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1" r:id="rId4"/>
    <p:sldId id="257" r:id="rId5"/>
    <p:sldId id="280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64" r:id="rId14"/>
    <p:sldId id="266" r:id="rId15"/>
    <p:sldId id="267" r:id="rId16"/>
    <p:sldId id="276" r:id="rId17"/>
    <p:sldId id="278" r:id="rId18"/>
    <p:sldId id="269" r:id="rId19"/>
    <p:sldId id="268" r:id="rId20"/>
    <p:sldId id="275" r:id="rId21"/>
    <p:sldId id="277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4C42B7D1-3306-4A06-ABD0-1368F3741F54}" emma:medium="tactile" emma:mode="ink">
          <msink:context xmlns:msink="http://schemas.microsoft.com/ink/2010/main" type="writingRegion" rotatedBoundingBox="8311,2191 8316,5098 2881,5109 2875,2202"/>
        </emma:interpretation>
      </emma:emma>
    </inkml:annotationXML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9:47.5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97C115-9B2F-435C-9011-6570802C6D4C}" emma:medium="tactile" emma:mode="ink">
          <msink:context xmlns:msink="http://schemas.microsoft.com/ink/2010/main" type="writingRegion" rotatedBoundingBox="2091,4716 2878,4716 2878,6578 2091,6578"/>
        </emma:interpretation>
      </emma:emma>
    </inkml:annotationXML>
    <inkml:traceGroup>
      <inkml:annotationXML>
        <emma:emma xmlns:emma="http://www.w3.org/2003/04/emma" version="1.0">
          <emma:interpretation id="{98ADE983-82FF-4E1E-84C8-1BC8E3B2ED27}" emma:medium="tactile" emma:mode="ink">
            <msink:context xmlns:msink="http://schemas.microsoft.com/ink/2010/main" type="paragraph" rotatedBoundingBox="2091,4716 2878,4716 2878,6578 2091,6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280D67-0501-462B-9CB4-A4E51A7F47F4}" emma:medium="tactile" emma:mode="ink">
              <msink:context xmlns:msink="http://schemas.microsoft.com/ink/2010/main" type="line" rotatedBoundingBox="2091,4716 2878,4716 2878,6578 2091,6578"/>
            </emma:interpretation>
          </emma:emma>
        </inkml:annotationXML>
        <inkml:traceGroup>
          <inkml:annotationXML>
            <emma:emma xmlns:emma="http://www.w3.org/2003/04/emma" version="1.0">
              <emma:interpretation id="{0AF26FFB-ED7F-461C-BA77-8696EB673EC5}" emma:medium="tactile" emma:mode="ink">
                <msink:context xmlns:msink="http://schemas.microsoft.com/ink/2010/main" type="inkWord" rotatedBoundingBox="2091,6059 2437,6059 2437,6578 2091,6578"/>
              </emma:interpretation>
              <emma:one-of disjunction-type="recognition" id="oneOf0">
                <emma:interpretation id="interp0" emma:lang="en-US" emma:confidence="0.5">
                  <emma:literal>"</emma:literal>
                </emma:interpretation>
                <emma:interpretation id="interp1" emma:lang="en-US" emma:confidence="0.5">
                  <emma:literal>A .</emma:literal>
                </emma:interpretation>
                <emma:interpretation id="interp2" emma:lang="en-US" emma:confidence="0">
                  <emma:literal>A l</emma:literal>
                </emma:interpretation>
                <emma:interpretation id="interp3" emma:lang="en-US" emma:confidence="0">
                  <emma:literal>A ,</emma:literal>
                </emma:interpretation>
                <emma:interpretation id="interp4" emma:lang="en-US" emma:confidence="0">
                  <emma:literal>A |</emma:literal>
                </emma:interpretation>
              </emma:one-of>
            </emma:emma>
          </inkml:annotationXML>
          <inkml:trace contextRef="#ctx0" brushRef="#br0">-3849 1568 182 0,'0'0'252'0,"0"0"-138"0,0 0-27 16,0 0 57-16,0 0-38 15,0 0-59-15,-3 0-15 16,3 0-16-16,0 0 1 16,-3 3 4-16,0 3-21 15,0 4 24-15,-4 3-2 0,1-2-13 16,0 3 18-1,0-6-10-15,-1 5 17 0,4 0 15 16,-3-2-19 0,-1 2 15-16,4 5-26 0,0 0-19 15,-3 0 17 1,3 3-16-16,-4 4 6 0,1 1 6 16,0 3-7-1,-1 4-3-15,1 1-3 0,-3 0 0 16,2-2 7-16,1-1-7 0,0-9 7 15,3-4-5 1,-4-5-1-16,4-1-1 0,3-4 0 16,-3-3 0-1,3-1-3-15,0-1 3 0,0-3-2 16,0 0 1 0,0 0-16-16,0 0-27 0,0 0-83 15,0 0-112-15,0 0-126 0</inkml:trace>
          <inkml:trace contextRef="#ctx0" brushRef="#br0" timeOffset="532.5453">-3962 1659 902 0,'0'0'217'15,"0"0"-127"1,0 0-60-16,0 0-5 0,0 0-15 16,0 0-10-1,0 0-12-15,0-3-2 0,0 3 14 16,0 0-9 0,0 0 9-16,0 0 0 15,0 0 0-15,0 0 6 16,0 0-6-16,0 0 16 15,0 3 36-15,9 11 0 0,1 5 0 16,-1 2-11-16,4 3-19 16,-1 5 1-16,1-3-21 0,0-1-2 15,-1-3 8 1,1-4-8-16,3-1 0 0,-4-3-1 16,1 0 1-1,3-2 3-15,-5-1-3 0,0 3 0 16,0-3 0-1,2 0 0-15,-2 4 8 0,-3-2-8 16,-2 0 1 0,-3-3 4-16,2-1-5 0,-3-3 0 15,4 2-1-15,-3-1-4 0,5-1 4 16,-6-1-11 0,4 0-16-16,-3-2 12 0,0 3-22 15,0-4-4 1,1 1-4-16,-4-3-64 0,0 0-51 15,0 0-44 1,0 0-56-16</inkml:trace>
          <inkml:trace contextRef="#ctx0" brushRef="#br0" timeOffset="981.6502">-3924 1979 541 0,'0'0'78'0,"0"0"-55"15,0 0 3 1,0 0 65-16,0 0-20 0,0 0-54 15,0 0-16 1,63-18 9-16,-57 18-10 0,0 0 25 16,1 0 27-16,-4 0 26 0,0 0 20 15,3 0-34 1,1 0-12-16,5-2 23 0,4-4-43 16,6 3-7-1,2-1-24-15,-2-3 8 0,2 2-4 16,-7 0-5-1,-1 4 0-15,-6 1-1 0,-7 0-2 16,0 0 3-16,-3 0-1 16,0 0-40-16,0 0-46 15,0 0-54-15,0 0-111 16,-9 0-156-16</inkml:trace>
          <inkml:trace contextRef="#ctx0" brushRef="#br0" timeOffset="-6136.2108">-3248 225 218 0,'0'0'182'0,"0"0"-132"16,0 0-31-1,0 0 47-15,0 0 28 0,0 0-10 16,0 0-5 0,0 0 38-16,0 0 5 0,0 0 12 15,0 0-22 1,0 0-8-16,0 0-23 0,0 0-36 16,0 0-18-16,0 0-6 15,0 0-20-15,0 0 8 16,0 0-9-16,0 0 2 15,0 0-4-15,0 1-6 16,0 5 7-16,0 6 1 16,0-3 0-16,0 4 1 15,0-2-1-15,0 1 0 16,0-1 8-16,0 1-8 0,0 4 0 16,0 4 0-1,0 3 25-15,0 4 30 0,0 2-36 16,0 2-9-1,0 7 6-15,0 1-15 0,0 0-1 16,0 1 5 0,0-4 5-16,0-1 0 0,0-3-9 15,0-7-1 1,3-3 7-16,-3-2-6 0,3-4-1 16,-3-1 0-16,0 0 1 0,4-5 3 15,-4 4-4 1,0-5 0-16,3 3 1 0,-3-4 0 15,3 1-1 1,-3-2 0-16,3-1 1 0,-3 3-4 16,3-3 3-1,0 0 0-15,-3-1 0 0,4 1 0 16,-1-3-1-16,-3 2-32 16,0-1-68-16,3-4-99 15,-3 0-348-15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36.6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F67661-92CF-4A1E-849E-00AF528980CA}" emma:medium="tactile" emma:mode="ink">
          <msink:context xmlns:msink="http://schemas.microsoft.com/ink/2010/main" type="writingRegion" rotatedBoundingBox="31363,6144 32354,6144 32354,6790 31363,6790"/>
        </emma:interpretation>
      </emma:emma>
    </inkml:annotationXML>
    <inkml:traceGroup>
      <inkml:annotationXML>
        <emma:emma xmlns:emma="http://www.w3.org/2003/04/emma" version="1.0">
          <emma:interpretation id="{37A895C9-62CC-4D71-85B4-736F0ED17B9E}" emma:medium="tactile" emma:mode="ink">
            <msink:context xmlns:msink="http://schemas.microsoft.com/ink/2010/main" type="paragraph" rotatedBoundingBox="31363,6144 32354,6144 32354,6790 31363,6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918EE5-752E-470B-BB46-F121A72A099B}" emma:medium="tactile" emma:mode="ink">
              <msink:context xmlns:msink="http://schemas.microsoft.com/ink/2010/main" type="line" rotatedBoundingBox="31363,6144 32354,6144 32354,6790 31363,6790"/>
            </emma:interpretation>
          </emma:emma>
        </inkml:annotationXML>
        <inkml:traceGroup>
          <inkml:annotationXML>
            <emma:emma xmlns:emma="http://www.w3.org/2003/04/emma" version="1.0">
              <emma:interpretation id="{9ABDC715-80E2-4C74-88D3-37EA0875D97F}" emma:medium="tactile" emma:mode="ink">
                <msink:context xmlns:msink="http://schemas.microsoft.com/ink/2010/main" type="inkWord" rotatedBoundingBox="31363,6144 32354,6144 32354,6790 31363,6790"/>
              </emma:interpretation>
              <emma:one-of disjunction-type="recognition" id="oneOf0">
                <emma:interpretation id="interp0" emma:lang="en-US" emma:confidence="0.5">
                  <emma:literal>I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#</emma:literal>
                </emma:interpretation>
              </emma:one-of>
            </emma:emma>
          </inkml:annotationXML>
          <inkml:trace contextRef="#ctx0" brushRef="#br0">4485 2303 386 0,'0'0'576'16,"0"0"-562"-16,0 0-14 16,0 0-23-16,0 0-7 15,0 0 30-15,0 0 62 0,104 29-16 16,-44-28 19-16,10-1-26 16,4 0-4-16,5 0 6 15,-6 0-31-15,-7 0 10 16,-7 0-20-16,-5 0 1 15,-7 0 7-15,-6 0-7 16,0 0-1-16,-3 0 1 16,3 0 8-16,-4 0-11 15,1 0 2-15,-7 0-16 16,-5 0 15-16,-14 0-99 16,-12 0-139-16,-12 0-45 15,-20 0-268-15</inkml:trace>
          <inkml:trace contextRef="#ctx0" brushRef="#br0" timeOffset="-441.2012">4520 2647 449 0,'0'0'155'16,"0"0"-14"-16,0 0 37 16,0 0-15-16,0 0-25 15,0 0-49-15,0 0-80 16,-10-21 2-16,10 21-11 16,0 0-3-16,0 0 2 15,13 12 1-15,3-3 0 16,6-2 5-16,9-1 4 15,7 0-9-15,10-1 0 16,7-5 0-16,5 0 16 16,0 0-15-16,0 0 0 15,-6 0 12-15,-5 0-7 16,-3 0-6-16,-6 0 0 0,-6 0 0 16,-5-3 4-16,-1-3-4 15,-9 4 0-15,-3-1 0 16,-4 0-3-16,-5 3-4 15,-4 0-64-15,-3-2-122 16,0-2-156-16,-6 3-271 0</inkml:trace>
          <inkml:trace contextRef="#ctx0" brushRef="#br0" timeOffset="-878.0206">4687 2949 423 0,'0'0'133'16,"0"0"-22"-16,0 0 1 16,0 0 7-16,0 0 27 15,0 0-26-15,0 0-39 16,-63-40 9-16,57 35-19 0,-1-1 6 15,4 1 8 1,3-2-31-16,0 1 10 0,0 4-21 16,0 2-43-16,0 0 18 15,0 0-18-15,0 0-18 16,0 0 4-16,16 0-52 16,19 0 43-16,9 0 17 15,13 6 4-15,5 3-14 16,1-4 12-16,-3 1-7 15,-3-4 10-15,-5-2-34 16,-4 3 15-16,-4-3-12 16,-6 0-21-16,0 0 42 15,-4 0-36-15,1 0-1 0,-3 0-28 16,-5-5-76 0,-8-4-35-16,-7 0-80 0,-12 1-111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4:41.57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395320-4316-47BF-B9CB-A37A71FE76E8}" emma:medium="tactile" emma:mode="ink">
          <msink:context xmlns:msink="http://schemas.microsoft.com/ink/2010/main" type="writingRegion" rotatedBoundingBox="20815,11171 28036,7565 28822,9140 21601,12745"/>
        </emma:interpretation>
      </emma:emma>
    </inkml:annotationXML>
    <inkml:traceGroup>
      <inkml:annotationXML>
        <emma:emma xmlns:emma="http://www.w3.org/2003/04/emma" version="1.0">
          <emma:interpretation id="{0C08E957-19B2-4562-ABDC-5512699447E7}" emma:medium="tactile" emma:mode="ink">
            <msink:context xmlns:msink="http://schemas.microsoft.com/ink/2010/main" type="paragraph" rotatedBoundingBox="20815,11171 28036,7565 28822,9140 21601,12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939AE-FF54-48FB-AEC8-D7384AE53102}" emma:medium="tactile" emma:mode="ink">
              <msink:context xmlns:msink="http://schemas.microsoft.com/ink/2010/main" type="line" rotatedBoundingBox="20815,11171 28036,7565 28822,9140 21601,12745"/>
            </emma:interpretation>
          </emma:emma>
        </inkml:annotationXML>
        <inkml:traceGroup>
          <inkml:annotationXML>
            <emma:emma xmlns:emma="http://www.w3.org/2003/04/emma" version="1.0">
              <emma:interpretation id="{E567CEF3-15A5-41C3-A5B7-33DD7A09CC90}" emma:medium="tactile" emma:mode="ink">
                <msink:context xmlns:msink="http://schemas.microsoft.com/ink/2010/main" type="inkWord" rotatedBoundingBox="21229,10964 23136,10753 23302,12254 21395,12465"/>
              </emma:interpretation>
              <emma:one-of disjunction-type="recognition" id="oneOf0">
                <emma:interpretation id="interp0" emma:lang="en-US" emma:confidence="0.5">
                  <emma:literal>5:22,</emma:literal>
                </emma:interpretation>
                <emma:interpretation id="interp1" emma:lang="en-US" emma:confidence="0">
                  <emma:literal>5:32,</emma:literal>
                </emma:interpretation>
                <emma:interpretation id="interp2" emma:lang="en-US" emma:confidence="0">
                  <emma:literal>5:02,</emma:literal>
                </emma:interpretation>
                <emma:interpretation id="interp3" emma:lang="en-US" emma:confidence="0">
                  <emma:literal>5=2,</emma:literal>
                </emma:interpretation>
                <emma:interpretation id="interp4" emma:lang="en-US" emma:confidence="0">
                  <emma:literal>5=3,</emma:literal>
                </emma:interpretation>
              </emma:one-of>
            </emma:emma>
          </inkml:annotationXML>
          <inkml:trace contextRef="#ctx0" brushRef="#br0">-2683 1140 409 0,'0'0'110'15,"0"0"-85"-15,0 0-18 16,0 0 22-16,0 0 72 16,0 0-42-16,0 0-47 15,0 20-11-15,0-2 7 16,-6 10 66-16,-7 6-2 15,0 0-45-15,2 3-14 16,3-4-1-16,2-2-12 16,1 1 0-16,5 1 0 0,-3 3 1 15,3 2-1 1,-3 2 1-16,-2 1-1 0,0-5 1 16,2-3-1-16,0 1 1 15,-5-5 0-15,6-4-1 16,-1-9 6-16,0-3-6 15,0-4-10-15,3-5-37 16,0-4-39-16,0 0-15 16,0 0-39-16,-3 0-23 0</inkml:trace>
          <inkml:trace contextRef="#ctx0" brushRef="#br0" timeOffset="808.4732">-2840 1089 209 0,'0'0'100'0,"0"0"-87"15,0 0-6-15,0 0 5 16,0 0 1-16,0 0-12 16,0 0 1-16,171-95-2 15,-146 89 0-15,-3 3-3 0,-3 0 3 16,3 3-1-16,-3 0 1 16,3 0 12-16,-1 0 4 15,1 0 15-15,-3 0 10 16,-3 0 3-16,-3 0-5 15,-7 0-13-15,0 3 0 16,-3 2 9-16,-3 8-13 16,3-3-2-16,1 4-19 15,-4 3 0-15,0 3 11 16,0 0 11-16,0 0-13 16,0 2-1-16,0 3-9 15,-10-2 10-15,-2 3-3 16,-1-1-7-16,-6-1 8 15,0-3-7-15,-2-1 7 0,-4 1 14 16,-4-2-6-16,1 1 0 16,-4-6-3-16,7-1 11 15,0 0 14-15,9-4 17 16,3-5 7-16,1 5-25 16,2-3-12-16,1 2-2 15,3 1-11-15,-1 5-11 16,1 3 6-16,3 2-7 15,3 4 0-15,0 0-27 16,0 0 16-16,6 0 11 16,10-4 0-16,0 1 18 15,3 0-3-15,-4-6-8 0,1-3 4 16,0 1-11 0,-7-8-4-16,4 4 4 0,-4-2-7 15,1-5-41 1,3-1-44-16,4 0-79 0,2 0-41 15,-5 0-131-15</inkml:trace>
          <inkml:trace contextRef="#ctx0" brushRef="#br0" timeOffset="1059.8436">-2472 1604 643 0,'0'0'202'0,"0"0"-153"16,0 0-38-16,0 0 56 15,0 0-14-15,0 0-6 16,0 0-18-16,-22 151-16 15,16-109-12-15,1-2-2 16,-3-6 1-16,5-6 0 16,3-8 0-16,-3-2 1 15,3-11-3-15,0-1-2 16,0-6-34-16,0 0-31 0,0 0-40 16,0 0-26-16,0 0-46 15,0-12-37-15</inkml:trace>
          <inkml:trace contextRef="#ctx0" brushRef="#br0" timeOffset="1478.3128">-2475 1535 179 0,'0'0'149'15,"0"0"-129"-15,0 0-20 0,0 0-1 16,0 0 1 0,0 0 0-16,0 0 1 0,164-69 0 15,-151 69 0-15,-4 10 1 16,-2 8-2-16,-1 0 19 16,-6 1 36-16,3-5 5 15,-3 0-9-15,0-5-4 16,0 0-18-16,0-5-7 15,0 1-6-15,0-1 3 16,0 5 8-16,-3 0 19 16,-13 5-1-16,-3-4-5 15,0 3-12-15,4-3 11 16,-1-4-7-16,3 0-2 16,7-3 12-16,0-3-7 15,-1 3 5-15,4-3-5 0,0 0-25 16,0 3 0-1,-3-3-10-15,2 0-45 0,1 0-129 16,0 0-145-16</inkml:trace>
          <inkml:trace contextRef="#ctx0" brushRef="#br0" timeOffset="-4422.4156">-4125 1089 329 0,'0'0'102'0,"0"0"-15"16,0 0-21-16,0 0 13 15,0 0 22-15,0 0-17 16,-13-25-43-16,13 25-24 16,-3 0-16-16,3 0 20 15,0 0 2-15,-3 0 13 0,3 0 7 16,0 0-10-16,0 0-4 16,0 0-17-16,0 0-2 15,0 0 5-15,0 0-13 16,0 0-2-16,0 0 0 15,0 0-17-15,0 0 1 16,0 14 6-16,-4 8 4 16,4 7 5-16,-3 5-15 15,0 6 16-15,0 2 0 16,-3 3-1-16,-1-3 1 16,1-1-1-16,3-5-5 15,-3-1 6-15,2-10 0 16,4-4 1-16,0-5-1 0,0-2-14 15,0 1 5-15,0-2 0 16,0 4-2-16,0-1 2 16,0 2 8-16,0-1 1 15,0-1-1-15,0-1-5 16,0-7-1-16,0 1-18 16,0-3-15-16,0-3-41 15,4 0-4-15,2-2-19 16,0 4-29-16,0-5-42 0</inkml:trace>
          <inkml:trace contextRef="#ctx0" brushRef="#br0" timeOffset="-3529.4178">-4189 1131 140 0,'0'0'108'0,"0"0"-82"15,0 0-16-15,0 0 2 16,0 0 25-16,0 0 27 16,0 0-8-16,35-78-21 15,-29 66-9-15,4 1 8 16,-1-3 24-16,7-3-20 15,0 0-25-15,3 0 0 16,0 4 0-16,0 0-3 16,0 4-9-16,-1 1-1 15,1 3 1-15,-1-1-1 16,5 0 0-16,-5 4 1 0,1 0-1 16,0 2 1-16,0 0 1 15,0 0-2-15,0 0 0 16,0 0-7-16,0 0 6 15,0 0 1-15,0 4-1 16,0 5 1-16,2-1 0 16,1 0 0-16,-3 5 0 15,-3-4-1-15,-1 1-10 16,-5-1-9-16,-7-1-8 16,0 1 15-16,-3 0 2 15,0 2 9-15,0-1 2 16,0 5 2-16,0 5 12 15,-9 0 3-15,-7 5 2 16,0 0 0-16,-3-1 5 16,0-2-8-16,5-6 6 0,-8 2 18 15,-2-1 4-15,0-3 25 16,-7 1-8-16,-7 1-11 16,-6-2-1-16,-1 3-24 15,1 0-3-15,6-4-21 16,8-4 28-16,11-3-5 15,5-3-9-15,6-3 19 16,0 0-5-16,3 0-14 16,2 0-8-16,-3 0 0 15,3 0-7-15,3 0 1 16,0 0-1-16,0 0-1 16,0 0 0-16,0 0-34 0,-4 0-42 15,4 0-48-15,0 0-33 16,0 0 4-16,0 3-8 15,0 0 0-15,0-3-102 0</inkml:trace>
          <inkml:trace contextRef="#ctx0" brushRef="#br0" timeOffset="-2086.9602">-3946 1862 78 0,'0'0'222'16,"0"0"-142"-16,0 0-57 16,0 0 13-16,0 0 66 15,0 0 2-15,0 0-32 16,0 0-11-16,0 0 18 16,0 0 9-16,0 0-33 15,0 0-23-15,0 0-12 16,0 0-19-16,0 0-1 15,0 0-7-15,0 3-8 16,0 11 15-16,-3 9 1 0,-6 3 0 16,-1 4 6-16,1 7-7 15,-4 6 0-15,1 6 0 16,2 7 0-16,-3 0 0 16,4-2 0-16,4-6-1 15,2-8-7-15,3-8 2 16,0-10 6-16,0-8 0 15,0-4-17-15,0-4 16 16,0-3-5-16,0 0-7 16,0-3-10-16,0 0-22 15,0 3-52-15,0-3-21 16,8 0 1-16,-2 0 35 16,2-10-79-16</inkml:trace>
          <inkml:trace contextRef="#ctx0" brushRef="#br0" timeOffset="-1399.3599">-4050 1958 123 0,'0'0'117'0,"0"0"-81"0,0 0-28 0,0 0 0 0,0 0 32 0,0 0 3 0,0 0-21 16,63-72-13-16,-50 63 6 15,0 3 1-15,6-3-14 16,-1 1 8-16,11 0 0 16,-1-1 0-16,1-2 4 15,-1 2-5-15,-7 3 1 16,-5 1 12-16,-7 5-6 16,-2 0 1-16,-1 0-5 15,-3 0-11-15,0 0 24 16,4 9-1-16,-1 11-12 47,0-1-12-47,1 4 1 0,-1-3 0 0,-6 2 11 0,0-3-11 0,0-1 6 0,0-1-7 15,0-6 1-15,0 3 0 16,0-5 0-16,-3 2 29 16,-7 0 40-16,-2-2 8 15,-1-1-18-15,-6-2-6 16,0 0-12-16,-5 3-8 15,2-4-13-15,-3 1-10 16,2-3-10-16,1-3 12 16,3 0 13-16,1 0-12 15,-1 0 24-15,3 0-5 16,3-7-11-16,1-4-22 0,2 3-8 16,4-3-10-16,4 5 18 15,2 4-7-15,0 2 7 16,0 0-107-16,0 0-88 15,0 0-48-15,0 0-21 0</inkml:trace>
          <inkml:trace contextRef="#ctx0" brushRef="#br0" timeOffset="-849.4185">-3259 1581 489 0,'0'0'268'0,"0"0"-175"0,0 0-67 16,0 0-12-16,0 0 84 16,0 0-5-16,0 0-63 15,-11 0-30-15,11 0-24 16,0 0 6-16,0 0-25 16,0 0-6-16,0 0 37 15,0 0 12-15,2 0 1 16,7 0 6-16,4 0-7 15,-2 0 2-15,0 0-2 16,2 0-1-16,3 0-36 0,3 0-1 16,-1 0-40-1,5-10-13-15,-8-2-65 0,-5 4-108 0</inkml:trace>
          <inkml:trace contextRef="#ctx0" brushRef="#br0" timeOffset="-587.3357">-3365 1316 568 0,'0'0'217'16,"0"0"-155"-16,0 0-62 0,0 0 56 15,0 0 22-15,0 0-35 16,0 0-41-16,19-17-1 15,3 12-1-15,2 1 0 16,0 2-1-16,-7 2-10 16,-4-3 2-16,0 3-11 15,-7 0-28-15,5 0-53 16,0-6-32-16,2-3-73 16,-4 1-168-16</inkml:trace>
        </inkml:traceGroup>
        <inkml:traceGroup>
          <inkml:annotationXML>
            <emma:emma xmlns:emma="http://www.w3.org/2003/04/emma" version="1.0">
              <emma:interpretation id="{2182F0A7-6141-4BEE-B196-4824B7B1B4F8}" emma:medium="tactile" emma:mode="ink">
                <msink:context xmlns:msink="http://schemas.microsoft.com/ink/2010/main" type="inkWord" rotatedBoundingBox="23108,11568 23855,9841 24639,10179 23892,11907"/>
              </emma:interpretation>
              <emma:one-of disjunction-type="recognition" id="oneOf1">
                <emma:interpretation id="interp5" emma:lang="en-US" emma:confidence="0.5">
                  <emma:literal>IE</emma:literal>
                </emma:interpretation>
                <emma:interpretation id="interp6" emma:lang="en-US" emma:confidence="0">
                  <emma:literal>IIE</emma:literal>
                </emma:interpretation>
                <emma:interpretation id="interp7" emma:lang="en-US" emma:confidence="0">
                  <emma:literal>IFE</emma:literal>
                </emma:interpretation>
                <emma:interpretation id="interp8" emma:lang="en-US" emma:confidence="0">
                  <emma:literal>IEs</emma:literal>
                </emma:interpretation>
                <emma:interpretation id="interp9" emma:lang="en-US" emma:confidence="0">
                  <emma:literal>IE*</emma:literal>
                </emma:interpretation>
              </emma:one-of>
            </emma:emma>
          </inkml:annotationXML>
          <inkml:trace contextRef="#ctx0" brushRef="#br0" timeOffset="1921.058">-1842 1194 172 0,'0'0'336'16,"0"0"-258"-16,0 0-65 16,0 0 13-16,0 0 144 15,0 0-47-15,0 0-78 16,9-34-21-16,-9 34 12 16,0 0 1-16,0 0-13 0,0 0-24 15,0 14 0-15,-6 12 0 16,-1 8 15-16,-2 6-7 15,4 7 0-15,-6 2-1 16,3-1-6-16,-6 0-1 16,6-2 0-16,-5-7-5 15,4-4-25-15,1-8-18 16,3-4-39-16,-1 0-57 16,-1-9-74-16,4-5-85 0</inkml:trace>
          <inkml:trace contextRef="#ctx0" brushRef="#br0" timeOffset="2252.8672">-2069 1685 377 0,'0'0'246'0,"0"0"-155"16,0 0 0-16,0 0 68 16,0 0-45-16,0 0-77 15,0 0-25-15,7 0-11 16,5 0 0-16,4 0 5 16,0 0-5-16,3 0-2 15,0 0 1-15,-5-3 0 0,5 3 1 16,0-5 0-16,3 4-1 15,2-2 0-15,-2 0 0 16,5-3-58-16,8-11-72 16,-4 2-85-16,-9-1-133 0</inkml:trace>
          <inkml:trace contextRef="#ctx0" brushRef="#br0" timeOffset="2635.1643">-2189 1080 605 0,'0'0'164'16,"0"0"-122"-16,0 0-29 15,0 0 43-15,0 0 63 16,0 0-76-16,0 0-30 16,92-50-3-16,-79 47-9 15,-1 0 1-15,1 3 5 16,-1-2-5-16,-2-2 0 16,3 2-1-16,2-4 0 15,7 0 1-15,7-4-2 0,6-2 1 16,1-2-1-16,2 0-15 15,-3 3-24 1,-7-2 0-16,-2 5 12 0,-14 3-47 16,-9 5-70-16,-3 0-112 15,0 0-234-15</inkml:trace>
          <inkml:trace contextRef="#ctx0" brushRef="#br0" timeOffset="3200.2306">-1361 674 484 0,'0'0'79'16,"0"0"-66"-16,0 0-12 16,0 0 25-16,0 0-1 0,0 0-18 15,0 0-7 1,163-22-6-16,-159 44 6 0,-4 2 68 15,0 8 17-15,-7-1 5 16,-18 2 1-16,-2 2-15 16,-6-4-15-16,6 1-10 15,0-7-21-15,3-3-17 16,5-2-1-16,4-2 1 16,5-5-12-16,4 1 0 15,3-5-1-15,-1 0-6 16,4-4 6-16,0 1-1 15,0 0 1-15,0-4 11 16,0 1-11-16,0 1 2 16,0-2 17-16,4 1-6 15,8-3 6-15,7 0-10 0,0 0-8 16,3 0 0-16,2 0-1 16,0-3 0-16,1-8-50 15,-4-4-94-15,-2 1-133 16,-10 1-104-16</inkml:trace>
          <inkml:trace contextRef="#ctx0" brushRef="#br0" timeOffset="11210.22">-1235 16 2 0,'0'0'78'15,"0"0"-50"-15,0 0-22 16,0 0 16-16,0 0 44 15,0 0 11-15,-89 114-21 16,78-94-37-16,-5 0-18 16,3-4 20-16,1 4-20 15,2-5 0-15,-2 1 11 16,2-2-11-16,-3-5 8 16,4-1-9-16,3-2-7 15,-4 0 5-15,-2-6-30 16,-1 0-128-16,0 0-29 0</inkml:trace>
          <inkml:trace contextRef="#ctx0" brushRef="#br0" timeOffset="11501.053">-1496-44 29 0,'0'0'583'16,"0"0"-517"-16,0 0-66 16,0 0-4-16,0 0-8 15,0 0 11-15,0 0 2 16,63 49 6-16,-41-21-7 0,-3 4-1 16,0-7 1-1,-7-1-5-15,-2-5 5 0,-1-6 0 16,-7 0 0-16,6-6 0 15,-5-1-32-15,0 0-18 16,-1-4-2-16,-2-2-23 16,3 0-45-16,-3 0-148 0</inkml:trace>
          <inkml:trace contextRef="#ctx0" brushRef="#br0" timeOffset="11720.7017">-1462 22 481 0,'0'0'71'15,"0"0"-35"-15,0 0-22 16,0 0-1-16,0 0-13 16,0 0-42-16,0 0 42 15,60-2-8-15,-15 2-10 16,5 0-45-16,-4 0-28 15,5 0-19-15,-13 2-31 16</inkml:trace>
        </inkml:traceGroup>
        <inkml:traceGroup>
          <inkml:annotationXML>
            <emma:emma xmlns:emma="http://www.w3.org/2003/04/emma" version="1.0">
              <emma:interpretation id="{C73744F9-87B7-4715-8683-98725124EAFD}" emma:medium="tactile" emma:mode="ink">
                <msink:context xmlns:msink="http://schemas.microsoft.com/ink/2010/main" type="inkWord" rotatedBoundingBox="25299,10198 26018,9839 26298,10400 25579,10759">
                  <msink:destinationLink direction="with" ref="{158940DB-2778-4875-A944-9B12CDAEAE96}"/>
                </msink:context>
              </emma:interpretation>
              <emma:one-of disjunction-type="recognition" id="oneOf2">
                <emma:interpretation id="interp10" emma:lang="en-US" emma:confidence="0.5">
                  <emma:literal>E</emma:literal>
                </emma:interpretation>
                <emma:interpretation id="interp11" emma:lang="en-US" emma:confidence="0">
                  <emma:literal>€</emma:literal>
                </emma:interpretation>
                <emma:interpretation id="interp12" emma:lang="en-US" emma:confidence="0">
                  <emma:literal>#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-112787.5026">152 0 803 0,'0'0'173'16,"0"0"-134"-16,0 0-39 15,0 0 0-15,0 0 13 16,0 0-7-16,0 0 1 16,-46 45 18-16,30-11-25 15,1 3 7-15,-1 6 6 16,3-5 13-16,1 5 22 16,2 2-26-16,1 1-14 0,2-1 11 15,4 1-19-15,0-4 8 16,3-5-8-16,0-6 0 15,0-3-1 1,0-8 1-16,19-3 0 0,9-8 27 16,10-4-14 46,10-5 3-62,4 0-1 0,5 0-14 0,6-9 6 0,-6-7-7 0,0-4-1 0,-8-4-5 0,-5 2-49 16,-6-1-60-16,-9-13-133 0,-10 2-58 15,-13 5-258-15</inkml:trace>
          <inkml:trace contextRef="#ctx0" brushRef="#br0" timeOffset="-112480.6122">157 96 643 0,'0'0'71'0,"0"0"-71"0,0 0 7 16,0 0 6-1,182-59 71-15,-132 47-16 0,1 1-35 16,-5 2 12-16,-5 0-19 15,-6 4-16-15,-13 2-3 16,-13 3-6-16,-2 0-2 16,-7 0-33-16,0-5-128 15,0-1-72-15,-16-2-331 0</inkml:trace>
          <inkml:trace contextRef="#ctx0" brushRef="#br0" timeOffset="-112266.6608">282 197 897 0,'0'0'153'16,"0"0"-152"-16,0 0-1 0,0 0 50 16,0 0 15-16,0 0-35 15,0 0-29-15,142-19 21 16,-96 7-22-16,-8 2 0 15,-6 4 0-15,-13 0-23 16,-10 3-180-16,-9-3-195 0</inkml:trace>
        </inkml:traceGroup>
        <inkml:traceGroup>
          <inkml:annotationXML>
            <emma:emma xmlns:emma="http://www.w3.org/2003/04/emma" version="1.0">
              <emma:interpretation id="{F1B822E6-E48E-45C1-9623-7C13E39FDA93}" emma:medium="tactile" emma:mode="ink">
                <msink:context xmlns:msink="http://schemas.microsoft.com/ink/2010/main" type="inkWord" rotatedBoundingBox="26427,8248 28444,8244 28445,8581 26428,8585">
                  <msink:destinationLink direction="with" ref="{362BF863-22C0-4072-A084-7398D67FE4FD}"/>
                  <msink:destinationLink direction="with" ref="{B26C25D2-AC94-4ABE-8BA1-9A0ED5DD6B26}"/>
                  <msink:destinationLink direction="with" ref="{158940DB-2778-4875-A944-9B12CDAEAE96}"/>
                </msink:context>
              </emma:interpretation>
              <emma:one-of disjunction-type="recognition" id="oneOf3">
                <emma:interpretation id="interp15" emma:lang="en-US" emma:confidence="0.5">
                  <emma:literal>to</emma:literal>
                </emma:interpretation>
                <emma:interpretation id="interp16" emma:lang="en-US" emma:confidence="0">
                  <emma:literal>.</emma:literal>
                </emma:interpretation>
                <emma:interpretation id="interp17" emma:lang="en-US" emma:confidence="0">
                  <emma:literal>..</emma:literal>
                </emma:interpretation>
                <emma:interpretation id="interp18" emma:lang="en-US" emma:confidence="0">
                  <emma:literal>"o</emma:literal>
                </emma:interpretation>
                <emma:interpretation id="interp19" emma:lang="en-US" emma:confidence="0">
                  <emma:literal>l.</emma:literal>
                </emma:interpretation>
              </emma:one-of>
            </emma:emma>
          </inkml:annotationXML>
          <inkml:trace contextRef="#ctx0" brushRef="#br0" timeOffset="-108886.3236">935-1654 491 0,'0'0'277'0,"0"0"-277"0,0 0-44 16,0 0 26-16,0 0 18 15,0 0 122-15,0 0-42 16,0 0-21-16,0 0 3 16,0 0 32-16,-3 0-10 15,0 0-7-15,3 0 14 16,0 0-46-16,0 0-20 15,0 0-25-15,6 3-2 16,32 3 2-16,16 2 0 16,15 0 0-16,7 4-2 15,5-1 2-15,-2 1 0 0,0-1 0 16,-5 4 6 0,-4-7-7-16,-1 1 1 0,1-1 0 15,1-8 0-15,8 0 0 16,3 0 0-16,6 0 0 15,3-17-2-15,1-3 1 16,-4 3-5-16,-9 1-24 16,-14 0 18-16,-14 6-5 15,-20 4 8-15,-9 3 7 16,-12 3-27-16,-7 0 27 16,0 0-12-16,-3 0-2 15,0 0 16-15,0 0-41 0,0 0 5 16,0 0-5-1,3 0-15-15,0 0-3 0,10 3-83 16,-4 3-111-16,1-4-37 16</inkml:trace>
          <inkml:trace contextRef="#ctx0" brushRef="#br0" timeOffset="-108313.4255">2685-1750 447 0,'0'0'380'0,"0"0"-256"16,0 0-72-16,0 0-24 0,0 0 15 16,0 0 32-16,0 0-30 15,-16-28-16-15,13 28-29 16,0 0 0-16,-4 0-20 15,1 20 13-15,0 8 7 16,-1 6-6-16,1 6 7 16,0-1-1-16,6 1 2 15,0-6 6-15,0-3-8 16,0-6 0-16,0-4 0 16,9-8 6-16,15-4 5 15,9-6 1-15,7-3 3 16,4 0-14-16,0-12 8 15,1-14-4-15,-8-1-4 0,-11-2 5 16,-11 2-6-16,-11 1 14 16,-4 1 40-16,0-1 8 15,-29 3 32-15,-6 3-28 16,-2 6-33-16,-8 3-5 16,4 7-28-16,5 4-7 15,4 0-15-15,7 29-88 16,9 10-40-16,6-2-196 15,10-11-315-15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41.2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C9DA1D-2D75-427E-9AEE-8D02BBC11CBB}" emma:medium="tactile" emma:mode="ink">
          <msink:context xmlns:msink="http://schemas.microsoft.com/ink/2010/main" type="writingRegion" rotatedBoundingBox="26762,11517 29127,11517 29127,13493 26762,13493"/>
        </emma:interpretation>
      </emma:emma>
    </inkml:annotationXML>
    <inkml:traceGroup>
      <inkml:annotationXML>
        <emma:emma xmlns:emma="http://www.w3.org/2003/04/emma" version="1.0">
          <emma:interpretation id="{AAA7A72E-FCFB-4D6A-9B88-072AA394FEC7}" emma:medium="tactile" emma:mode="ink">
            <msink:context xmlns:msink="http://schemas.microsoft.com/ink/2010/main" type="paragraph" rotatedBoundingBox="26762,11517 28605,11517 28605,12998 26762,12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14D70D-8889-472D-8D34-CB8C5EE08E71}" emma:medium="tactile" emma:mode="ink">
              <msink:context xmlns:msink="http://schemas.microsoft.com/ink/2010/main" type="line" rotatedBoundingBox="26762,11517 28605,11517 28605,12998 26762,12998"/>
            </emma:interpretation>
          </emma:emma>
        </inkml:annotationXML>
        <inkml:traceGroup>
          <inkml:annotationXML>
            <emma:emma xmlns:emma="http://www.w3.org/2003/04/emma" version="1.0">
              <emma:interpretation id="{89481D9F-1440-4F70-B83C-5809082DFD6E}" emma:medium="tactile" emma:mode="ink">
                <msink:context xmlns:msink="http://schemas.microsoft.com/ink/2010/main" type="inkWord" rotatedBoundingBox="26762,11517 28605,11517 28605,12998 26762,12998"/>
              </emma:interpretation>
              <emma:one-of disjunction-type="recognition" id="oneOf0">
                <emma:interpretation id="interp0" emma:lang="en-US" emma:confidence="0.5">
                  <emma:literal>in</emma:literal>
                </emma:interpretation>
                <emma:interpretation id="interp1" emma:lang="en-US" emma:confidence="0">
                  <emma:literal>Fine</emma:literal>
                </emma:interpretation>
                <emma:interpretation id="interp2" emma:lang="en-US" emma:confidence="0">
                  <emma:literal>Finn</emma:literal>
                </emma:interpretation>
                <emma:interpretation id="interp3" emma:lang="en-US" emma:confidence="0">
                  <emma:literal>Incan</emma:literal>
                </emma:interpretation>
                <emma:interpretation id="interp4" emma:lang="en-US" emma:confidence="0">
                  <emma:literal>Kinin</emma:literal>
                </emma:interpretation>
              </emma:one-of>
            </emma:emma>
          </inkml:annotationXML>
          <inkml:trace contextRef="#ctx0" brushRef="#br0">1333 1514 225 0,'0'0'123'15,"0"0"-99"-15,0 0 28 16,0 0 28-16,0 0 5 16,0 0 1-16,0 0-60 15,-16 0 13-15,16 0 0 16,0 0 16-16,0 0 19 15,0 0-28-15,0 0-11 16,0 0 8-16,0 0-23 0,0 0 27 16,0 0-8-16,0 0-22 15,6 0 15-15,7 0-32 16,6 0 6-16,6 0 4 16,7 0-4-16,2 0-6 15,3 0 0-15,1-2 0 16,-3-2-1-16,-4 2 1 15,1 2 0-15,-4-3 0 16,1 3 7-16,-7-3-8 16,-6 3 1-16,-2 0 0 15,2 0 4-15,-5-3-3 16,-3 3 4-16,3 0 17 0,-6-3-21 16,-2 3 12-16,0 0-13 15,-3 0 2-15,0 0 8 16,0 0-10-16,0 0-19 15,0 0-6-15,0 0-82 16,-6 0-24-16,-10 0-87 16,0 0-57-1</inkml:trace>
          <inkml:trace contextRef="#ctx0" brushRef="#br0" timeOffset="948.6198">1543 1721 155 0,'0'0'148'15,"0"0"-80"-15,0 0-13 16,0 0 17-16,0 0-22 0,0 0-18 15,0 0-32 1,0-3-11-16,0 3 5 0,0 0-9 16,0 0-1-16,0-3 15 15,0 3-4-15,3 0 5 16,-3 0 0-16,0 0 16 16,0 0 53-16,0 0 16 15,0 0 35-15,0 0-3 16,0 0-38-16,0 0-11 15,0 0-40-15,0 0-28 16,0 0 10-16,0 0-10 16,0 0 0-16,0 0-1 15,0 0-28-15,0 0 28 16,0 0-6-16,0 0 7 16,0 3-2-16,0 6 3 0,0-4-1 15,0 0 31-15,0 4-30 16,0 5 24-16,0 3-25 15,0 9 1-15,0 3 15 16,0 1-9-16,0 5 2 16,0-1 10-16,0-7-19 15,0-1 13-15,0-3-13 16,0-3 0-16,0-3-5 16,0-3 12-16,0-3-7 15,0-6 13-15,0 2-12 16,0-7 10-16,0 2-11 15,0-2 0-15,0 0 4 16,0 0-4-16,0 0 6 16,0 0-5-16,0 0 6 15,0 0-7-15,0 0 0 0,0 0-2 16,0 0-5-16,0 0 8 16,0 0-1-16,0 0 0 15,0 0-5-15,0 0 4 16,0 0-14-16,0 0-23 15,0 0 11-15,0 0-44 16,0 0-17-16,0 0 30 16,13 0-79-16,-7 0-87 0</inkml:trace>
          <inkml:trace contextRef="#ctx0" brushRef="#br0" timeOffset="1714.4676">1263 2266 333 0,'0'0'54'0,"0"0"-54"16,0 0 0-16,0 0 11 16,0 0 43-16,0 0-2 15,0 0 20-15,139 3-6 16,-107-3 8-16,3 0 1 16,1 0-17-16,2 0-9 15,-3 0-15-15,3 0-5 0,-7 0 3 16,1 0-19-1,-4 0-3-15,-2 0 3 0,-7 0-12 32,-8 0 16-32,0 0-10 15,-6 0-7-15,-2 0 19 0,-3 0 6 0,0 4 4 16,0 1-5 0,0 1-24-16,0 2 15 0,3 7-15 15,-3 2 0-15,3 5 3 16,2 5-2-16,-2 1-1 15,-3 2 0-15,0 0 2 16,0 2-4-16,0 5 2 16,0 3 0-16,0 0 7 15,0-3 29-15,0-5-18 16,-3-5-14-16,-5-2 5 0,5 1-7 16,-2-3-2-16,2 2 0 15,-5-3 0-15,5 1 1 16,1-2-1-16,-1-8 0 15,0-1 0-15,3-3-1 16,-3-4-40-16,3-3-12 16,-5 2-15-16,-6 1-48 15,1 1-66-15,-2-3-79 0</inkml:trace>
          <inkml:trace contextRef="#ctx0" brushRef="#br0" timeOffset="2466.0652">1311 2497 104 0,'0'0'32'15,"0"0"-16"-15,0 0 8 16,0 0 70-16,0 0 10 15,0 0-22-15,0 0-3 16,0 64 8-16,0-41-32 16,0 3-8-16,0 2 0 15,0 4-7-15,3 4 18 16,0 1-28-16,3-4-17 16,1-2 6-16,-4-2-19 15,0-4 7-15,0-2 8 16,0-2-2-16,-3-5 10 0,3-5-22 15,-3-5 0 1,0 0 15-16,0-4-15 0,0-2 32 16,0 4 3-16,0-4-17 15,0 0 24-15,0 0-27 16,0 0-7-16,4 0-8 16,-4 0 6-16,3 2-7 15,0 3 0-15,3-1 1 16,1 1-1-16,-1-1 1 15,6-2-1-15,4 1 30 16,6-3-9-16,7 0 12 16,4 0-11-16,5 0-22 15,0 0 25-15,3-3-25 16,-3-8 2-16,3 0 8 0,-6-1-9 16,0 1-1-1,-10 3 0-15,-4-1 2 0,-7 6 0 16,-9 1-2-16,-2 2 0 15,-3 0 7-15,0 0-6 16,0 0 11-16,0 0-12 16,-6 0-49-16,-15 0-35 15,-3 0-118-15,2 0-161 0</inkml:trace>
          <inkml:trace contextRef="#ctx0" brushRef="#br0" timeOffset="5701.3438">2155 2377 28 0,'0'0'740'0,"0"0"-583"16,0 0-141-16,0 0-15 16,0 0-2-16,0 0-17 15,0 0 18-15,0 41 6 16,0-9-4-16,0 0 5 15,0 0-1-15,0-4 1 16,0 2-5-16,-6-6-2 16,3 2 0-16,-3-7 27 15,4-2-20-15,2-3-1 16,0-3-4-16,0 1 5 16,0-1-14-16,0-3 2 0,0-1-40 15,0-2-5-15,0 1-41 16,0-4 0-16,0-2 17 15,0 0-8-15,0 0 37 16,0-6 12-16,0-14-118 16,0-2-92-16</inkml:trace>
          <inkml:trace contextRef="#ctx0" brushRef="#br0" timeOffset="6626.8453">2174 2241 25 0,'0'0'228'16,"0"0"-127"-16,0 0-65 15,0 0-36-15,0 0 9 16,0 0-9-16,0 0 0 0,174-124 0 16,-142 121 0-1,-2 1 0-15,0 2 9 0,-3 0-8 16,-5 0 18-16,-6 5 1 16,0 6-4-16,-7 0 22 15,-3 3 11-15,-3 1 29 16,-3 1-13-16,0 5-26 15,0 2 21 1,-3 1-12-16,-12 1-25 0,-4 4 6 16,-7-1-28 46,1 0 14-62,-2 0-3 0,-3 4-11 16,0-2 15-1,1 1 9-15,4-2-24 0,6-1 16 0,7-5-5 0,2-4 2 0,7-7-14 0,3-2 7 0,0-5-7 0,0-1 19 16,3-1-12-16,16-3 12 0,3 0-17 16,3 0 8-16,4 0-2 15,-4 0-2-15,-1 0-3 16,-2 0-3-16,-3 0 0 16,0 0-4-16,-6 0 4 15,-1 0 0-15,-2 0 0 16,-4 0-1-16,4 0 0 15,2 0-24-15,1 0-26 16,3 0 18-16,0-9-21 16,2 1 8-16,-2-3 7 15,0-1 7-15,-3 0 21 16,-1-1 1-16,1 2 10 16,-7-1 3-16,-1 7 31 0,-5 0 60 15,0 1 36-15,0 4-21 16,0 0-12-16,0 0-48 15,0 0-32-15,0 0-17 16,0 0 0-16,0 14-1 16,0 9-8-16,5 2 18 15,3 6-9-15,6 3 0 16,-3-6-9-16,5-5 9 16,0-7 0-16,-2-3 0 15,0-8 0-15,-1-3-33 16,3-2 4-16,-1 0 15 15,1 0 10-15,3-11 3 0,3-9 2 16,-3-8-1-16,3-2 4 16,-6-5 2-16,0-2-6 15,0 4 9-15,-7 5-9 16,-7 5 47-16,1 9 11 16,-3 5 27-16,0 7-15 15,0 2-51-15,0 0-9 16,0 0-10-16,0 0-22 15,5 6 5-15,-2 16 2 16,5 6 15-16,3 3 0 16,0-3 6-16,5-2-15 15,-2-9 9-15,-3-3-12 16,2-5-1-16,-4-4-32 0,1-5-24 16,-1 0-76-16,-5 0-222 15</inkml:trace>
        </inkml:traceGroup>
      </inkml:traceGroup>
    </inkml:traceGroup>
    <inkml:traceGroup>
      <inkml:annotationXML>
        <emma:emma xmlns:emma="http://www.w3.org/2003/04/emma" version="1.0">
          <emma:interpretation id="{5943E05D-EA6D-463D-8E1D-A1290E8912A2}" emma:medium="tactile" emma:mode="ink">
            <msink:context xmlns:msink="http://schemas.microsoft.com/ink/2010/main" type="paragraph" rotatedBoundingBox="27032,12944 29127,12944 29127,13493 27032,13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1F8EFC-22E7-46AB-93E1-830753A14BE0}" emma:medium="tactile" emma:mode="ink">
              <msink:context xmlns:msink="http://schemas.microsoft.com/ink/2010/main" type="inkBullet" rotatedBoundingBox="27032,12944 29127,12944 29127,13493 27032,13493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0" brushRef="#br0" timeOffset="3636.2011">1552 3040 316 0,'0'0'160'15,"0"0"-113"-15,0 0-24 16,0 0 84-16,0 0 16 15,0 0-52-15,0 0-5 16,6 136-1-16,-6-103-8 16,0 2-14-16,0-7-20 15,0-1-11-15,-3 0 7 16,0-3-18-16,1 0 74 0,2-7-47 16,0-4-27-1,-5 1 11-15,5-7-12 0,-3 2 0 16,3-1 3-16,-3 0 4 15,3-1-4-15,-3-1-3 16,3-5 0-16,0 3 7 16,0-4-6-16,0 0 8 15,0 0 7-15,0 0-14 16,0 0 10-16,0 0 0 16,0 0-11-16,0 0 21 15,0 0-22-15,0 0 0 16,0 0 8-16,0 0-1 15,0 0-7-15,0 0 0 16,0 0 1 0,0 0 8-16,0 0-8 0,0 0-1 0,0 0 0 15,0 0-1 1,0 0-1 0,0 0 1-16,0 0-3 0,0 0 3 0,0 0 1 15,0 0 0 1,0 0-1-16,0 0 2 0,-3 0-1 15,3 0 0-15,0 2 1 16,0-2 6-16,0 0-7 16,0 0 0-16,0 0 3 15,0 0-1-15,0 0-2 16,0 0 0-16,0 0 0 16,0 0 3-16,0 0-3 0,0 0 0 15,0 0 5-15,0 0 5 16,0 0-10-16,0 0 14 15,0 0-14-15,0 0 24 16,12 0-24-16,7-6 0 16,10 1 5-16,2-4 3 15,7 1-8-15,3 0 0 16,7-1 0-16,1 2 0 16,5-7 0-16,2 7 32 15,4-4 14-15,-1 2-46 16,1 0 15-16,-3 0-15 15,-3 0 1-15,3-1 7 16,-2 1-8-16,2-1 7 16,0 1 4-16,-3 0-4 15,-10 0-7-15,-6 4 0 0,-8 2 0 16,-8 1-3-16,-6 2 3 16,-3 0 0-16,-1 0 3 15,1 0-1-15,3 0-3 16,3 0 1-16,3 0 0 15,6 0 0-15,1 0 0 16,1 0 0-16,3 0 0 16,-3-6 2-16,-1 3-2 15,-7 0 0-15,-6 0 0 16,-7 3 0-16,-3 0 0 16,-2 0 0-16,-1 0 0 15,-3 0 1-15,0 0-1 16,0 0 0-16,3 0-3 0,0 0-4 15,3 0 7-15,1 0 0 16,-1 0 0-16,0 0-22 16,1 0 6-16,-4 0-13 15,3 3-13-15,-6 0 22 16,3-3-41-16,-3 3-51 16,0-1-30-16,0 4-54 15,-6-3-84-15,-10-3-364 0</inkml:trace>
        <inkml:trace contextRef="#ctx0" brushRef="#br0" timeOffset="10142.3918">3313 3386 152 0,'0'0'226'0,"0"0"-139"16,0 0 2-16,0 0 28 16,0 0 45-16,0 0-32 15,0 0-59-15,8-151-12 16,-8 134-23-16,5 2-4 15,-5 2 20-15,0 2-17 16,0 5 26-16,0-1-9 0,0-1-22 16,0 7 22-16,0-5-25 15,0 0-10-15,0 3-4 16,0-3-6-16,0 4-7 16,0 2 0-16,0 0 0 15,0 0 21-15,-5 0-5 16,3 0 0-16,-1 0-3 15,0 0-2-15,0 0-11 16,-4 0 0-16,1 2 0 16,-3 4 6-16,-1 3-5 15,4-2-1-15,3 1 0 16,3-1 1-16,0-1-2 16,0 2 0-16,0 3-10 0,0 0 3 15,9 1 0-15,10 0 8 16,3-1-2-16,4-2-12 15,-1 0 14-15,-4-2-7 16,4-1-2-16,-3-3 3 16,-3-3 6-16,0 0 0 15,0 0 3-15,0 0-1 16,3-16-2-16,3-11 0 16,-1-5 1-16,-5-4 8 15,-3-1-8-15,-8 1-1 16,-8 2 10-16,0 0 1 15,0 3 3-15,-10 2 24 16,-12 9-2-16,3 6 24 0,0 7-39 16,-3 3-8-1,3 4-13-15,-6 0-5 0,3 20 5 16,-4 9-27-16,8 2-40 16,5 0-31-16,13-3-67 15,0-5-160-15,0-9-201 0</inkml:trace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5:02.1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844842-F8CA-42A6-A774-79093E33979F}" emma:medium="tactile" emma:mode="ink">
          <msink:context xmlns:msink="http://schemas.microsoft.com/ink/2010/main" type="writingRegion" rotatedBoundingBox="22928,14618 30763,14498 30780,15603 22945,15723"/>
        </emma:interpretation>
      </emma:emma>
    </inkml:annotationXML>
    <inkml:traceGroup>
      <inkml:annotationXML>
        <emma:emma xmlns:emma="http://www.w3.org/2003/04/emma" version="1.0">
          <emma:interpretation id="{E3B81C7E-E3B5-4072-8558-7639A285383C}" emma:medium="tactile" emma:mode="ink">
            <msink:context xmlns:msink="http://schemas.microsoft.com/ink/2010/main" type="paragraph" rotatedBoundingBox="22928,14618 30763,14498 30780,15603 22945,15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9F587B-D20F-4D52-9754-44CDC0C597A6}" emma:medium="tactile" emma:mode="ink">
              <msink:context xmlns:msink="http://schemas.microsoft.com/ink/2010/main" type="line" rotatedBoundingBox="22928,14618 30763,14498 30780,15603 22945,15723"/>
            </emma:interpretation>
          </emma:emma>
        </inkml:annotationXML>
        <inkml:traceGroup>
          <inkml:annotationXML>
            <emma:emma xmlns:emma="http://www.w3.org/2003/04/emma" version="1.0">
              <emma:interpretation id="{FBF30220-D43D-48FB-BB69-C45E0E45D73D}" emma:medium="tactile" emma:mode="ink">
                <msink:context xmlns:msink="http://schemas.microsoft.com/ink/2010/main" type="inkWord" rotatedBoundingBox="22928,14632 24243,14612 24257,15534 22942,15554"/>
              </emma:interpretation>
              <emma:one-of disjunction-type="recognition" id="oneOf0">
                <emma:interpretation id="interp0" emma:lang="en-US" emma:confidence="0.5">
                  <emma:literal>A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-2467 4917 348 0,'0'0'155'0,"0"0"-27"16,0 0 16-16,0 0-5 0,0 0-2 16,0 0-48-16,0-32-46 15,0 32-43-15,-5 0-7 16,5 0 7-16,0 0-27 15,0 0-1-15,0 3 28 16,0 9 0-16,0 2 14 16,0 1-14-16,0 1 2 15,0 7 14-15,0 2-15 16,0 7 8-16,0 5 4 16,0 8-13-16,0 0 0 15,0 3 0-15,0 0 1 16,7 0-1-16,2-10 0 15,-6-5 0-15,4-8 0 0,-4-7 1 16,-3-7-1-16,3-2 0 16,-3-4-27-16,0-5-27 15,0 0-66-15,0 0-30 16,0-5-20-16,0-13-220 0</inkml:trace>
          <inkml:trace contextRef="#ctx0" brushRef="#br0" timeOffset="1203.8038">-2565 4962 140 0,'0'0'120'0,"0"0"-106"0,0 0-5 16,0 0 23-16,0 0 31 16,0 0 24-16,0 0-41 15,25-133-9-15,-20 122 15 16,3-1-10-16,-2 4 25 16,2-10-15-16,5 11-21 15,3-13 4-15,9 2-26 16,3 1-9-16,7-2 6 15,6-1-5-15,3 0-1 16,4 0 0-16,-4 3 0 16,-4 3 0-16,1 9 0 0,-6 5 0 15,-4 0-1-15,1 0-14 16,-4 0 15-16,-3 17-7 16,1 2-2-16,-7 4 9 15,0-1 0-15,-8 2 0 16,3-3 0-16,-9-3 1 15,1 2 9-15,-6-12-10 16,0 4 0-16,0-1 3 16,0-3-3-16,0 4 17 15,-9 1 38-15,-15 5-23 16,-11-1 15-16,-6 5-23 16,-6 1-23-16,-7-4 16 0,-3 5-17 15,0-8 7-15,5 2 15 16,8-10-1-16,9 1 31 15,6-7-27-15,7-2-24 16,7 0 22-16,2 0-15 16,3 0 8-16,4 0 10 15,3 0-24-15,0 0 25 16,0 0-2-16,3 0-24 16,0 0 13-16,0 0-14 15,0 0 0-15,0 0 0 16,-3 0-5-16,3 0 3 15,0 0 2-15,0 0-3 16,0 0 2-16,0 0 1 16,0 0 0-16,0 0-1 0,0 0-2 15,0 0-4-15,0 0-2 16,0 0-12-16,0 0 21 16,0 0 7-16,0 0-5 15,0 0 5-15,12 6 0 16,7 6-7-16,6-2 0 15,4 5 6-15,5 2 3 16,4 1-9-16,2 4 0 16,1-5 10-16,0 5-8 15,0-2-2-15,-3 4 0 16,-6-11 0-16,-1 6 3 16,-5-1-3-16,-1-4 0 15,-6-3 3-15,-3 0-2 16,-5-6-1-16,0 3 0 0,-8-8 0 15,-3 2 0-15,3-2 0 16,-3 0 0-16,0 0 6 16,0 0-5-16,0 0-2 15,0 0-46-15,0 0-151 16,0 0-175-16</inkml:trace>
          <inkml:trace contextRef="#ctx0" brushRef="#br0" timeOffset="1681.9798">-1672 5149 942 0,'0'0'132'0,"0"0"-132"15,0 0-103-15,0 0 90 16,0 0 2-16,0 0 11 16,0 0 10-16,22 147-9 15,-12-103-1-15,-4-6 0 16,-3-4-1-16,0-5-1 15,-3-10 2-15,2-4 0 0,-2 2 6 16,0-9-6-16,0 1-9 16,0-1 8-16,0-8 1 15,0 0 2-15,0 0-2 16,0 0 13-16,0-6-13 16,0-11-22-16,0-9 22 15,0-1 6-15,0-4 1 16,0-9-4-16,0 1-3 15,0-3 1-15,14-2 3 16,-1 5-2-16,-2 2-2 16,8 7 0-16,3 3-3 15,0 9 2-15,10 3 1 16,-1 6 0-16,10 1-2 0,-3 4-11 16,0 4 13-16,-6 0-8 15,-8 0-7-15,-5 0 14 16,-5 9 2-16,-9-1 11 15,-2-3 35-15,-3 3-15 16,0-7 32-16,0 5-12 16,0 6-16-16,-22-4 32 15,-5 8-40-15,-16-7-12 16,0 3-2-16,-4-4-13 16,3-5-1-16,3-3 0 15,6 0-35-15,8 0 13 16,8 0-63-16,0-5-44 0,6 5-104 15,4-9-322-15</inkml:trace>
        </inkml:traceGroup>
        <inkml:traceGroup>
          <inkml:annotationXML>
            <emma:emma xmlns:emma="http://www.w3.org/2003/04/emma" version="1.0">
              <emma:interpretation id="{A0F0DB4C-13E3-4888-90C9-1B33C1349046}" emma:medium="tactile" emma:mode="ink">
                <msink:context xmlns:msink="http://schemas.microsoft.com/ink/2010/main" type="inkWord" rotatedBoundingBox="26527,14564 30760,14474 30783,15582 26551,15671"/>
              </emma:interpretation>
              <emma:one-of disjunction-type="recognition" id="oneOf1">
                <emma:interpretation id="interp5" emma:lang="en-US" emma:confidence="0.5">
                  <emma:literal>Pp-not</emma:literal>
                </emma:interpretation>
                <emma:interpretation id="interp6" emma:lang="en-US" emma:confidence="0">
                  <emma:literal>Pp-roux</emma:literal>
                </emma:interpretation>
                <emma:interpretation id="interp7" emma:lang="en-US" emma:confidence="0.5">
                  <emma:literal>F -not</emma:literal>
                </emma:interpretation>
                <emma:interpretation id="interp8" emma:lang="en-US" emma:confidence="0">
                  <emma:literal>Pp-reax</emma:literal>
                </emma:interpretation>
                <emma:interpretation id="interp9" emma:lang="en-US" emma:confidence="0">
                  <emma:literal>Pp-max</emma:literal>
                </emma:interpretation>
              </emma:one-of>
            </emma:emma>
          </inkml:annotationXML>
          <inkml:trace contextRef="#ctx0" brushRef="#br0" timeOffset="6005.7274">1329 4699 537 0,'0'0'153'0,"0"0"-90"15,0 0-31-15,0 0 3 16,0 0 11-16,0 0-14 15,0 0-31-15,-13-8-1 16,13 8-2-16,0 0-11 16,0 0 13-16,0 11 22 15,0 3 17-15,0 3 3 16,0 5 10-16,0 1-3 16,0 3-18-16,3 1-30 15,-3 5 12-15,3 11-13 16,-3-6 0-16,0 8 3 0,3 2-2 15,-3-2-1 1,0 6 0-16,0-7-5 0,0-5-3 16,0-8-36-16,0-4 14 15,0-3-9-15,0-10-61 16,0 3-1-16,0-8-59 16,-6 0-87-16</inkml:trace>
          <inkml:trace contextRef="#ctx0" brushRef="#br0" timeOffset="6599.8456">1030 4594 75 0,'0'0'48'16,"0"0"-48"-16,0 0-12 16,0 0 12-16,0 0 9 15,161-56-2-15,-131 56 3 0,2 0-9 16,-1 0 7-16,4 0 30 15,3 0 33-15,6 0 11 16,-1 0-29-16,9 0 11 16,-6 0-34-16,1 3-17 15,-6 10 3-15,-6 2-2 16,-3 1-4-16,-7 2 13 16,-6-1-23-16,-6 0 0 15,-7-2-14-15,-6-5 5 16,0 1 9-16,0 0 39 15,0 4 23-15,-11-4 29 16,-10 6-4-16,-7 0-13 16,-7 0 1-16,-6 6-39 15,0-3 0-15,-3-1-7 16,6-4-3-16,8 2 20 0,3-12-14 16,13 1-2-16,4-6-9 15,4 3-20-15,3-3 9 16,-4 0-10-16,-2 0 1 15,-1 0-2-15,-5 0-17 16,-1 0-69-16,-3 0-62 16,0 5-52-16,0 0-28 15,6 1-130-15</inkml:trace>
          <inkml:trace contextRef="#ctx0" brushRef="#br0" timeOffset="7426.2186">1624 5248 192 0,'0'0'144'0,"0"0"-103"0,0 0-18 0,0 0-7 0,0 0-15 0,0 0 5 0,171-136-6 0,-130 131-30 0,-5-1 14 0,-1 6 7 0,-10 0 8 16,-6 0-12-16,-6 8-21 16,-7 7 34-16,1-4 26 0,-7 0 5 15,0-5 42-15,0 2-9 16,0-2 24-16,0 3 3 15,0 0-28-15,0-3-17 16,-4 4-18-16,-5-2-14 16,-4 4 41-16,1-3-26 15,-1 2-6-15,0-3 10 16,-2-2-18-16,-1-1 5 16,3-1-18-16,1-4 8 15,-1 0-15-15,5 0 5 16,0 0-102-16,5-15-125 15,3 2-184-15</inkml:trace>
          <inkml:trace contextRef="#ctx0" brushRef="#br0" timeOffset="7209.3025">1690 5235 960 0,'0'0'0'0,"0"0"-20"0,0 0-93 15,0 0 90-15,0 0 23 16,0 0 10-16,0 0 3 15,-3 150-3-15,3-114 6 16,-6-2-16-16,3-3 9 16,-3-6-9-16,2-1 9 15,1-5-8-15,0 0-1 16,0-4 1-16,3 2-1 16,0-9-3-16,0 1-26 15,0 0-69-15,0-7-47 16,0 1 8-16,0-3-66 15,0 0 46-15</inkml:trace>
          <inkml:trace contextRef="#ctx0" brushRef="#br0" timeOffset="9371.9597">2590 5050 49 0,'0'0'349'0,"0"0"-154"0,0 0-53 0,0 0-30 0,0 0 38 0,0 0-56 0,0 0-33 0,0-20-48 0,0 20-11 0,0 0 5 16,0 0-7-16,6-4 0 0,10 4-1 0,3 0 1 0,0 0-1 0,3 0 1 0,2 0-4 16,3 0 4-16,0 0 0 15,4 0 0-15,-2 0 0 16,-4 0-12-16,0 0 11 15,-6 0 1-15,0 0-6 16,-9 0-6-16,-1 0 12 16,-6 0 0-16,-3 0-6 15,3 0-25-15,-3 0-3 16,0-1-78-16,0-5-222 0</inkml:trace>
          <inkml:trace contextRef="#ctx0" brushRef="#br0" timeOffset="11299.8744">3303 5169 679 0,'0'0'192'16,"0"0"-143"-16,0 0-25 16,0 0-3-16,0 0 122 15,0 0-49-15,0 0-65 16,-2-6 3-16,2 1-19 16,0-4-3-16,0-5 7 0,0-3-15 15,0 0 6-15,10-9 3 16,4 3-9-16,2-3 6 15,3 2-7-15,6-3-1 16,-3 3 0-16,1 3-2 16,-1 5 2-16,-3 2-21 15,0 6-15-15,-1-1 20 16,-2 5-20-16,0-1 7 16,-7 5 7-16,-2 0-37 15,-7 0 20-15,0 0 20 16,0 5 19-16,0 14 12 15,0 3 30-15,0 6 3 16,-7 3-11-16,1 3-34 16,0 3 8-16,0-12-8 15,6 1 0-15,0-3-6 0,0-8 6 16,0-8-2-16,12-1-9 16,4-6 11-16,3 0 0 15,6 0-1-15,-1 0-4 16,3-3-2-16,0-15 4 15,5 2 3-15,-7-5 0 16,3 2-16-16,-6-6 15 16,-3-5 1-16,0 6 0 15,-3-4 6-15,-7 3-6 16,1-1 1-16,-4 7 15 0,1 0-16 16,-4 9 32-1,-3 4-23-15,0 3-2 0,0 3 4 16,0 0-11-16,0 0-10 15,0 0 0-15,0 0-21 16,6 9 30-16,2 14 1 16,6-1-2-16,-4 2 2 15,1 0 0-15,0-5 0 16,-5-1-1-16,2-4 1 16,0-1 0-16,-6-4 0 15,4 0 0-15,0-1 0 16,1-2 0-16,-1-2 0 15,7-2-2-15,-1-2 0 16,7 0 2-16,7 0 0 16,2-2 0-16,4-16 8 0,-4 0-7 15,0-1-1-15,-7-4 13 16,-2 1-12-16,-2-1-1 16,-7-2 0-16,-2-4 0 15,-2 7 5-15,-6-1-5 16,0 6 10-16,0 6 11 15,0 3-21-15,0 5 18 16,0 3-18-16,0 0-3 16,0 0-4-16,0 0-28 15,0 22 35-15,-3 4-9 16,0 4 11-16,3 5-3 16,0-1 1-16,0-3 0 15,0-5-6-15,0-6 6 0,3-1-7 16,8-13 7-1,-6 0-6-15,1-4 6 0,2 2 0 16,0-4 1-16,3 2 3 16,-3-2-3-16,-2 0 0 15,1 0 2-15,-4 0 4 16,3 0-7-16,4 0 0 16,-1 0 0-16,4-6 4 15,2-2-3-15,1-12-1 16,-3 1 12-16,-1-4-11 15,-2 0 0-15,-7-3-1 16,-3 1 0-16,0-4 6 0,0 4-5 16,-13-1-1-1,-5 4 0-15,5 8 1 0,0 0-2 16,4 8 1-16,2 6-25 16,1 0-14-16,0 0-33 15,3 0 50-15,0 15 11 16,-1-2-98-16,4 4-11 15,0-9-50-15,0 1 31 16,0-2 56-16,7-5 41 16,-1 4 16-16,3-6 17 15,-2 0 9-15,2 0 0 16,-2 0 31-16,2 0 25 16,1 0 39-16,-1 0 3 15,-3 0 2-15,4 0-9 16,-1 0-3-16,-2 0 3 0,2 5-4 15,0 4-47-15,-2 1-1 16,5-4-24-16,-2 3-4 16,3 3 1-16,-1-4-6 15,1 3-7-15,-5 2 1 16,6-8 0-16,-9 0-7 16,1 1 5-16,2-4-12 15,-3 4-3-15,1-6-44 47,4 3-13-47,9-3 5 0,31 0-50 0,-2 0-48 0,-1-3-89 0</inkml:trace>
          <inkml:trace contextRef="#ctx0" brushRef="#br0" timeOffset="11413.3375">5110 4753 713 0,'0'0'203'0,"0"0"-108"0,0 0 42 0,0 0-12 0,0 0-61 0,0 0-25 0,0 0-39 0,-98 2 6 0,82 16-11 0,0 2 5 0,1 2 0 0,-1 3 0 0,3 1 5 0,-3 2-6 0,-3 1 1 0,0-4 0 0,-3 2 1 0,-2 3-1 16,-4-5-11-16,-20 7-60 0,7-6-149 16,7-7-283-16</inkml:trace>
          <inkml:trace contextRef="#ctx0" brushRef="#br0" timeOffset="11584.2389">4795 4818 887 0,'0'0'292'0,"0"0"-188"15,0 0-82-15,0 0-6 16,0 0 6-16,0 0-21 0,0 0-1 16,32 37-7-16,9-13 7 15,11 3 7-15,8-4-7 16,0-4 17-16,0 1-17 15,-6-4-21-15,-11-1-25 16,-5-7-131-16,-10-2-172 16,-18-6-317-16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4:31:17.52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F84FEB9-3644-4133-84CE-B7C992AF29A8}" emma:medium="tactile" emma:mode="ink">
          <msink:context xmlns:msink="http://schemas.microsoft.com/ink/2010/main" type="writingRegion" rotatedBoundingBox="8427,5910 18864,5324 18973,7263 8536,7849"/>
        </emma:interpretation>
      </emma:emma>
    </inkml:annotationXML>
    <inkml:traceGroup>
      <inkml:annotationXML>
        <emma:emma xmlns:emma="http://www.w3.org/2003/04/emma" version="1.0">
          <emma:interpretation id="{5DE0470F-51EB-4025-9F48-29A8752FC6BA}" emma:medium="tactile" emma:mode="ink">
            <msink:context xmlns:msink="http://schemas.microsoft.com/ink/2010/main" type="paragraph" rotatedBoundingBox="8427,5910 18864,5324 18973,7263 8536,7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FB8508-2BDA-4BAF-9F43-D65E158C61A2}" emma:medium="tactile" emma:mode="ink">
              <msink:context xmlns:msink="http://schemas.microsoft.com/ink/2010/main" type="line" rotatedBoundingBox="8427,5910 18864,5324 18973,7263 8536,7849"/>
            </emma:interpretation>
          </emma:emma>
        </inkml:annotationXML>
        <inkml:traceGroup>
          <inkml:annotationXML>
            <emma:emma xmlns:emma="http://www.w3.org/2003/04/emma" version="1.0">
              <emma:interpretation id="{395E055F-12E2-480D-AB88-583A71D2953C}" emma:medium="tactile" emma:mode="ink">
                <msink:context xmlns:msink="http://schemas.microsoft.com/ink/2010/main" type="inkWord" rotatedBoundingBox="9951,6124 10351,6101 10373,6499 9973,6521"/>
              </emma:interpretation>
              <emma:one-of disjunction-type="recognition" id="oneOf0">
                <emma:interpretation id="interp0" emma:lang="en-US" emma:confidence="1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1704-515 0,'0'13'125,"0"-1"-125,0 14 15,0 0-15,0-13 16,0 0-16,0 0 16,0 0-1,0-1-15,0 1 0,0 26 16,0-26 15,0 0-15,0 0-1,0 0-15,0 12 16,0-12-16,0 0 16,0 13-16,0-13 15,0 0 1,0 13-1,0-14-15,0 1 32</inkml:trace>
          <inkml:trace contextRef="#ctx0" brushRef="#br0" timeOffset="1743.6289">1485-245 0,'0'-25'218,"13"25"-202,-13-13-16,13 13 16,-1 0 30,1 0-14,13 0-17,-13 0-15,0 0 16,0 0 0,0 0-16,0 0 46,-1 0-46,1 0 16,13 0-16,-13 0 16,0 0-1,0 0 1,0 0 0,0 0-1,-1 0 1,14 0 31,-13 0-47,0 0 15,0 0 1,0 0-16,0 0 16,0 0-1,12 0 1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4:27.07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143DDD-18AC-4BB6-9D24-209F9C7179EA}" emma:medium="tactile" emma:mode="ink">
          <msink:context xmlns:msink="http://schemas.microsoft.com/ink/2010/main" type="writingRegion" rotatedBoundingBox="6984,5788 9530,4763 9810,5457 7264,6483"/>
        </emma:interpretation>
      </emma:emma>
    </inkml:annotationXML>
    <inkml:traceGroup>
      <inkml:annotationXML>
        <emma:emma xmlns:emma="http://www.w3.org/2003/04/emma" version="1.0">
          <emma:interpretation id="{6A4CEEFF-903A-475E-845D-EA38D02BB72B}" emma:medium="tactile" emma:mode="ink">
            <msink:context xmlns:msink="http://schemas.microsoft.com/ink/2010/main" type="paragraph" rotatedBoundingBox="6984,5788 9530,4763 9810,5457 7264,6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799777-A2CF-437A-A46B-5DC027F4E9D2}" emma:medium="tactile" emma:mode="ink">
              <msink:context xmlns:msink="http://schemas.microsoft.com/ink/2010/main" type="line" rotatedBoundingBox="6984,5788 9530,4763 9810,5457 7264,6483"/>
            </emma:interpretation>
          </emma:emma>
        </inkml:annotationXML>
        <inkml:traceGroup>
          <inkml:annotationXML>
            <emma:emma xmlns:emma="http://www.w3.org/2003/04/emma" version="1.0">
              <emma:interpretation id="{7B9EE0A9-C4B8-4845-9D2D-19DFE823F183}" emma:medium="tactile" emma:mode="ink">
                <msink:context xmlns:msink="http://schemas.microsoft.com/ink/2010/main" type="inkWord" rotatedBoundingBox="7073,5749 7860,5802 7823,6346 7036,6293"/>
              </emma:interpretation>
              <emma:one-of disjunction-type="recognition" id="oneOf0">
                <emma:interpretation id="interp0" emma:lang="en-US" emma:confidence="0.5">
                  <emma:literal>o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588 247 9 0,'0'0'95'0,"0"0"-63"0,0 0-21 16,0 0-5-16,0 0 11 16,0 0-5-16,0 0 21 15,3-48 16-15,-3 45 0 16,0 0 42-16,0 3-19 15,0 0-34-15,0 0-4 16,0 0-34-16,0 0 9 16,0 0-7-16,0 0 6 15,0-2-16-15,0 2 6 16,0 0-3-16,3-4 5 16,-3 4 0-16,0-2 14 15,0-1 37-15,0 0 18 0,0 0 13 16,0-3-30-16,0 1 7 15,0-1 11-15,0 1-28 16,0-1-2-16,0 3-11 16,0 0-22-16,0 1 24 15,0-2-31-15,0-1 0 16,0 3 6-16,-3-4-5 16,0-1-1-16,0 2 0 15,-3-1 1-15,-1-2-4 16,1 0 3-16,0-1 0 15,-1 0 7-15,1 0 0 16,1 1 2-16,-3 6-9 16,-1-4 1-16,1 0 0 15,-2 3-1-15,-7-1 0 0,1-3 22 16,2 1-12-16,-2 3-10 16,0 1-9-16,-3 2 9 15,0 0 10-15,3 0-9 16,-2-4 0-16,-1 4 10 15,0 0-11-15,3 0 9 16,0 0-9-16,-3 0 7 16,3 0-9-16,-6 0 2 15,-3 0 0-15,1 0 5 16,-1 0-4-16,3 0 15 16,3 0-16-16,3 0 1 15,3 0 2-15,4 0-3 0,2 0 0 16,1 0-3-1,3 0 0-15,3 0 3 0,0 0-2 16,-3 0-14-16,3 9 16 16,-7 4 0-16,4 0 0 15,-6 1 2-15,3 4-1 16,-1-5-1-16,-2-1 0 16,2-1 7-16,4-5-16 15,0-3 9-15,3-1 0 16,0 2-6-16,0-2 3 15,0 3 3-15,0 4 0 16,0 0-8-16,0 4 7 16,0 2 1-16,0 2 0 15,3 3 6-15,4-3 1 16,-1 0-7-16,0 0 0 0,1 0 3 16,-4-6-10-16,3 1 7 15,-3-7 0-15,0 0 1 16,4 1 1-16,-4 0-4 15,0-1 2-15,3 1-13 16,1 0 7-16,2 0 7 16,4 1-1-16,-4 1 3 15,4-1 5-15,3 2-3 16,-4-1-5-16,1 0 1 16,-2 1 6-16,0 0-7 15,-3 2 0-15,0-3 5 16,-2-2-3-16,-4 0 5 15,1 0-7-15,0-2 1 0,5 1 0 16,-3-1-1-16,4 5 0 16,4 0-1-16,0-1 2 15,6 3-1-15,0-2 0 16,-4 0-1-16,1-1-1 16,-3-2 2-16,-4-4-12 15,1 1 11-15,-4 0-3 16,0 0 4-16,-3-3 0 15,4 0 1-15,-1 3 3 16,0-3-4-16,7 0 0 16,0 3 5-16,2-3-3 15,8 0 5-15,-1 0-7 0,3 0 1 16,-1 0 3-16,-5 0-4 16,-3 0 0-16,-4 0-1 15,-5 0-2-15,-1 0 3 16,0 0 0-16,-2 0 1 15,-1 0-13-15,0-3 14 16,6-3-2-16,1-2 14 16,2-4-14-16,4-4 1 15,3-2-1-15,-3-5 9 16,3 1-6-16,-3-4-3 16,3-2 0-16,-7 4 0 15,1-6 9-15,-4 5-9 16,-2-1 0-16,-4 1 1 15,-3-3 10-15,0 2-11 16,0 1 1-16,0 1 42 0,0 3-18 16,-8 4 0-16,-3-1-25 15,-2 4 8-15,1 3-7 16,-1 0-1-16,0 0 0 16,1 2 1-16,2 0 0 15,1 4-2-15,-1-1-4 16,1 3-36-16,3 3 15 15,-4 0-29-15,4 0-19 16,-7 7-54-16,-6 31-53 16,0-1-18-16,3 0-104 0</inkml:trace>
        </inkml:traceGroup>
        <inkml:traceGroup>
          <inkml:annotationXML>
            <emma:emma xmlns:emma="http://www.w3.org/2003/04/emma" version="1.0">
              <emma:interpretation id="{37689C92-A1C5-4196-8B38-8A306446508E}" emma:medium="tactile" emma:mode="ink">
                <msink:context xmlns:msink="http://schemas.microsoft.com/ink/2010/main" type="inkWord" rotatedBoundingBox="8295,5261 9530,4763 9727,5251 8491,5749"/>
              </emma:interpretation>
              <emma:one-of disjunction-type="recognition" id="oneOf1">
                <emma:interpretation id="interp5" emma:lang="en-US" emma:confidence="0.5">
                  <emma:literal>Jas</emma:literal>
                </emma:interpretation>
                <emma:interpretation id="interp6" emma:lang="en-US" emma:confidence="0">
                  <emma:literal>Kars</emma:literal>
                </emma:interpretation>
                <emma:interpretation id="interp7" emma:lang="en-US" emma:confidence="0">
                  <emma:literal>a.</emma:literal>
                </emma:interpretation>
                <emma:interpretation id="interp8" emma:lang="en-US" emma:confidence="0">
                  <emma:literal>Kays</emma:literal>
                </emma:interpretation>
                <emma:interpretation id="interp9" emma:lang="en-US" emma:confidence="0">
                  <emma:literal>Kais</emma:literal>
                </emma:interpretation>
              </emma:one-of>
            </emma:emma>
          </inkml:annotationXML>
          <inkml:trace contextRef="#ctx0" brushRef="#br0" timeOffset="4384.5476">1252-469 477 0,'0'0'105'0,"0"0"-26"16,0 0-19-16,0 0 10 0,0 0 34 15,0 0-27-15,0 0-5 16,-16-32-11-16,16 32-44 16,0 0 12-16,0 0-14 15,0 0-2-15,0 0 14 16,0 0-12-16,0 0 1 15,0 0-3-15,0 0-12 16,0 0-2-16,0-2-1 16,0 2-17-16,0-3 5 15,0 3-22-15,6-3 17 16,13 0 19-16,10 1 1 16,6-2 34-16,6 1-35 15,-5 1 8-15,5 2-5 16,-3-4-3-16,0 4 9 15,3-1-9-15,0 1 1 0,3 0-2 16,4 0 1-16,-2 0-10 16,1 0 10-16,4 0 0 15,-7 0 1-15,-3 0-1 16,-3 0-16-16,-3 7 15 16,-7 2-13-16,-1-3 0 15,-3-1 13-15,-5 1-5 16,-2-3 6-16,2 0 0 15,-3-3-8-15,0 2 8 16,-3-2 0-16,-1 0 0 16,1 0-9-16,-1 4 11 15,4-4-2-15,0 1 0 16,3 3 8-16,0-4-18 0,-3 2-6 16,-4 1-14-1,1 1 28-15,-7-2-11 0,-4 2 3 16,3-4 0-16,-5 2-16 15,0-2 15-15,0 0 3 16,-5 3 1-16,-6-3 7 16,-18 6-139-16,4-4-116 15,3-2-130-15</inkml:trace>
          <inkml:trace contextRef="#ctx0" brushRef="#br0" timeOffset="6260.8302">2215-583 166 0,'0'0'152'0,"0"0"-73"15,0 0 9-15,0 0 37 16,0 0 5-16,0 0-40 16,0 0-25-16,0-5-9 15,0 5-27-15,0-3 9 0,0 3-21 16,0 0 2 0,0 0 7-16,0 0-25 0,0 0 0 15,0 0 2-15,0 0-3 16,0 0-2-16,0 0-21 15,0 0-10-15,3 0 32 16,6 0 2-16,4 0-1 16,6 0 11-16,3 0-11 15,3 0 6-15,-1 0-6 16,6 0 0-16,-3 6-6 16,5 2 7-16,-1 1-1 15,4 0 4-15,-3-4-3 16,2 3-1-16,-2-5 0 15,-4 3 0-15,-9-6-6 16,-3 3-14-16,-8-3 6 0,-3 0 14 16,-5 0 0-16,0 2 14 15,0-2-13-15,0 4 32 16,-5-4 6 0,-9 0-30-16,-5 0 26 0,-7 0-23 15,-2 0-11-15,0 0 9 16,2 5-10-16,4 0-9 15,0 1 8-15,3 3-10 16,-3-1 11-16,-3 5 3 16,1 2-2-16,-6 2 10 15,3-3-11-15,2 4 0 16,-1-1 10-16,1-3-9 16,6-4 17-16,0 4-5 0,7-5-12 15,2 0-1-15,1 3 0 16,2-5 0-16,4 1-3 15,0-3 3-15,3-5 0 16,0 0-1-16,0 0-12 16,0 0 12-16,0 0 1 15,0 0 0-15,0 0 15 16,0 0-15-16,0 0 11 16,0 0-1-16,0 0-8 15,0 0 12-15,0 0-14 16,0 0 0-16,0 0 0 15,0 0 0-15,0 0 0 0,0 0 8 16,0 0-8-16,0 0 21 16,0 0-21-16,0 0 0 15,0 0 4 1,0 0-4-16,0 0 1 0,0 0 14 16,0 0-14-16,0 0 20 15,0 0-5-15,0 0-9 16,0-14-4-16,0-4-2 15,6 0-1-15,4-1 3 16,-4 0 3 0,1 2-12 15,-1-1 6-31,0 4 0 0,-6 1 2 0,0 0-1 0,0 6 4 0,0-2 3 16,0 0-2-16,0 4 11 15,-3-1-16-15,0 0-1 0,3 3 16 16,0 3-16-16,0-2 0 15,0 2-1-15,0-4-28 16,0 4 20-16,0 0-10 16,0 0-2-16,0 0 20 15,0 0-7-15,0 0 8 16,0-1 11-16,0 1-9 16,0-6 15-16,0 0-17 15,0-3 1-15,0 1 0 16,0 0-1-16,0-1 0 15,0-2 0-15,0 2 3 16,0 1-3-16,0 2 0 16,0 4 0-16,0-2-2 0,0 4 8 15,0 0-3 1,0 0 6-16,0 0-8 0,0 0 5 16,0 0-6-16,0 0 0 15,0 0-1-15,0 0 2 16,0 0-1-16,0 0 22 15,0 0-20-15,0 0 7 16,0 0-9-16,0 0 0 16,0 0-8-16,0 0 9 15,0 0-1-15,0 0 0 16,0 0-19-16,0 0 9 16,0 0-22-16,0 0 4 15,9 0 27-15,1 0 1 0,-1 0 0 16,1 0-1-16,-4 0-4 15,0-3 5-15,-3 3 0 16,-3 0 0-16,0 0 11 16,0-2-11-16,0 2 16 15,0-4 4-15,0 1-18 16,0-3 14-16,0 5-16 16,0-5 8-16,0 3-15 15,0-2 14-15,0-1-7 16,0 0 2-16,0 3 6 15,0 1-8-15,0 2 0 16,0 0 0-16,0 0-2 16,0 0 2-16,0 0 0 15,0 0-1-15,0 0 7 0,0 0-8 16,0 0 2-16,0 0-15 16,0 0 13-16,0 0-9 15,4 0-10-15,15 0 6 16,6 0 0-16,3 0 15 15,1 0 0-15,-4 0-8 16,-1 0 6-16,-5 2 2 16,0 4 0-16,-6-3-1 15,-1-1 1-15,-5 2-2 16,-1-2 2-16,0 1 0 16,0 0 1-16,1 0-1 15,-1-3 0-15,0 3-2 16,-2-2 4-16,2-1-3 0,-3 4 1 15,-3-4-7 1,0 2 5-16,0-2-11 0,0 3-20 16,-22 12-86-16,-10-1-113 15,-12-3-386-15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4:58.3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36DD13-0729-424D-B1B5-AF3395CD61A4}" emma:medium="tactile" emma:mode="ink">
          <msink:context xmlns:msink="http://schemas.microsoft.com/ink/2010/main" type="writingRegion" rotatedBoundingBox="26855,4453 33479,4452 33480,6002 26856,6003">
            <msink:destinationLink direction="with" ref="{AC9BFE88-179E-40CF-A9D7-E2AA634C44ED}"/>
          </msink:context>
        </emma:interpretation>
      </emma:emma>
    </inkml:annotationXML>
    <inkml:traceGroup>
      <inkml:annotationXML>
        <emma:emma xmlns:emma="http://www.w3.org/2003/04/emma" version="1.0">
          <emma:interpretation id="{F46147E3-73AE-4051-A688-380E4D72A244}" emma:medium="tactile" emma:mode="ink">
            <msink:context xmlns:msink="http://schemas.microsoft.com/ink/2010/main" type="paragraph" rotatedBoundingBox="26855,4453 33479,4452 33480,6002 26856,6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BF21AF-FE0A-4DB8-B38D-26D7FCD070C6}" emma:medium="tactile" emma:mode="ink">
              <msink:context xmlns:msink="http://schemas.microsoft.com/ink/2010/main" type="line" rotatedBoundingBox="26855,4453 33479,4452 33480,6002 26856,6003"/>
            </emma:interpretation>
          </emma:emma>
        </inkml:annotationXML>
        <inkml:traceGroup>
          <inkml:annotationXML>
            <emma:emma xmlns:emma="http://www.w3.org/2003/04/emma" version="1.0">
              <emma:interpretation id="{E12A92E8-79BF-40E7-BB7B-78C23BBDFA3D}" emma:medium="tactile" emma:mode="ink">
                <msink:context xmlns:msink="http://schemas.microsoft.com/ink/2010/main" type="inkWord" rotatedBoundingBox="26855,4797 27418,4796 27419,5435 26856,5436">
                  <msink:destinationLink direction="with" ref="{B1D2CD78-606E-47ED-8C9C-8169E7D1CE79}"/>
                  <msink:destinationLink direction="with" ref="{81B96BD7-C283-4E69-A196-F6B8F97AD437}"/>
                </msink:context>
              </emma:interpretation>
              <emma:one-of disjunction-type="recognition" id="oneOf0">
                <emma:interpretation id="interp0" emma:lang="en-US" emma:confidence="0.5">
                  <emma:literal>E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EF</emma:literal>
                </emma:interpretation>
                <emma:interpretation id="interp4" emma:lang="en-US" emma:confidence="0">
                  <emma:literal>EH</emma:literal>
                </emma:interpretation>
              </emma:one-of>
            </emma:emma>
          </inkml:annotationXML>
          <inkml:trace contextRef="#ctx0" brushRef="#br0">5849-343 681 0,'0'0'248'0,"0"0"-131"16,0 0-88-16,0 0 32 0,0 0 24 16,0 0-64-16,0 0-21 15,0-11-41-15,0 11 41 16,0 0-1-16,0 19 2 15,0 5 0-15,-6 3-1 16,-4 5 11-16,1 2-9 16,-4 5-2-16,4 1 0 15,-1 2 12-15,4 1-11 16,3-3 0-16,3-4-1 16,0-2 5-16,3-3-11 15,13-2 6-15,3-7-42 16,3-8 17-16,3-2-24 15,4-7 27-15,4-5 9 0,8 0-120 16,16-5 11-16,-6-15-115 16,-10-1-21-16</inkml:trace>
          <inkml:trace contextRef="#ctx0" brushRef="#br0" timeOffset="544.2159">5911-207 416 0,'0'0'71'0,"0"0"-61"16,0 0-10-16,0 0 26 15,0 0 66-15,0 0-40 16,0 0-43-16,180 30 9 16,-132-26-18-16,-4 1-12 15,-3 1 1-15,-8-3-28 16,5 0-31-16,-9 0-65 16,-7-3-131-16</inkml:trace>
          <inkml:trace contextRef="#ctx0" brushRef="#br0" timeOffset="321.3784">5962-358 628 0,'0'0'203'0,"0"0"-162"15,0 0-30-15,0 0 21 0,0 0-13 16,0 0 1-16,0 0-20 15,88-97 10-15,-50 88-11 16,0 3 1-16,-8 6-6 16,3 0-5-16,-9 0 11 15,-2 0 0-15,0 0-1 16,-6 0-45-16,0 0-25 16,-3 0-43-16,-1 0 1 15,-5 0-34-15,-1 0-128 0</inkml:trace>
        </inkml:traceGroup>
        <inkml:traceGroup>
          <inkml:annotationXML>
            <emma:emma xmlns:emma="http://www.w3.org/2003/04/emma" version="1.0">
              <emma:interpretation id="{2392815E-C8A2-477B-B0E9-31E45E56DB4B}" emma:medium="tactile" emma:mode="ink">
                <msink:context xmlns:msink="http://schemas.microsoft.com/ink/2010/main" type="inkWord" rotatedBoundingBox="27698,4453 33479,4452 33480,6002 27699,6003">
                  <msink:destinationLink direction="with" ref="{C2BE28A4-B278-4080-883D-4032421E62AF}"/>
                </msink:context>
              </emma:interpretation>
              <emma:one-of disjunction-type="recognition" id="oneOf1">
                <emma:interpretation id="interp5" emma:lang="en-US" emma:confidence="0.5">
                  <emma:literal>I-Ruth-Riis</emma:literal>
                </emma:interpretation>
                <emma:interpretation id="interp6" emma:lang="en-US" emma:confidence="0">
                  <emma:literal>I-Ruth-Ritz</emma:literal>
                </emma:interpretation>
                <emma:interpretation id="interp7" emma:lang="en-US" emma:confidence="0">
                  <emma:literal>I-Ruth-this</emma:literal>
                </emma:interpretation>
                <emma:interpretation id="interp8" emma:lang="en-US" emma:confidence="0">
                  <emma:literal>I-Ruth-Rison</emma:literal>
                </emma:interpretation>
                <emma:interpretation id="interp9" emma:lang="en-US" emma:confidence="0">
                  <emma:literal>I-Ruth-Rin</emma:literal>
                </emma:interpretation>
              </emma:one-of>
            </emma:emma>
          </inkml:annotationXML>
          <inkml:trace contextRef="#ctx0" brushRef="#br0" timeOffset="2404.5346">8176-292 540 0,'0'0'227'16,"0"0"-227"-16,0 0-192 16,0 0 147-16,0 0 45 15,0 0 0-15,0 0 0 16,0 190 0-16,0-137 2 16,0 1-4-16,0-5 0 0,-15-7 2 15,2-1 0-15,-6-11 3 16,3-2-3-16,2-4 0 15,0-5 1-15,9-8-7 16,-3-5 5-16,8-6-1 16,0 0-15-16,0-15-61 15,3-27-145-15,16-4 18 16</inkml:trace>
          <inkml:trace contextRef="#ctx0" brushRef="#br0" timeOffset="2773.0299">8142-3 64 0,'0'0'148'0,"0"0"-22"16,9-148 25-16,-9 106-50 15,0 5-21-15,3 3 47 0,4 6-67 16,-1 9-32 0,7 3-20-16,9 6-8 0,6 1-31 15,16 3-13-15,4 0-16 16,4 1 32-16,-1 3-19 16,-7 2 18-16,-6 0 23 15,-13 0-16-15,-9 0 14 16,-7 11-66-16,-9 3 34 15,0-1 40-15,0 9 30 16,-6 3 23-16,-16 0 34 16,-10 8-2-16,-2 1-3 15,-4 7-41-15,3-2-40 16,8 4 10-16,8 1-11 16,3-5-1-16,10 2-11 15,1-4-15-15,5-10 20 0,0 0-16 16,0-8 15-1,0-5 7-15,11-5-8 0,-3-3 9 16,3-1 0-16,-3-2-42 16,6-3 10-16,10 0-47 15,-2-3-116-15,0-11-180 0</inkml:trace>
          <inkml:trace contextRef="#ctx0" brushRef="#br0" timeOffset="3189.2271">8589 69 527 0,'0'0'310'0,"0"0"-233"16,0 0-50-16,0 0-7 0,0 0 2 15,0 0-16-15,0 0-6 16,-22 72-22-16,22-46-4 16,6-4-59-16,22-2 24 15,9-10-8-15,4-2-35 16,-3-8 30-16,-6 0-77 15,-4 0 41-15,-12 0 83 16,-3-8 27-16,-7-2 49 16,-6-7 23-16,0-2 12 15,0-4 48 17,0 1 24-32,0 1-11 0,0 4-30 0,0 5-25 0,-3 7 7 15,3 1-33-15,0 4-47 0,0 0-17 16,0 0-4-16,0 0-41 15,0 21 35 1,6 5-2-16,13 4 5 0,3 6-19 16,0-6-18-16,-3-4 34 15,-3-7-16-15,-3-6 16 16,-4-4-12-16,-3 0-57 16,-6-9-45-16,0 0-102 15,0-3-95-15</inkml:trace>
          <inkml:trace contextRef="#ctx0" brushRef="#br0" timeOffset="4105.2517">9177-410 884 0,'0'0'94'16,"0"0"-94"-16,0 0-12 16,0 0 12-16,0 0 41 15,169-89 5-15,-109 73-41 16,0 1-4-16,-6 7 11 0,-16-1-12 16,-11 5 0-16,-13 0 0 15,-6 4 8-15,-5-4-19 16,2 4 4-16,0-10-63 15,-2 1-152-15,3-5-362 0</inkml:trace>
          <inkml:trace contextRef="#ctx0" brushRef="#br0" timeOffset="3808.8657">9237 158 587 0,'0'0'207'0,"0"0"-83"0,0 0 0 16,0 0 27-16,0 0-80 15,0 0-42-15,0 0-29 16,6-3-21-16,10 3 21 15,3 0 0-15,5 0-12 16,1 0 12-16,4 3-14 16,-7 3 1-16,0-3-6 15,-3-1-40-15,-6-2 8 16,-1 0-27-16,1 0-61 16,6-2 21-16,-3-19-74 15,-4-5-325-15</inkml:trace>
          <inkml:trace contextRef="#ctx0" brushRef="#br0" timeOffset="3540.0197">9495-305 586 0,'0'0'507'0,"0"0"-433"31,0 0-74-31,0 0-36 0,0 0 34 0,0 0-22 16,0 0 24-16,3 53 12 0,-3-19 2 15,0 0-21 1,0 3 7-16,0-4 0 0,0 2 2 16,-6-5-2-16,-7-2-38 15,0-4-31-15,-12 6-50 16,0-7-77-16,3-2-123 0</inkml:trace>
          <inkml:trace contextRef="#ctx0" brushRef="#br0" timeOffset="4489.8352">9667-715 67 0,'0'0'292'0,"0"0"-214"16,0 0-65-16,0 0 2 16,0 0 51-16,161-99 26 15,-151 99-31-15,-4 0-61 16,0 0 9-16,1 0-18 15,-1 12 11-15,0 2-2 16,-4-2 26-16,3 3 6 16,-2 1 4-16,0 1-6 15,-3 2-21-15,3 2 15 0,-3 3-16 16,0 8 0 0,0 0-8-16,0-1-34 0,0-3 34 15,-3-2 3-15,-8-4 3 16,0-5-3-16,1-2 6 15,4-9-15-15,-3-6 6 16,2 0-152-16,1 0-175 0</inkml:trace>
          <inkml:trace contextRef="#ctx0" brushRef="#br0" timeOffset="5482.4963">10035 18 532 0,'0'0'351'0,"0"0"-351"0,0 0-48 15,0 0 29-15,0 0 18 16,0 0-16-16,0 0-36 15,0 0-51-15,192-21-45 16,-138 10-160-16</inkml:trace>
          <inkml:trace contextRef="#ctx0" brushRef="#br0" timeOffset="5297.6018">10061-3 430 0,'0'0'670'0,"0"0"-605"0,0 0-65 0,0 0-41 15,0 0 40-15,0 0-24 16,0 45 1-16,3-9 22 0,0 4-30 16,0 0-56-16,0-3-9 15,-3-5-40-15,0-8 79 16,0-12-54-16,-15-5-97 16,-4-7-127-16</inkml:trace>
          <inkml:trace contextRef="#ctx0" brushRef="#br0" timeOffset="875.1277">6924-278 810 0,'0'0'182'16,"0"0"-139"-16,0 0-43 15,0 0-7-15,0 0-9 0,0 0-20 16,0 0-5-16,-6 71 34 16,3-41 1-16,3 5 6 15,-3-7 0-15,-3 1 9 16,-1-3-11-16,-5-4 2 15,2 3 0-15,-6-2 5 16,-6 8-5-16,0-4-64 16,1-9-187-16</inkml:trace>
          <inkml:trace contextRef="#ctx0" brushRef="#br0" timeOffset="1165.9608">6626 174 715 0,'0'0'165'0,"0"0"-120"15,0 0-44-15,0 0 102 16,0 0 4-16,0 0-106 16,0 0 0-16,19 0 15 15,0 0-16 1,6 0 20-1,0 0-20-15,0 0 0 0,-3 0 0 0,-1 0 0 16,3 0 0-16,-7 0-1 16,7 4-40-16,-2 0 8 0,-1 1-15 15,4-5-40 1,19 0-27-16,-9 0-85 0,-4-13-97 16</inkml:trace>
          <inkml:trace contextRef="#ctx0" brushRef="#br0" timeOffset="1480.7805">6761-247 454 0,'0'0'486'16,"0"0"-428"-16,0 0 4 15,0 0-7-15,0 0 25 0,0 0-22 16,0 0-56-16,-3-96 14 16,22 87-16-16,0 3 2 15,0 1 2-15,0 0-4 16,-3 5 0-16,0 0-1 16,1 0-16-16,6 0 17 15,5 0-20-15,3 0-63 16,7 0 15-16,19 0-43 15,-6 0-48-15,-7 0-143 0</inkml:trace>
          <inkml:trace contextRef="#ctx0" brushRef="#br0" timeOffset="1802.3491">7405 37 443 0,'0'0'515'15,"0"0"-450"-15,0 0-33 16,0 0 13-16,0 0 38 0,0 0-29 15,0 0-53-15,79-13 2 16,-54 7-3-16,4 1-19 16,-1 3 19-16,-3-1-45 15,1 3-7-15,-1 0-10 16,-6 0-101-16,3 0-31 16,-3 0-35-16,-11-5-83 0</inkml:trace>
          <inkml:trace contextRef="#ctx0" brushRef="#br0" timeOffset="2014.7444">7525-142 370 0,'0'0'501'0,"0"0"-469"16,0 0-32-16,0 0-39 15,0 0 39-15,0 0 0 16,0 0-36-16,101-9-70 16,-60 9-164-16,-6 0 26 15,-13 0 48-15</inkml:trace>
          <inkml:trace contextRef="#ctx0" brushRef="#br0" timeOffset="5874.476">10753-273 567 0,'0'0'232'16,"0"0"-232"-16,0 0-30 15,0 0 15-15,0 0 15 16,0 0 0-16,0 0 0 15,-3 140 9-15,-3-101-9 16,-1 1 8-16,1 0-8 16,0-4 8-16,-4 1-5 15,4-3 6-15,-4 1 1 0,4-2 19 16,0-5-29 0,-1 1 8-16,1-7-8 0,0 1 2 15,-1-1-4-15,4-5-40 16,-3-4-54-1,-3 1-29-15,-1-9-54 16,1-5-49-16</inkml:trace>
          <inkml:trace contextRef="#ctx0" brushRef="#br0" timeOffset="6308.7217">10721-255 227 0,'0'0'138'16,"0"0"-100"-16,0 0-11 15,0 0 32-15,186-148-13 16,-133 120-27-16,-2 5-9 16,-7 7-1-16,-3 7-9 15,-14 7 0-15,-5 2-20 16,-12 0-2-16,-4 5-20 15,-6 17 42-15,0 1 16 16,0 9 66-16,-22-1 38 16,-5 2-20-16,-5 1-18 15,1-2-7-15,2 2-39 16,4-6-11-16,3 0-11 16,6-2-6-16,3 1-8 0,1 2 0 15,6 0 0-15,-4-1 1 16,4 3 8-16,-1-4 5 15,1 0 12-15,3-8-24 16,0-1-4-16,3-7-4 16,0 1-27-16,0-1 33 15,0-4 1-15,6 2 0 16,10-3-1-16,3 0-75 16,6-6-124-16,-3 0-61 15,-6 0-155-15</inkml:trace>
          <inkml:trace contextRef="#ctx0" brushRef="#br0" timeOffset="6606.7154">11055 274 538 0,'0'0'181'0,"0"0"-144"16,0 0-25-16,0 0 18 16,0 0 34-16,-25 184-34 15,15-131-21-15,1-2-8 16,2-2 6-16,4-12-7 0,0-6 0 16,0-5-33-16,0-12-2 15,3-3-46-15,-3-5 15 16,-1-6 11-16,1 0-23 15,0 0-27-15,0-8-255 0</inkml:trace>
          <inkml:trace contextRef="#ctx0" brushRef="#br0" timeOffset="6893.3547">11161 240 426 0,'0'0'88'15,"0"0"-49"-15,0 0-22 0,0 0-17 16,0 0 0 0,0 0-6-16,0 0-12 0,123 11-3 15,-110 17-2-15,-4 1 21 16,-2 1-12-16,-4-3-11 16,-3-2 25-16,0-2 28 15,0-6 48-15,-16-6 60 16,-3 1-15-16,-3-7-28 15,3 1-43-15,-3-6-14 16,3 0 9-16,3 0-43 16,2 0-2-16,0-20-61 15,9 0-214-15,-3 3-255 0</inkml:trace>
          <inkml:trace contextRef="#ctx0" brushRef="#br0" timeOffset="7241.1522">11711-168 765 0,'0'0'228'0,"0"0"-182"16,0 0-31-1,0 0 44-15,0 0-52 0,0 0 9 16,0 0-23-16,8 51 14 16,-8-17-7-16,0 6 13 15,0 0-13-15,0 5 10 16,-19 0-10-16,-6 0-7 15,-4 1-4-15,-15 3-104 16,9-11-94-16,4-12-188 0</inkml:trace>
          <inkml:trace contextRef="#ctx0" brushRef="#br0" timeOffset="7498.2202">11444 334 907 0,'0'0'243'0,"0"0"-210"15,0 0 2-15,0 0 65 16,0 0-80-16,0 0-18 16,0 0-4-16,95 0-20 15,-48 0 3-15,4-9-87 16,-4-1-57-16,-12 9 8 15,-10 1-22-15,-12 0-20 0,-10 0-87 16</inkml:trace>
          <inkml:trace contextRef="#ctx0" brushRef="#br0" timeOffset="7891.9914">11460-388 755 0,'0'0'76'0,"0"0"-45"0,0 0-18 0,0 0 63 0,0 0 72 0,0 0-96 0,33-108-31 15,-28 100-10-15,1 2-3 16,2 1-16-16,0 1 6 16,8-1-18-1,0 2 19-15,6 0-46 0,3 3-49 16,3-2-35-16,-6 2-148 16,-6-6-225-16</inkml:trace>
          <inkml:trace contextRef="#ctx0" brushRef="#br0" timeOffset="8402.2118">11973-728 466 0,'0'0'281'16,"0"0"-207"-16,0 0-53 15,0 0 60-15,0 0 41 0,0 0-88 16,0 0-34-16,0 0 9 16,0 0-9-16,160-32 0 15,-141 32 0-15,-9 0-11 16,-4 0 3-16,-6 0 7 16,0 0 1-16,0 9 41 15,0 5-14-15,-13 3-1 16,-6 6 2-16,-3 9-12 15,-3 1 17-15,-2 10-33 16,-3-1 3-16,6 5 6 0,-4-2-8 16,2-7-1-1,4-1 4-15,0-9 5 0,3-3-9 16,0-3 0-16,7-6 0 16,-1-5 15-16,7 0-14 15,3-4 16-15,3-5-17 16,0 1 5-16,3 0-5 15,22 0 6-15,16-3 23 16,19 0 18-16,16 0-35 16,8 0-12-16,4-18-42 15,1-7-136-15,-26 3-176 16,-23 1-469-16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5:55.5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9558A2-B8DC-428D-9A96-E48BC909B431}" emma:medium="tactile" emma:mode="ink">
          <msink:context xmlns:msink="http://schemas.microsoft.com/ink/2010/main" type="inkDrawing" rotatedBoundingBox="13841,12160 19615,12259 19586,13951 13812,13852" semanticType="underline" shapeName="Other"/>
        </emma:interpretation>
      </emma:emma>
    </inkml:annotationXML>
    <inkml:trace contextRef="#ctx0" brushRef="#br0">149 137 410 0,'0'0'106'0,"0"0"38"0,0 0-63 16,0 0-38-1,0 0 102-15,0 0-20 0,9-129-41 16,-6 123-20-16,-3 3-37 16,0 3 7-16,3 0-21 15,-3 0-12-15,0 0-2 16,0 0-4-16,0 0 4 15,0 0-12-15,0 0-22 16,0 9 26-16,0 10 2 16,0 7 6-16,0-1 1 15,0 9 0-15,0 5 4 16,-3 7-3-16,-3 8 0 16,3 8-1-16,0 7 0 15,-1 1 0-15,1 3-4 16,3 4 5-16,0-4-1 0,-3 1 8 15,3-3-6-15,-3 0-2 16,-3-3 0-16,-4 5 0 16,-2 2 6-16,-4 6-6 15,-3-2 0-15,0 3-1 16,0-8-6-16,3-10 6 16,7-7 1-16,-1-14-16 15,10-12 16-15,0-8-7 16,0-10 6-16,0-4 1 15,0-3-13-15,0-2 12 16,0-2 0-16,0-2 0 16,0 3-1-16,0-3 2 15,0 0 0-15,0 0 0 16,0 0 0-16,0 0-1 16,0 0-5-16,0 0-5 0,0 2 11 15,0-2 0-15,3 3 1 16,10 0-1-16,3 0 0 15,3-3 2-15,6 0-1 16,3 0-1-16,7 0 16 16,6 0-4-16,7-14 2 15,7-3 8-15,12 0-22 16,5-2 10-16,4-3-10 16,5 6 1-16,4 0 10 15,4 1-10-15,1 1-1 0,8-1 5 16,3 1 2-16,-3 0-2 15,2 1-5 1,-3-2 0-16,3 4 3 0,-2 0-3 16,3-1 0-16,-1 5 8 15,4-2-7-15,4 3 23 16,-4-1-20-16,-1 5-2 16,1 2 7-16,-3-3-9 15,-1 3 0-15,7-3-1 16,7-3 3-16,5-2-1 15,10-3-1-15,0-3 0 16,3-6 0-16,-7-2 0 16,-5 1 0-16,-12-2 0 0,-12 4 1 15,-4 2-2 1,-7 3 1-16,-1 1-7 0,-2 9 6 16,4-2 2-16,2 1-1 15,-1 1 3-15,5 4 3 16,-4-2-6-16,1-1 0 15,-8-2 0-15,1 1 9 16,-7-5-8-16,0 4 9 16,-4 1-3-16,-9-1-1 15,-9 5-1-15,-2 0-5 16,-4 0 0-16,-4 0 15 16,3 0-15-16,-3 0 1 15,7 0 1-15,1 0 5 16,2 0-7-16,3 0 1 15,-2 0-1-15,-1 0 11 0,-5 0-10 16,-4 0 5 0,-6 0-3-16,-3 0 4 0,-10 0-8 15,-6-2 1-15,-11 2 0 16,0 0-5-16,-8 0 7 16,0 0-2-16,0 0 0 15,0 0-9-15,0 0 9 16,0 0-6-16,0 0 5 15,0 0-8-15,0 0 9 16,0 0 0-16,0 0 0 16,0 0-4-16,0 0 3 15,0 0-16-15,0 0 15 16,0 0 2-16,0 0 0 16,0 0 7-16,0 0 0 15,0 0-5-15,0 0-4 0,0 0-11 16,0 0-50-16,0 0-55 15,-8 0-135-15,-11 7-47 16,-5 2-46-16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4:37.6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1-10-21T14:47:16.880"/>
    </inkml:context>
  </inkml:definitions>
  <inkml:traceGroup>
    <inkml:annotationXML>
      <emma:emma xmlns:emma="http://www.w3.org/2003/04/emma" version="1.0">
        <emma:interpretation id="{BAD68A18-4954-4C42-B103-042B8403E95D}" emma:medium="tactile" emma:mode="ink">
          <msink:context xmlns:msink="http://schemas.microsoft.com/ink/2010/main" type="writingRegion" rotatedBoundingBox="14890,10182 23927,9521 24410,16125 15373,16787"/>
        </emma:interpretation>
      </emma:emma>
    </inkml:annotationXML>
    <inkml:traceGroup>
      <inkml:annotationXML>
        <emma:emma xmlns:emma="http://www.w3.org/2003/04/emma" version="1.0">
          <emma:interpretation id="{3D8A9CC4-F587-460C-9B85-689699813B7E}" emma:medium="tactile" emma:mode="ink">
            <msink:context xmlns:msink="http://schemas.microsoft.com/ink/2010/main" type="paragraph" rotatedBoundingBox="14902,10434 23927,9521 23982,10070 14958,10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E3C987-4375-41D7-845E-74840522DAD8}" emma:medium="tactile" emma:mode="ink">
              <msink:context xmlns:msink="http://schemas.microsoft.com/ink/2010/main" type="inkBullet" rotatedBoundingBox="14924,10653 15859,10558 15863,10592 14928,10686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-8040 1081 345 0,'0'0'364'16,"0"0"-197"-16,0 0-85 15,0 0-54-15,0 0 30 16,0 0 26-16,0 0-57 16,2 0-2-16,-2 0-25 15,5 0 1-15,-5 0 10 16,0 0-10-16,0 0 8 15,6 0-9-15,2 0 11 16,8 0-9-16,9 0 5 0,10 0-5 16,6 0 11-1,6 0-12-15,7-8 2 0,3 0 6 16,8-1 2-16,-2 2-12 16,0-1 1-16,-6 3-7 15,-6 3 6-15,-7-1 1 16,-9 3 0-16,-8 0 0 15,-2 0 0-15,-9 0-1 16,-3 0 1-16,-1 0-6 16,-2 0-2-16,-1 0 9 15,7 0-1-15,0-3 0 16,6-3-4-16,-3-2 4 16,3-1 0-16,-3 0-5 15,-3 3 4-15,-7 3 2 0,-4 1-1 16,0 2 0-1,-5 0-10-15,0 0 8 0,0 0-22 16,0 0 14-16,0 0 1 16,0 0 9-16,-5 0 0 15,-3 0 0-15,-5 2-25 16,-9 10-82-16,3 0-118 16,-3-4-353-16</inkml:trace>
      </inkml:traceGroup>
      <inkml:traceGroup>
        <inkml:annotationXML>
          <emma:emma xmlns:emma="http://www.w3.org/2003/04/emma" version="1.0">
            <emma:interpretation id="{30AF04DC-5C33-4B8C-8CCB-6C00E83E34CD}" emma:medium="tactile" emma:mode="ink">
              <msink:context xmlns:msink="http://schemas.microsoft.com/ink/2010/main" type="line" rotatedBoundingBox="17094,10212 23926,9521 23982,10070 17149,10762">
                <msink:destinationLink direction="with" ref="{7CE640F0-B913-4053-BD8B-F591CD5C262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B16A5E-82AA-42E1-915D-A0BD77352B02}" emma:medium="tactile" emma:mode="ink">
                <msink:context xmlns:msink="http://schemas.microsoft.com/ink/2010/main" type="inkWord" rotatedBoundingBox="17134,10606 18106,10508 18116,10602 17143,10700"/>
              </emma:interpretation>
              <emma:one-of disjunction-type="recognition" id="oneOf1">
                <emma:interpretation id="interp1" emma:lang="en-US" emma:confidence="0.5">
                  <emma:literal>-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.</emma:literal>
                </emma:interpretation>
                <emma:interpretation id="interp5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412.192">-5826 1079 26 0,'0'0'36'0,"0"0"-36"16,0 0-30-16,0 0 30 15,0 0 33-15,0 0 26 16,0 0-3-16,0-45 18 16,0 42 6-16,0 3-16 0,0 0 43 15,0 0-53-15,0 0-39 16,0 0 15-16,0 0-7 15,0 0-4-15,0 0-10 16,0 0-9-16,0 0-1 16,0 0-9-16,0 0 10 15,9 0 7-15,1 5-7 16,2 0 10 0,-2 3 23-16,3-7 0 0,-1 3 8 15,4-4 1-15,6 0-3 16,3 0 14-16,4 0-36 15,5 0 1-15,4 0 12 16,5 0-23-16,3 0 14 16,3-5-21-16,-2 1 7 0,1 0 11 15,-7 4-17-15,-3 0-1 16,0 0 12-16,-8 0-2 16,3 0-10-16,-6 0 0 15,-2 0 10-15,4 0-5 16,-1 0-4-16,4-5 0 15,-1 0 4-15,1-1-3 16,-4 0-3-16,-7 4 1 16,-5-1-3-16,-5 3 1 15,-3 0 2-15,-5 0 0 16,0 0 7-16,0 0 4 0,2 0-11 16,-3 0 0-16,1 0 1 15,0-3 9-15,0 3-10 16,0 0 0-16,2-3 1 15,-3 3 5-15,4-3-7 16,-3 3 1-16,-3 0-1 16,0 0-9-16,0 0 10 15,0 0-13-15,0 0-8 16,0 0-45-16,0 0-1 16,0 0-6-16,-3 0 19 15,-5 3 28-15,-11 8-108 16,3-2-81-16,-3-3-92 0</inkml:trace>
        </inkml:traceGroup>
        <inkml:traceGroup>
          <inkml:annotationXML>
            <emma:emma xmlns:emma="http://www.w3.org/2003/04/emma" version="1.0">
              <emma:interpretation id="{5C24AAE7-14A5-48DB-ACB0-21D071550755}" emma:medium="tactile" emma:mode="ink">
                <msink:context xmlns:msink="http://schemas.microsoft.com/ink/2010/main" type="inkWord" rotatedBoundingBox="22912,9623 23927,9521 23982,10070 22968,10173"/>
              </emma:interpretation>
              <emma:one-of disjunction-type="recognition" id="oneOf2">
                <emma:interpretation id="interp6" emma:lang="en-US" emma:confidence="0.5">
                  <emma:literal>4</emma:literal>
                </emma:interpretation>
                <emma:interpretation id="interp7" emma:lang="en-US" emma:confidence="0">
                  <emma:literal>W</emma:literal>
                </emma:interpretation>
                <emma:interpretation id="interp8" emma:lang="en-US" emma:confidence="0">
                  <emma:literal>b</emma:literal>
                </emma:interpretation>
                <emma:interpretation id="interp9" emma:lang="en-US" emma:confidence="0">
                  <emma:literal>N</emma:literal>
                </emma:interpretation>
                <emma:interpretation id="interp10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45113.8426">-1 196 428 0,'0'0'138'0,"0"0"-54"15,0 0-47-15,0 0 4 16,0 0 60-16,0 0 4 16,0-40-15-16,0 36-31 15,0-1-30-15,0 5 6 16,0-2-5-16,0-1 11 16,0 3 8-16,0 0 0 0,0 0-8 15,0 0-27-15,0 0 1 16,0 0-15-16,0 0-1 15,0 0-14-15,0 5-5 16,0 18 20-16,0 10 0 16,0 11 1-16,0 1-1 15,0 0-8-15,0-2 8 16,0-6 0-16,0-6-5 16,0-6 5-16,0-3 0 15,0-4-1-15,0-7 1 16,0-3 0-16,0 0 0 15,0-4-1-15,0 1-5 16,0 1 6-16,0-3-10 0,0-3 9 16,16 0 1-1,0 0-7-15,9 0 7 0,4-3 0 16,2-16 7-16,4-2 3 16,-1-7-9-16,-2 0 0 15,3-3 4-15,-7-6-5 16,1-1-8-16,-2 2 0 15,1-3-8-15,-2-4-12 16,-1 4-15-16,0-1 12 16,0 4-48-16,-3 1-82 15,-3 6 17-15,-3 1-25 16,-6 11-24-16,-7 3-84 0</inkml:trace>
          <inkml:trace contextRef="#ctx0" brushRef="#br0" timeOffset="45601.9543">214 139 377 0,'0'0'323'15,"0"0"-219"-15,0 0-90 16,0 0-14-16,0 0 17 16,0 0-7-16,0 0 5 0,28 59 37 15,-18-30-19-15,1 6-14 16,0-3 7-16,-5 0 4 16,-1-5 15-16,0 0-5 15,1-4-18-15,-1-7-9 16,6 4-4-16,0-2-2 15,2-2-7-15,3 1 7 16,3-3-5-16,0 0-2 16,0 0 0-16,-1-6 0 15,1-4 0-15,4-2 2 16,-1-2 8-16,6 0-4 16,0-10 17-16,7-15-10 15,0-10-13-15,3-5 8 0,-1-8-7 16,0-3 7-1,1-6-8-15,-3 1-1 0,-3-1 1 16,-4 6 0-16,-3 3-29 16,-4 6-74-16,6 5-19 15,-13 12-157-15,-1 7-286 0</inkml:trace>
        </inkml:traceGroup>
      </inkml:traceGroup>
    </inkml:traceGroup>
    <inkml:traceGroup>
      <inkml:annotationXML>
        <emma:emma xmlns:emma="http://www.w3.org/2003/04/emma" version="1.0">
          <emma:interpretation id="{CC2D7812-7E89-4087-87DD-943ACE301637}" emma:medium="tactile" emma:mode="ink">
            <msink:context xmlns:msink="http://schemas.microsoft.com/ink/2010/main" type="paragraph" rotatedBoundingBox="15942,10311 23174,11034 22927,13504 15695,127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052A63-F34A-4B5D-A42B-7408B049F492}" emma:medium="tactile" emma:mode="ink">
              <msink:context xmlns:msink="http://schemas.microsoft.com/ink/2010/main" type="inkBullet" rotatedBoundingBox="15942,10311 20364,10753 20117,13223 15695,12781"/>
            </emma:interpretation>
            <emma:one-of disjunction-type="recognition" id="oneOf3">
              <emma:interpretation id="interp11" emma:lang="en-US" emma:confidence="0">
                <emma:literal>↳</emma:literal>
              </emma:interpretation>
            </emma:one-of>
          </emma:emma>
        </inkml:annotationXML>
        <inkml:trace contextRef="#ctx1" brushRef="#br0">-5245 1332 0,'-15'0'16,"15"-30"0,-15 30 46,15-15-46,-15 15-16,15-15 15,0 0-15,-15 0 16,-15 15 0,30-15 62,-15 15-78,1-14 15,-1 14-15,-15-30 16,-45 30-16,45-15 16,-15 15-16,0-15 15,16 15 1,14 0-1,-15 0 1,0 0-16,15 0 16,0 0-1,0 0-15,-15 0 16,15 0-16,-15 0 16,15 0-16,-29 0 15,29 0-15,-15 0 16,15 0-16,-30 15 15,30-15-15,-30 15 16,30-15 0,-15 30-16,-14-30 15,14 0-15,-45 0 16,45 14-16,-15 1 16,-14-15-16,-16 30 15,15-15-15,-15 15 16,16-30-16,-1 15 15,15-15-15,15 30 16,0-15 15,15-15-15,0 15 0,-15 0-16,-14 0 15,29 15-15,-30-1 16,30-14-1,0 0 1,0 15 0,15-15-16,0 15 15,0-15-15,-15 0 16,15 30-16,-30-30 16,15 15-16,15-1 15,-15-14-15,15 0 16,-15 0-16,15 0 15,-15-15-15,15 45 16,0-30-16,0 0 16,0 15-16,0 15 15,0-15-15,0 44 16,0-44-16,0 30 16,0-15-16,0 0 15,0-16-15,0 16 16,0-15-16,0 15 15,0-30-15,0 0 16,0 0-16,0 0 16,0 15-1,0-15-15,0-1 16,0 1 0,0 0-1,0 0 1,15-15-16,-15 15 15,15 15-15,-15-15 16,0 0-16,15 0 16,15 0-16,-30 0 15,15 0-15,0 30 16,0-30-16,0-1 16,0 31-16,15-30 15,0 15-15,-15-15 16,0 15-16,29-15 15,-29 30-15,30-30 16,15 29-16,-15-29 16,0 30-16,-1-15 15,1-15-15,-15 30 16,15-30-16,-30 0 16,45 15-16,-45-30 15,29 15-15,-14-15 16,15 15-16,0 14 15,15-29-15,-16 15 16,16-15-16,0 0 16,15 15-1,14 15-15,1-30 16,-30 15-16,14-15 16,-14 30-16,0-30 15,-15 0-15,-15 0 16,44 0-16,-44 0 15,15 0-15,15 0 16,-15 0-16,14 0 16,1 0-16,0 0 15,15 0-15,-16 0 16,-29 0-16,15 0 16,-30 0-16,0 0 15,30 0-15,-30 0 16,0 0-16,45 0 15,-1 0-15,1 0 16,30 0-16,-1 0 16,1 0-16,0 0 15,-1 0-15,-14 0 16,-45 0 0,-15 0-1,0 0 1,15 0-1,0 0-15,29-15 16,16 15-16,15 0 16,-1-15-16,1 15 15,-30 0-15,-15 0 16,14 0 0,-44 0-1,0 0-15,0 0 16,0 0-16,30-15 15,-15 15-15,44-30 16,-44 30-16,15-15 16,-30 15 62,0-15-78,15-14 15,-15 14 1,0 0-16,0 15 16,-15-15-1,0 0-15,0 0 16,0 0 15,0-15-31,15 30 16,-15-15-16,0 0 15,15 15-15,-15-15 16,15 0 0,-15 0-16,29 15 15,-29-15-15,0 0 16,0-14 0,0 14-16,15 0 15,-15 0-15,15 0 16,-15-30-1,0 30 1,0-15 0,15 15-1,-15-30-15,0 30 16,0 0-16,0 1 16,0-1-16,0 0 15,0-30-15,0 30 16,0 0-16,0 0 31,0 0 0,0 0-15,0-15 0,0 15-16,0 0 15,0 0-15,0 0 16,0-29-16,0 29 15,0 0-15,0 0 16,0-15 0,0 0-1,0 15-15,0 0 16,0 0-16,0 0 16,0 0-1,0 0 1,0-14-16,-15 29 15,15-15-15,-15 15 16,15-15 0,-29 15-16,29-15 15,-15 0-15,0 0 16,15 0-16,-15-30 16,15 30-16,-15-15 15,-15 0 1,30 15-16,-15 0 0,0 1 15,0 14 1,15-15 0,-15 0-16,15 0 15,-15 15 1,15-30-16,-15 15 16,15 0-16,-30 15 15,15-15-15,0 0 16,1 0-16,-1 0 15,0-15-15,15 15 16,-45 0-16,30-29 16,-30 29-16,30 0 15,0 0-15,0 0 16,0-30-16,-15 30 16,15-30-16,1 30 15,14 0-15,-15 0 31,15 0-31,-15 15 16,15-14-16,-15 14 78,-15 0-78,15 0 16,0 0-16,-15 0 15,15-15-15,-15 15 16,15 0-16,0 0 16,-15-30-16,-14 30 15,29-15-15,-15 0 16,-15 0-16,0-15 16,0 15-16,30 15 15,0 0-15,1-15 16,-1 15-16,0-15 15,-15 15-15,0-30 16,15 30-16,0 0 16,0 0-16,-30 0 15,45-15-15,-30 15 16,15-15-16,-14 15 16,-1-15-16,15 15 15,0 0-15,0 0 16,-15 0-16,15-14 15,0 14-15,0-30 16,0 30 0,-30 0-16,30-15 15,-14 15-15,14-15 16,-30 0-16,15 15 16,-15 0-16,30-15 15,0 15-15,0 0 16,0 0-16,-15 0 78,15-15-78,1 15 16,-16-30-16,-15 30 15,0-15-15,15 15 16,-15-15-16,0-15 15,16 15-15,-1 0 16,15 0-16,-15-14 78</inkml:trace>
      </inkml:traceGroup>
      <inkml:traceGroup>
        <inkml:annotationXML>
          <emma:emma xmlns:emma="http://www.w3.org/2003/04/emma" version="1.0">
            <emma:interpretation id="{A6715A9A-51B7-4147-86A8-9348AF911FA6}" emma:medium="tactile" emma:mode="ink">
              <msink:context xmlns:msink="http://schemas.microsoft.com/ink/2010/main" type="line" rotatedBoundingBox="21960,11984 23068,12095 23037,12399 21930,12289">
                <msink:destinationLink direction="with" ref="{7CE640F0-B913-4053-BD8B-F591CD5C262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9840CA-F891-4477-80A4-7F5EECBEAF42}" emma:medium="tactile" emma:mode="ink">
                <msink:context xmlns:msink="http://schemas.microsoft.com/ink/2010/main" type="inkWord" rotatedBoundingBox="21960,11984 23068,12095 23037,12399 21930,12289"/>
              </emma:interpretation>
              <emma:one-of disjunction-type="recognition" id="oneOf4">
                <emma:interpretation id="interp12" emma:lang="en-US" emma:confidence="0.5">
                  <emma:literal>-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_</emma:literal>
                </emma:interpretation>
                <emma:interpretation id="interp15" emma:lang="en-US" emma:confidence="0">
                  <emma:literal>,</emma:literal>
                </emma:interpretation>
                <emma:interpretation id="interp16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70147.0484">-1035 2714 117 0,'0'0'94'16,"0"0"-48"-16,0 0 2 16,0 0 15-16,3-13 9 0,0 7-44 15,-3 4-27-15,0-2-2 16,0 2 2-16,0 0-1 16,0 2 32-16,0-4 5 15,0 4 18-15,0-1 9 16,0 1-20-16,0 0 21 15,0 0-16-15,0 0 16 16,0 0 0-16,0 0-26 16,0 0-2-16,0 0-11 15,0 0-18-15,0 0 27 16,0 0-29-16,0 0-6 16,0 0 2-16,0 0 5 15,0 0-7-15,0 0 0 0,0 0 0 16,0 0 0-1,0 0 1-15,0 0-1 0,4 0 29 16,-4-4-27-16,0 4 15 16,3 0-17-16,6-4 10 15,4 4-4-15,15 0 1 16,10-2 16-16,13-5-7 16,4 2-16-16,8-3 12 15,1-4-12-15,2 4 0 16,-4-1-1-16,-2 0 1 15,0 2 0-15,-3 1 3 16,-5-2-3-16,2 2 0 16,-7-3 0-16,4 4 1 15,-4-4-1-15,-3 1 0 16,-1-1 0-16,-5 1-1 0,-3 2 2 16,-7 1-1-1,-4 1 0-15,-10 2 1 0,-4 2-8 16,-4 0 7-16,-3 0 0 15,-3 0-6-15,3 0 12 16,-3 0-6-16,0 0 0 16,0 0-5-16,0 0-1 15,0 0-7-15,0 0-20 16,0 0-11-16,0 0-24 16,0 0-40-16,-12 15-61 15,-10 4-58-15,-7 0-76 0</inkml:trace>
        </inkml:traceGroup>
      </inkml:traceGroup>
    </inkml:traceGroup>
    <inkml:traceGroup>
      <inkml:annotationXML>
        <emma:emma xmlns:emma="http://www.w3.org/2003/04/emma" version="1.0">
          <emma:interpretation id="{AF681138-75EB-42E4-9CD1-79B68AA6FC9B}" emma:medium="tactile" emma:mode="ink">
            <msink:context xmlns:msink="http://schemas.microsoft.com/ink/2010/main" type="paragraph" rotatedBoundingBox="16645,15299 24078,14755 24179,16142 16746,166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76CC6C-9D8B-44D1-AD7B-FFB1EEDF7EBF}" emma:medium="tactile" emma:mode="ink">
              <msink:context xmlns:msink="http://schemas.microsoft.com/ink/2010/main" type="line" rotatedBoundingBox="16645,15299 24078,14755 24179,16142 16746,16686">
                <msink:destinationLink direction="with" ref="{3A876ECC-5629-4A54-A485-69338FDF12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C7B713-898E-42F3-948A-CC63D9D1A8DC}" emma:medium="tactile" emma:mode="ink">
                <msink:context xmlns:msink="http://schemas.microsoft.com/ink/2010/main" type="inkWord" rotatedBoundingBox="16398,15961 17498,15006 18214,15829 17114,16785"/>
              </emma:interpretation>
              <emma:one-of disjunction-type="recognition" id="oneOf5">
                <emma:interpretation id="interp17" emma:lang="en-US" emma:confidence="0.5">
                  <emma:literal>€</emma:literal>
                </emma:interpretation>
                <emma:interpretation id="interp18" emma:lang="en-US" emma:confidence="0">
                  <emma:literal>E</emma:literal>
                </emma:interpretation>
                <emma:interpretation id="interp19" emma:lang="en-US" emma:confidence="0">
                  <emma:literal>.</emma:literal>
                </emma:interpretation>
                <emma:interpretation id="interp20" emma:lang="en-US" emma:confidence="0">
                  <emma:literal>°</emma:literal>
                </emma:interpretation>
                <emma:interpretation id="interp21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79658.3764">-6046 6113 208 0,'0'0'248'0,"0"0"-92"15,0 0-57-15,0 0 18 16,0 0 25-16,0 0-9 16,0 0-55-16,-3-25-78 15,3 25-3-15,-3 0-39 16,0 6 12-16,-1 18 30 15,-2 8 36-15,0 11-11 16,-7 8-7-16,-3 0 4 0,-3 3 6 16,-6 5-2-16,1-4 3 15,-1 3-5-15,3-11 10 16,3 2-20-16,9-8 4 16,10-3-18-16,0-7-2 15,0 0 2-15,25-6 0 16,10 0 1-16,8-4 11 15,14-13-11-15,13-8 7 16,8 0 11-16,11 0-18 16,1-14 14-16,2-12-15 15,-4 1-1-15,1-6 0 0,-8-3-11 16,-2 3 6 0,-7 3-5-16,-13 2-66 0,-12 1-27 15,-6-6-77-15,-15 5-32 16,-14 7-22-16</inkml:trace>
          <inkml:trace contextRef="#ctx0" brushRef="#br0" timeOffset="79063.5477">-5303 6030 32 0,'0'0'53'16,"-168"109"-31"-16,72-47-22 15,-12 5-15-15,4-14 9 16,11-10-6-16,1-5 11 15,7-9-39-15,6-2 7 0</inkml:trace>
          <inkml:trace contextRef="#ctx0" brushRef="#br0" timeOffset="80248.2897">-6141 6512 1107 0,'0'0'0'16,"0"0"-17"-16,0 0-154 16,0 0 171-16,0 0 68 15,0 0 70-15,161-25-72 16,-85 1-32-16,5 0 3 15,4-7-30-15,-9-4 27 0,-8 7-4 16,0 4-14-16,-6 3 4 16,-2 2-20-16,-3 6-2 15,-7 13-33-15,1 0-82 16,-18 0-130-16,-11 8-385 0</inkml:trace>
          <inkml:trace contextRef="#ctx0" brushRef="#br0" timeOffset="79977.2135">-6133 6010 1058 0,'0'0'0'0,"0"0"-113"15,0 0 10-15,0 0 103 16,0 0 136-16,197-105-29 16,-111 71-39-16,1 0-40 15,8 0-18-15,-7 3 19 16,-10 6-29-16,-9-1 15 15,-12 7 6-15,-9 7-21 16,-14 7 0-16,-5 5-13 16,-15 0-72-16,-9 0-106 15,-5 17-67-15,0 2-291 0</inkml:trace>
        </inkml:traceGroup>
        <inkml:traceGroup>
          <inkml:annotationXML>
            <emma:emma xmlns:emma="http://www.w3.org/2003/04/emma" version="1.0">
              <emma:interpretation id="{6A0A8B56-3898-4CF8-B061-410828482363}" emma:medium="tactile" emma:mode="ink">
                <msink:context xmlns:msink="http://schemas.microsoft.com/ink/2010/main" type="inkWord" rotatedBoundingBox="18612,14988 21026,15411 20857,16374 18443,15951"/>
              </emma:interpretation>
              <emma:one-of disjunction-type="recognition" id="oneOf6">
                <emma:interpretation id="interp22" emma:lang="en-US" emma:confidence="0.5">
                  <emma:literal>the</emma:literal>
                </emma:interpretation>
                <emma:interpretation id="interp23" emma:lang="en-US" emma:confidence="0">
                  <emma:literal>-the</emma:literal>
                </emma:interpretation>
                <emma:interpretation id="interp24" emma:lang="en-US" emma:confidence="0">
                  <emma:literal>-Re</emma:literal>
                </emma:interpretation>
                <emma:interpretation id="interp25" emma:lang="en-US" emma:confidence="0">
                  <emma:literal>-The</emma:literal>
                </emma:interpretation>
                <emma:interpretation id="interp26" emma:lang="en-US" emma:confidence="0">
                  <emma:literal>-Ru</emma:literal>
                </emma:interpretation>
              </emma:one-of>
            </emma:emma>
          </inkml:annotationXML>
          <inkml:trace contextRef="#ctx0" brushRef="#br0" timeOffset="80558.1164">-4495 6225 892 0,'0'0'168'0,"0"0"-155"0,0 0-2 16,0 0 38-16,0 0-2 31,0 0-13-31,188-52-13 0,-122 41-20 0,1-1 8 16,-1 4-9-16,-6 2 0 31,-11-4-9-31,-1 2 9 0,-10 3 0 0,-7 3-28 16,-9-15-67-16,-6 9-138 15,-13-6-349-15</inkml:trace>
          <inkml:trace contextRef="#ctx0" brushRef="#br0" timeOffset="81209.0842">-3193 5716 983 0,'0'0'146'16,"0"0"-146"-16,0 0-124 15,0 0 77-15,0 0 47 16,0 0 22-16,32 175-15 16,-26-94-1-16,-6 10-6 15,0 8 0-15,0-17 14 16,-3-5-13-16,-10-16 1 16,-2-10 7-16,-4-8-1 15,0-11-3-15,0 0-4 16,0-10 0-16,3-1 16 15,3-15-17-15,10-4-14 16,0-2-5-16,3-8-88 0,0-18-189 16,0-5-24-16</inkml:trace>
          <inkml:trace contextRef="#ctx0" brushRef="#br0" timeOffset="82016.8464">-3183 5860 375 0,'0'0'121'0,"0"0"-71"16,0 0-41-16,0 0 14 16,0 0-8-16,153-158-4 0,-105 146 15 15,5 3-11-15,1 9 6 16,-5 0 4-16,-3 9-25 16,-8 22 0-16,-16 9 0 15,-17 10 54-15,-5 6 21 16,-5 11 0-16,-33-3 17 15,-13 4-15-15,-6 2-38 16,-3-5-3-16,4-5-16 16,5-8-12-16,13-2 18 15,16-19-26-15,14-7-1 16,8-3-9-16,0-7-5 16,11 4 15-16,27-11-1 15,6 2 3-15,13-7 15 0,3-2-5 16,3 0 1-1,-7 0 0-15,-2-11-13 0,-10-4 0 16,-13 2-21-16,-8 7-87 16,-8-7-6-16,-8 3-12 15,-7 1 23-15,0 5 30 16,0-2 53-16,0 0 20 16,0 6 54-16,0 0 7 15,0 0-10-15,0 0 6 16,0 0 1-16,0 0 14 15,0 16 27-15,0 3-14 16,0 3-39-16,0 1-30 16,6-4 8-16,0 7-24 15,4-12 7-15,2 3-7 16,4-7-19-16,0 0 6 0,6-5-24 16,2-5-2-16,6 0 26 15,3-15-19-15,5-7 6 16,0-10-6-16,0 2 3 15,-6-1 22-15,-10 1 0 16,-7 3 7-16,-5 1 32 16,-4 11 25-16,-6 0 41 15,0 12 30-15,0-2-33 16,0 5-10-16,0 0-85 16,0 0 3-16,0 0-4 15,0 8 2-15,0 15 5 16,0 2-3-16,0 1 4 0,0-3-14 15,13-4 2 1,6 2-22-16,3-11 18 0,2 4-26 16,-2-8-4-16,-3-4-38 15,3-2-59 17,-6 0-136-32,-3-8-240 0</inkml:trace>
        </inkml:traceGroup>
        <inkml:traceGroup>
          <inkml:annotationXML>
            <emma:emma xmlns:emma="http://www.w3.org/2003/04/emma" version="1.0">
              <emma:interpretation id="{13AABE78-80E5-486E-9014-BACA1CC4F613}" emma:medium="tactile" emma:mode="ink">
                <msink:context xmlns:msink="http://schemas.microsoft.com/ink/2010/main" type="inkWord" rotatedBoundingBox="21542,14941 24078,14755 24179,16142 21643,16328"/>
              </emma:interpretation>
              <emma:one-of disjunction-type="recognition" id="oneOf7">
                <emma:interpretation id="interp27" emma:lang="en-US" emma:confidence="0.5">
                  <emma:literal>IIIRP</emma:literal>
                </emma:interpretation>
                <emma:interpretation id="interp28" emma:lang="en-US" emma:confidence="0">
                  <emma:literal>IFIRP</emma:literal>
                </emma:interpretation>
                <emma:interpretation id="interp29" emma:lang="en-US" emma:confidence="0">
                  <emma:literal>ITIRP</emma:literal>
                </emma:interpretation>
                <emma:interpretation id="interp30" emma:lang="en-US" emma:confidence="0">
                  <emma:literal>IEIRP</emma:literal>
                </emma:interpretation>
                <emma:interpretation id="interp31" emma:lang="en-US" emma:confidence="0">
                  <emma:literal>I-IRP</emma:literal>
                </emma:interpretation>
              </emma:one-of>
            </emma:emma>
          </inkml:annotationXML>
          <inkml:trace contextRef="#ctx0" brushRef="#br0" timeOffset="82296.6871">-1231 5682 1071 0,'0'0'319'0,"0"0"-305"15,0 0-14-15,0 0 0 16,0 0-8-16,0 0 8 16,0 0 10-16,-22 191-10 15,22-136-10-15,0-8 4 16,0-2 3-16,0-11-7 16,0-3-6-16,0-2 3 15,0-4 12-15,0 4-54 16,-14 4-58-16,-2-1-90 15,0-10-155-15</inkml:trace>
          <inkml:trace contextRef="#ctx0" brushRef="#br0" timeOffset="82595.5156">-1340 6360 127 0,'0'0'884'15,"0"0"-701"-15,0 0-108 16,0 0 32-16,0 0 43 16,0 0-63-16,0 0-43 15,-10 0-44-15,10 0-20 16,13 0 19-16,9 0 2 0,10-6 11 16,6 6-10-16,0-6 4 15,-2 4-7-15,-1-2 1 16,0-1-4-16,0 2-5 15,-7-3-16-15,3-4-2 16,1-5 1-16,0-5-60 16,9-30-46-16,-11 7-234 15,-8-8-481-15</inkml:trace>
          <inkml:trace contextRef="#ctx0" brushRef="#br0" timeOffset="82838.3762">-1378 5572 975 0,'0'0'286'0,"0"0"-165"15,0 0-11-15,0 0-27 16,0 0 14-16,0 0-24 16,0 0-67-16,28-63-6 15,36 52 0-15,10 0-4 16,15-2 4-16,-4 6-48 15,-9 7 7-15,-13-6 8 16,-17 6-56-16,-17-2-90 16,-17 2-171-16,-12-6-196 0</inkml:trace>
          <inkml:trace contextRef="#ctx0" brushRef="#br0" timeOffset="209130.0883">-513 5900 51 0,'0'0'16'0,"0"0"12"16,0 0 32-16,0 0 19 16,0 0-14-16,0 0 1 15,16 0 42-15,-16 0 8 16,3 0-24-16,0 0-10 16,6 0 22-16,1 0-23 15,3-3-26-15,-1 0-19 0,-2 0-21 16,2 1 1-1,1 2-16-15,-4 0 1 0,4 0-1 16,0 0 0-16,-1 0-19 16,1 0-14-16,3 2-45 15,-5 4-33-15,3 0-29 16,5-6-13-16,-8 0-19 16,2 0-90-16</inkml:trace>
          <inkml:trace contextRef="#ctx0" brushRef="#br0" timeOffset="209600.8192">-739 5624 461 0,'0'0'164'15,"0"0"-123"-15,0 0-1 16,0 0 34-16,0 0-3 0,0 0-6 15,0 0-19 1,82-1-7-16,-57-2-6 0,-1 3-17 16,6-3-6-16,-6 3-1 15,4-3-9-15,-6 3 14 16,4 0-14-16,-7-3 0 16,0 0 3-16,-4 1-2 15,1 2-2-15,-6 0 1 16,-4 0-11-16,0 0 5 15,-6 0-26-15,3 0-1 16,-3 0-16-16,0-6-64 16,0 6-79-16,0-3-153 0</inkml:trace>
          <inkml:trace contextRef="#ctx0" brushRef="#br0" timeOffset="210988.0655">557 5441 251 0,'0'0'153'0,"0"0"-43"0,0 0 38 15,0 0 39-15,0 0-50 16,0 0-45-16,0 0-22 16,-10-18-31-16,4 18-9 15,0 0-20-15,-7 18-8 16,1 8 5-16,-1 5-6 16,-3 8-1-16,4 3 2 15,-4-1-2-15,3 1 0 16,-3 1 0-16,1-4-10 15,2-4-6-15,0-5-22 16,1 1 18-16,2-6-7 0,1-1-17 16,2 1-28-1,4-5-78-15,0 3-44 0,0-6-19 16,3-1-128-16</inkml:trace>
          <inkml:trace contextRef="#ctx0" brushRef="#br0" timeOffset="211350.7236">122 6206 526 0,'0'0'82'16,"0"0"-62"-16,0 0 38 0,0 0 42 16,0 0-51-16,0 0-42 15,0 0 6-15,0 5 0 16,7-5 1-16,5 0 5 16,1 5 7-16,3-5 19 15,-1 0-12-15,4 0-21 16,0 0 4-16,7 0-16 15,-1 0 0-15,0-7 0 16,2-2-29-16,-1 3-47 16,-1-2-43-16,0-9-30 0,-3 8-31 15,-9-8-170-15</inkml:trace>
          <inkml:trace contextRef="#ctx0" brushRef="#br0" timeOffset="211732.0373">94 5327 409 0,'0'0'165'0,"0"0"-125"0,0 0-11 16,0 0 84-16,0 0 14 16,0 0-38-16,0 0-48 15,123-36-12-15,-91 33 11 16,1-3-11-16,0 3 2 16,-3-3-15-16,5 4-15 15,-3-9 10-15,-1 5-9 16,1 1-2-16,-4 2 1 15,4-6-1-15,-4 4-17 16,1-1-41-16,-4 1-64 16,-6 5-22-16,-8-6-70 15,-6 6-112-15</inkml:trace>
          <inkml:trace contextRef="#ctx0" brushRef="#br0" timeOffset="212753.1102">777 5597 598 0,'0'0'102'0,"0"0"-101"16,0 0-1-16,0 0 0 15,0 0 1-15,0 0-2 16,-7 173 1-16,7-131-17 15,0 4-25-15,-3-4-3 16,0-2 38-16,-6-10 6 16,2-4 1-16,-2-7 13 15,-4 2 27-15,4-4 21 16,-1 0-25-16,1 0-27 16,-1 0 3-16,7-10-12 0,-3 2-1 15,6 0 1-15,-3-3-6 16,3-6 5-16,-2 2-16 15,2 2-17-15,0-4 10 16,-5 0 1-16,5 0 8 16,-3 0-31-16,0 0-46 15,0-12-8-15,3-7 48 16,0-12 26-16,0-7 2 16,0-4-30-16,0-9 21 15,0-3 32-15,0-2 1 16,3 0 12-16,3-2 33 15,4 4-4-15,-1 7 50 16,1 3-14-16,2 2 11 0,1 3-3 16,3 8-45-16,3 0-1 15,0 5 18-15,0 9-49 16,0 10-8-16,0-6 0 16,-4 11-17-16,4 2 4 15,0 0-9-15,-3 0 21 16,3 0-1-16,0 0-7 15,0 2 9-15,-3 11 0 16,3-12 0-16,-5 8 5 16,-1-1-2-16,0 4 10 15,-4-1-7-15,-3 3-6 16,1 0 11-16,-1 4-4 0,-6 1 6 16,0-5 0-16,0 7-5 15,0 7 2-15,-6-4 0 16,-16 3-10-16,-4 5 16 15,-2-2-8-15,-7 4 0 16,5 1 13-16,-2-2 4 16,4-2-1-16,9-6 2 15,3-7 6-15,3-4 7 16,7-1-14-16,0-1-12 16,3-4-13-16,3 4 0 15,0-1 0-15,0-2 1 16,0 2 0-16,0 0 13 15,12-2-4-15,1 2-8 0,3-2 7 16,-1 0-9-16,-2-2 0 16,0 2-9-16,-1-4-12 15,-5 1-20-15,2-1-33 16,-4 1-48-16,6 1-34 16,-8-7-97-16</inkml:trace>
          <inkml:trace contextRef="#ctx0" brushRef="#br0" timeOffset="213501.7455">981 6137 165 0,'0'0'308'15,"0"0"-207"-15,0 0-73 16,0 0-14-16,0 0-14 16,0 0 1-16,-32 183-1 15,29-142-1-15,0-7 1 16,1 1 0-16,-1-3 1 15,0-5 0-15,-2-3 9 16,2-3-1-16,-2 2-9 16,2-13 1-16,0 5 7 0,3-12 8 15,-5 2-9-15,5-5 0 16,0 0-6-16,0 0 15 16,0 0 6-16,-3 0 7 31,3 0 9-31,0-5-38 0,0-13 0 0,0 2-1 15,0-9 1-15,0-7 0 16,0 0 0-16,0-5 0 16,8-7 15-16,0 1 1 15,3-2-4-15,3 6-2 16,-1 9-10-16,3-2 0 16,1 9 0-16,0 9-11 0,2 2 5 15,0 6-20 1,0 6 7-16,0 0 6 0,3 0 0 15,-6 0 12-15,3 0 0 16,-6 4-9-16,-1 4 10 16,-2 3 0-16,-7-2 0 15,0 0 20-15,-3-1 20 16,0 0 25-16,0 1 0 16,0-1-3-16,-9 5-10 15,-10 0-21-15,0 4-17 16,-7 3 1-16,4-3-15 15,0-1 10-15,0 2-4 16,6-13-5-16,4 1 18 16,2-6-11-16,1 0-6 15,-1 0 1-15,1-3-3 0,4-18-89 16,0-12-20-16,5 2-58 16,0-1-90-16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6:03.0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1-10-21T14:46:59.424"/>
    </inkml:context>
  </inkml:definitions>
  <inkml:traceGroup>
    <inkml:annotationXML>
      <emma:emma xmlns:emma="http://www.w3.org/2003/04/emma" version="1.0">
        <emma:interpretation id="{63265D73-55C1-4D20-9453-EBF4D0F3749E}" emma:medium="tactile" emma:mode="ink">
          <msink:context xmlns:msink="http://schemas.microsoft.com/ink/2010/main" type="inkDrawing" rotatedBoundingBox="19055,5912 23682,2671 26255,6345 21628,9586" hotPoints="24965,5545 22538,7971 20111,5545 22538,3118" semanticType="underline" shapeName="Circle">
            <msink:sourceLink direction="with" ref="{4E988E93-5C71-47F6-8040-3EFC98DAB5A5}"/>
            <msink:destinationLink direction="with" ref="{7BD38501-311F-4EDD-8ADD-EDA93948E91D}"/>
          </msink:context>
        </emma:interpretation>
      </emma:emma>
    </inkml:annotationXML>
    <inkml:trace contextRef="#ctx0" brushRef="#br0">4836 690 694 0,'0'0'62'16,"0"0"-62"-16,0 0-18 16,-16-142-25-16,1 98 43 15,2 2 23-15,-3 2 38 16,3 6 34-16,-1 0-15 0,-5 6 32 15,0 2-25-15,-3 1-64 16,-7 6 6-16,-5-5-29 16,-11 7 9-16,-5 4 7 15,-10 0-16-15,-8 3-11 16,-14 1 10-16,-10 1-4 16,-11-1 5-16,-4-5 0 15,-4-3 0-15,-6-6 6 16,2 0-5-16,-5 1 0 15,-6 5-1-15,0 0-1 16,6 9 1-16,5-1 10 16,1 9-10-16,3 0 13 15,-1 0-13-15,-2 14 0 0,2 12 0 16,1 3 2-16,-1 5-4 16,-5 8 2-16,-3 5-14 15,-2 11 12-15,-1 4-5 16,1 6 7-16,2 6 0 15,0 4 1-15,1 8-2 16,-1 4-6-16,3 0-19 16,11 1 25-16,8-6-7 15,7-3 8-15,13-5-1 16,2 2 1-16,3 3-1 16,4 3 1-16,1 2-3 15,1 4 2-15,4 3 1 16,6-4 0-16,7-1 0 15,9-6-2-15,6 0-4 16,8-3 6-16,5-4-12 0,3-9 2 16,3-1 12-16,6-4-2 15,1 4 0-15,6 1-22 16,3 4 21-16,0 6 1 16,0 1-2-16,12 2-6 15,14-1 8-15,7 1 10 16,5-4 8-16,6-2-17 15,7-1 45-15,6-5-46 16,6-2-1-16,8-5 1 16,13 2 1-16,9-7 19 15,8 4-8-15,12-7-2 16,10 5-20-16,27-2 10 16,46 6 0-16,43 2 32 0,15-6-21 15,-5-16 8 1,-25-16-19-16,-61-15 12 0,-32-8-12 15,-25-3 17-15,16 0-2 16,42-3 22-16,43-16-25 16,26-5-1-16,-17-1-8 15,-14-3 5-15,-23 0-8 16,3-6 0-16,1-6-13 16,-4-8-3-16,-24-1-5 15,-35 2-2-15,-30 6-4 16,-11 0-33-16,5-10 28 15,8-11-5-15,2-12-26 0,-8-8 50 16,-12-6-2 0,-14-8 15-16,-9-6 15 0,-16-3-14 15,-10 0 83-15,-9-3-10 16,-7 2-33-16,0-8 34 16,-2 0-21-16,2-5-9 15,-2 4 0-15,2-4-32 16,-6 3 13-16,-1-1-13 15,-2 4-11-15,0-4 25 16,-5 5-14-16,-23-1 8 16,-10 2-10-16,-13 4-2 15,-12 4 14-15,-13 7-6 16,-17 15-16-16,-15 10-2 16,-10 17-5-16,-9 14 6 15,-7 17-10-15,-2 15-5 0,7 8 7 16,5 6-29-16,18 32-49 15,15 13-2-15,5 52-124 16,24-5-118-16,15-6-38 0</inkml:trace>
    <inkml:trace contextRef="#ctx1" brushRef="#br0">1735 2906 0,'30'-15'125,"0"15"-125,-15 0 16,-15 15-1,0 0-15,0 0 16,0 0-16,0 30 16,-30 15-16,30-15 15,-15 14-15,-15 31 16,15 15-1,-15-16-15,-15-29 16,31 15-16,-16-16 16,15-14-16,15-15 15,-15 15-15,15 0 16,-30-15-16,15 0 16,15-1-16,-15 16 15,15-15-15,0-15 16,-15 15-16,-15 0 15,30-15-15,-15 30 16,15-30-16,0 14 16,-15-14-16,0 30 15,15-15-15,-30 15 16,30 0-16,0-15 16,0 14-16,0-29 15,0 15-15,-14 0 16,-1 0-16,15-15 15,-15 30 1,15-30 15,0 0-15,0 0 0,0 0-1,0 0 16,0 14 1,-30 1-17,30-15 1,0 0-16,-15 45 16,15-45-16,-15 45 15,15-16-15,0-29 31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9:53.6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CFA378-25C5-4DA7-97E3-5D7FC69199CA}" emma:medium="tactile" emma:mode="ink">
          <msink:context xmlns:msink="http://schemas.microsoft.com/ink/2010/main" type="inkDrawing" rotatedBoundingBox="3679,6512 8373,6184 8385,6352 3691,6681" semanticType="underline" shapeName="Other"/>
        </emma:interpretation>
      </emma:emma>
    </inkml:annotationXML>
    <inkml:trace contextRef="#ctx0" brushRef="#br0">73 413 23 0,'0'0'300'16,"0"0"-219"-16,0 0-81 15,0 0-15-15,0 0 15 16,0 0 11-16,0 0-10 16,-73-22 37-16,73 22 47 15,-3-3 18-15,3 3 22 16,0-3-9-16,0 3 5 15,0 0-17-15,0 0-24 16,0 0 5-16,0 0-40 0,0 0-19 16,0 0-13-1,0 0-11-15,0 0-2 0,0 0 0 16,0 0 0 0,16 0 3-16,0 0-3 0,6 0 13 15,3 0 12 1,0 0-25-16,4-3 11 0,-1 0-1 15,4 1-10 1,1-4 19-16,5 1-11 0,0-4 2 16,3 3-1-16,3-2-2 15,4 2 11-15,2-3-5 16,1-2-7-16,-2 2 29 16,-2-2-6-16,-2 3-5 15,-4 2-3-15,-10 0-15 16,1 1-5-16,-5 0-1 15,1 1 2-15,1 2 4 16,6-2-6-16,2 2 0 0,1-1 2 16,3 0-1-16,-3 3-2 15,0-3 1-15,-3 3 0 16,-5-2 2-16,2-2-2 16,-1 2 0-16,-2-4 11 15,2 0-11 1,-2-3 8-16,-1 4-8 0,4-3 1 15,1 3 11-15,-1-1-12 16,3 2 0-16,-4 2 2 16,4 2-1-16,0 0-1 0,-1 0 0 15,1-3 1 1,-3 0 0-16,-4 0-1 0,4-1 0 31,-5 1 6-31,5-3-5 0,-7-2-1 0,-3 7 0 16,0-2 0-16,0 0 0 15,0 3 0-15,-3-2 0 16,3 2 0-16,-3 0 0 16,0 0 0-16,3 0 0 15,-1 0 0-15,6 0-1 16,-3 0 2-16,7-4-1 16,7-4 4-16,0-3 2 15,3-2-6-15,-3 3 0 0,-3 1-1 16,-7 4-5-1,-7 2 6-15,-5 3 0 0,1 0 0 16,-9 0 0 0,2 0 0-16,-4 0-1 0,7 0-2 15,2 3 2 1,4 2 1-16,7-2 0 0,8 0 0 16,4-3 8-16,6 0-10 0,1 0 2 15,-1 0-11 1,-7 0 11-16,-6 0-11 15,-9 0 10-15,-9 0-2 16,-4 0-14-16,-6 0 16 0,1 0-5 16,-4 0-7-1,6 0 13-15,0 0 0 0,4 0 1 16,2 3-1 0,7 0-4-16,10-3 3 0,4 0 1 15,5 0 0-15,3 0 1 16,-6-6-1-16,-3-2 0 15,-10 5 0-15,-10 3 5 16,-5 0-6-16,-4 0 1 16,-3 0 0-16,0 0 8 15,0 0-7-15,0 0-1 16,6 0 0-16,7 0 0 16,9 0 1-16,6 0-1 0,1-6-2 15,-1 0 1 1,-6 0-12-16,-4 3 13 0,-4 3 0 15,-6 0-7 1,-2 0 7-16,-1 0 0 0,-2 0 1 16,-3 0-2-1,5 0 2-15,1 0-1 0,7 0 0 16,3 0-10 0,6 0 9-16,6 0 1 0,4 0 0 15,2 0-2-15,-2 0 1 0,-5 0 1 16,-3 0 0-1,-7 0 0-15,-4 0 1 16,-2 0-1-16,-3 0 0 16,6 3-1-16,5 2 1 15,2 0 0-15,4-5-2 16,10 0 1-16,2 0 0 16,1 0 1-16,7 0 0 0,-4-10 1 15,-8 6-1-15,-1-2 0 16,-10 0 0-16,-6 3 0 15,-7 3 0-15,-6 0 0 16,0 0 0-16,-3 0 1 16,4 0 1-16,2 0-4 15,3 0 2-15,7 0-20 16,9 0 12-16,7 0-12 16,6 0 20-16,3 0-7 15,0 0 3-15,-4-3 4 0,-6 0 0 16,-5 3 1-1,-7 0-2-15,-10 0 1 0,-3 0 0 16,-3 0 1 0,1 0-1-16,-1 0 0 0,3 0-1 15,0 0-13 1,4 0 13-16,6 0 1 0,-1 0-1 16,1 0 0-16,-3-2-19 15,-1-2 19-15,-2 4 0 16,-4 0-11-16,4 0 6 15,-7 0 5-15,3 0 1 16,4 0-1-16,-1 0-1 16,4 0 2-16,-2-2 0 15,5 2-3-15,0-3 2 16,-2-2 1-16,-6 1 0 16,-2 3 5-16,-3 1 2 0,-3 0-7 15,0 0 9-15,0 0 4 16,0 0 17-1,0 0-30-15,4 0 0 0,-1 0-1 16,0 0-41 0,6-4 13-16,4 0 10 0,0 3-10 15,-4-3 19-15,1 2 5 16,-4 2 5-16,-6-3 3 16,3 3 4-16,-3 0-7 0,0 0 17 15,0 0-5 1,0 0 20-16,0 0-31 0,0 0 5 15,0 0-6 1,3 0-14-16,0 0-14 0,4 0 9 16,-1 0-16-1,0 0 14-15,-3-3-1 0,4 3 22 16,-4 0-7 0,-3 0 11-16,0 0-4 0,0 0 7 15,0 0-1-15,0 0 30 16,0 0-20-16,0 0-3 15,0 0-13-15,0 0-7 0,3 0-9 16,0 0-14 0,-3 0-21-16,0 0 31 15,0 0 2-15,0 0 18 16,0 0 0-16,0 0-3 16,0 0-22-16,0 0-46 0,-12-3-247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4:46.04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988E93-5C71-47F6-8040-3EFC98DAB5A5}" emma:medium="tactile" emma:mode="ink">
          <msink:context xmlns:msink="http://schemas.microsoft.com/ink/2010/main" type="writingRegion" rotatedBoundingBox="20659,5051 24690,4291 25106,6497 21075,7257">
            <msink:destinationLink direction="with" ref="{63265D73-55C1-4D20-9453-EBF4D0F3749E}"/>
          </msink:context>
        </emma:interpretation>
      </emma:emma>
    </inkml:annotationXML>
    <inkml:traceGroup>
      <inkml:annotationXML>
        <emma:emma xmlns:emma="http://www.w3.org/2003/04/emma" version="1.0">
          <emma:interpretation id="{918AF153-00DE-48C3-8927-3CEE2F6FDF80}" emma:medium="tactile" emma:mode="ink">
            <msink:context xmlns:msink="http://schemas.microsoft.com/ink/2010/main" type="paragraph" rotatedBoundingBox="20659,5051 24096,4403 24283,5395 20846,6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5C177-42FA-4987-8048-958266D66611}" emma:medium="tactile" emma:mode="ink">
              <msink:context xmlns:msink="http://schemas.microsoft.com/ink/2010/main" type="line" rotatedBoundingBox="20659,5051 24096,4403 24283,5395 20846,6042"/>
            </emma:interpretation>
          </emma:emma>
        </inkml:annotationXML>
        <inkml:traceGroup>
          <inkml:annotationXML>
            <emma:emma xmlns:emma="http://www.w3.org/2003/04/emma" version="1.0">
              <emma:interpretation id="{0B432148-BEB6-4C53-94FA-909403AF5402}" emma:medium="tactile" emma:mode="ink">
                <msink:context xmlns:msink="http://schemas.microsoft.com/ink/2010/main" type="inkWord" rotatedBoundingBox="20659,5051 24096,4403 24283,5395 20846,6042"/>
              </emma:interpretation>
              <emma:one-of disjunction-type="recognition" id="oneOf0">
                <emma:interpretation id="interp0" emma:lang="en-US" emma:confidence="0.5">
                  <emma:literal>IE</emma:literal>
                </emma:interpretation>
                <emma:interpretation id="interp1" emma:lang="en-US" emma:confidence="0.5">
                  <emma:literal>I = I</emma:literal>
                </emma:interpretation>
                <emma:interpretation id="interp2" emma:lang="en-US" emma:confidence="0">
                  <emma:literal>IFE</emma:literal>
                </emma:interpretation>
                <emma:interpretation id="interp3" emma:lang="en-US" emma:confidence="0">
                  <emma:literal>I'VE</emma:literal>
                </emma:interpretation>
                <emma:interpretation id="interp4" emma:lang="en-US" emma:confidence="0">
                  <emma:literal>FE</emma:literal>
                </emma:interpretation>
              </emma:one-of>
            </emma:emma>
          </inkml:annotationXML>
          <inkml:trace contextRef="#ctx0" brushRef="#br0">100 59 97 0,'0'0'91'0,"0"0"-67"16,0 0 30-16,0 0 55 15,0 0 37-15,0 0-6 16,5-32-49-16,-2 27-2 16,0 0 18-16,0-1-23 15,-3 0-4-15,0 4-9 16,3-2-41-16,-3 4 2 16,0 0-20-16,0 0-11 15,0 0 3-15,0 0-4 16,0 0 0-16,0 0 9 0,0 0-8 15,0 0 5 1,0 0-6-16,0 0-23 0,0 0 7 16,0 0-13-16,0 0-4 15,0 6 20-15,-3 7 13 16,-3 11 16-16,0 2-8 16,-7 5 1-16,0 7 10 15,2-6-19-15,-3 2 1 16,3-3 0-16,1 0 0 15,4-2-2-15,-5 0 0 16,6-7 1-16,-1-5 2 16,3-5-2-16,3-7 0 15,0-1-1-15,0-4-21 16,0 0 21-16,0 0-6 0,0 0 7 16,0 0 11-16,0 0-5 15,0 0 0-15,0 0-6 16,0 0-111-16,0 0-100 15,0 0-147-15</inkml:trace>
          <inkml:trace contextRef="#ctx0" brushRef="#br0" timeOffset="824.997">-284 473 496 0,'0'0'73'15,"0"0"-40"-15,0 0-12 16,0 0 40-16,0 0 39 15,0 0-41-15,0 0-13 16,25-20 12-16,-22 17-21 16,-3 3 30-16,5-3-15 15,6 3-33-15,5-3 8 16,8 0-26-16,10 3 0 16,11 0 2-16,5 0-1 15,10 0-3-15,-3 0 1 0,2-2-26 16,-6 2 25-16,-8 0-28 15,-4-4 11-15,-7 2 18 16,-5-3-25-16,-4 1 24 16,-6-1 1-16,-11-1-3 15,0 3 1-15,-8 3 2 16,0-8-2-16,-3 2-61 16,-19 0-350-16</inkml:trace>
          <inkml:trace contextRef="#ctx0" brushRef="#br0" timeOffset="1205.5193">-322-224 519 0,'0'0'151'0,"0"0"-135"0,0 0-10 16,0 0 1-16,0 0-6 16,0 0 14-16,0 0-13 0,182-43-2 15,-148 41 23-15,4-2-12 16,0-1 14-16,3-1 23 15,-1 4-37-15,4-4 12 16,-3 0-23-16,0 3 6 16,4 3 3-16,-4 0-9 15,-3 0 0-15,-7 0 0 16,-4 0-66-16,-8 0-71 16,-9 6-168-16</inkml:trace>
          <inkml:trace contextRef="#ctx0" brushRef="#br0" timeOffset="1553.8786">810 69 859 0,'0'0'0'16,"0"0"-19"-16,0 0-24 15,0 0 40-15,0 0 3 16,167-7 7-16,-132 4-5 15,-8 0-4-15,-2 3 2 16,-9 0-33-16,-3 0 19 0,-7 0-9 16,0 0 10-16,-6 0-64 15,0 0-119-15,0 0-88 0</inkml:trace>
          <inkml:trace contextRef="#ctx0" brushRef="#br0" timeOffset="1749.0552">955-40 396 0,'0'0'358'16,"0"0"-358"-16,0 0-98 0,0 0 30 15,0 0 58-15,0 0 6 16,198-3-74-16,-138-5-128 15,-11 0-34-15</inkml:trace>
          <inkml:trace contextRef="#ctx0" brushRef="#br0" timeOffset="2251.0685">2134-519 360 0,'0'0'68'16,"0"0"-55"-16,0 0-8 0,0 0 86 15,0 0-24 1,0 0-20-16,0 0-16 0,-25 13-5 16,6 6 5-16,3 7-16 15,-3 4 28-15,7 2-23 16,-1-1-14-16,4 2 7 15,2 1-11-15,4-2-2 16,3 2 4-16,0-1 5 16,0-4-18-16,0 2 9 15,0-8-19-15,10-1 19 16,5-4 0-16,8-7 0 16,5-2-12-16,4-7 5 15,9-2-15-15,3 0-20 16,5 0-28-16,21-11-13 15,-10-6-68-15,-7-4-58 0</inkml:trace>
          <inkml:trace contextRef="#ctx0" brushRef="#br0" timeOffset="2891.0548">2100-394 126 0,'0'0'177'16,"0"0"-113"-16,0 0-47 15,0 0 55-15,0 0 25 16,161-9-58-16,-118 7-15 16,-5 2-9-16,-1 0-15 15,1 0 26-15,-3 0-26 0,-3 0 1 16,-2 0-1-16,-5 0-3 15,7 0-37-15,-7 0-67 16,-3 0-114-16</inkml:trace>
          <inkml:trace contextRef="#ctx0" brushRef="#br0" timeOffset="2624.8527">2150-694 13 0,'0'0'140'0,"0"0"-101"15,0 0-16 1,0 0 3-16,0 0 35 0,0 0-21 47,163-15-20-47,-134 15 15 0,2 0-28 0,-2 0 10 0,-1-1 31 0,2-5-26 16,3 0-5-16,2-3-17 15,-2 3-2-15,-1-2 1 16,12-3-61-16,-12 2-43 0,-7 0-38 15</inkml:trace>
          <inkml:trace contextRef="#ctx0" brushRef="#br0" timeOffset="3324.5615">1697 265 409 0,'0'0'331'16,"0"0"-253"-16,0 0-67 15,0 0 5-15,0 0 74 16,0 0-27-16,0 0-41 16,113-2 16-16,-62-4-25 15,-2 0 0-15,8 1 24 0,0-1-27 16,6 0 18-16,5-1-28 15,8-2 9-15,6 3-3 16,10-3-6-16,9 4 0 16,-1-4-2-16,4 2-35 15,-3-6-1-15,-1 5-75 16,23-3-47-16,-25-1-48 16,-20 2-53-16</inkml:trace>
        </inkml:traceGroup>
      </inkml:traceGroup>
    </inkml:traceGroup>
    <inkml:traceGroup>
      <inkml:annotationXML>
        <emma:emma xmlns:emma="http://www.w3.org/2003/04/emma" version="1.0">
          <emma:interpretation id="{37B0F7EC-CC74-4E40-95F8-673979B2E48B}" emma:medium="tactile" emma:mode="ink">
            <msink:context xmlns:msink="http://schemas.microsoft.com/ink/2010/main" type="paragraph" rotatedBoundingBox="22876,5853 25127,5939 25103,6574 22852,64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E2A715-ED96-4797-87D1-5551D0A1CE0E}" emma:medium="tactile" emma:mode="ink">
              <msink:context xmlns:msink="http://schemas.microsoft.com/ink/2010/main" type="line" rotatedBoundingBox="22876,5853 25127,5939 25103,6574 22852,6488"/>
            </emma:interpretation>
          </emma:emma>
        </inkml:annotationXML>
        <inkml:traceGroup>
          <inkml:annotationXML>
            <emma:emma xmlns:emma="http://www.w3.org/2003/04/emma" version="1.0">
              <emma:interpretation id="{18CA9CB5-1CCB-4570-A67F-D38E5C5D46A1}" emma:medium="tactile" emma:mode="ink">
                <msink:context xmlns:msink="http://schemas.microsoft.com/ink/2010/main" type="inkWord" rotatedBoundingBox="22876,5853 25127,5939 25103,6574 22852,6488"/>
              </emma:interpretation>
              <emma:one-of disjunction-type="recognition" id="oneOf1">
                <emma:interpretation id="interp5" emma:lang="en-US" emma:confidence="0.5">
                  <emma:literal>RTRU</emma:literal>
                </emma:interpretation>
                <emma:interpretation id="interp6" emma:lang="en-US" emma:confidence="0.5">
                  <emma:literal>RT Ru</emma:literal>
                </emma:interpretation>
                <emma:interpretation id="interp7" emma:lang="en-US" emma:confidence="0">
                  <emma:literal>Rt Ru</emma:literal>
                </emma:interpretation>
                <emma:interpretation id="interp8" emma:lang="en-US" emma:confidence="0.5">
                  <emma:literal>R TR u</emma:literal>
                </emma:interpretation>
                <emma:interpretation id="interp9" emma:lang="en-US" emma:confidence="0">
                  <emma:literal>RT RU</emma:literal>
                </emma:interpretation>
              </emma:one-of>
            </emma:emma>
          </inkml:annotationXML>
          <inkml:trace contextRef="#ctx0" brushRef="#br0" timeOffset="4761.995">2814 820 563 0,'0'0'340'16,"0"0"-290"-16,0 0-50 15,0 0-43-15,0 0 36 16,0 0 6-16,0 0-18 16,0 102 18-16,0-63-61 15,-6-1-19-15,1-2 21 16,-3-5-28-16,-1-2 43 15,-17 5-43-15,4-10-53 0,-3 0-48 16</inkml:trace>
          <inkml:trace contextRef="#ctx0" brushRef="#br0" timeOffset="5028.843">2700 970 499 0,'0'0'180'15,"0"0"-157"-15,0 0-23 0,0 0-7 16,0 0 0 0,0 0-3-16,0 0-5 15,76-22 8-15,-49 17-38 0,3-1-43 16,-6 0 48-16,1 0 18 15,-6 1 21-15,-3 0 1 16,12-3-75-16,-5 3-59 16,-1 0-68-16</inkml:trace>
          <inkml:trace contextRef="#ctx0" brushRef="#br0" timeOffset="5765.4142">3247 781 317 0,'0'0'189'16,"0"0"-189"-16,0 0-89 15,0 0 74-15,0 0 14 16,0 0 2-16,0 0 6 15,16 130-7-15,-16-96 0 16,0 0 14-16,0-1-14 16,-3-1 11-16,-10-4-6 15,1-2-4-15,-1-7 10 16,1-4-11-16,2-3 0 16,4-7 0-16,3-2-1 15,-1-3 1-15,4 0 0 16,0 0 0-16,0-3-11 0,0-17-56 15,0-8 67-15,0-7 9 16,13-4 1-16,0-6 12 16,-1 0 30-16,1-4-31 15,0 1 5-15,-1 6-25 16,1-1 41-16,-1 9-12 16,4 9-29-16,3 5-1 15,0 5-10-15,0 8-29 16,3 3 13-16,0 4 9 15,2 0-18 1,0 0 2 31,-7 0-7-31,-1 15 27-16,0 2 4 15,-6 0-3 1,-7 3 12-16,0-3 7 0,-3 2 24 0,0 5 34 0,0-2-5 0,-10 3-8 0,-9 0-1 0,0 7-28 0,-3-4 6 0,0 0-22 0,1 0-6 15,4 1 35-15,3-5-4 16,7-5 13-16,1-2-38 16,6-2-6-16,0-5-2 15,0 4-11-15,0-2 7 16,0-3 5-16,6-2 0 16,7-1 1-16,0 0-1 15,1-6-23-15,5 0 15 0,3 0-51 16,0 0-3-16,4 0-26 15,5 0-55-15,-5-3-34 16,-4-3-45-16</inkml:trace>
          <inkml:trace contextRef="#ctx0" brushRef="#br0" timeOffset="6193.3533">3638 1062 384 0,'0'0'132'15,"0"0"-36"-15,0 0 0 16,0 0 26-16,0 0-8 15,0 0-66-15,0 0-48 16,0 0-9-16,0 9-14 16,0 12 23-16,0 3-32 0,12 0-37 15,10 3 43 1,1-3 20-16,-6-3-42 0,-1-5 25 16,-2-4-6-16,-9-7 2 15,1-2-15-15,2-3 13 16,-3 0 29-16,6 0 2 15,0-14 16-15,8-16-4 16,0 0-13-16,0-6 14 16,-3 1 14-16,-7 8-6 15,1 4 97-15,-4 5-16 16,-6 10 9-16,3 6-3 16,-3 2-70-16,0 0-40 15,0 0-23-15,0 0-36 16,3 10 46-16,0 17 13 15,7 3 0-15,-1 1 0 0,7-2-10 16,0-4-31-16,3-5 17 16,-3-5 18-16,3-5-3 15,-7-1-72-15,-2-9-43 16,-2 0-80-16,-5 0-162 0</inkml:trace>
          <inkml:trace contextRef="#ctx0" brushRef="#br0" timeOffset="3920.0382">1817 806 682 0,'0'0'88'0,"0"0"-88"0,0 0-114 16,0 0 84-1,0 0 10-15,0 0 20 0,0 0 1 16,31 155 2-16,-31-114 0 16,0-4-3-16,0-4 0 15,-3-4-1-15,-10-1-10 16,-2-5 11-16,2-1 0 15,3-5 1-15,1-4-1 16,6-4-7-16,0-1-35 16,3-8-95-16,0 0-61 15,0 0-20-15</inkml:trace>
          <inkml:trace contextRef="#ctx0" brushRef="#br0" timeOffset="4406.2355">1826 871 146 0,'0'0'105'0,"0"0"-82"15,0 0-5-15,0 0-18 0,0 0 0 16,0 0-1-16,195-105-15 31,-148 94-19-15,0 3-8-16,-7 2-6 0,-7 3 49 15,-12 3 7-15,-7 0 0 0,-11 0 7 16,-3 12-4-16,0-1 51 0,0 7 12 16,-8 1 24-16,-14 3 23 15,-5 7-18-15,-8-1-44 0,1 6-12 16,-4-2-45-16,3-5 12 16,3-1-13-16,10-6 1 15,10-6 14-15,2-9-13 16,10-1 18-16,0-2 39 15,0-2-24-15,0 0 8 16,0 0-12-16,0 0-23 16,0 0 5-16,0 0-13 15,8 3 0-15,3 6 5 16,8 1 3-16,3 5-5 16,7 2-3-16,5-4 0 15,1 0-7-15,3-2-19 0,-3-5 26 16,-5 0 0-1,2-4-19-15,-7 1-109 0,0-3 2 16,7 0-8-16,-7 0 42 16,-6 0-294-16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5:08.5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9BFE88-179E-40CF-A9D7-E2AA634C44ED}" emma:medium="tactile" emma:mode="ink">
          <msink:context xmlns:msink="http://schemas.microsoft.com/ink/2010/main" type="inkDrawing" rotatedBoundingBox="26912,5880 27846,5875 27847,5893 26913,5898" semanticType="underline" shapeName="Other">
            <msink:sourceLink direction="with" ref="{9436DD13-0729-424D-B1B5-AF3395CD61A4}"/>
          </msink:context>
        </emma:interpretation>
      </emma:emma>
    </inkml:annotationXML>
    <inkml:trace contextRef="#ctx0" brushRef="#br0">6003 631 166 0,'-163'-8'254'0,"163"8"-104"0,0 0 7 16,0 0 11-16,0 0-8 15,0 0-61-15,0 0-26 16,0 0-28-16,0 0-4 16,0 0 20-16,0 0-35 15,0 0-1-15,0 0 4 16,0 0-28-16,3 0-1 15,3 0-2-15,10 0-12 16,19 0 14-16,14 0 11 0,27 0 10 16,12 0-13-1,9 0 0 63,4 0 0-78,-9 0-8 0,-7 0 0 0,-9 0 2 16,-14 0 6-16,-9 0-8 0,-12 0 0 0,-12 0 8 0,-13 0-9 0,-7 0 1 0,-9 0 0 0,0 0 21 0,0 0-6 16,0 0 18-16,0 0 9 15,0 0-42-15,0 0 2 0,0 0-2 16,0-3-45-16,0 3 5 0,0-4-80 16,0 2-158-1,0-1-259-15,0 0-14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5:08.0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D2CD78-606E-47ED-8C9C-8169E7D1CE79}" emma:medium="tactile" emma:mode="ink">
          <msink:context xmlns:msink="http://schemas.microsoft.com/ink/2010/main" type="inkDrawing" rotatedBoundingBox="27033,5886 27074,5883 27075,5898 27035,5901" semanticType="underline" shapeName="Other">
            <msink:sourceLink direction="with" ref="{E12A92E8-79BF-40E7-BB7B-78C23BBDFA3D}"/>
          </msink:context>
        </emma:interpretation>
      </emma:emma>
    </inkml:annotationXML>
    <inkml:trace contextRef="#ctx0" brushRef="#br0">6003 631 61 0,'0'0'135'0,"0"0"-135"0,0 0-24 16,0 0 24-16,0 0 8 16,0 0-8-16,0 0-28 15,-41 3-40-15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5:10.13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BE28A4-B278-4080-883D-4032421E62AF}" emma:medium="tactile" emma:mode="ink">
          <msink:context xmlns:msink="http://schemas.microsoft.com/ink/2010/main" type="inkDrawing" rotatedBoundingBox="29306,5971 30227,5914 30230,5960 29309,6016" semanticType="underline" shapeName="Other">
            <msink:sourceLink direction="with" ref="{2392815E-C8A2-477B-B0E9-31E45E56DB4B}"/>
          </msink:context>
        </emma:interpretation>
      </emma:emma>
    </inkml:annotationXML>
    <inkml:trace contextRef="#ctx0" brushRef="#br0">8236 750 225 0,'0'0'297'16,"0"0"-194"-16,0 0-76 16,0 0 58-16,0 0 58 15,0 0-13-15,0 0-7 16,0 0-23-16,0 0 13 0,0 0 21 16,0 0-30-16,0 0-9 15,0-6-26-15,0 3-39 16,0 0 17-16,0 3-46 15,0-2-1-15,4 2 0 16,18-4-36-16,19 4-13 16,19-4 42-16,21-3-6 15,7 2 12-15,7 1-22 16,-11 2-18-16,-5-2 28 16,-13 3-10-16,-9 1 23 15,-8-4-1-15,-3 4-27 16,-10-2 26-16,-4-1-6 15,-7 0 8-15,-3 1-9 0,-6 2 6 16,-6-4 2-16,-7 4 0 16,0 0-7-16,-3 0-2 15,0 0 8-15,0-2-15 16,0 2-31-16,0-3-68 16,0-9-80-16,0 3-108 15,0-4-441-15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45:10.91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B96BD7-C283-4E69-A196-F6B8F97AD437}" emma:medium="tactile" emma:mode="ink">
          <msink:context xmlns:msink="http://schemas.microsoft.com/ink/2010/main" type="inkDrawing" rotatedBoundingBox="31476,6246 32658,6229 32659,6270 31477,6287" semanticType="underline" shapeName="Other">
            <msink:sourceLink direction="with" ref="{E12A92E8-79BF-40E7-BB7B-78C23BBDFA3D}"/>
          </msink:context>
        </emma:interpretation>
      </emma:emma>
    </inkml:annotationXML>
    <inkml:trace contextRef="#ctx0" brushRef="#br0">10404 1020 523 0,'0'0'233'0,"0"0"-154"0,0 0 34 15,0 0 57-15,0 0-52 16,0 0-21-16,0 0-61 16,72-18-27-16,-37 9 24 15,5 0-14-15,11 4 14 16,5 2-7-16,7 3-20 16,10 0 20-16,5 0-26 15,4 0 0-15,3 0 3 16,-1 0 3-16,-5 0-6 15,-3 0 0-15,-7 0 12 16,-10 0-21-16,-5 0 9 16,-10 0-7-16,-9-1 7 15,-10-4-20 48,-9 5 10-63,-10 0-15 0,-6 0-21 0,0 0 12 0,0 0-54 0,0 0-45 0,0 0-6 0,0 0-33 0,0 5 69 0,0 4-63 15,0 0-173-15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4:47:0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D38501-311F-4EDD-8ADD-EDA93948E91D}" emma:medium="tactile" emma:mode="ink">
          <msink:context xmlns:msink="http://schemas.microsoft.com/ink/2010/main" type="inkDrawing" rotatedBoundingBox="20514,8626 21283,8399 21427,8891 20658,9117" semanticType="underline" shapeName="Other">
            <msink:sourceLink direction="with" ref="{63265D73-55C1-4D20-9453-EBF4D0F3749E}"/>
          </msink:context>
        </emma:interpretation>
      </emma:emma>
    </inkml:annotationXML>
    <inkml:trace contextRef="#ctx0" brushRef="#br0">-2361-966 0,'15'0'157,"0"-15"-157,0 15 15,-15 15 1,0 15-16,0-15 47,0 90-47,0-91 15,0 1-15,0 0 16,0 15 0,0 0-1,0-15 1,0 0-1,0 0 1,0 0 0,0 0-16,0 0 15,0 30 1,0-30 62,0-1 47,0 1-125,0 0 16,0 15-16,29-15 218,-14-15-218,0 0 16,0 0-16,15-30 16,15 15-16,0-29 15,15 29-15,14-30 16,-14 15-16,-15-15 16,0 30-16,-1 0 15,-29-15-15,0 30 16,0-15 62,0 15-62,0-15 62,0 0-63,15 15 1,-30-14-16,15 14 16,-15-15-16,15 0 15,0 15 1,0-30 78,0 15-79,-30 15 63,0 0-62,0-15-16,0 15 16,-30 0-1,15 0-15,-15 0 16,1 0-16,14 0 0,-15 0 15,15 15 1,-15-15 0,15 0-16,0 15 31,15-15-15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4:47:24.4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E640F0-B913-4053-BD8B-F591CD5C262C}" emma:medium="tactile" emma:mode="ink">
          <msink:context xmlns:msink="http://schemas.microsoft.com/ink/2010/main" type="inkDrawing" rotatedBoundingBox="24660,6813 26014,10079 25613,10245 24258,6980" semanticType="verticalRange" shapeName="Other">
            <msink:sourceLink direction="with" ref="{30AF04DC-5C33-4B8C-8CCB-6C00E83E34CD}"/>
            <msink:sourceLink direction="with" ref="{A6715A9A-51B7-4147-86A8-9348AF911FA6}"/>
            <msink:destinationLink direction="to" ref="{729132A3-5E9B-40F7-B88C-E628B9DDBD09}"/>
          </msink:context>
        </emma:interpretation>
      </emma:emma>
    </inkml:annotationXML>
    <inkml:trace contextRef="#ctx0" brushRef="#br0">-1225-2689 0,'30'0'79,"-15"0"-79,0 0 15,0 0 16,0 0-15,0 0-16,-15 14 16,15-14-16,-15 45 15,30-15-15,15 15 16,-1 30-16,-14-30 16,45 14-1,-30 16-15,0-15 0,-1 29 16,1-14-1,0-15-15,0 15 16,0-16-16,0 16 16,-1 15-16,46 14 15,-45 1-15,30-1 16,-31-14-16,1-15 16,-15-15-16,15 14 15,-45-44-15,15 15 16,15 15-16,-30 14 15,15-14-15,0-15 16,-15 15-16,44-15 16,-44 14-16,30 16 15,-15-45-15,15 45 16,-15-16-16,-15-14 16,15-15-16,-15 15 15,30 0-15,-30-15 16,0 15-16,0-16 15,0 16-15,0 0 16,0-30-16,0 45 16,0-45-16,0 15 15,0-15 1,0-1 0,0 1-1,0 15-15,0-15 16,0 15-1,0-15-15,0 0 16,0 15-16,0-15 16,0 0-1,0 0-15,0 0 16,0 29-16,0-29 16,0 0-16,0 0 15,0 0-15,0 30 16,0-30-16,0 15 15,0-15 1,0 0-16,0 0 172,-30-15-156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4:47:25.8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9132A3-5E9B-40F7-B88C-E628B9DDBD09}" emma:medium="tactile" emma:mode="ink">
          <msink:context xmlns:msink="http://schemas.microsoft.com/ink/2010/main" type="inkDrawing" rotatedBoundingBox="25370,10163 25739,9596 25950,9733 25580,10300" semanticType="callout" shapeName="Other">
            <msink:sourceLink direction="to" ref="{7CE640F0-B913-4053-BD8B-F591CD5C262C}"/>
          </msink:context>
        </emma:interpretation>
      </emma:emma>
    </inkml:annotationXML>
    <inkml:trace contextRef="#ctx0" brushRef="#br0">0 314 0,'15'0'46,"0"0"-30,0 30 0,-15-15-1,0-1-15,0 1 16,0 0-16,0 0 16,0 30-1,15-30-15,-15 15 16,0-15-16,0 30 15,0-30 79,0 0-94,0 0 16,15-15 140,15 0-125,194-389 63,-224 374-78,0-30-16,0 15 0,15 15 15,-15-29-15,0 29 16,0 0 0,0 0-1,0 0 1,15 15-1,-15-15 1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4:47:28.6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876ECC-5629-4A54-A485-69338FDF12B2}" emma:medium="tactile" emma:mode="ink">
          <msink:context xmlns:msink="http://schemas.microsoft.com/ink/2010/main" type="inkDrawing" rotatedBoundingBox="15945,14530 24743,14126 24877,17033 16079,17437" hotPoints="24372,14472 24460,16914 16277,17210 16189,14768" semanticType="enclosure" shapeName="Rectangle">
            <msink:sourceLink direction="with" ref="{3776CC6C-9D8B-44D1-AD7B-FFB1EEDF7EBF}"/>
          </msink:context>
        </emma:interpretation>
      </emma:emma>
    </inkml:annotationXML>
    <inkml:trace contextRef="#ctx0" brushRef="#br0">0 0 0,'0'180'125,"0"-165"-125,0 29 0,0-14 16,0 30-16,0 15 15,0-16-15,0 31 16,0-30-16,0 0 16,0 44-16,30-14 15,-15-30-15,-15 29 16,0 1-1,0 0-15,0-31 0,0 16 16,0-15 0,0-30-16,0 15 15,0-1-15,0-14 32,0 15-32,0-15 0,0 15 0,0-30 15,0 0 63,0 0-78,0 0 16,0-1 0,0 16-1,30-15 32,-15-15-31,0 0-16,0 15 15,14-15-15,16 15 16,45-15-16,0 0 16,-1 30-1,46 0-15,29-15 16,15 45 31,1495-1-32,-1286-59-15,16 0 0,-16 0 16,60-15-16,-59-14 16,-61-1-16,31 0 15,-45 30-15,-75 0 16,0 0-16,-30 0 15,-59 0-15,14 0 16,0 0-16,1 0 16,74 0-16,0 0 15,0 0-15,15 0 16,-60-15-16,15 15 16,-44-15-16,-76 15 15,-29 0 204,-45 0-219</inkml:trace>
    <inkml:trace contextRef="#ctx0" brushRef="#br0" timeOffset="2335.8326">-239-59 0,'0'-15'78,"15"0"-63,15 0 1,-15 15-16,0 0 16,0-30-16,14 30 15,16-15-15,0 0 16,15 15-16,-15-30 16,-15 30-16,44-15 15,-44 15-15,60 0 16,-15 0-1,74 0-15,45 0 16,45 0-16,45 0 16,-45 0-16,45 0 15,-45 0-15,-45 0 16,16 0-16,-61 0 16,-15 0-16,-44 0 15,0 0-15,-1 0 16,31 0-16,44-30 15,45 0-15,30 0 16,1 1-16,-1 29 16,328 0-1,673-254 95,-941 179-95,-164 15-15,-16 30 16,16-15-16,-1 16 16,-59 14-16,15-15 15,-31 15-15,1-15 63,568-60-48,-539 90-15,1 0 0,-30 0 16,-15 0 140,-31 0-140,1 15-16,-15 0 15,15 30-15,0-30 16,15 45-16,-15-16 16,-15 16-1,15 0-15,15-15 16,-15 30-16,-15-46 16,15-14-16,-15 0 15,30 15-15,-30-15 16,0 0-16,0 0 15,0 0-15,0 0 16,0 30-16,0 14 16,0 1-16,0 30 15,0 0-15,0 29 16,0 1-16,0 14 16,0-14-16,0-31 15,0 31-15,0-60 16,0 29-16,0 1 15,0-45-15,0 14 16,0-29-16,0 15 16,0 15-16,0-15 15,0-30-15,0 15 16,0-1-16,0-14 16,0 0-16,0 0 31,0 0-16,0 0 1,0 0 0,0 15-16,0-15 15,0 0 1,0 0-16,0 0 47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4:44:34.65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9310D8B-5709-490B-9BB2-2939D0286EA4}" emma:medium="tactile" emma:mode="ink">
          <msink:context xmlns:msink="http://schemas.microsoft.com/ink/2010/main" type="writingRegion" rotatedBoundingBox="25184,922 24921,2636 24199,2525 24463,811"/>
        </emma:interpretation>
      </emma:emma>
    </inkml:annotationXML>
    <inkml:traceGroup>
      <inkml:annotationXML>
        <emma:emma xmlns:emma="http://www.w3.org/2003/04/emma" version="1.0">
          <emma:interpretation id="{504E557E-DE18-4032-9915-6A654FA42F8C}" emma:medium="tactile" emma:mode="ink">
            <msink:context xmlns:msink="http://schemas.microsoft.com/ink/2010/main" type="paragraph" rotatedBoundingBox="25184,922 24921,2636 24199,2525 24463,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979C44-8F00-487B-85C7-B70A6401EAE9}" emma:medium="tactile" emma:mode="ink">
              <msink:context xmlns:msink="http://schemas.microsoft.com/ink/2010/main" type="line" rotatedBoundingBox="25184,922 24921,2636 24199,2525 24463,811"/>
            </emma:interpretation>
          </emma:emma>
        </inkml:annotationXML>
        <inkml:traceGroup>
          <inkml:annotationXML>
            <emma:emma xmlns:emma="http://www.w3.org/2003/04/emma" version="1.0">
              <emma:interpretation id="{BD294FD4-49C3-433F-B59A-B864CC42B7E9}" emma:medium="tactile" emma:mode="ink">
                <msink:context xmlns:msink="http://schemas.microsoft.com/ink/2010/main" type="inkWord" rotatedBoundingBox="24796,2209 24735,2607 24423,2559 24485,216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111 1 64 0,'0'0'50'0,"0"0"8"16,0 0-25-16,0 0 15 16,0 0 22-16,0 0-31 15,0-3-11-15,0 3-28 0,0 0 5 16,0 0-12-16,0 0 6 16,0 0-11-16,0 0 12 15,0 0-14-15,0 0 14 16,0 0 0-16,0 0 0 15,0 0 13-15,0 0 0 16,0 0 5-16,0 0 16 16,0 0-12-16,-2 0-2 15,2 0-4-15,0 0-10 16,0 0 15-16,0 0-20 16,0 0 1-16,0 0-2 15,0 0 0-15,0 0 0 16,0 0-1-16,0 0 1 0,0 0 3 15,0 0-1 1,0 0 5-16,0 0-7 0,-3 0 0 16,3 0 0-16,0 0 0 15,0 0-3-15,0 0 0 16,0 0 3-16,0 0 0 16,0 0-1-16,0 0-3 15,0 0 4-15,0 0-1 16,0 0-16-16,0 0 16 15,0 0-14-15,0 0 5 16,0 0 8-16,-6 0-18 16,3 0 18-16,-2 0-5 0,0 0 6 15,5 0 0-15,-3 0 1 16,3 0 0 0,-3 0-1-16,3 0-3 0,-2 0 4 15,-1 3 0-15,1-1 0 16,-5 3 6-16,2-3-6 15,-2 3 1-15,0-3 1 16,2 3-2-16,3 3-2 16,-1-1-8-16,3 0 1 15,-2 3 7-15,-2 3 2 16,1-4 0-16,1 1 0 16,-1-1 2-16,-2-1-4 15,-1 1 2-15,4 1 0 0,-3-2 4 16,2-1-4-1,0-2 1-15,3-1-1 0,0 4-3 16,0-1 0-16,0 6-16 16,0-1-7-16,0 4 19 15,0-3-6-15,8 1-13 16,-3 2 13-16,4-4-14 16,-2-2 7-16,0-4 4 15,-2 2 3-15,-3-5 13 16,-2-1-10-16,3-2 10 15,-3 0 2-15,0 0-1 16,2 0-2-16,-2 0 1 16,4 0 0-16,1 0 4 15,3 0-4-15,6 0-3 16,2-5 3-16,3-8-22 0,0 2 5 16,0-4-4-1,-3 1-3-15,-7-1-12 0,-4 0 26 16,-3 3 10-16,-2 0 15 15,0-1 11-15,0 2-9 16,0-2-17-16,0 1 0 16,0-1 15-16,0 1-9 15,-2 2 7-15,-1 1-2 16,3 1-11-16,-2 4 0 16,2 2 0-16,0 2 0 15,0 0-1-15,0 0 1 16,0 0 0-16,0 0-1 15,0 0 1-15,-3-3 0 16,3 3 0-16,0 0 0 16,0 0 6-16,0 0-6 0,0 0 0 15,0 0 0-15,0 0 0 16,0 0-2-16,0 0-19 16,0 0-9-16,0 0 30 15,0 0-2-15,0 0 2 16,0 0-1-16,-4 3 1 15,4 2 0-15,-2-1 1 16,-1 3 0-16,1 0 26 16,-1 6-8-16,1-4 2 15,-2 4 11-15,2 1-22 0,-3-2 18 16,2 3-5 0,1-2-16-16,2 2 39 0,0-1-36 15,0-2-3-15,0 2-1 16,0-1-5-16,0-1-1 15,0 2 0-15,0-1 0 16,0 2 11-16,0 0-11 16,0-1 1-16,0 1 1 15,0 2-2-15,0-5 0 16,0 1-1-16,5-4-13 16,0-2 14-16,1-1-1 15,-4-4 1-15,3 1 0 16,-2-3-17-16,-1 0-3 15,5 0 1-15,-5 0 19 16,1 0 3-16,2 0 4 16,-1 0 9-16,1 0-7 0,-3-3-9 15,3-5 0-15,2 1-1 16,-2-2-5-16,0 1 6 16,1-1-10-16,1 1-24 15,12-3-34-15,0 5-58 16,-2 1-5-16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9:57.99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E0C702-4250-4A6C-BB15-36BEA8DE8322}" emma:medium="tactile" emma:mode="ink">
          <msink:context xmlns:msink="http://schemas.microsoft.com/ink/2010/main" type="writingRegion" rotatedBoundingBox="4010,6518 3764,7853 3132,7736 3378,6402"/>
        </emma:interpretation>
      </emma:emma>
    </inkml:annotationXML>
    <inkml:traceGroup>
      <inkml:annotationXML>
        <emma:emma xmlns:emma="http://www.w3.org/2003/04/emma" version="1.0">
          <emma:interpretation id="{F762D80A-1414-49CC-9DA0-97E4886A3FEF}" emma:medium="tactile" emma:mode="ink">
            <msink:context xmlns:msink="http://schemas.microsoft.com/ink/2010/main" type="paragraph" rotatedBoundingBox="4010,6518 3764,7853 3132,7736 3378,6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9C2F59-27CB-46A8-A8D1-C4F2EF1F4DC0}" emma:medium="tactile" emma:mode="ink">
              <msink:context xmlns:msink="http://schemas.microsoft.com/ink/2010/main" type="line" rotatedBoundingBox="4010,6518 3764,7853 3132,7736 3378,6402"/>
            </emma:interpretation>
          </emma:emma>
        </inkml:annotationXML>
        <inkml:traceGroup>
          <inkml:annotationXML>
            <emma:emma xmlns:emma="http://www.w3.org/2003/04/emma" version="1.0">
              <emma:interpretation id="{291BDEE7-B78C-43E1-9202-B75C8FA4BE58}" emma:medium="tactile" emma:mode="ink">
                <msink:context xmlns:msink="http://schemas.microsoft.com/ink/2010/main" type="inkWord" rotatedBoundingBox="4010,6518 3764,7853 3132,7736 3378,6402"/>
              </emma:interpretation>
              <emma:one-of disjunction-type="recognition" id="oneOf0">
                <emma:interpretation id="interp0" emma:lang="en-US" emma:confidence="0.5">
                  <emma:literal>of</emma:literal>
                </emma:interpretation>
                <emma:interpretation id="interp1" emma:lang="en-US" emma:confidence="0.5">
                  <emma:literal>o I</emma:literal>
                </emma:interpretation>
                <emma:interpretation id="interp2" emma:lang="en-US" emma:confidence="0">
                  <emma:literal>o A</emma:literal>
                </emma:interpretation>
                <emma:interpretation id="interp3" emma:lang="en-US" emma:confidence="0">
                  <emma:literal>o f</emma:literal>
                </emma:interpretation>
                <emma:interpretation id="interp4" emma:lang="en-US" emma:confidence="0">
                  <emma:literal>. I</emma:literal>
                </emma:interpretation>
              </emma:one-of>
            </emma:emma>
          </inkml:annotationXML>
          <inkml:trace contextRef="#ctx0" brushRef="#br0">-2434 164 593 0,'0'0'212'16,"0"0"-112"-16,0 0 23 15,0 0 59-15,0 0-1 16,0 0-75-16,0 0-45 0,0-12-1 16,0 12-16-1,0 0 31-15,0 0 23 0,0-3-30 16,0 3-5-1,0-3-27-15,0 3-24 0,0 0 16 16,0 0-27 0,0 0 0-16,0 0-1 0,0 0-4 15,0 3-2 1,0 15 0-16,0 3 6 0,6 9 2 16,4 0-1-16,-4 4-1 15,0-2 8-15,0-2-2 16,-2-1-7-16,-1-7 1 15,-3 2-2-15,0-5 1 16,3 1 2-16,-3-3-1 16,3 2 0-16,0-4 2 15,-3-2-3-15,3 2 1 16,1-5 0-16,-1 3 2 0,-3-4-2 16,0-1 0-1,3-3 0-15,-3-2 0 0,0 0 0 16,0-1 0-1,0-2 1-15,0 0 0 0,0 0-1 16,0 0 0 0,0 0-11-16,0 0-43 0,3 0-17 15,-3 0-55 1,0 0-48-16,0 0-84 0,0 0-254 16,0 0-191-16</inkml:trace>
          <inkml:trace contextRef="#ctx0" brushRef="#br0" timeOffset="763.4045">-2642 387 428 0,'0'0'382'0,"0"0"-178"16,0 0-22-16,0 0 2 0,0 0-75 16,0 0-39-1,0 0-54-15,0-3-15 0,0 3-2 16,0 0-10-1,0 0 10-15,4 0-5 0,2 0 6 16,3 0 1 0,1 0 5-16,-1 0 10 15,-2 0 13-15,2 0-27 16,1 0 22-16,1-3-2 0,5 0-16 16,9 0 29-16,7-2-9 15,9-1-2-15,0 3 4 16,6-3-27-16,1 1 6 15,-4-1-7-15,-3 0 1 16,-11 1 3-16,-4 2-4 16,-11 3 0-16,-2-3 5 15,-7 3-4-15,-6 0-1 16,3 0 6-16,-3 0-6 0,0 0 32 16,4 0-24-1,-4 0-7-15,6 0 2 16,3 0-1-16,7-4-2 15,6 0 0-15,-3-5 1 16,3 4 7-16,0-1-8 0,-6 0 0 16,-6 4 2-16,-4-1 0 0,-3 3-2 15,-3 0 0 1,0 0-7-16,0 0 6 16,-28 0-91-16,-4 8-174 15,1 1-625-15</inkml:trace>
          <inkml:trace contextRef="#ctx0" brushRef="#br0" timeOffset="-1089.9932">-2075-724 218 0,'0'0'215'0,"0"0"-111"0,0 0-18 16,0 0 72 0,0 0 8-16,0 0-20 0,0 0-10 15,6-10-32 1,-6 10-8-16,0 0-9 0,0 0-23 16,0 0-7-1,0 0-32-15,0 0-24 0,0 0 22 16,0 0-22-16,0 0 10 15,0 0 3-15,-10 0-14 16,-12 10 13-16,0 5-7 0,-3 5-6 16,-3 0 32-1,-1-1-19-15,-1 5 15 0,0-5 3 16,3 0-25 0,-2 1 13-16,1 1-9 15,3-2-9-15,3-4 15 0,6-2-16 16,3-3 1-16,4-8 6 15,2 1-1-15,4-1-5 16,3-2-1-16,-3 4 0 16,0-2 6-16,-3 1-5 15,-1 3-1-15,-2-3 0 16,-1 3 1-16,4-4-1 16,0 1 0-16,3-3 0 15,-1 3-1-15,4-3-4 16,0 0 5-16,0 0-2 0,0 0-21 15,0 0 17 1,0 0-4-16,0 0 7 0,0 0 3 16,0 0 0-1,0 0 1-15,0 0-1 0,0 0 0 16,0 2-1 0,0 4-5-16,13-1 6 0,6 1 8 15,6 6-8-15,10-4 0 16,3 4 0-16,3-4 6 15,3 1-4-15,-6-4-2 16,-6 4 0-16,-8-7-2 16,-5 2 1-16,-7-2 1 0,-5 1 0 15,-4 0 1 1,0-3 3-16,-3 0-4 0,0 0 0 16,0 0 2-1,0 0-2-15,3 0 0 16,3 3 0-16,4 0-3 0,-1 0 0 15,4-1 3 1,0 4 0-16,2-4 2 0,-2 1-2 16,-4 1 0-1,-5-4 0-15,-1 0 1 0,0 0 3 16,-3 0-3-16,0 0 5 0,0 0 18 16,0 0-14-1,0 0 13-15,0 0-9 0,0 0-12 16,0-7 10-1,3-9-12-15,0-6 0 0,0-2-10 16,1 2 9 0,-4-3 1-16,0 0 0 0,0 1 1 15,0 5 1 1,0 2-1-16,0 2 6 16,-10 1 18-1,-6 3-25-15,1-1 10 0,-1 1-2 0,6 3-7 16,1-1 13-16,6-1-14 15,-1-3 0-15,4 0-10 16,0-1-24-16,0 0 21 16,0 2 1-16,7 1 2 15,-1 2 9-15,0 4 1 16,-2 1 0-16,-4 3-1 0,0 1-4 31,0 0-8-31,0 0-9 0,0 1-50 0,-13 22-71 16,3 0-145-1,1-6-345-15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4:45:16.12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7EDA980-F4BC-40D0-824E-5783E14450E4}" emma:medium="tactile" emma:mode="ink">
          <msink:context xmlns:msink="http://schemas.microsoft.com/ink/2010/main" type="writingRegion" rotatedBoundingBox="12857,12159 13343,12159 13343,12763 12857,12763"/>
        </emma:interpretation>
      </emma:emma>
    </inkml:annotationXML>
    <inkml:traceGroup>
      <inkml:annotationXML>
        <emma:emma xmlns:emma="http://www.w3.org/2003/04/emma" version="1.0">
          <emma:interpretation id="{9E267455-5CD0-43E0-9F97-7B7BC491E308}" emma:medium="tactile" emma:mode="ink">
            <msink:context xmlns:msink="http://schemas.microsoft.com/ink/2010/main" type="paragraph" rotatedBoundingBox="12857,12159 13343,12159 13343,12763 12857,12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E9A05-A6BC-424A-A2FC-AC8D7B827F1D}" emma:medium="tactile" emma:mode="ink">
              <msink:context xmlns:msink="http://schemas.microsoft.com/ink/2010/main" type="line" rotatedBoundingBox="12857,12159 13343,12159 13343,12763 12857,12763"/>
            </emma:interpretation>
          </emma:emma>
        </inkml:annotationXML>
        <inkml:traceGroup>
          <inkml:annotationXML>
            <emma:emma xmlns:emma="http://www.w3.org/2003/04/emma" version="1.0">
              <emma:interpretation id="{9DFDCA3C-2912-4D9E-916F-AB76368F8768}" emma:medium="tactile" emma:mode="ink">
                <msink:context xmlns:msink="http://schemas.microsoft.com/ink/2010/main" type="inkWord" rotatedBoundingBox="12857,12159 13343,12159 13343,12763 12857,12763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-13408 3240 2 0,'0'0'91'16,"0"0"-18"-16,0 0 18 15,0 0 30-15,0 0-13 16,0 0-27-16,0 0-12 15,17 0-34-15,-15 0-10 0,7 0-15 16,-1-2-9 0,8 2 5-16,3 0-6 0,6 0 1 15,4 0 16-15,4 0-16 16,2 0 12-16,-2 0 6 16,2 0-18-16,-2 0 18 15,-5 0-18-15,-5-3 11 16,-4 3-11-16,-2-2 0 15,-3 1-1-15,-4 1 0 16,1-4 0-16,0 4-6 16,-6 0 6-16,0 0-14 15,2 0-12-15,-2 0-46 16,2 0-8-16,0 0-38 16,-5 7-70-16,-2 1-86 0</inkml:trace>
          <inkml:trace contextRef="#ctx0" brushRef="#br0" timeOffset="-1038.9302">-13201 3504 33 0,'0'0'57'16,"0"0"-4"-16,0 0-4 15,0 0-29-15,0 0 0 0,0 0-12 16,0 0-7-16,-33 125-1 16,33-115 1-16,-2 3-1 15,2-2 1-15,0 1 6 16,-3 1-2-16,1-1-3 15,-5-2-1-15,5-1-1 16,-3 0-7-16,0-1-2 16,1 0-24-16,1-1-64 15</inkml:trace>
          <inkml:trace contextRef="#ctx0" brushRef="#br0" timeOffset="-548.2534">-13429 3832 72 0,'0'0'55'16,"0"0"14"-16,0 0 9 0,0 0 9 0,0 0-11 0,0 0-14 15,0 0 15 1,3 0-9-16,-3 0-21 0,0 0-9 16,0 0-25-16,2 0-3 15,9 0-10-15,6 0-13 16,12-2 6-16,12-6 6 15,2-4-13-15,4 2 13 16,-4 0-23-16,-8 5 16 16,-8 0 8-16,-5 5-24 15,-6 0 3-15,-2 0-1 16,0 0 15-16,-6 0 7 16,3 0-7-16,-6 0-4 15,0 0-14-15,-5 0-15 16,0 0 14-16,0 0-15 15,0 0-5-15,0 0 16 0,0 0 4 16,0 0-7-16,0 0-41 16,0 0-77-16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4:49:14.6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F7DD186-17DD-4B40-81D4-30FE8E917E0F}" emma:medium="tactile" emma:mode="ink">
          <msink:context xmlns:msink="http://schemas.microsoft.com/ink/2010/main" type="inkDrawing" rotatedBoundingBox="4924,6407 6536,6407 6536,6422 4924,6422" shapeName="Other">
            <msink:destinationLink direction="with" ref="{7249B789-164A-4D8A-814D-AE7358293E33}"/>
          </msink:context>
        </emma:interpretation>
      </emma:emma>
    </inkml:annotationXML>
    <inkml:trace contextRef="#ctx0" brushRef="#br0">-1786 1080 0,'-13'0'437,"26"0"-328,0 0-46,0 0-47,13 0-1,-13 0 48,0 0-48,0 0 1,-1 0 0,1 0-1,0 0 1,0 0-1,13 0-15,-13 0 16,0 0 0,0 0-16,-1 0 15,1 0-15,0 0 32,13 0-1,-13 0-16,0 0 1,0 0-16,0 0 16,0 0-16,-1 0 15,14 0-15,-13 0 16,13 0-16,-13 0 16,0 0-16,12 0 15,-12 0-15,0 0 16,13 0-1,-13 0-15,0 0 0,13 0 16,-14 0 0,1 0-16,0 0 15,0 0-15,0 0 16,0 0-16,13 0 16,-13 0-16,0 0 15,-1 0-15,1 0 16,0 0-16,0 0 15,13 0-15,-13 0 16,0 0-16,0 0 16,-1 0-1,1 0-15,0 0 32,13 0-32,-13 0 15,0 0-15,0 0 16,13 0-16,12 0 15,-12 0-15,13 0 16,-1 0-16,-25 0 16,0 0-16,0 0 15,0 0 1,0 0 0,0 0-1,12 0-15,-12 0 16,13 0-16,-13 0 15,26 0-15,-13 0 16,-14 0-16,27 0 16,-26 0-16,0 0 15,0 0-15,0 0 16,25 0-16,-25 0 16,13 0-16,13 0 15,-26 0-15,0 0 16,-1 0-16,1 0 78,13 0-47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4:49:18.31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249B789-164A-4D8A-814D-AE7358293E33}" emma:medium="tactile" emma:mode="ink">
          <msink:context xmlns:msink="http://schemas.microsoft.com/ink/2010/main" type="inkDrawing" rotatedBoundingBox="6162,6239 6808,6242 6806,6628 6160,6625" semanticType="callout" shapeName="Other">
            <msink:sourceLink direction="with" ref="{4F7DD186-17DD-4B40-81D4-30FE8E917E0F}"/>
          </msink:context>
        </emma:interpretation>
      </emma:emma>
    </inkml:annotationXML>
    <inkml:trace contextRef="#ctx0" brushRef="#br0">0 25 0,'0'-13'188,"0"1"-157,13 12 16,0 0-31,0 0-16,0 0 15,-13 12-15,13-12 16,12 0-16,-12 0 16,0 13-16,0-13 15,0 0-15,0 26 16,0-26-1,0 13-15,12-13 16,-12 0 0,0 0-16,0 0 15,0 13-15,0-13 32,0 0-17,13 13-15,-13-13 16,-13 13-1,12-13-15,1 0 63,0 0-63,-13 13 16,13-13-16,0 0 15,13 0-15,-13 13 16,38-13-16,-38 25 15,13-25-15,13 13 16,-27 0-16,14-13 16,13 13-16,-26-13 156,-13 26-140,-13-26-1,0 0 1,0 0-1,0 0-15,-25 0 16,12 0-16,-13 0 16,26 0-16,-25 0 15,25 0-15,-13 0 47,13 0-31,0 0-16,-13 0 15,13 0 17,1 13-32,-1-13 31,0 13-15,-13-13-1,0 12 16,13-12-31,0 13 16,0-13 0,1 0-16,-1 13 93,0-13-93,-13 13 16,13-13-16,0 13 16,0 13-1,0-26 1,1 13 93,-1-13-109,13 13 16,0 0 62,0-1-78,0-24 234,0-1-234,0 0 32,0-13 77,0 13-62,0 0-31,0 0-1,0 0 32,0 0-31,0 1-1,0-1 1,0-13 31,0 13-32,0 0 17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4:46:31.95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1D75F71-6420-44B9-9C3C-FF9629734A47}" emma:medium="tactile" emma:mode="ink">
          <msink:context xmlns:msink="http://schemas.microsoft.com/ink/2010/main" type="writingRegion" rotatedBoundingBox="20745,14014 20990,14014 20990,14169 20745,14169"/>
        </emma:interpretation>
      </emma:emma>
    </inkml:annotationXML>
    <inkml:traceGroup>
      <inkml:annotationXML>
        <emma:emma xmlns:emma="http://www.w3.org/2003/04/emma" version="1.0">
          <emma:interpretation id="{38F476A8-139A-4083-B6B9-55D5C1E38212}" emma:medium="tactile" emma:mode="ink">
            <msink:context xmlns:msink="http://schemas.microsoft.com/ink/2010/main" type="paragraph" rotatedBoundingBox="20745,14014 20990,14014 20990,14169 20745,14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AE0925-B8E6-4454-A663-7A301B6BDB05}" emma:medium="tactile" emma:mode="ink">
              <msink:context xmlns:msink="http://schemas.microsoft.com/ink/2010/main" type="line" rotatedBoundingBox="20745,14014 20990,14014 20990,14169 20745,14169"/>
            </emma:interpretation>
          </emma:emma>
        </inkml:annotationXML>
        <inkml:traceGroup>
          <inkml:annotationXML>
            <emma:emma xmlns:emma="http://www.w3.org/2003/04/emma" version="1.0">
              <emma:interpretation id="{FC49A6FD-A8B8-4555-9981-5820BB1A6C5A}" emma:medium="tactile" emma:mode="ink">
                <msink:context xmlns:msink="http://schemas.microsoft.com/ink/2010/main" type="inkWord" rotatedBoundingBox="20726,14089 20960,13960 21022,14072 20788,14202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-5541 5148 0,'12'0'93,"1"0"-93,0 13 63,0 0-63,0-1 16,0 1-16,0 13 15,0-26-15,-13 13 156</inkml:trace>
          <inkml:trace contextRef="#ctx0" brushRef="#br0" timeOffset="-769.2816">-5296 5083 0,'-13'0'62,"0"0"63,13 13-125,-26 13 16,0-26-16,26 13 15,-13-13 1,0 13 0,1 0-1,-14-13-15,13 13 16,0-1 78,0-12-94,13 13 15,-26-13-15,26 26 16,-13-13-16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4:48:13.1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9DF79A9D-D119-40B9-8E97-E8442EEC0496}" emma:medium="tactile" emma:mode="ink">
          <msink:context xmlns:msink="http://schemas.microsoft.com/ink/2010/main" type="writingRegion" rotatedBoundingBox="16560,14160 30244,14243 30228,17017 16544,16935"/>
        </emma:interpretation>
      </emma:emma>
    </inkml:annotationXML>
    <inkml:traceGroup>
      <inkml:annotationXML>
        <emma:emma xmlns:emma="http://www.w3.org/2003/04/emma" version="1.0">
          <emma:interpretation id="{079BA9E5-1E06-4501-AED2-873904DB0E48}" emma:medium="tactile" emma:mode="ink">
            <msink:context xmlns:msink="http://schemas.microsoft.com/ink/2010/main" type="paragraph" rotatedBoundingBox="16551,15714 30235,15796 30228,17017 16544,16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0AF138-8CD7-493B-B3C3-3DAEA35989B3}" emma:medium="tactile" emma:mode="ink">
              <msink:context xmlns:msink="http://schemas.microsoft.com/ink/2010/main" type="line" rotatedBoundingBox="16551,15714 30235,15796 30228,17017 16544,16935"/>
            </emma:interpretation>
          </emma:emma>
        </inkml:annotationXML>
        <inkml:traceGroup>
          <inkml:annotationXML>
            <emma:emma xmlns:emma="http://www.w3.org/2003/04/emma" version="1.0">
              <emma:interpretation id="{64D9DC51-5160-4F28-8DC3-0C9E753E9F03}" emma:medium="tactile" emma:mode="ink">
                <msink:context xmlns:msink="http://schemas.microsoft.com/ink/2010/main" type="inkWord" rotatedBoundingBox="24056,16137 25381,16145 25377,16899 24051,16891"/>
              </emma:interpretation>
              <emma:one-of disjunction-type="recognition" id="oneOf0">
                <emma:interpretation id="interp0" emma:lang="en-US" emma:confidence="0.5">
                  <emma:literal>Rus</emma:literal>
                </emma:interpretation>
                <emma:interpretation id="interp1" emma:lang="en-US" emma:confidence="0">
                  <emma:literal>Runs</emma:literal>
                </emma:interpretation>
                <emma:interpretation id="interp2" emma:lang="en-US" emma:confidence="0">
                  <emma:literal>Ru's</emma:literal>
                </emma:interpretation>
                <emma:interpretation id="interp3" emma:lang="en-US" emma:confidence="0">
                  <emma:literal>Russ</emma:literal>
                </emma:interpretation>
                <emma:interpretation id="interp4" emma:lang="en-US" emma:confidence="0">
                  <emma:literal>Rues</emma:literal>
                </emma:interpretation>
              </emma:one-of>
            </emma:emma>
          </inkml:annotationXML>
          <inkml:trace contextRef="#ctx0" brushRef="#br0">-1301 7695 72 0,'0'0'91'16,"0"0"-65"-16,0 0 7 16,0 0 16-16,0 0-27 0,0 0-22 15,0 0-13-15,0-5 4 16,0 2-34-16,0-2-51 16,-6 1-40-16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4:46:28.2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7D3BA5B-B8CA-4684-AD16-5766061A0BAD}" emma:medium="tactile" emma:mode="ink">
          <msink:context xmlns:msink="http://schemas.microsoft.com/ink/2010/main" type="writingRegion" rotatedBoundingBox="20706,5389 21028,5389 21028,5711 20706,5711"/>
        </emma:interpretation>
      </emma:emma>
    </inkml:annotationXML>
    <inkml:traceGroup>
      <inkml:annotationXML>
        <emma:emma xmlns:emma="http://www.w3.org/2003/04/emma" version="1.0">
          <emma:interpretation id="{BE372A82-D9DB-48E2-938E-4A195C977CF1}" emma:medium="tactile" emma:mode="ink">
            <msink:context xmlns:msink="http://schemas.microsoft.com/ink/2010/main" type="paragraph" rotatedBoundingBox="20706,5389 21028,5389 21028,5711 20706,5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382B40-4C90-4777-A402-2469F8B16C14}" emma:medium="tactile" emma:mode="ink">
              <msink:context xmlns:msink="http://schemas.microsoft.com/ink/2010/main" type="line" rotatedBoundingBox="20706,5389 21028,5389 21028,5711 20706,5711"/>
            </emma:interpretation>
          </emma:emma>
        </inkml:annotationXML>
        <inkml:traceGroup>
          <inkml:annotationXML>
            <emma:emma xmlns:emma="http://www.w3.org/2003/04/emma" version="1.0">
              <emma:interpretation id="{04F31757-CE75-4528-982D-2F2BB1DC365A}" emma:medium="tactile" emma:mode="ink">
                <msink:context xmlns:msink="http://schemas.microsoft.com/ink/2010/main" type="inkWord" rotatedBoundingBox="20706,5389 21028,5389 21028,5711 20706,5711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-5284-3542 0,'13'13'31,"0"-13"48,-26 12-33,0-12-30,1 26-16,-1-26 16,0 13-16,-13 0 15,0-13-15,13 13 16,-25 0-16,25 0 16,-13-13-16,13 13 15,-13 12-15,26-12 16,-13 0-16,13 0 15,-13 0-15,1 0 125,12 0-109,0 12 0</inkml:trace>
          <inkml:trace contextRef="#ctx0" brushRef="#br0" timeOffset="1139.1528">-5567-3478 0,'-13'-26'63,"13"39"-1,0 0-46,0 0-16,0 0 31,13 0-31,-13 0 16,13-13 62,0 13-62,-1-13-1,1 25 16,13-25-15,-26 13-16,13-13 16,0 13-16,0 0 15,0 0-15,0-13 16,0 13-16,12-13 16,-12 13-1,0 12-15,13-12 16,0 0-16,-1 0 15,-12-13 79,-13 13-94,13 0 63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18:39.3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882ED5-C135-4106-B8B8-4098E3A6410C}" emma:medium="tactile" emma:mode="ink">
          <msink:context xmlns:msink="http://schemas.microsoft.com/ink/2010/main" type="writingRegion" rotatedBoundingBox="28268,4395 28342,6116 27536,6151 27462,4429"/>
        </emma:interpretation>
      </emma:emma>
    </inkml:annotationXML>
    <inkml:traceGroup>
      <inkml:annotationXML>
        <emma:emma xmlns:emma="http://www.w3.org/2003/04/emma" version="1.0">
          <emma:interpretation id="{B1C5E621-1865-47E2-80AD-8203F4EEFB34}" emma:medium="tactile" emma:mode="ink">
            <msink:context xmlns:msink="http://schemas.microsoft.com/ink/2010/main" type="paragraph" rotatedBoundingBox="28268,4395 28342,6116 27536,6151 27462,4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DA001F-F06E-4750-84CE-635513ED067F}" emma:medium="tactile" emma:mode="ink">
              <msink:context xmlns:msink="http://schemas.microsoft.com/ink/2010/main" type="line" rotatedBoundingBox="28268,4395 28342,6116 27536,6151 27462,4429"/>
            </emma:interpretation>
          </emma:emma>
        </inkml:annotationXML>
        <inkml:traceGroup>
          <inkml:annotationXML>
            <emma:emma xmlns:emma="http://www.w3.org/2003/04/emma" version="1.0">
              <emma:interpretation id="{CD30495A-A834-4C8D-8593-DBB1C374B3C9}" emma:medium="tactile" emma:mode="ink">
                <msink:context xmlns:msink="http://schemas.microsoft.com/ink/2010/main" type="inkWord" rotatedBoundingBox="28268,4395 28342,6116 27536,6151 27462,4429"/>
              </emma:interpretation>
              <emma:one-of disjunction-type="recognition" id="oneOf0">
                <emma:interpretation id="interp0" emma:lang="en-US" emma:confidence="0.5">
                  <emma:literal>no</emma:literal>
                </emma:interpretation>
                <emma:interpretation id="interp1" emma:lang="en-US" emma:confidence="0">
                  <emma:literal>fro</emma:literal>
                </emma:interpretation>
                <emma:interpretation id="interp2" emma:lang="en-US" emma:confidence="0">
                  <emma:literal>INO</emma:literal>
                </emma:interpretation>
                <emma:interpretation id="interp3" emma:lang="en-US" emma:confidence="0">
                  <emma:literal>Pro</emma:literal>
                </emma:interpretation>
                <emma:interpretation id="interp4" emma:lang="en-US" emma:confidence="0">
                  <emma:literal>ono</emma:literal>
                </emma:interpretation>
              </emma:one-of>
            </emma:emma>
          </inkml:annotationXML>
          <inkml:trace contextRef="#ctx0" brushRef="#br0">34 61 7 0,'0'0'303'16,"0"0"-148"-16,0 0-50 16,0 0 5-16,0 0 47 15,0 0-20-15,0 0-43 16,-26-19 0-16,20 12-43 15,6 5 21-15,-3-2-12 0,3 3-47 16,0 1 11-16,0 0-24 16,0 0 0-16,0 0-1 15,0-4 7-15,0 4-15 16,6-2 5-16,13-1 1 16,6 0-7-16,10-3 10 15,5 4 0-15,11-1-6 16,9 0-11-16,3 0 8 15,6 3-14-15,-4 0-48 16,2 0 17-16,-10 0-20 16,-7 0-7-16,-3 0 21 15,-2 9-44-15,-9 2-8 16,-4-2 6-16,-4-4 28 0,-18 0 10 16,-7-1-53-1,-3-4-136-15</inkml:trace>
          <inkml:trace contextRef="#ctx0" brushRef="#br0" timeOffset="672.343">15 157 64 0,'0'0'147'0,"0"0"-98"15,0 0-36-15,0 0-12 16,0 0 35-16,0 0 6 16,0 0-3-16,101 21 4 15,-96-14-18-15,9 2 14 16,-3 6 13-16,5 5-12 15,3 2 24-15,0 7-41 16,0 2-12-16,-3 7-11 16,-1-2-4-16,-2 0 3 15,-3 1-8-15,-7-4 1 16,-3 2 8-16,0-7 0 16,-3 0 29-16,-20-5 55 0,-2-1 17 15,-3-2-13-15,-4-2-30 16,-1 2-31-1,4-7 7-15,4 2-27 0,6-7 4 16,9 1-11-16,7-7 0 16,3-2-8-16,0 3-33 15,0-3-27-15,0 4 44 16,3-2 11-16,7 0 13 16,3 4 12-16,-1 0-11 15,7 0 12-15,-1-1-13 16,7 6 0-16,7 2 9 15,3 0-9-15,2 5 1 16,8-2 4-16,-1-1 2 0,3 0-7 16,-4 0 0-16,-2-3 0 15,-3-3 0-15,-9-1 0 16,-4-1 0-16,-6-3 0 16,-7 0 0-16,-2-3-1 15,-4-1 1-15,-6 4-20 16,3-4 8-16,-3 0-10 15,0 0-21-15,0 0-78 16,0 0-149-16</inkml:trace>
          <inkml:trace contextRef="#ctx0" brushRef="#br0" timeOffset="3346.3514">418 1293 182 0,'0'0'140'16,"0"0"-94"-16,0 0 12 15,0 0 17-15,0 0 6 16,0 0-31-16,0 0-21 15,-13-9 23-15,10 2-7 16,-3-2 12-16,-1 0 10 16,1 1-30-16,-3 2 18 15,2 0-13-15,1 0-14 16,0 5 1-16,-1-3-16 16,1 0 8-16,0 4-11 15,2 0-8-15,1 0-3 16,0 0 1-16,0 0-3 15,-6 0-3-15,-1 0 6 0,-6 0 0 16,-3 4-1-16,0 7 0 16,-3 3 0-16,3 3-5 15,-3 3 6-15,3 5-6 16,0 1 6-16,5 2 0 16,-2-2-1-16,5 2-10 15,6-3 10-15,2-1-17 16,0-2-32-16,3-2 21 15,0 0-7-15,0 0 33 16,0 0 3-16,3-1 1 0,5 1 12 16,5 0-13-1,4-3-25-15,-1-1 12 0,3-4-7 16,2 2-27-16,4-6 46 16,0 1 1-16,-3-3 0 15,3-1 0-15,-2-5-6 16,-5 0 5-16,5 0 2 15,-1 0-1-15,0-11 8 16,0-9 0-16,0-5-3 16,-1-6 11-16,-2-3-16 15,3-4 21-15,-6 0-15 16,3 0 14-16,-7 1 9 16,1 3-21-16,-7 4 5 15,-3 6-5-15,-3 2-7 16,0 8 25-16,0 0-11 0,-9 6-14 15,-7-1 35-15,-3 0-26 16,-3 7-10-16,0 2-15 16,0 0-32-16,1 0-41 15,2 14-90-15,5 5-20 16,6-1-21-16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18:43.9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B5700D-F7C2-4732-899E-3F7C245D6420}" emma:medium="tactile" emma:mode="ink">
          <msink:context xmlns:msink="http://schemas.microsoft.com/ink/2010/main" type="writingRegion" rotatedBoundingBox="28292,4550 31740,4500 31802,8706 28354,8757"/>
        </emma:interpretation>
      </emma:emma>
    </inkml:annotationXML>
    <inkml:traceGroup>
      <inkml:annotationXML>
        <emma:emma xmlns:emma="http://www.w3.org/2003/04/emma" version="1.0">
          <emma:interpretation id="{61DB4583-A8C2-4528-A1E7-913A5CB32DF7}" emma:medium="tactile" emma:mode="ink">
            <msink:context xmlns:msink="http://schemas.microsoft.com/ink/2010/main" type="paragraph" rotatedBoundingBox="28703,4550 30880,4501 30895,5168 28718,5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26C05C-9FF3-4F69-B22C-510B3E540860}" emma:medium="tactile" emma:mode="ink">
              <msink:context xmlns:msink="http://schemas.microsoft.com/ink/2010/main" type="line" rotatedBoundingBox="28703,4550 30880,4501 30895,5168 28718,5217"/>
            </emma:interpretation>
          </emma:emma>
        </inkml:annotationXML>
        <inkml:traceGroup>
          <inkml:annotationXML>
            <emma:emma xmlns:emma="http://www.w3.org/2003/04/emma" version="1.0">
              <emma:interpretation id="{BEB48855-BB61-493B-8275-3B1F4D6E8817}" emma:medium="tactile" emma:mode="ink">
                <msink:context xmlns:msink="http://schemas.microsoft.com/ink/2010/main" type="inkWord" rotatedBoundingBox="28703,4550 30880,4501 30895,5168 28718,5217"/>
              </emma:interpretation>
              <emma:one-of disjunction-type="recognition" id="oneOf0">
                <emma:interpretation id="interp0" emma:lang="en-US" emma:confidence="0.5">
                  <emma:literal>Woo</emma:literal>
                </emma:interpretation>
                <emma:interpretation id="interp1" emma:lang="en-US" emma:confidence="0">
                  <emma:literal>Wo</emma:literal>
                </emma:interpretation>
                <emma:interpretation id="interp2" emma:lang="en-US" emma:confidence="0">
                  <emma:literal>WIO</emma:literal>
                </emma:interpretation>
                <emma:interpretation id="interp3" emma:lang="en-US" emma:confidence="0">
                  <emma:literal>WTO</emma:literal>
                </emma:interpretation>
                <emma:interpretation id="interp4" emma:lang="en-US" emma:confidence="0.5">
                  <emma:literal>w = o</emma:literal>
                </emma:interpretation>
              </emma:one-of>
            </emma:emma>
          </inkml:annotationXML>
          <inkml:trace contextRef="#ctx0" brushRef="#br0">1257 249 7 0,'0'0'643'0,"0"0"-567"15,0 0-76-15,0 0 16 16,0 0 17-16,0 0 32 15,0 0-16-15,-3-56-49 16,3 56-34-16,0 0-10 16,0 1 10-16,0 17 33 15,0 5-11-15,0 4 21 0,-3 5-9 16,3 8 0-16,0-1 2 16,0 6 9-16,0 3-9 15,0 0 18-15,0 1 2 16,0-2-16-16,0-4-5 15,3-3-1-15,0-7 0 16,4-4-1-16,-4-9 1 16,0-5 0-16,0-10-1 15,0-2-26-15,0-3 17 16,-3 0 9-16,4 0 1 16,2 0 26-16,0 0 2 15,7 0-10-15,6-14-3 16,6-6-14-16,-1-9-1 15,6-4 0-15,-3-8 2 0,-2 2 6 16,0-7-8-16,-6 5 12 16,-3-4 14-16,-3 1-26 15,-4 5 22-15,1 0 1 16,-1 5-2-16,-2 2-4 16,2 10-16-16,-3 2-1 15,1 9 1-15,-4 1 0 16,0 9-2-16,-3-2 1 15,3 3-23-15,0 0 11 16,0 0-57-16,1 3 12 16,-1 16 20-16,0 5-7 15,-3 12 44-15,0 3 0 0,0 0 0 16,0 7 16-16,-6-3-15 16,-1-1 5-1,4-5-6-15,0-6 0 0,3-3 0 16,0-8-1-16,0-3 1 15,0-4 0-15,0 0 1 16,0-8-1-16,0 1 4 16,0-4 2-16,0-2-5 15,0 0 0 1,0 0-1-16,0 0 10 0,6 0-10 16,7 0 74-16,6-11-3 15,6-15-58 1,10-8-2-1,-2-2-11-15,5-7 1 0,-3-2 5 0,-3 0-6 16,-1-6 0-16,-6 0 1 0,1 3 7 16,-7 0-8-16,-5 8 0 15,0 4 0-15,-6 7 4 16,0 8-4-16,-8 11 19 16,0 4 5-16,0 4-24 15,0 2-1-15,0 0-56 16,3 0-75-16,2 5 40 15,3 8 35-15,0 8-34 16,-2 4-40-16,-3-2-9 16,-3-6-101-16</inkml:trace>
          <inkml:trace contextRef="#ctx0" brushRef="#br0" timeOffset="1377.023">2122 665 62 0,'0'0'101'0,"0"0"-7"16,0 0 4-16,0 0-23 15,0 0-33-15,0 0-22 16,0 0-18-16,-9 2 12 16,9-2-5-16,0 0-8 15,0 0 31-15,0 0-2 16,0 0 34-16,-4 0 11 16,4 0-10-16,0 0 17 15,0 0-21-15,0 0-24 16,0 0 7-16,0 0-37 0,0 0-6 15,0 0-1-15,0 0 0 16,0 0-1-16,10 0-46 16,6 0 47-16,9 0 0 15,3 0 0 1,4 0 0-16,3 0-1 0,-2 0-9 16,2 0-21-16,-3 0-3 15,-4 0-7-15,0-2-4 16,-2-4-22-1,-4 0-11-15,0 0 12 0,0-1-2 16,-3-8-41-16,-6 4 12 16,-4-1-147-16</inkml:trace>
          <inkml:trace contextRef="#ctx0" brushRef="#br0" timeOffset="1677.3615">2307 466 97 0,'0'0'298'0,"0"0"-199"16,0 0-71-16,0 0 13 15,0 0 54-15,0 0-29 16,0 0-42-16,57-81-16 0,-47 77-7 15,-4 4-2 1,0 0 1-16,-3 0-19 0,0 0 17 16,4 0-3-16,-1 0 5 15,4 0-1-15,5 9-2 16,20 0-33-16,-3-4-50 16,-1-5-92-16</inkml:trace>
          <inkml:trace contextRef="#ctx0" brushRef="#br0" timeOffset="2184.0925">3056 220 188 0,'0'0'378'0,"0"0"-273"16,0 0-57-16,0 0-17 15,0 0-16-15,0 0-15 16,0 0 0-16,-88 78 0 16,72-26-6-16,5 2 6 15,3 0 0-15,5-6 16 16,3-6-15-16,0-1 22 15,0-5 13-15,6-5-7 0,13 0 7 16,3-5-30 0,10-7-6-16,3-4-20 0,6-10-49 15,6-5 50-15,4 0-10 16,1-11-18-16,-4-17 8 16,-4-6 14-16,-10-3 25 15,-8-3 20-15,-11-2 31 16,-2-4 50-16,-10-2-36 15,0 0-10-15,-3 0 42 16,0 3-32-16,0 9-15 16,-9 7-3-16,-4 8-26 15,1 8 8-15,-1 4-29 16,0 6-16-16,-5 3-55 0,-17 6-115 16,0 23-107-16,5-4-114 15</inkml:trace>
        </inkml:traceGroup>
      </inkml:traceGroup>
    </inkml:traceGroup>
    <inkml:traceGroup>
      <inkml:annotationXML>
        <emma:emma xmlns:emma="http://www.w3.org/2003/04/emma" version="1.0">
          <emma:interpretation id="{053359AB-5586-45C5-A30C-885D9AF456B5}" emma:medium="tactile" emma:mode="ink">
            <msink:context xmlns:msink="http://schemas.microsoft.com/ink/2010/main" type="paragraph" rotatedBoundingBox="28328,6943 31776,6892 31791,7959 28343,8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64878E-A1E9-40D7-905A-EFD3EE89A668}" emma:medium="tactile" emma:mode="ink">
              <msink:context xmlns:msink="http://schemas.microsoft.com/ink/2010/main" type="line" rotatedBoundingBox="28328,6943 31776,6892 31791,7959 28343,8010"/>
            </emma:interpretation>
          </emma:emma>
        </inkml:annotationXML>
        <inkml:traceGroup>
          <inkml:annotationXML>
            <emma:emma xmlns:emma="http://www.w3.org/2003/04/emma" version="1.0">
              <emma:interpretation id="{1F4C8FCF-3A97-4C83-8771-08A1799BEBAE}" emma:medium="tactile" emma:mode="ink">
                <msink:context xmlns:msink="http://schemas.microsoft.com/ink/2010/main" type="inkWord" rotatedBoundingBox="28328,6943 31776,6892 31791,7959 28343,8010"/>
              </emma:interpretation>
              <emma:one-of disjunction-type="recognition" id="oneOf1">
                <emma:interpretation id="interp5" emma:lang="en-US" emma:confidence="0.5">
                  <emma:literal>ZPO</emma:literal>
                </emma:interpretation>
                <emma:interpretation id="interp6" emma:lang="en-US" emma:confidence="0">
                  <emma:literal>ZPFO</emma:literal>
                </emma:interpretation>
                <emma:interpretation id="interp7" emma:lang="en-US" emma:confidence="0">
                  <emma:literal>ZPEO</emma:literal>
                </emma:interpretation>
                <emma:interpretation id="interp8" emma:lang="en-US" emma:confidence="0">
                  <emma:literal>ZPIO</emma:literal>
                </emma:interpretation>
                <emma:interpretation id="interp9" emma:lang="en-US" emma:confidence="0.5">
                  <emma:literal>ZPE o</emma:literal>
                </emma:interpretation>
              </emma:one-of>
            </emma:emma>
          </inkml:annotationXML>
          <inkml:trace contextRef="#ctx0" brushRef="#br0" timeOffset="3319.2725">867 2728 605 0,'0'0'156'15,"0"0"-61"-15,0 0-68 16,0 0 24-16,0 0 12 16,0 0-48-16,0 0-4 15,63-48-10-15,-25 37-1 16,6-4 5-16,-1 5 1 15,1-2-7-15,4 4 1 16,2 2-2-16,1 0 1 16,-1 1 1-16,4 1 0 15,0-1-1-15,-5 0-3 16,2-4 3-16,-4-2-27 16,-3 0-41-16,-3-7-25 15,-9 1-77-15,-13 3-96 0</inkml:trace>
          <inkml:trace contextRef="#ctx0" brushRef="#br0" timeOffset="3874.3086">911 2621 202 0,'0'0'332'15,"0"0"-332"-15,0 0-107 16,0 0 107-16,0 0 35 16,0 0-1-16,0 0-9 15,198 33-24-15,-135-18 8 16,0-4-8-16,-9-2 6 0,-7-4 34 16,-15 0-2-16,-11 3-13 15,-4-3-5-15,-15 3-21 16,-2 3 7-16,0 7 3 15,0 4 3-15,-16 10 69 16,-19 4-4-16,-5 9-26 16,-7 3-25-16,0 3-26 15,-1 0 7-15,4-3-8 16,3 0 0-16,6 1 7 16,5-7-7-16,1-6 24 15,4 2 15-15,6-4-27 16,0-6 14-16,7 0-19 0,5-2-7 15,1-5 0-15,6 3-15 16,0-4 10-16,0 0 5 16,0-1 1-16,6-2 5 15,10 1-6-15,0-4 0 16,6 0 9-16,3-5 1 16,7-8 15-16,6-1-3 15,2 0-21-15,10 0 19 16,1-1-20-16,-1-17 0 15,4 1-1-15,-8-1-49 16,20-15-43-16,-12 4-125 16,-10-2-86-16</inkml:trace>
          <inkml:trace contextRef="#ctx0" brushRef="#br0" timeOffset="4760.7214">2021 2890 542 0,'0'0'160'15,"0"0"-97"-15,0 0-27 16,0 0 66-16,0 0-40 16,0 0-61-16,0 0 8 15,-3 60-9-15,-10-19 0 16,2 8 1-16,-3-2-1 15,-2 0 1-15,2-2-1 16,-5-3 7-16,3-2-7 16,-6-4 0-16,6-2 0 0,0-8-1 15,4-7 2 1,2-4-1-16,7-6 0 0,0-7 2 16,3-2 2-16,0 0-4 15,0 0 1 1,0 0-1-16,0-17-69 0,0-9-12 15,3-7 49-15,10-5 13 16,-1-4 18-16,1-3-16 16,3-2 17-16,-7 2-1 31,4-2 2-31,1 2-1 0,0 2 0 0,2 1 1 31,3 0 3-31,2 2-4 0,4 0-1 0,7 1 1 16,2-1-12-16,7 3 12 15,0 5-1-15,0 0-11 16,-1 2 12-16,-2 9 0 16,-6 6 0-16,-10 9 5 0,-3 6-5 15,-6 0 0-15,-4 4 0 16,-3 18 13-16,-3 6 30 16,-3 5-26-16,0 2 1 15,0 2 9-15,0-4-8 16,-9-1 7-16,-4-6-6 15,-2-1-19-15,-1-3 16 16,-3-1-16-16,-2-2 0 16,-1-1 15-16,-8 1-15 15,0-1 15-15,1-2-6 16,4-4-1-16,3-4 59 0,3-5-15 16,3-3-2-1,1 0-12-15,2 0-23 0,3 0 20 16,4-11-26-16,0-1-10 15,6-4 0-15,0 4-39 16,0 3-51-16,0 3-65 16,0 4-99-16,0 2-95 0</inkml:trace>
          <inkml:trace contextRef="#ctx0" brushRef="#br0" timeOffset="7504.8375">2660 3216 54 0,'0'0'189'15,"0"0"-74"-15,0 0 10 16,0 0-13-16,0 0 9 15,0 0-14-15,0 0-51 0,38-20-23 16,-29 16 15 0,-3 2-19-16,1-1-6 0,2 3-11 15,4-3-11-15,-1 3 3 16,4 0-4-16,0 0 0 16,3 0-2-16,0 0 3 15,3 0-2-15,0 0-7 16,-1 0-28-16,4-3 1 15,2 1-50-15,-6-4 1 16,4 0-5-16,0-7-35 16,-6-3-39-16</inkml:trace>
          <inkml:trace contextRef="#ctx0" brushRef="#br0" timeOffset="7832.7411">2691 2935 182 0,'0'0'309'16,"0"0"-231"-16,0 0-57 15,0 0-9-15,0 0 17 16,0 0 7-16,0 0-35 15,95-62 1-15,-73 56 11 16,-6 0-5-16,0 4 15 0,-7 2-5 16,4 0-17-1,-2 0 19-15,5 0-20 0,9 0 1 16,2 0 4-16,6 0-4 16,2 0-2-16,6 0-8 15,6 0-63-15,-9 0-39 16,-6-4-84-16</inkml:trace>
          <inkml:trace contextRef="#ctx0" brushRef="#br0" timeOffset="10518.3462">3896 2803 309 0,'0'0'95'0,"0"0"-72"16,0 0 87-16,0 0 44 15,0 0-28-15,0 0-16 16,0 0-47-16,-41-24-21 16,28 24-7-16,-1 0-34 15,-5 0 11-15,-5 0-12 16,0 6 0-16,-1 12-3 16,-7 1 4-16,-2 7-1 15,-1 4 9-15,0 5 0 16,4-2-10-16,-1 7 2 15,8-1-1-15,-1 1 22 16,9-2-22-16,5 0-1 16,11 2-30-16,0-3 31 15,5 2 29-15,23-1 9 0,7-2-28 16,3-2-10-16,5-3-5 16,4-5 0-16,0-7 3 15,-2-4-15-15,-4-7-18 16,0-4-26-16,-1-4 44 15,4 0 8-15,3-12 8 16,1-12 1-16,5-6 0 16,1-7-11-16,-5-5 11 15,-4-9-1-15,-8-3 1 16,-8-5 18-16,-7 0-11 16,-6-5 9-16,-13 6 17 0,-3 1-1 15,0 3 7-15,-7 3 0 16,-18 9-7-16,-3 2-3 15,-7 9-16-15,-3 11-10 16,0 12-3-16,-8 8-68 16,-36 28-91-16,6 18-140 15,7 0-275-15</inkml:trace>
        </inkml:traceGroup>
      </inkml:traceGroup>
    </inkml:traceGroup>
    <inkml:traceGroup>
      <inkml:annotationXML>
        <emma:emma xmlns:emma="http://www.w3.org/2003/04/emma" version="1.0">
          <emma:interpretation id="{E335F768-D8F0-4D3F-BF9C-F22C06FD6C80}" emma:medium="tactile" emma:mode="ink">
            <msink:context xmlns:msink="http://schemas.microsoft.com/ink/2010/main" type="paragraph" rotatedBoundingBox="28640,8585 29071,8129 29391,8432 28961,8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04E777-15EC-499F-80D6-F12B12EE5F99}" emma:medium="tactile" emma:mode="ink">
              <msink:context xmlns:msink="http://schemas.microsoft.com/ink/2010/main" type="line" rotatedBoundingBox="28640,8585 29071,8129 29391,8432 28961,8887"/>
            </emma:interpretation>
          </emma:emma>
        </inkml:annotationXML>
        <inkml:traceGroup>
          <inkml:annotationXML>
            <emma:emma xmlns:emma="http://www.w3.org/2003/04/emma" version="1.0">
              <emma:interpretation id="{6C2A222C-326C-40BD-84F1-ABC6ABB6103C}" emma:medium="tactile" emma:mode="ink">
                <msink:context xmlns:msink="http://schemas.microsoft.com/ink/2010/main" type="inkWord" rotatedBoundingBox="28640,8585 29071,8129 29391,8432 28961,8887"/>
              </emma:interpretation>
              <emma:one-of disjunction-type="recognition" id="oneOf2">
                <emma:interpretation id="interp10" emma:lang="en-US" emma:confidence="0.5">
                  <emma:literal>o</emma:literal>
                </emma:interpretation>
                <emma:interpretation id="interp11" emma:lang="en-US" emma:confidence="0">
                  <emma:literal>°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0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1624.0538">1439 3960 212 0,'0'0'104'15,"0"0"-82"-15,0 0-6 0,0 0 8 16,0 0 28-16,0 0-17 16,0 0-34-16,-71 14 35 15,49 6 12-15,0 3-6 16,-4-1 18-16,4 7 2 16,3-2-26-16,3 4 31 15,10-2 4-15,6 3-71 16,0-7-25-16,19 3 25 15,16-3 30-15,9-1-30 16,2-7-39-16,5-3 16 16,-1-9-13-16,-5-1 36 15,-8-4-31-15,-8 0 2 16,-7 0 29-16,-6 0 0 16,-7-8 16-16,1-7 39 0,-1-8-34 15,1-3 29-15,-2-6 6 16,1 0-27-16,1-6 7 15,-1 1-19-15,4-6 15 16,-4 2 0-16,1-1-31 16,-4 1 23-1,-3 5-18 48,-3 8-5-63,0 2-2 0,-3 3-16 0,-19 9 17 0,-3 2 13 0,-7 10-13 15,-1 2-59 1,-5 0-22-16,-22 45-79 16,9-6-45-16,7 1-193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19:02.12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6333EA-77B4-4D43-916C-378C271969F2}" emma:medium="tactile" emma:mode="ink">
          <msink:context xmlns:msink="http://schemas.microsoft.com/ink/2010/main" type="writingRegion" rotatedBoundingBox="11020,14914 32290,14500 32364,18275 11093,18689"/>
        </emma:interpretation>
      </emma:emma>
    </inkml:annotationXML>
    <inkml:traceGroup>
      <inkml:annotationXML>
        <emma:emma xmlns:emma="http://www.w3.org/2003/04/emma" version="1.0">
          <emma:interpretation id="{CD2FE717-17EC-40BE-8822-747DF60ADA3A}" emma:medium="tactile" emma:mode="ink">
            <msink:context xmlns:msink="http://schemas.microsoft.com/ink/2010/main" type="paragraph" rotatedBoundingBox="11023,14802 32294,14503 32336,17511 11065,17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C78FF0-B871-42AD-AADD-4A6D68CD937E}" emma:medium="tactile" emma:mode="ink">
              <msink:context xmlns:msink="http://schemas.microsoft.com/ink/2010/main" type="line" rotatedBoundingBox="11023,14802 32294,14503 32315,16029 11044,16328"/>
            </emma:interpretation>
          </emma:emma>
        </inkml:annotationXML>
        <inkml:traceGroup>
          <inkml:annotationXML>
            <emma:emma xmlns:emma="http://www.w3.org/2003/04/emma" version="1.0">
              <emma:interpretation id="{36068AC9-C742-4142-9D11-397ADAB0D9E3}" emma:medium="tactile" emma:mode="ink">
                <msink:context xmlns:msink="http://schemas.microsoft.com/ink/2010/main" type="inkWord" rotatedBoundingBox="11027,15078 11566,15071 11576,15753 11037,15760"/>
              </emma:interpretation>
              <emma:one-of disjunction-type="recognition" id="oneOf0">
                <emma:interpretation id="interp0" emma:lang="en-US" emma:confidence="0.5">
                  <emma:literal>10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1°</emma:literal>
                </emma:interpretation>
                <emma:interpretation id="interp3" emma:lang="en-US" emma:confidence="0">
                  <emma:literal>so</emma:literal>
                </emma:interpretation>
                <emma:interpretation id="interp4" emma:lang="en-US" emma:confidence="0">
                  <emma:literal>no</emma:literal>
                </emma:interpretation>
              </emma:one-of>
            </emma:emma>
          </inkml:annotationXML>
          <inkml:trace contextRef="#ctx0" brushRef="#br0">2 606 842 0,'0'0'126'16,"0"0"-67"-16,0 0-31 16,0 0 53-16,0 0 26 15,0 0-45-15,0-107-10 16,0 89-27-16,0 4-12 15,0 1 23-15,0 0-11 16,0 2 0-16,3-3-12 16,3 1-7-16,4-5-8 15,-1 1 2-15,4-6-6 16,3-2-1-16,3-4-6 16,-4-4 1-16,4-4 11 15,-6-6-10-15,-1 4 11 16,-5-3 0-16,-4 7 1 0,-3 7 3 15,0 11-4-15,0 7 8 16,0 2 13-16,0 8-20 16,0 0-2-16,0 0-11 15,0 4-27-15,6 24 26 16,4 17 0-16,-4 12 13 16,4 12 0-16,-4 1-12 15,-3-8 5-15,0 0 5 16,-3-8-2-16,0-5-3 15,0-17 4-15,0-8 3 16,0-7-1-16,-3-9 4 16,3-8-3-16,0 0 0 15,0 0 0-15,0 0-7 0,0 0 6 16,0 0-40 0,0 0-50-16,0-8-129 0,0-9-150 0</inkml:trace>
          <inkml:trace contextRef="#ctx0" brushRef="#br0" timeOffset="512.8368">414-74 793 0,'0'0'172'15,"0"0"-110"1,0 0-55-16,0 0 15 0,0 0 53 16,0 0-10-16,0 0-45 15,-22-8-20-15,22 8-6 16,-3 2 5-16,-3 21-4 16,2 9 5-16,-2-4 0 15,0 0 0-15,3 0 6 16,0-5-6-16,3-6 0 15,0-3-1-15,0 0 2 16,0-2-2-16,0 2 1 16,9-3 0-16,10-5-1 15,0 0 2-15,3-6-1 16,3 0 0-16,-3 0 7 0,-1-6-8 16,-2-11 1-1,-8 3 0-15,-6-9 15 0,-5 1-3 16,0-1 20-16,0-4 45 15,0 3-31-15,-8 3 8 16,-8-3-12-16,0 6-7 16,-3 4-8-16,3 1-26 15,4 3 0-15,2 8-1 16,4 2-27-16,3 0-31 16,3 0-80-16,0 6-177 15,0 17-33-15,0-1-191 0</inkml:trace>
        </inkml:traceGroup>
        <inkml:traceGroup>
          <inkml:annotationXML>
            <emma:emma xmlns:emma="http://www.w3.org/2003/04/emma" version="1.0">
              <emma:interpretation id="{22A0A7DE-9562-4313-A668-6759A11DDDCE}" emma:medium="tactile" emma:mode="ink">
                <msink:context xmlns:msink="http://schemas.microsoft.com/ink/2010/main" type="inkWord" rotatedBoundingBox="12875,15040 16372,14991 16388,16094 12890,16143"/>
              </emma:interpretation>
              <emma:one-of disjunction-type="recognition" id="oneOf1">
                <emma:interpretation id="interp5" emma:lang="en-US" emma:confidence="0.5">
                  <emma:literal>theolin</emma:literal>
                </emma:interpretation>
                <emma:interpretation id="interp6" emma:lang="en-US" emma:confidence="0">
                  <emma:literal>Theolin</emma:literal>
                </emma:interpretation>
                <emma:interpretation id="interp7" emma:lang="en-US" emma:confidence="0">
                  <emma:literal>ycleping</emma:literal>
                </emma:interpretation>
                <emma:interpretation id="interp8" emma:lang="en-US" emma:confidence="0">
                  <emma:literal>"ceolin</emma:literal>
                </emma:interpretation>
                <emma:interpretation id="interp9" emma:lang="en-US" emma:confidence="0">
                  <emma:literal>Ycleping</emma:literal>
                </emma:interpretation>
              </emma:one-of>
            </emma:emma>
          </inkml:annotationXML>
          <inkml:trace contextRef="#ctx0" brushRef="#br0" timeOffset="2625.6585">1914 62 61 0,'0'0'125'16,"0"0"1"-16,0 0-27 15,0 0 27-15,0 0 20 16,0 0-2-16,0 0-10 15,-50-87-11-15,44 81-16 16,3-1-13-16,-1 7-46 16,4 0 10-16,-3 0-24 15,3 0-27-15,0 0 9 0,-3 0-16 16,3 0-2 0,0 0 1-16,0 1-27 0,0 16 27 31,0 10 1-31,0 0 0 0,6 1-3 0,10 0 3 15,0-2 0-15,3-3 2 16,0-5 4-16,3-5-12 16,-3-5 6-16,0-2-15 15,-3 0 14-15,-4-6-34 16,1 0-17-16,-4 0-55 16,-2 0-177-16,-1-20-238 0</inkml:trace>
          <inkml:trace contextRef="#ctx0" brushRef="#br0" timeOffset="2989.2661">2144-37 916 0,'0'0'161'16,"0"0"-98"-16,0 0-39 15,0 0 12-15,0 0-8 16,0 0-11-16,0 0-17 16,-16-1-4-16,13 2-3 15,0 16 14-15,1 2-7 16,-9 8 4-16,3-1 2 0,-6-2-6 16,1 8 1-16,-6-1 25 15,2 2 1-15,-2 4-17 16,0 7 5-16,0-8-8 15,0 9 2-15,6 0-15 16,1-2 6-16,-1 2-6 16,3-8 0-16,4-4-43 15,-3-1-31-15,2-10-38 16,-8 4-108-16,2-12-52 16,0-1-209-16</inkml:trace>
          <inkml:trace contextRef="#ctx0" brushRef="#br0" timeOffset="3613.3578">2597 368 548 0,'0'0'135'0,"0"0"-76"16,0 0 20-16,0 0 19 15,0 0 14-15,0 0-36 16,0 0-50-16,0 0-7 15,-16-65-4-15,7 47 8 16,-7 11 19-16,4-7 7 0,-7 5 3 16,-3 7-18-1,-7 2-34-15,1 0 15 0,-7 7-15 16,0 22-3-16,2 5 2 16,1 5 1-16,7 9 0 15,3-4 0-15,9 1-3 16,7-4 1-16,6-1 2 15,0-8 0-15,0-8-7 16,0-6 6-16,16-4-5 16,3-2-10-16,6-5-26 15,6-7 24-15,9 0-5 16,20 0-45-16,-6-16-133 16,-7-6-302-16</inkml:trace>
          <inkml:trace contextRef="#ctx0" brushRef="#br0" timeOffset="4264.7172">2776 433 760 0,'0'0'130'16,"0"0"-82"-16,0 0-28 15,0 0 7-15,0 0 14 16,0 0-17-16,0 0-24 16,212-180 8-16,-157 136-6 15,-1 2-2-15,-10 0 0 0,-9 5 7 16,-10 1 3-16,-9 1 54 16,-7 1-11-16,-9 7-20 15,0 1 11-15,0 3-11 16,0 4 11-16,-3 10-4 15,-6 0-25-15,2 6 0 16,-2 3-15-16,0 0-39 16,-7 0 13-16,-6 20 13 15,-7 13 4-15,-2 16 9 16,-4 2 0-16,3 11 2 16,2-4-2-16,5 6 0 0,6-4-1 31,6-7 1-16,7-5 0-15,6-3-1 0,0-7-2 0,0-11 3 16,9 2 0-16,15-3-13 0,9-7 13 16,7-11-24-1,7-8 10-15,4 0 13 0,3 0-10 16,-1-20 11-16,-10-1 0 16,-8-5 0-16,-10 3 4 15,-9 4-4-15,-5-7 0 16,-9 7 11-16,-2 1-10 15,0-2 46-15,-7 7-13 16,-18-3-24-16,-2 8 3 16,-5 8-13-16,-6 0 0 0,4 0-9 15,5 26 3-15,7 10-2 16,10 2-59-16,12 1-46 16,0 4-56-16,50-4-87 15,4-13-25-15,1-12-24 0</inkml:trace>
          <inkml:trace contextRef="#ctx0" brushRef="#br0" timeOffset="4881.4279">3830 360 567 0,'0'0'183'0,"0"0"-44"16,0 0 11-16,0 0-10 15,0 0-43-15,0 0-26 16,0 0-58-16,-91-105-4 15,78 105-9-15,1 9 1 0,2 16 3 16,4 3-4-16,6 9-2 16,0-1-5-16,0-2-41 15,9-2 8-15,10-4 18 16,0-8 15-16,-3 0 6 16,3-13 1-16,-3 2 0 15,-4 0-1-15,4-9 2 16,0 0-1-16,6 0 0 15,3 0 1-15,-1-9-7 16,8-7-2-16,-4-7-11 16,-2-3 6-16,-4-1-38 15,-3-2 27-15,-7-5 18 16,1-2 4-16,-7-4 2 16,-3-3 0-16,0 6 0 0,-3 7 13 15,0 3-5-15,0 19 42 16,0-3-31-16,4 7-18 15,5 4-2-15,13-1-17 16,13 1 18-16,12 0 0 16,12 0 1-16,1 0-1 15,-3 0 0-15,-10 16-5 16,-12 10-2-16,-13-3-4 16,-12 4 11-16,-10 11 24 15,0-2 30-15,-4 10 11 16,-24 4-6-16,0 1-25 0,-4 6 6 15,7 0-27 1,3 4-7-16,9-10-6 0,10 7-2 16,0-17 2-16,3 5 0 15,0-14-10-15,0-5 4 16,0-4-17-16,0-4-51 16,-3-6-41-16,-1-5-245 15,1-8-166-15</inkml:trace>
          <inkml:trace contextRef="#ctx0" brushRef="#br0" timeOffset="5115.2914">4594-70 1035 0,'0'0'166'0,"0"0"-79"0,0 0-31 15,0 0 28-15,0 0-53 16,0 0-31-16,0 0-80 16,0 0-34-16,19 23 40 15,3 4-107-15,0 5-65 16,-6 14 4-16,-6-14 50 16,-4 0-13-16</inkml:trace>
          <inkml:trace contextRef="#ctx0" brushRef="#br0" timeOffset="5557.9386">4809 229 41 0,'0'0'194'16,"0"0"-34"-16,0 0-4 15,0 0 20-15,0 0 2 0,0 0-18 16,0 0-44-16,30 11-70 16,-33 4 5-16,-2 2 56 15,2 2-47-15,3 7-25 16,0 0-35-16,0-1 1 15,22 1 7-15,11-4-2 16,15-10-7-16,2-10 1 16,7-2-35-16,0 0 35 15,-3-6-22-15,-8-13 7 16,-8-1 14-16,-13 3-3 16,-12 3 4-16,-7 3 2 0,-6 2 11 15,0 3 33 1,0-2-17-16,0 2 11 0,0 3 3 15,0 1-21-15,-3 2 7 16,3 0-29-16,0 0-6 16,0 0-1-16,0 0 0 15,0 0-7-15,0 11 13 16,6 9-12-16,7 0 13 16,-1-6-14 46,-2 2-10-62,2-1 17 0,-2 4-39 0,-1-2-55 0,-9-4-268 0</inkml:trace>
        </inkml:traceGroup>
        <inkml:traceGroup>
          <inkml:annotationXML>
            <emma:emma xmlns:emma="http://www.w3.org/2003/04/emma" version="1.0">
              <emma:interpretation id="{6F4A90BB-95FE-43D0-A9AC-DC0AC5F9DFA3}" emma:medium="tactile" emma:mode="ink">
                <msink:context xmlns:msink="http://schemas.microsoft.com/ink/2010/main" type="inkWord" rotatedBoundingBox="17282,15224 18578,15206 18585,15691 17289,15709"/>
              </emma:interpretation>
              <emma:one-of disjunction-type="recognition" id="oneOf2">
                <emma:interpretation id="interp10" emma:lang="en-US" emma:confidence="0.5">
                  <emma:literal>a</emma:literal>
                </emma:interpretation>
                <emma:interpretation id="interp11" emma:lang="en-US" emma:confidence="0">
                  <emma:literal>6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e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6443.7432">6475 181 580 0,'0'0'166'0,"0"0"-94"0,0 0-55 15,0 0 29 1,0 0 31-16,0 0-5 0,0 0-33 16,-25-50-33-16,22 50 4 15,-2 0 9-15,-3 0-18 16,-3 0 11-16,-8 0 8 15,-8 17-19-15,0 5 37 16,-1 7-21-16,-1-1-2 16,10 5 2-16,4 1-17 15,8 0 6-15,7 3-6 16,0 1 0-16,13 0 8 16,18-6-8-16,9-1-2 0,9-5-12 15,3-12-3 1,12-9 17-16,5-5 0 0,4 0-2 15,1-18 2-15,2-12 0 16,0-4-1-16,-7-3 1 16,-7-3-13-16,-5 2 13 15,-13-3 0-15,-9 2 0 16,-13 2 6-16,-6 1 15 16,-10 1 29-16,-6 4 19 15,0 6-20-15,0 2 12 16,0 9-14-16,-9 2-15 15,-7 11-9-15,-6 1-23 16,0 0-8-16,-7 0 8 16,1 24-9-16,1 7 8 15,3 9 1-15,10 2-14 0,4 3 13 16,10-2 1 0,0-6 0-16,0-3-12 0,16-9-13 15,8-1 24-15,11-8-12 16,6-5 3-16,9-6 8 15,14-5 2-15,8 0-30 16,31-13-89-16,-11-15-233 16,-20-4-599-16</inkml:trace>
        </inkml:traceGroup>
        <inkml:traceGroup>
          <inkml:annotationXML>
            <emma:emma xmlns:emma="http://www.w3.org/2003/04/emma" version="1.0">
              <emma:interpretation id="{7F7E9155-8F06-4798-8850-A698C0538C28}" emma:medium="tactile" emma:mode="ink">
                <msink:context xmlns:msink="http://schemas.microsoft.com/ink/2010/main" type="inkWord" rotatedBoundingBox="19626,14851 22781,14806 22800,16163 19646,16208"/>
              </emma:interpretation>
              <emma:one-of disjunction-type="recognition" id="oneOf3">
                <emma:interpretation id="interp15" emma:lang="en-US" emma:confidence="0.5">
                  <emma:literal>reap.</emma:literal>
                </emma:interpretation>
                <emma:interpretation id="interp16" emma:lang="en-US" emma:confidence="0">
                  <emma:literal>recip.</emma:literal>
                </emma:interpretation>
                <emma:interpretation id="interp17" emma:lang="en-US" emma:confidence="0">
                  <emma:literal>rep.</emma:literal>
                </emma:interpretation>
                <emma:interpretation id="interp18" emma:lang="en-US" emma:confidence="0">
                  <emma:literal>recap.</emma:literal>
                </emma:interpretation>
                <emma:interpretation id="interp19" emma:lang="en-US" emma:confidence="0">
                  <emma:literal>peep.</emma:literal>
                </emma:interpretation>
              </emma:one-of>
            </emma:emma>
          </inkml:annotationXML>
          <inkml:trace contextRef="#ctx0" brushRef="#br0" timeOffset="7474.0987">8903 264 681 0,'0'0'147'0,"0"0"-39"16,0 0-79-16,0 0-29 15,0 0-4-15,0 0-16 0,0 0 20 16,0 76 1-16,0-13 14 16,0 13 4-16,-3 8-6 15,-22 7 2-15,-2-5-1 16,-8-8-13-16,-3-6 22 16,-3-21-10-16,3-10 19 15,4-9 20-15,8-13-31 16,7-5 0-16,13-8-15 15,6-6-5-15,0 0 14 16,9-25-15-16,26-26-49 16,13-12 2-16,8-19 13 15,6-14 18-15,-5 4-2 16,-6-3 17-16,-10 13 1 0,-13 14 0 16,-9 29 34-1,-9 13 5-15,-4 12-10 0,-6 14-29 16,0 0-2-16,3 3-35 15,7 19 36-15,5 10 1 16,14 1 0-16,15-10 4 16,15-2 5-16,17-16-8 15,12-5-1-15,7 0 1 16,-2-18 8-16,-4-13-9 16,-17 6 0-16,-15 0 0 15,-20-1 7-15,-15 6-7 16,-13 0 0-16,-4 4 0 15,-5-7 16-15,0 3 10 16,-14 0 0-16,-8 0 9 0,-2 6-18 16,-5 5 27-16,4 4-10 15,-7 5-16-15,1 0 2 16,-4 9-20-16,4 17 0 16,5 1 0-16,11 8-2 15,8 4-4-15,7-2-1 16,0 0 3-16,3 2-6 15,20-1-1-15,2-6-3 16,9-2 12-16,1-9-45 16,9-3 16-16,31-18-12 15,-12 0-92-15,-3 0-201 0</inkml:trace>
          <inkml:trace contextRef="#ctx0" brushRef="#br0" timeOffset="7817.5091">10454 195 1134 0,'0'0'200'16,"0"0"-167"-16,0 0-26 15,0 0-7-15,0 0 1 16,0 0-9-16,0 0 8 15,-160-19-11-15,154 33-2 16,0 4-14-16,-1 3 25 0,1 5 1 16,-3 2-3-16,-1 0 3 15,1-3 2-15,-1-1-1 16,4-5 4-16,3-4-4 16,3-4 0-16,0 0-13 15,0 1-32-15,25-5 43 16,16-1-31-16,19-6 23 15,18 0-48-15,17-8-116 16,37-35-103-16,-21 5-19 16,-21 0-96-16</inkml:trace>
          <inkml:trace contextRef="#ctx0" brushRef="#br0" timeOffset="8343.0518">11090-339 599 0,'0'0'228'0,"0"0"-95"15,0 0-69-15,0 0 2 16,0 0-35-16,0 0-30 16,0 0 9-16,-10 107-10 15,4-28 32-15,-7 17-26 16,-6 5-4-16,-6 12 2 15,-2 2 5-15,-2-8-9 16,-2-5 0-16,6-14 0 16,-1-13 4-16,4-25-4 0,10-13 0 15,-1-18 0-15,10-11 10 16,0-4-9-16,3-4 10 16,0 0 2-16,0-17-3 15,0-26-10-15,15-10-19 16,17-10 19-16,9-13-22 15,3-1-1-15,4 4 22 16,1 4-2-16,-2 13 2 16,-2 11 2-16,-4 14-1 15,0 11 0-15,-10 8-2 16,1 10 2-16,-10 2-9 16,-3 0-10-16,-8 8 19 15,-1 8-4-15,-7 5 4 0,-3-1 30 16,0-8-24-16,0 7 36 15,-3-8 0-15,-21 10 0 16,-8-2 6-16,-3-2-38 16,-3 3-10-16,13-9-55 15,9 3-132-15,13-14-349 0</inkml:trace>
          <inkml:trace contextRef="#ctx0" brushRef="#br0" timeOffset="8557.0685">11654 264 1086 0,'0'0'307'15,"0"0"-218"-15,0 0-89 16,0 0 19-16,0 0-19 15,0 0-54-15,0 0-144 16,100-51-367-16</inkml:trace>
        </inkml:traceGroup>
        <inkml:traceGroup>
          <inkml:annotationXML>
            <emma:emma xmlns:emma="http://www.w3.org/2003/04/emma" version="1.0">
              <emma:interpretation id="{5F403735-1CF7-4816-AF4B-9904DDCA7505}" emma:medium="tactile" emma:mode="ink">
                <msink:context xmlns:msink="http://schemas.microsoft.com/ink/2010/main" type="inkWord" rotatedBoundingBox="23941,15100 27374,15051 27384,15777 23951,15825"/>
              </emma:interpretation>
              <emma:one-of disjunction-type="recognition" id="oneOf4">
                <emma:interpretation id="interp20" emma:lang="en-US" emma:confidence="0.5">
                  <emma:literal>Creep</emma:literal>
                </emma:interpretation>
                <emma:interpretation id="interp21" emma:lang="en-US" emma:confidence="0.5">
                  <emma:literal>crave p</emma:literal>
                </emma:interpretation>
                <emma:interpretation id="interp22" emma:lang="en-US" emma:confidence="0">
                  <emma:literal>crane p</emma:literal>
                </emma:interpretation>
                <emma:interpretation id="interp23" emma:lang="en-US" emma:confidence="0">
                  <emma:literal>creep</emma:literal>
                </emma:interpretation>
                <emma:interpretation id="interp24" emma:lang="en-US" emma:confidence="0">
                  <emma:literal>care p</emma:literal>
                </emma:interpretation>
              </emma:one-of>
            </emma:emma>
          </inkml:annotationXML>
          <inkml:trace contextRef="#ctx0" brushRef="#br0" timeOffset="10658.675">15927-25 1167 0,'0'0'203'15,"0"0"-168"-15,0 0-19 16,0 0-16-16,0 0 7 0,0 0-7 15,0 0 0-15,-71 203-2 16,64-128-4-16,7-5-45 16,0 3-85-16,0-2-80 15,7-14-34-15,2-12 81 16,-6-8 2-16,-3-23-32 16,0-5 92 15,-16-9 28-31</inkml:trace>
          <inkml:trace contextRef="#ctx0" brushRef="#br0" timeOffset="10786.601">15793 422 139 0,'0'0'104'0,"0"0"-76"0,113-169-6 0,-57 88 30 0,1 12 27 0,-4 3 5 0,-5 15 24 0,-4 12-40 0,-6 12-7 0,-8 10-47 15,0 12-8-15,-6 5-6 0,-2 0-9 16,-6 4 8-1,-4 20-41-15,-8 7-1 0,-4 6 43 16,0 0 1-16,0-3 71 16,-16-9 31-16,-3-7 43 15,0-4 34-15,0-3-59 16,3-5-30-16,0-5-42 16,2-1-28-16,1 0 15 15,-3 0-36-15,4-7-7 0,2-27-69 16,4 3-260-1,3 3-533-15</inkml:trace>
          <inkml:trace contextRef="#ctx0" brushRef="#br0" timeOffset="10241.1823">13248 278 816 0,'0'0'154'16,"0"0"-97"-16,0 0-43 16,0 0 5-16,0 0 19 15,0 0 18-15,0 0-20 31,-135-88-18-31,113 88 5 0,3 0-22 0,0 0 6 0,-3 0-7 16,3 9 0-16,0 7 0 16,0 7 2-16,0 5-2 15,3 4 1-15,2 4-1 16,6 1-1-16,5 2-1 16,3-1-5-16,0-7 6 15,19 0-45-15,22-10-8 16,16-3 40-16,12-12 4 15,6-6 9-15,4 0 0 16,0-15-37-16,-5-1 1 16,-6-7 9-16,-9-3 13 15,-9 5 14-15,-9-5-4 16,-6 1 5-16,-7 1 10 16,-9 5-10-16,-6-7 32 0,-7 9 24 15,-3 3 18-15,-3 0 3 16,0 5-3-16,0 7-15 15,0 2-50-15,0 0-9 16,0 0-22-16,0 2-36 16,0 27 32-16,0 2 26 15,0 8-5-15,0 4 4 16,0 2-6-16,4-13-27 16,-4-7 24-16,3-9-3 15,-3-7 9-15,0-3 4 0,0-6 0 16,3 0 16-1,5-6-16-15,9-19-56 0,10-13-96 16,11 0-50-16,13-16-11 16,6 0 65-16,-4 3 53 15,-2 8 93-15,-16 6 2 16,-13 18 74-16,-14 1 103 16,-8 13 132-16,0 5-53 15,-2 0-91-15,-23 0-94 16,-10 9-40-16,-3 17-20 15,-6 7-9-15,9 4-4 16,7 0 2-16,12-3-9 16,16-6 8-16,0-5-57 15,3-7-3-15,26-10 35 16,5-6 11-16,7 0 9 0,2 0-7 16,6-26-19-16,-6-2 5 15,-2 0 2-15,-13 3 25 16,-9-4 6-16,-9 7 4 15,-7 4 59-15,-3 7 12 16,0 5-5-16,0 4-11 16,0 2-34-16,0 0-12 15,0 0-19-15,0 0-22 16,0 0 6-16,6 19-6 16,10 7 14-16,3 6 7 15,3 4-20-15,0-10-17 16,-3-1 14-16,-3-11 3 15,-3-3 20-15,-7-5 1 16,0-6-10-16,4 0 10 16,4 0-8-16,8 0 8 0,13 0 0 15,6-17 6-15,10 3-5 16,2-3-1-16,1 1 0 16,-8-2-1-16,-5 4 1 15,-9 5 0-15,-10 1-1 16,-9 8-2-16,-7-5 3 15,-3 5 0-15,-3 0 9 16,0 0 3-16,0 0-11 16,3 0 9-16,4 0-10 15,5 0 1-15,10 0 0 16,16 0-1-16,13 0 1 16,15 0-1-16,12-15-36 0,1-13 7 15,-4 0 12-15,-16-4-28 16,-10 7 14-16,-22 3 11 15,-8-1 20-15,-9 6-2 16,-10-1 4-16,0-1-2 16,0 6 0-16,0-14 0 15,-16 8 23-15,-3-1-22 16,-2 3 27-16,2 5 5 16,0 6-8-16,0 6-13 15,5 0-12-15,0 18-6 16,-2 14-1-16,3 19 7 15,7 4 0-15,3 4-1 16,3 4-3-16,0 5-25 0,3-11-9 16,19-7-15-16,0-6 32 15,2-14-47-15,1-13-17 16,21-17-26-16,-13 0-2 16,5-2-186-16</inkml:trace>
        </inkml:traceGroup>
        <inkml:traceGroup>
          <inkml:annotationXML>
            <emma:emma xmlns:emma="http://www.w3.org/2003/04/emma" version="1.0">
              <emma:interpretation id="{FFC44510-439E-40F4-99F7-B10D56D8FD8F}" emma:medium="tactile" emma:mode="ink">
                <msink:context xmlns:msink="http://schemas.microsoft.com/ink/2010/main" type="inkWord" rotatedBoundingBox="28392,14558 32294,14503 32311,15705 28409,15759"/>
              </emma:interpretation>
              <emma:one-of disjunction-type="recognition" id="oneOf5">
                <emma:interpretation id="interp25" emma:lang="en-US" emma:confidence="0.5">
                  <emma:literal>cuisine</emma:literal>
                </emma:interpretation>
                <emma:interpretation id="interp26" emma:lang="en-US" emma:confidence="0">
                  <emma:literal>auntie</emma:literal>
                </emma:interpretation>
                <emma:interpretation id="interp27" emma:lang="en-US" emma:confidence="0">
                  <emma:literal>cutie</emma:literal>
                </emma:interpretation>
                <emma:interpretation id="interp28" emma:lang="en-US" emma:confidence="0">
                  <emma:literal>curtsies</emma:literal>
                </emma:interpretation>
                <emma:interpretation id="interp29" emma:lang="en-US" emma:confidence="0">
                  <emma:literal>crispier</emma:literal>
                </emma:interpretation>
              </emma:one-of>
            </emma:emma>
          </inkml:annotationXML>
          <inkml:trace contextRef="#ctx0" brushRef="#br0" timeOffset="12043.7782">17560 139 182 0,'0'0'411'0,"0"0"-295"16,0 0-49-16,0 0 29 16,0 0 27-16,0 0-1 15,0 0-33-15,6-147-10 16,-6 144-28-16,-3 3-3 15,-6 0 0-15,-7 0-29 16,-3 0-6-16,-8 14-6 16,-5 11 2-16,1 9-10 15,-1 1 1-15,13-1-14 0,10 2 13 16,9-1-13 0,0-5-25-16,15 2 1 0,23-11-26 15,10 3 19-15,10-19 15 16,6-2 11-16,2-3 17 15,-3 0-12-15,-3-8-3 16,-6-12-7-16,-5 3-33 16,-5-2 29-16,-3-11 18 15,-3 2 7-15,-3 0 3 16,-10 0 0-16,-4-3 20 16,-5 8 32-16,-7 3-9 15,-4 13 18-15,-5-7-12 16,0 13-31-16,0 1-18 15,0 0-9-15,0 0-24 16,0 0-15-16,0 15 16 0,0 3 31 16,8 5 1-16,8 3-5 15,6-7 5-15,10 1 1 16,5-8 0-16,8-4 14 16,-1-2-14-16,0-6-1 15,-6 0 0-15,-5 0 0 16,-4-18 12-16,-7 3-12 15,-3-3 1-15,-3 1 15 16,-4 3-15-16,-2-9 13 16,-4 6 11-16,-3 7-11 15,-3-5 14-15,0 9-14 16,0 3 1-16,0 3-15 16,0 0-18-16,0 0 2 0,0 0-8 15,0 0-3-15,0 18 27 16,0-2 0-16,3 4 1 15,7 0-1-15,-1-3 7 16,1-3-7-16,-4-9 0 16,4 0 1-16,-1-5 7 15,4 0-8-15,6 0 7 16,6 0 10-16,2 0-16 16,8-10-1-16,3-7 0 15,0-2-5-15,-4-2 4 16,-5 7-8-16,-7 4 9 15,-9-4 8-15,-7 13-6 16,-3 1-2-16,-3 0 6 0,0 0-6 16,0 0 6-16,0 0 0 15,0 16-2-15,9 7 13 16,7 3-15-16,3-1 6 16,5 1-8-16,11-4-1 15,0-1 0-15,6-8-51 16,-3-7-26-16,3-6-71 15,-10-8-146-15,-9-15-463 0</inkml:trace>
          <inkml:trace contextRef="#ctx0" brushRef="#br0" timeOffset="12257.7063">18809-373 1060 0,'0'0'291'0,"0"0"-191"16,0 0-100-16,0 0 11 15,0 0 6-15,0 0-17 16,0 0-29-16,120-43-93 16,19 43-89-16,-17-6-277 15,-21 4-141-15</inkml:trace>
          <inkml:trace contextRef="#ctx0" brushRef="#br0" timeOffset="13334.6947">19422-428 922 0,'0'0'227'0,"0"0"-199"0,0 0-27 16,0 0 27-16,0 0 23 15,-85 202-11-15,58-115-19 16,-5 21-21-16,7 5 0 15,0 0-2-15,6-14-17 16,3-8 9-16,3-17 0 16,1-21 10-16,2-16 0 15,4-17 1-15,3-9 5 16,0-11-5-16,-1 0 8 16,1 0 33-16,0-31-31 15,3-17 2-15,0-18 19 47,13-9-22-47,25-13-10 0,9-6-7 31,10 1-13-31,3 7-11 0,-5 17-15 0,-7 12 29 0,-17 20 16 0,-9 12 0 0,-12 12-1 0,-7 8 2 16,0 3-19-16,-3 2 18 16,0 0-9-16,3 0 8 15,1 0-25-15,5 0-8 16,4 0 34-16,6 0 0 15,3 0 1-15,-3 0-1 16,0 0-12-16,-8 0-8 0,0 0 7 16,-6 0-12-16,4-3 1 15,4 0-24-15,9-3 7 16,6 1 9-16,10-13-36 16,7 2 17-16,2-7 37 15,-3 3 12-15,-1-3 3 16,-8 1 28-16,-7 5 27 15,-6 3 31-15,-12 3 21 16,-4 11 9-16,-6-7-32 16,0 7-48-16,0 0-20 15,0 0-16-15,0 20-6 16,0 12 4-16,0 12 4 16,0 10 5-16,0 6-7 15,0 2-23-15,0-2-18 16,10-3-41-16,-1-6-9 0,-3-9 47 15,-2-8 15-15,-4-9 29 16,0 1 1-16,-10-6 25 16,-12 3 68-16,-6-4-30 15,-1 2-13-15,2-2-21 16,-3-2-21-16,3 3 3 16,5-12-7-16,6 3-3 15,4-11 17-15,5 0 27 16,1 0 14-16,3 0 17 15,0-25-61-15,3-6-8 16,0-12-8-16,0-2-23 16,0 0 10-16,25-9-57 15,13 6-8-15,11 5-16 0,11 6-19 16,13 6-16-16,6 7-33 16,3 3 13-16,-1 1 76 15,-9 6 55-15,-15 0 18 16,-13 5 38-16,-15 4 23 15,-18 2 41-15,-6 3 25 16,-5 0 9-16,0 0-7 16,0 0-54-16,0 0-28 15,-16 14-10-15,-6 20-19 16,-7 9 8-16,-2 13-25 16,-1 9 8-16,7 1-4 15,3-1-5-15,3-3-6 0,9-11 5 16,4-9-8-1,3-11 9-15,0-14-7 0,3-5-20 16,0-9 21-16,0-3-32 16,6-12-65-16,19-19-154 15,4-5-727-15</inkml:trace>
          <inkml:trace contextRef="#ctx0" brushRef="#br0" timeOffset="13532.0467">20668-643 1064 0,'0'0'194'0,"0"0"-92"0,0 0-8 16,0 0-26-16,0 0-5 16,0 0-63-16,0 0-69 15,-19 4-98-15,38 29-43 16,6-1-289-16</inkml:trace>
          <inkml:trace contextRef="#ctx0" brushRef="#br0" timeOffset="13905.0057">21128-489 967 0,'0'0'169'16,"0"0"-78"-16,0 0-33 0,0 0 35 15,0 0-22-15,0 0-58 16,0 0 2-16,-105-35-15 16,83 55 0-16,0 4 0 15,-3 8-7-15,0 0 7 16,3-1 0-16,4 6 0 15,-1-3 4-15,0 3-4 16,3-7 0-16,-1 5 0 16,9-1 0-16,2 5-2 15,6-6 2-15,0 5-20 0,14-7-11 16,24-8-8-16,16-2 22 16,9-8 16-16,6-5-68 15,1-5-78-15,1-3-75 16,-20 0-37-16,-16 0 43 15</inkml:trace>
          <inkml:trace contextRef="#ctx0" brushRef="#br0" timeOffset="14171.0408">21147-405 918 0,'0'0'277'0,"0"0"-112"0,0 0-35 15,0 0 6 1,0 0-55-16,0 0-80 0,0 0-1 16,-19 20-17-16,19 17 16 15,0 10-11-15,-5 5 12 16,0-5-6-16,-7-3 0 16,-7-7-4-16,-13-9 10 15,-9-9-16-15,-13-2-23 16,-12-7-8-16,-18-10-94 15,18-6-232-15,15-17-627 0</inkml:trace>
        </inkml:traceGroup>
      </inkml:traceGroup>
      <inkml:traceGroup>
        <inkml:annotationXML>
          <emma:emma xmlns:emma="http://www.w3.org/2003/04/emma" version="1.0">
            <emma:interpretation id="{155947F9-B58F-4AD1-BABD-569D6D208FE7}" emma:medium="tactile" emma:mode="ink">
              <msink:context xmlns:msink="http://schemas.microsoft.com/ink/2010/main" type="line" rotatedBoundingBox="11115,16871 19461,16481 19509,17505 11163,17894"/>
            </emma:interpretation>
          </emma:emma>
        </inkml:annotationXML>
        <inkml:traceGroup>
          <inkml:annotationXML>
            <emma:emma xmlns:emma="http://www.w3.org/2003/04/emma" version="1.0">
              <emma:interpretation id="{89134FF0-0945-4E5F-BA55-5AF4AB96EBBD}" emma:medium="tactile" emma:mode="ink">
                <msink:context xmlns:msink="http://schemas.microsoft.com/ink/2010/main" type="inkWord" rotatedBoundingBox="11118,16938 11928,16900 11957,17526 11148,17564"/>
              </emma:interpretation>
              <emma:one-of disjunction-type="recognition" id="oneOf6">
                <emma:interpretation id="interp30" emma:lang="en-US" emma:confidence="0.5">
                  <emma:literal>2°</emma:literal>
                </emma:interpretation>
                <emma:interpretation id="interp31" emma:lang="en-US" emma:confidence="0">
                  <emma:literal>2</emma:literal>
                </emma:interpretation>
                <emma:interpretation id="interp32" emma:lang="en-US" emma:confidence="0">
                  <emma:literal>2'</emma:literal>
                </emma:interpretation>
                <emma:interpretation id="interp33" emma:lang="en-US" emma:confidence="0">
                  <emma:literal>.</emma:literal>
                </emma:interpretation>
                <emma:interpretation id="interp34" emma:lang="en-US" emma:confidence="0">
                  <emma:literal>2°.</emma:literal>
                </emma:interpretation>
              </emma:one-of>
            </emma:emma>
          </inkml:annotationXML>
          <inkml:trace contextRef="#ctx0" brushRef="#br0" timeOffset="23569.7669">269 2004 225 0,'0'0'225'0,"0"0"-131"15,0 0-7-15,0 0 71 16,0 0-20-16,0 0-66 16,0 0-14-16,0 0-3 15,0 0-2-15,0 0 24 16,0-5-22-16,0-1-3 16,0-2 15-16,0 3-44 15,0-1 8-15,0-6-31 16,14-2 8-16,-3 8-3 15,5-5-5-15,0 5 0 16,-4 3-1-16,1 3-23 16,-3 0 11-16,-1 0-16 15,4 0-12-15,-4 0 30 0,1 0-27 16,-4 9 9-16,3 2 29 16,-2-5-20-16,-4 0 19 15,3 2 1-15,-3 4-4 16,0-6-3-16,1 7-1 15,-4-2-13-15,0 10 0 16,0-5-9-16,0 9 14 16,0 1 2-16,-16 3 3 15,-9 1 11-15,-4 7 1 16,-2-5 0-16,-7-1 12 16,0 0-6-16,1-6 26 15,1 1-24-15,6-7-7 16,8-8 15-16,6-2-16 15,6-3 0-15,7 0 11 16,3-6-6-16,0 0-5 0,0 0-1 16,0 0 1-16,0 0 12 15,0 0-13-15,0 0 1 16,0 0 22-16,0 0-15 16,0 0 6-16,0 0-11 15,0 0 4-15,3 0-10 16,13 0 4-16,3 0-1 15,10 0 4-15,2 0-2 16,1 0-2-16,1 0 0 16,5 0 0-16,-3 0 2 15,0 0-2-15,-4 5 0 16,-2-5-1-16,-1 0 4 16,-3 0-3-16,-4 0 0 0,-2 0 0 15,-8 0 1-15,-6 0-1 16,-5 0 0-16,0 0 1 15,0 0 0-15,0 0-2 16,0 0-39-16,0 0-83 16,-8 0-420-16</inkml:trace>
          <inkml:trace contextRef="#ctx0" brushRef="#br0" timeOffset="24126.434">770 1758 317 0,'0'0'175'0,"0"0"-136"16,0 0-39-16,0 0 43 16,0 0 16-16,0 0-34 15,0 0-25-15,-13-6-5 16,13 6 5-16,-3 12 0 16,0 8 1-16,0-1 21 0,3 2 3 15,0-8 20-15,0 4-8 16,0-5-22-16,0 2 3 15,0-9-12-15,0 4-5 16,3-4 32-16,6 1-7 16,7 5-1-16,-3-11 2 15,6 6-27-15,-5-6 8 16,5 0-8-16,-3 0 0 16,-2 0 10-16,-3 0-9 15,-1 0 9-15,-4 0 25 16,-6-11 5-16,0-6 21 15,0 3-9-15,0 0-7 0,0-4 14 16,-6 5-27 0,-7 2-1-16,2 2-12 0,-5 3-19 15,2 6-1-15,3 0-35 16,-2 0-79-16,4 0-65 16,-1 15-114-16,7-4-37 15</inkml:trace>
        </inkml:traceGroup>
        <inkml:traceGroup>
          <inkml:annotationXML>
            <emma:emma xmlns:emma="http://www.w3.org/2003/04/emma" version="1.0">
              <emma:interpretation id="{6FC179F1-3A03-42A1-B7A2-3C3C7B1D382B}" emma:medium="tactile" emma:mode="ink">
                <msink:context xmlns:msink="http://schemas.microsoft.com/ink/2010/main" type="inkWord" rotatedBoundingBox="13508,17092 15384,17005 15417,17696 13541,17783"/>
              </emma:interpretation>
              <emma:one-of disjunction-type="recognition" id="oneOf7">
                <emma:interpretation id="interp35" emma:lang="en-US" emma:confidence="0.5">
                  <emma:literal>IE</emma:literal>
                </emma:interpretation>
                <emma:interpretation id="interp36" emma:lang="en-US" emma:confidence="0">
                  <emma:literal>I</emma:literal>
                </emma:interpretation>
                <emma:interpretation id="interp37" emma:lang="en-US" emma:confidence="0">
                  <emma:literal>IF</emma:literal>
                </emma:interpretation>
                <emma:interpretation id="interp38" emma:lang="en-US" emma:confidence="0">
                  <emma:literal>Is</emma:literal>
                </emma:interpretation>
                <emma:interpretation id="interp3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27374.8582">2657 2609 405 0,'0'0'121'0,"0"0"-88"16,0 0-1-16,0 0 106 15,0 0 40-15,0 0-90 16,0 0-58-16,-9 0 2 15,9 0 6-15,-3 0 5 16,-2 0 1-16,5 0-13 16,-2 8 13-16,2-8-17 15,0 0-12-15,0 0 17 16,0 0-22-16,0 0-9 16,0 0-1-16,0 0 0 0,21 0 0 15,9 0 2 1,0 0-2-16,11 0 12 0,0-8-11 15,7 3-1-15,-1 0 3 16,7-4-2-16,3 4-1 16,1-1 0-16,2 0 0 15,-3-3 6-15,0 3-6 16,-6 6 0-16,-5-4-1 16,-5 4 5-16,-10 0-5 15,-5 0 1-15,-7 0-13 16,-7 0 13-16,-2 0-13 15,-7 0 5-15,0 0 7 16,0 0-11-16,3 0 12 16,1 0-16-16,2 0-26 15,-2 0-7-15,-1 0-28 0,0 0-7 16,-6 0 5-16,0 0-6 16,0-6 4-16,0-2-168 0</inkml:trace>
          <inkml:trace contextRef="#ctx0" brushRef="#br0" timeOffset="26787.5622">3179 2100 428 0,'0'0'148'16,"0"0"-38"-16,0 0-16 15,0 0 18-15,0 0 34 16,0 0-33-16,0 0-55 16,-16-14-12-16,13 14-34 15,3 0 8-15,-3 0 14 16,3 0-23-16,0 0 20 15,-3 0-8-15,3 0-10 16,0 0 12-16,-3 0-25 16,-4 0-1-16,1 0 1 0,0 9 0 15,-4 8 1 1,1 8-1-16,-1 0-3 0,4 1-7 16,0-1 9-16,-1-5 1 15,1 3-8 1,-3-3 5-16,-4 6 3 0,0-10 0 15,-1 4 1-15,0 0-10 16,1-6 9-16,5 3 0 16,2-11 0-16,1 2-55 15,2 3 7-15,1-4-11 16,2 1-66-16,0 3-8 16,0-5-101-1,0-6-18 16,0 0-155-31</inkml:trace>
          <inkml:trace contextRef="#ctx0" brushRef="#br0" timeOffset="28141.9637">2474 1942 165 0,'0'0'202'16,"0"0"-130"-16,0 0-68 16,0 0-4-16,0 0 0 15,0 0 7-15,0 0 8 16,10 0 28-16,2 0 5 16,7 0 22-16,3 0 10 15,7 0-7-15,2 0 2 16,10 0-5-16,2 0-40 15,8-6 8-15,6 6-12 0,9 0 14 16,7 0 1-16,9 0-18 16,2 0-3-16,-2 0-10 15,-3 0-8-15,-3 0-2 16,-14 0 0-16,-2-7 0 16,-10 0 14-16,-9 1-14 15,-9-5 7-15,-10 5 12 16,-14 1 5-16,-5 2 36 15,-3 3 6-15,0 0 4 16,0 0-12-16,0 0-19 16,0 0-21-16,0-6-15 15,-3 6 4-15,3 0-14 0,0 0-11 16,0 0-31-16,0 0-31 16,0 0-85-16,0 0-48 15,3 0-112-15,-3 0-266 0</inkml:trace>
          <inkml:trace contextRef="#ctx0" brushRef="#br0" timeOffset="30438.9895">3796 2384 147 0,'0'0'289'15,"0"0"-103"-15,0 0 15 0,0 0 24 16,0 0-28-16,0 0-61 16,0 0-55-16,0 0-27 15,0 0-41-15,0 0-3 16,0 0-10-16,3 0-9 15,19 0 9-15,6 0 0 16,4 0 0-16,6-6 4 16,-5 0-2-16,5 4-2 15,-3-1 5-15,-3-1-4 16,2 4-2-16,-2 0 1 16,-1 0-7-16,1-5 7 15,-5 5 0-15,0 0-2 16,-2 0-17-16,-4-6-23 15,-2 6-6-15,0-5-42 0,0-9-47 16,-4-1-88 0,-2-1-299-16</inkml:trace>
          <inkml:trace contextRef="#ctx0" brushRef="#br0" timeOffset="30807.2939">3821 2076 175 0,'0'0'101'0,"0"0"-64"0,0 0 37 0,0 0 1 0,0 0 20 0,0 0-16 0,0 0-6 0,104-38 19 0,-88 36-5 0,0 2 5 16,-2-4-18-16,8 2-35 15,4 2 17-15,5-5-28 16,4 5-20-16,0-7 6 31,-1 7-13-31,-5 0 0 0,-4 0 0 0,-6 0-1 16,-6 0-7-16,-7 0-51 15,-6 0-93-15,0 0-127 16,0 0-103-16</inkml:trace>
        </inkml:traceGroup>
        <inkml:traceGroup>
          <inkml:annotationXML>
            <emma:emma xmlns:emma="http://www.w3.org/2003/04/emma" version="1.0">
              <emma:interpretation id="{F2447FDF-59C4-4D44-9B64-BC3BE1029D33}" emma:medium="tactile" emma:mode="ink">
                <msink:context xmlns:msink="http://schemas.microsoft.com/ink/2010/main" type="inkWord" rotatedBoundingBox="16559,16617 19461,16481 19506,17442 16604,17578"/>
              </emma:interpretation>
              <emma:one-of disjunction-type="recognition" id="oneOf8">
                <emma:interpretation id="interp40" emma:lang="en-US" emma:confidence="0.5">
                  <emma:literal>ZE</emma:literal>
                </emma:interpretation>
                <emma:interpretation id="interp41" emma:lang="en-US" emma:confidence="0">
                  <emma:literal>E</emma:literal>
                </emma:interpretation>
                <emma:interpretation id="interp42" emma:lang="en-US" emma:confidence="0">
                  <emma:literal>IE</emma:literal>
                </emma:interpretation>
                <emma:interpretation id="interp43" emma:lang="en-US" emma:confidence="0">
                  <emma:literal>ZE.</emma:literal>
                </emma:interpretation>
                <emma:interpretation id="interp44" emma:lang="en-US" emma:confidence="0">
                  <emma:literal>EE</emma:literal>
                </emma:interpretation>
              </emma:one-of>
            </emma:emma>
          </inkml:annotationXML>
          <inkml:trace contextRef="#ctx0" brushRef="#br0" timeOffset="31805.4951">5547 1560 139 0,'0'0'179'16,"0"0"-80"-16,0 0 28 0,0 0 26 15,0 0 0 1,0 0-68-16,0 0-60 0,3 0 4 16,7 0-19-16,3-3 4 15,9 3 11-15,3 0-24 16,6-6 18-16,1 6-12 15,-4-8-5-15,-2 5 25 16,-1-3-12-16,-4 4-4 16,7 2 11-16,10 0-22 15,6-7 10-15,7 7-10 16,9 0 1-16,3-6 11 16,2 1-12-16,5 0 0 15,2-1 0-15,-5-2 0 0,-4-4 0 16,-11 3-14-16,-11 4-38 15,-22-6-31-15,-12 3-123 16,-7 2-121-16</inkml:trace>
          <inkml:trace contextRef="#ctx0" brushRef="#br0" timeOffset="32697.2454">5557 1602 74 0,'0'0'134'0,"0"0"-99"16,0 0 40-16,0 0 11 15,0 0-18-15,0 0 23 16,0 0-28-16,183 0-27 16,-140 0 15-16,-2 0-5 0,-3 0 10 15,-10 0-11-15,-6 0-23 16,-9 0 15-16,-4 0-22 15,-9 0-8-15,0 0 31 16,0 6-22-16,0 0 5 16,0-1 8-16,0 9-3 15,-9-2 16-15,-4 8-27 16,1-1-7-16,2-5-3 16,-2 4 2-16,2-5-7 15,4 5 0-15,-4-10 1 16,-2 8-1-16,-4-3 0 15,-11 1 15-15,-8 3 14 16,0 3-29-16,-3-1 15 16,7-6-15-16,6 5 1 15,6-6 1-15,6 2-2 0,0-3 0 16,7-2 0 0,3-4-3-16,0 1 3 0,3-6-9 15,-3 0 5-15,3 0-2 16,0 0 6-16,0 0 0 15,0 0 22-15,0 0-15 16,0 0 19-16,0 0-10 16,0 0-14-16,0 0 3 15,0 6-5-15,0-6 0 16,15 6 2-16,11-4 4 16,11 4 6-16,11-6 4 15,4 0-2-15,13 0 17 16,0 0-23-16,-2 0 3 0,-6-6 0 15,-8 6-2 1,-11-2-8-16,-5 2-1 0,-12 0 0 16,-2 0-1-1,-7 0 2-15,1 0-1 0,-7 0 0 16,-3 0 4 15,1 0-4-31,-4 0 0 0,0 0 0 0,0 0 0 0,0 0 0 16,0 0 1-16,0 0-1 31,0 0-13-31,0 0-14 0,0 0-50 0,0 8-90 16,0-3-37-16,0 2-87 0</inkml:trace>
          <inkml:trace contextRef="#ctx0" brushRef="#br0" timeOffset="33493.0326">6809 1578 459 0,'0'0'146'15,"0"0"-100"-15,0 0-40 0,0 0-6 16,0 0 14-16,0 0-11 15,0 0-3-15,-41 75 10 16,31-49-7-16,4-1 1 16,1-1 7-16,2-11-10 15,-2-2 27-15,2-2 21 16,0-4 22-16,-2 0 23 16,-3 3-2-16,-1-3-3 15,-1 0-23-15,2 4-44 16,-1 2-5-16,-1 4-17 0,7-2 6 15,0 4-12-15,3-4 2 16,0 5-12-16,0-6-4 16,3 2 15-16,10-3 5 15,-2 3 6-15,5-8-6 16,1 0 13-16,-1 0-12 16,1-4 0-16,6 4 16 15,2-1-16-15,6-5 4 16,4 0-5-16,3 0 0 15,3 0-8-15,2-5 3 16,4-9 4-16,-2-3-9 16,-4 2-13-16,0-7-12 15,-3 8-44-15,-7-6-18 0,-2-3-26 16,-4-5-18 0,-6 3-37-16,-11-4-149 0</inkml:trace>
          <inkml:trace contextRef="#ctx0" brushRef="#br0" timeOffset="34191.485">6720 1647 525 0,'0'0'176'0,"0"0"-168"16,0 0 18-16,0 0 0 15,0 0 67-15,0 0-28 16,0 0 3-16,76 4 2 16,-41-2-15-16,0 4-26 0,-4-6-11 15,-6 6 10 1,1-6-12-16,-4 5-16 0,0-5 8 16,0 4-8-16,2-4 0 15,6 0 14-15,0 0-12 16,5 0-1-16,0 0 0 15,-1 0-1-15,-2-4 0 16,-10-1-25-16,-6-1-158 16,-13 0-403-16</inkml:trace>
          <inkml:trace contextRef="#ctx0" brushRef="#br0" timeOffset="33873.1648">6755 1480 350 0,'0'0'91'0,"0"0"-71"0,0 0 12 15,0 0 63-15,0 0 18 16,0 0-28-16,0 0-16 16,101-51 8-16,-72 46-9 15,5 1-23-15,1 2-12 16,3 2-10-16,3-5-13 15,-4 5 6-15,1 0-7 16,-7-6-8-16,-2 3 0 16,-4 3-1-16,-6-3 0 15,-4 1 0-15,-5-2 1 16,-4 2-2-16,-6-4-69 0,0 6-190 16,0-5-314-16</inkml:trace>
          <inkml:trace contextRef="#ctx0" brushRef="#br0" timeOffset="35171.0228">5576 2423 309 0,'0'0'185'0,"0"0"-112"0,0 0 22 16,0 0 105-16,0 0-11 16,0 0-44-16,0 0-61 15,-7 0-50-15,7-2 8 16,4-5-24-16,15 1-12 15,3 6 7-15,6-7-12 16,7 4 8-16,9 0 2 16,13-3-11-16,14 1 17 15,14-7-16-15,13-2 5 16,2 3 7-16,1 2-13 16,-6-2 0-16,-11-4-1 15,-2 10 1-15,-9 0-4 16,-1-1 5-16,-5-2-1 15,-2 2 2-15,-5 6-1 16,-6-6-1-16,-7 1 0 0,-3-4 1 16,-4 3-11-1,-5 1 5-15,-4-1-12 0,-9-6 17 16,-3 5-25-16,-3 1 19 62,-6-1-11-62,-4 0-22 0,-3 3 29 0,-3 4-25 0,0 0-67 0,0 0-35 0,-6 4-64 0,-13 10-57 0</inkml:trace>
          <inkml:trace contextRef="#ctx0" brushRef="#br0" timeOffset="39189.5332">8067 2151 400 0,'0'0'254'16,"0"0"-169"-16,0 0-68 16,0 0 34-16,0 0 31 0,0 0-24 15,0 0-26 1,73-39-9-16,-45 27-12 0,-3 4 24 16,-4 2-12-16,-5 1-3 15,1 5 1-15,-4-5-21 16,1 5 7-16,8 0-7 15,4 0-1-15,24-6 1 16,-6 2-99-16,1-1-275 0</inkml:trace>
        </inkml:traceGroup>
      </inkml:traceGroup>
    </inkml:traceGroup>
    <inkml:traceGroup>
      <inkml:annotationXML>
        <emma:emma xmlns:emma="http://www.w3.org/2003/04/emma" version="1.0">
          <emma:interpretation id="{9AA57040-6FC4-49D4-A0FC-AFB44CC75582}" emma:medium="tactile" emma:mode="ink">
            <msink:context xmlns:msink="http://schemas.microsoft.com/ink/2010/main" type="paragraph" rotatedBoundingBox="16586,17307 30504,17037 30529,18311 16611,18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2590E6-9A3D-4A73-A648-9ED457A1087B}" emma:medium="tactile" emma:mode="ink">
              <msink:context xmlns:msink="http://schemas.microsoft.com/ink/2010/main" type="line" rotatedBoundingBox="16586,17307 30504,17037 30529,18311 16611,18582"/>
            </emma:interpretation>
          </emma:emma>
        </inkml:annotationXML>
        <inkml:traceGroup>
          <inkml:annotationXML>
            <emma:emma xmlns:emma="http://www.w3.org/2003/04/emma" version="1.0">
              <emma:interpretation id="{BFB5415B-1018-4695-BBEA-E21B2A9AB850}" emma:medium="tactile" emma:mode="ink">
                <msink:context xmlns:msink="http://schemas.microsoft.com/ink/2010/main" type="inkWord" rotatedBoundingBox="16589,17492 19447,17436 19469,18526 16611,18582"/>
              </emma:interpretation>
              <emma:one-of disjunction-type="recognition" id="oneOf9">
                <emma:interpretation id="interp45" emma:lang="en-US" emma:confidence="0.5">
                  <emma:literal>IR</emma:literal>
                </emma:interpretation>
                <emma:interpretation id="interp46" emma:lang="en-US" emma:confidence="0">
                  <emma:literal>IRT</emma:literal>
                </emma:interpretation>
                <emma:interpretation id="interp47" emma:lang="en-US" emma:confidence="0">
                  <emma:literal>ZRT</emma:literal>
                </emma:interpretation>
                <emma:interpretation id="interp48" emma:lang="en-US" emma:confidence="0">
                  <emma:literal>ZR</emma:literal>
                </emma:interpretation>
                <emma:interpretation id="interp49" emma:lang="en-US" emma:confidence="0">
                  <emma:literal>ZRI</emma:literal>
                </emma:interpretation>
              </emma:one-of>
            </emma:emma>
          </inkml:annotationXML>
          <inkml:trace contextRef="#ctx0" brushRef="#br0" timeOffset="36745.239">5667 2863 459 0,'0'0'0'16,"0"0"-26"-16,0 0 26 16,0 0 43-16,0 0 35 15,0 0-29-15,0 0-7 16,160 0 10-16,-128 0-10 15,-7 0 17-15,-3 0 19 16,-3 7-32-16,-6 5-1 16,-1-1-7-16,-2-3 2 15,2 5-5-15,1 0-29 16,0 4 4-16,-4 3-10 16,4-3-9-16,-7 8 9 0,-6 3 9 15,0 9-8 1,0 1 16-16,-25-2-17 0,-13 4 19 15,-9 2-8-15,-7-2-5 16,-3-10 25-16,3 2-1 16,5-1-5-16,8-11 14 15,6-4-16-15,10-1-14 16,9-3-2-16,10-12-7 16,3 2 0-16,3-2-17 15,0 0 4-15,0 0 13 16,3 0 0-16,13 0 10 15,-1 0 0-15,8 0-10 0,-1 0 7 16,6 0-7 0,4-2 0-16,1 2 1 0,2 0-1 15,6-6 9-15,3 6 7 16,4-6-9-16,-4 6 8 16,0-6-14-16,-3 6 5 15,-9 0 12-15,-2 0-18 16,-5 0 8-16,-3 0-8 15,0 0 1-15,-3-4-1 16,-3 4 0-16,0 0 0 16,-7-5 1-16,1 5-1 15,-1 0 0-15,4 0-2 16,0-4-53-16,15-2-64 16,-6-6-173-16,0 4-119 0</inkml:trace>
          <inkml:trace contextRef="#ctx0" brushRef="#br0" timeOffset="36069.072">5601 2868 455 0,'0'0'153'0,"0"0"-80"15,0 0 53 1,0 0 34-16,0 0-24 0,0 0-78 16,0 0-57-16,-9-5 1 15,9 5 9 1,0 0 2-16,0 0 16 0,0-7-3 16,0 7 15-16,0-6-3 15,9-2-15-15,13 3-4 16,13-1-18-16,12 0-1 15,13-5 13-15,15 2-13 16,13-2 7-16,4-3 1 16,-2-2-7-16,-8 7-1 15,-9-3 0-15,-16-2 0 16,-10 8 2-16,-9 1-2 16,-14 0 0-16,-5 5 0 0,-13 0-2 15,-3 0 1-15,-3 0-14 16,0 0-2-16,0 0-1 15,0 0-40-15,-15 0 0 16,-28 16-76-16,5-2-222 16,3-2-357-16</inkml:trace>
          <inkml:trace contextRef="#ctx0" brushRef="#br0" timeOffset="37879.5058">6802 2964 1020 0,'0'0'162'0,"0"0"-149"16,0 0-13-16,0 0-9 15,0 0 6-15,0 0 3 16,0 0-10-16,-6 113 9 15,6-76 1-15,0-6 0 16,0 0 5-16,0-6-4 16,0-4-1-16,-3-7 0 15,-10 2 1-15,-2-1 13 16,-1-4-14-16,-3-3 0 16,3 3 15-16,0-3-15 0,8 2-1 15,5-10-11 1,0 3-62-16,3 2-80 0,0-5-47 15,0 0 41-15,0 0 63 16,0 0 49-16,0 0 48 16,0-8-1-16,0-10 1 15,0-1 50-15,0 0 24 16,0-10 10-16,-10 0-1 16,4 4-22-16,-2-6-25 15,6-5-23-15,2 4-11 16,0-7 9-16,0 1-10 15,16 8 0-15,8-7 3 16,6 5-3-16,0 7-1 16,-1-1 0-16,-1 7 0 15,-3 6-1-15,1 0 1 0,-4 2 0 16,-3 5 0 0,0-2 1-16,-2 2-1 0,2 1 0 15,-2 5 0-15,1-9 17 16,-1 7 10-16,-4 2 12 15,1 0 0-15,2 0-21 16,3 0 5-16,-3 0-14 16,3 11-8-16,-7 6 3 15,-2 2-4-15,-4 1 0 16,-3 5 36-16,-3 7-20 16,0-6 22-16,-6 4-18 15,-13 2 2-15,-6-7 17 16,3 1-22-16,-4-1 9 15,4-7-5-15,3-5-20 0,5-1 7 16,-2-5-4 0,-6 6-2-1,0-8 6-15,-7 3-7 0,-2-2 5 94,-1 0-6-94,1 0 1 16,2-6-1-16,1 0 0 15,7 0 2-15,-1 0 3 0,6 0-4 0,2 0 7 0,6 0-1 0,5 0-6 0,3 0-2 0,0 0-15 0,0 0-18 0,0 0 20 0,6 0 14 0,18 5 1 0,9 4 19 16,4 2-11-16,4 3 10 31,3 3-10 32,0-3-8-63,0 3 17 15,-6-8-12-15,0 1 9 0,-1 3 7 0,-3 1-21 0,-2-3 19 0,3 2-19 0,-4 5 6 0,4-4-1 0,-3-1-6 0,1 0 0 0,0-2 0 0,-3-3 1 16,-1-2-2-16,2 0-21 16,1-6-42-16,-10 0-123 15,-6 0-473-15</inkml:trace>
          <inkml:trace contextRef="#ctx0" brushRef="#br0" timeOffset="38891.5175">8048 2352 355 0,'0'0'199'0,"0"0"-36"16,0 0 22-16,0 0 3 0,0 0-39 16,0 0-56-1,0 0-41-15,-44-25 2 0,44 25-27 16,0 0-6-16,0 0-2 16,0 0-18-16,0 0 6 15,0 0-7-15,0 0-10 16,0 0 8-16,0 0-4 15,6 0 6-15,16 0 6 16,10 0-5-16,9 0-1 16,6 0 0-16,1 0-8 15,-4-6 8-15,-4 3-16 16,-2 1 0-16,-7-2-5 16,-6-1-39-16,-6 5-24 15,-6-11-67-15,-10 5-35 16,-3-2-70-16</inkml:trace>
        </inkml:traceGroup>
        <inkml:traceGroup>
          <inkml:annotationXML>
            <emma:emma xmlns:emma="http://www.w3.org/2003/04/emma" version="1.0">
              <emma:interpretation id="{1D3AA9BF-D5FD-4954-BA72-8E215F367B2C}" emma:medium="tactile" emma:mode="ink">
                <msink:context xmlns:msink="http://schemas.microsoft.com/ink/2010/main" type="inkWord" rotatedBoundingBox="20576,17368 21665,17346 21684,18307 20595,18329"/>
              </emma:interpretation>
              <emma:one-of disjunction-type="recognition" id="oneOf10">
                <emma:interpretation id="interp50" emma:lang="en-US" emma:confidence="0.5">
                  <emma:literal>TR,</emma:literal>
                </emma:interpretation>
                <emma:interpretation id="interp51" emma:lang="en-US" emma:confidence="0">
                  <emma:literal>JR,</emma:literal>
                </emma:interpretation>
                <emma:interpretation id="interp52" emma:lang="en-US" emma:confidence="0">
                  <emma:literal>R,</emma:literal>
                </emma:interpretation>
                <emma:interpretation id="interp53" emma:lang="en-US" emma:confidence="0">
                  <emma:literal>FR,</emma:literal>
                </emma:interpretation>
                <emma:interpretation id="interp54" emma:lang="en-US" emma:confidence="0">
                  <emma:literal>Re,</emma:literal>
                </emma:interpretation>
              </emma:one-of>
            </emma:emma>
          </inkml:annotationXML>
          <inkml:trace contextRef="#ctx0" brushRef="#br0" timeOffset="41442.8597">9545 2239 5 0,'0'0'50'0,"0"0"2"0,0 0-13 15,0 0-15-15,0 0 8 16,0 0 3-16,0 0-12 16,-3-19-8-16,3 12-14 15,0 7-1-15,3 0 0 16,4 0 0-16,-1 0 0 16,0 0-1-16,4 0 1 0,-4 0 0 15,0 0 0-15,1 7 0 16,-1-7 1-16,0 6-2 15,1-6 1-15,-1 2-43 16,-6 1-28-16,0-3-37 16</inkml:trace>
          <inkml:trace contextRef="#ctx0" brushRef="#br0" timeOffset="41197.002">9713 2485 36 0,'0'0'12'15,"0"0"-12"-15,0 0 0 16,0 0 0-16,0 0 1 15,191-45 7-15,-147 40-7 16,7 5 12 0,-1 0 6-1,4 0 0-15,-5 0-2 0,-1 0-1 0,-7 0-6 0,-10 0 3 16,-9 0 0 0,-6 0 36-16,-10 0 32 0,-2 0 20 15,-1 0 14-15,-3 0-60 16,3 0-43-16,-3-12-12 15,0 3-5-15,0-4-6 16,0 1-1-16,0 7-32 16,0-7 16-16,-6 7-1 15,-13 1 29-15,-7-1 9 16,-8 5-9-16,-7-6 1 16,-7 6 6-16,-4 0-6 15,-8 0-2-15,0 0 1 16,-3 0-101-16,0 0-72 15,4-5 78 1,8-1 46 0,1-8 33-16,12 3-9 0</inkml:trace>
          <inkml:trace contextRef="#ctx0" brushRef="#br0" timeOffset="50012.2515">9970 2755 375 0,'0'0'79'16,"0"0"-62"-16,0 0-16 15,0 0 40-15,0 0 11 16,0 0-13-16,0-6-30 16,0 6-8-16,0 0 15 15,0 0 23-15,-3 0 42 16,0 0 33-16,3 0-32 15,-3 0-5-15,3 0-32 16,0 0-39-16,0 0-1 16,0 0-5-16,0 0 0 15,0 11-1-15,0 9 2 16,0 0-1-16,-3 5 0 0,3 6 1 16,-3-5 5-1,-4 0-6-15,1-7 0 0,0 4-1 16,-1-9 8-16,1-3-7 15,3-2 0-15,0 2 0 16,-4-6 1-16,4 4-1 16,0 3-1-16,0-7 0 15,0 1-37-15,3 2 4 16,-3-2-5-16,-1-1-25 16,1 2-8-16,-9-1-44 15,2-4-61-15,-2 3-175 0</inkml:trace>
          <inkml:trace contextRef="#ctx0" brushRef="#br0" timeOffset="52587.6108">9854 2774 117 0,'0'0'167'0,"0"0"-67"16,0 0 25-16,0 0 18 0,0 0 7 15,0 0-30-15,0 0-29 16,-18 0 9-16,18 0-30 16,-5-5-26-16,5 0 0 15,0 1-24-15,0-1 9 16,0-1 10-16,0 0-23 16,0-5 9-16,0 8-11 15,0-3-13-15,0 1 13 16,0 0-14-16,0-8 1 15,0 11-1-15,10-4-2 16,3-5 0-16,2 3 2 16,1 3-16-16,6-9 16 15,-3 7-7-15,3 1 7 16,0 1-1-16,0-1-7 0,0 0 8 16,7 0 0-16,-2 5 0 15,8-7-2-15,0 3 2 16,-1 0-1-16,-2-1 1 15,-4 3-17-15,-2-2 17 16,-7 5 0-16,-7 0-9 16,-6 0 8-16,1 0-12 15,-7 0-3-15,3 0 0 16,-3 0-9-16,0 0 19 16,0 14-7-16,0-4-4 15,0 3 16-15,0 1-12 0,0 0 13 16,0 4-7-1,0-8 3-15,0 10 3 0,-6-5 1 16,-4-5-1-16,-2 4-1 16,-4 4 3-16,-3-9-1 15,-3 7 0-15,-4-2 1 16,-2-3 0-16,3-2-1 16,1 2 0-16,2-5 10 15,3-6-10-15,3 6 1 16,0-6 0-16,7 0-1 15,2 0 1-15,4 0-1 16,0 0 0-16,0 0 5 16,0 0-4-16,-1 0-1 15,1 0 9-15,3 0-8 16,0 0-1-16,0 0 0 16,0 0 1-16,0 0-2 0,0 0-3 15,0 0 3-15,0 0 0 16,0 0-17-16,0 0 5 15,7 0 12-15,8 13 1 16,6-7 9-16,3 6-9 16,1 2 10-16,-1-3-2 15,1-3-7-15,4 5 10 16,-4-2-11-16,0-3 0 16,-3-3 4-16,-3 1-3 15,0 0-1-15,-3-1 0 16,-3-1 7-16,-4-4-8 15,-3 5 1-15,1-5 0 0,-4 0-1 16,-3 0 1 0,3 0-1-16,-3 0-89 0,0 0-222 15,0 0-339-15</inkml:trace>
          <inkml:trace contextRef="#ctx0" brushRef="#br0" timeOffset="53008.1746">10593 3046 567 0,'0'0'111'0,"0"0"-82"16,0 0-16-16,0 0 118 15,0 0-21-15,0 0-70 16,0 0-17-16,41-138-1 16,-35 126 23-16,-2 9-2 15,-4-2-8-15,0 5 7 16,0 0-20-16,0 0-12 15,0 0-10-15,0 0 0 16,0 20 0-16,0 5 1 0,0 6-1 16,0 5 13-16,-7-4-13 15,-2-6 0-15,3-1-1 16,-1-6-16-16,1-1-14 16,0 2-64-16,2-13-145 15,1 0-107-15</inkml:trace>
        </inkml:traceGroup>
        <inkml:traceGroup>
          <inkml:annotationXML>
            <emma:emma xmlns:emma="http://www.w3.org/2003/04/emma" version="1.0">
              <emma:interpretation id="{0B7BEF6D-DED3-458E-94F1-3C3C46A2E6F6}" emma:medium="tactile" emma:mode="ink">
                <msink:context xmlns:msink="http://schemas.microsoft.com/ink/2010/main" type="inkWord" rotatedBoundingBox="21976,17825 22285,17819 22291,18145 21983,18151"/>
              </emma:interpretation>
              <emma:one-of disjunction-type="recognition" id="oneOf11">
                <emma:interpretation id="interp55" emma:lang="en-US" emma:confidence="0.5">
                  <emma:literal>t</emma:literal>
                </emma:interpretation>
                <emma:interpretation id="interp56" emma:lang="en-US" emma:confidence="0">
                  <emma:literal>+</emma:literal>
                </emma:interpretation>
                <emma:interpretation id="interp57" emma:lang="en-US" emma:confidence="0">
                  <emma:literal>L</emma:literal>
                </emma:interpretation>
                <emma:interpretation id="interp58" emma:lang="en-US" emma:confidence="0">
                  <emma:literal>x</emma:literal>
                </emma:interpretation>
                <emma:interpretation id="interp5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53361.6354">11074 2675 818 0,'0'0'211'0,"0"0"-211"16,0 0-18-16,0 0 18 16,0 0 12-16,0 0-11 15,0 0-1-15,0-7 0 16,0 25-1-16,3 9 7 15,-3-3 2-15,0 8 26 16,0 4-18-16,0-4 10 16,-6-1-25-16,-1-3 6 0,-2 1-4 15,4-4-3-15,-3 0-58 16,5-11-149-16,3-8-122 0</inkml:trace>
          <inkml:trace contextRef="#ctx0" brushRef="#br0" timeOffset="53639.1863">10946 2893 614 0,'0'0'127'0,"0"0"-127"0,0 0-92 15,0 0 85-15,0 0 7 16,0 0 7-16,0 0-1 16,112-11-6-16,-74 11 1 15,-3 0-2-15,-4 0-4 16,-5 0-31-16,-8 0-29 16,-2 0 7-16,0 0 6 15,-6-6-27-15,-4-2-126 0</inkml:trace>
        </inkml:traceGroup>
        <inkml:traceGroup>
          <inkml:annotationXML>
            <emma:emma xmlns:emma="http://www.w3.org/2003/04/emma" version="1.0">
              <emma:interpretation id="{E00AD468-301D-4621-97FD-F408310C2D03}" emma:medium="tactile" emma:mode="ink">
                <msink:context xmlns:msink="http://schemas.microsoft.com/ink/2010/main" type="inkWord" rotatedBoundingBox="22825,17515 23726,17498 23742,18300 22841,18317"/>
              </emma:interpretation>
              <emma:one-of disjunction-type="recognition" id="oneOf12">
                <emma:interpretation id="interp60" emma:lang="en-US" emma:confidence="0.5">
                  <emma:literal>122</emma:literal>
                </emma:interpretation>
                <emma:interpretation id="interp61" emma:lang="en-US" emma:confidence="0">
                  <emma:literal>12</emma:literal>
                </emma:interpretation>
                <emma:interpretation id="interp62" emma:lang="en-US" emma:confidence="0">
                  <emma:literal>22</emma:literal>
                </emma:interpretation>
                <emma:interpretation id="interp63" emma:lang="en-US" emma:confidence="0">
                  <emma:literal>222</emma:literal>
                </emma:interpretation>
                <emma:interpretation id="interp64" emma:lang="en-US" emma:confidence="0">
                  <emma:literal>R2</emma:literal>
                </emma:interpretation>
              </emma:one-of>
            </emma:emma>
          </inkml:annotationXML>
          <inkml:trace contextRef="#ctx0" brushRef="#br0" timeOffset="54242.0043">11864 2548 769 0,'0'0'172'16,"0"0"-78"-16,0 0-10 15,0 0 16-15,0 0-54 16,0 0-45-16,0 0-1 15,0-6-15-15,0 28 15 16,0 13 0-16,0 2 1 16,0 5-1-16,0 3 0 15,-3-8 1-15,-7-3 4 16,-2-3-5-16,-1-6 1 0,4-7-1 16,2-10-3-16,1 4-5 15,3-7-20-15,3-5-50 16,0 0-30-16,0 0-154 15,6 0-126-15</inkml:trace>
          <inkml:trace contextRef="#ctx0" brushRef="#br0" timeOffset="54755.7118">11886 2440 396 0,'0'0'260'0,"0"0"-260"0,0 0-99 0,0 0 67 0,166-62 32 0,-115 51 1 0,-4 2 0 0,1 9-1 0,-12-6 7 0,-4 6-7 0,-13 0-2 15,-5 0 1-15,-12 0 1 16,1 0 12-16,-3 0 35 16,0 0 11-16,0 0 20 15,0 0-13-15,0 11-16 0,0-2-9 16,0 8-9 0,-10 8 11-16,-4 1-19 0,-2 5-7 15,-3 1 0-15,-6-1-6 16,-4-1 11-16,-5 5-2 15,-1-10-7-15,-3 1 15 16,6-3-11-16,4-4 13 16,6-11 9-16,9 5-25 15,7-13 0-15,3 5-12 16,3-5 0-16,0 0-1 16,0 0-7-16,0 0 7 15,0 0 6-15,0 5-6 16,6 1 22-16,10 2-9 15,3 4-13-15,-3-3 13 0,-1 2-12 16,-2 0 7-16,0-5 0 16,-1 2-8-16,-2-2 1 15,-1-6-1-15,1 5 4 16,5-5-14-16,4 0-28 16,29 0-101-16,-7-17-160 15,-1-7-380-15</inkml:trace>
          <inkml:trace contextRef="#ctx0" brushRef="#br0" timeOffset="55248.5709">12452 2755 705 0,'0'0'176'0,"0"0"-176"15,0 0-1-15,0 0 1 16,0 0 33-16,0 0-7 16,0 0-5-16,116 14-20 15,-113 3-1-15,-3-3 25 16,0 4 10-16,0 6 34 15,0 2-21-15,-16-1-6 16,-3 1 10-16,-2 5-36 16,-7 0 11-16,3-6-5 0,-1-5-21 15,7 0 21-15,7-8-22 16,6-6 1-16,2-4-1 16,4-2-3 15,0 0 1-31,0 5-15 0,0-5 17 0,0 6 3 0,0 0-2 15,13 0 5-15,0-1 14 16,2 3-19-16,4-1-1 16,0 4 0-16,0-3-1 15,0-2-6-15,2 0-9 16,9-1-37-16,3-5-42 16,24 0-85-16,-3 0-119 0</inkml:trace>
        </inkml:traceGroup>
        <inkml:traceGroup>
          <inkml:annotationXML>
            <emma:emma xmlns:emma="http://www.w3.org/2003/04/emma" version="1.0">
              <emma:interpretation id="{CD075452-AE2D-4D65-998A-5043B2A8AD65}" emma:medium="tactile" emma:mode="ink">
                <msink:context xmlns:msink="http://schemas.microsoft.com/ink/2010/main" type="inkWord" rotatedBoundingBox="24049,17766 24415,17759 24422,18124 24056,18131"/>
              </emma:interpretation>
              <emma:one-of disjunction-type="recognition" id="oneOf13">
                <emma:interpretation id="interp65" emma:lang="en-US" emma:confidence="0.5">
                  <emma:literal>+</emma:literal>
                </emma:interpretation>
                <emma:interpretation id="interp66" emma:lang="en-US" emma:confidence="0">
                  <emma:literal>t</emma:literal>
                </emma:interpretation>
                <emma:interpretation id="interp67" emma:lang="en-US" emma:confidence="0">
                  <emma:literal>"</emma:literal>
                </emma:interpretation>
                <emma:interpretation id="interp68" emma:lang="en-US" emma:confidence="0">
                  <emma:literal>X</emma:literal>
                </emma:interpretation>
                <emma:interpretation id="interp6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55852.9784">13151 2641 324 0,'0'0'588'0,"0"0"-507"16,0 0-59-16,0 0 8 15,0 0 63-15,0 0-38 16,0 0-30-16,-13-32-25 16,13 32-10-16,0 0 10 15,0 9 0-15,0 14 2 16,0 4 16-16,0-3 7 15,0 7 21-15,0 4-24 0,0 1-15 16,-3-5 11 0,-3 7-18-16,-1-8 0 0,4 2-1 15,3-7-96-15,0-5-110 16,0-15-183-16</inkml:trace>
          <inkml:trace contextRef="#ctx0" brushRef="#br0" timeOffset="56126.7089">13018 2780 499 0,'0'0'99'0,"0"0"-78"15,0 0-11-15,0 0 32 0,0 0-31 16,0 0-1-1,0 0-5-15,95-6 3 0,-49 1 5 16,6 5-12-16,-9-5-1 16,-5 1 0-16,-10 4-13 15,-9 0-11-15,-9 0 2 16,-1 0 0-16,0-2 11 16,1-1-56-16,-4-3-153 0</inkml:trace>
        </inkml:traceGroup>
        <inkml:traceGroup>
          <inkml:annotationXML>
            <emma:emma xmlns:emma="http://www.w3.org/2003/04/emma" version="1.0">
              <emma:interpretation id="{DB6DFECB-112A-4C5F-A9B7-EA5CC2123A1C}" emma:medium="tactile" emma:mode="ink">
                <msink:context xmlns:msink="http://schemas.microsoft.com/ink/2010/main" type="inkWord" rotatedBoundingBox="25017,17522 26070,17501 26084,18243 25031,18263"/>
              </emma:interpretation>
              <emma:one-of disjunction-type="recognition" id="oneOf14">
                <emma:interpretation id="interp70" emma:lang="en-US" emma:confidence="0.5">
                  <emma:literal>Rus</emma:literal>
                </emma:interpretation>
                <emma:interpretation id="interp71" emma:lang="en-US" emma:confidence="0">
                  <emma:literal>Russ</emma:literal>
                </emma:interpretation>
                <emma:interpretation id="interp72" emma:lang="en-US" emma:confidence="0">
                  <emma:literal>Runs</emma:literal>
                </emma:interpretation>
                <emma:interpretation id="interp73" emma:lang="en-US" emma:confidence="0">
                  <emma:literal>Run</emma:literal>
                </emma:interpretation>
                <emma:interpretation id="interp74" emma:lang="en-US" emma:confidence="0">
                  <emma:literal>Ran</emma:literal>
                </emma:interpretation>
              </emma:one-of>
            </emma:emma>
          </inkml:annotationXML>
          <inkml:trace contextRef="#ctx0" brushRef="#br0" timeOffset="58479.4606">14098 2564 409 0,'0'0'168'0,"0"0"-38"16,0 0-2-16,0 0-11 16,0 0-4-16,0 0-42 15,0 0-52-15,-11-6-8 16,11 6-11-16,0 0 1 15,0 0-1-15,0 0 0 16,-2 0 1-16,2 0 28 16,0 0-6-16,-3 0 4 15,3 0-12-15,0 0-14 0,-3 6 5 16,0 15-6-16,-2 11 1 16,2-2 9-16,1 4-10 15,-1 3 3-15,-3 0-3 16,1 2 1-16,0-2-1 15,-1-5 0-15,-4-7 0 16,4 1-1-16,3-13-4 16,-3-2 4-16,2-5-32 15,4 0-38-15,-3-6-35 16,3 0-121-16,0 0-86 0</inkml:trace>
          <inkml:trace contextRef="#ctx0" brushRef="#br0" timeOffset="59545.2925">13984 2446 622 0,'0'0'148'0,"0"0"-109"15,0 0-39-15,0 0-15 16,0 0 9-16,0 0 6 16,0 0 0-16,141-74 1 0,-100 69 0 15,0 1-1-15,-9 4 0 16,-7 0 0-16,-3 0 2 16,-3 0-2-16,-3 0 7 15,3 0 2-15,0 4 30 16,3 7-15-16,3 0 11 15,-1-2-5-15,1 1-29 16,-3 3 12-16,-3 1-13 16,-6-3 1-16,-10 2 18 15,-3-1-19-15,0 0 24 16,-3 8 35-16,-25-1-32 16,-12 1 4-16,-6 2-19 15,0 4-11-15,-1 1 23 0,3-8-13 16,9-1 0-1,6 1 0-15,10-6-10 0,7-1-2 16,9 3-4-16,0-5-6 16,3 4 5-16,0-2 9 15,0 8-3-15,0-3 7 16,3 2-4-16,6-5-3 16,1 4 0-16,-1-5 0 15,-3 0 1-15,4-6-1 16,-4 5 0-16,4-6 0 15,-1 2-1-15,4 4 1 16,-1-6-23-16,7-1-19 16,0 1 0-16,6-6-31 15,1 0-46-15,2 0-24 0,1-6-7 16,-7-12 72-16,-1 5 51 16,-4-5 25-16,-9 4 2 31,-2 3 18-16,-3 3 48-15,-3-4 71 0,0 6 13 0,0 1 12 0,0 5-22 32,0 0-48-32,0 0-16 0,0 0-48 0,0 0-19 15,0 0-9-15,0 0-6 16,0 0 5-16,0 11-6 16,0 6 7-16,0 4-6 15,0-2 6-15,0-5 0 16,0 4-7-16,0-7-3 15,0-3 1 1,4-3-17-16,-1-5-3 63,3 0 15-63,0 0-5 0,7 0 19 15,3 0 11-15,6 0-11 0,0-5 0 0,3-9 0 0,-6 3 0 0,-3-4-1 0,-3 4 2 0,-7 5 0 0,-3-2 32 16,-3 3-7-16,0-2 24 15,0 7 2-15,0-6-17 16,0 6 2-16,0 0-31 16,0 0-5-16,0 0-1 15,0 0-36-15,0 6 22 16,0 14 5-16,6-3 9 16,1 9-7-16,2-12-3 0,1 3-11 15,-4-12 7-15,-1 4-31 16,1-3-3-16,2-1-52 15,-5 1-166-15,-1-6-77 16</inkml:trace>
          <inkml:trace contextRef="#ctx0" brushRef="#br0" timeOffset="59967.2496">14921 2950 546 0,'0'0'246'16,"0"0"-193"-16,0 0-41 15,0 0 46-15,0 0 70 16,0 0-31-16,0 0-35 15,89-125-8-15,-78 105-15 16,0-5-4-16,-6 9-5 16,-2 1-24-16,0 9 16 15,-3 6-8-15,0-6-13 16,0 6-1-16,0 0-2 0,0 0-6 16,0 18 6-16,0 7-1 15,0 9 3-15,0 8 0 16,0-5-6-16,0 3 5 15,0-9 1-15,0 0-12 16,0-11-8-16,0-1-9 16,-6-2-13-16,1 3-50 15,-1-8-139-15,1-6-131 0</inkml:trace>
        </inkml:traceGroup>
        <inkml:traceGroup>
          <inkml:annotationXML>
            <emma:emma xmlns:emma="http://www.w3.org/2003/04/emma" version="1.0">
              <emma:interpretation id="{AF6DF07C-E3E9-42E9-8ADB-6A5077C85FEF}" emma:medium="tactile" emma:mode="ink">
                <msink:context xmlns:msink="http://schemas.microsoft.com/ink/2010/main" type="inkWord" rotatedBoundingBox="26503,17115 30504,17037 30528,18245 26527,18323"/>
              </emma:interpretation>
              <emma:one-of disjunction-type="recognition" id="oneOf15">
                <emma:interpretation id="interp75" emma:lang="en-US" emma:confidence="0.5">
                  <emma:literal>"Ructions</emma:literal>
                </emma:interpretation>
                <emma:interpretation id="interp76" emma:lang="en-US" emma:confidence="0">
                  <emma:literal>"Rustin]</emma:literal>
                </emma:interpretation>
                <emma:interpretation id="interp77" emma:lang="en-US" emma:confidence="0">
                  <emma:literal>-Ructions</emma:literal>
                </emma:interpretation>
                <emma:interpretation id="interp78" emma:lang="en-US" emma:confidence="0">
                  <emma:literal>"Ruction]</emma:literal>
                </emma:interpretation>
                <emma:interpretation id="interp79" emma:lang="en-US" emma:confidence="0">
                  <emma:literal>"Rutha]</emma:literal>
                </emma:interpretation>
              </emma:one-of>
            </emma:emma>
          </inkml:annotationXML>
          <inkml:trace contextRef="#ctx0" brushRef="#br0" timeOffset="64950.6552">16224 2749 459 0,'0'0'136'0,"0"0"-34"16,0 0-23-16,0 0 60 0,0 0 27 16,0 0-50-16,0 0-57 15,-6-95-18-15,1 88-12 16,3 7 12-16,2-6-23 16,0 6 0-16,0 0 2 15,0 0-18-15,0 0 3 16,-3 0-5-16,3 0 0 15,0 0-7-15,-3 0 7 16,0 0-20-16,-5 21-3 16,3 9 9-16,-4 10 14 15,-1 8 0-15,1 3 0 16,2-6 0-16,4-2 0 16,0-12 0-16,0 0 0 15,3-12-9-15,-3 2-14 0,0-10-19 16,0-5-26-16,-1 2 10 15,1-3-23-15,0-5-10 16,-3 0-21-16,-1 0-49 16,1 0-21-16,0 0-120 0</inkml:trace>
          <inkml:trace contextRef="#ctx0" brushRef="#br0" timeOffset="65484.8276">16154 2517 454 0,'0'0'159'15,"0"0"-88"-15,0 0-28 16,0 0-23-16,0 0-20 16,0 0-2-16,0 0 1 15,105-65 1-15,-62 59-27 16,-2 6 25-16,-7 0-9 15,-5 0 10-15,-7 0 0 16,-3 0-5-16,-10 6 5 16,1 1-12-16,-7 1 13 15,-3 2 26-15,0 4 35 16,0-2 21-16,0 7-10 16,0-1-34-16,-6 6-2 15,-10 5-14-15,-3 0-4 0,-3 3 1 16,-3 0-10-1,-4 0 0-15,1-7 2 0,4-4-11 16,-3-5 23-16,8-2-6 16,5-3 2-16,1-2 11 15,7 2-21-15,3-5-2 16,-2 0-7-16,5 2-7 16,0 3 7-16,0 1-7 15,0-4-11-15,0 9 16 16,0-2 0-16,11 2 2 15,0-9 0-15,5 3-46 16,0-5 26-16,0-1 4 16,3-1 3-16,0-4 12 0,3 0-28 15,3 0-61-15,10-9-56 16,-7-8-70-16,-3-2-184 0</inkml:trace>
          <inkml:trace contextRef="#ctx0" brushRef="#br0" timeOffset="66097.123">16550 2856 734 0,'0'0'153'0,"0"0"-104"16,0 0 3-16,0 0 71 16,0 0-65-16,0 0-44 0,0 0-14 15,-35 69-9 1,35-44-20-16,0-5 21 0,8 5 3 15,6-11-9-15,5 3 8 16,-3-11-59-16,3 0 55 16,0-4 0-16,-3-2 10 15,0 0-1-15,-1 0 2 16,-2 0 2-16,-4-6-3 16,1-2 0-16,-1-9 10 15,-2 3-9-15,-4 3 0 16,0 2 26-16,-3 4 2 15,0-1 12-15,0 6-7 16,0 0-21-16,0 0-7 16,0 0-6-16,0 0-1 15,0 0-12-15,0 0-6 0,0 0 18 16,0 6-6-16,6 13 7 16,1-2 11-16,-1-2-10 15,3 2 4-15,-2-4-5 16,-1-6 1-16,-3-1-1 15,-3-6 0-15,0 2 0 16,3-2 4-16,0 0-4 16,7 0-81-16,-1 0-153 15,1-8-328-15</inkml:trace>
          <inkml:trace contextRef="#ctx0" brushRef="#br0" timeOffset="66430.8249">16994 2842 825 0,'0'0'173'16,"0"0"-173"-16,0 0-25 15,0 0 25-15,0 0 3 32,0 0-3-32,0 0 2 0,158-37-2 0,-147 37 0 0,-3 0 0 15,-5 0 0 1,-3 0 13-16,0 7 55 0,0 12 0 16,0 0-8-16,-11 7-9 15,-3 6-6-15,-5-7 7 16,0 6-27-16,3-6-12 15,0-8-2-15,7 3-11 16,-1 0 1-16,7-8-1 16,3-4-10-16,0 3 9 15,0-5 1-15,0 2-1 16,0 3 0-16,0-4 1 16,3-2 0-16,7 1-1 15,6 2-20-15,6-8 19 16,3 6-14-16,10-6-11 15,1 0-43-15,18 0-124 0,-7-12-157 16,-9-8-284-16</inkml:trace>
          <inkml:trace contextRef="#ctx0" brushRef="#br0" timeOffset="67865.4041">17868 2567 360 0,'0'0'196'16,"0"0"-111"-16,0 0-62 15,0 0 47-15,0 0 155 16,0 0-49-16,0 0-86 16,22-50-48-16,-22 50-19 15,0 0 6-15,0 0-29 16,-9 11 1-16,-4 9 15 16,1 5-15-16,2 6 5 15,1-5-6-15,2-6 0 0,4 5 0 16,0-2 0-16,0 2 1 15,0 1 0-15,1 5 0 16,-6-6-1-16,2 1 0 16,1-1-14-1,-3 1-29-15,0 0-47 0,2-7-32 16,1-2-60-16,2-2-85 16,3-10-104-16</inkml:trace>
          <inkml:trace contextRef="#ctx0" brushRef="#br0" timeOffset="68153.3594">17686 2868 405 0,'0'0'207'0,"0"0"-90"15,0 0-52-15,0 0 3 16,0 0 14-16,0 0-51 15,0 0-15-15,13-18-3 16,12 18-13-16,7-5 1 16,-5 2 9-16,3-2-9 15,-8 5-1-15,-3-6 1 16,-5 6-1-16,-1 0 0 16,0 0 0-16,-1 0-14 0,10-6-21 15,32-5-114 1,-4 2-82-16,1-8-141 0</inkml:trace>
          <inkml:trace contextRef="#ctx0" brushRef="#br0" timeOffset="67275.072">17082 2061 374 0,'0'0'182'0,"0"0"-84"16,0 0-18-16,0 0 29 15,0 0-47-15,0 0-47 16,0 0-15-16,-3 0 8 16,13 0 31-16,9 0-13 0,6 0 18 15,2 0 20-15,11 0-38 16,3 0 15-16,6 0-10 15,10 0-23-15,6 0 22 16,12 0-15-16,10 0-2 16,7 0 8-16,9-6-19 15,2 1 2-15,4-7-4 16,7 4 1-16,-5-4 9 16,-1-2-10-16,-4 3 0 15,-7-2 3-15,-6 0-2 16,-4-4-1-16,-3 3 0 15,-10 0-10-15,-4 3 8 16,-17-1-18-16,-16 7 11 16,-12 2 9-16,-9 3-25 0,-8 0-2 15,-8 0-19-15,3 0-38 16,-3 0-10-16,2 0-93 16,1 0 85-16,0 3-50 15,-3 6-132-15</inkml:trace>
          <inkml:trace contextRef="#ctx0" brushRef="#br0" timeOffset="69178.928">18431 2624 439 0,'0'0'110'15,"0"0"-44"-15,0 0-8 0,0 0 37 16,0 0-38-16,0 0-40 15,111-157-5-15,-58 136-12 16,4 4 0-16,-6 2 0 16,-7 9 0-16,-14-1 0 15,-11 4-7-15,-9 3-3 16,-7 0 1-16,-3 0-14 16,0 0 15-16,0 0 8 15,0 0 0-15,0 0 14 16,0 0-4-16,0 3 0 15,0 10 13-15,0-1-11 0,0 8-3 16,0-7 0-16,0 8-8 16,-3 2 4-16,-4-9-3 15,-2 5-2-15,-4 3 18 16,-9-1 11-16,0 4 7 16,-8 7 6-16,-2 0-16 15,-3-2 10-15,7 1-14 16,3-5-8-16,9-1 11 15,6-5-25-15,7-2 0 16,3-5-1-16,0-2-20 16,0-3 21-16,0 5 15 15,3-6-8-15,10 5 16 16,0-1-21-16,-1-8 6 0,1 9 4 16,-4-6-12-1,4-1 0-15,0-5-10 0,6 6-19 16,3-6-30-16,8 0-74 15,24 0-55-15,-7-17-62 16,-3-3-165-16</inkml:trace>
          <inkml:trace contextRef="#ctx0" brushRef="#br0" timeOffset="68626.5619">18520 2604 902 0,'0'0'197'0,"0"0"-184"15,0 0-6-15,0 0-14 16,0 0 5-16,0 0-11 16,0 0 13-16,-7 100 1 15,4-49-1-15,-3-1 2 16,-1 1 6-16,-2-8-8 15,0-4 0-15,-1-7 0 0,4-13 2 16,-1-8-2-16,4-2 0 16,0-3 0-16,3-6-5 15,0 6 4-15,0-6-63 16,0 0-61-16,0 0-46 16,11 0-54-16,3-12-85 0</inkml:trace>
          <inkml:trace contextRef="#ctx0" brushRef="#br0" timeOffset="69748.1755">18981 2794 499 0,'0'0'310'0,"0"0"-200"15,0 0-68-15,0 0 60 16,0 0-5-16,0 0-56 16,0 0-41-16,-14 0-12 0,14 18 11 15,0 1 1-15,0 6-19 16,0 1 3-16,0 0 0 16,0-7 8-16,0-2-1 15,0-9 2-15,0 4 5 16,0-6 4-16,0-6-1 15,0 0 6-15,0 0-7 16,0 0 16-16,0 0-15 16,0 0 0-16,0 0 14 15,3 0-15-15,6-18-3 16,7-1-13-16,3 0-25 16,-1-7-6-16,1 6-10 0,-2 2 47 15,-6 10 10-15,-8-3 0 16,-3 11 32-16,0 0 17 15,0 0-16 1,0 0 24-16,0 0-40 0,0 0-16 16,0 0-1-16,0 0 0 15,0 19 3-15,0 7-2 16,0-1-1-16,0 7 1 16,0-10-1-16,0 4-7 15,0-12 1-15,4-3-13 16,2-2 19-16,-3 2 0 15,0-11-4-15,-3 0-5 16,0 0-8 0,3 0-9-16,10 0-37 0,-4 0-189 15,4-17-409-15</inkml:trace>
          <inkml:trace contextRef="#ctx0" brushRef="#br0" timeOffset="70426.0137">19294 2686 773 0,'0'0'259'15,"0"0"-245"-15,0 0-2 16,0 0-12-16,0 0 59 16,0 0-34-16,0 0-25 15,87-56 9-15,-74 50-8 16,-7 4 8-16,-3 2 11 15,-3 0-8-15,0 0 2 16,0 0 4-16,0 0-18 16,0 8 38-16,0 3-9 0,0 10-28 15,0-8 19-15,0 4-20 16,-6-4 8-16,0 0-5 16,4-2 4-16,-6 3-6 15,5-8-1-15,0 0 6 16,3-3-6-16,0-3 0 15,0 2-9-15,0 7 1 16,0-4 1-16,6 1 6 16,10 2 1-16,3 4 0 15,-3 0 3-15,3 1-3 16,-7-1 0-16,1 1 0 16,-7 5-8-16,1-4 8 15,-7-3 0-15,0 4 0 0,0-9 6 16,0 5-5-16,0-3 0 15,0-3 5-15,0 1-5 16,0-6-1-16,0 0 0 16,0 6 0-16,-4-6 49 15,-11 5-5-15,-8 4-8 16,-2-3-1-16,0-1-32 16,3 1 16-16,3-3-19 15,6-3 0-15,7 0-2 16,4 0 2-16,2 0-32 15,0 0-30-15,11-9-138 16,13-11-768-16</inkml:trace>
          <inkml:trace contextRef="#ctx0" brushRef="#br0" timeOffset="60333.3182">15497 2668 532 0,'0'0'511'15,"0"0"-511"-15,0 0-37 16,0 0 37-16,0 0 39 16,0 0-31-16,0 0 0 15,6 5-9-15,4 8 1 16,-4 14 0-16,-3-11 4 16,-3 10 5-16,0-7 40 15,0 1-12-15,0-2-13 0,-3 1 7 16,-6-5-22-16,2 4-7 15,4-5-2-15,3-1-35 16,0-4-137-16,0-5-208 0</inkml:trace>
          <inkml:trace contextRef="#ctx0" brushRef="#br0" timeOffset="60600.3659">15494 2755 758 0,'0'0'199'0,"0"0"-122"15,0 0-16-15,0 0 94 0,0 0-28 16,0 0-89-16,0 0-38 16,-10-12-23-16,39 12 18 15,9-6 4-15,6 1 1 16,0 2-10-16,-9 3-9 15,-11 0-3-15,-8 0 21 16,-10 0-53-16,-3 0-4 16,0 0 18-16,0 0-21 15,13-16-33-15,-3 1-119 16,-1-2-373-16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19:45.32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5D4B30-4E3F-454B-BD0B-2C23F38A59B1}" emma:medium="tactile" emma:mode="ink">
          <msink:context xmlns:msink="http://schemas.microsoft.com/ink/2010/main" type="inkDrawing" rotatedBoundingBox="20054,17349 28311,17186 28314,17297 20056,17460" shapeName="Other"/>
        </emma:interpretation>
      </emma:emma>
    </inkml:annotationXML>
    <inkml:trace contextRef="#ctx0" brushRef="#br0">-4 187 9 0,'0'0'50'0,"0"0"-11"0,0 0 38 16,0 0 41-16,0 0-21 16,0 0-31-16,0 0 12 15,0 0-12-15,0 0-22 16,0 0 12-16,0 0-10 16,0 0 25-16,0 0 20 15,0 0-29-15,-3 0-9 16,3 0-24-16,0 0-21 15,0 0 9-15,0 0-17 16,0 0 0-16,0 0-3 16,0 0 10-16,0 0 5 15,0 0 17-15,0 0-5 16,0 0 10-16,7 0-11 0,12 0 12 16,3 0 5-16,3 0-31 15,3 0 4-15,7 0-12 16,0-7-1-16,5 2 19 15,4 3-9-15,6-2 0 16,-2 2-1-16,4 2-1 16,2 0-5-16,6 0-3 15,0 0 1-15,9 0 4 16,1 0-5-16,1 0 1 16,2-6 6-16,-7 6-5 15,0-6-2-15,-10 6 0 0,-4 0 1 16,-6 0 4-1,-5 0-3-15,0 0-2 0,-3 0 3 16,3 0-2-16,0 0-1 16,5 6 0-16,2-6 1 15,5 0 2-15,4 0-3 16,0 0 7-16,5 0-7 16,-2 0 4-16,3 0-4 15,-6 0 0-15,-3 6 0 16,-2-4 4-16,0 2-4 15,0 3 0-15,5 0 3 16,6-7 4-16,7 6-7 16,1-6 0-16,5 0 0 15,3 0 2-15,-6 0-2 0,-5 0 0 16,-2 0-1-16,-6 0 7 16,-3 0-7-16,-3 0 1 15,-7 0 0-15,-4 0-1 16,5 0 1-16,-4 0 0 15,3 0 0-15,4 0 1 16,2 0-1-16,6 0 0 16,7 0 1-16,1 0 5 15,-1 0-5-15,-1 0-1 16,-2 0 0-16,0 0 1 16,-6 0-1-16,-3 0 0 15,0 0 1-15,-7 0-1 16,-1 0 0-16,5 0 0 15,-1 0 2-15,1 0 6 0,4-6-8 16,2 6 0-16,0-7 0 16,3 7 1-1,0 0-1-15,0 0 0 0,-3-5-1 16,-8 5-1-16,2-2 2 16,-1-2 0-16,-2 2 0 15,2-4-1-15,1 0 1 16,-2 1 0-16,2-1 0 15,2 4 7-15,4-5-8 16,6 7 1-16,7-6-1 16,-2 6-1-16,1 0 2 15,1 0 0-15,-10 0 0 16,-3 0 2-16,-5 0-3 16,-1 0 1-16,-1 0 0 0,4 0 1 15,-5 0-1-15,5 0 0 16,0 0 6-16,2-5-5 15,1-3 23-15,0 2-10 16,0 0-6-16,-1 1 12 16,-3-3-17-16,4 1 4 15,-3 2-7-15,3 5 5 16,-2 0-6-16,8-6 1 16,1 6-2-16,5 0 1 15,7 0 1-15,-2 0 0 0,9-6 0 16,-1 6 3-1,0-5-4-15,-8-1 1 0,-1 3 0 16,-10-2 0-16,-6 5 0 16,-8 0 0-16,-1 0 5 15,-1 0-3-15,7 0 5 16,2-5-7-16,14 5 0 16,5 0 6-16,10-6-6 15,6-1 0-15,6 5 0 16,-2-4 1-16,-7-5-1 15,-12 5 0-15,-20 4 1 16,-18-2-3-16,-19 4 3 16,-10 0-1-16,-9 0 15 15,0 0 8-15,0 0 24 16,0 0-24-16,0 0-23 16,0 0 0-16,-9 0-43 15,-7 0-21 16,-3 0-33 1,-27 9-106-32,3 5-156 0,0 1-260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8:43.476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FA14AE-8826-4DE3-B9AA-0FAF7CBF9D18}" emma:medium="tactile" emma:mode="ink">
          <msink:context xmlns:msink="http://schemas.microsoft.com/ink/2010/main" type="writingRegion" rotatedBoundingBox="7777,1531 26059,-5 26501,5248 8219,6784"/>
        </emma:interpretation>
      </emma:emma>
    </inkml:annotationXML>
    <inkml:traceGroup>
      <inkml:annotationXML>
        <emma:emma xmlns:emma="http://www.w3.org/2003/04/emma" version="1.0">
          <emma:interpretation id="{D9FBF978-23DE-4EB4-A9E0-7983BA9F97FE}" emma:medium="tactile" emma:mode="ink">
            <msink:context xmlns:msink="http://schemas.microsoft.com/ink/2010/main" type="paragraph" rotatedBoundingBox="9795,1206 20719,1462 20687,2801 9764,25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1F7E92-4086-4352-8318-148AC8E6424F}" emma:medium="tactile" emma:mode="ink">
              <msink:context xmlns:msink="http://schemas.microsoft.com/ink/2010/main" type="line" rotatedBoundingBox="9795,1206 20719,1462 20687,2801 9764,2545"/>
            </emma:interpretation>
          </emma:emma>
        </inkml:annotationXML>
        <inkml:traceGroup>
          <inkml:annotationXML>
            <emma:emma xmlns:emma="http://www.w3.org/2003/04/emma" version="1.0">
              <emma:interpretation id="{437DA8E3-E569-4E72-8551-27BDDE322401}" emma:medium="tactile" emma:mode="ink">
                <msink:context xmlns:msink="http://schemas.microsoft.com/ink/2010/main" type="inkWord" rotatedBoundingBox="9792,1332 10165,1341 10151,1947 9778,1938"/>
              </emma:interpretation>
              <emma:one-of disjunction-type="recognition" id="oneOf0">
                <emma:interpretation id="interp0" emma:lang="en-US" emma:confidence="0.5">
                  <emma:literal>5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$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-2186-8 383 0,'0'0'172'0,"0"0"-76"0,0 0 23 16,0 0-7-16,0 0-26 0,0 0 10 16,0 0 1-1,0-37-33-15,0 31 8 0,0-2 23 16,-3 3-42 0,-3-2 4-16,3 1-16 0,-4 4-17 15,-2-1 13 1,-7 3-23-16,-6 0-5 0,-2 0-6 15,-6 5 6-15,0 13-9 16,5 2 0-16,-1-3 0 16,8 3 2-16,-1 0-2 15,3-1 1-15,3-1 2 16,1-3-2-16,2 3-1 16,1-4 0-16,2 4 1 15,-2-6 5-15,3-1-6 16,-1-3 0-16,4 0 3 15,-3 1-2-15,3-1-1 16,-4 4 0-16,4-4 1 0,-3 4-4 16,6-5 3-1,0-1-2-15,0 3-5 0,0-5 2 16,0 1 4 0,9-3 1-16,7-2-10 0,0 0 9 15,0 0-13 1,3 0 4-16,-1 0 9 0,5 0-12 15,-1 0 13-15,3 0-10 0,0 0 0 16,-1 4 8 0,-2 1 2-16,5 4-1 0,-6-4 1 15,-2 4-31 1,0 0 23-16,-4-1-8 16,-2-2-16-16,-3-1 7 15,-4 1-3-15,-3 0 8 0,-3-4 20 16,0 3-15-1,0 1 15-15,0 1 0 0,0 1 1 16,0 3 9-16,0-2-10 16,0 1 1-16,0 4 11 15,0-4-6-15,0 1-1 16,0 4 4-16,-9-1-9 16,-4-3 22-16,0 3-15 15,-2-3 18-15,-1 0 13 16,-3-2-25-16,3 0 6 15,3 0-3-15,2-7-5 0,0 0 8 16,0 2-11 0,-2-4 16-16,-1 0 23 0,0 0-22 15,-5 0 13 1,0 0 26-16,0 0-10 0,0 0-22 16,0 0-30-1,3 0 11-15,0 0-10 0,4 0-2 16,-1 0-2-1,4 0 1-15,2 0-14 0,4 0 6 16,0 0-34-16,3 0-17 0,0 0 4 16,0 0-65-1,0 0-66-15,3 0-46 0,7 0-293 16</inkml:trace>
        </inkml:traceGroup>
        <inkml:traceGroup>
          <inkml:annotationXML>
            <emma:emma xmlns:emma="http://www.w3.org/2003/04/emma" version="1.0">
              <emma:interpretation id="{733021B7-4E6A-43D6-B6C4-44D295244911}" emma:medium="tactile" emma:mode="ink">
                <msink:context xmlns:msink="http://schemas.microsoft.com/ink/2010/main" type="inkWord" rotatedBoundingBox="12343,1265 13273,1287 13245,2480 12315,2458"/>
              </emma:interpretation>
              <emma:one-of disjunction-type="recognition" id="oneOf1">
                <emma:interpretation id="interp5" emma:lang="en-US" emma:confidence="0.5">
                  <emma:literal>No</emma:literal>
                </emma:interpretation>
                <emma:interpretation id="interp6" emma:lang="en-US" emma:confidence="0">
                  <emma:literal>NC</emma:literal>
                </emma:interpretation>
                <emma:interpretation id="interp7" emma:lang="en-US" emma:confidence="0">
                  <emma:literal>Ne</emma:literal>
                </emma:interpretation>
                <emma:interpretation id="interp8" emma:lang="en-US" emma:confidence="0">
                  <emma:literal>Nor</emma:literal>
                </emma:interpretation>
                <emma:interpretation id="interp9" emma:lang="en-US" emma:confidence="0">
                  <emma:literal>No.</emma:literal>
                </emma:interpretation>
              </emma:one-of>
            </emma:emma>
          </inkml:annotationXML>
          <inkml:trace contextRef="#ctx0" brushRef="#br1" timeOffset="88630.7552">216 0 377 0,'0'0'205'0,"0"0"-67"16,0 0-4-16,0 0 28 15,0 0 2-15,0 0-56 16,0 0 10-16,0 0-18 15,0 0-36-15,0 0-6 16,0 0-24-16,0 0 1 16,0 0 20-16,0 0-37 15,0 0 8-15,0 0-13 16,0 0-10-16,0 0 23 0,0 0-24 16,0 0 5-1,0 0 0-15,0 0-6 0,0 0-2 16,-3 0 1-1,-3 8 0-15,-4 12 2 0,-4 6 5 16,-2 6-5 0,0 4 5-16,-1-2-7 0,6 3 0 15,-2 3 0-15,4-4 0 0,-1 1 5 16,1-6-5 0,2-5 0-16,1-4 3 0,0-2-2 15,3-1-1 1,-1 2 0-16,1 0-1 0,-3 5 0 15,0 6 2 1,3-1-1-16,-7 6 6 0,4-4-5 16,-1 4-1-1,1-5 0-15,3-6-1 0,3-4 1 16,-3-5 0-16,3-5 0 16,-3-3 5-16,3-4-4 15,-4-3-1-15,4-2 0 16,0 0 0-16,0 0-1 15,0 0 1-15,0 0 0 16,0 0 0-16,0 0-8 16,0 0-23-16,0 0-47 15,0-11-59-15,0-12-172 16,0 0-377-16</inkml:trace>
          <inkml:trace contextRef="#ctx0" brushRef="#br1" timeOffset="90209.1049">537-144 477 0,'0'0'169'15,"0"0"-72"1,0 0 15-16,0 0 39 0,0 0-4 16,0 0-69-1,0 0-18-15,0 0-17 0,0 0-28 16,0 0 6-16,0 0-13 15,0 0-7-15,0 5 15 16,0 7-14-16,0 7 34 16,0 1-16-16,0 6-18 15,0-1 38-15,0 4 1 16,0-4-13-16,0 1 37 16,0 1-26-16,0-1 1 15,0 2-14-15,-9-2-8 0,-1 2 21 16,1 3-27-1,-1 0 1-15,2 3 13 0,-3 4-26 16,5-4 9 0,4-1-9-16,2-2 0 0,-3-5 2 15,3-2-1 1,0-3 0-16,-3-1 10 0,0-1-1 16,-5-4-9-1,6-1-1-15,-1-2 8 0,3-3-7 16,-3 0-1-16,0-2 0 0,3 1 7 15,-5 4-5 1,3-2-2-16,-1-1 0 0,0 3 1 16,0-1 3-1,0 1-4-15,0 3 0 0,-4-5 4 16,1 2-2 0,3-4-2-16,3-2 0 0,-3-5 0 15,3 3 0-15,-4 0 1 16,4-3-1-16,0 3 3 15,-3 1-2-15,3 1-1 16,0 0 0-16,-3 2-5 16,3 1 4-16,0-3 1 15,0 0 0-15,0-3-1 16,0-1 1-16,0 2 0 16,-3-4 0-16,3 1-6 15,0-1-4-15,0 0 8 16,0 0-26-16,0 0-30 0,0-5-72 15,0-12-235 1,0-6-829-16</inkml:trace>
          <inkml:trace contextRef="#ctx0" brushRef="#br1" timeOffset="89349.1608">156-85 859 0,'0'0'244'16,"0"0"-103"-1,0 0-37-15,0 0-17 0,0 0-20 16,0 0-54-16,0 0-12 0,-5-5-1 15,5 5-19 1,0 0 9-16,0 0 9 0,0 0 1 16,0 0 4-1,0 0-4-15,0 0 0 0,0 0 0 16,0 0 6 0,2 0-6-16,-2 0 0 0,8 0 1 15,0 8 32-15,3 10 7 16,0 1-3-16,5 4-20 15,3 2-17-15,3 0 7 16,3-2-7-16,-3-1 3 16,0 1 0-16,-3 0-2 15,0 2-1-15,0 0 22 16,-6 1-22-16,-1-3 19 16,-2-1-6-16,-1 1-13 15,1-3 13-15,-1 0-13 16,-2-7 1-16,-1 3-1 0,-1-6 11 15,3-1-11 1,-5 0 0-16,3-6 0 0,-4 3 3 16,1-5-3-1,-3 3 0-15,3 0 6 0,-3-4-5 16,0 0 4 0,0 1-5-16,0-1 0 0,0 6 14 15,0-3-13-15,0 5 0 0,0-2-1 16,-6 2-28-1,4 1-54-15,-1-4-63 0,-3 4-50 16,1-3-29 0,0-3-108-16</inkml:trace>
          <inkml:trace contextRef="#ctx0" brushRef="#br1" timeOffset="91237.5729">874 712 186 0,'0'0'64'0,"0"0"84"15,0 0 79-15,0 0-25 16,0 0-23-16,0 0-17 15,0 0-3-15,3 0-8 16,-3-1-72-16,0-5-50 16,-3 0 7-16,-3-2-20 15,-1 2 8-15,1 1-11 16,0-4-7-16,4 4 17 0,-6-1-22 16,2 3 20-1,1-3 17-15,-6 3-24 0,3 1 10 16,-3 2-17-1,0 0-6-15,-5 0 15 0,-3 0-15 16,3 0 15 0,-3 0 11-16,7 0-26 0,-1 2 5 15,3 1-6-15,1 3 1 0,0-1-8 16,-1 4 14 0,-3 2-7-16,4 1 2 0,-1-1-1 15,1-4-1 1,3 6 0-16,-1-5 1 0,4 1 4 15,0-1-5 1,0 1 0-16,3 3 0 0,0-2-5 16,0 2 5-1,0-1 0-15,0 1 0 0,0 2 2 16,0 2-1-16,0 1-1 16,0 1 3-16,0-4-2 15,0 3-1-15,0-3 0 16,0-3-1-16,0 1-5 15,0-1 6-15,0 0 0 16,6 0 0 0,7 1 1-16,-1-1-1 0,1 0 0 15,0 1 1 1,-4-3 1-16,4-1-2 0,-4-2 0 16,1-4 0-16,2-2-4 0,1 0-5 15,3 0-9 1,6 0-8-16,2-8 16 0,6-9-28 15,-3-4-5 1,1 2 11-16,-6 6-25 0,0-2-15 16,-12 4-37-1,-4-1-84-15,-6 7-209 0</inkml:trace>
        </inkml:traceGroup>
        <inkml:traceGroup>
          <inkml:annotationXML>
            <emma:emma xmlns:emma="http://www.w3.org/2003/04/emma" version="1.0">
              <emma:interpretation id="{3BFED160-35DA-45E4-855A-597DDA85A09F}" emma:medium="tactile" emma:mode="ink">
                <msink:context xmlns:msink="http://schemas.microsoft.com/ink/2010/main" type="inkWord" rotatedBoundingBox="13681,1463 17871,1561 17843,2735 13653,2636"/>
              </emma:interpretation>
              <emma:one-of disjunction-type="recognition" id="oneOf2">
                <emma:interpretation id="interp10" emma:lang="en-US" emma:confidence="0.5">
                  <emma:literal>[$sVat</emma:literal>
                </emma:interpretation>
                <emma:interpretation id="interp11" emma:lang="en-US" emma:confidence="0">
                  <emma:literal>[$SVat</emma:literal>
                </emma:interpretation>
                <emma:interpretation id="interp12" emma:lang="en-US" emma:confidence="0">
                  <emma:literal>[$Svat</emma:literal>
                </emma:interpretation>
                <emma:interpretation id="interp13" emma:lang="en-US" emma:confidence="0">
                  <emma:literal>[$srat</emma:literal>
                </emma:interpretation>
                <emma:interpretation id="interp14" emma:lang="en-US" emma:confidence="0">
                  <emma:literal>[$svat</emma:literal>
                </emma:interpretation>
              </emma:one-of>
            </emma:emma>
          </inkml:annotationXML>
          <inkml:trace contextRef="#ctx0" brushRef="#br1" timeOffset="141343.0085">4706 459 85 0,'0'0'176'15,"0"0"-63"-15,0 0-12 16,0 0-6-16,0 0 9 16,0 0-19-16,0 0 13 15,0-12-5-15,0 12-25 16,0 0 8-16,0 0-25 15,-4 0-22-15,-2 0 26 16,3 0 1-16,0 0 2 16,0 0-8-16,3 0-29 15,0 0 4-15,-3 0-10 16,3 0-14-16,0 0 2 16,-4 0-3-16,4 0-2 0,-6 0 2 15,0 0 0 1,-7 6 0-16,0 7 0 0,-2 5 0 15,2-1 2 1,0 2-1-16,4 2-1 0,3-1 4 16,-1-2 2-1,1-3-6-15,3 2 0 0,-3 2 0 16,-1 2 7-16,1 3-7 0,-7 0 1 16,1 6 9-1,-1-6-8-15,0-1 22 0,2 2-4 16,-3-5-8-1,6 3 11-15,0-6-23 0,0-1 0 16,5-4 10 0,0-1-10-16,0-5 0 0,3 0-1 15,0-6-2 1,0 3 3-16,0-3 0 0,0 0-6 16,0 0 5-16,0 0-27 15,0 0 4-15,0 0 3 16,0 0-5-16,0 0 3 15,0 0-53-15,0-26-93 16,9 0-122-16,-1-1-124 0</inkml:trace>
          <inkml:trace contextRef="#ctx0" brushRef="#br1" timeOffset="141892.9141">4567 479 453 0,'0'0'225'16,"0"0"-78"-16,0 0-59 0,0 0 3 15,0 0-10 1,0 0-29-16,0 0-36 0,-16-69-16 16,22 64-1-16,4 2-5 0,-7 3 4 15,3 0-4 1,-3 0 6-16,1 0 0 0,2 0 0 15,-3 12 9 1,3 2 16-16,-3 0 39 0,1 3-31 16,2-2-27-1,0-5-5-15,7 4 0 0,3-5-2 16,9 3-4-16,0-2-5 16,7 2 10-16,1-1 0 15,0 3 1-15,-1 4-1 16,-10-2 1-16,-4 4-1 15,-6 0 8-15,-2 0-7 16,-4 0 13-16,-3-1-8 16,0-2-4-16,0-3 7 15,1 0-8-15,-1 1-1 16,3-3 0-16,-3-2 1 16,0 2-1-16,4-1 0 0,-4 1 0 15,3-1-1 1,-3-2 2-16,-3-4-1 0,3 4 9 15,-3-7-8 1,0 3 6-16,0-1-6 0,0-2 10 16,0-2-5-1,0 0-6-15,0 0-2 0,0 0-34 16,0 0-92-16,-6 0-156 0,-6 0-240 0</inkml:trace>
          <inkml:trace contextRef="#ctx0" brushRef="#br1" timeOffset="142452.8812">4564 966 348 0,'0'0'228'0,"0"0"-148"16,0 0-28-16,0 0 80 15,0 0-38-15,0 0-62 16,0 0-12-16,0 0-4 15,0 0 13-15,0 0-9 16,0 0 8-16,0 0 5 16,0 0-13-16,0 0 4 15,0 0-4-15,0 0-3 16,0 0 24-16,0 0-27 0,0 0-1 16,0 0 9-1,0 0-22-15,0 0 16 0,0 0-16 16,0 0-2-1,0 0-5-15,0 0-17 0,12 0 22 16,4 0 2 0,9 0 0-16,4-4 0 0,2-1-1 15,1 1 1 1,-1 0 37-16,1-2-18 0,-5 0-9 16,0 3-10-16,-10 3 0 0,2 0-6 15,-6 0 5 1,3 0-4-16,-7 0 5 0,4 0 1 15,-7 0-1 1,1 0 0-16,-7 0-16 16,0 0 7 15,0 0 3-31,0 0 6 0,0 0 2 0,0 0 14 0,0 0 10 0,0 3-13 16,0-3-13-1,0 0 0-15,0 0 0 0,0 0-1 16,0 3-19-16,0 3-109 15,0-1-58-15,-10-3-108 0</inkml:trace>
          <inkml:trace contextRef="#ctx0" brushRef="#br1" timeOffset="145100.9076">5268 184 333 0,'0'0'257'16,"0"0"-53"0,0 0-28-16,0 0-20 0,0 0-15 15,0 0-53 1,0 0-21-16,0-20-27 0,0 18-21 15,0 2 9 1,0 0-22-16,0 0 1 0,0 0-1 16,0 0-6-16,0 0-1 0,0 0 0 15,0 0-22 1,0 0 22-16,-3 0 0 0,0 7 1 16,-3 6 15-1,3-2-14-15,0 0-2 0,3 3 0 16,-4 6-2-1,4 2 3-15,-3 4 1 0,3 2-1 16,0 0 3-16,-3 0-2 16,3 1-2-16,-3-4 1 15,0 2 0-15,0-4 7 16,-1-5-7-16,-2 1 1 16,3-1 12-16,0 0-13 15,0-1 22-15,0-1-19 16,3 4 4-16,0-4 0 15,0 5-7-15,0-4 0 16,0 0 4-16,0 0 5 16,0 0-10-16,0-1 1 0,0-1 0 15,3-1-2 1,0-3 2-16,0-1 0 0,0-1 9 16,-3-2-9-1,3 1 0-15,0 1-2 0,4-3-4 16,-4 3 5-1,6-7-5-15,1 4 6 0,-1-3-9 16,1-3-1-16,2 2 10 0,1-2-1 16,-7 4-8-1,4-4 9-15,-4 2-2 0,-3 4 1 16,4-4-5 0,-1 2-4-16,0-2 2 0,4-2-9 15,2 0-12 1,4 0-18-16,3 0-53 0,2 0 22 15,4-6-51 1,1-8-88-16,5-11 63 0,-6 3-152 16</inkml:trace>
          <inkml:trace contextRef="#ctx0" brushRef="#br1" timeOffset="145860.8578">5074 481 18 0,'0'0'167'0,"0"0"-68"16,0 0 34-16,0 0 45 16,0 0 9-16,0 0-9 0,0 0-38 15,0-6-46 1,0 6-21-16,0 0-33 0,0 0-20 16,0 0-2-1,0 0-18-15,0 0 0 0,0 0 0 16,0 0-21-1,3 0 21-15,0 0 0 0,-1 0 0 16,6 0 9-16,-2 0-8 0,-1 0 11 16,9 0 2-1,-3 0-13-15,5 0 12 0,6 0-11 16,0 0 6 0,1 0 5-16,-1 0-13 0,0 0-2 15,-3 0 2 1,-4-1-5-16,-2 1 4 0,-3 0-10 15,-1-5-35 1,0 5-48-16,7-4-58 0,0-2-111 16,-8 0-328-16</inkml:trace>
          <inkml:trace contextRef="#ctx0" brushRef="#br1" timeOffset="136958.997">3199 258 58 0,'0'0'39'0,"0"0"-9"0,0 0-17 16,0 0-6 0,0 0-6-16,0 0 14 0,3 0 14 15,0 0-16-15,-1 0 18 0,-2 0 20 16,0 0 15 0,0 0 31-16,0 0-11 0,0 0 1 15,0 0 8 1,0 0-49-16,0 0-25 0,0 0-21 15,0 0 1 1,0-3-9-16,0-2-2 0,0 1-19 16,0-2 19-16,0 1 3 15,0-1 7-15,0 4 2 16,0-1 14-16,0-1 33 16,0 2-7-16,0-2-2 15,-11 3-9-15,1-5-4 16,-5 3 28-16,2 0-32 15,4-3-23-15,-4 4 6 16,7-1-5-16,-4 0-1 16,4 3 5-16,3 0-5 15,-7 0 0-15,4 0-1 0,-4 0-18 16,1 0 19 0,-1 0 6-16,-2 0-6 0,-1 6 6 15,-3 2 1 1,4 0-8-16,-1 1 2 0,4 0-1 15,2-1 0 1,1 1-11-16,3 2 11 0,1-1 0 16,-1 7-10-16,-2-4 10 0,2 4 0 15,-3-4 0 1,1 4 10-16,2-2-9 0,-5 2 21 16,5 0-2-1,1-3-20-15,-1 0 14 0,0 0-11 16,-2 0 5-1,2-1-1-15,3 2-6 0,0-3 15 16,0-1 17 0,0 1-27-16,0-3 22 0,0 0-7 15,0-3-20-15,3-2 12 16,8-1-13-16,-6-3 0 16,6 2-2-16,-3-2-6 15,-2 0 8-15,4 0 0 16,-1 0 1-16,4 0-1 15,0 0 1-15,2 0-1 16,4-5 0-16,0 1 3 16,0-2-3-16,-3 2 0 0,0 4-4 15,0 0 4 1,-7 0 1-16,-3 0-1 0,1 0 0 16,-1 0-10-1,-3 0 8-15,3 0-9 0,1 0 2 16,-1 4 9-1,0 2 5-15,4-2-4 0,-1 5-2 16,4-1 8 0,-5 1-8-16,3-3 1 0,-3 3 0 15,0-2-7-15,-3 1 7 16,1 4 0-16,-6-2 0 16,3 4 1-16,-3-1 8 15,0 1-9-15,0-2 1 0,0-1 8 16,0 0-9-1,0-3 2-15,0-2 1 0,0 1-2 16,0 2-1 0,0 0 0-16,0 5 1 0,0 1 7 15,0 2-8 1,0 2 0-16,-6 5 19 0,-2-5 0 16,-5 0 14-1,-1-4 8-15,3-1 4 0,-5-2 16 16,-3-2-25-16,3-1-14 0,-3 2-13 15,7-5-8 1,-4 0 5-16,6-3-5 0,-2 0-1 16,2-3 33-1,-2 0-12-15,2 0-20 0,1 0 12 16,-1 0-6 0,1 0-5-16,-1 0 4 15,1 0-6-15,1-6 15 0,-3 0-14 16,3 4 8-1,0 2-9-15,2-4 0 0,4 4 0 16,2 0 1-16,0 0 0 16,-3 0-2-16,3 0 1 15,0 0 0-15,0 0-1 16,-5 0 2-16,5 0-2 16,-3 0 1-1,-3 0-20-15,4 0 19 0,-1 0-11 16,0 0-4-16,3 0-23 0,0 0-94 15,0 0-119 1,0 0-131-16</inkml:trace>
          <inkml:trace contextRef="#ctx0" brushRef="#br1" timeOffset="139136.3289">3633 396 152 0,'0'0'269'0,"0"0"-58"0,0 0-65 15,0 0-58 1,0 0-19-16,0 0-25 16,0 0-15-16,0-8-29 15,0 5 0-15,0 3 0 0,0-2-17 16,0 2 2 0,0 0-2-16,0 0 4 0,0 0 4 15,0 0 9-15,0 0 0 0,0 0 13 16,0 0-12-1,0 0 41-15,0 0 33 0,-7 0-33 16,4 8-15 0,-3 6-12-16,-1 5-14 0,4 4-1 15,0-4-7 1,3 5 0-16,0-4-3 0,0 4 5 16,0-3 5-1,0 3 1-15,0-5 7 0,0 3 6 16,-3 1-13-16,-2-4 6 15,-3 1 7-15,2 1-14 16,1-3 12-16,5 0-12 16,0-4-18-16,0 0 10 15,0 0 0-15,0 0 8 16,5 1 0-16,9 0 1 16,-6-4 4-16,5-1-5 15,-4 5 0-15,-2-4 7 0,-1 0-7 16,0-2 0-1,-3 2 0-15,0-2-4 0,-3 0 4 16,4-2 0 0,2 2 0-16,3-3 0 0,1-3-2 15,2-3-18 1,4 0 8-16,3 0-12 0,-3 0 18 16,0 0 4-1,-4 0-6-15,1 0 6 0,-7 0-18 16,1-3 13-16,-4 0-2 15,0-3 9-15,0-4-6 16,3-6-12-16,1 0 9 0,2-6 0 16,1-4-1-1,-1-2-33-15,-4-1 1 0,3 1 9 16,0-1-12 0,-2-2-3-16,2 7 38 15,-3-5 9-15,-5 7-13 16,0-2-12-16,0 4 12 15,0 1 9-15,0 1 5 0,0 4 6 16,0 4 10 0,0-2 3-16,-3 1-12 0,-2 2 10 15,0-3-9-15,2 2-7 0,0-2 20 16,3-5-9 0,0 0-11-16,0-3 2 0,0 4-3 15,0-4 0 1,0 3-2-16,0-1-4 0,0 4 6 15,0 3 2 1,0 5-2-16,0 0 6 0,0 1-5 16,0 2-1-16,0 2 0 15,0 1 1-15,0-4 15 16,0 4-3-16,0 0 1 16,0 0 7-16,0 0-21 15,0 0 1-15,0 0-1 16,0 0-4-16,0 0 4 15,6 0 1-15,2 0 0 16,0 0 7 0,3 5-2-16,0 1-6 0,2 0 0 15,0-4 0-15,-1 1 1 0,1-3 0 16,3 0-1 0,-4 0 8-16,4 0-7 0,-3 0-2 15,-1 0 1 1,4 0 0-16,0 3 10 0,3-3 6 15,0 0 1 1,3 0-1-16,0 0-15 0,0 0 0 16,-3-12-1-16,-6 3 1 15,-2-4 5-15,0 4-5 16,-9-1-1-16,1 0 11 0,0 3-11 16,0-2 0-1,0 3-1-15,2-3-17 0,-3 4-5 16,4 2-14-1,-3-3-17-15,3 4 4 0,1-1 14 16,-1 3 21 0,-3 0-14-16,0 0-24 0,1 0-15 15,-4 0-99-15,0 0 54 16,0 0 41 0,-7 0-68-16</inkml:trace>
          <inkml:trace contextRef="#ctx0" brushRef="#br1" timeOffset="119420.664">1742 175 134 0,'0'0'80'0,"0"0"-64"15,0 0-8-15,0 0 7 16,0 0-14-16,0 0 11 16,0 0 17-16,0 3 34 15,0-3 79-15,0 0-4 16,-2 0-41-16,-6 0-39 16,5 0-29-16,-3 0-8 0,1 0-3 15,5-5 5-15,-3 1-1 16,3-3-22-16,0 1 0 15,0 0 8-15,0 0-7 16,0 1-1 0,0-1 0-16,0 1 0 0,0-4 0 15,-5 1 8 1,2-1-6-16,-2 3 19 0,-6-2-9 16,6 2 49-16,-1 1 15 0,-2 1-37 15,5-1-13 1,-2 1-20-16,-1 0 6 0,-1 1 18 15,1 0-18 1,0 0 17-16,-4 0-19 0,1 3-10 16,-1 0 15-1,-5 0-9-15,2 0 2 0,-3 0 20 16,-3 0-28 0,3 0 17-16,1 3-1 0,2 3 2 15,0-1 12-15,7 1-23 16,0 3 2-16,1 0-5 15,-3 1-2-15,2 2 2 16,-4 2-4-16,4 1 7 16,-2-2 9-16,0 1 8 15,0-3 6-15,-3 4 14 16,0-6-30-16,0 1 18 16,0-5-4-16,3 1-6 0,3-2 0 15,2-1-22 1,3-1 1-16,0 2-1 0,-3 3 0 15,3 3 0 1,0-2 0-16,0-1 0 0,0 2 6 16,0 0-6-1,0-1 0-15,0-2-1 0,-3 3 7 16,-2 1-6 0,5 2 0-16,0-3-1 0,0 2 0 15,0-2-4-15,0-3 5 0,5 0 0 16,4-1-6-1,1-1 6-15,-4-3 0 0,-1 3 0 16,-2-2-1 0,0 1 2-16,2 0-1 15,-5 0 2-15,3-1 5 0,-3 4-3 16,3-3-4 0,2 0 0-16,3 3-1 0,3-5-5 15,5 3-4 1,6-4 9-16,0 0-17 0,0 0 8 15,-6 0 9 1,0 0-5-16,-4 0 5 0,-5 0-41 16,-1 0 24-16,0 0 9 0,1 0 2 15,2 0 0 1,1 0 1-16,-1-9-11 0,4 1 1 16,-4 0-41-1,1-3-46-15,-4 6-72 0,-6-3-143 16</inkml:trace>
          <inkml:trace contextRef="#ctx0" brushRef="#br1" timeOffset="130730.386">1723 246 74 0,'0'0'73'0,"0"0"-15"16,0 0-9-16,0 0-14 0,0 0-17 15,0 0 8-15,0 0-24 16,3 0 8-16,-3 0-10 16,3-2-10-16,0-2 10 15,-3 4 0-15,5-2 0 16,-5 2 12-16,0 0 7 16,3-3 41-16,-3 3-1 15,0 0-30-15,0-2 7 16,0 2-7-16,0 0-1 15,0-4-7-15,0 2 2 16,0-1 5-16,0-1 21 0,0 2-10 16,0 2 3-1,0 0-21-15,0 0-20 0,0 0 2 16,0 0-3 0,0 0-1-16,0 0 0 0,0 0-12 15,0 0 13 1,0 0-1-16,0 0 1 0,0 0 4 15,0 0-3-15,0 0 0 0,0 0 10 16,0 0-11 0,0 0 7-16,0 0-7 0,0 0-10 15,0 0 9 1,0 0-16-16,0 0 11 0,0 2 5 16,0 5 1-1,0-5 0-15,0 2-1 0,2-2 1 16,-2 1-7-1,0-1 5-15,0 2 2 0,0-2 0 16,0 2 0-16,0-2 0 16,0 4 0-1,0-4 0-15,0 3 7 0,0 3-7 16,0-3 0 0,0 0 1-16,0 3 0 0,0-2 11 15,0 3-2 1,-5-3-4-16,0 1 19 0,-1-1-8 15,1 3 13-15,-1-1-11 0,-4 4-17 16,4-1 21 0,-5 2-7-16,3-3-9 0,0 1 0 15,0 0-7 1,2-2 0-16,3 0 0 0,-4-1-4 16,4-2 4-1,3-1 0-15,-3-1 0 0,3 1-6 16,-3-1 7-1,0 5-1-15,-1-3 0 0,1 3 0 16,0-1 0-16,-3 1 0 16,3 0 0-16,-4-4 6 15,4 4-5-15,0-5-1 16,0 2 6-16,0 1-5 16,-4-1 6-16,1 5-7 15,0 1 0-15,0-2-1 16,2 2 0-16,1-1 1 15,-3 1 0-15,3-3-1 0,-4 1 1 16,1 2 0 0,3-1 0-16,-7 3 0 0,1 0-8 15,0 6 8 1,-1 0 0-16,4-1 2 0,-1 2 4 16,1-6-6-1,3 0-11-15,0 0 10 0,3 2-8 16,0 0 8-1,-3 2 1-15,3 1 0 0,-2 3 3 16,-3-3-3-16,-1-3 1 0,3 2 15 16,-2-1-16-1,0-2 0-15,2 4 0 0,0 1-2 16,0 0-5 0,0 3 6-16,3-5 0 0,0 4 0 15,0-6-4 1,0-1 5-16,0-3 0 0,0-5 0 15,0 0 0-15,0-2 0 16,0 0 6-16,-2-3 4 16,2-1-9-16,-5-2-1 15,5 4 0 1,0-4 1-16,0 0 12 0,0 0-13 16,0 0 1-1,0 0-1-15,0 0-1 0,0 0-1 16,0 0 2-1,0 0-4-15,0 0 3 0,0 0 1 16,0 0 0-16,-3 1 6 0,0 3-6 16,3 0 0-1,-3-3 0-15,3-1 0 0,0 0 7 16,0 0 21 0,0 0 16-16,0 0-5 0,0 0-39 15,0-10-8 1,0 1-28-16,0-3 0 0,6 2 16 15,2-5-18-15,-3 2 16 16,1 3 5-16,2-1-12 16,0 2 2-16,3-2-9 15,-6 2 4-15,4 1 20 16,-2 2 11-16,2 0 1 16,1 4 0-16,-1-1 0 15,0 3 0-15,1-2 0 0,-1 2 0 16,-2 0 0-1,-1 0 1-15,4 0-1 0,-4 0 7 16,0 0-7-16,4 0-1 16,-4 0 1-16,3 0-1 15,1 0 1-15,2 0 1 16,1 0 9-16,3 0-7 16,-5 0-3-16,3 2 0 15,-4-2 0-15,-1 0-4 16,1 3 4-16,-4-3 1 15,-1 0-1-15,-2 2 10 0,0-2-9 16,-3 4 0 0,0-4 25-16,0 2-2 0,0-2 12 15,0 4-17 1,0-4-9-16,0 0-8 0,0 2-2 16,0-2 0-1,0 0 0-15,0 0-2 0,0 0 2 16,0 0 0-1,0 0-1-15,0 3-22 0,0-3-30 16,0 3-8-16,0-3-30 16,0 2-91-16</inkml:trace>
          <inkml:trace contextRef="#ctx0" brushRef="#br1" timeOffset="117153.7459">2135 682 309 0,'0'0'130'15,"0"0"-68"-15,0 0 29 0,0 0 57 16,0 0-29-1,0 0-27-15,0 0-1 0,4-20 6 16,-4 20 13 0,0 0-23-16,0 0 9 0,0 0-12 15,0 0-37 1,0 0-8-16,0 0-26 0,0 0-11 16,0 0 11-1,0 0-13-15,0 0-7 0,0 0 6 16,0 0-7-16,0 4 8 15,0 6 0-15,0 2 1 16,0 3 4-16,0-6-5 16,0 4 0-16,0 1 2 15,0-3-1-15,0 0-1 16,0 2 0-16,0-2 0 16,0 3-1-16,0 3 2 15,0-1-1-15,0 4 4 0,0-2-4 16,0 1 0-1,0-5 0-15,0 4 0 0,0-2 1 16,0-2-1 0,0-3 0-16,0 2 0 0,0-3 0 15,0-1 0 1,0-1 0-16,0 1 0 0,0 0-4 16,0-1 5-1,0 1-1-15,0-1 0 0,0 0-5 16,0-3-25-16,0 2-14 0,0-5-10 15,0-2 37 1,0 0-5-16,0 4 22 0,0-4 7 16,0 0-6-1,0 0-2-15,0 0-7 16,0 0-37-16,0 0-35 16,0 0-200-16,0-9-293 0</inkml:trace>
          <inkml:trace contextRef="#ctx0" brushRef="#br1" timeOffset="117863.7321">2094 827 316 0,'0'0'362'0,"0"0"-237"16,0 0-71-1,0 0 14-15,0 0 18 0,0 0-41 16,0 0-29 0,7-46-3-16,-1 36-4 0,0 0-8 15,1 2 16-15,-1-1 22 16,3 1-2-16,-2 1-12 15,2-1-24-15,4 3 6 0,-1 1-6 16,4-1 0 0,6 3 4-16,4 0-5 0,-1-2-6 15,0 4 5 1,-3 0 1-16,-6 0 0 0,-8 0 0 16,0 0-19-1,-5 0 19-15,-1 0 23 16,-2 4 2-16,3-2 1 0,0 4-19 15,0-1-1 1,7 0-6-16,-4 4 0 0,7-3 4 16,-1 0-4-1,-2 0 0-15,3-1-1 0,-7 1-8 16,-3 2 9-16,-3-1 0 16,0 0 0-16,0 2 3 15,0 0 3-15,0-4-5 0,0 3 19 16,-13-1-9-1,1 1 9-15,-1-3-3 0,2 4-17 16,-5 0 27 0,-1-2-19-16,1 6-1 0,0-6-1 15,2 5-6 1,-5-3 0-16,3-1 1 0,-6-2 0 16,3 3 12-1,0-6-1-15,3 1 5 0,0-4 30 16,7 0-18-16,-1 0-5 15,4 0-24-15,3 0 6 16,3 0-17-16,0 0-5 16,0 0-121-16,0 0-163 15,0 0-393-15</inkml:trace>
        </inkml:traceGroup>
        <inkml:traceGroup>
          <inkml:annotationXML>
            <emma:emma xmlns:emma="http://www.w3.org/2003/04/emma" version="1.0">
              <emma:interpretation id="{6E5EEE2B-5FDB-4B13-A363-92A36C63DEB5}" emma:medium="tactile" emma:mode="ink">
                <msink:context xmlns:msink="http://schemas.microsoft.com/ink/2010/main" type="inkWord" rotatedBoundingBox="18226,1806 18634,1816 18627,2085 18220,2075"/>
              </emma:interpretation>
              <emma:one-of disjunction-type="recognition" id="oneOf3">
                <emma:interpretation id="interp15" emma:lang="en-US" emma:confidence="0.5">
                  <emma:literal>=</emma:literal>
                </emma:interpretation>
                <emma:interpretation id="interp16" emma:lang="en-US" emma:confidence="0">
                  <emma:literal>x</emma:literal>
                </emma:interpretation>
                <emma:interpretation id="interp17" emma:lang="en-US" emma:confidence="0">
                  <emma:literal>X</emma:literal>
                </emma:interpretation>
                <emma:interpretation id="interp18" emma:lang="en-US" emma:confidence="0">
                  <emma:literal>5</emma:literal>
                </emma:interpretation>
                <emma:interpretation id="interp19" emma:lang="en-US" emma:confidence="0">
                  <emma:literal>-</emma:literal>
                </emma:interpretation>
              </emma:one-of>
            </emma:emma>
          </inkml:annotationXML>
          <inkml:trace contextRef="#ctx0" brushRef="#br1" timeOffset="146520.8822">5894 654 339 0,'0'0'187'0,"0"0"-132"0,0 0-9 15,0 0 41 1,0 0-32-16,0 0 5 0,0 0 52 15,0-20 29 1,0 20 14-16,0 0-33 0,0 0-50 16,0 0-6-16,0 0-46 0,0 0-11 15,0 0-9 1,7-3-2-16,9 3 2 0,6-1-1 16,3-5-44-1,5-2 26-15,5 3-36 0,-2 3 10 16,-9-1-11-1,-2 3-37-15,-9 0 32 0,-4 0-7 16,1 0 33-16,-4 0 35 16,0 0 0-16,4 0 0 15,2 0 0-15,1-3-38 16,6-11-125-16,-3 0-2 16,-7 0-187-16</inkml:trace>
          <inkml:trace contextRef="#ctx0" brushRef="#br1" timeOffset="146870.8253">5951 396 606 0,'0'0'646'0,"0"0"-517"0,0 0-96 16,0 0 56-16,0 0-19 0,0 0-50 16,0 0-20-1,0 0-11-15,19 6 11 0,2 2 0 16,1 5 2 0,0-8-9-16,5 0 7 0,-6-2 0 15,1-3 0 1,0 0-16-16,-3 0 8 0,3 0-5 15,-3 0-40 1,3-6 34-16,0-1-5 0,0-6-47 16,-3 5-68-16,-3 5-81 15,0 0-27-15,-13 1-280 0</inkml:trace>
        </inkml:traceGroup>
        <inkml:traceGroup>
          <inkml:annotationXML>
            <emma:emma xmlns:emma="http://www.w3.org/2003/04/emma" version="1.0">
              <emma:interpretation id="{A1533F3B-D704-4657-9A69-1540ADAAC394}" emma:medium="tactile" emma:mode="ink">
                <msink:context xmlns:msink="http://schemas.microsoft.com/ink/2010/main" type="inkWord" rotatedBoundingBox="19185,1563 19847,1579 19828,2368 19166,2353"/>
              </emma:interpretation>
              <emma:one-of disjunction-type="recognition" id="oneOf4">
                <emma:interpretation id="interp20" emma:lang="en-US" emma:confidence="0.5">
                  <emma:literal>E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%</emma:literal>
                </emma:interpretation>
                <emma:interpretation id="interp23" emma:lang="en-US" emma:confidence="0">
                  <emma:literal>,</emma:literal>
                </emma:interpretation>
                <emma:interpretation id="interp24" emma:lang="en-US" emma:confidence="0">
                  <emma:literal>@</emma:literal>
                </emma:interpretation>
              </emma:one-of>
            </emma:emma>
          </inkml:annotationXML>
          <inkml:trace contextRef="#ctx0" brushRef="#br1" timeOffset="148210.7196">7200 150 49 0,'0'0'247'0,"0"0"-94"0,0 0-49 16,0 0 26-16,0 0-16 0,0 0 13 15,0 0-38 1,-13 8-18-16,4-2 6 0,-4-1-22 16,1 4-23-1,2 0 21-15,1-3-16 0,-1 0-6 16,4-1-23-1,0 0 0-15,-4 4-3 0,1 6-5 16,-1-2 0-16,-2 6 6 16,-4 7-5-16,-3-1-1 15,3 7 0-15,-3 3 0 16,0-4 3-16,5 0-3 16,1-2 0-16,-1-5 22 15,9-2-15 1,-1-1 13-16,-2-4-5 0,3 4-14 15,-1-2 32 1,-2-1-15-16,3 3-2 0,-4-1 11 16,-1 3-25-16,1-4 14 0,-1-2-12 15,4-3-1 1,0-2 6-16,2-6-9 0,4-1 0 16,0-2 1 15,0 0 0-31,0-3-1 0,0 2 0 15,0-2-30-15,0 4 5 0,0-2-46 0,0-2-141 16,0 0-106-16,0 0-197 0</inkml:trace>
          <inkml:trace contextRef="#ctx0" brushRef="#br1" timeOffset="148760.7441">7001 214 421 0,'0'0'108'15,"0"0"-72"-15,0 0 2 16,0 0 34-16,0 0-42 15,0 0-14-15,0 0 1 16,57 30 2-16,-47-22 71 0,-4 0-1 16,-3 1 1-1,3 0 13-15,1 2-44 0,-1 0 12 16,3 3 3 0,1 4-44-16,6 1-1 0,6 4 0 15,3 2 13 1,10 4-5-16,-2 2-36 0,5-3 11 15,0 0-5 1,-3 0-7-16,-7-1 0 0,-6-5 0 16,-6 1 0-16,-3-1 3 15,-4-2-3-15,-2-1 2 16,-1 2-2-16,0-6 1 16,-3 6-1-16,4-6 1 15,-4-2-1-15,0 0 5 16,3-6-5-16,-3-1 0 15,4 0-1-15,-4-4 0 16,0-2 1-16,-3 0 0 0,3 4-7 16,-3-4 6-1,0 0-14-15,0 0-33 0,-6 0-107 16,-7 0-427-16</inkml:trace>
          <inkml:trace contextRef="#ctx0" brushRef="#br1" timeOffset="149300.6601">6867 924 183 0,'0'0'135'0,"0"0"-114"0,0 0-8 16,0 0 0-16,0 0 33 16,0 0 54-16,0 0-11 15,0 8 20-15,0-8 67 16,0 0 23-16,0 0-34 16,0 0-45-16,0 0-18 15,0 0-53-15,0 0-35 16,0 0-14-16,12-4 0 15,7 2 7-15,5-3-1 16,3-1 1-16,-3-1-6 16,-2 5-1-16,3 2-1 0,0 0 0 15,4 0 1 1,-4-3 2-16,7 3-2 0,-4-3 0 16,4-2 12-1,1-1-11-15,5-2-1 0,-3 2 0 16,-4-3-4-1,-2 0 4-15,-4 4 0 0,-6-1 0 16,-6 4 1-16,-7 2-1 16,-3 0 0-16,-3 0-2 15,0 0-8-15,0 0 10 0,0 0 0 16,0 0 23 0,-12 0-14-16,-1 2-9 0,-9 9-48 15,6-5-184 1,0 1-302-16</inkml:trace>
        </inkml:traceGroup>
        <inkml:traceGroup>
          <inkml:annotationXML>
            <emma:emma xmlns:emma="http://www.w3.org/2003/04/emma" version="1.0">
              <emma:interpretation id="{53F043F9-80C7-484A-AA1C-FA4DE15DAC69}" emma:medium="tactile" emma:mode="ink">
                <msink:context xmlns:msink="http://schemas.microsoft.com/ink/2010/main" type="inkWord" rotatedBoundingBox="20131,1656 20714,1670 20693,2556 20110,2542"/>
              </emma:interpretation>
              <emma:one-of disjunction-type="recognition" id="oneOf5">
                <emma:interpretation id="interp25" emma:lang="en-US" emma:confidence="0.5">
                  <emma:literal>q</emma:literal>
                </emma:interpretation>
                <emma:interpretation id="interp26" emma:lang="en-US" emma:confidence="0">
                  <emma:literal>,</emma:literal>
                </emma:interpretation>
                <emma:interpretation id="interp27" emma:lang="en-US" emma:confidence="0">
                  <emma:literal>.</emma:literal>
                </emma:interpretation>
                <emma:interpretation id="interp28" emma:lang="en-US" emma:confidence="0">
                  <emma:literal>Y</emma:literal>
                </emma:interpretation>
                <emma:interpretation id="interp29" emma:lang="en-US" emma:confidence="0">
                  <emma:literal>y</emma:literal>
                </emma:interpretation>
              </emma:one-of>
            </emma:emma>
          </inkml:annotationXML>
          <inkml:trace contextRef="#ctx0" brushRef="#br1" timeOffset="151116.5863">7992 244 205 0,'0'0'248'0,"0"0"-145"16,0 0-23-1,0 0-19-15,0 0-6 0,0 0-18 16,0 0-22 0,-38-6-14-16,26 6 22 0,-1 0-14 15,-3 0 34 1,-1 6 60-16,1 5-2 0,-3 3-21 15,3 3-21 1,2-3-27-16,3 2-2 0,3 5-14 16,3-4-4-16,-1 3-12 15,6 0-7-15,0-4 6 16,0-2-11-16,0 1-12 16,0-1 24-16,0-2-18 15,0-2-4-15,6 5 20 16,7 2-6-16,3-4-4 15,6 5 12-15,0-7 0 16,-1 1 24-16,4-3-24 0,0-4-18 16,-3 0-33-1,4-5 25-15,-1 0 18 0,0 0-14 16,0 0-16 0,1-1 38-16,-7-14 0 0,0-2 0 15,-7-1-23 1,-2-1-28-16,-4-4 2 0,-3 1-10 15,-3-4 4 1,0 1 40-16,0 2 7 0,-3 1-1 16,-11 1 0-16,0 1-17 0,-2 6 9 15,0 3 7 1,3 5-6-16,4 4 9 0,-1 2-2 16,7 0 9-1,0 0 0-15,3 0-17 0,0 0 4 16,0 0-12-1,3 0-53-15,7 2 67 0,2 4 11 16,-2 5 7-16,-4-2-7 16,0 2-4-16,-6 3 4 15,0 1 14-15,0 0 9 16,0 3 22-16,0 1 23 16,0 8 76-16,0-4-12 15,0-1-56-15,0 2-19 16,0-1-38-16,0-5-19 15,0 1 13-15,0 2-13 16,0-4 3-16,0 4 4 16,0 0 0-16,0 4 14 15,-6 6 50-15,-10 4 3 0,-3-1-11 16,-6 2-10 0,0 4 16-16,-4-3 4 0,4 0-51 15,-3-3-5 1,4 0-15-16,2-6-1 0,3-3 17 15,3-1-18 1,3-5 2-16,1-6-2 0,5-4 6 16,4-3-2-16,0-3-4 0,0-3 1 15,0 0 10 1,-2 0-10-16,3 0 6 0,-4 0-7 16,3 0 0-1,-3 0 3-15,2 0-3 0,4 0 2 16,0 0-4-1,0 0-4-15,0 0 5 16,0 0-34-16,4 0 35 16,13-9 1-16,10-2 7 15,3-2-7-15,8-2 9 0,3 0-9 16,0 2-1-16,-3 1 0 16,-3 4 1-16,-7 3 2 15,1 1 3-15,-4 4-6 16,0-3 0-16,-1 1-1 15,3-4 1-15,-3 3 0 16,1-3 1-16,0 1 3 16,-3-1-3-16,-3 3-1 0,-3 3 0 15,-6 0 0 1,-4 0-1-16,-3 0 1 0,-3 0-16 16,0 0 16-1,0 0-22-15,0 0 22 0,0 0 0 16,0 0-58-1,0 0-27-15,0 0-98 0,0 0-100 16,0 0-313-16</inkml:trace>
        </inkml:traceGroup>
      </inkml:traceGroup>
    </inkml:traceGroup>
    <inkml:traceGroup>
      <inkml:annotationXML>
        <emma:emma xmlns:emma="http://www.w3.org/2003/04/emma" version="1.0">
          <emma:interpretation id="{DA8DE369-98C0-4027-9E4C-6B8E22410E98}" emma:medium="tactile" emma:mode="ink">
            <msink:context xmlns:msink="http://schemas.microsoft.com/ink/2010/main" type="paragraph" rotatedBoundingBox="12602,4036 13971,4183 13894,4905 12524,47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330E06-665E-4889-855C-6030B36F6267}" emma:medium="tactile" emma:mode="ink">
              <msink:context xmlns:msink="http://schemas.microsoft.com/ink/2010/main" type="line" rotatedBoundingBox="12602,4036 13971,4183 13894,4905 12524,4757"/>
            </emma:interpretation>
          </emma:emma>
        </inkml:annotationXML>
        <inkml:traceGroup>
          <inkml:annotationXML>
            <emma:emma xmlns:emma="http://www.w3.org/2003/04/emma" version="1.0">
              <emma:interpretation id="{44D41946-A78B-40E0-AA03-C50C320F5448}" emma:medium="tactile" emma:mode="ink">
                <msink:context xmlns:msink="http://schemas.microsoft.com/ink/2010/main" type="inkWord" rotatedBoundingBox="12602,4036 13971,4183 13894,4905 12524,4757"/>
              </emma:interpretation>
              <emma:one-of disjunction-type="recognition" id="oneOf6">
                <emma:interpretation id="interp30" emma:lang="en-US" emma:confidence="0.5">
                  <emma:literal>14</emma:literal>
                </emma:interpretation>
                <emma:interpretation id="interp31" emma:lang="en-US" emma:confidence="0.5">
                  <emma:literal># ,</emma:literal>
                </emma:interpretation>
                <emma:interpretation id="interp32" emma:lang="en-US" emma:confidence="0">
                  <emma:literal>AY</emma:literal>
                </emma:interpretation>
                <emma:interpretation id="interp33" emma:lang="en-US" emma:confidence="0">
                  <emma:literal># L</emma:literal>
                </emma:interpretation>
                <emma:interpretation id="interp34" emma:lang="en-US" emma:confidence="0">
                  <emma:literal>RY</emma:literal>
                </emma:interpretation>
              </emma:one-of>
            </emma:emma>
          </inkml:annotationXML>
          <inkml:trace contextRef="#ctx0" brushRef="#br1" timeOffset="154299.6214">428 2774 140 0,'0'0'316'0,"0"0"-111"0,0 0-65 16,0 0-36-1,0 0-38-15,0 0-42 0,0 0-16 16,-19 0-8 0,16 3-10-16,3-3 4 0,0 2-1 15,0-2 7 1,0 4 4-16,0-4-3 0,0 0 0 15,0 0 18-15,-3 2-1 0,-1 1 17 16,-2 7 1 0,-3 3 3-16,-7 6 47 0,0 7-43 15,-3-1-25 1,3 4-1-16,4-4-16 0,2 1-1 16,1-3 0-1,3 3 1-15,2-5 2 0,1 5-3 16,3-3 0-16,-3 3 9 15,0-2-8-15,0-1-1 16,-4 0 0-16,4-3 1 16,-3-3 3-16,-4-4-4 15,4 1-6-15,-3-7-11 16,2-1-36-16,4-3-19 16,0-3 1-16,3 0-111 15,0-11-3-15,0-12-69 16,6-5 55-16</inkml:trace>
          <inkml:trace contextRef="#ctx0" brushRef="#br1" timeOffset="154839.588">311 2758 130 0,'0'0'188'16,"0"0"-135"-16,0 0-36 0,0 0-10 16,0 0-1-1,0 0-6-15,0 0-20 0,92-71-6 16,-92 71 26 0,0 0 57-16,0 0 75 0,0 6 3 15,0 3-22 1,0-2-16-16,0 5-32 0,0-1-26 15,0 4-39-15,3 2 0 16,16-2 1-16,3 4 13 16,5 0 9-16,6-2 21 15,-3 0-42-15,-1 3 5 16,-4-3-5-16,-3 2 6 16,-6 2 13-16,-4-5 0 15,-2 1 24-15,-4 2 51 16,-3-1-44-16,-3-1-4 0,0 2-18 15,0-1-8 1,0 1 4-16,0-1-19 0,0-7-6 16,0 1-1-1,4-4-12-15,-1-3 11 0,0 5 0 16,0-6-12 0,0 2 7-16,0 0 7 0,-3 0-1 15,3-1 0 1,-3-2 0-16,0 0-15 0,0 0-15 15,0 0-51-15,0-1-13 0,-15-2-119 16,-1 0-285-16</inkml:trace>
          <inkml:trace contextRef="#ctx0" brushRef="#br1" timeOffset="155299.5628">346 3352 447 0,'0'0'184'0,"0"0"-131"16,0 0 28-16,0 0 63 15,0 0-34-15,0 0-46 16,0 0-47-16,31-45-8 15,-28 42 44-15,1 3 10 0,-1 0-10 16,3-3-2 0,4 0-42-16,2-1 12 0,4-4-15 15,3 3-4 1,5 0 5-16,6-4-6 0,3 0-1 16,2 4 7-1,-3-1-7-15,-1 4 0 0,1 2-1 16,-7 0 1-16,-3 0 0 0,-6 0 1 15,-7 0 1 1,-2 0-2-16,-7 0 0 0,3 0 0 16,-3 0 0-1,0 0 0-15,0 0 31 0,0 0-18 16,0 0-13 0,0 0-12-16,0 2-44 0,-13-2-117 15,-3 0-360-15</inkml:trace>
          <inkml:trace contextRef="#ctx0" brushRef="#br1" timeOffset="157389.1111">1147 2783 478 0,'0'0'135'0,"0"0"-54"16,0 0-46-16,0 0-12 16,0 0-16-16,0 0-6 15,0 0 35-15,-12 0-23 16,7 0-6-16,-6 5 31 16,-2 10 20-16,2-1 37 15,-3-1 3-15,3 5-28 16,1-4 7-16,1-2-40 15,6-2-18-15,-1 3-19 0,4 0 1 16,0 5-1 0,0 2 0-16,0 2 0 0,0 3 5 15,4-2-5-15,2-3 1 0,0-3-1 16,-6-3-8 0,2-3 7-16,-2 2 1 15,0-6 0-15,0 1 1 16,0-2-1-16,3 0 0 15,8-1 0-15,-3-1-19 16,8-3-26-16,0 4 23 16,3-5-10-16,3 0 32 0,3 0-45 15,-3-6 5 1,0-9 33-16,-3-1-57 0,0-2 12 16,-6 1-26-1,-1-6 49-15,-2-2 18 0,-4-2-8 16,1-5 19-1,-1-2-1-15,-6-4 3 0,3 5-2 16,-3-1 1 0,0 5 28-16,0 7 56 0,0 5-53 15,0 6 36-15,0 2 9 0,0 7-41 16,0 2 4 0,0 0-40-16,0 0-7 0,-3 0-16 15,3 0-35 1,0 0 37-16,0 7 20 0,0 2-24 15,0 0 16 1,0-1 1-16,0 0-20 0,-3-2 18 16,3-1 10-16,-3 4 6 15,-1 1 17-15,1 1-12 16,0 5 1-16,3 5-12 16,0 1-5-16,0 7 4 15,0 2 2-15,0 2 7 16,0 1 4-16,0 0-11 15,0 3 27-15,0-3 20 16,0 1 14-16,0-5 39 16,-9-5-41-16,-10 1-15 15,3-2 7-15,-3-6-23 0,3 0 6 16,0-4-23 0,4-3-11-16,2-3 12 0,4 1-13 15,3-5 1 1,0 4 2-16,0 1 0 0,-4-2-3 15,4-1 0 1,-3 2 0-16,3-2 3 0,-1 0 3 16,-2-1-5-16,0 2 11 15,1-1-12-15,0-1 12 16,5-3-12-16,0-2 0 16,0 0-1-16,0 0-10 15,10 0-11-15,12 0 19 16,6-11-3-16,4 0 6 0,-4 0 0 15,1 5 0 1,-4 0-6-16,-6 3 4 0,0 3 2 16,-8 0 0-1,3 0-9-15,-1 0 9 0,-5 0 0 16,3 3 0 0,0 3-1-16,5-6 2 0,6 0-1 15,0 0 0-15,3 0-3 0,1 0 1 16,-4 0-37-1,-3 0 30-15,-7-6 7 0,-2 0-3 16,-7 5 5 0,-3-3 0-16,0 4-32 0,0-2-27 15,-28 2-65 1,5-4-204-16,1 1-507 0</inkml:trace>
        </inkml:traceGroup>
      </inkml:traceGroup>
    </inkml:traceGroup>
    <inkml:traceGroup>
      <inkml:annotationXML>
        <emma:emma xmlns:emma="http://www.w3.org/2003/04/emma" version="1.0">
          <emma:interpretation id="{DD5D4926-A95E-472B-A273-5617652261D2}" emma:medium="tactile" emma:mode="ink">
            <msink:context xmlns:msink="http://schemas.microsoft.com/ink/2010/main" type="paragraph" rotatedBoundingBox="8031,4548 26313,3011 26501,5248 8219,6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27296E-FED2-4D71-BFD7-5F9A545D4565}" emma:medium="tactile" emma:mode="ink">
              <msink:context xmlns:msink="http://schemas.microsoft.com/ink/2010/main" type="line" rotatedBoundingBox="8031,4548 26313,3011 26501,5248 8219,6784"/>
            </emma:interpretation>
          </emma:emma>
        </inkml:annotationXML>
        <inkml:traceGroup>
          <inkml:annotationXML>
            <emma:emma xmlns:emma="http://www.w3.org/2003/04/emma" version="1.0">
              <emma:interpretation id="{1FD7FCB5-F46D-4C3F-871E-DA57A8679446}" emma:medium="tactile" emma:mode="ink">
                <msink:context xmlns:msink="http://schemas.microsoft.com/ink/2010/main" type="inkWord" rotatedBoundingBox="8031,4548 8579,4502 8737,6384 8189,6430"/>
              </emma:interpretation>
              <emma:one-of disjunction-type="recognition" id="oneOf7">
                <emma:interpretation id="interp35" emma:lang="en-US" emma:confidence="0.5">
                  <emma:literal>!</emma:literal>
                </emma:interpretation>
                <emma:interpretation id="interp36" emma:lang="en-US" emma:confidence="0">
                  <emma:literal>:</emma:literal>
                </emma:interpretation>
                <emma:interpretation id="interp37" emma:lang="en-US" emma:confidence="0">
                  <emma:literal>s</emma:literal>
                </emma:interpretation>
                <emma:interpretation id="interp38" emma:lang="en-US" emma:confidence="0">
                  <emma:literal>;</emma:literal>
                </emma:interpretation>
                <emma:interpretation id="interp39" emma:lang="en-US" emma:confidence="0">
                  <emma:literal>.</emma:literal>
                </emma:interpretation>
              </emma:one-of>
            </emma:emma>
          </inkml:annotationXML>
          <inkml:trace contextRef="#ctx0" brushRef="#br1" timeOffset="71474.0059">-4161 4662 10 0,'0'0'62'0,"0"0"2"16,0 0 24-16,0 0 43 16,0 0 13-16,0 0 48 15,0 0 5-15,-5 7 24 0,5-7-50 16,0 0-63-1,0 0-31-15,0 0-33 0,0 0-30 16,0 0 10 0,0 0-24-16,0 0 2 0,0 0 6 15,0 0-6 1,11 0-2-16,-3 2 0 0,5-2 1 16,1 3 11-16,0 0-12 0,5 2 16 15,0 1 7 1,3-3-14-16,0 2 11 0,4-1-7 15,-1-2-13 1,3 1 13-16,1-1-13 16,-1-2 6-16,1 4-6 15,-4-4 6-15,-6 4-7 16,-3 1 1-16,-2 0-2 0,-1 1-4 16,3 2 7-1,-7-2-1-15,4 1 3 0,-1 1-2 16,1-3-1-16,0 0 0 15,2-2 0-15,4 0 2 16,-3-3-2-16,0 0 0 16,-7 3-1-16,1-3-3 15,-4 0 4-15,-6 0-1 16,0 0-8-16,0 3 9 16,0-3 0-16,0 2 9 15,0 2 3-15,0-4-12 0,0 0 0 16,-6 2 0-1,0-2 0-15,-4 3 0 0,4 0 0 16,-7 3 0-16,1-5-8 16,-7 8-11-16,-3 0 19 15,-7 3-1-15,-2 2-11 16,-4 0 12-16,3-3-20 16,5 1 20-1,5-4 0-15,3-2 6 0,3 3-6 16,0-8 0-16,4 7 0 0,2-3 7 15,-2-3-7 1,2 4 0-16,1-1 0 0,-4 1 6 16,4-3-6-1,-1 2 0-15,-3 0 1 0,4 3 21 16,0-3-19 0,-1 3 10-16,4-2-6 0,-1 3 1 15,4-7-4-15,0 4-4 0,3-5 0 16,0-1-1-1,0 0-3-15,0 5 4 0,0-5-1 16,0 0 1 0,0 0 2-16,0 0-2 15,0 0 0-15,0 0 13 16,0 0-11-16,0 0 4 0,0 0 1 16,0 0-6-1,0 0 17 1,0-5-18-16,0-4 0 0,0-6 0 0,0-6-10 15,0 2 9-15,6-7-5 16,-2-2-3-16,2 0 9 16,-6 0 0-1,0 1 1-15,0 9 23 0,0 0-12 16,0 9 26 0,0 4-1-16,0 3-30 0,0 2 5 15,0 0-12 1,0 0-13-16,0 0-25 0,0 0-48 15,6 0 27-15,1 0 6 0,-4 0-99 16,-3 0-74 0,0 0-297-16</inkml:trace>
          <inkml:trace contextRef="#ctx0" brushRef="#br1" timeOffset="59382.7389">-3913 3094 370 0,'0'0'235'0,"0"0"-44"0,0 0-9 16,0 0-32-1,0 0-31-15,0 0-50 0,0 0-11 16,0 0-33-1,0 0-8-15,0 0-5 0,0 0-6 16,0 0-2 0,0 0-4-16,0 0 1 0,0 0-2 15,0 0 1 1,0 0 0-16,0 12 21 0,0 2-14 16,0 2 16-16,-3 1-12 15,0 4-10-15,3-1 9 16,-4 2-10-16,4 2 0 15,0-2 6-15,0 1 1 16,0-1-6-16,0-3 4 16,0 0-4-16,0 0 9 15,0-2-10-15,4 2 1 16,-4 1 46-16,0 0-31 0,0 2 3 16,0-4-5-1,0 1-14-15,3-2 13 0,3 3-13 16,0 0 1-1,4 0 7-15,-4 0-1 0,-1-6-7 16,3 3 0 0,-5-3 0-16,-3 0 2 0,3-1-1 15,-3 0-1 1,0-5 8-16,0-3-7 0,0-1-1 16,0-2 0-16,0-2 1 0,0 3 1 15,0-3-2 1,0 0 0-16,0 0 0 0,0 0 0 15,0 0 0 1,0 0-9-16,0 0-34 0,0 0 5 16,0 0-16-1,0 0-33-15,0 0-325 16,-16-3-548-16</inkml:trace>
        </inkml:traceGroup>
        <inkml:traceGroup>
          <inkml:annotationXML>
            <emma:emma xmlns:emma="http://www.w3.org/2003/04/emma" version="1.0">
              <emma:interpretation id="{433105A6-2CDF-44C1-9477-6DC8C10CB6E8}" emma:medium="tactile" emma:mode="ink">
                <msink:context xmlns:msink="http://schemas.microsoft.com/ink/2010/main" type="inkWord" rotatedBoundingBox="8961,5663 9354,5630 9398,6156 9005,6189"/>
              </emma:interpretation>
              <emma:one-of disjunction-type="recognition" id="oneOf8">
                <emma:interpretation id="interp40" emma:lang="en-US" emma:confidence="0.5">
                  <emma:literal>B</emma:literal>
                </emma:interpretation>
                <emma:interpretation id="interp41" emma:lang="en-US" emma:confidence="0">
                  <emma:literal>D</emma:literal>
                </emma:interpretation>
                <emma:interpretation id="interp42" emma:lang="en-US" emma:confidence="0">
                  <emma:literal>Be</emma:literal>
                </emma:interpretation>
                <emma:interpretation id="interp43" emma:lang="en-US" emma:confidence="0">
                  <emma:literal>BY</emma:literal>
                </emma:interpretation>
                <emma:interpretation id="interp44" emma:lang="en-US" emma:confidence="0">
                  <emma:literal>&amp;</emma:literal>
                </emma:interpretation>
              </emma:one-of>
            </emma:emma>
          </inkml:annotationXML>
          <inkml:trace contextRef="#ctx0" brushRef="#br1" timeOffset="66310.6339">-3319 4356 500 0,'0'0'217'0,"0"0"-151"15,0 0-56-15,0 0-1 16,0 0-9-16,0 0 0 15,0 0 8-15,0 24-7 16,0-22 35-16,4 1 25 16,-1 0-19-16,-3 3 16 0,3 3 1 15,-3 2-9 1,0 4 8-16,0 6-20 0,3 5-15 16,0 4-7-1,7 5-15-15,-1 1 12 0,4 2-13 16,-4-4 7-1,1-6-1-15,-4-3-6 0,-1-5 2 16,-2-3 3-16,2-9-3 0,-2-3-2 16,-3 3 1-1,0-8-1-15,0 0 16 0,0 0-14 16,0 0 8 0,0 0-4-16,0 0-6 0,0 0-1 15,0 0-60 1,0 0-87-16,0 0-43 0,0-8-341 15</inkml:trace>
          <inkml:trace contextRef="#ctx0" brushRef="#br1" timeOffset="67190.7804">-3360 4306 152 0,'0'0'88'0,"0"0"-58"0,0 0-23 15,0 0-7 1,0 0 0-16,0 0 0 0,0 0 10 15,60-51 36 1,-53 45 49-16,2 0 6 0,-3 1-1 16,4 2-12-16,-1 1-6 0,4 2 0 15,3 0-15 1,-2 0-34-16,5 0-26 0,0 0 57 16,0 2-24-1,0 10-21-15,-6 1 26 0,-1 5 10 16,-5-1-13-1,-4-1-16-15,-3 2-13 0,0-1 10 16,0 2 2-16,-6 1 4 16,-13 2 12-16,-7 5-18 15,1-5-1-15,3 1-2 16,1-1-19 0,4-4 15-16,9-5-15 0,-2-1 0 15,7-6-2-15,3-5 1 16,0-1-1-16,0 0-6 15,0 0-28-15,0 0 35 16,0 0 14-16,10-5-13 16,1-5 15-16,3-2-16 15,-3 0-13-15,-1 6 12 16,-1 1-21-16,4 3 12 16,6-2 3-16,0 2 3 15,6-1-2-15,0 3 6 0,-2 0-5 16,2 0 3-16,-3 0 4 15,0 0 3-15,-3 0-5 16,-3 3 0-16,-7 3 0 16,1-1 0-16,-7 3 10 15,-3-1 2-15,0-2-12 16,0 3 15-16,0 1-4 16,0 5 4-16,-13 4 12 15,-1-2-15-15,6 1-2 16,-5 1-1-16,4-5-8 0,-1 1 4 15,1-3 18 1,-4 1 10-16,1-1 18 0,-4-2-24 16,-3-1 9-16,0-3 9 15,0-1-30-15,-3-4 7 16,0 0-17-16,0 0-4 16,6-4-2-16,3-7-8 15,7 3-15-15,4 2-33 16,-4 4-67-16,-2 2-116 15,3 0-553-15</inkml:trace>
        </inkml:traceGroup>
        <inkml:traceGroup>
          <inkml:annotationXML>
            <emma:emma xmlns:emma="http://www.w3.org/2003/04/emma" version="1.0">
              <emma:interpretation id="{96F6121E-CE8A-401D-94DD-119724E583C4}" emma:medium="tactile" emma:mode="ink">
                <msink:context xmlns:msink="http://schemas.microsoft.com/ink/2010/main" type="inkWord" rotatedBoundingBox="12559,4367 17776,3929 17922,5656 12705,6094"/>
              </emma:interpretation>
              <emma:one-of disjunction-type="recognition" id="oneOf9">
                <emma:interpretation id="interp45" emma:lang="en-US" emma:confidence="0.5">
                  <emma:literal>ot-ice,</emma:literal>
                </emma:interpretation>
                <emma:interpretation id="interp46" emma:lang="en-US" emma:confidence="0">
                  <emma:literal>ore-ice,</emma:literal>
                </emma:interpretation>
                <emma:interpretation id="interp47" emma:lang="en-US" emma:confidence="0">
                  <emma:literal>ate-ice,</emma:literal>
                </emma:interpretation>
                <emma:interpretation id="interp48" emma:lang="en-US" emma:confidence="0">
                  <emma:literal>oft-ice,</emma:literal>
                </emma:interpretation>
                <emma:interpretation id="interp49" emma:lang="en-US" emma:confidence="0">
                  <emma:literal>offer-ice,</emma:literal>
                </emma:interpretation>
              </emma:one-of>
            </emma:emma>
          </inkml:annotationXML>
          <inkml:trace contextRef="#ctx0" brushRef="#br1" timeOffset="160308.9376">1144 4028 430 0,'0'0'114'0,"0"0"-103"16,0 0-2-1,0 0 33-15,0 0-9 0,0 0-9 16,0 0-11-16,54-42 68 15,-54 42 97-15,0 0-6 16,-6 0-23-16,-7 11-33 16,-3 4-33-16,7-4 2 15,-1 0-51-15,7-2-20 16,0-1-6-16,3 4-7 16,0-2-1-16,0 5 0 15,0 2 1-15,0 2 3 0,0 8-4 16,0-1 2-1,0 1 12-15,0 2-14 0,0-2 9 16,0 2 10 0,0-3 3-16,0-1 9 0,0-5-20 15,0-6-5 1,0-3-6-16,0-2 7 0,0 0-7 16,0-2 0-1,3 2 0-15,3-3 0 0,4 0 1 16,-4-1-1-16,1 1 0 0,2 0 1 15,4-1-2 1,2-2-29-16,1 2-2 0,3-1 23 16,0-4-2-1,3 0 10-15,3 0-55 0,-2 0 1 16,-1 0-12 0,3 0-10-16,-3-4-8 15,-1-7-35-15,7-10-63 0,-4-1-23 16,-10 3-106-16</inkml:trace>
          <inkml:trace contextRef="#ctx0" brushRef="#br1" timeOffset="159568.9812">739 4051 751 0,'0'0'396'0,"0"0"-290"15,0 0-76-15,0 0-30 16,0 0-31-16,0 0 23 16,0 0 8-16,-3 51 42 15,13-48-13-15,-4 0-28 0,0-3 5 16,-4 0-6-1,-2 2 0-15,0-2 10 0,0 5-9 16,0 3 9 0,0 2 31-16,0 8 21 0,-2 1 47 15,-7 3-53 1,-1 5-39-16,4-5-14 0,3 3-1 16,3 1-2-1,0-3 6-15,0 2-5 0,6 0-1 16,4-5 0-16,-4 0 2 0,0-2 0 15,-4-2-2 1,-2 4 0-16,0 0 6 0,0-4 0 16,0 4-6-1,0-3 0-15,0 1 6 0,0-4-7 16,0-3 1 0,0-3-7-16,0-2 6 0,3 0-47 15,5-3-56-15,0-1-24 16,3-2-45-16,-6 0-140 15,-5 0-317-15</inkml:trace>
          <inkml:trace contextRef="#ctx0" brushRef="#br1" timeOffset="160688.942">1106 4298 88 0,'0'0'639'0,"0"0"-470"0,0 0-49 16,0 0 5 0,0 0-7-16,0 0-48 0,0 0-56 15,-6-6-6-15,6 6-8 0,0 0 1 16,0 0 3-1,0 0-4-15,0 0 0 0,0-3 6 16,11 0-4 0,8-3 19-16,2-1-1 0,4-2-19 15,0-3 13 1,4 1-14-16,-7 5 0 0,0 0 5 16,0 5-5-1,-6 1-1-15,3 0-12 0,-2 0-40 16,-3 1-126-16,-9 5-220 0</inkml:trace>
          <inkml:trace contextRef="#ctx0" brushRef="#br1" timeOffset="158109.0643">518 3822 335 0,'0'0'253'16,"0"0"-154"-16,0 0-51 0,0 0 91 15,0 0-38-15,0 0-59 16,0 0-15-16,48-54-26 15,-36 48 20-15,-5 4 24 16,-1 2 3-16,-6 0-3 16,3 0-15-16,-3 0-1 15,0 0 20-15,3-3-14 16,4 3 10-16,5-3-19 16,7 0-13-16,13-5 25 15,6 0-18-15,6-1 5 16,2-5 8-16,1 5-32 0,-2 0 0 15,-11 4-1 1,-2 2 2-16,-7 3 1 0,-3 0-1 16,-6 0-1-1,0 0 2-15,0 0-2 0,-2 0-2 16,3 0 1 0,4 0 0-16,1 0 5 0,7 0-5 15,-4 0 0-15,0 0 3 0,-3 0-3 16,-6 0-1-1,-3-3-6-15,-4 1-10 0,-9 2 15 16,0 0-31 0,-3 0-60-16,-22 0-182 0,-4 0-470 0</inkml:trace>
          <inkml:trace contextRef="#ctx0" brushRef="#br1" timeOffset="158949.0163">563 4298 430 0,'0'0'504'0,"0"0"-415"0,0 0-54 16,0 0-33 0,0 0-2-16,0 0-1 0,0 0-17 15,-23 20 18-15,17-7 6 16,-2 4-5-16,-6 0 74 15,-2 0 64-15,0 4-12 16,-6-1-35 0,1 1-40-16,2 3 0 0,-3-5-20 15,10 4-13 1,2-3-2-16,7 0-17 0,3 0-15 16,0-1 7-1,9-2-22-15,17-3 19 0,5 0 11 16,-2-5-28-16,-2-3 27 0,-5 0-5 15,-3-5 5 1,-6-1-5-16,-7 0-26 0,0 0 10 16,-2 0 1-1,-1 0 5-15,0 0 16 0,3 0 0 16,7-19 16 0,-1-7-16-16,7-4-20 0,-3-5-41 15,3-1-55-15,-6 0 35 16,-1-4 4-16,-2 5 77 15,-10 1 19-15,0 6-17 16,0 2-1-16,0 7 34 16,-10 5 13-16,-5 5-5 15,2 4 12-15,-3 5-20 16,0 0-13-16,1 0 3 16,-1 5-24-16,0 12 13 15,0 3-14-15,0-1-7 16,4 4-24-16,-7 9-104 0,3-9-147 15,3-3-335-15</inkml:trace>
          <inkml:trace contextRef="#ctx0" brushRef="#br1" timeOffset="161568.861">2069 3686 901 0,'0'0'234'0,"0"0"-167"16,0 0-27-16,0 0 26 16,0 0-32-16,0 0-15 15,0 0-17-15,51-5 5 16,-36-1 3-16,1 3-8 0,-3 3-2 15,-7 0 0 1,0 0 0-16,1 0 6 0,2 0-6 16,1 0 0-1,5 0 3-15,4 5-2 0,7-1-1 16,5-2 0 0,6-2 1-16,4 0-10 0,-3 0-11 15,-3 0-88-15,-7 0 0 0,-12 0-53 16,-7 0-19-1,-9 0-190-15</inkml:trace>
          <inkml:trace contextRef="#ctx0" brushRef="#br1" timeOffset="162048.8519">2113 3417 126 0,'0'0'220'15,"0"0"-93"-15,0 0-21 0,0 0 2 16,0 0-4 0,0 0-22-16,0 0-10 0,41 18 18 15,-38-11-21 1,7 2-18-16,-1-3-10 0,7-3-8 16,3-3 19-1,6 0-22-15,7 0-19 0,-2-3 10 16,2-12-9-16,-4 8-12 0,-4-2 9 15,-10 5-9 1,-4 4-1-16,-1 0 1 0,-6 0-6 16,4 0 6-1,-1 0 0-15,-3 0 0 0,7 0 0 16,2 0 0 0,1 0-9-16,6 0-23 0,0-8-104 15,0-1-63-15,-10-1-93 0</inkml:trace>
          <inkml:trace contextRef="#ctx0" brushRef="#br1" timeOffset="164588.6858">3296 3071 599 0,'0'0'205'0,"0"0"-98"0,0 0-6 16,0 0 67-16,0 0-61 15,0 0-49-15,0 0-11 16,0-2-26-16,0 2 33 16,0 0 3-16,0 0-24 15,0 0 17-15,0 0-24 16,0 0-3-16,0 0-7 16,0 0-16-16,-5 15 0 15,-11 15 22-15,-1 9-20 0,-4 13 28 16,2 7-17-1,0-2 1-15,6-1-12 0,7-2 4 16,3-8-6 0,3-5 0-16,0-3 1 0,0-7-1 15,0-6 1 1,0-5-1-16,0-3 7 0,0-5-6 16,0 2-1-1,0-3 0-15,0 1 0 0,0-1 3 16,3-1-3-16,0 2 0 0,0 0 1 15,1-1 0 1,-1 3-2-16,0-2 1 0,0-1 0 16,0-3-7-1,0 1 7-15,-1-4 0 0,6 0 0 16,-2 1-9 0,4-3-30-16,1-3-15 0,5 0 22 15,3 0 22-15,3 0-28 16,3 0 6-16,0-3 3 15,4-10-67-15,2-16-116 16,-2 7-142-16,-10-3-320 16</inkml:trace>
          <inkml:trace contextRef="#ctx0" brushRef="#br1" timeOffset="165418.6423">3365 2698 646 0,'0'0'399'0,"0"0"-210"0,0 0-60 16,0 0-5 0,0 0-43-16,0 0-39 0,0 0-13 15,-6 0-16-15,6 0 24 16,0 0-2-16,0 0 7 15,0 0 20-15,0 0-27 16,0 0-12-16,0 0-5 16,0 0-18-16,0 0 6 15,0 0-6-15,0 0-7 16,0 0-21-16,0 0-134 16,0 0-216-16,0 0-515 0</inkml:trace>
          <inkml:trace contextRef="#ctx0" brushRef="#br1" timeOffset="166238.6466">4303 3029 198 0,'0'0'262'0,"0"0"-117"15,0 0 21-15,0 0 7 16,0 0-66-16,0 0-19 15,0 0 3-15,-95 17-36 16,92-17 16-16,1 0-24 16,-6 3-12-16,2 3 5 15,-2 2-25-15,-3 0 24 16,-5 6 6-16,2 1-7 16,-5 5 22-16,-3-1-25 15,-1 1-8-15,5 1 20 0,5-5-29 16,7 1-10-1,2 4-8-15,4 3-15 0,0 4 14 16,0 7 1 0,7-2 0-16,5 4 6 0,1-2 1 15,0-1-7 1,-7-3 1-16,0-4 0 0,-6 5 12 16,0-4-13-16,0 0 1 0,0 2 3 15,0-3-4 1,0-4 0-16,7-3-11 0,2-4-44 15,10-1 20 1,0-7-89-16,8-2 54 0,11-6 38 16,-6 0-223-1,-10 0-134-15</inkml:trace>
          <inkml:trace contextRef="#ctx0" brushRef="#br1" timeOffset="166838.5803">4821 3098 189 0,'0'0'616'15,"0"0"-471"-15,0 0-40 0,0 0 30 16,0 0-19-1,0 0-92-15,0 0-24 16,-68 14 0-16,68-3-11 16,0 1 11-16,0 1 1 0,0 1 0 15,0 4 16 1,0-2 7-16,0 4 28 0,-3 4 36 16,-10-2-32-16,1 2 4 15,-1 3-36-15,7-1-23 16,2-5 5-16,4 3-6 15,0 1 7-15,0 1-7 16,13-4 2-16,0-2-2 16,1-4 0-16,-3 1 0 15,-3-2 1-15,3-4-1 16,-6 0 0-16,3-2 0 16,-2-4 0-16,2 1-9 15,8-3-52-15,6-1-15 0,3-2 46 16,10 0-14-1,0 0-44-15,15-5-128 0,-9-12-75 16,-3 1-103-16</inkml:trace>
          <inkml:trace contextRef="#ctx0" brushRef="#br1" timeOffset="167198.5296">4740 3460 162 0,'0'0'228'0,"0"0"-156"16,0 0-51-16,0 0 39 16,0 0 58-16,0 0-21 15,0 0-28-15,51-32-13 16,-46 26-27-16,1 1-9 16,4-1-20-16,4 0 0 0,0 1 0 15,2 2 0 1,3 1-1-16,6 2-31 0,-3-4-66 15,-3 4-261-15</inkml:trace>
          <inkml:trace contextRef="#ctx0" brushRef="#br1" timeOffset="167698.5023">5328 3020 136 0,'0'0'684'0,"0"0"-469"15,0 0-127-15,0 0 2 16,0 0-42-16,0 0 27 16,0 0 11-16,75 23-25 15,-53-9-28-15,-3 4-12 0,-6 0-20 16,-1-3 9-1,1 6-9-15,-3-5 9 0,-4 4 9 16,0 4-12 0,-3-3 4-16,0 9-2 0,1 0-8 15,-4 4 8 1,0 7-9-16,0-5-11 0,0 3-19 16,0 1 8-16,0-4-39 0,-13 2 26 15,-9-5 18 1,-5 4 17-16,-24 6-68 0,4-9-170 15,6-12-152-15</inkml:trace>
        </inkml:traceGroup>
        <inkml:traceGroup>
          <inkml:annotationXML>
            <emma:emma xmlns:emma="http://www.w3.org/2003/04/emma" version="1.0">
              <emma:interpretation id="{4A7CB83D-48F6-496A-A59F-293B146B2F73}" emma:medium="tactile" emma:mode="ink">
                <msink:context xmlns:msink="http://schemas.microsoft.com/ink/2010/main" type="inkWord" rotatedBoundingBox="20335,3894 26345,3389 26501,5248 20492,5753"/>
              </emma:interpretation>
              <emma:one-of disjunction-type="recognition" id="oneOf10">
                <emma:interpretation id="interp50" emma:lang="en-US" emma:confidence="0.5">
                  <emma:literal>IEEA]</emma:literal>
                </emma:interpretation>
                <emma:interpretation id="interp51" emma:lang="en-US" emma:confidence="0.5">
                  <emma:literal>IE EEA]</emma:literal>
                </emma:interpretation>
                <emma:interpretation id="interp52" emma:lang="en-US" emma:confidence="0">
                  <emma:literal>IF EEA]</emma:literal>
                </emma:interpretation>
                <emma:interpretation id="interp53" emma:lang="en-US" emma:confidence="0">
                  <emma:literal>IEEEA]</emma:literal>
                </emma:interpretation>
                <emma:interpretation id="interp54" emma:lang="en-US" emma:confidence="0">
                  <emma:literal>IEQEEIA]</emma:literal>
                </emma:interpretation>
              </emma:one-of>
            </emma:emma>
          </inkml:annotationXML>
          <inkml:trace contextRef="#ctx0" brushRef="#br1" timeOffset="179102.9683">12175 2723 484 0,'0'0'263'15,"0"0"-138"1,0 0-24-16,0 0 80 0,0 0-19 15,0 0-54 1,0 0-31-16,0-11-38 0,0 11 10 16,0 0-4-1,0 0-18-15,0 0 12 0,0 0-24 16,0 0-14 0,0 11 22-16,0 13-22 0,0 1 24 15,0 8-11-15,0 5-12 0,0 7 37 16,0 2-24-1,8 7-15-15,-5 6 9 0,-1 5-8 16,1-3-1 0,-3 2 12-16,0-10-12 0,0-7 22 15,0-2-9 1,0-11-1-16,0-8 18 0,-3-7-22 16,1-7 12-16,-1-7-18 15,3 0 7-15,-3 1-7 16,3 0-2-16,0 3 0 15,0 5 1-15,-5 4-1 16,5 1 0-16,0 0 0 16,0 4 2-16,0-1-1 15,0-4-1-15,0-7 0 16,0-2 5-16,0-4-5 0,0-5 0 16,0 0-6-1,0 0-10-15,8 0 16 0,14 0 0 16,8 0 1-1,8 0 12-15,0 0-11 16,-3-3-2-16,0 1 0 16,-7-2 1-16,-6 4-1 0,0 0 0 15,-3 0 0 1,-3 0-1-16,3 0 1 0,0 4 0 16,-1 1 0-16,1-3 0 0,0-2-4 15,-4 0 4 1,4 0-12-16,-3 0-14 0,-3 0-30 15,2 0 2 1,-2 0-7-16,-10-11-57 16,-3 1-85-16,0-1-392 0</inkml:trace>
          <inkml:trace contextRef="#ctx0" brushRef="#br1" timeOffset="179692.9928">12164 2610 159 0,'0'0'527'0,"0"0"-390"16,0 0-8-16,0 0-2 16,0 0-27-16,0 0-38 15,0 0-45-15,78-22-1 16,-56 22-7-16,3 0-3 16,3-4 23-16,4-1-23 0,0-1 15 15,2-5 23 1,4 2-22-16,2-1 8 0,1 1-7 15,3 1-11 1,-6-2 10-16,0 8-21 0,-9 2 6 16,-11 0-2-1,-5 0-4-15,-3 0-1 0,-7 0 0 16,0 0 1-16,-3 0 7 0,0 0 4 16,0 0 19-1,0 0-11-15,0 0-20 0,-25 0-87 16,-1 6-219-1,-2-4-513-15</inkml:trace>
          <inkml:trace contextRef="#ctx0" brushRef="#br1" timeOffset="180342.8953">13025 2871 392 0,'0'0'581'0,"0"0"-355"0,0 0-106 15,0 0-57 1,0 0 37-16,0 0-7 0,0 0-60 15,-41-3-11 1,38 3 10-16,0 0-22 0,3 0 2 16,-3 0-12-1,0 0-15-15,-3 3 14 0,-7 19 1 16,-3 9 0-16,-3 4 2 16,-3 4 4-16,-3 3-3 15,3 2-2-15,1-5 10 16,-1 0 30-1,9-7-16-15,4-4-13 0,1-5-7 16,8-1 1 0,0-4-5-16,0-2-1 0,0-2 0 15,0-3 0-15,0-5 0 16,3 3 0-16,-3-4 0 16,0 3 1-16,0-2-7 0,0 3 6 15,0-1-15 1,-5 1-31-16,-9-5-35 0,9-4 9 15,-1 0-13 1,6-9-203-16,0-18-84 0,0 3-188 0</inkml:trace>
          <inkml:trace contextRef="#ctx0" brushRef="#br1" timeOffset="181136.2481">12806 3270 682 0,'0'0'335'0,"0"0"-242"16,0 0-51-16,0 0 10 0,0 0-17 15,0 0-8 1,0 0-18-16,71-6 14 0,-52 4 9 16,-6 2-31-1,-1 0 31-15,-2 0 2 0,-1 0-34 16,1 0 23-1,2 0-22-15,1 0 24 0,3 0-9 16,6-4-15 0,3 2-1-16,7-7 0 15,1-3-10-15,8-4-23 0,-6 2-312 16,-16-2-604-16</inkml:trace>
          <inkml:trace contextRef="#ctx0" brushRef="#br1" timeOffset="180804.2105">12809 2788 834 0,'0'0'338'0,"0"0"-232"15,0 0-51 1,0 0 67-16,0 0-43 0,0 0-46 16,0 0-27-16,30-5-5 15,-17 5 0-15,3 2 0 16,3 13-1-16,-4-1 0 15,1 0 2-15,0 4 2 16,0-2-2 0,0 3 10-16,-1 5 17 0,4 0-9 15,-3 6 30-15,3-1-23 16,0 1-21-16,-3 1 16 0,3 4-20 16,3-5-2-1,0 4 15-15,-1-1-14 0,1-1-1 16,-3-4 0-1,0 3 1-15,-3-2 4 0,-7-4-5 16,1-2 0 0,-4-3 5-16,-3-5-4 0,0-4-1 15,-3-6 0 1,3-2 2-16,-3-3-1 16,0 0-1-16,0 0-8 15,0 0-51-15,0 0-96 0,0-8-176 16,0-6-374-16</inkml:trace>
          <inkml:trace contextRef="#ctx0" brushRef="#br1" timeOffset="182072.7471">13494 2760 423 0,'0'0'164'0,"0"0"-109"15,0 0 16 1,0 0 5-16,0 0-9 0,0 0-21 15,0 0-14 1,34-13 24-16,-24 13-2 0,3-4 24 16,2-1 32-16,11-1-28 15,2 1-34-15,7-7 9 16,6 1-31-16,3-4 3 16,2 2-7-16,-2-2-8 15,-3 7 12-15,-6-1-18 16,-3 3-7-16,-7 3 9 15,-6 3-4-15,-8 0-6 16,-3 0 0-16,-2 0 0 16,-4 0 0-16,1 0 0 15,-3 0 1-15,0 0 2 0,5 0 4 16,-5 0-7 0,3 0 0-16,0 3 0 0,-3 3 7 15,3 1-6 1,2 3-1-16,-2 5 10 0,5 2-9 15,-6 8 10 1,1 6-10-16,-3 8 0 0,0 1 24 16,0 6-16-16,0-1-8 15,0 0 12-15,0-3-12 16,0-2-1-16,0-1 0 16,3-4 1-16,0-2 11 15,5 3-12-15,-3-6 0 0,6-2 5 16,0 2-4-1,2 0-1-15,-4 2 0 0,4-5 0 16,-4 2-2 0,-2-4 2-16,-4-5 0 0,-3-3-1 15,0-7 7-15,0 0-6 16,0-5 0 0,0 0 10-16,-3-1 46 0,-13-2-30 15,-6 1 6 1,1-3 8-16,-9 0-34 0,3 0 14 15,2 0-9-15,-1 0-10 16,4 0 14-16,3 0-14 16,7 0 23-16,2 0 2 15,4 0-26-15,3 0 4 16,3 0-4-16,0 0-6 16,0 0 0-16,0 0-8 0,-3 0-35 15,3 0-60 1,-7 0-34-16,1 0-40 0,0 3-200 15,-1 0-342-15</inkml:trace>
          <inkml:trace contextRef="#ctx0" brushRef="#br1" timeOffset="171450.1563">8392 3029 504 0,'0'0'220'16,"0"0"-137"-16,0 0-27 16,0 0 47-16,0 0-24 15,0 0 25-15,0 0-33 0,0 0-46 16,0 0 5-16,0 0-5 15,0 0-3-15,0 0 14 16,0 0-16-16,0 0 8 16,0 2 4-16,0 13 24 15,-3 2 7-15,0 5-31 16,3 1-31-16,0 4 12 16,0 0-12-16,0 5-1 15,0 0 13-15,9 4-12 16,1-4-1-16,-4-4 0 15,0-1 0-15,-2-1 2 16,-4-1-2-16,0 1 7 16,0-1 15-16,0 1-22 0,-4-4 15 15,-2 1-3-15,0-3-12 16,3-6 0-16,3-3-4 16,0-2 2-16,0-4-12 15,0 1-27-15,0 0 8 0,0-1-13 16,0 3-32-1,0 4-74-15,0 0-135 0,-16-6-94 16</inkml:trace>
          <inkml:trace contextRef="#ctx0" brushRef="#br1" timeOffset="172146.6911">8141 3735 613 0,'0'0'196'0,"0"0"-135"15,0 0 5-15,0 0 31 0,0 0-9 16,0 0-37 0,0 0-34-16,-26 0 27 0,26 0-8 15,0 0-4 1,0 0-5-16,0 0-21 15,0 0 3-15,0 0 1 16,0 0-10-16,0 0 20 16,0 0-12-16,0 0 5 0,0 0 0 15,0 0-5-15,0 0 5 16,0 0-3-16,13-4-9 16,6-1 8-16,8-4-7 15,5 4 6 1,3-4-8-16,-1 4 0 0,-5 1 0 15,-1 2 0-15,-3 2 6 16,-3 0-6-16,-3 0 0 16,-3 0 0-16,0 0-6 0,3-3 12 15,3 3-5 1,-3-3-1-16,2 0 0 0,1 1 0 16,-3-2 0-1,-3 2 0-15,0-1-1 0,-4-1 2 16,4 2-1-1,-7 2 0-15,4-3 1 0,-3 3-2 16,-1-2 1 0,-3 2 0-16,-2 0 0 0,-4 0 1 15,0 0-1-15,0 0 0 0,0 0-35 16,-10 0-189 0,-6 0-280-16</inkml:trace>
          <inkml:trace contextRef="#ctx0" brushRef="#br1" timeOffset="172966.6139">8115 2902 581 0,'0'0'199'16,"0"0"-72"-16,0 0 35 15,0 0-13-15,0 0-55 16,0 0-13-16,0 0-43 15,0-5-19-15,0 5-8 16,0 0-11-16,0 0 0 16,0 0 0-16,0 0 0 0,0 0 2 15,10 0 12 1,9 0 20-16,6 0-1 0,7 0-21 16,1 0 10-1,12 0 2-15,-1-7-13 0,0 1 9 16,3 1-19-1,-4 0 8-15,-2-1 6 0,-3 0-15 16,-6 0-2 0,-4 4 1-16,-6 2 1 0,-6 0-1 15,-3 0 1-15,-7 0 0 0,-3 0 0 16,-3 0 6 0,0 0-7-16,0 0 1 0,0 0 0 15,0 0 5 1,0 0-5-16,0 0-7 0,3 0-50 15,-3 0-149 1,0 0-294-16,0-3-221 0</inkml:trace>
          <inkml:trace contextRef="#ctx0" brushRef="#br1" timeOffset="173626.6331">9266 3318 469 0,'0'0'365'0,"0"0"-229"0,0 0-91 15,0 0-12 1,0 0 6-16,0 0 16 0,0 0-25 16,29-9 8-16,-10 4-12 0,-3-1-25 15,-4 2 15 1,1 0-6-16,-4 4-9 0,1 0 4 16,-1 0-3-1,1 0-2-15,1 0 7 0,5 0-7 16,1 0 0-1,4-4 0-15,4 4-1 0,0-5 1 16,1 1-64 0,-1-1-53-16,-6 0-18 0,-10-6-15 15,-2 2 0-15,-7-3-354 0</inkml:trace>
          <inkml:trace contextRef="#ctx0" brushRef="#br1" timeOffset="173996.5529">9260 3075 709 0,'0'0'170'0,"0"0"-127"0,0 0-42 16,0 0 30 0,0 0 5-16,0 0-26 0,0 0 7 15,63-12-5-15,-41 10 2 0,-1-2 17 16,-4 2-7 0,-4-1 15-16,-2 0-3 0,0 3-15 15,-6-3 12 1,6 3-19-16,0-3-6 0,5 3 1 15,0 0-8 1,3-3-1-16,3 3 0 0,0-2-6 16,0-2-16-16,-3 4-88 15,-6 0-106-15,-4 0-69 16</inkml:trace>
          <inkml:trace contextRef="#ctx0" brushRef="#br1" timeOffset="176132.4399">10373 3264 690 0,'0'0'304'0,"0"0"-231"0,0 0-35 16,0 0 53-16,0 0-16 16,0 0-37-16,0 0-25 15,66-24 3-15,-50 19 38 16,0 4-1-16,-3-2-12 15,-4 3-26-15,4 0-8 16,6 0 6-16,6 0-12 16,10-6 18-16,12-6 26 15,7-2-26-15,1-4-6 16,5 2-13-16,-6 2 0 16,0 2 6-16,-10 2-6 0,-7 4 0 15,-9 3 0 1,-6 3 0-16,-9 0 0 0,-4 0-1 15,-2 0-10 1,-4 0-5-16,3 0-15 0,0 0 14 16,4 0-14-1,3 0-84-15,5-6-106 0,-2-5-93 16,-6-3-553-16</inkml:trace>
          <inkml:trace contextRef="#ctx0" brushRef="#br1" timeOffset="175056.5118">10591 2347 405 0,'0'0'142'15,"0"0"-71"-15,0 0 52 16,0 0 95-16,0 0-62 16,0 0-47-16,0 0-30 0,-63 0-45 15,53 0 2 1,1 4-10-16,-7 3-4 0,4 5 10 16,-4 1-11-1,0 1 7-15,0 4 4 0,4-1-30 16,-1 3 10-1,0 3-4-15,4-4-6 0,4 1 17 16,0 0-18 0,2 3-1-16,0 2 8 0,3 1 0 15,-3 1-8-15,3-1 1 0,-2-3-1 16,2-3 9 0,0-1-8-16,0-2-1 0,0 1 6 15,2-2-6 1,12 2 0-16,0-5 0 15,2 5 2-15,3-7 3 16,3 1-5-16,0-4 0 16,-3-2-7-16,0-1 9 0,3-2-2 15,-3 0 0 1,3-3 0-16,-3 0 4 0,2 0-4 16,4 0 1-1,2 0-1-15,-3-9-1 0,8-5 1 16,-4-4 0-1,3-1-11-15,-2 0 10 0,-4-1-16 16,0-3-31 0,-6 1 28-16,0-1 2 0,-3-5 18 15,0-1 0-15,0-5 0 0,-5 3 4 16,0-3-4 0,-6 2 2-16,-2-1 28 0,-3 0-24 15,0 1 15 1,0 1-19-16,0 5 22 0,0 7 11 15,0-2 0 1,-13 1-18-16,-4 4 18 0,-2 1-14 16,-8 5-10-16,0 1-11 0,2 4-7 15,-1 1-2 1,4 4 9-16,3 0-1 0,1 0 0 16,2 0-84-1,0 9-43-15,-9 16-137 0,6-4-116 16,0-2-430-16</inkml:trace>
          <inkml:trace contextRef="#ctx0" brushRef="#br1" timeOffset="175476.4644">10694 2638 576 0,'0'0'243'0,"0"0"-174"0,0 0 47 16,0 0 47-1,0 0-59-15,0 0 18 0,0 0-64 16,79 55-7 0,-57-41-6-16,0 0-17 0,-3-1-1 15,-3 2-18-15,-3 0 1 0,2-2 2 16,-2-2-12 0,0 1 0-16,-1-1-2 0,1 1 2 15,-2-5 4 1,2 6-4-16,1-8-2 15,-3 1-14-15,-1-6-45 16,-10 0-23-16,0 0-84 0,0 0-200 16</inkml:trace>
          <inkml:trace contextRef="#ctx0" brushRef="#br1" timeOffset="177042.4524">10719 3518 684 0,'0'0'507'16,"0"0"-419"-16,0 0-49 0,0 0 87 16,0 0-43-1,0 0-54-15,0 0-26 0,0-2-3 16,0 2 0-16,0 0-1 16,0 0-5-16,4 0 6 15,-4 0 1-15,0 15 18 16,0-2 51-1,0 4-25-15,0 3-5 0,0-3-7 16,0 3-15 0,0 0 21-16,0-1-20 0,0 1-4 15,0 1-5 1,0 0-8-16,0-1-2 0,0 1 0 16,0-1 1-16,-4-1 9 0,4-1-10 15,0 1 6 1,-3-2-1-16,3-1-4 0,-3 5-1 15,3-2 0 1,0 4 1-16,0-3 6 0,0 2-7 16,0-1 0-1,0-4 4-15,0-1-3 0,3 2-2 16,7-4 1-16,-1-1-1 16,4-1 0-16,-1-3 1 15,4-3 0-15,0-4-1 16,0-2-5-16,-1 0 6 15,4 0-1-15,-6 0-2 16,3 0 1-16,-7 0 2 16,4 0 0-16,0-2-1 15,4-4-16-15,7-5-33 16,1-3 19-16,5-4-68 16,5-1-39-16,9-16-93 0,-6 6-86 15,-6 2-25-15</inkml:trace>
          <inkml:trace contextRef="#ctx0" brushRef="#br1" timeOffset="177552.7325">10458 3867 563 0,'0'0'530'15,"0"0"-414"-15,0 0-54 16,0 0 22-16,0 0-4 15,0 0-18-15,0 0-43 16,-3 0 1-16,3 0 23 16,0 0-19-16,0 0 8 15,0 0 3-15,13 0-24 16,9 0 16-16,6 0-21 0,4-5 6 16,6-4 1-1,3 4-13-15,2-1 0 0,1 0 0 16,-3 1 0-1,3-2 2-15,-6 1-2 0,0 1 0 16,-6 0 6 0,-2-1-6-16,-5 0 0 0,-6 1-1 15,-3 2-1-15,-8 3 1 0,-6 0 1 16,-2 0-1 0,0 0-1-16,0 0-68 0,0 0-55 15,0 0-148 1,0 0-298-16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0:28.64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298D21-0519-4473-9BE5-BA9A34FD932A}" emma:medium="tactile" emma:mode="ink">
          <msink:context xmlns:msink="http://schemas.microsoft.com/ink/2010/main" type="inkDrawing" rotatedBoundingBox="4537,4480 6692,4430 6693,4458 4538,4508" shapeName="Other"/>
        </emma:interpretation>
      </emma:emma>
    </inkml:annotationXML>
    <inkml:trace contextRef="#ctx0" brushRef="#br0">17 49 74 0,'0'0'161'15,"0"0"-84"-15,0 0-17 16,0 0 24-16,0 0 21 15,-6 0-15-15,6 0-24 0,-2 0-7 16,2 0-12 0,-5 0 5-16,2 0 11 0,3 0 4 15,0 0-11-15,-3 0-18 16,3 0-24-16,0 0-4 16,0 0-10-16,0 0-2 15,0 0 1-15,0 0-14 16,0 0 8-16,3 0 7 15,22 0 1-15,10 0 6 16,13 0-7-16,5-4 0 16,7 0 0-16,5-1 1 15,11 3-1-15,6-1 1 0,7-2-1 16,4-1-1 0,8 0-1-16,2 0-15 0,1 1 16 15,-3 1-8-15,-1 4 6 16,-2 0-6-16,-3 0-15 15,-4 0-17-15,-2 0-5 16,-8 0 36-16,-2 0 7 16,-7 0-7-16,-5 0-12 15,-5 0 14-15,-9 0-8 16,-5 0 14-16,-7 0 1 16,-8 0-6-16,0 0 6 15,-9 0 0-15,-8 0-5 16,-7 0-3-16,-1 0 8 15,-6 0 1-15,-2 0-1 16,3 0 0-16,-3 0-9 0,3 0-4 16,5 0 1-1,-6 0 0-15,-2 0 0 0,0 0 6 16,0 0-1-16,0 0 7 16,0 0-24-16,-2 0 1 15,-36 0-92-15,3 0-12 16,-3 0-109-16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0:35.3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8D9E9B-DF1E-48FB-97F8-4418B59DF819}" emma:medium="tactile" emma:mode="ink">
          <msink:context xmlns:msink="http://schemas.microsoft.com/ink/2010/main" type="writingRegion" rotatedBoundingBox="21503,16183 27953,16033 27972,16865 21523,17014"/>
        </emma:interpretation>
      </emma:emma>
    </inkml:annotationXML>
    <inkml:traceGroup>
      <inkml:annotationXML>
        <emma:emma xmlns:emma="http://www.w3.org/2003/04/emma" version="1.0">
          <emma:interpretation id="{3983431C-FCF3-4BF3-8928-B54C813CA910}" emma:medium="tactile" emma:mode="ink">
            <msink:context xmlns:msink="http://schemas.microsoft.com/ink/2010/main" type="paragraph" rotatedBoundingBox="21503,16183 27953,16033 27972,16865 21523,17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70D7EC-CB45-4E23-9805-8127F889ED1C}" emma:medium="tactile" emma:mode="ink">
              <msink:context xmlns:msink="http://schemas.microsoft.com/ink/2010/main" type="line" rotatedBoundingBox="21503,16183 27953,16033 27972,16865 21523,17014"/>
            </emma:interpretation>
          </emma:emma>
        </inkml:annotationXML>
        <inkml:traceGroup>
          <inkml:annotationXML>
            <emma:emma xmlns:emma="http://www.w3.org/2003/04/emma" version="1.0">
              <emma:interpretation id="{71E56153-B9F4-48B5-A757-320E09247744}" emma:medium="tactile" emma:mode="ink">
                <msink:context xmlns:msink="http://schemas.microsoft.com/ink/2010/main" type="inkWord" rotatedBoundingBox="21506,16286 22326,16267 22343,16995 21523,17014"/>
              </emma:interpretation>
              <emma:one-of disjunction-type="recognition" id="oneOf0">
                <emma:interpretation id="interp0" emma:lang="en-US" emma:confidence="0.5">
                  <emma:literal>E,</emma:literal>
                </emma:interpretation>
                <emma:interpretation id="interp1" emma:lang="en-US" emma:confidence="0">
                  <emma:literal>Ex</emma:literal>
                </emma:interpretation>
                <emma:interpretation id="interp2" emma:lang="en-US" emma:confidence="0">
                  <emma:literal>En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ET</emma:literal>
                </emma:interpretation>
              </emma:one-of>
            </emma:emma>
          </inkml:annotationXML>
          <inkml:trace contextRef="#ctx0" brushRef="#br0">105 79 232 0,'0'0'96'0,"0"0"-36"0,0 0 57 16,0 0 40-16,0 0-24 15,0 0-48-15,0-20 5 16,0 14-9-16,0-2 4 16,0 2-14-16,0-5-13 15,0 2-7-15,0 4-9 16,0-7-15-16,0 10-6 16,0-1-11-16,0 3-9 15,0 0-1-15,0 0-14 16,0 0-18-16,0 0-12 0,0 0 4 15,0 0 22 1,0 0 1-16,0 0 16 0,0 0 1 16,0 3-1-16,-3 5 1 15,-3 7 0-15,-1 1 7 16,1 2 19-16,0 4-10 16,-4 1-10-16,1 2-5 15,2 1 0-15,-2-1 1 16,3-5 5-16,2 2-6 15,-2-2 0-15,3-11-1 16,0 1 1-16,0 3 6 16,0-7-7-16,-1 2 0 15,1-3 0-15,3 1 0 0,-3-3 1 16,3 0-1 0,0-1 1-16,0 3 0 0,0 3-1 15,0-3-1-15,0 3 1 16,0 3 0-16,0-5 1 15,0 5-1-15,0-1 1 16,0 0 0-16,0-4-1 16,3-4 0-16,0 4 0 15,1 0-1-15,2-6 1 16,0 0 0-16,4 6 0 16,5-6 0-16,7 0 1 15,4 0-2-15,2 0 1 16,4 0-13-16,2 0 1 15,1 0-10-15,0 0-5 16,-4 0-25-16,-2 0-2 0,-1 0-21 16,-3-6-12-16,4 0-24 15,6-2-52-15,-7-4-55 16,-6 0-125-16</inkml:trace>
          <inkml:trace contextRef="#ctx0" brushRef="#br0" timeOffset="733.9697">-132 79 317 0,'0'0'75'0,"0"0"-63"16,0 0 35-16,0 0 86 15,0 0 65-15,0 0-84 16,0 0-56-16,120 3-5 16,-82-3-1-16,-3 0-11 15,-4 0-23-15,-2 0-5 16,-7 0-11-16,-6 0-2 15,-4 0 1-15,-5 0 1 16,2 0-2-16,-3 3-2 0,1 2-31 16,15 7-57-16,-3-10-102 15,0 3-151-15</inkml:trace>
          <inkml:trace contextRef="#ctx0" brushRef="#br0" timeOffset="452.0024">73-73 312 0,'0'0'150'16,"0"0"-86"-16,0 0-15 15,0 0 30-15,0 0-27 16,0 0-30-16,0 0-11 15,105-26 21-15,-74 26-7 16,1 0 11-16,-1-6 29 16,-2 6-16-16,2-3 6 0,-6 0-16 15,1 1-19-15,-4-2-1 16,-3 3-6-16,0-5 6 16,-4 6-11-16,-2-9 4 15,-3 6-3-15,-7 0-2 16,-3 0-7-16,0 3-37 15,0 0-141-15,-19 0-184 16,-3 0-160-16</inkml:trace>
          <inkml:trace contextRef="#ctx0" brushRef="#br0" timeOffset="1254.6199">501 323 582 0,'0'0'222'0,"0"0"-128"0,0 0-38 16,0 0 64-16,0 0-39 15,0 0-51-15,0 0-19 16,120-114-11-16,-95 89 7 16,-6 5 3-16,-3 0 20 15,-10 9 5-15,-3 5 22 16,-3 1-5-16,0 5-29 15,0 0-7-15,0 0-14 16,0 0-1-16,0 0-1 16,0 0-14-16,0 5-1 15,0 9 15-15,0 12 1 0,0 2 0 16,0 4-1-16,0 6 0 16,0-3 0-16,0 1 1 15,0 1-1-15,-14-5 7 16,6-7-7-16,-8 1 0 15,4-7 0-15,-1 1 0 16,0-4 8-16,4 2-7 16,-1-4-1-16,7-1 0 15,3 1-73-15,0-7-119 16,0-1-178-16,10-6-349 0</inkml:trace>
        </inkml:traceGroup>
        <inkml:traceGroup>
          <inkml:annotationXML>
            <emma:emma xmlns:emma="http://www.w3.org/2003/04/emma" version="1.0">
              <emma:interpretation id="{EA70A692-BADF-4C87-916A-5B9D07A8C48C}" emma:medium="tactile" emma:mode="ink">
                <msink:context xmlns:msink="http://schemas.microsoft.com/ink/2010/main" type="inkWord" rotatedBoundingBox="22732,16425 23256,16230 23372,16542 22848,16736"/>
              </emma:interpretation>
              <emma:one-of disjunction-type="recognition" id="oneOf1">
                <emma:interpretation id="interp5" emma:lang="en-US" emma:confidence="0.5">
                  <emma:literal>t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&amp;</emma:literal>
                </emma:interpretation>
                <emma:interpretation id="interp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6429.2972">1139 144 593 0,'0'0'235'16,"0"0"-149"-16,0 0-62 15,0 0 2-15,0 0 18 16,0 0-44-16,0 0 13 0,0 0-11 16,95-22 10-16,-35 8-10 15,8 2 4-15,-5 1-6 16,-6 3-6-16,-9-5 4 16,-14 8-6-16,-5 3 0 15,-7 2-11-15,0 0-48 16,13-6-96-16,-8 0-85 15</inkml:trace>
          <inkml:trace contextRef="#ctx0" brushRef="#br0" timeOffset="6158.9423">1264-54 532 0,'0'0'189'0,"0"0"-81"0,0 0-38 0,0 0-17 0,0 0-33 0,0 0-20 0,5 0-11 0,-2 0 11 0,3 17 1 0,4-3-1 15,-7 6 0-15,3 2 0 16,-6-7 9-16,0 2-8 16,0 2 5-16,0-4-4 15,0 2 12-15,0 3 3 16,0-1 2-16,-6 4 1 15,-2 3-11-15,3-7-8 16,2 1 2-16,0 0-2 16,3-4-1-16,0-1 0 15,0-4-26-15,0-5-17 0,0-6-26 16,0 0-38-16,0 0-30 16,0 0-21-16,-3-11-211 0</inkml:trace>
        </inkml:traceGroup>
        <inkml:traceGroup>
          <inkml:annotationXML>
            <emma:emma xmlns:emma="http://www.w3.org/2003/04/emma" version="1.0">
              <emma:interpretation id="{85F1603A-4B3A-4CF3-985C-866C83C07BB5}" emma:medium="tactile" emma:mode="ink">
                <msink:context xmlns:msink="http://schemas.microsoft.com/ink/2010/main" type="inkWord" rotatedBoundingBox="23675,16042 25107,16310 24987,16950 23555,16682"/>
              </emma:interpretation>
              <emma:one-of disjunction-type="recognition" id="oneOf2">
                <emma:interpretation id="interp10" emma:lang="en-US" emma:confidence="0.5">
                  <emma:literal>-</emma:literal>
                </emma:interpretation>
                <emma:interpretation id="interp11" emma:lang="en-US" emma:confidence="0">
                  <emma:literal>=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6857.0546">1979-12 459 0,'0'0'221'16,"0"0"-151"-16,0 0-51 15,0 0-6-15,0 0 23 16,0 0-19-16,0 0-17 16,0 18 0-16,0-5 9 15,-5 7 9-15,-3 0 8 16,2 3 24-16,1-1 12 15,-6 1-1-15,6-3-2 0,-1 0-24 16,1-3-9 0,2 3-7-16,3-10-12 0,0 5 3 15,0-4-10-15,0 3-1 16,14-3-6-16,10-2 1 16,9 0 5-16,7-1 1 15,4-8-3-15,6 0 3 16,1 0-2-16,-2 0 0 15,0 0-24-15,-6-13-12 16,-2 0-47-16,0 0 24 16,0-12-64-16,-6 2-64 15,-13 3-139-15</inkml:trace>
          <inkml:trace contextRef="#ctx0" brushRef="#br0" timeOffset="7196.424">2004-213 856 0,'0'0'0'0,"0"0"-59"16,0 0 23-16,0 0 36 15,0 0 53-15,0 0-30 16,171-39-11-16,-130 33-2 16,-5 6-10-16,-4-5 2 0,-7 5-1 15,-6 0-1-15,-3 0 1 16,0 0 7-16,3-5-7 16,3 5 9-16,6-5-9 15,-3 0-1-15,4 1-35 16,-10 3-80-16,-10 1-106 15,-9 0-156-15</inkml:trace>
          <inkml:trace contextRef="#ctx0" brushRef="#br0" timeOffset="7418.2675">1974-35 430 0,'0'0'248'0,"0"0"-198"15,0 0-34-15,0 0 26 0,0 0 45 16,0 0-28-16,0 0-39 16,191-27 3-16,-164 21-13 15,-3 1-2-15,-10 5-7 16,0 0 0-16,-9 0-1 16,6 0 0-16,-3 0-16 15,8 0-71-15,0 11-58 16,1-6-104-16</inkml:trace>
          <inkml:trace contextRef="#ctx0" brushRef="#br0" timeOffset="7904.6844">2945 39 922 0,'0'0'120'0,"0"0"-120"0,0 0 0 15,0 0 11 1,0 0 14-16,0 0-11 0,0 0-8 15,148-11-4-15,-139 11-2 16,-5 0 1-16,-4 6 7 16,0 5 11-16,0 8 52 15,-10 5-10-15,-18 3-6 16,-7 11-10-16,-3-7-18 16,3 3-14-16,4-3-12 15,9-6 0-15,6-2 0 16,14-2-1-16,2-5 0 15,0-2 0-15,18-8 3 16,23-1 14-16,12-5 6 16,14 0-8-16,2 0-14 0,1 0 0 15,-11-4 5-15,-12 3-6 16,-12-5-6-16,-13 0-23 16,-13 6-48-1,-6-8-84-15,-3 2-189 0</inkml:trace>
        </inkml:traceGroup>
        <inkml:traceGroup>
          <inkml:annotationXML>
            <emma:emma xmlns:emma="http://www.w3.org/2003/04/emma" version="1.0">
              <emma:interpretation id="{A83687E4-4F47-4962-8420-C9B974F54DDC}" emma:medium="tactile" emma:mode="ink">
                <msink:context xmlns:msink="http://schemas.microsoft.com/ink/2010/main" type="inkWord" rotatedBoundingBox="25641,16087 27953,16033 27970,16773 25658,16826"/>
              </emma:interpretation>
              <emma:one-of disjunction-type="recognition" id="oneOf3">
                <emma:interpretation id="interp15" emma:lang="en-US" emma:confidence="0.5">
                  <emma:literal>-E</emma:literal>
                </emma:interpretation>
                <emma:interpretation id="interp16" emma:lang="en-US" emma:confidence="0">
                  <emma:literal>EE</emma:literal>
                </emma:interpretation>
                <emma:interpretation id="interp17" emma:lang="en-US" emma:confidence="0">
                  <emma:literal>E</emma:literal>
                </emma:interpretation>
                <emma:interpretation id="interp18" emma:lang="en-US" emma:confidence="0">
                  <emma:literal>ME</emma:literal>
                </emma:interpretation>
                <emma:interpretation id="interp19" emma:lang="en-US" emma:confidence="0">
                  <emma:literal>BE</emma:literal>
                </emma:interpretation>
              </emma:one-of>
            </emma:emma>
          </inkml:annotationXML>
          <inkml:trace contextRef="#ctx0" brushRef="#br0" timeOffset="12024.2687">4008 82 370 0,'0'0'222'0,"0"0"-115"15,0 0-52-15,0 0 31 16,0 0 55-16,0 0-4 16,0 0-53-16,0-18-26 15,0 18-12-15,0 0 1 16,0 0-16-16,0-5-12 15,7 5-6-15,2-2 0 16,7-4-5-16,3 6-1 16,3-12-6-16,8 7 5 15,5-1-5-15,3 4 5 16,9-1-6-16,1 3-2 0,2 0 2 16,-2 0 0-16,-1 0-9 15,-4 0-9-15,-5 0 0 16,-3 0-1-1,-7 3 0-15,-6-1-12 0,-6-2-2 16,-7 0-15-16,-5 0-57 16,-4 0-56-16,0-9-324 0</inkml:trace>
          <inkml:trace contextRef="#ctx0" brushRef="#br0" timeOffset="12801.9352">5178-167 750 0,'0'0'117'0,"0"0"-98"16,0 0-18-1,0 0 77-15,0 0 34 0,0 0-52 16,0 0-46-16,0 0-14 16,0 0-10-16,0 3 10 15,-12 17 7-15,-4 0 6 16,0-4 5-16,0 10 8 16,4-4-3-16,-1 1-4 15,0 2-6-15,1-5-12 16,2 4 9-16,1-5-2 15,-1 0-7-15,4 1 0 16,4-1 1-16,-1-1 0 0,3 2 4 16,0-3-6-16,0 3 0 15,5-6-1-15,14 2 1 16,9-1 1-16,10-4 0 16,10-5 7-16,5-3-8 15,10-3 0-15,7 0-1 16,-5 0-26-16,4-9-35 15,-5-8-31-15,-1-2-13 16,-1-7-83-16,10-17-29 16,-15 4-23-16,-13 7-122 0</inkml:trace>
          <inkml:trace contextRef="#ctx0" brushRef="#br0" timeOffset="13187.7362">5213-32 652 0,'0'0'220'0,"0"0"-184"0,0 0-35 16,0 0 40-16,0 0 43 16,0 0-31-16,160-19-30 15,-135 13-21-15,0 3-1 16,-6 3-1-16,-6 0 0 16,3 0-9-16,-4 0-21 15,1 3-23-15,3 6-5 16,15 2-38-16,-2-9-91 15,2-2-112-15</inkml:trace>
          <inkml:trace contextRef="#ctx0" brushRef="#br0" timeOffset="12997.3297">5229-295 804 0,'0'0'179'15,"0"0"-179"-15,0 0-28 16,0 0 28-16,0 0 63 15,0 0 2-15,0 0-36 16,160-42 3-16,-110 39-18 16,-6-3-5-16,-3 6-7 15,-6 0-2-15,0-5 10 0,-5 5-10 16,5-3-2-16,-2 0 2 16,-6 0 0-16,-2 0-7 15,0 2-48-15,-2-4-70 16,-4 5-110-16,-13-1-119 0</inkml:trace>
        </inkml:traceGroup>
        <inkml:traceGroup>
          <inkml:annotationXML>
            <emma:emma xmlns:emma="http://www.w3.org/2003/04/emma" version="1.0">
              <emma:interpretation id="{7EBACD77-3FC8-4E24-AFDC-A80366E906C8}" emma:medium="tactile" emma:mode="ink">
                <msink:context xmlns:msink="http://schemas.microsoft.com/ink/2010/main" type="inkWord" rotatedBoundingBox="27518,16711 27726,16283 28055,16443 27848,16871"/>
              </emma:interpretation>
              <emma:one-of disjunction-type="recognition" id="oneOf4">
                <emma:interpretation id="interp20" emma:lang="en-US" emma:confidence="0.5">
                  <emma:literal>3</emma:literal>
                </emma:interpretation>
                <emma:interpretation id="interp21" emma:lang="en-US" emma:confidence="0">
                  <emma:literal>s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}</emma:literal>
                </emma:interpretation>
                <emma:interpretation id="interp2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3883.4251">6049-60 795 0,'0'0'244'0,"0"0"-244"16,0 0-42-16,0 0 42 16,0 0 48-16,0 0-22 15,0 0-18-15,149-2-7 16,-135 2 11-16,-3 0-12 16,-8 0 0-16,-3 0 1 15,0 0 6-15,0 0 15 16,0 11 15-16,-16 3 4 15,1-3-14-15,2 3-9 16,0-2-17-16,4-4 0 16,9 3-1-16,0-2 0 15,0 2-10-15,0 1 4 16,6-4 5-16,16 3-11 0,0 1 11 16,4 2 1-16,2-6-1 15,-7 3 0-15,-2 1 1 16,-10 0-9-16,-2 2 3 15,-4-7 6-15,-3 11-7 16,0-4 7-16,0 8 0 16,-13-1 1-16,-6-2 8 15,-6 5-9-15,1-5 2 16,-8 2 6-16,4-5 13 16,-4-2 6-16,4-8 9 15,0 1-12-15,5-4 12 16,8-3-13-16,-1 0 16 0,3 0-4 15,1 0-13 1,2-5-13-16,4-12-9 0,3 3-1 16,3-9-34-16,0 4-53 15,0 5-22-15,0 7-48 16,0 1-138-16,0 6-360 0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0:45.7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4F81CE-59D8-4DD3-88E5-E6E30C1C9C8C}" emma:medium="tactile" emma:mode="ink">
          <msink:context xmlns:msink="http://schemas.microsoft.com/ink/2010/main" type="writingRegion" rotatedBoundingBox="6693,12480 7099,12480 7099,12871 6693,12871"/>
        </emma:interpretation>
      </emma:emma>
    </inkml:annotationXML>
    <inkml:traceGroup>
      <inkml:annotationXML>
        <emma:emma xmlns:emma="http://www.w3.org/2003/04/emma" version="1.0">
          <emma:interpretation id="{A1946DC8-2CAF-4D60-8A8D-61F563305E83}" emma:medium="tactile" emma:mode="ink">
            <msink:context xmlns:msink="http://schemas.microsoft.com/ink/2010/main" type="paragraph" rotatedBoundingBox="6693,12480 7099,12480 7099,12871 6693,12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768AAC-8908-44DE-9423-995E74395D6D}" emma:medium="tactile" emma:mode="ink">
              <msink:context xmlns:msink="http://schemas.microsoft.com/ink/2010/main" type="line" rotatedBoundingBox="6693,12480 7099,12480 7099,12871 6693,12871"/>
            </emma:interpretation>
          </emma:emma>
        </inkml:annotationXML>
        <inkml:traceGroup>
          <inkml:annotationXML>
            <emma:emma xmlns:emma="http://www.w3.org/2003/04/emma" version="1.0">
              <emma:interpretation id="{3AEB828E-1B62-4E24-A266-5865C94AD7D2}" emma:medium="tactile" emma:mode="ink">
                <msink:context xmlns:msink="http://schemas.microsoft.com/ink/2010/main" type="inkWord" rotatedBoundingBox="6693,12480 7099,12480 7099,12871 6693,12871"/>
              </emma:interpretation>
              <emma:one-of disjunction-type="recognition" id="oneOf0">
                <emma:interpretation id="interp0" emma:lang="en-US" emma:confidence="0.5">
                  <emma:literal>&gt;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-2 7 569 0,'0'0'0'0,"0"0"-17"0,0 0 17 15,0 0 56-15,0 0-20 16,208 0-16-16,-157 0-4 16,-7 0-16-16,-11 8 1 15,-4 5-1-15,-7-3 7 16,-9-1 1-16,-7 2 9 16,-6 1 2-16,0 2 30 15,0 2 36-15,-22 4-4 16,-13 8-12-16,-9 0-30 15,-2 3-4-15,-5-2-15 16,7 0-7-16,3-4-3 16,9-3-8-16,7-4 4 15,3-2-5-15,6-5 9 0,7 2-10 16,-1-6-1-16,4 2-19 16,6-3-81-16,0 0-136 15,0-6-107-15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1:00.77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F91323-2E7A-4CC6-BB80-4A16E88C36DC}" emma:medium="tactile" emma:mode="ink">
          <msink:context xmlns:msink="http://schemas.microsoft.com/ink/2010/main" type="inkDrawing" rotatedBoundingBox="4705,3799 6710,3804 6709,3874 4704,3868" shapeName="Other"/>
        </emma:interpretation>
      </emma:emma>
    </inkml:annotationXML>
    <inkml:trace contextRef="#ctx0" brushRef="#br0">18 69 371 0,'0'0'87'0,"0"0"-32"15,0 0 4-15,0 0 104 16,0 0 5-16,0 0-53 15,0 0-9-15,-16-69-27 16,16 69-18-16,-3 0-23 16,3 0-9-16,0 0-16 15,0 0-2-15,0 0 5 16,0 0-1-16,0 0-2 16,0 0-7-16,0 0-5 15,0 0 0-15,0 0 0 0,0 0-1 16,0 0 0-16,0 0 0 15,0 0 0-15,0 0 0 16,0 0 0-16,0 0-6 16,3 0-1-16,26 0 7 15,9 0 0-15,8 0 0 16,11 3 0-16,6 3 0 16,6 0 1-16,1-3-1 15,-2 3 0-15,2-5 1 16,-7 5-1-16,0-3 2 15,-6 0-1-15,-5 0-1 16,2-1 1-16,0 2-1 16,-1-2 1-16,7-2-1 15,2 3 1-15,5-3-1 16,5 0 0-16,4 0 1 0,-3 0-1 16,-2 0-2-16,-8 0-11 15,-6-3 2-15,-10-3 5 16,-12 4-1-16,-14 2 6 15,-7 0-8-15,-11 0-9 16,-3 0 12-16,0 0 5 16,0 0 1-16,2 0 0 15,1 0 1-15,5 0-1 16,0-3 0-16,11 3 0 16,6-3-1-16,7 0-5 15,-4 1-3-15,-3-2 2 16,-2 3 6-16,-11 1-1 15,-6 0-4-15,-6 0 5 0,4 0 0 16,-4 0-1-16,0 0 2 16,3 0 0-16,3 0 0 15,7-5-1-15,6 4 1 16,3-2 0-16,6-2 0 16,-4 4 1-16,-5-3-1 15,0 4 0-15,-6 0 0 16,-7 0-2-16,2 0 1 15,-8 0 0-15,0 0 0 16,0 0-1-16,0 0 1 16,0 0-11-16,0 0 11 15,0 0 1-15,0 0 0 0,0 0 0 16,0 0 0 0,0 0-18-16,0 0-34 0,0 0-53 15,0 0-92-15,-17 5-34 16,-9 4 75-16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0:29.2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A5EF81-496F-4B7B-9B93-3FF00331C69A}" emma:medium="tactile" emma:mode="ink">
          <msink:context xmlns:msink="http://schemas.microsoft.com/ink/2010/main" type="writingRegion" rotatedBoundingBox="6993,3462 6923,4734 6388,4705 6458,3433"/>
        </emma:interpretation>
      </emma:emma>
    </inkml:annotationXML>
    <inkml:traceGroup>
      <inkml:annotationXML>
        <emma:emma xmlns:emma="http://www.w3.org/2003/04/emma" version="1.0">
          <emma:interpretation id="{4028AF89-2EA3-4F14-802F-6939FD20770C}" emma:medium="tactile" emma:mode="ink">
            <msink:context xmlns:msink="http://schemas.microsoft.com/ink/2010/main" type="paragraph" rotatedBoundingBox="6993,3462 6923,4734 6388,4705 6458,3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AA6323-CCF1-4993-820F-446ED0B193D0}" emma:medium="tactile" emma:mode="ink">
              <msink:context xmlns:msink="http://schemas.microsoft.com/ink/2010/main" type="line" rotatedBoundingBox="6993,3462 6923,4734 6388,4705 6458,3433"/>
            </emma:interpretation>
          </emma:emma>
        </inkml:annotationXML>
        <inkml:traceGroup>
          <inkml:annotationXML>
            <emma:emma xmlns:emma="http://www.w3.org/2003/04/emma" version="1.0">
              <emma:interpretation id="{03E4F739-4490-4B3D-9DAF-732EF07B0C47}" emma:medium="tactile" emma:mode="ink">
                <msink:context xmlns:msink="http://schemas.microsoft.com/ink/2010/main" type="inkWord" rotatedBoundingBox="6993,3462 6923,4734 6388,4705 6458,3433"/>
              </emma:interpretation>
              <emma:one-of disjunction-type="recognition" id="oneOf0">
                <emma:interpretation id="interp0" emma:lang="en-US" emma:confidence="0.5">
                  <emma:literal>on</emma:literal>
                </emma:interpretation>
                <emma:interpretation id="interp1" emma:lang="en-US" emma:confidence="0">
                  <emma:literal>son</emma:literal>
                </emma:interpretation>
                <emma:interpretation id="interp2" emma:lang="en-US" emma:confidence="0.5">
                  <emma:literal>B ^</emma:literal>
                </emma:interpretation>
                <emma:interpretation id="interp3" emma:lang="en-US" emma:confidence="0">
                  <emma:literal>B .</emma:literal>
                </emma:interpretation>
                <emma:interpretation id="interp4" emma:lang="en-US" emma:confidence="0">
                  <emma:literal>or</emma:literal>
                </emma:interpretation>
              </emma:one-of>
            </emma:emma>
          </inkml:annotationXML>
          <inkml:trace contextRef="#ctx0" brushRef="#br0">0 65 228 0,'0'0'136'15,"0"0"-94"-15,0 0-31 16,0 0 6-16,0 0 27 16,0 0-18-16,0 0-9 15,104-62-11-15,-72 59-6 16,2 3 0-16,4 0 0 15,-1 0 0-15,4 11-1 16,-3 7 1-16,3-2-5 16,-6 4 3-16,-1 1 2 0,-5-2 0 15,-4 1-1-15,-3-6 1 16,-9 1 0-16,-7-1-13 16,-6-3-8-16,0 0-3 15,0 4 24-15,-14 1 55 16,-13 4-13-16,-5-1-11 15,-5 4 13-15,-8-4 3 16,1 5 7-16,0-4-33 16,1-4-5-16,5 5-3 15,0-7 9-15,0 4-2 16,7-2-10-16,5 1 3 16,1 2-3-16,9-4-10 15,4-1-10-15,6-7 9 0,2-3-9 16,1 0 1-16,3-4 2 15,0 0 7-15,0 0 1 16,0 0 7-16,0 0-2 16,0 0 4-16,0 0-10 15,0 0-24-15,0 0-18 16,7 0-86-16,2 0-123 0</inkml:trace>
          <inkml:trace contextRef="#ctx0" brushRef="#br1" timeOffset="32653.7169">123-715 350 0,'0'0'509'0,"0"0"-509"0,0 0-55 15,0 0-72-15,0 0 106 16,0 0 21-16,0 0 52 15,-3-26 33-15,3 23 19 16,0-3-8-16,0 4-23 16,0-2 17-16,0 2 0 15,0 2-24-15,0 0-26 16,0 0-40-16,0 0-2 16,6 0-46-16,16 17 25 15,13 9 16-15,11 1 7 0,5 5 0 16,2 0-1-1,-2-4-12-15,-7-4 3 0,-3-1-7 16,-14-2-11-16,-3-11 17 16,-15 2-11-16,-4-6-8 15,-5-4-7-15,0 1 20 16,0-3 17-16,0 6 10 16,0 0-9-16,-8 4 19 15,-11 5-10-15,0 2 0 16,-3 1-8-16,0-5-1 15,3 1 6-15,-6-4-6 16,-1 4 0-16,-2-7 4 16,3 4-5-16,1-2 0 15,5 3 2-15,0-3 8 16,5 1-4-16,6 1-6 16,8 2-11-16,0 4-2 0,0-4-3 15,0 1 7-15,0-3 8 16,0 3-24-16,6-5 19 15,-1 2 6-15,1-2-9 16,-1 0-5-16,-5-3 1 16,0-1 0-16,0-3-2 15,0-2 14-15,0 0 1 16,0 0 43-16,0 0 50 16,0 0-8-16,-8 0-49 15,-3-5-18-15,-5-10-1 16,-3 2 18-16,0-5 4 15,0-1-26-15,0-1-11 0,3 0 5 16,4 1-2 0,2-4-5-16,7 0-15 0,0 1 2 15,3-4-19-15,0 1 19 16,0 2-56-16,16-3 15 16,3 4-44-16,6-1 5 15,-6 8-20-15,-3 5 21 16,-10 10-65-16,-3 0-77 15,-3 0-60-15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1:18.80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38CBEC-42C7-4D10-96E0-B67EDDDDE28D}" emma:medium="tactile" emma:mode="ink">
          <msink:context xmlns:msink="http://schemas.microsoft.com/ink/2010/main" type="inkDrawing" rotatedBoundingBox="14759,8320 15045,6823 15090,6832 14804,8329" semanticType="callout" shapeName="Other"/>
        </emma:interpretation>
      </emma:emma>
    </inkml:annotationXML>
    <inkml:trace contextRef="#ctx0" brushRef="#br0">286 38 170 0,'0'0'127'15,"0"0"-75"-15,0 0 5 16,0 0 10-16,0 0 1 0,0 0-40 16,0 0-28-16,0-42 0 15,0 42 0-15,0-2 0 16,0 2 1-16,0 0 1 15,0 0 7-15,0 0 28 16,0 0 28-16,0 0 19 16,0 0 5-16,0 0-12 15,0 0-16-15,0 0-17 16,0 0-16-16,0 0-20 16,0 0-8-16,0 17 0 15,0 10 0-15,0 11 0 16,-3 7 1-16,-6 6 1 15,-4 4-1-15,-3 5 0 16,2 0 1-16,0 0-1 16,1-1 1-16,2 4 6 0,-2-4-7 15,4 3 23-15,-4-2 4 16,2-1-19-16,6-3-8 16,2 2-1-16,0-7 1 15,0-4 1-15,0-2-1 16,-1-7 0-16,-2-10 1 15,3-5-1-15,0-7 0 16,0-1 0-16,-4-1 0 16,1 1 0-16,0 4 0 15,-4 3 0-15,-2 7 0 16,2 2-1-16,-2 3 2 16,2 0-2-16,1-2 0 15,2-8-2-15,1-2-7 0,0-3 8 16,2-6 1-16,4-1-1 15,0-3 1-15,-3-3-1 16,3-6 1-16,0 0 0 16,0 0 1-16,0 0-1 15,0 0 1-15,0 0 0 16,0 0-1-16,-3 0-22 16,3 1-27-16,0-1-18 15,0 4-55-15,0-4 0 16,0 2 52-16,0 1-29 15,0-3-3-15,0 0-16 16,0 0-57-16,0-3-40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0:40.00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E73B38-8D3C-41FB-97F5-1C59F589EEE6}" emma:medium="tactile" emma:mode="ink">
          <msink:context xmlns:msink="http://schemas.microsoft.com/ink/2010/main" type="inkDrawing" rotatedBoundingBox="15250,8607 15497,8195 15787,8368 15540,8780" semanticType="callout" shapeName="Other"/>
        </emma:interpretation>
      </emma:emma>
    </inkml:annotationXML>
    <inkml:trace contextRef="#ctx0" brushRef="#br0">-2 38 10 0,'0'0'18'0,"0"0"3"15,0 0 17-15,0 0 18 0,0 0 61 16,0 0-54-16,0 0-28 16,6-39-8-16,-6 39-1 15,0 0 9-15,0 0 15 16,0 0 2-16,0 0-21 16,0 0-13-16,0 0 24 15,0 10 10-15,0 7-6 16,6 3-12-16,-2 6 2 15,2 5 10-15,0 2 12 16,1 7 7-16,-1-3-44 16,0 2-15-16,1-5-5 15,-1-2 0-15,0-1 0 16,-3-5 19-16,-3-6-6 0,3-1-6 16,1-6-1-16,-1-4-6 15,-3-3 6-15,0-3-6 16,3-3 8-16,0 0-7 15,3 0 11-15,10-5 50 16,5-19-21-16,6-3-14 16,0-10-8-16,1-3-13 15,-2 1 12-15,-11 1 29 16,1 4-32-16,-6 3-6 16,-1 6-9-16,-3 5 7 15,-2 3 8-15,-4 3-9 16,3 5-6-16,-3 2 0 15,0 3-1-15,3-2 0 16,0 4-19-16,3-4-30 47,4 3 12-47,-1-3 17 0,4 4 1 0,-7 2-11 0,-3 0-87 0,-3 0-78 16,0 8-10-16,-3 9-81 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0:39.37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6C390A-69B1-4ACA-A475-FD44DE1DAA72}" emma:medium="tactile" emma:mode="ink">
          <msink:context xmlns:msink="http://schemas.microsoft.com/ink/2010/main" type="inkDrawing" rotatedBoundingBox="15603,8561 15968,6808 16003,6815 15637,8569" semanticType="callout" shapeName="Other"/>
        </emma:interpretation>
      </emma:emma>
    </inkml:annotationXML>
    <inkml:trace contextRef="#ctx0" brushRef="#br0">561-1500 179 0,'0'0'130'0,"0"0"-71"16,0 0-14-16,0 0 7 15,0 0 8-15,0 0-15 16,0 0-12-16,-7 0-11 16,7 0-15-16,-3 0-7 15,3 3-1-15,-3 3 1 0,0 3 0 16,0-2 1-16,0 8 10 16,0 1-2-16,-1 4 8 15,1 3 11-15,0 6 12 16,0 2-8-16,0 5 8 15,-4 5 6-15,1-2-24 16,0 0-12-16,-1 6 2 16,-2 1-2-16,1 5-3 15,-5 7 5-15,2 0 14 16,0 7-6-16,-5 7-13 16,2 0 5-16,3 5-2 15,-5 0 13-15,0-1-14 16,0-3-7-16,1-1 7 0,-1-5-8 15,0-1-1-15,0-3 1 16,-3-5 1-16,4 1-1 16,-4-7 5-16,6-5-6 15,0-7 1-15,4-8-1 16,4-4 0-16,2-9 0 16,-2-1 0-16,5-4 0 15,0-3-1-15,0-2-8 16,0-3-1-16,0-4-20 15,0 1-8-15,0-1 6 16,0-2 16-16,0 0 9 16,0 0-20-16,0 0-41 0,0 0-7 15,5 0-6 1,3 0-32-16,-2 0-28 0,1 0-94 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1:19.56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B3A10D-6019-491E-95C3-A086BAAB1334}" emma:medium="tactile" emma:mode="ink">
          <msink:context xmlns:msink="http://schemas.microsoft.com/ink/2010/main" type="inkDrawing" rotatedBoundingBox="14442,8233 14907,7773 15197,8067 14732,8526" semanticType="callout" shapeName="Other"/>
        </emma:interpretation>
      </emma:emma>
    </inkml:annotationXML>
    <inkml:trace contextRef="#ctx0" brushRef="#br0">18 155 188 0,'0'0'145'0,"0"0"-110"15,0 0-22-15,0 0 23 16,0 0 38-16,0 0-4 16,0 0-9-16,-11 31-28 15,11-11 0-15,0 0-2 16,0 2-17-16,0-2 8 16,0 3 24-16,0 0 12 15,0-1-9-15,0 3 0 16,0 1 0-16,0-3-26 15,0-3-17-15,0-3-6 16,3-4 2-16,3-1-2 16,4-3 2-16,-4 0 4 15,2-4-5-15,3 0 1 0,2-2 0 16,1-3-2-16,5 0-2 16,3 0 1-16,4 0 1 15,2 0 0-15,0 0 0 16,-2-11 0-16,-1 0 1 15,0 0 1-15,-3-4-1 16,-6 1 0-16,0-4 1 16,-5 2-1-16,3-6 5 15,-4-2-4-15,-4-5-1 16,-1 2 0-16,-2-1 8 16,0 2 7-16,-3 1-16 15,5 2 6-15,0 1-4 16,1-1-1-16,5 0 0 15,-3 0 0-15,5 0-1 0,-1 4-8 16,-2 2 7-16,-4 3 0 16,1 1 1-16,-7 6 0 15,0-1 9-15,0 4 1 16,0-1 19-16,0 2 33 16,0 3-11-16,0 0-34 15,0 0-17-15,-7 0-2 16,1 0-22-16,-7 3-28 15,4 11-56-15,-4 9-63 16,5 0-92-16,0-6-128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1:22.14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F49A1F-FEEB-4492-8196-02BA24037CE7}" emma:medium="tactile" emma:mode="ink">
          <msink:context xmlns:msink="http://schemas.microsoft.com/ink/2010/main" type="inkDrawing" rotatedBoundingBox="4796,11798 6909,11613 6917,11708 4805,11893" shapeName="Other"/>
        </emma:interpretation>
      </emma:emma>
    </inkml:annotationXML>
    <inkml:trace contextRef="#ctx0" brushRef="#br0">-2 279 186 0,'0'0'153'0,"0"0"-58"15,0 0-25-15,0 0 6 0,0 0 60 16,0 0-2-16,0 0-53 16,0-52-4-16,3 42 25 15,5 1-27-15,-6 3-25 16,1 4-14-16,0 2-22 15,0 0-8-15,7 0-5 16,2 0-1-16,4 0 1 16,3 0-1-16,6 0 1 15,7 0 0-15,6 0 8 16,12 0 24-16,7 0-11 16,5 0 1-16,5-9-8 15,-1 0-2-15,0 1-4 16,4 2-8-16,1 4-1 0,5-1 6 15,3-3-6 1,3 3 3-16,2 0-3 0,8-3 2 16,4 5-2-16,2-7 0 15,0 3 6-15,-8-3-5 16,-6 0-1-16,-13 2 1 16,-14-3 0-16,-10 4-1 15,-12 0-1-15,-3-1 1 16,-2-3 0-16,3 3 0 15,-3-2-6-15,5-4-6 16,0 2-9-16,-4 1 20 16,4-3-10-16,-10 4-3 15,0 2 1-15,-12 5 1 16,-5-4-33-16,-8 5-43 0,0 0 42 16,0 0-12-16,-49 9-36 15,-1 8-127-15,-4-2-168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42:02.5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A5D99B-E532-4EF0-8744-A0145E18A180}" emma:medium="tactile" emma:mode="ink">
          <msink:context xmlns:msink="http://schemas.microsoft.com/ink/2010/main" type="writingRegion" rotatedBoundingBox="15040,7543 20156,7403 20189,8603 15073,8743">
            <msink:destinationLink direction="with" ref="{7A7746C7-D795-4C5A-A37E-6232890C231B}"/>
          </msink:context>
        </emma:interpretation>
      </emma:emma>
    </inkml:annotationXML>
    <inkml:traceGroup>
      <inkml:annotationXML>
        <emma:emma xmlns:emma="http://www.w3.org/2003/04/emma" version="1.0">
          <emma:interpretation id="{1E4B9D08-3FC9-4F18-A857-A15CC9E7CDDB}" emma:medium="tactile" emma:mode="ink">
            <msink:context xmlns:msink="http://schemas.microsoft.com/ink/2010/main" type="paragraph" rotatedBoundingBox="15040,7543 20156,7403 20189,8603 15073,8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29904D-9589-4D4E-A292-9214BCF04515}" emma:medium="tactile" emma:mode="ink">
              <msink:context xmlns:msink="http://schemas.microsoft.com/ink/2010/main" type="line" rotatedBoundingBox="15040,7543 20156,7403 20189,8603 15073,8743"/>
            </emma:interpretation>
          </emma:emma>
        </inkml:annotationXML>
        <inkml:traceGroup>
          <inkml:annotationXML>
            <emma:emma xmlns:emma="http://www.w3.org/2003/04/emma" version="1.0">
              <emma:interpretation id="{AAE5F365-23B0-45ED-883E-83D5C18165F1}" emma:medium="tactile" emma:mode="ink">
                <msink:context xmlns:msink="http://schemas.microsoft.com/ink/2010/main" type="inkWord" rotatedBoundingBox="15040,7543 20156,7403 20189,8603 15073,8743"/>
              </emma:interpretation>
              <emma:one-of disjunction-type="recognition" id="oneOf0">
                <emma:interpretation id="interp0" emma:lang="en-US" emma:confidence="0.5">
                  <emma:literal>FKD</emma:literal>
                </emma:interpretation>
                <emma:interpretation id="interp1" emma:lang="en-US" emma:confidence="0.5">
                  <emma:literal>= Fr K</emma:literal>
                </emma:interpretation>
                <emma:interpretation id="interp2" emma:lang="en-US" emma:confidence="0.5">
                  <emma:literal>= TFOK</emma:literal>
                </emma:interpretation>
                <emma:interpretation id="interp3" emma:lang="en-US" emma:confidence="0">
                  <emma:literal>= ENT</emma:literal>
                </emma:interpretation>
                <emma:interpretation id="interp4" emma:lang="en-US" emma:confidence="0">
                  <emma:literal>= EKNF</emma:literal>
                </emma:interpretation>
              </emma:one-of>
            </emma:emma>
          </inkml:annotationXML>
          <inkml:trace contextRef="#ctx0" brushRef="#br0">3787 6282 217 0,'0'0'135'16,"0"0"-4"-16,0 0-17 0,0 0-18 15,0 0-14-15,0 0-11 16,0 0-3-16,25 0-24 15,-18 0-7-15,-1 0 0 16,-3 0-15-16,-1 0 33 16,6 0 16-16,1 0-12 15,1 2 16-15,4-2-20 16,8 0 2-16,4 0 1 16,5 0-24-16,4 0 5 0,0 0-6 15,-1-8-20 1,-2 3 3-16,-10-1-16 0,-6 3 1 15,-5 0-1 1,0 1 1-16,2-2 3 0,4 2-4 16,2-3 0-1,3-4 0-15,4 3 1 0,-4 1-1 16,-6-1 3 0,-1 0 4-1,-5 4-7-15,-1-2 0 0,-6 4 0 0,-3 0 3 0,0 0-3 16,0 0 14-1,0 0 40-15,0 0-27 0,0 0-8 16,0 0-19 0,0 0-24-16,0 0 4 0,0 0-31 15,0 0-12 1,0 0-15-16,0 0-30 0,0 0 83 16,0 9-62-16,0 11-82 15,-9-4-51-15,-10 2-84 0</inkml:trace>
          <inkml:trace contextRef="#ctx0" brushRef="#br0" timeOffset="-789.9517">3828 6514 487 0,'0'0'488'0,"0"0"-301"16,0 0-84 0,0 0-35-16,0 0-19 0,0 0-47 15,0 0-1-15,0 0-2 0,0 0 1 16,0 3 0-1,0 4 0-15,0 6 0 0,0 4 18 16,0 6 14 0,0 2 25-16,0 6-15 0,0 3-41 15,0 0 9 1,0 4-10-16,0 1 1 0,0-3 12 16,0 1-12-16,5-3 7 15,3-3-3-15,-2 0 4 16,-1 1-9-16,3-2 1 15,-8 5 6-15,0-4 40 16,0 0 7-16,0-2-24 16,0-10-6-16,0-2-23 15,0-5-1-15,0-6 0 16,0-2 0 0,0 2-1-16,0-3 1 0,0 0-1 15,0 0-5-15,0-1-12 0,0-2 18 16,0 4-8-1,0-4 8-15,0 0 2 0,0 0-2 16,3 0 0 0,-3 0 0-16,0 0-16 0,0 0-64 15,0 0-142 1,0-17-481-16</inkml:trace>
          <inkml:trace contextRef="#ctx0" brushRef="#br0" timeOffset="3653.8573">4709 6868 248 0,'0'0'163'0,"0"0"-96"0,0 0 24 16,0 0 41 0,0 0-32-16,0 0-34 0,0 0 31 15,0 0 19-15,0 0 10 0,0 0 11 16,0 0-22 0,0 0-16-16,0 0-29 0,0 0-24 15,0 0-2 1,0 0-28-16,0 0-6 0,0 0-10 15,0 0-3 1,0 0 2-16,0 0-8 0,0 0 9 16,12 0-6-1,1 0 7-15,6 0-1 0,0 0 1 16,0 0 0-16,5 0-2 16,1 0 1-16,1 0-1 15,2 0 0-15,0 0 2 16,1 0-1-16,-7 0 0 15,0 0-5-15,-3 0-21 16,0 0-7 0,-8 0 2-16,3 0 25 0,-4 0-17 15,-1 0-8-15,-6 0 14 0,-1 0-14 16,-2 0 14 0,3 0-6-16,-3 0-1 0,0 0 17 15,0 0-15 1,5 0-30-16,-5-3-109 0,0-5-206 15,0 2-231-15</inkml:trace>
          <inkml:trace contextRef="#ctx0" brushRef="#br0" timeOffset="4313.8175">4728 6684 377 0,'0'0'184'0,"0"0"-90"16,0 0-3-16,0 0 25 15,0 0-5-15,0 0-19 16,0 0-18-16,-3-5-6 0,3 5 2 16,0 0-25-1,0 0 0-15,0-5 7 0,0 5-16 16,0 0 12-1,0 0-19-15,0 0-19 0,0-1 5 16,0 1-15 0,0-3 0-16,0-3 0 0,12 3 1 15,4-2-1-15,0 2 0 0,3 3 0 16,0 0-1 0,3 0 2-16,2 0-1 0,1 0 0 15,0 0 1 1,1-3-1-16,-1 3 0 0,-3-3 1 15,3-2 8 1,0-4-8-16,4 0 4 0,-4 1-5 16,-4-1 6-1,-2 4-12-15,-6 0 6 0,-4 1 0 16,-1 4 5-16,-3 0-5 16,-5 0 0-16,0 0 0 15,0 0-1-15,0 0 1 16,0 0 0-16,0 0 0 15,0 0 0-15,3 0-40 16,3 0-41-16,4 0-125 16,-1 0-93-16,1-1-324 0</inkml:trace>
          <inkml:trace contextRef="#ctx0" brushRef="#br0" timeOffset="8119.8739">5523 6316 578 0,'0'0'123'0,"0"0"-117"0,0 0 24 0,0 0 126 16,0 0-19-16,0 0-75 15,0 0-47-15,3-34-2 16,0 30 33-16,-3 2 19 16,4-1 19-16,-4 3-8 15,0 0-18-15,0 0 10 0,0 0-26 16,0 0-21-1,9 0-16-15,10 0-3 0,3 0-2 16,10 0 0 0,4 0 0-16,0 0 1 0,-1 0 0 15,-5 0 0 1,-4 0-1-16,-7 0-1 0,-7 3 0 16,-2 5 0-16,-4 4-10 0,0 2 11 15,-2 3 8 1,-4 3 23-16,3 3 8 0,0-1-38 15,3 1 12 1,4-1-13-16,-1 5-2 0,4-3 2 16,2 5 1-1,-2 0 5-15,0-4-6 0,-4 1 4 16,-3-4-4 0,-2-3 0-16,-4 2-6 0,0-7-2 15,0 1 7-15,0-2 1 31,0 4 4-31,0-2-3 0,0-2-1 0,0-2 0 16,0 1-8-16,3-1 7 16,3 2 1-16,0 0 0 15,-2 4-1-15,2-1 10 16,-3 7-9-16,0 0 0 16,-3 3 0-16,0-1 9 0,0 1-9 15,0 0 10 1,-6 1 19-16,-10-1-27 15,3-3 19-15,4-3-21 16,0-7 1-16,5-1 0 0,-2-1-1 16,3-2 0-1,-3 2 11-15,2-3-4 0,-5-2-4 16,0 0 1 0,-4-1-2-16,-3-3 14 0,0-2-15 15,-3 0 20-15,0 0 18 0,-3 0-38 16,-3-13 0-1,3-1-1-15,-2-6-14 0,2-3 14 16,0-5-35 0,9 0-13-16,7-4 32 0,6-2-18 15,0 4 12 1,3-2 8-16,19-1-6 0,3 2 19 16,4 2-9-16,-2-2-1 15,1 3 10-15,-2 0-13 16,-1 2 14-16,-6-1-1 15,3 0-2-15,-3-4 2 16,0-4 1-16,0-1 0 16,-4-4 0-16,4-3-7 15,-3 2-1-15,3-5-37 16,-3 3 2-16,3 1 30 16,0 5-2-16,0 6 15 15,-8 6 0-15,-1 2 7 0,-4 9-7 16,-3 3 0-1,0 2 2-15,1 6 43 0,-4 1-4 16,0 2-2 0,0 0-7-16,0 0-31 0,0 0 18 15,0 0-14 1,0 0-4-16,0 0 0 0,0 0-1 16,0 0 0-16,0 0-1 0,0 0-6 15,0 0 0 1,0 0 5-16,0 14 2 0,0 0 10 15,0 5-2 1,0-1 6-16,0-4-9 0,0-1 2 16,0 0-8-1,3-6 1-15,6 5-2 0,1-4 2 16,5 3 0 0,1-2 0-16,3-2 2 0,3-3-1 15,0 0-1-15,4-2 0 16,-1-2 0-16,-3 0 8 15,0 0-8-15,-1 0 7 16,-7 0-7-16,-3 0 0 16,-3-2-1-16,-6-2 1 15,1 2-4-15,3 0 4 16,2-7 0-16,-3-4 8 16,8-6 8-16,-1-3-16 0,1-9 10 15,-1-4-10 1,1-2 0-16,-7 8 4 0,1-1-4 15,-4 11 6 1,-3 1-6-16,0 7 6 0,0 5-6 16,0 4 0-1,0 2-2-15,0 0-11 0,0 0-29 16,0 8-9 0,6 6-38-16,10 6-78 0,0-3-98 15,-4-8-91-15</inkml:trace>
          <inkml:trace contextRef="#ctx0" brushRef="#br0" timeOffset="10011.6858">7052 6228 720 0,'0'0'345'0,"0"0"-229"0,0 0-72 16,0 0 38 0,0 0-41-16,0 0-22 0,0 0-9 15,3 3-9 1,-3 8 17-16,0 4 22 0,3 1-1 16,-3 2 8-1,0 4-28-15,3 3 0 0,-3 4 19 16,0 2-5-1,0 5-5-15,0 8-15 0,0 1-7 16,0 6 18-16,0-1-18 16,0-1 2-16,0-4 0 15,0-6-7-15,0-2-1 16,0-1 0-16,0-1 0 16,0-6 7-16,0-2-5 15,0-3-2-15,0-5 21 16,0 5-10-16,0-3 12 15,0 3-11-15,-6 1-12 0,0 3 16 16,-4 0-16 0,1 0 7-16,-1-5-2 0,4-3-5 15,0-8 0 1,6-7 0-16,0-2-17 0,0-3-31 16,0 0-48-1,0 0 38-15,6-6 11 0,13-19-14 16,-3-1-151-1,-7 0-394-15</inkml:trace>
          <inkml:trace contextRef="#ctx0" brushRef="#br0" timeOffset="10831.6395">7589 6214 390 0,'0'0'194'0,"0"0"-69"15,0 0-1-15,0 0 17 16,0 0-12-16,0 0-60 0,0 0-16 16,-9-11 20-1,-7 16-42-15,-3 13-9 0,3-2 82 16,-1 7 1 0,-2-1-27-16,0 1-11 0,3 3-30 15,-3 2 2 1,-3 0-11-16,0 1-6 0,-3 5 1 15,-4-1-12-15,-1 7 5 0,-8 3-10 16,3-1 1 0,0 1 2-16,4-6-8 0,9-6 0 15,6-12 5 1,6-7-4-16,7-6-2 0,3-6 0 16,0 2 1-1,0-2-9-15,0 0 8 0,0 0-12 16,0 0 3-1,0 0-8-15,0 0 16 16,0 0-5-16,0 0-10 0,0 0 16 16,0 0-16-1,10 3 9-15,12 0 6 0,3 0-8 16,13 0 9 0,3-3 0-16,2 3 6 0,1-3-5 15,-3 2-1 1,-3 2 0-16,-6 1 2 0,-4 4-2 15,-6-1 0-15,-1 3 0 0,1 2 1 16,0 6-1 0,2-3 0-16,-2 2 0 0,-1 1 2 15,1 0-1 1,3-1-1-16,0 1 0 0,-3-5 1 16,4 2 4-1,-7-3-5-15,0-1 0 0,-7-1-2 16,1 0 4-1,-4-2-2-15,-2-3 0 0,-1-1-2 16,-3-5-4-16,0 0 6 16,-1 0-60-16,1 0-83 15,2-5-119-15,-5-12-445 0</inkml:trace>
          <inkml:trace contextRef="#ctx0" brushRef="#br0" timeOffset="-1909.8791">2746 7035 324 0,'0'0'225'0,"0"0"-100"0,0 0 10 16,0 0 61-1,0 0-21-15,0 0-62 0,0 0-13 16,-7 0-14 0,7 0-8-16,0 0 4 0,0 0-25 15,0 0-11-15,0 0-20 16,0 0-25-16,0 0-2 15,0 0-11-15,10 0 12 16,12 0-9-16,6 0 18 16,4 0-9-16,-1-2 0 15,1-1-1-15,-5 3-1 16,3-4 2-16,-6 4 0 16,-2 0-1-16,-3 0-11 15,-3 0 11-15,-4 0-6 16,-2 0-10-16,-1 0 17 0,4 0-9 15,-4-2 8 1,4-4 1-16,0 1-24 0,-1-1-3 16,-2 0-8-1,-1 0-46-15,-6-5-34 0,1-1-138 16,-4 2-345-16</inkml:trace>
          <inkml:trace contextRef="#ctx0" brushRef="#br0" timeOffset="-1479.9122">2828 6772 504 0,'0'0'213'0,"0"0"-138"15,0 0-27-15,0 0 59 16,0 0 50-16,0 0-64 0,0 0-55 16,44-71-6-1,-44 71-24-15,3 0-2 16,3 0 13-16,1 0-12 16,2 0 31-16,4 0-12 15,6 0-20-15,3 0 20 0,2 0-13 16,11-3-3-1,-1-7-1-15,4-4-9 0,0 4 0 16,-6 2 0-16,-7 2-1 16,-9 3-5-16,-7 3 7 15,-4 0-1 1,0 0 0-16,-5 0-1 0,0 0 1 16,0 0 0-16,0 0-25 0,3 0-44 15,3 3-20 1,-4 6-222-16,1-4-451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0:45.43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AD90DF-AB86-4037-87E4-3D3B6907288E}" emma:medium="tactile" emma:mode="ink">
          <msink:context xmlns:msink="http://schemas.microsoft.com/ink/2010/main" type="inkDrawing" rotatedBoundingBox="4624,12776 6783,12600 6786,12637 4627,12812" shapeName="Other"/>
        </emma:interpretation>
      </emma:emma>
    </inkml:annotationXML>
    <inkml:trace contextRef="#ctx0" brushRef="#br0">-2069 326 182 0,'0'0'228'0,"0"0"-134"16,0 0-64-16,0 0-17 0,0 0 19 15,0 0 28-15,0 0-16 16,0-5-18-16,4 3 4 16,2-1 33-16,0-1 28 15,7 2-8-15,-1-1 2 16,1 0-29-16,9-2-22 15,0 1-20-15,13 2-5 16,8-1 7-16,11 0 0 16,6 1-8-16,9-2 1 15,1 4-8-15,-2-2 9 16,1 2-5-16,1-3-3 16,2 3-2-16,6-2 2 0,11-5 8 15,9 1-10-15,6-5 14 16,8 0-12-16,2 1 0 15,0-7 11-15,-5 4-13 16,-8-1 1-16,-14 4-1 16,-5 1 0-16,-12 3 1 15,-7 0-2 1,-6 0 1-16,-11 1 0 0,-8 2-1 16,-7 3-2 171,-12 0 2-187,-3 0-1 0,-6 0 1 0,-1 0-5 0,-6 0 5 0,-3 0-18 0,0 0 5 0,0 0 5 0,0 0-19 0,0 0-44 0,0 0-12 0,0 0 0 0,0 0-72 0,0 0-36 0,-9 3-5 0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1:23.29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5B2703-F2F0-4E8F-A5B4-1EA717450851}" emma:medium="tactile" emma:mode="ink">
          <msink:context xmlns:msink="http://schemas.microsoft.com/ink/2010/main" type="writingRegion" rotatedBoundingBox="4664,11458 5268,11458 5268,11945 4664,11945"/>
        </emma:interpretation>
      </emma:emma>
    </inkml:annotationXML>
    <inkml:traceGroup>
      <inkml:annotationXML>
        <emma:emma xmlns:emma="http://www.w3.org/2003/04/emma" version="1.0">
          <emma:interpretation id="{86FB13EC-E1E5-490D-B0DD-6843B9B67A1E}" emma:medium="tactile" emma:mode="ink">
            <msink:context xmlns:msink="http://schemas.microsoft.com/ink/2010/main" type="paragraph" rotatedBoundingBox="4664,11458 5268,11458 5268,11945 4664,11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356F2-6CE4-4496-A4B1-C5462DF7E9E0}" emma:medium="tactile" emma:mode="ink">
              <msink:context xmlns:msink="http://schemas.microsoft.com/ink/2010/main" type="line" rotatedBoundingBox="4664,11458 5268,11458 5268,11945 4664,11945"/>
            </emma:interpretation>
          </emma:emma>
        </inkml:annotationXML>
        <inkml:traceGroup>
          <inkml:annotationXML>
            <emma:emma xmlns:emma="http://www.w3.org/2003/04/emma" version="1.0">
              <emma:interpretation id="{3A16EF0C-3603-4378-B16B-1A39A480A25E}" emma:medium="tactile" emma:mode="ink">
                <msink:context xmlns:msink="http://schemas.microsoft.com/ink/2010/main" type="inkWord" rotatedBoundingBox="4664,11458 5268,11458 5268,11945 4664,11945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604 0 58 0,'0'0'52'0,"0"0"-35"15,0 0 52-15,0 0 47 16,0 0-38-16,0 0-28 16,0 0-18-16,-107 79 1 15,80-57 5-15,-8 5 24 16,0 0 39-16,-9 5 0 16,-3 1-13-16,-4 4-16 15,-3-2-16-15,4-4-22 16,7-2 5-16,2-7-6 15,12-5-7-15,7-6-14 16,10-2-11-16,5-7-1 16,7 1 0-16,0-3-1 15,0 0-24-15,0 0 25 0,0 0 3 16,0 0-3 0,0 0 1-16,0 0-1 0,0 0-2 15,0 0-9-15,0 3-2 16,0 3 7-16,0-1 6 15,0 1 1-15,0 2 2 16,3-1-3-16,16 0 24 16,7-1-1-16,8 2-15 15,3-4 7-15,7 1-14 16,4-2-1-16,-1-3 1 16,0 3 0-16,1-3-1 15,-4 0 13-15,-3 0 3 16,-9 0 0-16,-8 0 4 15,-5 0-9-15,-7 0 6 16,-5 0-4-16,-4 0 9 0,-3 0 15 16,0 0 4-1,0 0-2-15,0 0 2 0,0-15 0 16,0-1-33-16,-3-10-8 16,-10-4 0-16,5-8 1 15,-6-1-1-15,4-1 0 16,-2-1 7-16,2 5-4 15,2 3 11-15,-3 3 5 16,5 6 2-16,4 6-4 16,-1 8-15-16,3 4 9 15,0 3-10-15,0 3-1 16,-3 0-8-16,3 0-1 0,0 0-17 16,0 0-40-16,0 0-43 15,0 5-1-15,0 24-45 16,0-8-153-16,8 3-270 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5:17:49.3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7D237C-931B-4E1A-ACB4-29DFC6D782EE}" emma:medium="tactile" emma:mode="ink">
          <msink:context xmlns:msink="http://schemas.microsoft.com/ink/2010/main" type="writingRegion" rotatedBoundingBox="26674,13532 28264,14431 27715,15402 26125,14503"/>
        </emma:interpretation>
      </emma:emma>
    </inkml:annotationXML>
    <inkml:traceGroup>
      <inkml:annotationXML>
        <emma:emma xmlns:emma="http://www.w3.org/2003/04/emma" version="1.0">
          <emma:interpretation id="{FCC467AE-8B35-440A-A6C7-0306EFE35EB6}" emma:medium="tactile" emma:mode="ink">
            <msink:context xmlns:msink="http://schemas.microsoft.com/ink/2010/main" type="paragraph" rotatedBoundingBox="26674,13532 28264,14431 27715,15402 26125,14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EF951F-FFBC-4276-80F8-2A2CB60F564A}" emma:medium="tactile" emma:mode="ink">
              <msink:context xmlns:msink="http://schemas.microsoft.com/ink/2010/main" type="line" rotatedBoundingBox="26674,13532 28264,14431 27715,15402 26125,14503"/>
            </emma:interpretation>
          </emma:emma>
        </inkml:annotationXML>
        <inkml:traceGroup>
          <inkml:annotationXML>
            <emma:emma xmlns:emma="http://www.w3.org/2003/04/emma" version="1.0">
              <emma:interpretation id="{728DAE15-AAC3-4338-BE78-7199332673E5}" emma:medium="tactile" emma:mode="ink">
                <msink:context xmlns:msink="http://schemas.microsoft.com/ink/2010/main" type="inkWord" rotatedBoundingBox="26674,13532 28264,14431 27715,15402 26125,14503"/>
              </emma:interpretation>
              <emma:one-of disjunction-type="recognition" id="oneOf0">
                <emma:interpretation id="interp0" emma:lang="en-US" emma:confidence="0">
                  <emma:literal>fit</emma:literal>
                </emma:interpretation>
                <emma:interpretation id="interp1" emma:lang="en-US" emma:confidence="0">
                  <emma:literal>fix</emma:literal>
                </emma:interpretation>
                <emma:interpretation id="interp2" emma:lang="en-US" emma:confidence="0">
                  <emma:literal>fin</emma:literal>
                </emma:interpretation>
                <emma:interpretation id="interp3" emma:lang="en-US" emma:confidence="0">
                  <emma:literal>fic</emma:literal>
                </emma:interpretation>
                <emma:interpretation id="interp4" emma:lang="en-US" emma:confidence="0">
                  <emma:literal>fi.</emma:literal>
                </emma:interpretation>
              </emma:one-of>
            </emma:emma>
          </inkml:annotationXML>
          <inkml:trace contextRef="#ctx0" brushRef="#br0">19754-2645 0,'0'-15'141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2T09:14:50.993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2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0-22T09:15:58.223"/>
    </inkml:context>
  </inkml:definitions>
  <inkml:traceGroup>
    <inkml:annotationXML>
      <emma:emma xmlns:emma="http://www.w3.org/2003/04/emma" version="1.0">
        <emma:interpretation id="{181C1C7E-5E08-4069-9E16-BF920EC151F0}" emma:medium="tactile" emma:mode="ink">
          <msink:context xmlns:msink="http://schemas.microsoft.com/ink/2010/main" type="writingRegion" rotatedBoundingBox="14842,13136 14618,13577 14363,13448 14586,13006"/>
        </emma:interpretation>
      </emma:emma>
    </inkml:annotationXML>
    <inkml:traceGroup>
      <inkml:annotationXML>
        <emma:emma xmlns:emma="http://www.w3.org/2003/04/emma" version="1.0">
          <emma:interpretation id="{EC4532A8-DCC9-450C-ACF2-A14A39B2F7FB}" emma:medium="tactile" emma:mode="ink">
            <msink:context xmlns:msink="http://schemas.microsoft.com/ink/2010/main" type="paragraph" rotatedBoundingBox="14842,13136 14618,13577 14363,13448 14586,13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B130A9-6DB0-418C-B078-917B207D06E7}" emma:medium="tactile" emma:mode="ink">
              <msink:context xmlns:msink="http://schemas.microsoft.com/ink/2010/main" type="line" rotatedBoundingBox="14842,13136 14618,13577 14363,13448 14586,13006"/>
            </emma:interpretation>
          </emma:emma>
        </inkml:annotationXML>
        <inkml:traceGroup>
          <inkml:annotationXML>
            <emma:emma xmlns:emma="http://www.w3.org/2003/04/emma" version="1.0">
              <emma:interpretation id="{03898286-A9E0-453C-B039-B3A2A0CF21F2}" emma:medium="tactile" emma:mode="ink">
                <msink:context xmlns:msink="http://schemas.microsoft.com/ink/2010/main" type="inkWord" rotatedBoundingBox="14842,13136 14618,13577 14363,13448 14586,1300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0 0 4 0</inkml:trace>
          <inkml:trace contextRef="#ctx0" brushRef="#br0" timeOffset="-71.9899">0 0 7 0,'0'0'21'0,"0"0"-7"0,0 0-11 15,0 0-3-15,0 0 0 16,0 0 0-16,0 0-3 16,0 0-4-16,0 0 0 15,0 0 6-15,0 0 1 16,0 0-1-16,0 0 1 16,0 0-1-16,0 0 1 15,0 0-1-15,0 0 0 16,0 0 1-16,0 0-2 15,0 0 1-15,0 0 1 16,0 0 0-16,0 0 0 16,0 0-2-16,0 0 1 15,0 0-12-15,0 0 9 16,0 0 4-16,0 0 0 16,0 0 0-16,0 0 0 15,0 0 0-15,0 0 0 16,0 0 0-16</inkml:trace>
          <inkml:trace contextRef="#ctx1" brushRef="#br0">-34-1 0,'0'15'329,"0"0"-314,0 0 1,0 15-1,0-15 1,0 0 0,0 0-16,0 0 15,0 0 1,0 0 0,0 0-16,0 14 15,0-14 1,15 0-1,-15 0 1,15-15-16,-15 15 16,0 0-16,0 0 31,0 15 63,0-15-79,0 0 1,0 0 0,0 0 93,0 0-109,14-15 16</inkml:trace>
          <inkml:trace contextRef="#ctx1" brushRef="#br0" timeOffset="3384.7551">-19 403 0,'0'-15'547,"-15"15"-532,15-15 1,0 0-16,0 0 15,0-15 1,0 15 0,0 0-1,15 0 17,-15 0-32,15 0 93,-15 0-77,0-14 0,14 14 187,-14 0-94,0 0-109,15 0 31,15 0 16,-15 0 31,0 0 16,0-15-78,0 15 109,0 15-32,0 0-46,15 0-15,-15-15-17,0 15 1,0 0-1,0 0 17,0-15-32,-1 15 31,1 0 0,-15-15 0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5:21:53.535"/>
    </inkml:context>
    <inkml:brush xml:id="br0">
      <inkml:brushProperty name="width" value="0.53333" units="cm"/>
      <inkml:brushProperty name="height" value="1.0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1 124 0,'0'15'188,"30"-15"-157,0 0-31,-15 0 16,15-15-16,15 15 15,-1-15-15,-29 15 16,0-15-16,15 15 15,-15-29-15,30 29 16,15 0 0,-15 0-16,14 0 15,-29 0-15,15 0 16,-30-15-16,30 15 16,-15 0-16,29 0 15,16-15-15,15 15 16,-1-30-16,1 30 15,0 0-15,-1 0 16,1 0-16,-30 0 16,-15 0-16,-16 0 15,16 0-15,-30 0 63,0 0-63,15 0 15,0 0-15,-15 0 16,45 0-16,-30 0 16,14 0-16,-14 15 15,15-15-15,15 0 16,-15 0-16,14 0 16,1 0-16,15 0 15,-15 0-15,-1 0 16,-14 0-1,15 0-15,-45 0 16,0 0-16,30 15 16,-15-15-16,-1 15 15,1-15-15,0 0 16,0 0-16,0 0 16,-15 0-16,0 0 15,0 0-15,30 0 16,-1 15-16,-14-15 15,60 0-15,-30 0 16,29 0-16,31 0 16,-45 0-16,14 0 15,1 0-15,-30 0 16,-30 0-16,14 0 16,1 0-16,-30 0 15,0 0-15,0 29 16,0-29-16,30 15 15,-30-15-15,15 15 16,-15 0-16,29 30 16,16 0-16,-15 0 15,45-30-15,14 14 16,-14-15 0,0 46-16,-16-45 15,46 15-15,-16 15 16,61-15-16,-1-30 15,0 30-15,31-30 16,-61 0-16,-13 0 16,-2 0-16,-29 0 15,-30 0-15,-16 0 16,-14 0-16,0 0 16,-15 0-16,0 0 46,0 0-30,0 0-16,30 0 16,15 0-16,-1 0 15,16-15-15,0 15 16,-1 0-16,16-15 16,0 15-16,-1 0 15,1 0-15,0 0 16,29 0-16,-29 0 15,-1 0-15,1 0 16,0 0 0,-1 0-16,-29 0 15,0 0-15,15 0 16,-16 0-16,1 0 16,0 0-16,15 0 15,-16 0-15,31 0 16,0 0-16,29-30 15,1 30-15,14-30 16,31 30-16,-76 0 16,1 0-16,-30 0 15,-16 0-15,-14 0 16,-15 0 15,0 0-31,15 0 16,-15 0-16,15 0 15,30 0-15,29 0 16,31 0-16,14-15 16,-44 15-16,0 0 15,-1 0-15,1 0 16,0 0-16,-1 0 16,-29 0-16,30 0 15,-16 0 1,46 0-16,-30 0 15,29 0-15,-29 0 16,29 0-16,-29 0 16,14 0-16,-14 0 15,0 0-15,-1 0 16,1 0-16,0 0 16,-1 0-16,1 0 15,0 0-15,-16 0 16,16 0-16,0 0 15,29 0-15,31 0 16,14 0-16,45 0 16,-45 0-16,-44 0 15,0 0-15,-1 0 16,-29 0-16,-16 0 16,-14 0-16,-30 0 15,15 0-15,15 0 16,14 0-16,-14 0 15,30 0-15,29 0 16,1 0-16,44 0 16,-44 0-16,44 0 15,-44 0-15,-31 0 16,-29 0 0,15 0-16,-45 0 15,14 0 48,-29 0-63,0 0 15,0 0-15,0 0 16,30 0-16,15 0 16,0 0-16,14 0 15,16 0-15,-30 0 16,29 0-16,-29 0 15,60 0-15,-1 0 16,16 0-16,-16 0 16,45 0-16,-44 0 15,0 0-15,0 0 16,-30 0-16,-1 0 16,-14 0-16,-45 0 15,-15 0-15,15 0 16,-15 0-1,0 0-15,0 0 16,44 15 0,1-15-16,60 0 15,-31 0-15,61 0 16,14 0-16,0 0 16,31 0-16,-61 0 15,16 0-15,-61 0 16,1 0-16,-1 0 15,-44 0-15,-30 0 16,30 0-16,-30 0 16,0 0-16,15 0 15,30 0-15,14 0 16,16 0-16,0 0 16,29 0-16,-29 0 15,29 0-15,-29 0 16,0 0-16,-31 0 15,-29 0-15,15 0 63,-30 0-47,0 0-16,30 0 15,-30 0-15,15 0 16,-15 0 46,14 0-62,1 0 16,0 0-16,45 0 16,-15 0-16,29 0 15,1 0-15,0 0 16,-1 0-16,-29 0 15,30 0-15,-1 0 16,-29 0-16,15 0 16,-15 0-16,-1 0 15,16 0-15,-15 0 16,-30 0-16,14 0 16,1 0-16,-30 0 15,15 0-15,-15 0 16,0 0-16,30 0 15,-30 0-15,15 0 16,-15 0-16,29 0 16,-29 0-16,0 0 15,0 0 79,0 0-78,15 0-16,-15 0 609,-15-15-609,15 0 16,0 15-16,-15-15 15,15 0 79,0 15-78,0-15-16,15 15 15,-15 0 32,-1 0-47,1 0 16,15 0-16,15 0 15,45 0-15,-30 0 16,-16 0-16,-14 0 78,-15 0-62,15 0-1,-15 0 1,0-30 0,0 30-1,0 0 173,-15-15-173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5:22:32.069"/>
    </inkml:context>
    <inkml:brush xml:id="br0">
      <inkml:brushProperty name="width" value="0.53333" units="cm"/>
      <inkml:brushProperty name="height" value="1.0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0 167 0,'0'-30'125,"30"-15"-94,-30 31-31,15-1 16,0 15-16,0 0 15,0 0-15,29 0 16,-29 0-1,0 0-15,0 0 32,0 0-32,0 0 15,15-15-15,15 15 16,0-30-16,14 30 16,-14-15-16,0 15 15,-15 0-15,-15 0 63,15 0-63,-15 0 31,0 0-15,0 0-16,14 0 15,1 0-15,-15 15 16,0-15-16,0 15 15,0-15 1,15 0-16,0 15 16,0 15-16,15-30 15,-31 14-15,16-14 32,-15 0-17,15 0 1,-15 0-1,-15 15-15,30-15 16,-15 15-16,0-15 16,30 15-16,-30-15 15,15 0-15,14 0 16,1 0-16,-15 0 16,-15 0-16,0 0 15,0 0-15,-15 15 16,30-15 31,-15 0-32,0 0-15,0 0 16,14 0-16,1 0 16,-15 30-16,0-30 15,0 15 1,0-15-1,0 0-15,0 0 16,15 15-16,-15-15 16,0 0-16,0 0 15,0 0-15,0 0 16,0 0-16,14 0 16,-14 0-1,0 0 1,0 0-16,0 0 15,45 15-15,-15-15 16,15 30-16,-1-30 16,-14 15-16,-30-15 31,30 15-15,-30 0-1,15-15 1,-15 0-16,0 0 15,14 0-15,-14 0 16,15 0-16,15 0 16,-15 0-16,-15 0 15,0 0 48,15 0-48,0 0-15,-15 0 16,0 0-16,29 0 16,16 0-16,-15 0 15,-15 0 1,-15 0-16,15 0 16,-15 0-16,0 0 15,-1 0-15,1 0 47,0 0-31,0 0 62,0 0-63,15 0-15,-15 0 16,15 0-16,30 0 16,14 0-1,-14 0-15,-15 0 16,-15 0-16,-15 0 16,0 0-16,15 0 171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5:22:35.301"/>
    </inkml:context>
    <inkml:brush xml:id="br0">
      <inkml:brushProperty name="width" value="0.53333" units="cm"/>
      <inkml:brushProperty name="height" value="1.0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0 106 0,'15'0'188,"15"0"-188,-15 0 15,14 0-15,1 0 16,15 0-16,-15 0 16,15 0-16,15 0 15,-16 0-15,16 0 16,-30 0-16,15 0 16,-30 0-16,0 0 15,0 0-15,0 0 16,15 0-16,-15 0 15,14 0-15,-14 0 16,0 0-16,30 0 16,0-15-1,15 15-15,-15-30 0,14 30 16,-29 0 0,0 0-16,0 0 15,15 0-15,-30 0 16,15 0-16,-15 0 15,-1 0-15,31 0 16,-30 0-16,15 0 16,15 0-16,15 0 15,-1 0-15,16 0 16,-15 0-16,-15 0 16,-15 0-16,14 0 15,-29 0 1,0 0 15,0 0-15,0 0-16,0 0 15,15 0-15,-15 0 16,15 0-16,-15 0 16,0 0 15,0 0 31,15 0-62,-15 0 16,-1 0-16,1 0 16,0 0-1,0 0-15,0 0 16,15-15-16,-15 15 15,0 0-15,0 0 16,0-15-16,0 15 16,0-15-16,15 15 15,-15 0-15,0 0 16,14-15-16,-14 15 16,15 0-16,-15 0 15,0 0-15,15 0 16,-15 0-16,30 0 15,-30 0-15,0 0 16,0 0-16,0 0 16,14 0-16,1 0 15,-15 15-15,0-15 16,0 0-16,15 0 47,-15 0-32,0 0-15,0 0 16,0 0 15,0 0 110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5:22:39.790"/>
    </inkml:context>
    <inkml:brush xml:id="br0">
      <inkml:brushProperty name="width" value="0.53333" units="cm"/>
      <inkml:brushProperty name="height" value="1.0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1 0,'15'0'141,"0"0"-126,0 0 1,0 0-16,15 0 16,0 0-16,30 0 0,14 0 15,-14 0 1,-30 0-16,45 0 16,-45 0-16,14 0 15,-14 0-15,0 0 16,-15 0 15,0 0-31,0 0 16,0 0-16,15 0 15,44 0-15,-14 0 16,-15 0-16,-15 0 16,15 15-16,0-15 15,-30 0 1,-1 0-16,1 0 15,0 0-15,0 0 16,0 0-16,15 0 16,0 0-16,15 0 15,-30 0-15,15 0 16,29 0-16,-29 0 16,0 0-1,0 0-15,0 0 16,-15 0-16,0 0 0,0 0 15,0 0 1,30 0-16,-31 0 16,46 0-16,0 0 15,0 0-15,-15 0 16,-16 0-16,-14 0 16,15 0-1,-15 0 1,0 0-1,0 0-15,15 0 16,15 0-16,-15 0 16,15 0-16,-1 0 15,-29 0-15,0 0 157,0 0-157,0 0 15,30 0-15,-15 0 16,15 0-16,14 0 15,31 0-15,-60 0 16,45 0-16,-60 15 16,0-15 93,-1 0-46,1 0-48,0 0 173,15 0-173,-15 0-15,0 0 16,0 0-16,15 0 16,0 30-16,0-30 15,-15 15-15,0-15 16,-15 15-16,15-15 344,-15 15-329,0 0 1,0-1-16,0 1 15,0 15-15,0-15 16,29 0 0,-29 0-1,0 0 1,0 0-16,0 0 125,0 15-109,0 0-16,0-15 15,0 0 1,0 0-1,0 14 1,0-14 15,0 0-31,0 0 16,0 0 0,0 0-1,0 0 16,0 0 1,0 15-17,0-15-15,0 0 16,0 0 0,0 0 15,0 0 31,0 29-62,0-29 16,0 0-16,0 0 16,0 0-16,0 0 15,0 15 1,0-15 406,0 0-375,-15-15-1,1 0 1,-1 0 16,0 0-48,0 0-15,0 0 16,0 0-16,-15 15 47,15-15 31,0 0 110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5:23:50.5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05941C-E55A-41C7-A5EA-C4824911FD39}" emma:medium="tactile" emma:mode="ink">
          <msink:context xmlns:msink="http://schemas.microsoft.com/ink/2010/main" type="inkDrawing" rotatedBoundingBox="20284,3961 25574,3553 25584,3682 20294,4090" semanticType="underline" shapeName="Other">
            <msink:destinationLink direction="to" ref="{75724247-AA38-4867-93D5-F88BC333D73B}"/>
          </msink:context>
        </emma:interpretation>
      </emma:emma>
    </inkml:annotationXML>
    <inkml:trace contextRef="#ctx0" brushRef="#br0">0 424 0,'0'-15'172,"15"15"-156,15 0 0,-15 0-16,0 0 15,0 0-15,0 0 16,29 0-16,-29 0 15,0 0-15,15 0 16,15 0-16,-15 0 16,15 0-16,14 0 15,31 0-15,0 0 16,-1 0-16,1-30 16,0 30-16,-46 0 15,16 0-15,-45-15 31,0 15 1,30-15-32,-30 15 15,0 0-15,0 0 16,30 0 0,-16 0-16,46 0 15,-45 0-15,30 0 16,-30 0-16,0 0 15,-15 0 17,-1 0-32,1 0 15,15 0-15,0 0 16,30 0-16,-15 0 16,15-29-16,-16 29 15,-14 0-15,-15-15 16,15 15 15,-15-15-15,0 15-16,0 0 15,15 0-15,15 0 16,-16 0-16,16 0 16,0 0-16,-15 0 15,-15 0 1,0 0-1,15 0 17,-15 0-32,0 0 15,0 0-15,14 0 16,16 0-16,0 0 16,-15 0-16,-15 0 15,0 0-15,15 0 16,-15-15-16,0 15 15,0 0 1,0 0-16,-1 0 16,1-15-16,0 15 15,15-15-15,0 15 16,-15 0-16,0 0 16,30 0-16,-30-30 15,45 30-15,-31-15 16,16 15-16,-30-15 15,30 0-15,-30 15 16,0 0-16,15 0 16,-15 0-1,15 0 1,-15 0 0,-15-15-16,14 15 15,1-30-15,0 30 16,0 0-1,0 0-15,15 0 16,-15 0-16,0 0 16,15 0-16,15 0 15,-15 0-15,14 0 16,16 0-16,-15 0 16,15 0-16,0 0 15,-16 0-15,-14 0 16,0 0-16,0 0 15,-15 0-15,0 0 16,30 0-16,-30 0 16,0 0-16,14 0 15,1 0-15,-15 0 16,0 0-16,0 0 16,0 0-16,0 0 15,0 0 1,0 0-16,15 0 15,-15 0-15,15 0 16,-15 0-16,29 0 16,-14 0-16,15 0 15,-15 0-15,15 0 16,-30 0-16,0 0 16,30 0 46,-31 0-15,1 0 15,0 0-46,0 0-16,0 0 16,0 0-16,15 0 15,-15 0-15,0 0 16,0 0-16,0 0 16,0 0-16,0 0 46,15 0-30,-15 0 15,-1 0 1,1 0-17,0 0 1,0 0-16,0 0 15,15 0-15,-15 0 16,0 0-16,0-15 16,15 15-16,0 0 15,0 0-15,-15 0 16,-1 0-16,31 0 16,-30 0 30,0 0-30,0 0 0,0 0-16,0 0 15,-15-15 48,15 15-48,15-15-15,-15 1 16,0 14-16,0 0 16,0 0 46,0-15-46,-1 15-16,16-15 15,-15 15-15,0 0 16,0-30 47,0 30-48,0 0-15,0 0 16,15 0-16,-15 0 15,0 0-15,0 0 16,0 0 78,0 0-16,0 0-62,-1 0-1,16 0 16,-15 0 141,0 0-62,0 0-95,0 0 1,-15 15 843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5:23:45.4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724247-AA38-4867-93D5-F88BC333D73B}" emma:medium="tactile" emma:mode="ink">
          <msink:context xmlns:msink="http://schemas.microsoft.com/ink/2010/main" type="inkDrawing" rotatedBoundingBox="20066,4063 25968,5319 25442,7791 19540,6536" semanticType="callout" shapeName="Other">
            <msink:sourceLink direction="to" ref="{0505941C-E55A-41C7-A5EA-C4824911FD39}"/>
            <msink:sourceLink direction="to" ref="{D1212612-234F-4871-A31E-BC121BA53EB3}"/>
          </msink:context>
        </emma:interpretation>
      </emma:emma>
    </inkml:annotationXML>
    <inkml:trace contextRef="#ctx0" brushRef="#br0">-3796-3137 0,'0'-30'94,"0"45"-31,0 0-48,0 0-15,0 0 16,0 0 0,0 30-16,0-31 15,0 16-15,0 15 16,0-30-16,0 15 15,0 15-15,0-15 16,0 15-16,0-16 16,0 16-16,0-30 15,0 30-15,0-30 16,0 15-16,0 15 16,0-30-16,0 14 15,0-14-15,0 30 16,0-15-16,0-15 15,0 30-15,0-15 16,0 0 0,0 0-16,0 14 15,0-29-15,0 15 16,0-15-16,0 30 16,0-30-16,0 0 15,0 0-15,0 0 16,0 0-16,0 29 15,0-29-15,0 15 16,0 15-16,0-30 16,0 15-16,0 0 15,0 0-15,0 15 16,0-16-16,0 16 16,0-30-16,0 15 15,0 15-15,0-15 16,0 15-16,0-30 15,0 14-15,0 16 16,0 15-16,0-15 16,0 15-16,0-1 15,0-14-15,0 15 16,0 0-16,0-15 16,0-1-16,0-14 15,15-15-15,-15 0 16,0 15-1,15-15 1,0 0 0,-15 0-1,0 0-15,0 0 94,0 0-94,0 15 16,15-16-16,-15 1 15,0 0-15,0 0 16,0 0 0,0 0-16,0 15 31,0-15-31,0 0 15,0 0 1,0 0 93,15-15-93,-15 15 62,14-15-62,16 0 15,-15 0-31,0 0 16,0 0-16,0 0 15,0 0-15,0 0 16,15 0-16,-15 0 16,0 0-16,0 0 15,15 0-15,14 0 16,16 30-16,-15-30 15,-15 0-15,0 0 79,0 0-79,-15 0 15,0 0-15,29 0 16,-14 0-16,45 0 15,-45 0-15,-15 0 16,0 0 15,30 0 1,-31 0-17,1 0-15,0 0 16,30 0-16,-30 0 15,0 0-15,15 0 157,-15 0-142,30 0-15,-15 0 16,14 0-16,1 0 16,-15 0-16,30 0 15,15 0-15,-16 0 16,1 0-16,-15 0 15,-15 0-15,-15 0 16,15 0 15,0 0-31,-16 0 16,1 0-16,0 0 16,15 0-16,-15 0 15,45 0-15,-30 0 16,15 0-16,-15 0 15,-16 0-15,31 0 16,-30 0-16,0 0 16,15 0-16,0 0 15,0 0-15,30 0 16,-16 0 0,-14 0-16,45 0 15,-15 0-15,-30 0 16,14 0-16,-29 0 15,0 0-15,0 0 63,15 0-47,-15 0-1,0 0 16,0 0-31,0 0 16,0 0-16,0 0 16,15 15-16,15 0 15,29-15-15,16 29 16,-30-29-16,-1 0 16,-14 0-1,-30 0 79,0 0-94,0 0 16,15 0-16,-15 0 15,0 0-15,0 0 16,0 0-16,0 0 15,0 0-15,0 0 16,14 0-16,-14 0 16,0 0-16,0 0 15,0 0-15,0 0 16,0 0-16,15 0 16,-15 0-16,15 0 15,-15 0-15,30 0 16,-31 0-16,16 0 15,-15 0-15,30 0 16,-15 0-16,15 0 16,-15 0-16,15 0 15,14 0-15,-14 0 16,-15 0-16,0 0 94,-15 0-94,0 0 15,0 0-15,0 0 16,0 0-16,0 0 16,14 0-16,-14 0 15,0 0 1,0 0-1,0 0 1,0 0-16,0 0 16,15 0-1,-15 0-15,0 0 16,15-15-16,-15 15 16,29 0-16,-29-14 15,15-1 32,0 0-47,-15 15 16,0 0-1,15 0-15,15-15 0,0 15 16,-16-30-16,-14 30 16,15 0-1,0 0-15,-15 0 16,0 0-1,0 0-15,15 0 16,-15 0 0,0 0-1,0 0 79,0 0-78,0 0-16,0-15 15,14 15-15,-14 0 16,0 0 0,0 0-1,0 0 1,0 0-1,0 0-15,15 0 16,-15 0 0,15 0-1,-15 0-15,0 0 16,0 0 0,14 0-16,-14 0 15,0 0-15,0-15 16,0 15-16,0-15 15,30 15-15,-30-15 16,0 15-16,0 0 31,0-30 1,0 30-17,30-15-15,-31 15 16,1-15-16,0 15 15,0 0-15,15 0 16,-15 0-16,0 0 16,0-15 15,0 15-15,0-15-1,0 0 16,15 15-15,-15-14-16,0 14 16,0-30-1,-1 15-15,1 15 16,0-15-16,30 15 16,-30-15-16,0 15 15,0 0-15,0-15 31,0 15-15,15 0 0,-15 0-16,0 0 15,0 0 1,0 0 15,-1 0-15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7:44.8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96C9876-D8CF-45ED-B392-07B244397C1F}" emma:medium="tactile" emma:mode="ink">
          <msink:context xmlns:msink="http://schemas.microsoft.com/ink/2010/main" type="inkDrawing" rotatedBoundingBox="3136,1907 8192,2170 8088,4156 3032,3892" semanticType="enclosure" shapeName="Other">
            <msink:sourceLink direction="with" ref="{33FF0A9C-3B2D-47DF-9786-180DBEAACA73}"/>
            <msink:sourceLink direction="with" ref="{1EB4156A-E2F3-4BB3-9930-99D97EB5CD61}"/>
          </msink:context>
        </emma:interpretation>
      </emma:emma>
    </inkml:annotationXML>
    <inkml:trace contextRef="#ctx0" brushRef="#br0">0 17 163 0,'0'0'172'0,"0"0"-80"15,0 0-25 1,0 0-20-16,0 0 4 0,0 0-8 16,0 0-34-1,0 0 2-15,0 0-1 0,0 0 16 16,0 0 44-1,0 0 6-15,0 0 8 0,0 0-13 16,0 0-19 0,0 0 4-16,0 0-17 0,0 0-13 15,0 0 0-15,0 0-26 0,0 0 0 16,0 0-1 0,0 0-19-16,0 0 14 0,0 0-12 15,0 0-3 1,0 0 13-16,0 0-15 0,0 0 16 15,0 0 6 1,0 0 2-16,6 0 7 0,-3 0-8 16,4 0 0-16,-1 0-1 15,4 3 1-15,5-3 0 16,4 0 9-16,7 0-8 16,2 0-1-16,-1 0 1 15,5 0-1-15,-7-3 1 16,-3 0 5-16,-6 0-6 15,0 3 0-15,-7 0-13 16,-2 0 11-16,2 0-4 16,-6 0 6-16,3 0-1 15,-2 6-8-15,2 0 9 0,3 0-10 16,4 2 6 0,3-5 4-16,6-1 0 0,0-2 0 15,3 0-7 1,-7 0-6-16,4 0-6 0,-8 0 12 15,-1 0-15 1,-8 0 7-16,-2 0 5 0,-3 0 10 16,3 0 0-16,-3 0 0 0,3 0-1 15,5 0 1 1,0 0 0-16,11 0 0 0,3 0 1 16,6 0 0-1,4 0 4-15,3 0-5 0,-7 0-1 16,-3 0 1-1,-2 0-9-15,-9 0 7 0,0 0 2 16,-6 0 0 0,3 4-1-16,-6-2-6 0,1 2 7 15,4 1 0-15,4-1 1 16,3-3 4-16,6-1-4 16,5 0-1-16,7 0 10 15,3 0-10-15,3 0 0 16,-5 0 0-16,-3 0-3 15,-12 0 2-15,-2 0 1 16,-5 0 0-16,-3 0 2 16,2 0-1-16,0 0-1 0,-1 0 0 15,1 0 5 1,-1 0-6-16,4 0 1 0,6 0 0 16,10 0-6-1,6 0 5-15,6 0 1 0,2 0 0 16,-5 0-2-1,0 0 2-15,-6 0 0 0,-7 0 0 16,-2 0-1 0,-4 0-1-16,-10 0 2 0,1 0 0 15,-7 0 3-15,1 0 1 0,2 0-4 16,4 0 1 0,1 0 3-16,16 0-1 0,0 0-3 15,11 0 0 1,4 0 1-16,-4 0-4 0,-7 0 3 15,-2 0 0 1,-7 0-6-16,-3 0 6 0,-3 0 0 16,-1 0 0-16,1 0 0 15,3 0 1-15,8 0 0 16,3 0 1-16,2 0 2 16,6-5-4-16,-3-4 0 15,3 1-7-15,0-1 14 16,-1 3-2-16,-2 4-5 15,0-1 0-15,-7 3-1 16,1 0 2-16,-7 0-2 16,0 0 1-16,-6 0 0 15,-3 0 1-15,0 0-1 0,-5 0 0 16,3 0-1 0,7 0 1-16,4 0 0 0,10 0 0 15,3 0 0 1,3 0-9-16,0 0 9 0,-3 0-7 15,-8 0-25 1,0 0-18-16,-8 0-17 0,-6 5 31 16,-5 4 4-16,0-1 31 0,0 2-6 15,5 0 7 1,3-4 2-16,3-3-2 0,7-3 0 16,5 0 0-1,1 0 0-15,3 0 0 0,3 0 0 16,-3 0 0-1,2 0-1-15,-5 5 1 0,-1-1 0 16,-5 1-1 0,-4 1 1-16,-3-4-1 0,0 5 1 15,0-5 0-15,2 2-1 16,6-2 0-16,3-2 1 16,10 0-13-16,3 0-14 15,4-8-6-15,4-7-187 16,0-2 106-16,-5 4 64 15,-5-2 31-15,-9 6 19 16,-10 3-1-16,-9 4 1 16,-6 2-1-16,-4 0 2 0,-3 0 0 15,3 0 23 1,1 8-11-16,5-2-10 0,7-1-3 16,10-5 1-1,15 0 0-15,5 0-1 0,8-5-118 16,0-7-73-1,-7 1 191-15,-9 3 0 0,-12 4 1 16,-13 4 0 0,-10 0-1-16,-3 0 60 0,0 0 51 15,-3 0-31-15,2 4-49 16,9 1-12-16,5-2-6 16,6-3 4-16,8 0 4 15,11 0-21-15,3 0-17 16,7 0-65-16,-1 0 36 15,4 0 29-15,-16 0-175 16</inkml:trace>
    <inkml:trace contextRef="#ctx0" brushRef="#br0" timeOffset="3630.2168">147 1764 111 0,'0'0'179'0,"0"0"-9"0,0 0-76 16,0 0 3-1,0 0 66-15,0 0-11 0,0 0-79 16,0 0-25 0,-38-6-9-16,35 6-37 0,3 0 18 15,0 0-1 1,0-2 4-16,0 2 35 0,0-4-8 15,-2 2 19 1,2-1 13-16,-3 0-48 0,0-4-14 16,0 1-20-16,0-1 9 15,-1 5-1-15,1-1-8 16,3-1 1-16,0 4 7 16,0 0-8-16,0 0 0 15,0 0-1-15,0 0-22 16,0 0 20-16,0 0-20 15,3 0 23-15,13 0-9 16,0 0 10-16,0 0-2 16,-2 0 1-16,2 0 0 15,0 0 0-15,0 0 0 0,3 0 0 16,6 0-1 0,3 0-2-16,4 4 3 0,3 1 0 15,-1 2-1 1,1-1-5-16,-8-5 6 0,5 5 0 15,1-3 5 1,-6-3-5-16,1 0 0 0,-6 0 0 16,-3 0 0-16,-9 0 2 0,-1 0-2 15,1 3 0 1,2-3 5-16,4 0-4 0,9 0-1 16,7 0 0-1,8 0 2-15,4 0 4 0,7-3-4 16,-1-6-1-1,-6 2 5-15,-3 4-5 16,-6-1-2-16,-11 4 1 0,-5 0-4 16,-5 0 3-16,-6 0 1 15,2 0 0 1,-1 0-1-16,1 4 1 16,6-1 0-16,3-3 0 0,9 0 0 15,7 0 7-15,3 0-7 16,3 0 1-16,-7-3-1 15,-2-1 6 1,-10 4-7-16,-3 0 1 0,-11 0-10 16,0 0 9-16,-6 0 1 0,-2 0 0 15,6 0 0 1,0 0 5-16,10 0-5 0,6 0 0 16,7 0 0-1,9-9 4-15,3 1-4 0,0 0 0 16,3-1 2-1,-6 2-2-15,-8 1 0 0,-5-2 0 16,-6 7 1 0,-3-3-2-16,-6 4 1 0,2 0 0 15,4-2 2-15,3 2-2 16,6-6 0-16,7 1 0 16,9-1 0-16,3-2 3 15,2-5-3-15,2 6 0 16,-1-2 0-16,-12 1 2 15,-7 2-2-15,-9 3 0 16,-6 3-2-16,-7 0 1 16,-3 0 1-16,0 0 0 0,4 0-1 15,7 0 0 1,5 0 1-16,14 0 0 0,5-4 1 16,5-2 6-1,4-3-7-15,-6 3 0 0,0 0-1 16,-6 1 4-1,-8 1-4-15,0 4 1 0,-13 0-4 16,-1 0 4 0,-4 0 0-16,1 0 0 0,-4 0-1 15,10 0 2-15,3 0-1 0,13 0 0 16,5 0 0 0,11 0-3-16,4 0 4 0,2 0-1 15,0-2 1 1,-4 2 0-16,-6 0-1 0,-6 0 0 15,-6 0-1 1,-7 0 1-16,-6 0-2 0,-3 0 2 16,-8 0 0-16,6 0 1 15,-6 2-1-15,11-2 0 16,3 0-1-16,10 0 1 16,6 0 0-16,6 0 0 15,-3 0 0-15,0 0 0 16,-9 0-1-16,-4 0 1 15,-7 0-2-15,-4 0 1 16,-1 6 1-16,-5 0 0 16,2-1-1-16,6-5 1 15,3 0-1-15,9 0 1 0,4 0 0 16,3 0-7 0,0 0 9-16,-3 0-2 0,-8 0 0 15,-2 0-5 1,-3 0 3-16,-9 0 2 0,0 0-11 15,-4 0 9 1,0 0-2-16,4 0 4 0,3 0 0 16,3 0 6-16,6 0-5 0,7 0-1 15,2 0 0 1,6 0 2-16,6-5-2 0,-10-3 0 16,-1 2-2-1,-13 3-4-15,-6 3 5 0,-7 0-12 16,-5 0-9-1,-1 0-6-15,-3 0-8 0,3 0 23 16,0 0 12 0,7 0-5-16,5 0 6 0,7 0 1 15,10 0 0-15,0 0 11 16,-1-3-2-16,1-4-1 16,-8-1-8-16,-2 3 6 15,-9 1-8-15,-4 4 1 16,-3 0-1-16,-6 0 0 15,4 0-12-15,2 0 13 16,0 0 0-16,4 0 1 16,5 0-1-16,1 0 0 0,3-1 0 15,0-5-2 1,-3 0-7-16,3 0 9 0,-7 1 0 16,1 2-4-1,-7 3 3-15,-4 0 1 0,3 0-7 16,-2 0 5-1,3 0-4-15,4 0 6 0,1 0 0 16,8 0 0 0,6 0 0-16,4 0 0 0,6 0 0 15,-1-3-1-15,-5 0 2 0,-4 0-1 16,-6 3 0 0,-7 0 0-16,-5 0-1 0,-4 0 1 15,0 0-13 1,-3 0-16-16,0 0-5 0,0 0 13 15,3 0-2 1,4 0-3-16,-4 0 12 0,3 3-33 16,-3 0-39-16,-3 0 2 15,0-3 6-15,0 3 47 16,0-3 7-16,0 0-3 16,0 3 27-16,0 3 0 15,0-1 2-15,-9 1 2 16,2-2-4-16,1 4-7 15,0-3-83-15,3 0-122 16,-1-5-68-16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4:25.89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212612-234F-4871-A31E-BC121BA53EB3}" emma:medium="tactile" emma:mode="ink">
          <msink:context xmlns:msink="http://schemas.microsoft.com/ink/2010/main" type="inkDrawing" rotatedBoundingBox="24485,7828 29910,7871 29909,8027 24484,7984" shapeName="Other">
            <msink:destinationLink direction="to" ref="{75724247-AA38-4867-93D5-F88BC333D73B}"/>
          </msink:context>
        </emma:interpretation>
      </emma:emma>
    </inkml:annotationXML>
    <inkml:trace contextRef="#ctx0" brushRef="#br0">0 68 74 0,'0'0'49'0,"0"0"20"16,0 0 2-16,0 0 18 15,0 0-14-15,0 0-33 0,0 0-3 16,25-20-29-16,-22 20-3 16,-1-3-4-16,4 0 4 15,5 1-4-15,-3-2 3 16,5 4-6-16,1 0 5 15,-3 0-4-15,8 0-1 16,-3 0 1-16,3 0 1 16,0 0-2-16,0 0 0 15,3 0 0-15,0 0-1 16,3 0 2-16,0 0 0 16,4 0 2-16,-2 0-1 0,3 0-2 15,-3 0 0 1,8 0 0-16,6 0 0 0,0 0 0 15,0 0 0-15,0 0 0 16,-6 0 6-16,-5 0-12 16,-2 0 6-16,-2 0 0 15,-4 0-7-15,0 4 8 16,0-2-1-16,3 1 3 16,0-3 0-16,1 0-3 15,2 0 0-15,1 0 0 16,2 0 6-16,-4 0-6 15,-1 0 1-15,2 0 2 16,-3 0-2-16,4 0-1 16,-1-3 0-16,1 1 2 15,5-2-2-15,1 3 0 0,3-3 0 16,-3 0 0-16,1 3-2 16,-1 1 1-16,0 0 1 15,-4 0-4-15,-2 0 3 16,-1 0 2-16,-3 0-1 15,-2 0 1-15,2 0 6 16,-1 1-6-16,4-1-1 16,4 0 0-16,0 0 23 15,5 0-10-15,-2 0-4 16,3 0-3-16,-3 0 0 16,3 0-7-16,-2 0 1 15,2 0 0-15,0 0 1 16,-3 0 0-16,0 0-1 15,-4 0 0-15,-2 0 6 0,-1 0-7 16,4 0 1-16,-2 0 0 16,8 0-1-16,3 0 1 15,6 0 0-15,1 0 2 16,-4 0 4-16,0 0-7 16,-6 0 1-16,-3 0 0 15,-5 0 2-15,-1 0-2 16,-10 0 0-16,-1 0-1 15,-2 4 7-15,3 0-7 16,0-4 1-16,0 0 0 16,6 1 4-16,1-1-4 15,2 0 0-15,-1 0 0 16,3 4 7-16,-3 1-9 16,2 1 2-16,-4 2-3 0,-3-2-3 15,-3 0 7-15,0 1-1 16,0-4 0-16,0 3 2 15,0-3-1-15,3 3-1 16,0-3 0-16,3 0 0 16,-4-3 0-16,7 2 1 15,1-2-1-15,6 4 7 16,2-4-7-16,1 0 2 16,3 0-2-16,-6 0 8 15,-3 0-6-15,-4 0-1 0,-1 0 0 16,0 0 5-1,0 0 1-15,5 0-7 0,-1 0 0 16,4 5 0-16,6 1 0 16,6-3 0-16,4 1 0 15,1 2 6-15,2-3-12 16,-3 3 6-16,-4-6 0 16,-3 0 6-16,-3 0-5 15,-9 0-1-15,-8 0 1 16,-5 0-1-16,-3 0 17 15,-4 0-16-15,4 0 5 16,3 0 7-16,12 0-13 16,7 0 8-16,13 0-1 15,1 0-5-15,8-1 4 16,-3-7-6-16,0 2 0 0,-6-1 0 16,-4 1 1-16,-3 3-1 15,-9 1 0-15,-8-2 6 16,2 2-8-16,-7-1 2 15,0 0 0-15,0 1 7 16,0-2-6-16,3 1 7 16,4-3 0-16,7 1 2 15,5 0 11-15,7-4-20 16,-4 4 0-16,0-1 5 16,-6 0 1-16,-6 3-5 15,-7 3-2-15,0-2 1 16,-3 2-1-16,-6-4 0 15,-3 4 0-15,-5-1 8 0,3-3-8 16,-3 0 11 0,6 3-6-16,-6-3-4 0,5 2 9 15,-1-4-9-15,1 4 5 16,0-2 10-16,-4 2-15 16,4-1 6-16,-1 0-7 15,1 3-1-15,-4-3-1 16,1 3 2-16,-4 0-1 15,-6 0 1-15,0 0-4 16,0 0 4-16,0 0 0 16,0 0 1-16,0 0 24 15,0 0-15-15,0 0-3 16,0 0-7-16,0 0-3 16,0 0-11-16,0 0-71 0,0 6-39 15,0 11 15-15,0-2-130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4:22.5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7D4D10-010B-4CDD-AFF5-EFBE0D086CA1}" emma:medium="tactile" emma:mode="ink">
          <msink:context xmlns:msink="http://schemas.microsoft.com/ink/2010/main" type="writingRegion" rotatedBoundingBox="24138,7151 24030,10953 18113,10786 18221,6983"/>
        </emma:interpretation>
      </emma:emma>
    </inkml:annotationXML>
    <inkml:traceGroup>
      <inkml:annotationXML>
        <emma:emma xmlns:emma="http://www.w3.org/2003/04/emma" version="1.0">
          <emma:interpretation id="{D0201227-67AE-4F1F-81AA-2279B3EF2286}" emma:medium="tactile" emma:mode="ink">
            <msink:context xmlns:msink="http://schemas.microsoft.com/ink/2010/main" type="paragraph" rotatedBoundingBox="23364,7146 24135,7146 24135,7467 23364,7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CCB06D-3745-4792-AB54-742C3085077A}" emma:medium="tactile" emma:mode="ink">
              <msink:context xmlns:msink="http://schemas.microsoft.com/ink/2010/main" type="inkBullet" rotatedBoundingBox="24188,7423 23442,7680 23304,7278 24050,7021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-498 221 348 0,'0'0'119'0,"0"0"-44"16,0 0-75-16,0 0 1 0,0 0-2 15,0 0 2 1,0 0 13-16,88-23-12 0,-53 21 0 16,0 2 13-16,-5 0-14 15,0 0 9-15,-9 0 11 16,-2 0-7-16,-2 5 8 16,1 1-14-16,-3-1 10 15,11-2 12-15,8 0-16 16,7 0 18-16,10-3-13 15,6 0-18-15,-2 0 10 16,-1 0-11-16,-10 0-18 16,-6 0-95-16,-13 0-148 0,-15 0-87 15</inkml:trace>
        <inkml:trace contextRef="#ctx0" brushRef="#br0" timeOffset="-748.1123">55-3 117 0,'0'0'92'0,"0"0"-11"15,0 0 3-15,0 0 20 16,0 0-35-16,0 0-34 15,0 0-12-15,16-61 8 16,-13 55-29-16,4 0 4 16,-1 0 2-16,0 3-8 15,-6 3 36-15,0 0 8 16,0 0 3-16,0 0 15 16,0 0-17-16,0 0-4 15,0 0-27-15,-3 0-7 0,0 0-14 16,-3 0 1-16,-1 0-34 15,-4 12 27-15,-8 11 13 16,-3 4 0-16,-3 5 0 16,-1 5-40-16,-2-5 27 15,6 0 0-15,3-2-8 16,3-5 11-16,3-7-16 16,4-3 17-16,3-3 6 15,-1-1-10-15,4-5 13 16,3-1-33-16,0-1-31 15,0-4 30-15,0 0-7 16,0 0-9-16,0 0-27 16,0 0-44-16,0 0-17 15,0 0 1-15</inkml:trace>
        <inkml:trace contextRef="#ctx0" brushRef="#br0" timeOffset="-263.5528">-174 9 204 0,'0'0'174'0,"0"0"-86"16,0 0-6-16,0 0-12 15,0 0 39-15,0 0 24 16,0 0-66-16,-63-69-37 16,63 69-30-16,0-3-16 0,0 3 3 15,0 0-29-15,0 0-7 16,0 0 23-16,6 0 9 15,7 0 17-15,3 8 15 16,-1 2-4-16,4 1 4 16,-3 0-5-16,3 2-9 15,-3 0 16-15,3 1-14 16,-3 4 16-16,3-2 1 16,-4 2-19-16,1-1 13 15,3-1-14-15,-3-2 0 16,-5 1 0-16,0-4-39 15,-6-6 6-15,-2-1 12 16,-3-2-10-16,5-2 13 0,-5 0-16 16,0 0-4-1,3 0-46-15,-3 0-145 0,3 0-2 16</inkml:trace>
        <inkml:trace contextRef="#ctx0" brushRef="#br0" timeOffset="-1316.5363">273 37 2 0,'0'0'13'0,"0"0"-5"16,0 0 1-16,0 0 1 16,0 0-10-16,0 0 0 15,-94-37 7-15,68 37-7 16,1 0 0-16,3 0-2 16,0 0 2-16,-10 14 0 0,5-1-4 15,2 2-38-15</inkml:trace>
      </inkml:traceGroup>
    </inkml:traceGroup>
    <inkml:traceGroup>
      <inkml:annotationXML>
        <emma:emma xmlns:emma="http://www.w3.org/2003/04/emma" version="1.0">
          <emma:interpretation id="{89B5A47C-BF40-4886-A13A-FB5CAECE6F29}" emma:medium="tactile" emma:mode="ink">
            <msink:context xmlns:msink="http://schemas.microsoft.com/ink/2010/main" type="paragraph" rotatedBoundingBox="22066,7674 21979,10723 21146,10700 21232,7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F160AB-2675-4FEF-AC0B-BF2042A68DA9}" emma:medium="tactile" emma:mode="ink">
              <msink:context xmlns:msink="http://schemas.microsoft.com/ink/2010/main" type="line" rotatedBoundingBox="22066,7674 21979,10723 21146,10700 21232,7651"/>
            </emma:interpretation>
          </emma:emma>
        </inkml:annotationXML>
        <inkml:traceGroup>
          <inkml:annotationXML>
            <emma:emma xmlns:emma="http://www.w3.org/2003/04/emma" version="1.0">
              <emma:interpretation id="{37A24862-4572-4199-80F6-2B80CBD9D73A}" emma:medium="tactile" emma:mode="ink">
                <msink:context xmlns:msink="http://schemas.microsoft.com/ink/2010/main" type="inkWord" rotatedBoundingBox="22002,7672 22076,9671 21269,9701 21196,7702"/>
              </emma:interpretation>
              <emma:one-of disjunction-type="recognition" id="oneOf1">
                <emma:interpretation id="interp1" emma:lang="en-US" emma:confidence="0.5">
                  <emma:literal>¥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#</emma:literal>
                </emma:interpretation>
                <emma:interpretation id="interp5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47163.6043">-1859 558 121 0,'0'0'191'16,"0"0"-35"-16,0 0-60 16,0 0 28-16,0 0-56 15,0 0-4-15,0 0 38 16,0-63-57-16,0 50-6 16,0-2 41-16,0 4-54 15,0 3 23-15,0 4-22 0,0 2-18 16,0 2 8-16,0 0-17 15,0 0-7-15,-5 0-4 16,5 0-39-16,0 0-6 16,-2 0 4-16,-1 6 45 15,3 10 5-15,-3 7 3 16,0 3-1-16,3 5 5 16,0 3 6-16,0 2-11 15,0 1 0-15,0-3 1 16,0 0 10-16,0-2-11 15,0-5 0-15,0 2 7 16,0-1-6-16,0 2-1 16,-3 6 0-16,-4 0-13 0,-2 7 12 15,-4-3 2 1,4 2-1-16,-4-5 2 0,4-4 6 16,2-4-8-16,1-6 0 15,3-3-3-15,3-7-4 16,0-4 7-16,0-3-10 15,0-3 8-15,0-3-32 16,0 2 15-16,0-2-3 16,0 0-4-16,0 0 26 15,0 0-22-15,0 0 5 16,0 0-22-16,0 0-84 16,0-5-39-16,6-6-148 0</inkml:trace>
          <inkml:trace contextRef="#ctx0" brushRef="#br0" timeOffset="47838.9764">-2265 1300 205 0,'0'0'201'0,"0"0"-118"15,0 0-50-15,0 0 14 16,0 0 38-16,0 0-42 16,0 0-41-16,28 0 14 15,-12 0-16-15,6 0 6 16,3 0 13-16,2 0 1 15,3 0 12-15,0 0-26 16,2 0-5-16,0 0 15 16,-1 0-15-16,1 0 24 15,-4 0-7-15,-6-3-17 16,-6 0 5-16,-3 0-6 16,-7 3 0-16,-6 0 4 15,0 0-3-15,0 0 20 16,0 0-2-16,0 0-12 0,0 0 0 15,0 0-7-15,0 0 0 16,6 6 2-16,-1 8-1 16,3 3-1-16,0 0 3 15,3 3-2-15,-5-1-2 16,-1 4-8-16,-5-3 2 16,0 5 7-16,0 1 0 15,0 4 1-15,-11 2 11 16,-5 5-5-16,0 7-3 15,4 2-4-15,-4 9 0 16,3 1 5-16,4 3-5 16,-1 1 0-16,4-3 0 15,3-3-2-15,-4-3 1 16,4-6 1-16,-3-6-7 16,3-5 7-16,0-6-45 0,-4-2 3 15,4-1-29-15,0-8 28 16,0 0-117-16,3-6 13 15,0-2-19-15,0-3-29 0</inkml:trace>
          <inkml:trace contextRef="#ctx0" brushRef="#br0" timeOffset="48613.3621">-2297 1589 46 0,'0'0'19'0,"0"0"-10"16,0 0 1-16,0 0-4 0,0 0 11 16,0 0 9-16,0 0-17 15,0 96 17-15,0-72-11 16,0 6 1-16,0 3 9 15,0 8-11-15,0 0 5 16,0 10 8-16,3 3-8 16,-3 1-6-16,0-5-6 15,0-1 3-15,0-4 6 16,0-7 13 0,0 0-3-16,-9-1 4 0,-4-3-1 15,4-4 29-15,-1-1-31 16,4-7-21-16,6-2 7 15,0-5-12-15,0-4 6 0,0-2-7 16,0-4-2-16,0-5 2 16,0 4 2-16,0-4 5 15,0 0 8-15,0 0-14 16,0 0 0-16,0 0-1 16,0 0-12-16,3 0 12 15,10 0 7-15,2 0 13 16,11 0 29-16,5 1-23 15,4-1 1-15,0 0 5 16,1 0-30-16,-4 0 14 16,-7 0-14-16,2 0-1 15,-10-9 12-15,-1 5-13 0,-3-2 14 16,-4 1 12-16,-2-1 0 16,-4 0 26-16,0 1-10 15,-3-1-20-15,0-1-21 16,0 5-1-16,0-2 0 15,0 4-31-15,0 0-78 16,-3 0-60-16,-10 0-32 16,1 0-178-16</inkml:trace>
          <inkml:trace contextRef="#ctx0" brushRef="#br0" timeOffset="51211.3744">-2322 657 42 0,'0'0'22'0,"0"0"18"16,0 0 44-16,0 0 44 15,0 0 28-15,0 0-28 16,0 0-22-16,9-29 5 16,-9 29-49-16,0 0-7 15,0 0-38-15,0 0-17 16,0 0 0-16,0 0-20 15,0 0-15-15,0 12 24 16,0 11-18-16,0 5 8 16,0 2 20-16,0 5-27 15,-6-1 26-15,-4 0-5 0,-2-3 7 16,-1-6 6-16,4 2-5 16,-1-9 5-16,4 0-5 15,1 2 0-15,0-3 8 16,2 6-8-1,3-1-1-15,0 1 3 0,0 3 4 16,0-4-7-16,0 1 0 16,0-4 0-16,-3-2-10 15,3-6 9-15,0-2-6 16,-3-3 5-16,3-1-18 16,0-2 10-16,0 0-45 15,0 0-23-15,-3 0 13 16,3-1-33-16,0 4-29 0,0-3-11 15,0-3-12-15</inkml:trace>
          <inkml:trace contextRef="#ctx0" brushRef="#br0" timeOffset="52338.0596">-2646 999 126 0,'0'0'144'0,"0"0"-86"16,0 0-34-16,0 0 15 15,0 0-9-15,0 0-30 16,0 0 0-16,0 0-8 16,0 0 7-16,0 0 1 15,0 4 0-15,6 7 8 16,0 4 11-16,4 4 22 15,2 4-8-15,-2-1-6 16,-1 1-17-16,1-1 12 0,-1-5-21 16,-2 0 18-1,-4-5-7-15,0-1-12 0,-3-6 14 16,3 4-13-16,-3-3-1 16,3 0 13-16,0-1-13 15,1 1 10-15,2-1-10 16,0 1 0-16,-3-3-1 15,4 0 1-15,-4-1 0 16,0-2 13-16,0 4 12 16,-3-4 11-16,3 0-7 15,-3 0-9-15,0 0 15 16,0 0-17-16,3 0-6 0,1 0-4 16,5 0-7-1,4 0 5-15,1 0-6 0,5 0 1 16,0-12 0-1,8 1-1-15,-5-6 0 0,-1 2 8 16,-2-1-7-16,-7-2-1 16,-2 1 3-16,-4 4 3 15,-3 2-2-15,0-2-4 16,-3 5 22-16,0 0 17 16,0-1-18-16,0 3 8 15,4 1-17-15,-4 0-11 16,3-1-2-16,-3 3-7 15,3-3-7-15,0 3-4 16,-3 3-14-16,3 0 24 16,-3 0-3-16,3 0-1 0,-3 0 6 15,0 0 7-15,0 0 0 16,0 0 1-16,0 0-1 16,0 0 7-16,0 0-7 15,3 0-20-15,1 0 20 16,2-3-6-16,3 3 6 15,-2 0 4-15,-1-2-2 16,-3 2-2-16,-3 0 10 16,0 0-10-16,0 0 55 15,0 0-18-15,0 0-21 16,-3 0-13-16,-10-3 6 16,-6 0-9-16,-6 3 1 15,-3 0-1-15,-1 0 25 0,1 0-15 16,7 0-4-1,2 0 5-15,2 0-11 0,6 0 13 16,1 0-4-16,4 0-8 31,0 0 23-31,2 0-24 47,4 0 2-47,0 0 6 0,0 0 0 0,0 0-9 0,0 0 1 0,0 0-19 0,0 0 18 0,0 0-32 16,0 0-54-16,-3 0-127 15,0 0-118-15,-3 0-77 0</inkml:trace>
        </inkml:traceGroup>
        <inkml:traceGroup>
          <inkml:annotationXML>
            <emma:emma xmlns:emma="http://www.w3.org/2003/04/emma" version="1.0">
              <emma:interpretation id="{ADAFC7D5-0AB8-4EEE-81BE-83310829EAA9}" emma:medium="tactile" emma:mode="ink">
                <msink:context xmlns:msink="http://schemas.microsoft.com/ink/2010/main" type="inkWord" rotatedBoundingBox="21524,10710 21561,9909 21577,9910 21541,10711"/>
              </emma:interpretation>
              <emma:one-of disjunction-type="recognition" id="oneOf2">
                <emma:interpretation id="interp6" emma:lang="en-US" emma:confidence="0.5">
                  <emma:literal>-</emma:literal>
                </emma:interpretation>
                <emma:interpretation id="interp7" emma:lang="en-US" emma:confidence="0">
                  <emma:literal>_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,</emma:literal>
                </emma:interpretation>
                <emma:interpretation id="interp10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49304.1645">-2300 2679 443 0,'0'0'161'16,"0"0"-107"-16,0 0-43 16,0 0-2-16,0 0-8 15,0 0 6-15,0 0-7 16,0 107 6-16,0-68-3 16,0-2-2-16,0 3 0 0,0-4 13 15,0 4-1-15,0-3 14 16,-3-3 2-16,0 2-27 15,-1-4 18-15,1 3-14 16,3-8 4-16,0 2 9 16,0-7-19-16,0 1 7 15,0-3-7-15,0-7 1 16,0-4 5-16,0-2-6 16,0-7 2-16,0 2 9 15,0-2-11-15,0 0 0 16,0 0 0-16,0 0 2 15,0 2-4-15,-3 2 2 16,3 1 0-16,0 4 0 16,0-2 2-16,0 2-2 0,0 0 0 15,0 0 1-15,0-4 6 16,0-2-7-16,0-3 1 16,0 3 13-16,0-3-11 15,0 0 10-15,0 0-12 16,0 3 5-16,0 3 6 15,-3 5-5-15,0 3 0 16,0 3 6-16,-1 2-4 16,1-4-9-16,0-1 0 15,3-8 0-15,0 0-6 16,0-6 6-16,0 0-1 16,0 0-5-16,0-4-30 15,0-15-28-15,0-9-337 0</inkml:trace>
        </inkml:traceGroup>
      </inkml:traceGroup>
    </inkml:traceGroup>
    <inkml:traceGroup>
      <inkml:annotationXML>
        <emma:emma xmlns:emma="http://www.w3.org/2003/04/emma" version="1.0">
          <emma:interpretation id="{CB8302B9-6186-4495-BD52-80C7FCB76FEC}" emma:medium="tactile" emma:mode="ink">
            <msink:context xmlns:msink="http://schemas.microsoft.com/ink/2010/main" type="paragraph" rotatedBoundingBox="21116,8136 21082,10658 20355,10648 20389,81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EC1BD4-B928-4243-9EEA-DB61738F8EA4}" emma:medium="tactile" emma:mode="ink">
              <msink:context xmlns:msink="http://schemas.microsoft.com/ink/2010/main" type="line" rotatedBoundingBox="21116,8136 21082,10658 20355,10648 20389,8126"/>
            </emma:interpretation>
          </emma:emma>
        </inkml:annotationXML>
        <inkml:traceGroup>
          <inkml:annotationXML>
            <emma:emma xmlns:emma="http://www.w3.org/2003/04/emma" version="1.0">
              <emma:interpretation id="{D37CC2A6-57F2-4E1E-B89B-9730AA58DB16}" emma:medium="tactile" emma:mode="ink">
                <msink:context xmlns:msink="http://schemas.microsoft.com/ink/2010/main" type="inkWord" rotatedBoundingBox="21116,8136 21082,10658 20355,10648 20389,8126"/>
              </emma:interpretation>
              <emma:one-of disjunction-type="recognition" id="oneOf3">
                <emma:interpretation id="interp11" emma:lang="en-US" emma:confidence="0.5">
                  <emma:literal>It</emma:literal>
                </emma:interpretation>
                <emma:interpretation id="interp12" emma:lang="en-US" emma:confidence="0.5">
                  <emma:literal>a x</emma:literal>
                </emma:interpretation>
                <emma:interpretation id="interp13" emma:lang="en-US" emma:confidence="0">
                  <emma:literal>Foot</emma:literal>
                </emma:interpretation>
                <emma:interpretation id="interp14" emma:lang="en-US" emma:confidence="0">
                  <emma:literal>II</emma:literal>
                </emma:interpretation>
                <emma:interpretation id="interp15" emma:lang="en-US" emma:confidence="0">
                  <emma:literal>Fort</emma:literal>
                </emma:interpretation>
              </emma:one-of>
            </emma:emma>
          </inkml:annotationXML>
          <inkml:trace contextRef="#ctx0" brushRef="#br0" timeOffset="53471.8454">-3013 1008 307 0,'0'0'166'0,"0"0"-49"31,0 0-39-31,0 0 11 0,0 0-37 0,0 0-37 16,0 0 5-16,-8 0-20 16,8 0 0-16,0 0-1 15,-3 0-19-15,3 0 14 16,-3 13 5-16,-2 11 1 15,-3 7 3-15,-3 9-3 16,0 3 1-16,0 4 2 16,-2 4-2-16,0 3-1 15,4 2 0-15,-1 2 1 16,4-5 6-16,3-2-7 0,3-5 0 16,0-4 2-16,0-6-2 15,-3 1 0-15,0 0 0 16,-1-2 1-16,-2 3 2 15,0 3-3-15,-4 6 2 16,4 7 1-16,0 5-3 16,-1 4 0-16,1-3 0 15,0 2 1-15,3-3 3 16,-4 4-3-16,4-4-1 16,-6-3 0-16,2-2 9 15,-2-8-10-15,3-13 1 16,-1-4 0-16,1-7 3 15,3-7-3-15,0-7 0 0,3 0 0 16,0-4 0 0,0-4 0-16,0 0-23 0,0 0-12 15,0 0 22-15,0 0 13 16,0 0 6-16,0 0-5 16,0 0-1-16,0 0-29 15,0 0-24-15,0 0-22 16,0 0-2-16,0 0-37 15,0 0-52-15,0 0 22 16,12 0 7-16</inkml:trace>
          <inkml:trace contextRef="#ctx0" brushRef="#br0" timeOffset="54361.8048">-3495 2560 214 0,'0'0'264'16,"0"0"-205"-16,0 0-59 16,0 0 0-16,0 0 17 15,0 0 31-15,0 0-47 16,0 0 6-16,0 0-7 15,0 0 1-15,0 0 1 16,6 14 30-16,3 4-15 16,7 3 10-16,0 2 1 15,0-3-7-15,3 3-2 16,-3-5-18-16,-7-3 9 16,-1-1-10-16,3-5 1 0,-6-1 0 15,3 1-1-15,-2-4 1 16,2 1 7-16,0 0-7 15,0-3 11-15,6 0-12 16,0-3 1-16,2 0 11 16,6 0-1-16,4-6-2 15,-1-6 6-15,0-4-14 16,-3-5 11-16,0-2-12 16,-3 1 0-16,3-6 13 15,-3 0-11-15,-1-4 9 16,1 1 16-16,-3-2-26 15,1 1 20-15,-6 1 6 16,5 3-2-16,-6 0 9 16,2 2-11-16,-2 3-7 15,-4 3 31-15,-3 7-37 0,-3 5 17 16,0 2-8-16,0 6-12 16,0 0-5-16,0 0-1 15,0 0 15-15,0 0-16 16,-6 0-3-16,-1 0 2 15,4 2-32-15,0 4-45 16,3-3 11-16,0 0-14 16,0 2 9-16,-6 1 16 109,-7 2-32-109,-6 3-13 0,-19 7-143 0,5-4 45 0</inkml:trace>
          <inkml:trace contextRef="#ctx0" brushRef="#br0" timeOffset="54643.6423">-3209 2400 84 0,'0'0'134'15,"0"0"-11"-15,0 0-1 0,0 0-3 0,0 0-30 0,0 0-18 0,0 0-44 16,-13-3-27-16,4 3 11 16,-1 0-10-16,-9 0-1 15,0 7 2-15,0 1 6 16,2 1-13-16,3-3 5 15,9-1 0-15,0-5 8 16,5 0-7-16,0 0 19 16,0 0 15-16,0 0-8 0,0 0 18 15,-3 0-16-15,3 0-9 16,-6 0-1-16,-2 3-19 16,-5 0-1-16,-6 5 0 15,-3 1-14-15,0 2 14 16,3-3-20-16,6 1 9 15,7-6 11-15,3 0 1 16,3-3 0-16,0 0-19 16,0 0-37-16,0 0-54 15,0 0-118-15,9 0-95 0</inkml:trace>
          <inkml:trace contextRef="#ctx0" brushRef="#br0" timeOffset="56932.6258">-2970 3040 447 0,'0'0'207'0,"0"0"-51"0,0 0-47 15,0 0-20-15,0 0 25 16,0 0-35-16,0 0-22 15,-26-42-56-15,26 42 7 16,0 0-16-16,-3 0 0 16,3 0-7-16,0 0 2 15,-3 6-6-15,3 11 12 16,-6 9 9-16,-4 2-2 16,-1 6 22-16,-3 5-22 15,1-3 7-15,2 4-4 16,0-5 5-16,9-5-9 15,-1-1 1-15,3-7 0 0,0-1-9 16,0-4 9-16,0-2-13 16,0-5-28-16,0-4-63 15,0-1 43-15,0 1 8 16,0-3 10-16,0-3 41 16,-3 0-17-16,3 0-109 15,0 0-182-15,0-6-19 0</inkml:trace>
          <inkml:trace contextRef="#ctx0" brushRef="#br0" timeOffset="57264.0352">-3353 3242 421 0,'0'0'309'0,"0"0"-166"15,0 0-77-15,0 0-41 16,0 0 31-16,0 0-19 16,0 0-36-16,43-23 10 15,-12 20-11-15,-2 1 0 16,-1 2 11-16,-3 0-10 16,-2-4 15-16,2 4 8 15,3-2-22-15,4-1 9 16,6-3-11-16,5 0 0 15,4-4 3-15,4 0 4 0,-4 0-7 16,-9 1 0-16,-7 7-22 16,-13-2-8-16,-18 4-128 15,0 0-97-15,0 9-87 0</inkml:trace>
          <inkml:trace contextRef="#ctx0" brushRef="#br0" timeOffset="59441.8782">-3037 980 91 0,'0'0'46'0,"0"0"28"15,0 0 37-15,0 0-12 16,0 0-21-16,0 0-40 16,0 0-28-16,-11-20 32 15,11 12-12-15,0 2 26 16,0 0 27-16,0-1-36 16,0-2 4-16,0 1-15 15,0 3-19-15,0 1 35 16,0 0-34-16,0 2-5 15,0 2-13-15,0 0-9 16,0 0 6-16,0 0-7 16,0 0 6-16,0 0 3 0,0 0 2 15,0 0 8-15,0 0-9 16,-3 0 0-16,-5 0-7 16,0 8 7-16,-5 7 0 15,-9 7 19-15,-3 3-17 16,0 3 6-16,-4 2-5 15,10-6 3-15,0-1-6 16,4 0 0-16,-1-1 0 16,0-2 0-16,-3 2 0 15,3-1 0-15,-3-1 1 16,0 0 2-16,2-1-5 16,1 0 2-16,0 1 0 0,2-2-1 15,6-7 1 1,5-2-2-16,0-7 2 0,3-2-37 15,0 0 21-15,0 0 1 16,0-2 15-16,12-16 39 16,7-2-32-16,2-2 0 15,-2-3 3-15,0 2-4 16,-5 0-1-16,-3 0-5 16,2 1 0-16,-4-1 0 15,4 1 0-15,0-3 2 16,2-1-2-16,4-1-16 15,3 5 4-15,4 3 5 16,-11 2 7-16,-2 6 7 16,-3 5-6-16,-10 3 15 15,3 3-14-15,-3 0-2 0,0 0-6 16,6 0-22-16,0 9-6 16,4 5 34-16,1 4-8 15,6-3 8-15,-1 6 0 16,0-1-1-16,-5-4 0 15,2 4-14-15,1 0 15 16,-3 0 4-16,2 0-1 16,-4 3-3-16,4-1 0 15,-4 3-8-15,-2 4 7 16,-1-4 1-16,0 1 0 16,-2-5 7-16,-4-2-7 15,3-8 0 1,-3-6 0-16,0-2 8 0,0-3 1 0,0 0 8 15,0 0 24-15,0 0 50 16,-7 0-61-16,-12-6-8 16,-6-7 0-16,0-2-1 15,3 4-4-15,4 2-17 16,7 4 0-16,3 1-6 16,8 4 6-16,0 0-63 15,0 12-190-15,0 16 0 16,0 4 21-16</inkml:trace>
        </inkml:traceGroup>
      </inkml:traceGroup>
    </inkml:traceGroup>
    <inkml:traceGroup>
      <inkml:annotationXML>
        <emma:emma xmlns:emma="http://www.w3.org/2003/04/emma" version="1.0">
          <emma:interpretation id="{64164947-0ED3-4EF6-B6BD-CC61193D5FDF}" emma:medium="tactile" emma:mode="ink">
            <msink:context xmlns:msink="http://schemas.microsoft.com/ink/2010/main" type="paragraph" rotatedBoundingBox="20123,7584 19667,10866 19012,10775 19469,7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5C4816-4152-4EB1-AB2D-A16F4E0D2E56}" emma:medium="tactile" emma:mode="ink">
              <msink:context xmlns:msink="http://schemas.microsoft.com/ink/2010/main" type="line" rotatedBoundingBox="20123,7584 19667,10866 19012,10775 19469,7493"/>
            </emma:interpretation>
          </emma:emma>
        </inkml:annotationXML>
        <inkml:traceGroup>
          <inkml:annotationXML>
            <emma:emma xmlns:emma="http://www.w3.org/2003/04/emma" version="1.0">
              <emma:interpretation id="{3DF72D33-D266-4245-A1C6-A4A7D1B2BC6F}" emma:medium="tactile" emma:mode="ink">
                <msink:context xmlns:msink="http://schemas.microsoft.com/ink/2010/main" type="inkWord" rotatedBoundingBox="20123,7584 19667,10866 19012,10775 19469,7493"/>
              </emma:interpretation>
              <emma:one-of disjunction-type="recognition" id="oneOf4">
                <emma:interpretation id="interp16" emma:lang="en-US" emma:confidence="0.5">
                  <emma:literal>r</emma:literal>
                </emma:interpretation>
                <emma:interpretation id="interp17" emma:lang="en-US" emma:confidence="0">
                  <emma:literal>~</emma:literal>
                </emma:interpretation>
                <emma:interpretation id="interp18" emma:lang="en-US" emma:confidence="0">
                  <emma:literal>a</emma:literal>
                </emma:interpretation>
                <emma:interpretation id="interp19" emma:lang="en-US" emma:confidence="0">
                  <emma:literal>=</emma:literal>
                </emma:interpretation>
                <emma:interpretation id="interp20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0099.7855">-4379 2511 477 0,'0'0'59'15,"0"0"-59"-15,0 0-23 16,0 0 19-16,0 0 4 0,0 0 10 16,0 0-7-16,0 99 24 15,0-71-14-15,0 4 15 16,-10 0 32-16,1-5-42 15,6 1 15-15,-3 3-19 16,2 1 2-16,4 3 17 16,0 0-31-16,0 6 8 15,0-2-1-15,0 0 1 16,0 1-10-16,0 5 16 16,-9 0 7-16,-4 4 40 15,-3-4 8-15,4-5-45 16,-1-3-7-16,1-4-18 15,5-1-1-15,-2-1 0 0,3-1 1 16,-1 2 1 0,1-6-1-16,3-3 11 0,3-6-12 15,0-7 0-15,0-1-1 16,0-4 1-16,0-1 0 16,0-2 2-16,0 1-2 15,0 0 0-15,0 0 0 16,0-3 1-16,0 3-1 15,0 0 0-15,0-3 1 16,0 2 4-16,0 2-5 16,0-4 0-16,0 1 2 15,0 3-1-15,0-4-1 0,0 0 0 16,0 0 1 0,0 0-10-16,0 0 9 0,0 0-8 15,0 0 7-15,3 0 2 16,3 0-11-16,4 0-2 15,9-26-70-15,0 2-139 16,-4-11-342-16</inkml:trace>
          <inkml:trace contextRef="#ctx0" brushRef="#br0" timeOffset="19341.1328">-4420 1302 45 0,'0'0'133'15,"0"0"-66"-15,0 0-55 0,0 0-6 16,0 0-5-16,0 0-1 15,0 0 16-15,0 3-1 16,0 14 11-16,0 9-4 16,0 0-22-16,0 5 16 15,0 2 1-15,0 5-16 16,0 2 31-16,0-3-19 16,-6 7-2-16,-4 1 5 15,-3 6-14-15,1 3 40 16,-1 3-24-16,1 6-17 15,-1-2 22-15,4 2-17 16,-1-7 2-16,4-8 2 0,-4-5-2 16,4-6-7-1,1-7-1-15,2-4 7 0,-5-3 15 16,5-4-13-16,0-2 4 16,1-2 4-16,2-4-16 15,0-2-1 63,0-4 0-78,0 0 0 0,0 1 15 0,0-1-15 0,0 1 6 0,0 3 18 0,0 2-22 0,0-2 8 0,0 1-9 0,0-4 9 0,0 1-1 16,0-1-8-16,2-4 17 16,4 4 6-16,-3-3-22 15,5 3-2-15,-3-1 18 16,1-2 7-16,1 0 6 0,2-3-30 15,1 0 7 1,2 0 31-16,7 0 13 0,6 0 16 16,4 0-25-16,2-6-27 15,-2-5 42-15,-1 2-42 16,-4 3 6-16,-5 0-8 16,0 3-5-16,-3 1-10 15,0 2 1-15,3 0 0 16,0-4 7-16,0 4-7 15,-4-1 0-15,4-3 5 16,-3 2-4-16,-3-4-1 16,2 4 0-16,-2-4 0 15,0 0 2-15,-1 3-2 16,-2-3 0-16,-1 3 0 16,-2 1-6-16,-1-2-4 0,-6 4-8 15,0 0-32-15,0 0 9 16,0 0-44-16,0 0-77 15,-10 0-118-15,-5 4-44 0</inkml:trace>
          <inkml:trace contextRef="#ctx0" brushRef="#br0" timeOffset="18349.4688">-4521 1184 310 0,'0'0'175'0,"0"0"-112"15,0 0-63-15,0 0-40 16,0 0 23-16,0 0 5 16,0 0 12-16,19-5 2 15,0 5 0-15,3 0 13 16,6 0 34-16,7 0-12 16,6 0 37-16,3 0-21 0,7 0 4 15,1 0-1-15,-1 0-39 16,-4-7-9-16,-6 1 11 15,-3 1-18-15,-3 3 7 16,-8-4 9-16,-2 0-11 16,-9 0 16-16,-3 3-9 15,-7 1 7-15,-6 2 31 16,3 0-7-16,-3 0-2 16,0 0-10-16,0 0-31 15,0 0 9-15,0 0-10 16,0 0-13-16,0 0 11 15,3 0-50-15,1 0 18 16,2 11 8-16,-3 3 1 0,3 6 23 16,-6 5 1-16,0 4 1 15,0 2 8-15,0 3 1 16,0 3 15-16,-9 2-22 16,-4 1 3-16,2 0 21 15,0-1-20-15,5 4-6 16,1-1 9-16,-3 0-8 15,5 3-1-15,0-3 0 16,1-2 9-16,-1 1-7 16,-2-8-2-16,2 2 0 15,0-5 5-15,1 0 3 16,-4-3-6-16,3-2-2 16,3-2-28-16,0-6 27 15,0 0-51-15,0-2 4 0,0-2-39 16,0 0-9-16,0-3-10 15,0 1-16-15,0 0-73 16,0-2-30-16</inkml:trace>
          <inkml:trace contextRef="#ctx0" brushRef="#br0" timeOffset="17405.4496">-4219 351 26 0,'0'0'94'0,"0"0"-46"16,0 0 42-16,0 0 6 15,0 0 15-15,0 0 4 16,0 0-31-16,22-59-2 15,-22 57 12-15,0 2-33 0,0 0-9 16,0 0-52-16,0 0-5 16,0 0-2-16,0 0-32 15,0 13 32-15,0 9 5 16,6 4-8-16,-3 6 10 16,1 2 0-16,-1-3 1 15,-3-4 5-15,3 2-6 16,-3-4 0-16,0 1 9 15,0 2-8-15,0 3 6 16,3 6-2-16,-3 0-4 16,0 5 5-16,0 3-6 15,0 4 0-15,0 6 6 16,0-1-5-16,0-2-2 0,-3-3-4 16,-10-3 5-16,1-5 0 15,-1-3 8-15,5-8-7 16,-3-2 8-16,5-8-2 15,-1-6-7-15,4-3 0 16,0-5 0-16,3 1-6 16,0-5 8-16,0-2-2 15,0 3 0-15,0-3-15 16,0 0-1-16,0 0-10 16,0 0-1-16,0 2 25 15,0 4-15-15,0 0 1 16,0 0-23-16,0-1-26 15,3 3 12-15,5-1 8 16,-3 1 23-16,4-3-14 16,-2-1-3-16,2 1 30 0,-3 1 8 15,4-3-14-15,-4 4-20 16,-6 0-66-16,0 2-128 0</inkml:trace>
        </inkml:traceGroup>
      </inkml:traceGroup>
    </inkml:traceGroup>
    <inkml:traceGroup>
      <inkml:annotationXML>
        <emma:emma xmlns:emma="http://www.w3.org/2003/04/emma" version="1.0">
          <emma:interpretation id="{09B990D6-6364-420E-9D72-56D4F0744076}" emma:medium="tactile" emma:mode="ink">
            <msink:context xmlns:msink="http://schemas.microsoft.com/ink/2010/main" type="paragraph" rotatedBoundingBox="18594,6933 19426,7779 18752,8442 17920,7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07D2E1-A5BA-4BA1-A28D-20DDBC820AFD}" emma:medium="tactile" emma:mode="ink">
              <msink:context xmlns:msink="http://schemas.microsoft.com/ink/2010/main" type="line" rotatedBoundingBox="18594,6933 19426,7779 18752,8442 17920,7597"/>
            </emma:interpretation>
          </emma:emma>
        </inkml:annotationXML>
        <inkml:traceGroup>
          <inkml:annotationXML>
            <emma:emma xmlns:emma="http://www.w3.org/2003/04/emma" version="1.0">
              <emma:interpretation id="{D7F548BE-517F-4FBA-AB40-C35D0C51E09E}" emma:medium="tactile" emma:mode="ink">
                <msink:context xmlns:msink="http://schemas.microsoft.com/ink/2010/main" type="inkWord" rotatedBoundingBox="18594,6933 19426,7779 18752,8442 17920,7597"/>
              </emma:interpretation>
              <emma:one-of disjunction-type="recognition" id="oneOf5">
                <emma:interpretation id="interp21" emma:lang="en-US" emma:confidence="0.5">
                  <emma:literal>it</emma:literal>
                </emma:interpretation>
                <emma:interpretation id="interp22" emma:lang="en-US" emma:confidence="0.5">
                  <emma:literal>is to</emma:literal>
                </emma:interpretation>
                <emma:interpretation id="interp23" emma:lang="en-US" emma:confidence="0">
                  <emma:literal>its</emma:literal>
                </emma:interpretation>
                <emma:interpretation id="interp24" emma:lang="en-US" emma:confidence="0">
                  <emma:literal>in to</emma:literal>
                </emma:interpretation>
                <emma:interpretation id="interp25" emma:lang="en-US" emma:confidence="0">
                  <emma:literal>is t</emma:literal>
                </emma:interpretation>
              </emma:one-of>
            </emma:emma>
          </inkml:annotationXML>
          <inkml:trace contextRef="#ctx0" brushRef="#br0" timeOffset="24021.6021">-5514-55 168 0,'0'0'190'0,"0"0"-49"15,0 0-45-15,0 0-34 0,0 0 5 16,0 0-25-16,0 0-36 16,27-18 17-16,-11 18-22 15,3 0 12-15,3 0-3 16,3 0-2-16,4 0-3 15,5 0 3-15,4 0-2 16,0 0 17-16,-3 0-22 16,-10 4-1-16,-6 5 0 15,-14 12-136-15,-5-1-60 16,0-4-49-16</inkml:trace>
          <inkml:trace contextRef="#ctx0" brushRef="#br0" timeOffset="23334.0693">-5358 73 175 0,'0'0'298'16,"0"0"-171"-16,0 0-85 16,0 0-3-16,0 0 0 15,0 0-24-15,0 0-13 0,0-13-2 16,0 13-4-16,0 3-9 16,0 11 13-16,-6 4 0 15,0 1 0-15,0 0 0 16,-4 4 5-16,1 3-5 15,-4-1 1-15,0 6 6 16,-6 3-5-16,2 5-2 16,-2-2 0-16,-5 3 0 15,7 0 19-15,1-4-8 16,0-1-9-16,7-7 2 16,2-9-3-16,4-2-2 15,3-6-5-15,0 2-42 0,0-5-17 16,-3 6-86-16,-3-5-53 15,-1-4-31-15</inkml:trace>
          <inkml:trace contextRef="#ctx0" brushRef="#br0" timeOffset="23666.3066">-5666 646 333 0,'0'0'122'16,"0"0"-14"-16,0 0-22 16,0 0-15-16,0 0 1 15,0 0-72-15,0 0 6 0,7 0 23 16,2-3-23-16,7-3 4 16,3 1-4-16,-4-2-5 15,4 1 17-15,-3 5-18 16,3-3 0-16,5-1 4 15,8 2 6-15,3-5-11 16,6 2 1-16,-3 1-4 16,-1-4 3-16,1 0 2 15,-6 1-1-15,-7 2 0 16,-6 3 0-16,-11-3-104 16,0 6-94-16,-8-4-112 0</inkml:trace>
          <inkml:trace contextRef="#ctx0" brushRef="#br0" timeOffset="21407.3443">-4738 278 235 0,'0'0'168'0,"0"0"-41"16,0 0 4-16,0 0-29 0,0 0 18 16,0 0-62-16,0 0-58 15,-3-40-18-15,0 40-31 16,3 0 42-16,-3 14-2 15,-4 6 18-15,4 4-8 16,-3-3-1-16,0 3 1 16,2-3 4-16,-5 3-5 15,3-2 0-15,-7 3-1 16,0 1 8-16,1 6-8 16,-1-5 2-16,2 5-1 15,0-2 10-15,3 2-8 16,0-1 5-16,5 0-6 15,3 0 6-15,0-6-6 0,0-2-1 16,0-7 0-16,0-2 4 16,0-7-2-16,0-4-2 15,0 0 5-15,0-3 1 16,0 2-12-16,0 1 6 16,0 0-7-16,0 3 6 15,0-1-11-15,0 4 12 16,0-4-6-16,0 4-16 15,0-6 22-15,0 3-25 16,0-3-14-16,0-1 18 0,0-2-5 16,0 3 13-1,0-3-5-15,0 0-63 0,0 3-100 16,-3-3 2-16,-5 0 23 16</inkml:trace>
          <inkml:trace contextRef="#ctx0" brushRef="#br0" timeOffset="22575.71">-5011 618 9 0,'0'0'63'0,"0"0"-32"15,0 0-4-15,0 0 16 16,0 0 8-16,0 0-14 16,0 0-23-16,-4-9-13 15,4 9 6-15,0 0 11 16,0 0 54-16,0 0 56 16,0 0-27-16,0 0-8 15,0 0-7-15,0 0-47 16,0 0-24-16,0 0-15 15,0 0-10-15,0 0-1 16,0 3 11-16,0 8 0 16,0 3 4-16,0 4-2 15,4-3 5-15,-1 3-6 16,3-4-1-16,0 3 8 16,1-3-7-16,-1 4-1 0,0-4 3 15,1 4 3-15,2-5-12 16,1 1 3-16,-1 0 3 15,1-3 4-15,-1 1-2 16,-4-4-2-16,3-2 0 16,0-2 1-16,-5 1-2 15,5-5 1-15,-5 1 0 16,0-1 14-16,-1 0-14 16,-2 0 10-16,3 0-10 15,-3 0 6-15,3 0-9 0,0 4 3 16,5-4 0-16,-3 4 13 15,6-4-13-15,-3 1 10 16,-2 3-10-16,1-2 1 16,2 1-2-16,-6-3 1 15,4 3 0-15,-7-3 1 16,3 0-1-16,-3 0 7 16,0 0 5-16,0 0-11 15,0 0 35-15,0 0-16 16,3 0-13-16,-3 0 10 15,0 0-16-15,0 0 8 16,0 0 1-16,0 0-8 16,0 0 24-16,0 0-13 15,0 0-3-15,0 0-4 16,0 0 2-16,0 0-8 16,6 0 0-16,4 0 1 15,-4-3 1-15,0-6-2 0,-3 4 0 16,4-5 0-16,-4 0 6 15,0 2-6-15,-3-1 0 16,3 4 7-16,-3 0 6 16,0 1-7-16,0 0-5 15,0 3 6-15,0-3 0 16,0-1-4-16,0-1-3 16,0 0-6-16,3-2 5 15,-3-4 1-15,0 3 0 16,0 5 3-16,0 1-3 15,0 3-1-15,0 0-20 0,0 0 11 16,0 0-3 0,-3 0 26-16,-9 0-11 0,-4 0 11 15,-6 0-5-15,0 0-8 16,1 6 0-16,-6 0 0 16,5-2 6-16,1 1-4 15,2-4-2 48,3 3 8-63,1-4 1 15,2 0-9 1,4 0 0-16,-1 0 1 0,4 0 6 0,-1 0-7 0,4 0 9 0,3 0-3 0,0 0-6 0,0 0 0 0,0 0-1 0,0 0-51 16,0 0-1-16,0 0-50 15,0 0-39-15,0 0 4 0,0 5 32 16,7 6-13-16,-4-2-85 15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4:32.6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50D688-7645-4FBC-87D0-DD5DB45ADD11}" emma:medium="tactile" emma:mode="ink">
          <msink:context xmlns:msink="http://schemas.microsoft.com/ink/2010/main" type="inkDrawing" rotatedBoundingBox="18211,9997 18358,8283 18390,8286 18243,10000" semanticType="callout" shapeName="Other">
            <msink:sourceLink direction="with" ref="{78A80CF5-755D-43AB-8A5E-90383AF238FC}"/>
            <msink:sourceLink direction="with" ref="{A1F1FB39-8D4C-4CEB-9016-9AB40959C1DE}"/>
          </msink:context>
        </emma:interpretation>
      </emma:emma>
    </inkml:annotationXML>
    <inkml:trace contextRef="#ctx0" brushRef="#br0">-5500 1119 111 0,'0'0'155'0,"0"0"-11"15,0 0-36-15,0 0 75 0,0 0-86 16,0 0 0-1,0 0-9-15,0-66-27 0,0 66-15 16,0 0-39-16,0 0-6 16,0 0-1-16,0 0-20 15,0 0 19-15,0 0-32 16,0 0 8-16,0 0 24 16,5 3-6-16,-2 3-3 15,-3 3-1-15,0 0-12 16,0 4 23-16,0 1 1 15,0 6 1-15,0 0 12 16,0 8-12-16,0 3 2 16,-8 4 7-16,5 6-10 15,-3 3 9-15,4 4-10 16,-4 3 0-16,1 2 2 0,5-2-1 16,-3 0-1-16,1-3 0 15,-1 3 10-15,-3 3-11 16,-2-1 1-16,3 2 0 15,-1 1 7-15,-1-5-6 16,4 0 7-16,0-6 7 16,3-2-14-16,-3-4 6 15,3-1-7-15,-3-2 0 16,-4 1 2-16,1-1-1 16,0-1-2-16,-4-4 0 15,4-6 1-15,0 1-7 16,3-1 7-16,-1 1-1 0,1-1 1 15,3 0 0-15,0 1 7 16,0-3-7-16,0-3-3 16,0-6 3-16,0-3 0 15,0 0 0-15,0 0 6 16,0 1-5-16,0 2-1 16,0-4 0-16,0 3 0 15,0-2 0-15,0-3-25 16,0 1 8-16,0 0 7 15,0-5-19-15,0 5-6 16,0-3 2-16,0 0 0 16,0 0 31-16,0-1-31 15,0 1 1-15,0 0 9 0,0 0-37 16,0-1-17-16,0 0-20 16,0 1-22-16,0 0-27 15,7-6-3-15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5:02.4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-2-2 476 0,'0'0'193'15,"0"0"-31"-15,0 0 11 16,0 0-9-16,0 0-18 16,0 0-55-16,0 0-73 15,0-4 5-15,0 4-18 16,0 0-4-16,0 0 16 16,0 0-17-16,0 0 0 15,0 0 3-15,0 0 7 16,0 0-10-16,0 0 0 15,0 0 7-15,0 0-17 16,0 0-6-16,0 0-50 16,0 0-110-16,0 0-120 15,0 6-12-15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4:35.22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D07841-60A7-44C4-8C5D-04645B5340B9}" emma:medium="tactile" emma:mode="ink">
          <msink:context xmlns:msink="http://schemas.microsoft.com/ink/2010/main" type="writingRegion" rotatedBoundingBox="18458,8540 17386,8488 17411,7974 18483,8026"/>
        </emma:interpretation>
      </emma:emma>
    </inkml:annotationXML>
    <inkml:traceGroup>
      <inkml:annotationXML>
        <emma:emma xmlns:emma="http://www.w3.org/2003/04/emma" version="1.0">
          <emma:interpretation id="{185FDEBE-B38C-409A-9068-DBBF421B99E8}" emma:medium="tactile" emma:mode="ink">
            <msink:context xmlns:msink="http://schemas.microsoft.com/ink/2010/main" type="paragraph" rotatedBoundingBox="18458,8540 17386,8488 17411,7974 18483,8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62856F-F574-40C6-89D4-FB61E4A4933C}" emma:medium="tactile" emma:mode="ink">
              <msink:context xmlns:msink="http://schemas.microsoft.com/ink/2010/main" type="line" rotatedBoundingBox="18458,8540 17386,8488 17411,7974 18483,8026"/>
            </emma:interpretation>
          </emma:emma>
        </inkml:annotationXML>
        <inkml:traceGroup>
          <inkml:annotationXML>
            <emma:emma xmlns:emma="http://www.w3.org/2003/04/emma" version="1.0">
              <emma:interpretation id="{78A80CF5-755D-43AB-8A5E-90383AF238FC}" emma:medium="tactile" emma:mode="ink">
                <msink:context xmlns:msink="http://schemas.microsoft.com/ink/2010/main" type="inkWord" rotatedBoundingBox="18458,8540 17966,8516 17985,8139 18476,8163">
                  <msink:destinationLink direction="with" ref="{5250D688-7645-4FBC-87D0-DD5DB45ADD11}"/>
                </msink:context>
              </emma:interpretation>
              <emma:one-of disjunction-type="recognition" id="oneOf0">
                <emma:interpretation id="interp0" emma:lang="en-US" emma:confidence="0.5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°</emma:literal>
                </emma:interpretation>
              </emma:one-of>
            </emma:emma>
          </inkml:annotationXML>
          <inkml:trace contextRef="#ctx0" brushRef="#br0">-5430 930 71 0,'0'0'6'16,"0"0"15"-16,0 0-11 16,0 0 34-16,0 0 57 15,0 0-38-15,0 0-21 16,-13 0-23-16,13 0 1 16,0 0 39-16,0 0-16 15,0 0-1-15,0 0 3 16,-3 0-32-16,0 0 10 15,-3 0-22-15,-7 3-1 0,-9 16 35 16,-2 4-22-16,-8 5 17 16,-3-1-10-16,1 2-20 15,-1-3 22-15,3 1-1 16,-2 2 8-16,-1-4 12 16,3 1-21-16,2-1 16 15,5-1 10-15,3-5-46 16,6-4 13-16,3-8-13 15,10-3 0-15,0-4 13 16,3 0-7-16,0 0 10 16,0 0 15-16,0 0-30 15,0 0-2-15,3-6-7 16,10-14-33-16,9-5 22 0,3-4 9 16,-1-5-6-16,6 3 16 15,-9 0 0-15,-2 2 6 16,-4 7-6-16,-2 3 2 15,-3 0 15-15,-1 3-10 16,-3 2 8-16,4 3 11 16,-4 0-26-16,0-1 19 15,1 3-19-15,-1 4-13 16,0 2 4-16,4 0 2 16,2 3-23-16,1 0 8 15,3 0-20-15,0 0 19 16,-1 11-6-16,1 4-6 0,-3 2 18 15,-2-3-5-15,0-3 14 16,-3 0-1-16,5 2 3 16,1-6 5-16,-3 2 1 15,5-4-11-15,-3 4 4 16,-1-3 14-16,-2 0-6 16,-1 3 9-16,-3-4-9 15,-2 3-2-15,-4-2-12 16,0 2 13-16,0 1 0 15,0 2 0-15,0-2 10 16,-4 2 3-16,-2 1-12 16,0-5 8-16,0-1-1 15,-1 3-7-15,-2-6 25 0,-1 2-6 16,-2 1 9 0,-9-3 23-16,-9 3-24 0,-5-1 19 15,-5 1-29-15,-1 0-8 16,4-3 20-1,5 3-21-15,10-4-8 0,6 1-1 16,10-1-7 0,3 4-10-1,3 0-37-15,0 2-27 0,0 3-31 0,19 3-82 16,3-5-78-16</inkml:trace>
        </inkml:traceGroup>
        <inkml:traceGroup>
          <inkml:annotationXML>
            <emma:emma xmlns:emma="http://www.w3.org/2003/04/emma" version="1.0">
              <emma:interpretation id="{1B812199-1D19-445C-BF6B-77EC3EF26BCF}" emma:medium="tactile" emma:mode="ink">
                <msink:context xmlns:msink="http://schemas.microsoft.com/ink/2010/main" type="inkWord" rotatedBoundingBox="17714,8449 17389,8433 17411,7974 17736,7990"/>
              </emma:interpretation>
              <emma:one-of disjunction-type="recognition" id="oneOf1">
                <emma:interpretation id="interp5" emma:lang="en-US" emma:confidence="0.5">
                  <emma:literal>P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7</emma:literal>
                </emma:interpretation>
                <emma:interpretation id="interp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3127.5858">-6248 855 393 0,'0'0'182'16,"0"0"-42"-16,0 0 1 15,0 0-40-15,0 0 15 0,0 0-28 16,0 0-46-16,-6-102 12 16,3 102-53-16,3 0 0 15,0 0-1-15,-3 0-29 16,0 3-4-16,-4 19 16 16,4 7 9-16,-6 5 8 15,-1 4 9-15,1-2-2 16,-4-3-1-16,4 3 6 15,-1-6-22-15,4 1 10 16,3-2-32-16,0-4 0 16,3-3-46-16,0-2 0 15,0-2-23-15,0 4-54 16,0-8-35-16,-4 0-106 0</inkml:trace>
          <inkml:trace contextRef="#ctx0" brushRef="#br0" timeOffset="3424.1503">-6461 1121 462 0,'0'0'140'0,"0"0"0"15,0 0-49-15,0 0 0 16,0 0-26-16,0 0-59 15,0 0-6-15,-6-31-4 0,36 31-4 16,8 0 14 0,6 9-6-16,7-4 18 0,-1-5-5 15,-9 3-12 1,-6-3-1-16,-16 0-6 0,-8 3 6 16,-6-1-58-16,-5 2-30 15,0 1-46-15,0-1-115 16,0-4-237-16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5:00.74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AD6AAA-4C0B-422E-AE6F-21A713DED53C}" emma:medium="tactile" emma:mode="ink">
          <msink:context xmlns:msink="http://schemas.microsoft.com/ink/2010/main" type="writingRegion" rotatedBoundingBox="16455,11243 23067,11228 23069,12177 16457,12192"/>
        </emma:interpretation>
      </emma:emma>
    </inkml:annotationXML>
    <inkml:traceGroup>
      <inkml:annotationXML>
        <emma:emma xmlns:emma="http://www.w3.org/2003/04/emma" version="1.0">
          <emma:interpretation id="{B46B911A-3845-4C24-A29D-65F1FBB960F3}" emma:medium="tactile" emma:mode="ink">
            <msink:context xmlns:msink="http://schemas.microsoft.com/ink/2010/main" type="paragraph" rotatedBoundingBox="16455,11243 23067,11228 23069,12177 16457,12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6F9725-F6C3-4676-8D07-D65CBE885351}" emma:medium="tactile" emma:mode="ink">
              <msink:context xmlns:msink="http://schemas.microsoft.com/ink/2010/main" type="line" rotatedBoundingBox="16455,11243 23067,11228 23069,12177 16457,12192"/>
            </emma:interpretation>
          </emma:emma>
        </inkml:annotationXML>
        <inkml:traceGroup>
          <inkml:annotationXML>
            <emma:emma xmlns:emma="http://www.w3.org/2003/04/emma" version="1.0">
              <emma:interpretation id="{94171363-4F8F-4CF2-A2B4-03D8836830C9}" emma:medium="tactile" emma:mode="ink">
                <msink:context xmlns:msink="http://schemas.microsoft.com/ink/2010/main" type="inkWord" rotatedBoundingBox="16455,11364 17553,11362 17554,12120 16457,12123"/>
              </emma:interpretation>
              <emma:one-of disjunction-type="recognition" id="oneOf0">
                <emma:interpretation id="interp0" emma:lang="en-US" emma:confidence="0.5">
                  <emma:literal>UF</emma:literal>
                </emma:interpretation>
                <emma:interpretation id="interp1" emma:lang="en-US" emma:confidence="0">
                  <emma:literal>of</emma:literal>
                </emma:interpretation>
                <emma:interpretation id="interp2" emma:lang="en-US" emma:confidence="0">
                  <emma:literal>VF</emma:literal>
                </emma:interpretation>
                <emma:interpretation id="interp3" emma:lang="en-US" emma:confidence="0">
                  <emma:literal>Of</emma:literal>
                </emma:interpretation>
                <emma:interpretation id="interp4" emma:lang="en-US" emma:confidence="0">
                  <emma:literal>OE</emma:literal>
                </emma:interpretation>
              </emma:one-of>
            </emma:emma>
          </inkml:annotationXML>
          <inkml:trace contextRef="#ctx0" brushRef="#br0">-6486 4584 722 0,'0'0'179'16,"0"0"-88"-16,0 0-36 16,0 0 81-16,0 0-43 15,0 0-79-15,0 0 9 16,14 0-12-16,-3 0-11 15,-3 0 0-15,8-2 2 16,-2-1-14-16,-3-1 12 16,2 4-36-16,1 0 3 15,-3 0-60-15,5 0 12 0,6 0-42 16,-6 0-83 0,-4-9-128-16</inkml:trace>
          <inkml:trace contextRef="#ctx0" brushRef="#br0" timeOffset="304.7627">-6486 4584 611 0,'-5'-202'170'0,"5"199"-56"16,0 2-50-16,0-4 7 0,0 5 5 15,0-3-50-15,0 3-26 16,0-1 0-16,0 1-1 16,5-5-22-16,7 4 23 15,-2-2-7-15,1 3-13 16,-3 0 10-16,0 0-18 16,-2 0 14-16,2 0 8 15,3 0-20-15,-1 0 4 16,7 0-31-16,4-5-57 15,-6 1-42-15,1-1-153 0</inkml:trace>
          <inkml:trace contextRef="#ctx0" brushRef="#br0" timeOffset="-379.851">-7157 4133 3 0,'0'0'398'0,"0"0"-271"16,0 0-76-16,0 0-41 15,0 0 9-15,0 0 15 16,0 0-27-16,-50 36 1 0,31-10 9 16,3 6-10-1,-6-1 21-15,3 3 15 0,-3 2 26 16,0 0 22-16,1 5-55 16,-1 1 2-16,6 1-27 15,7 2-9-15,2 2 14 16,4 4-16-16,3-4 6 78,0 2 1-78,0-2-7 0,3-11 0 0,10-4 0 0,3-10-14 0,-2-9 4 0,2-6 5 0,3-1 5 0,-3-6 35 0,6 0-25 16,0 0 9-16,7 0-4 15,-1-11-14-15,0-6 16 0,4-3-17 16,-1-5 0-16,1-1-6 15,0-8 12-15,-2-5-7 16,2-3 1-16,-4-3 0 16,-3-2 8-16,-6-1-7 15,0 0 6-15,-6 0-7 16,-4-3 11-16,1 3-11 16,-7 5 26-16,3 4-16 15,-3 1 8-15,1 10-17 16,-1 2-1-16,0 10 6 15,-3 5-3-15,3 5-4 16,-3 3 1-16,0 3-30 16,0 0 21-16,0 0-50 0,0 0-18 15,0 0-12 1,0 0-97-16,0 0-87 0,3 3 6 0</inkml:trace>
        </inkml:traceGroup>
        <inkml:traceGroup>
          <inkml:annotationXML>
            <emma:emma xmlns:emma="http://www.w3.org/2003/04/emma" version="1.0">
              <emma:interpretation id="{A541D813-1841-4F10-8C1C-AA6D92A5F972}" emma:medium="tactile" emma:mode="ink">
                <msink:context xmlns:msink="http://schemas.microsoft.com/ink/2010/main" type="inkWord" rotatedBoundingBox="17922,11240 18453,11239 18455,12044 17924,12046"/>
              </emma:interpretation>
              <emma:one-of disjunction-type="recognition" id="oneOf1">
                <emma:interpretation id="interp5" emma:lang="en-US" emma:confidence="0.5">
                  <emma:literal>Z</emma:literal>
                </emma:interpretation>
                <emma:interpretation id="interp6" emma:lang="en-US" emma:confidence="0">
                  <emma:literal>?</emma:literal>
                </emma:interpretation>
                <emma:interpretation id="interp7" emma:lang="en-US" emma:confidence="0">
                  <emma:literal>2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-2766.3784">-5939 4144 358 0,'0'0'116'0,"0"0"11"0,0 0-74 16,0 0-20-16,0 0-2 15,0 0-24-15,0 0-6 16,109-123-1-16,-62 117 0 16,7 0 5-16,-7 6-4 15,-2 0 7-15,-8 0 3 16,-2 8-5-16,-6 10 1 16,-7 1 8-16,0 0-14 15,-6 5 15-15,-2-4-4 16,2 2-12-16,-3-2 13 15,-1-6-3-15,-2 0-10 16,-7-2 0-16,-3-1-33 16,0 1 24-16,0 2 9 15,-6 2 19-15,-23 6 53 16,-12 8-20-16,-11-2-4 0,-5 0-5 16,-6-1-8-16,6-6 18 15,3-5-27-15,10-1 5 16,9-7 9-16,8 1-40 15,11-6 11-15,7-3-1 16,6 0-9-16,3 0 8 16,0 0-9-16,0-3-75 15,3-8-41-15,22-6-101 16,-3 3-151-16</inkml:trace>
          <inkml:trace contextRef="#ctx0" brushRef="#br0" timeOffset="-3239.2805">-5857 4236 377 0,'0'0'202'0,"0"0"-90"0,0 0 1 15,0 0 18-15,0 0-34 16,0 0-3-16,3-37-58 15,-3 37-17-15,0 0-19 16,0 0-14-16,0 0-1 16,0 0-12-16,0 11 17 15,-3 11 10-15,-5 7 13 16,3 5 5-16,-1 5-6 16,-4 0-2-16,7 3-10 15,-3-1 0-15,6 5 1 16,0-1 9-16,0 3-10 15,0 0 0-15,0-6-1 16,0-4-33-16,0-5-46 0,0-10 59 16,0-6-33-1,0-7 20-15,0-4 3 0,0-3 10 16,0-3-13-16,0 0-57 16,-3 0-30-16,-4 0-209 0</inkml:trace>
          <inkml:trace contextRef="#ctx0" brushRef="#br0" timeOffset="1217.9706">-5726 4564 375 0,'0'0'83'0,"0"0"3"16,0 0-26 0,0 0 20-16,0 0 73 0,0 0-26 15,0 0-46-15,-3-26 3 16,3 26-24-16,-3 0 23 16,0 0-15-16,3 0-22 15,0 0 8-15,0 0-35 16,0 0-13-16,0 0-6 15,0 0-28-15,0 0 1 16,16 0 11-16,9 12 16 16,6 4 3-16,7 4-3 15,0 3 7-15,0-3-7 16,-6 3 1-16,-5-4-2 16,-5-5-6-16,-6 0 5 15,-7-5-5-15,-2-3 7 0,-7-4 0 16,0 2-1-16,0-4-39 15,0 3 11-15,0-1-10 16,0 7-32-16,-7 5 19 16,-7-3-173-16,-2-2-341 0</inkml:trace>
        </inkml:traceGroup>
        <inkml:traceGroup>
          <inkml:annotationXML>
            <emma:emma xmlns:emma="http://www.w3.org/2003/04/emma" version="1.0">
              <emma:interpretation id="{32C252FA-430A-4DA3-9802-F78B8386AF8F}" emma:medium="tactile" emma:mode="ink">
                <msink:context xmlns:msink="http://schemas.microsoft.com/ink/2010/main" type="inkWord" rotatedBoundingBox="18717,11543 19114,11542 19115,11695 18718,11696"/>
              </emma:interpretation>
              <emma:one-of disjunction-type="recognition" id="oneOf2">
                <emma:interpretation id="interp10" emma:lang="en-US" emma:confidence="0.5">
                  <emma:literal>=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-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2113.2918">-5144 4364 605 0,'0'0'140'0,"0"0"-140"47,0 0-18-47,0 0 18 0,0 0 104 0,0 0-53 0,0 0-27 0,212-21-9 16,-157 10-9-1,-4 2-5-15,-16 4-1 16,-10 1 0-16,-9 2-1 0,-13 2-60 16,-3 0-79-16,-3 0-90 0,-20 0-77 15</inkml:trace>
          <inkml:trace contextRef="#ctx0" brushRef="#br0" timeOffset="-2381.2201">-5141 4465 579 0,'0'0'168'15,"0"0"-145"-15,0 0 29 0,0 0 81 16,0 0-57-16,0 0-19 16,0 0-47-16,164-14 10 15,-124 8-1-15,-5 3-12 16,-2 3 10-16,-9 0-17 15,-5 0 9-15,-3 0 0 16,-7 0-8-16,1 0-1 16,-7 0 0-16,-3 0-12 15,3 0-27-15,-3-3-87 16,0 1-125-16,0-7-243 0</inkml:trace>
        </inkml:traceGroup>
        <inkml:traceGroup>
          <inkml:annotationXML>
            <emma:emma xmlns:emma="http://www.w3.org/2003/04/emma" version="1.0">
              <emma:interpretation id="{8F13CAF5-2E9E-4725-82BD-2F598F6BBD4F}" emma:medium="tactile" emma:mode="ink">
                <msink:context xmlns:msink="http://schemas.microsoft.com/ink/2010/main" type="inkWord" rotatedBoundingBox="19281,11286 19799,11284 19801,12184 19283,12186"/>
              </emma:interpretation>
              <emma:one-of disjunction-type="recognition" id="oneOf3">
                <emma:interpretation id="interp15" emma:lang="en-US" emma:confidence="0.5">
                  <emma:literal>I</emma:literal>
                </emma:interpretation>
                <emma:interpretation id="interp16" emma:lang="en-US" emma:confidence="0">
                  <emma:literal>E</emma:literal>
                </emma:interpretation>
                <emma:interpretation id="interp17" emma:lang="en-US" emma:confidence="0">
                  <emma:literal>[</emma:literal>
                </emma:interpretation>
                <emma:interpretation id="interp18" emma:lang="en-US" emma:confidence="0">
                  <emma:literal>]</emma:literal>
                </emma:interpretation>
                <emma:interpretation id="interp1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151.3803">-4322 4213 626 0,'0'0'202'0,"0"0"-105"0,0 0-18 15,0 0 59-15,0 0-11 16,0 0-89-16,0 0-37 16,0-9-1-16,0 12-28 15,3 17 22-15,0 5 6 16,-3 9 0-16,0 3 27 15,0 4-15-15,0 3 15 16,-3-1 4-16,-8-1-31 16,6-2 11-16,2-4-11 0,3-2 0 15,0 3 4-15,0-6-4 16,0 1-2-16,0-1-15 16,0-4-53-16,-10 16-47 15,1-9-184-15,-7-2-18 0</inkml:trace>
          <inkml:trace contextRef="#ctx0" brushRef="#br0" timeOffset="2466.7192">-4575 4955 639 0,'0'0'244'0,"0"0"-93"0,0 0-24 16,0 0-10-16,0 0-44 16,0 0-62-16,0 0-6 15,22-23-3-15,4 20-2 16,2-2 0-16,0 1 15 16,1 1-25-16,-1 1 10 15,1 2 0-15,-1-4 2 16,7 2 6-16,-2-3-6 15,5-1-2-15,0-6 1 16,0 5-2-16,-6-8-18 16,5-11-63-16,-11 0-75 15,-7 1-193-15</inkml:trace>
          <inkml:trace contextRef="#ctx0" brushRef="#br0" timeOffset="2783.1127">-4580 4139 836 0,'0'0'150'0,"0"0"-106"15,0 0-21-15,0 0 56 16,0 0 5-16,0 0-73 0,0 0-10 15,75-21 14 1,-34 16-15-16,3 0 1 0,-3 0 15 16,-6-1-15-16,-4 0 22 15,-2 1-14-15,-7-1-2 16,-3 3-3-16,2-1-4 16,-2 2-7-16,6-3-65 15,0-1-158-15,-9 0-179 0</inkml:trace>
        </inkml:traceGroup>
        <inkml:traceGroup>
          <inkml:annotationXML>
            <emma:emma xmlns:emma="http://www.w3.org/2003/04/emma" version="1.0">
              <emma:interpretation id="{AAB03179-31B4-4C45-A526-10282CAC5CC9}" emma:medium="tactile" emma:mode="ink">
                <msink:context xmlns:msink="http://schemas.microsoft.com/ink/2010/main" type="inkWord" rotatedBoundingBox="20750,11396 23067,11391 23069,12021 20751,12027"/>
              </emma:interpretation>
              <emma:one-of disjunction-type="recognition" id="oneOf4">
                <emma:interpretation id="interp20" emma:lang="en-US" emma:confidence="0.5">
                  <emma:literal>ver-RI</emma:literal>
                </emma:interpretation>
                <emma:interpretation id="interp21" emma:lang="en-US" emma:confidence="0.5">
                  <emma:literal>VFE R I</emma:literal>
                </emma:interpretation>
                <emma:interpretation id="interp22" emma:lang="en-US" emma:confidence="0">
                  <emma:literal>VE. R I</emma:literal>
                </emma:interpretation>
                <emma:interpretation id="interp23" emma:lang="en-US" emma:confidence="0">
                  <emma:literal>VEE R I</emma:literal>
                </emma:interpretation>
                <emma:interpretation id="interp24" emma:lang="en-US" emma:confidence="0">
                  <emma:literal>VF. R I</emma:literal>
                </emma:interpretation>
              </emma:one-of>
            </emma:emma>
          </inkml:annotationXML>
          <inkml:trace contextRef="#ctx0" brushRef="#br0" timeOffset="22762.0321">-3086 4428 78 0,'0'0'214'16,"0"0"-34"-16,0 0-29 16,0 0 2-16,0 0-34 15,0 0-51-15,0 0-36 16,0 0-4-16,0-94-28 15,0 92 9-15,0 2-10 16,0 0 1-16,0 0-1 0,0 0 0 16,0 0-38-16,0 0 20 15,-3 0 2-15,-5 11 17 16,3 6 22-16,2 10-22 16,0 0 12-16,0 4 5 15,3 7-8-15,0-6-8 16,0 3-1-16,9-3 2 15,7-3 8-15,-8 0-10 16,6-4 8-16,-9-1-8 16,3-2-6-16,-2 1 6 15,-4-7-1-15,-2 2-2 16,3-7 3-16,-3-3 0 16,3-2 1-16,2-3 2 0,-2-3-3 15,-1 0-9-15,4 0-4 16,-3 0 13-16,5 0 12 15,3 0 11-15,5-17 7 16,3-3 2-16,6-5-25 16,0-1 0-16,-2-2 9 15,-8 0-6-15,1 0 27 16,-3-4-36-16,-4 0 14 16,4 0 29-16,-7-3-28 15,0 4 6-15,-2 2-2 16,-4 1-19-16,0 5 31 15,0 5-24-15,0 9-6 0,0 3 2 16,0 3-3-16,0 0-2 16,0 3-43-16,0 0-59 15,0 0 2-15,0 0-6 16,3 8 23-16,3 14-30 16,0-1-152-16,-2-4-14 0</inkml:trace>
          <inkml:trace contextRef="#ctx0" brushRef="#br0" timeOffset="23400.2439">-2507 4629 121 0,'0'-164'540'0,"-7"161"-408"0,4-3-5 0,0 3-32 0,3 1 1 0,0-2-13 0,0 2-83 15,0 2-26-15,0 0 11 16,3 0 15-16,13 0 3 16,3 0-3-16,0 0-1 15,3 0 1-15,-3 0-31 16,0-3 14-16,-5 0-11 16,2 1-28-16,10-7-45 15,-4-4-139-15,-3 3-162 0</inkml:trace>
          <inkml:trace contextRef="#ctx0" brushRef="#br0" timeOffset="23149.8051">-2507 4629 603 0,'0'0'161'0,"0"0"-75"16,0 0-56-16,0 0 67 15,0 0 27-15,0 0-44 16,0 0-80-16,0-18-22 16,0 18-36-16,3 0 35 15,6 0 23-15,4 0 20 16,-4 0-19-16,4 0 15 15,-5 0 1-15,0-2-8 16,0 2-8-16,-2-2-1 16,2 2 0-16,0-4 2 0,5 2-2 15,-1-4-2-15,1 3-4 16,6-7-178-16,-6 1-123 16,-7-4-220-16</inkml:trace>
          <inkml:trace contextRef="#ctx0" brushRef="#br0" timeOffset="23250.7502">-2507 4629 121 0</inkml:trace>
          <inkml:trace contextRef="#ctx0" brushRef="#br0" timeOffset="23758.548">-1998 4456 502 0,'0'0'176'0,"0"0"-85"0,0 0-72 15,0 0 11-15,0 0 66 16,0 0-31-16,0 0-38 0,0 0-14 15,6 0 0-15,0 0 15 16,4 0-27-16,3 0 6 16,-1 0-7-16,1 0-5 15,-4 0-5-15,4 0-46 16,-1 0-64-16,1 0-6 16,0 0-76-16,-4 0-75 0</inkml:trace>
          <inkml:trace contextRef="#ctx0" brushRef="#br0" timeOffset="24459.6647">-1652 4447 58 0,'0'0'163'15,"0"0"-84"-15,0 0 2 16,0 0 39-16,0 0-22 15,0 0-16-15,0 0-20 16,0-2-30-16,0 2 7 16,0-3-38-16,0 3-1 15,0 0 0-15,0-3-54 16,3 3 13-16,-3 0 4 16,3 0 3-16,-3-2 33 15,0 2-4-15,0 0 5 16,0 0 27-16,0 0-11 15,0-4-2-15,0 4-14 0,0-1-10 16,7-3-32-16,-1-1-109 16,-3-3-122-16</inkml:trace>
          <inkml:trace contextRef="#ctx0" brushRef="#br0" timeOffset="24786.4214">-1652 4447 224 0,'28'-90'189'16,"-28"88"-33"-16,0-4-37 16,0 3 23-16,0 3-31 15,0-3-46-15,0 3-20 0,0-3-27 16,0 3-17 0,0 0-2-16,0 0-4 0,0 0-13 15,0 0-1-15,0 0-16 16,0 0 24-16,0 0-8 15,0 0-58-15,0 0-1 16,0 0 23-16,0 0 31 16,0 0 23-16,0 0-5 15,0 0 6-15,0 0 0 16,0 0-39-16,0 0-43 16,3 0-88-16,4 0 92 15,2 0-12-15,-6 0 31 16,1 6 1-16,-4 3-38 0</inkml:trace>
          <inkml:trace contextRef="#ctx0" brushRef="#br0" timeOffset="25830.7033">-1608 4334 78 0,'0'0'189'15,"0"0"-66"-15,0 0-21 16,0 0 41-16,0 0-20 16,0 0-35-16,0 0-23 0,-6-20-25 15,6 20 27-15,0 0-18 16,-3 0-6-16,-1 0 32 15,1 0-44-15,0 0-4 16,3 0-22-16,-3 0-5 16,3 0-2-16,-3 14-5 15,3 9 6-15,-3 8 0 16,0 2 2-16,-1 8-1 16,4-1 7-16,0-1-6 15,0 1-1-15,-3-4 0 16,3-7-10-16,0-4 4 15,-3-7 6-15,3-4 0 16,-3-6 1-16,0-2 0 16,0-1-1-16,-1-1 0 0,1-1 0 15,3-1 0-15,-3-2 0 16,3 0-21-16,0 0-7 16,0 0-57-16,0 0 34 15,0 0-5-15,0 0-47 16,0 0 60-16,3-11 23 15,7-6-73-15,-1-11 31 16,1-3 35-16,-1-6 25 16,-3-6-28-16,1 0 11 15,-4-4 19-15,-3-2 25 16,3 0 37-16,3 7-20 16,1 3 17-16,-1 8 17 15,0 5-48-15,1 10-11 0,2 4 13 16,4 1-30-16,3 4 0 15,1-3-2-15,7 1 0 16,-7 7 1-16,-1-1-4 16,0 3-7-16,-5 0 5 15,-3 0 7-15,1 0-5 16,-5 7 4-16,2 2-21 16,-3 6 22-16,-3-1 10 15,3 2-1-15,0 8 24 16,-3-3-14-16,0 6-3 15,0-4 0-15,0 2-8 16,0-4-8-16,0 2 2 16,-9-2-2-16,-7-1 21 31,-3-3-13-31,-3 0 17 0,-2 0 25 0,-1-3-37 31,3 0 21-31,6-6 2 0,3 1-19 0,7-4 12 0,3-5-27 16,3 0 6-16,0 0-3 15,0 0-5-15,0 4-6 16,0 1-4-16,6 4 10 16,7 4 18-16,-4 2-9 15,4 2-2-15,-5 0-1 16,3 1 0-16,-5-2-6 16,-1 1 0-16,-2-3 0 0,2-5 6 15,-2-1-6-15,0-2 0 16,2-4-1-1,6-2-54-15,0 0-52 0,8 0 62 16,29-10-59-16,-4-19-155 16,0-2-365-16</inkml:trace>
          <inkml:trace contextRef="#ctx0" brushRef="#br0" timeOffset="26582.2723">-1178 4720 139 0,'0'0'301'0,"0"0"-142"16,0 0 10-16,0 0 17 15,0 0-44-15,0 0-71 16,0 0-47-16,0-26-23 15,0 21 14-15,10 1-15 16,4 2 0-16,0-1 0 16,2 3 3-16,0 0-4 15,0 0 1-15,-1 0-6 16,1 0-2-16,0 0 8 16,0 0-2-16,0 0 2 15,-1 0-20-15,1 0 19 16,-3 0-13-16,1 0 2 15,3 0 4-15,-1-6-26 0,-3-5-62 16,9-9-27-16,-6 4-117 16,-5-4-157-16</inkml:trace>
          <inkml:trace contextRef="#ctx0" brushRef="#br0" timeOffset="26997.8398">-1073 4222 232 0,'0'0'244'0,"0"0"-134"0,0 0-48 16,0 0 48-16,0 0-9 15,0 0-25-15,0 0-21 16,-16-35-40-16,16 35-1 16,0 0-13-16,0 0 0 15,0 0 31-15,0 0-22 16,0 0 6-16,0 0 8 16,0 0-16-16,12 0 16 15,7 0-15-15,3 0-8 16,4 0 22-16,2 0-22 15,-1 0 12-15,0 0-13 0,-2 0 9 16,-6 0-11 0,-1 0 2-16,-1 0-13 0,-6 0-4 15,2 0-34-15,3 0-31 16,-7 0-113-16,-3-1-169 0</inkml:trace>
          <inkml:trace contextRef="#ctx0" brushRef="#br0" timeOffset="26244.4662">-995 4363 33 0,'0'0'370'0,"0"0"-163"16,0 0-78-16,0 0 30 15,0 0 21-15,0 0-71 16,0 0-44-16,0-12-61 16,0 12-3-16,0 0-2 15,-3 0 2-15,0 0 4 16,0 6-5-16,-3 10 0 16,3 5 2-16,-7 0-1 15,4 6-1-15,-1-1 4 16,-2-1 5-16,3 2-9 0,-1-3 0 15,1 1 0-15,3-5-7 16,0 0 7-16,3-5-25 16,0-1-28-1,0-4-72-15,0-1-9 0,0-1-54 16,0-2-50-16,0-6-40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4:50.67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8804B4-817B-4E3F-8A6C-341ABE9E31A2}" emma:medium="tactile" emma:mode="ink">
          <msink:context xmlns:msink="http://schemas.microsoft.com/ink/2010/main" type="writingRegion" rotatedBoundingBox="17297,8655 18580,9908 18093,10407 16809,9154"/>
        </emma:interpretation>
      </emma:emma>
    </inkml:annotationXML>
    <inkml:traceGroup>
      <inkml:annotationXML>
        <emma:emma xmlns:emma="http://www.w3.org/2003/04/emma" version="1.0">
          <emma:interpretation id="{105152A4-3B04-4735-A35C-56D898105F95}" emma:medium="tactile" emma:mode="ink">
            <msink:context xmlns:msink="http://schemas.microsoft.com/ink/2010/main" type="paragraph" rotatedBoundingBox="17297,8655 18580,9908 18093,10407 16809,9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A28D46-FA90-4A93-8C91-2C66B0654696}" emma:medium="tactile" emma:mode="ink">
              <msink:context xmlns:msink="http://schemas.microsoft.com/ink/2010/main" type="line" rotatedBoundingBox="17297,8655 18580,9908 18093,10407 16809,9154"/>
            </emma:interpretation>
          </emma:emma>
        </inkml:annotationXML>
        <inkml:traceGroup>
          <inkml:annotationXML>
            <emma:emma xmlns:emma="http://www.w3.org/2003/04/emma" version="1.0">
              <emma:interpretation id="{A39EB0E9-D81D-42AD-BD1D-47BCE4B0833D}" emma:medium="tactile" emma:mode="ink">
                <msink:context xmlns:msink="http://schemas.microsoft.com/ink/2010/main" type="inkWord" rotatedBoundingBox="17297,8655 17622,8973 17135,9472 16809,9154"/>
              </emma:interpretation>
              <emma:one-of disjunction-type="recognition" id="oneOf0">
                <emma:interpretation id="interp0" emma:lang="en-US" emma:confidence="0.5">
                  <emma:literal>o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d</emma:literal>
                </emma:interpretation>
              </emma:one-of>
            </emma:emma>
          </inkml:annotationXML>
          <inkml:trace contextRef="#ctx0" brushRef="#br0">-6706 1634 29 0,'0'0'121'15,"0"0"-37"-15,0 0 8 16,0 0 54-16,0 0-12 16,0 0-10-16,0 0-46 15,-11-45-42-15,8 45 8 16,0 0-18-16,3 0-5 15,-2 0-21-15,2 0 5 16,0 0-11-16,0 0 0 16,0 0-14-16,0 0 20 15,0 0-9-15,0 5 9 16,0 4 8-16,-3 5-8 16,-2 0-9-16,-1 6-1 15,1 2 10-15,-1 4 13 0,-4-1-12 16,4 4-1-16,-2 2 13 15,8-2-4-15,-3-5-6 16,3 6-3-16,0-6 0 16,0 3 9-16,0-6-8 15,0 3-1-15,0-5 0 16,0 4 4-16,0-4-4 16,0 4 0-16,0-2 1 15,0-5 2-15,0-2-3 16,0 3 0-16,0-3 5 0,0 0-4 15,0 1-2 1,0-2-12-16,3-1 8 16,5-1-3-16,-2 0 3 0,-1-2-9 15,3-3-5-15,-5-4-17 16,2-2 27-16,-2 0-5 16,0 0 8-16,2 0 6 15,0 0 19-15,1 0 1 16,5-2 3-16,-3-9-23 15,5-7 15-15,3 2-15 16,-1-4 0-16,4-3 14 16,-3-3-13-16,3-5 20 15,-3-6 8-15,3-2-17 16,-4-5 11-16,1 7-4 16,-3 1-8-16,-1 3 17 0,-2 2-14 15,-4-1 9-15,4-1 22 16,-4-3-45-16,-1 1 13 15,0-2 0-15,1 5-12 16,-3 8 25-16,-3 3-13 16,0 6 7-16,0 5 12 15,0 1-32-15,0 7 0 16,0-1-10-16,0 3-17 16,0 0 4-16,0 0-66 15,0 0-39-15,0 0 31 16,0 14 36-16,0 2-31 15,0 10-22-15,0-3-32 16,0-3-80-16</inkml:trace>
        </inkml:traceGroup>
        <inkml:traceGroup>
          <inkml:annotationXML>
            <emma:emma xmlns:emma="http://www.w3.org/2003/04/emma" version="1.0">
              <emma:interpretation id="{A1F1FB39-8D4C-4CEB-9016-9AB40959C1DE}" emma:medium="tactile" emma:mode="ink">
                <msink:context xmlns:msink="http://schemas.microsoft.com/ink/2010/main" type="inkWord" rotatedBoundingBox="18133,9776 18428,10064 18234,10262 17940,9975">
                  <msink:destinationLink direction="with" ref="{5250D688-7645-4FBC-87D0-DD5DB45ADD11}"/>
                </msink:context>
              </emma:interpretation>
              <emma:one-of disjunction-type="recognition" id="oneOf1">
                <emma:interpretation id="interp5" emma:lang="en-US" emma:confidence="0.5">
                  <emma:literal>o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0</emma:literal>
                </emma:interpretation>
                <emma:interpretation id="interp8" emma:lang="en-US" emma:confidence="0">
                  <emma:literal>°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16984.8569">-5827 2647 39 0,'0'0'78'15,"0"0"-25"-15,0 0-5 16,0 0 47-16,0 0-10 16,0 0-5-16,0 0 11 15,0 0-3-15,0 0-2 16,0 0-32-16,0 0-41 0,0 0-9 16,0 5-4-16,0 7 0 15,0 3 6-15,0 3-5 16,0 5 6-16,3 0-7 15,8 0 6-15,-6-3-6 16,3-3 0-16,-2-3 0 16,-4 0 4-16,4 1-4 15,2-4 0-15,-6 0 0 16,4 1 2-16,-3-4 6 16,5 1-8-16,-6-4 0 15,1 1-1-15,3-3-5 16,-3-1 6-16,0-2-1 15,4 3-29-15,-1-3 30 0,0 0-9 16,1 0 9-16,-1 3 0 16,4-3 1-16,-4 0 15 15,0 0-12-15,4 0 3 16,-4 0-1-16,3 0-6 16,1 0 1-16,-1 0 8 15,4 0-9-15,3 0 0 16,3 0-7-16,0 0 7 15,0 0-13-15,-5 0 13 16,0 0 0-16,-6 0 10 16,0-3-9-16,-3-2 7 15,-2-4-3-15,-3 4-4 16,0-4 36-16,0 1-13 0,0-1-6 16,0 0 0-1,0-1-18-15,0 1 1 0,0-3-1 16,0 4 0-16,0-1-8 15,0 1 8-15,0-1-14 16,0 0 13-16,0 1-10 16,0 0 10-16,0-1-24 15,-11 2 6-15,-5-1 19 16,0 3 10-16,-6 3 6 16,0-1 4-16,0 3-17 15,6-3 4-15,3 3 13 16,4 0-20-16,3-3 23 15,2 3-16-15,-2 0-1 16,3-3 4-16,-3 3-3 0,-4 0-7 16,-2 0 0-16,-7 0-4 15,-4 0-4-15,-2 0 8 16,3 0 0-16,3 0 0 16,3 0-3-16,8 0-5 31,2 0-5-31,6 3-26 15,0-3-57-15,0 3-136 0,0 0-33 0,8-3 38 0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5:35.31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58BFDC-1CB8-4485-9C6E-701A49915177}" emma:medium="tactile" emma:mode="ink">
          <msink:context xmlns:msink="http://schemas.microsoft.com/ink/2010/main" type="writingRegion" rotatedBoundingBox="30320,6931 30603,8606 29760,8748 29477,7074"/>
        </emma:interpretation>
      </emma:emma>
    </inkml:annotationXML>
    <inkml:traceGroup>
      <inkml:annotationXML>
        <emma:emma xmlns:emma="http://www.w3.org/2003/04/emma" version="1.0">
          <emma:interpretation id="{1CDA6D1B-6A77-4746-AC03-6BAF84255902}" emma:medium="tactile" emma:mode="ink">
            <msink:context xmlns:msink="http://schemas.microsoft.com/ink/2010/main" type="paragraph" rotatedBoundingBox="30320,6931 30603,8606 29760,8748 29477,7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BACA93-2784-4469-801E-F6756F9CE432}" emma:medium="tactile" emma:mode="ink">
              <msink:context xmlns:msink="http://schemas.microsoft.com/ink/2010/main" type="line" rotatedBoundingBox="30320,6931 30603,8606 29760,8748 29477,7074"/>
            </emma:interpretation>
          </emma:emma>
        </inkml:annotationXML>
        <inkml:traceGroup>
          <inkml:annotationXML>
            <emma:emma xmlns:emma="http://www.w3.org/2003/04/emma" version="1.0">
              <emma:interpretation id="{64E0D683-D750-494A-9652-36D549AE7BBA}" emma:medium="tactile" emma:mode="ink">
                <msink:context xmlns:msink="http://schemas.microsoft.com/ink/2010/main" type="inkWord" rotatedBoundingBox="29468,7094 30304,6892 30372,7172 29535,7373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0 248 97 0,'0'0'135'0,"0"0"-65"0,0 0-34 16,0 0-6-16,0 0 22 15,0 0-32-15,4-35 26 16,-1 30-30-16,-3 1 0 16,3 3 29-16,-3-3 4 15,0 0 17-15,3-1 32 16,-3 0-38-16,0 2-16 15,0-3-16-15,0 1-12 16,0-1 20-16,0 4-29 16,0 2 6-16,0-4-13 15,0 4 3-15,0 0-10 16,0 0 7-16,0 0-2 0,0 0-6 16,0 0-26-16,0 0 8 15,0 12 6-15,0-1 3 16,0 2 17-16,0 2 0 15,0 0 19-15,0-1-4 16,0 1-15-16,0-5 10 16,6 2-10-16,1-2-10 15,-1-1 10-15,0-4-14 16,-3 3-18-16,1-3 7 16,-1-5-27-16,0 0 5 15,0 0 41-15,3 0 6 16,1 0 3-16,5 0 4 15,7 0 2-15,3-14 3 0,0-3-11 16,4-1 5-16,-4 2-6 16,-3-2 1-16,3-2 3 15,0 0-4-15,2-2 0 16,1-2 7-16,1 0-6 16,-4 2-1-16,-3-1 0 15,0 2 0-15,-4 5 1 16,-2 2-1-16,-7 5-1 15,1 1 0-15,-1 4-47 16,-6 1-59-16,0 3-60 16,0 0-152-16</inkml:trace>
          <inkml:trace contextRef="#ctx0" brushRef="#br0" timeOffset="414.0564">212 15 228 0,'0'0'178'0,"0"0"-145"15,0 0-11-15,0 0-22 16,0 0 0-16,0 0-2 15,0 0 2-15,16 62 0 16,-13-45-13-16,2 1 13 16,1-2 23-16,2-1-9 0,0 0-3 15,3-5 22-15,-3 4-26 16,5-6 9-16,-1 5 1 16,7-3-16-16,0-1 22 15,0 2-22-15,3-5 6 16,3 0 4-16,4-6-5 15,2 0-3-15,9-5-3 16,1-13 1-16,10-5 25 16,-4-5-16-16,4 1-8 15,-10 0 0-15,0-19-2 16,-11 13-114-16,-13-5-287 0</inkml:trace>
        </inkml:traceGroup>
        <inkml:traceGroup>
          <inkml:annotationXML>
            <emma:emma xmlns:emma="http://www.w3.org/2003/04/emma" version="1.0">
              <emma:interpretation id="{AB514839-02B3-427E-AE45-6E66AAAB276D}" emma:medium="tactile" emma:mode="ink">
                <msink:context xmlns:msink="http://schemas.microsoft.com/ink/2010/main" type="inkWord" rotatedBoundingBox="29799,8137 30470,8386 30322,8785 29651,8536"/>
              </emma:interpretation>
              <emma:one-of disjunction-type="recognition" id="oneOf1">
                <emma:interpretation id="interp5" emma:lang="en-US" emma:confidence="0.5">
                  <emma:literal>.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V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13837.7396">255 1284 78 0,'0'0'79'0,"0"0"-8"0,0 0 3 16,0 0-11-16,0 0 2 15,0-29-12-15,0 29-25 16,0-2 24-16,0 2 7 16,0 0-23-16,0-4 20 15,0 2-22-15,0-2 0 16,0 3 1-16,0-3-25 15,0 0 13-15,0 3 2 16,0 1-24-16,0 0 3 16,0 0-4-16,0 0-26 15,-2 0-45-15,-1 0-44 16,0 0 58-16,3 10 34 0,-5 2 19 16,5 5-3-16,0-2 7 15,0 4-2-15,0-2 2 16,0 0 1-16,0 3 14 15,0-6-15-15,0 4 0 16,0-2 0-16,0 1-2 16,0 3 2-16,0-1 4 15,0 1-2-15,0 0-2 16,0-4 0-16,0-1 2 16,0-4-9-16,0-5-15 15,0-3 2-15,0-3 8 16,5 3 7-16,-5-3 5 0,3 0 0 15,2 0 1 1,9 0 9-16,-3 0-10 0,11 0 0 16,4-12 8-1,-1-1-8-15,3-2 0 0,-3 1 0 16,4-6-28-16,-1 4-10 16,1-4-8-16,-1 2-29 15,-4 1-43-15,3-2 36 16,-5 4 17-16,-11 4-23 0</inkml:trace>
          <inkml:trace contextRef="#ctx0" brushRef="#br0" timeOffset="14459.4268">331 1385 5 0,'0'0'0'0,"0"0"2"16,0 0 4-16,0 0-4 15,0 0-2-15,0 0 13 16,0 0-12-16,47 85 35 15,-44-74-23-15,0-2 12 16,4 2-4-16,-1 1-19 16,3 1 12-16,1 5 34 15,6-1-38-15,-1 2 22 16,1-2-15-16,3 0-7 0,-3 0-1 16,0-2-1-1,0-4-6-15,-7-3-2 0,-1-4 0 16,5-2 4-16,-2-2-1 15,3 0 63-15,5 0-22 16,3-8-37-16,4-9-4 16,2-4-3-16,0-1 0 15,1-3 7-15,-1-3-7 16,-3-2 1-16,4 3-1 16,-5 2-2-16,4 0 2 15,-4 1-36-15,3 2-24 16,-5 4-31-16,-6 7-52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6:06.4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CEB867-6576-4095-908F-DDFB198E3870}" emma:medium="tactile" emma:mode="ink">
          <msink:context xmlns:msink="http://schemas.microsoft.com/ink/2010/main" type="writingRegion" rotatedBoundingBox="4945,15666 18778,12528 19811,17080 5977,20217"/>
        </emma:interpretation>
      </emma:emma>
    </inkml:annotationXML>
    <inkml:traceGroup>
      <inkml:annotationXML>
        <emma:emma xmlns:emma="http://www.w3.org/2003/04/emma" version="1.0">
          <emma:interpretation id="{FA0F63F0-68AC-489D-8AFF-2541B6E7CF1B}" emma:medium="tactile" emma:mode="ink">
            <msink:context xmlns:msink="http://schemas.microsoft.com/ink/2010/main" type="paragraph" rotatedBoundingBox="5075,15591 9275,15390 9317,16250 5116,16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AEB26-B0D4-40EA-8F29-15EC8F63AE75}" emma:medium="tactile" emma:mode="ink">
              <msink:context xmlns:msink="http://schemas.microsoft.com/ink/2010/main" type="inkBullet" rotatedBoundingBox="5075,15591 5651,15563 5690,16387 5115,16415"/>
            </emma:interpretation>
            <emma:one-of disjunction-type="recognition" id="oneOf0">
              <emma:interpretation id="interp0" emma:lang="en-US" emma:confidence="1">
                <emma:literal>A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D</emma:literal>
              </emma:interpretation>
              <emma:interpretation id="interp3" emma:lang="en-US" emma:confidence="0">
                <emma:literal>H</emma:literal>
              </emma:interpretation>
              <emma:interpretation id="interp4" emma:lang="en-US" emma:confidence="0">
                <emma:literal>@</emma:literal>
              </emma:interpretation>
            </emma:one-of>
          </emma:emma>
        </inkml:annotationXML>
        <inkml:trace contextRef="#ctx0" brushRef="#br0">277 34 347 0,'0'0'154'0,"0"0"-90"16,0 0 9-16,0 0 21 15,0 0 25-15,0-33-41 16,0 33-55-16,0 0 13 15,0 0 33-15,0-3-2 16,0 3 12-16,0 0-45 0,0 0-8 16,0 0-23-16,0 0-3 15,0 0-28-15,-3 0-2 16,1 0 30-16,-1 3-15 16,-3 13 12-16,-2 14 3 15,0 6-14-15,-5 9 24 16,-6 11-10-16,0-5 0 15,-3-1-12-15,0 1 11 16,-3-2 1-16,0-3 0 16,3-7 0-16,1-2-3 15,4-12 2-15,4-2 0 16,5-6 1-16,0 1 1 16,2-7-1-16,1 0-16 15,2-3-45-15,3-2-6 0,0 3 15 16,0-4-14-16,0 1-40 15,0-1-8-15,0 1-20 16,0-3 1-16,0 0-24 16,0-3-49-16</inkml:trace>
        <inkml:trace contextRef="#ctx0" brushRef="#br0" timeOffset="1067.3237">86 445 139 0,'0'0'157'0,"0"0"-42"16,0 0-38-16,0 0 5 16,0 0-11-16,0 0-34 15,0 0-1-15,-3-20-26 16,15 12-1-16,-2 4 11 15,2 4-14-15,-2-2-6 16,-1 2 0-16,7-3 0 16,3 0 4-16,3-2-4 15,7 0 0-15,2-5 9 0,1 5-2 16,6-7-8-16,-5 1 1 16,-1 3 0-16,-1 3 1 15,-2-8-1-15,-7 8 0 16,0 2-1-16,-9 3-17 15,-1 0-34-15,-5 0-88 16,-7 0-93-16</inkml:trace>
        <inkml:trace contextRef="#ctx0" brushRef="#br0" timeOffset="549.1698">206-67 133 0,'0'0'112'0,"0"0"-86"16,0 0-24-16,0 0 12 15,0 0 1-15,0 0 22 16,0 0 19-16,9-106-28 16,-9 106 2-16,0 0-8 15,0 0-12-15,3 0-1 16,4 4-9-16,2 16 2 16,4-1 11-16,-2 13-7 0,8-1 4 15,0-4-10 1,3 7 1-16,2 1 12 0,0 1 0 15,-2-2 3-15,3 1 13 16,-3-2-28-16,-3-2 17 16,-3 1-6-16,-3-1-12 15,-1 1 0-15,-2-8 26 16,-4 3-16-16,0-3 23 16,1-11-31-16,-1 6 5 15,-3-8-7-15,0-3 1 16,4 4 1-16,-4-3-2 15,0 1 0-15,0-4 0 16,0 0-3-16,0 0 2 0,-1-1 1 16,-2 3-19-1,0-8 17-15,5 6-49 0,-5-6-20 16,3 3-2-16,-3 1-48 16,0-2-86-16</inkml:trace>
      </inkml:traceGroup>
      <inkml:traceGroup>
        <inkml:annotationXML>
          <emma:emma xmlns:emma="http://www.w3.org/2003/04/emma" version="1.0">
            <emma:interpretation id="{3945DEF1-1865-43D6-9DBE-CD51F7529EA2}" emma:medium="tactile" emma:mode="ink">
              <msink:context xmlns:msink="http://schemas.microsoft.com/ink/2010/main" type="line" rotatedBoundingBox="6502,15582 9278,15449 9317,16250 6540,16383"/>
            </emma:interpretation>
          </emma:emma>
        </inkml:annotationXML>
        <inkml:traceGroup>
          <inkml:annotationXML>
            <emma:emma xmlns:emma="http://www.w3.org/2003/04/emma" version="1.0">
              <emma:interpretation id="{46CDA0BB-6716-4020-B148-8ACA574268C6}" emma:medium="tactile" emma:mode="ink">
                <msink:context xmlns:msink="http://schemas.microsoft.com/ink/2010/main" type="inkWord" rotatedBoundingBox="6509,15737 7681,15681 7704,16160 6532,16216"/>
              </emma:interpretation>
              <emma:one-of disjunction-type="recognition" id="oneOf1">
                <emma:interpretation id="interp5" emma:lang="en-US" emma:confidence="0.5">
                  <emma:literal>+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2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660.4784">1407 230 738 0,'0'0'190'0,"0"0"-85"16,0 0-70-16,0 0-25 15,0 0-3-15,0 0-1 16,0 0 0-16,-3-26-9 16,9 26 3-16,13-6 0 15,4 3 0-15,8 3 12 16,4-1-13-16,11-7 1 0,11 1 0 15,6-5 20-15,10-2 0 16,1 4-11-16,-1-3-3 16,0 5 3-16,-4 2-10 15,-6 1 1-15,-6 2 0 16,-11 3-1-16,-5 0 1 16,-12 0 0-16,-4 0-1 15,-13 0-2-15,-2 3-4 16,-4 0-2-16,-6 5 2 15,3-8 1-15,-3 0 6 16,0 0 0-16,0 0 0 16,0 0-37-16,0 0-1 15,0 0-33-15,0 0-83 16,4 0-64-16,-4 0-175 0</inkml:trace>
          <inkml:trace contextRef="#ctx0" brushRef="#br0" timeOffset="2200.9919">2130 23 506 0,'0'0'95'0,"0"0"-95"16,0 0-36-16,0 0 36 0,0 0 7 16,0 0 6-16,0 0-12 15,177-65 15-15,-142 54-15 16,-4 4 10-16,-9 5 19 16,-6 2-21-16,-3 0 11 15,-2 0-6-15,3 0 18 16,-1 5 40-16,1 10-8 15,5 2-14-15,0 0-17 16,-3 6-32-16,3-6 18 16,-7 8 2-16,-2-3-21 15,-7 4-1-15,-3 3 1 16,0-2 25-16,0 1-2 16,-22 7-23-16,-6 2 19 15,-7-5 2-15,-5-2 23 0,-1-4 1 16,0-7-19-16,3 2-3 15,3-5 4-15,10-8-21 16,6-2 30-16,13 0-10 16,3-6-13-16,3 0-2 15,0 0-10-15,0 0-1 16,0 0 0-16,0 0-9 16,6 0-14-16,3-8-38 15,13-1-83-15,-6 1-69 16,0 3-81-16</inkml:trace>
        </inkml:traceGroup>
        <inkml:traceGroup>
          <inkml:annotationXML>
            <emma:emma xmlns:emma="http://www.w3.org/2003/04/emma" version="1.0">
              <emma:interpretation id="{A4135942-7D48-46F5-8D60-3E6B3804C536}" emma:medium="tactile" emma:mode="ink">
                <msink:context xmlns:msink="http://schemas.microsoft.com/ink/2010/main" type="inkWord" rotatedBoundingBox="8255,15498 9278,15449 9317,16250 8294,16299"/>
              </emma:interpretation>
              <emma:one-of disjunction-type="recognition" id="oneOf2">
                <emma:interpretation id="interp10" emma:lang="en-US" emma:confidence="0.5">
                  <emma:literal>R</emma:literal>
                </emma:interpretation>
                <emma:interpretation id="interp11" emma:lang="en-US" emma:confidence="0">
                  <emma:literal>M</emma:literal>
                </emma:interpretation>
                <emma:interpretation id="interp12" emma:lang="en-US" emma:confidence="0">
                  <emma:literal>D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P</emma:literal>
                </emma:interpretation>
              </emma:one-of>
            </emma:emma>
          </inkml:annotationXML>
          <inkml:trace contextRef="#ctx0" brushRef="#br0" timeOffset="2959.0436">3342-143 462 0,'0'0'169'16,"0"0"3"-16,0 0-113 15,0 0-34-15,0 0-25 16,0 0-6-16,0 0-7 15,10 2 1-15,-1 23-6 16,-4 6 12-16,3 6-6 16,-5 0 12-16,-3 3 38 15,0 2-9-15,0 1 17 16,0-1-16-16,-6 0 9 16,-7-1-4-16,-1-5-35 0,3 1 9 15,1 0-7 1,4-6 6-16,0 2-9 0,2-3 1 15,1-9 0-15,3 2-9 16,0-14 10-16,0-4-1 16,0-5 0-16,0 0-9 15,0 0 2-15,0 0 7 16,0 0-27-16,0 0-9 16,0 0-53-16,0 0-15 15,0 0-23-15,13-11-27 16,-2-6-31-16,0 0-44 0</inkml:trace>
          <inkml:trace contextRef="#ctx0" brushRef="#br0" timeOffset="3748.1489">3228 198 342 0,'0'0'147'0,"0"0"-5"15,0 0-70-15,0 0 61 16,0 0-58-16,0 0-35 15,0 0-28-15,-75-175-12 16,116 141 0-16,6-8-39 16,-3 5 14-16,4 5 24 15,-7 5-14-15,0 1 15 16,-4 3 0-16,-3 3 1 16,-5 3-1-16,-4 4 0 15,-6 0 1-15,0 5 0 16,3 3-1-16,3 2 0 0,4 3 8 15,1 0-7-15,5 0 14 16,1 0-12-16,0 14 5 16,-1 4-6-16,-3 7-2 15,-1 3-7-15,-6 8 7 16,-6-2 0-16,-9 3 0 16,-7 0 46-16,-3-11-13 15,0-1 22-15,0-5-26 16,-6 4 4-16,-10-6 3 15,-6 7-23-15,-3 7 0 16,-7-1-11-16,-3 2 8 16,4-3 3-16,2-6-13 0,7-3 6 15,0-7 25 1,3-4-14-16,3-2 19 0,-1-7-8 16,-2-1-28-16,3 0 26 15,-3 0-25-15,3 0 12 16,3 0 16-16,-2 0-27 15,2-1 11-15,0-11-13 16,7 6 1-16,0 3 7 16,6 3-8-16,0 0 0 15,0 0-1-15,0 0-17 16,0 0 16-16,0 0-18 16,0 0-5-16,3 0 24 15,10 3 1-15,2 7-7 16,7 4 6-16,1-4 2 0,2 4 3 15,5-2-4-15,3 2 6 16,-3 0 3-16,8 3-8 16,-3-7 7-16,0 8-1 15,3-1 2-15,0 1-8 16,-1 1-1-16,3-8 1 16,-2 3-1-16,0-7 20 15,-3-5-4-15,-4 1-8 16,-2-3-1-16,-7 0-7 15,-3 0 0-15,-3 0-19 16,-16 0 4-16,0 0-76 16,0-3-154-16</inkml:trace>
        </inkml:traceGroup>
      </inkml:traceGroup>
    </inkml:traceGroup>
    <inkml:traceGroup>
      <inkml:annotationXML>
        <emma:emma xmlns:emma="http://www.w3.org/2003/04/emma" version="1.0">
          <emma:interpretation id="{C697F492-83E4-46D2-B5AB-1AE6AA509FA3}" emma:medium="tactile" emma:mode="ink">
            <msink:context xmlns:msink="http://schemas.microsoft.com/ink/2010/main" type="paragraph" rotatedBoundingBox="7963,17423 11270,17099 11319,17601 8012,179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C79824-B0EA-40D8-B583-F6B01D95BE3E}" emma:medium="tactile" emma:mode="ink">
              <msink:context xmlns:msink="http://schemas.microsoft.com/ink/2010/main" type="inkBullet" rotatedBoundingBox="7983,17626 9015,17524 9021,17591 7989,17692"/>
            </emma:interpretation>
            <emma:one-of disjunction-type="recognition" id="oneOf3">
              <emma:interpretation id="interp15" emma:lang="en-US" emma:confidence="0">
                <emma:literal>-</emma:literal>
              </emma:interpretation>
              <emma:interpretation id="interp16" emma:lang="en-US" emma:confidence="0">
                <emma:literal>.</emma:literal>
              </emma:interpretation>
              <emma:interpretation id="interp17" emma:lang="en-US" emma:confidence="0">
                <emma:literal>_</emma:literal>
              </emma:interpretation>
              <emma:interpretation id="interp18" emma:lang="en-US" emma:confidence="0">
                <emma:literal>~</emma:literal>
              </emma:interpretation>
              <emma:interpretation id="interp19" emma:lang="en-US" emma:confidence="0">
                <emma:literal>,</emma:literal>
              </emma:interpretation>
            </emma:one-of>
          </emma:emma>
        </inkml:annotationXML>
        <inkml:trace contextRef="#ctx0" brushRef="#br0" timeOffset="39342.6006">2927 1880 82 0,'0'0'88'16,"0"0"6"-16,0 0-19 16,-16 0-10-16,6 0-40 15,4 0 12-15,0 0 25 16,3 0-3-16,-1 0 6 16,1 0-40-16,3 0-14 15,0-6 8-15,0 6 4 0,0 0 16 16,0 0 2-1,0 0-15-15,-3 0 1 0,3 0-4 16,0 0 9-16,-3 0 3 16,0 0-18-16,3 0 8 15,-3 0-5-15,3 0-20 16,0 0 3-16,0 0-3 16,0 0-5-16,0 0 4 15,0 0-7-15,0 0-5 16,0 0 12-16,0 0-11 15,3 0 11-15,6 0 1 16,7 0 0-16,0 0 0 16,9 0 1-16,3 0 0 15,7 0-1-15,6 0 7 0,-1 0-8 16,4 0 1-16,-3 0 0 16,0 0-1-16,4 0 2 15,-4 0 4-15,-5 0-5 16,2 0 1-16,0 0 1 15,0 0-2-15,-3 0 0 16,3 0 1-16,-4 0-1 16,4-4 1-16,-3-10 9 15,0 7-10-15,-8 1 13 16,1 1-13-16,-2 5 0 16,-4-6 1-16,0 3 6 15,0 3-7-15,-3 0 0 16,-3 0-3-16,-1 0 3 0,-5 0 0 15,3 0 0 1,-4 0-2-16,-3 0 4 0,1 0-2 16,-4 0 0-16,-3 0 2 15,3 0 0-15,-3 0-2 16,0 0 0-16,0 0 10 16,0 0-9-16,0 0 0 15,0 0-1-15,0 0-7 16,0 0-11-16,0 0-125 15,-13 0-179-15</inkml:trace>
      </inkml:traceGroup>
      <inkml:traceGroup>
        <inkml:annotationXML>
          <emma:emma xmlns:emma="http://www.w3.org/2003/04/emma" version="1.0">
            <emma:interpretation id="{FCDE2ED0-27C8-4B7C-BC22-C7D8D9E22487}" emma:medium="tactile" emma:mode="ink">
              <msink:context xmlns:msink="http://schemas.microsoft.com/ink/2010/main" type="line" rotatedBoundingBox="8962,17325 11270,17099 11319,17601 9011,17827"/>
            </emma:interpretation>
          </emma:emma>
        </inkml:annotationXML>
        <inkml:traceGroup>
          <inkml:annotationXML>
            <emma:emma xmlns:emma="http://www.w3.org/2003/04/emma" version="1.0">
              <emma:interpretation id="{C098CFF8-1507-45C0-A38A-CE6830CC129C}" emma:medium="tactile" emma:mode="ink">
                <msink:context xmlns:msink="http://schemas.microsoft.com/ink/2010/main" type="inkWord" rotatedBoundingBox="8962,17325 10188,17205 10237,17707 9011,17827"/>
              </emma:interpretation>
              <emma:one-of disjunction-type="recognition" id="oneOf4">
                <emma:interpretation id="interp20" emma:lang="en-US" emma:confidence="0.5">
                  <emma:literal>to</emma:literal>
                </emma:interpretation>
                <emma:interpretation id="interp21" emma:lang="en-US" emma:confidence="0">
                  <emma:literal>&lt;</emma:literal>
                </emma:interpretation>
                <emma:interpretation id="interp22" emma:lang="en-US" emma:confidence="0">
                  <emma:literal>t</emma:literal>
                </emma:interpretation>
                <emma:interpretation id="interp23" emma:lang="en-US" emma:confidence="0">
                  <emma:literal>47</emma:literal>
                </emma:interpretation>
                <emma:interpretation id="interp24" emma:lang="en-US" emma:confidence="0">
                  <emma:literal>t.</emma:literal>
                </emma:interpretation>
              </emma:one-of>
            </emma:emma>
          </inkml:annotationXML>
          <inkml:trace contextRef="#ctx0" brushRef="#br0" timeOffset="40447.1596">3873 1631 329 0,'0'0'75'0,"0"0"-75"15,0 0-5-15,0 0 5 16,0 0 43-16,0 0 5 16,0 0-6-16,0-53-1 15,0 46 55-15,0 7 16 16,0 0-25-16,0 0-34 16,0 0-29-16,0 0-23 15,0 0-2-15,0 0-7 16,0 9 8-16,0 8 3 15,4-3 4-15,8 4-6 16,-2 1-1-16,-1-2 0 16,1 3 0-16,-4 0 0 15,-3-6 0-15,-3 3-7 16,0-3 8-16,0 2-1 16,0-7 13-16,0 3-13 0,0-1 33 15,0 2-32-15,0-7 11 16,-3 3-11-16,3 3 1 15,-3-7-2-15,3 1 0 16,0 0 1-16,-3 1 4 16,3 1-4-16,0-4-1 15,-4 2 0-15,4 0 6 16,-3 2-7-16,0-2 1 16,-3 5 0-16,3-2-2 15,0-4 3-15,-1 1-1 16,1 2 3-16,3-2-2 15,0 6-2-15,0-3-4 0,0 1-8 16,0-4 11 0,0 5-5-16,0-2 7 0,0-9-1 15,0 5-3-15,0-5 3 16,0 0-8-16,3 0 6 16,1 0-5-16,-4 0 16 15,3 0-8-15,3 0 16 16,3 0-14-16,1 0-2 15,6 0 0-15,-2 0 0 16,10 0 2-16,3 0-1 16,1 0-1-16,7 0 5 15,3-5-3-15,0-1-2 0,0 3 0 16,3-2 0 0,-3-1 13-16,-2 0-6 15,-1-3 3-15,-3 8 14 0,-1-4-23 16,1 5 13-16,6-4-5 15,9 4-8-15,4-6 18 16,1 6-18-16,5-6 0 16,0 4 3-16,-4 2-4 15,-2 0 0-15,-7 0-1 16,-4 0 0-16,-7 0-6 16,-9 0 7-16,-2 0 0 15,-6 0 0-15,-7 8-4 16,1-8 4-16,-7 0 0 0,3 6 0 15,-3-6 1 1,1 0-1-16,-1 0 1 0,3 0-2 16,0 0-10 46,4 0-2-62,2 0-12 0,1 0-28 0,-4 0 1 0,1-6-28 0,-7-2 24 0,-3 2 28 0,0 0-97 0,0 0-119 0</inkml:trace>
          <inkml:trace contextRef="#ctx0" brushRef="#br0" timeOffset="41414.3618">4046 1597 309 0,'0'0'112'15,"0"0"-81"-15,0 0-14 0,0 0-1 16,0 0 13-16,0 0 21 16,0 0-6-16,-22-14 13 15,22 11-19-15,0 3-19 16,0 0 24-16,0 0-6 15,0 0-11-15,0 0-26 16,0 0-1-16,0 0 1 16,9 0 0-16,10 0 2 15,10 3 28-15,2 5 9 16,10-8-3-16,3 0 5 0,7 0-25 16,6 0 13-16,2-13-10 15,4 0-18-15,0 2 12 16,0-3-12-16,-4 3 0 15,1 2 1-15,-3-2 5 16,-10 5-8-16,-6 1 1 16,-9-1 0-16,-7 6-2 15,-3 0 2-15,-3 0 0 16,0 0 0-16,-1 0-1 16,1 0 0-16,-3 0 1 15,-1 0 0-15,1 0-1 16,-6 0 1-16,-1 0 0 15,-3 0-1-15,1 0 0 16,-7 0 1-16,0 0 8 16,0 0-7-16,0 0 57 0,0 0-11 15,0 0-23-15,0 0-24 16,0 3 7-16,0 5-7 16,0 9 0-16,0 3 1 15,0 0 3-15,0 6-3 16,0 4-1-16,0-4 7 15,0-7-7-15,0 5 0 16,0-4 0-16,0-4-1 16,0 4-2-16,0-6 6 15,0 4 1-15,0 1-1 16,0 0-2-16,0-4-2 16,0 2 1-16,0-4 0 15,0 1 0-15,0-4 0 0,0-7 0 16,0 0 0-16,0-1 8 15,0-2-8-15,0 0 0 16,0 6 0-16,0-6 1 16,0 0-1-16,0 0 0 15,0 0 0-15,0 0-83 16,0 0-144-16,0-14-140 0</inkml:trace>
        </inkml:traceGroup>
        <inkml:traceGroup>
          <inkml:annotationXML>
            <emma:emma xmlns:emma="http://www.w3.org/2003/04/emma" version="1.0">
              <emma:interpretation id="{F3AA31BE-1217-4735-8AEA-BE1C0F494D27}" emma:medium="tactile" emma:mode="ink">
                <msink:context xmlns:msink="http://schemas.microsoft.com/ink/2010/main" type="inkWord" rotatedBoundingBox="10403,17357 11286,17270 11290,17307 10407,17393"/>
              </emma:interpretation>
              <emma:one-of disjunction-type="recognition" id="oneOf5">
                <emma:interpretation id="interp25" emma:lang="en-US" emma:confidence="0.5">
                  <emma:literal>-</emma:literal>
                </emma:interpretation>
                <emma:interpretation id="interp26" emma:lang="en-US" emma:confidence="0">
                  <emma:literal>_</emma:literal>
                </emma:interpretation>
                <emma:interpretation id="interp27" emma:lang="en-US" emma:confidence="0">
                  <emma:literal>.</emma:literal>
                </emma:interpretation>
                <emma:interpretation id="interp28" emma:lang="en-US" emma:confidence="0">
                  <emma:literal>,</emma:literal>
                </emma:interpretation>
                <emma:interpretation id="interp29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42195.0266">5288 1611 347 0,'0'0'127'0,"0"0"-107"16,0 0-6-16,0 0 30 15,0 0 55-15,0 0-18 16,0 0-29-16,0 0 19 16,0 0 7-16,0 0-38 15,0 0-1-15,0 0-20 0,0 0-6 16,0 0 1-16,0 0-13 16,0 0 18-16,19 0 32 15,4 0-25-15,8 0 6 16,4 0-19-16,6 0-13 15,3 0 9-15,-1 0 0 16,9-6 2-16,-3-2 5 16,2 2-14-16,2-5 2 15,-2 2-4-15,-2 3 0 16,2-5 2-16,-7 3-2 16,-3 2 0-16,-3 1 0 15,-3 5 7-15,-4 0-7 16,-2-6 0-16,-4 6-4 0,-6 0 3 15,-5 0 1 1,-4 0 0-16,-4 0-2 0,-6 0-2 16,0 0 4-16,0 0 0 15,0 0-5-15,0 0 4 16,0 0-9-16,0 0-35 16,0 0-59-16,-3 11 4 15,-16-2-183-15,-5 2-418 0</inkml:trace>
        </inkml:traceGroup>
      </inkml:traceGroup>
    </inkml:traceGroup>
    <inkml:traceGroup>
      <inkml:annotationXML>
        <emma:emma xmlns:emma="http://www.w3.org/2003/04/emma" version="1.0">
          <emma:interpretation id="{DC694105-4042-47F8-B6FA-B378CDD84891}" emma:medium="tactile" emma:mode="ink">
            <msink:context xmlns:msink="http://schemas.microsoft.com/ink/2010/main" type="paragraph" rotatedBoundingBox="8603,18040 19469,15576 19811,17080 8944,195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C082BE-2698-42EC-8158-0CB1B6EC752C}" emma:medium="tactile" emma:mode="ink">
              <msink:context xmlns:msink="http://schemas.microsoft.com/ink/2010/main" type="line" rotatedBoundingBox="8603,18040 19469,15576 19811,17080 8944,19544"/>
            </emma:interpretation>
          </emma:emma>
        </inkml:annotationXML>
        <inkml:traceGroup>
          <inkml:annotationXML>
            <emma:emma xmlns:emma="http://www.w3.org/2003/04/emma" version="1.0">
              <emma:interpretation id="{24CEFA70-1821-46B3-BD95-337EA782BF6A}" emma:medium="tactile" emma:mode="ink">
                <msink:context xmlns:msink="http://schemas.microsoft.com/ink/2010/main" type="inkWord" rotatedBoundingBox="8619,18250 14160,16727 14539,18103 8997,19626"/>
              </emma:interpretation>
              <emma:one-of disjunction-type="recognition" id="oneOf6">
                <emma:interpretation id="interp30" emma:lang="en-US" emma:confidence="0.5">
                  <emma:literal>ERTRI</emma:literal>
                </emma:interpretation>
                <emma:interpretation id="interp31" emma:lang="en-US" emma:confidence="0.5">
                  <emma:literal>Frith I</emma:literal>
                </emma:interpretation>
                <emma:interpretation id="interp32" emma:lang="en-US" emma:confidence="0">
                  <emma:literal>ERTTRI</emma:literal>
                </emma:interpretation>
                <emma:interpretation id="interp33" emma:lang="en-US" emma:confidence="0">
                  <emma:literal>IFRTRI</emma:literal>
                </emma:interpretation>
                <emma:interpretation id="interp34" emma:lang="en-US" emma:confidence="0">
                  <emma:literal>Erith I</emma:literal>
                </emma:interpretation>
              </emma:one-of>
            </emma:emma>
          </inkml:annotationXML>
          <inkml:trace contextRef="#ctx0" brushRef="#br0" timeOffset="45060.4083">3763 2927 45 0,'0'0'71'0,"0"0"21"15,0 0 22-15,0 0-10 16,0 0-12-16,0 0 18 0,0 0-12 16,3-5-20-16,-3-1 19 15,0 6-35-15,0 0-30 16,0-2 17-16,0-3-20 15,0 5-5-15,0 0 14 16,-3 0-37-16,0 0 13 16,0 0-14-16,1 0-15 15,-6 0 15-15,2 18 10 16,-7 1-3-16,4 8-4 16,-1-1 7-16,2-1-10 15,5-3 0-15,0-2-2 16,-2 0-5-16,5-9 14 15,-3 3-5-15,3-2-2 0,0-1 4 16,-3-3-4-16,3-1 0 16,0-7-19-16,0 6-12 15,0-6-50-15,0 0-10 16,0 0-42-16,0 0-53 16,0 0 4-16,0 0-47 0</inkml:trace>
          <inkml:trace contextRef="#ctx0" brushRef="#br0" timeOffset="45776.0654">3717 3104 149 0,'0'0'287'15,"0"0"-238"-15,0 0-49 16,0 0 0-16,0 0 34 16,0 0 26-16,0 0 4 15,84-24-38-15,-59 16 11 16,-3 2 1-16,-3 0-12 16,-6 6-6-16,-4-5-19 15,-2 5 6-15,-4 0-1 16,0 0 1-16,3 0-7 15,0 0 0-15,4 0 0 16,-1 0 3-16,7 0-3 0,3 5 6 16,0-5-6-16,16 0-54 15,-8 0-60-15,-2 0-101 0</inkml:trace>
          <inkml:trace contextRef="#ctx0" brushRef="#br0" timeOffset="45449.1273">3698 2901 563 0,'0'0'195'0,"0"0"-105"16,0 0-90-16,0 0-6 15,0 0-4-15,0 0 10 16,0 0 0-16,81-6 0 16,-43 20 1-16,-4-1-1 15,1 4 0-15,-7 3 5 16,-5 5 2-16,-6-4-4 16,-1-5-3-16,-5 4 1 15,-3-6 18-15,3 3 0 16,-6-3 21-16,4-3-2 15,-1 3-31-15,-3-2 6 16,1-6-13-16,2-1 0 0,-3 3 5 16,-2-1-5-1,3-7-1-15,-6 0 0 0,4 0-7 16,-4 6 7-16,0-6-41 16,0 0-36-16,0 0 0 15,0 0-60-15,0 0-132 0</inkml:trace>
          <inkml:trace contextRef="#ctx0" brushRef="#br0" timeOffset="43074.4851">3845 2537 75 0,'0'0'133'16,"0"0"-42"-16,0 0 5 16,0 0-5-16,0 0 9 15,0 0-6-15,0 0-58 16,-3 0-30-16,3 0 12 15,3 0 3-15,13 0 33 16,3 0-33-16,3 0-8 0,3-6 20 16,10 6-20-1,3-8 6-15,5 8-1 0,7-6-17 16,7 1 15-16,0-2-16 16,6-1 15-16,-1 3-1 15,1-1-13-15,0 0 7 16,1 0-8-16,-6-1 6 15,-1 1-7-15,-3-1 1 16,-7 2 0-16,-9-7 0 16,-6 10 1-16,-10-4-1 15,-3 1 0-15,-7-1 2 16,-2 6-4-16,-4 0-5 16,-6 0-38-16,3 0-40 0,-3 0-26 15,0 0-65-15,0-9-148 16</inkml:trace>
          <inkml:trace contextRef="#ctx0" brushRef="#br0" timeOffset="46235.1863">4577 2984 542 0,'0'0'236'16,"0"0"-165"-16,0 0-69 16,0 0 26-16,0 0 32 15,0 0-49-15,0 0 28 16,54 0 45-16,-29 0-32 15,4-6-19-15,-4 1-24 16,0-4 4-16,-6 9-4 16,0-5-8-16,0 5-1 0,3 0 0 15,0 0 1-15,3 0 2 16,1 0 4-16,-1 0-7 16,-3 0 0-16,2 0 2 15,-5 0-4-15,0 0-3 16,-6 0-33-16,-4 0-52 15,-3 0-155-15,-2 0-64 0</inkml:trace>
          <inkml:trace contextRef="#ctx0" brushRef="#br0" timeOffset="43554.4402">4767 2222 371 0,'0'0'19'0,"0"0"-19"0,0 0-14 16,0 0 14-16,188-50 26 16,-134 39 0-16,-7 8-8 15,-3 3-8-15,-12 0-8 16,-4 0 6-16,-12 0 17 15,-3 9 19-15,-4 1 18 16,-6 4-8-16,-3 3 8 16,0 3 14-16,0 5 1 15,0 1-16-15,-17-1-41 16,-1 7-7-16,-1-10 4 16,1 4-16-16,-1-7 11 15,-3 2-11-15,3-10 0 0,-7 8 36 31,1-4-12-31,0 2 1 0,1-6 14 0,2 4-28 16,6-4 17-16,5-9-11 16,3 4-17-16,8-6 16 15,-3 0-17-15,3 0-7 16,0 0-34-16,0 0-184 16,8 0-15-16,6 0-171 0</inkml:trace>
          <inkml:trace contextRef="#ctx0" brushRef="#br0" timeOffset="47295.2085">5292 2808 864 0,'0'0'121'0,"0"0"-121"16,0 0-141-16,0 0 92 15,0 0 33-15,0 0 16 16,0 0 1-16,41 32 9 15,-26-22-10-15,-5 5 6 16,-1-3-6-16,-5-4 1 16,-4 2 9-16,0 4 13 15,0-1-13-15,0 4 19 16,0-2-15-16,0-5-13 16,-4-1 9-16,1 2-10 15,3 1-7-15,0-3-22 16,0-4-32-16,0-5 6 0,0 0 3 15,0 5 23 1,0-5 28-16,0 0 1 0,-3 0 9 16,-3 0 5-16,-1 0-13 15,1-16-1-15,-3 1 31 16,2-5 13-16,1-3 2 16,3 4-33-16,3-8-13 15,0 3 6-15,0-2-6 16,3 1-1-16,16-6 1 15,6 5-6-15,4 1 5 16,-1 5-31-16,4 2-4 16,-4 5 25-16,-1 2-13 15,6 5 14 48,-6-2-5-48,5 1 2-15,-1 7 13 0,1-6 0 0,-4 6 1 0,1 0 0 0,-7 0-1 0,-6 0 1 0,-7 6-1 0,-3 9 6 0,-6-4 16 0,0 3-8 16,0 4 21-16,0 1 1 16,0 2-16-16,-15-5 16 15,-7 10-7-15,0-7-16 16,-7-5 13-16,1 3-7 16,-1-3 1-16,1-2 13 15,6-1-23-15,1-2 3 16,5-5-13-16,2 2 6 15,6 2 1-15,2-8-7 16,6 5 1-16,0-5 0 0,0 0-1 16,0 0 0-1,0 2-13-15,0 4-16 0,0-1 29 16,0 7 0-16,11 3-6 16,8 4 6-16,6-2 10 15,4-2-4-15,5 1-5 16,1-8 15-16,0-2-3 15,-4 0-6-15,1-1 19 16,-7-5 3-16,1 0-27 16,-12 0 9-16,0 0-11 15,-9 0 2-15,3 0-8 16,6 0-29-16,-1-11-96 0,1-9-268 0</inkml:trace>
          <inkml:trace contextRef="#ctx0" brushRef="#br0" timeOffset="51136.3865">6126 3168 39 0,'0'0'35'15,"0"0"2"-15,0 0 2 16,0 0 16-16,0 0-10 16,0 0-24-16,0 0 4 15,8 32 8-15,-3-32-1 16,-2 5 2-16,0 1-15 16,0-1-18-16,-1 4 15 0,1-4-14 15,0 1-2 1,2 0-2-16,-2-6-6 0,-1 0 8 15,-2 0 1-15,0 0 16 16,0 0 51-16,0 0-5 16,0 0-8-16,0 0-3 15,0 0-23-15,0 5 6 16,0-5-15-16,0 0-19 16,0 0 13-16,0 0-14 15,0 0 8-15,0 0 5 16,0 0-13-16,0 0 24 15,0 0 17-15,0 0 19 16,0 0 28-16,0 0-54 0,0-5-20 16,-2-7-4-1,-1 1 0-15,-5-3-8 0,3 0-2 16,-1-3 0-16,-2 3 41 16,5-4-17-16,1 5-5 15,2-5 1-15,0 4-14 16,0 3-6-16,0-3 0 15,0 2-5-15,0-2 5 16,0 3 0-16,2 5 1 16,6-8 17-16,-5 4-17 15,3 1 17-15,-1-3-1 16,3 1-16-16,-3 2 18 16,1-1-18-16,5 2 17 15,0 1-16-15,8-5 0 16,0 7-2-16,3-1 0 0,4-1 0 15,-1-1 3-15,-3 2-3 16,0 2 0-16,-3-5 3 16,-3 4-2-16,-7-1-1 15,-6 6 13-15,-3-6 5 16,0 6 22-16,0 0-27 16,0 0-11-16,0 0-2 15,0 0 3-15,0 0-11 16,0 0 5-16,0 0-37 15,2 0-14-15,6 0-17 16,-2 0-1-16,4 0-34 16,7 0-80-16,-4 0 14 15,1 0-93-15</inkml:trace>
          <inkml:trace contextRef="#ctx0" brushRef="#br0" timeOffset="48846.8108">7185 1691 230 0,'0'0'150'0,"0"0"-109"15,0 0 36-15,0 0 60 16,0 0 13-16,0 0-36 16,0 0-55-16,0 0-2 0,0 0-25 15,0 0-25-15,0 2 6 16,0 10-12-16,0 2 6 16,0 8 6-16,0 7-6 15,0-1-3-15,10 6-4 16,-4-4 1-16,4 2 14 15,-4-1-15-15,0 1 0 16,1-1 7-16,-1 1-1 16,-6-2-7-16,0-2 1 15,0 2 0-15,0 2 4 16,0-5-3-16,0-5-1 16,0-8 1-16,0 0-1 15,0-3-13-15,0 1-59 16,0-7-42-16,0-5-51 15,0 3-44-15,0-3-114 0</inkml:trace>
          <inkml:trace contextRef="#ctx0" brushRef="#br0" timeOffset="49217.1107">6953 2033 443 0,'0'0'171'0,"0"0"-171"16,0 0-117-16,0 0 104 0,0 0 13 16,0 0 48-16,0 0-12 15,163-6-14-15,-116-1-2 16,-3-6-19-16,-2 2 26 15,-5 3 14-15,-5 2-20 16,-7 0 18-16,4-4-10 16,-4 1 2-16,-1 3 29 15,4-2-42-15,4 2-10 16,3 0-1-16,-4 0 1 16,-2 1-10-16,-7 5 2 15,-6 0-10-15,-4 0-40 16,-12 0-92-16,0 0-82 15,0-5-109-15</inkml:trace>
          <inkml:trace contextRef="#ctx0" brushRef="#br0" timeOffset="52624.3407">7982 1309 591 0,'0'0'205'0,"0"0"-24"16,0 0-79-16,0 0-12 16,0 0 17-16,0 0-69 15,0 0-38-15,-38-31-3 16,38 56 3-16,8 12 1 16,3 3-1-16,0-3 0 15,-3-4 0-15,-3 5 6 16,-5-2-6-16,0 1 0 15,0-5 1-15,0 1-2 0,-2 4 2 16,-9 2 0-16,0 4 2 16,-5 8 4-16,3 6-8 15,1-1 1-15,2 1-16 16,4-1 7-16,6-13-17 16,0-4-1-16,0-12-2 15,0-11-16-15,0-13 19 16,0 2-16-16,0-5 15 15,0 0 26-15,0 0 1 16,0-37-140-16,0 5-148 16,0 0-5-16</inkml:trace>
          <inkml:trace contextRef="#ctx0" brushRef="#br0" timeOffset="53173.2452">7843 1443 393 0,'0'0'186'0,"0"0"-7"16,0 0 0-16,0 0-41 15,0 0-30-15,0 0-38 16,0 0-59-16,-54-96-10 16,92 83-1-16,6 8-2 15,7-9 2-15,-2 8 0 16,0 6-12-16,-9 0 11 15,-2 0-4-15,-7 0 5 16,1 8-1-16,-7 9-13 16,-3 3 13-16,3 6-10 15,-3-1-2-15,4 6 5 0,-4 1-7 16,-3-1-5-16,-5 5 8 16,-4-4-25-16,-10-1 9 15,0 2 11-15,-10-1 8 16,-20-6 9-16,-11-1 9 15,-7 0 8-15,4-5 22 16,0 2-8-16,13-7 13 16,8-4-32-16,14 1-5 15,6 1-11-15,3 2 4 16,0 2-3-16,3 4-7 16,22-8 10-16,10 4 0 15,3-6 5-15,3 3-4 0,-3-8 3 16,-5 0-4-1,-3 2 0-15,-11-2 0 0,-8 0-8 16,-1 3 7-16,-4-5-12 16,-3 2 12-16,-3 6-9 15,3-4 10-15,4 3-23 16,15 2-67-16,-3-8-163 16,3-5-109-16</inkml:trace>
          <inkml:trace contextRef="#ctx0" brushRef="#br0" timeOffset="53510.7294">8888 1580 697 0,'0'0'264'16,"0"0"-170"-16,0 0-71 16,0 0 74-16,0 0 0 15,0 0-62-15,0 0-33 16,0 51 5-16,0-13-3 16,0 7-4-16,0 11 0 15,0-5-1-15,0 5 2 16,0 2-1-16,-8-8 0 15,-3 5-2-15,-2-4 1 16,-3-11-35-16,-3-4-38 0,-3 1-32 16,7-11-131-16,-1-7-108 0</inkml:trace>
          <inkml:trace contextRef="#ctx0" brushRef="#br0" timeOffset="53813.1595">8736 2212 639 0,'0'0'254'15,"0"0"-126"-15,0 0-98 16,0 0 22-16,0 0 26 16,0 0-71-16,0 0 2 0,22 0-6 15,19 0 10-15,10-6-4 16,1 4-8-16,-1-10 5 15,-7 7-6-15,-12 5 0 16,-7-5 0-16,-9 1 0 16,-7 4 0-16,-3 0 5 15,-6-2-4-15,0-1 10 16,0-3-11-16,4-6 0 16,2-12-31-16,3-8-216 15,-2 5-272-15</inkml:trace>
          <inkml:trace contextRef="#ctx0" brushRef="#br0" timeOffset="54277.4944">8597 1575 479 0,'0'0'173'15,"0"0"-90"-15,0 0-81 16,0 0 15-16,0 0 54 16,0 0 13-16,177-107-47 15,-123 82-11-15,-4 7-10 16,-12 4 12-16,-6 6 11 0,-11 3-7 16,-6 5-9-16,-2 0-23 15,0 0 10-15,2 0-10 16,1 0 0-16,3 0-1 15,3 0 1-15,0 0-68 16,0 0-113-16,-3 0-125 16,-3 0-247-16</inkml:trace>
        </inkml:traceGroup>
        <inkml:traceGroup>
          <inkml:annotationXML>
            <emma:emma xmlns:emma="http://www.w3.org/2003/04/emma" version="1.0">
              <emma:interpretation id="{F7516A5C-F3B3-4AFE-949A-1D01880B31CD}" emma:medium="tactile" emma:mode="ink">
                <msink:context xmlns:msink="http://schemas.microsoft.com/ink/2010/main" type="inkWord" rotatedBoundingBox="16649,16553 19542,15897 19811,17080 16918,17736"/>
              </emma:interpretation>
              <emma:one-of disjunction-type="recognition" id="oneOf7">
                <emma:interpretation id="interp35" emma:lang="en-US" emma:confidence="0.5">
                  <emma:literal>rat.</emma:literal>
                </emma:interpretation>
                <emma:interpretation id="interp36" emma:lang="en-US" emma:confidence="0">
                  <emma:literal>Rat.</emma:literal>
                </emma:interpretation>
                <emma:interpretation id="interp37" emma:lang="en-US" emma:confidence="0">
                  <emma:literal>rat,</emma:literal>
                </emma:interpretation>
                <emma:interpretation id="interp38" emma:lang="en-US" emma:confidence="0.5">
                  <emma:literal>Rot in</emma:literal>
                </emma:interpretation>
                <emma:interpretation id="interp39" emma:lang="en-US" emma:confidence="0">
                  <emma:literal>Rot F).</emma:literal>
                </emma:interpretation>
              </emma:one-of>
            </emma:emma>
          </inkml:annotationXML>
          <inkml:trace contextRef="#ctx0" brushRef="#br0" timeOffset="74632.8727">14691 1329 58 0,'0'0'104'0,"0"0"-57"16,0 0-9-16,0 0 24 15,0 0-12-15,0 0 7 16,0 0-23-16,-10-36-11 16,10 27 12-16,0 3-35 15,0-6 0-15,-3 4-10 16,3 3-36-16,-3-6-3 15,-3-1-33-15,0 9-41 16,-1-8 60-16,-2 5-18 16,-10 0 27-16</inkml:trace>
          <inkml:trace contextRef="#ctx0" brushRef="#br0" timeOffset="76010.1923">13936 892 88 0,'0'0'208'0,"0"0"-74"15,0 0-50-15,0 0-1 16,0 0-13-16,0 0-36 16,0 0-8-16,-10-16-25 15,10 16 0-15,0 0 3 16,0 0-2-16,-3 0 8 0,3 0 6 16,0 0 4-1,0 0 7-15,-3 0-20 0,3 0 2 16,-3 0 8-16,-4 11-17 15,1 3 12-15,0 9-12 16,-1 3 0-16,-4 2 4 16,-3 0-4-16,-2-1 0 15,5 3 2-15,-2-5-1 16,4 1-1-16,-1-2 0 16,1-3 0-16,2-7 7 15,1 2-7-15,3-8 0 16,3-3-1-16,0-5-9 15,0 0 9-15,0 0-25 0,0 0-32 16,0 0-18-16,0-20-69 16,13-3-97-16,1-8-28 0</inkml:trace>
          <inkml:trace contextRef="#ctx0" brushRef="#br0" timeOffset="76126.128">13936 892 355 0</inkml:trace>
          <inkml:trace contextRef="#ctx0" brushRef="#br0" timeOffset="76410.4757">13936 892 355 0,'-89'-45'134'0,"89"40"48"0,0-1-26 0,-5 1-43 16,2 5 18-16,3 0-57 16,0 0-45-16,0 0-29 15,0 0-8-15,8 0 8 16,17 11 0-16,4 9 1 16,6-6 1-16,-1 8-1 15,1 1-1-15,-3-1 0 0,-1 4 7 16,-6-8-14-16,-6 4 7 15,-1-5-2-15,-4-1 1 16,-6 5 1-16,3-7 0 16,-8-3 0-16,-1 3-1 15,-2-2 1-15,0-1 1 16,0 2 0-16,0 1 12 16,0-1-12-16,0-5-1 15,0 1 1-15,0 6 6 16,0-10-8-16,0 0 1 15,0 4-3-15,0-4-7 16,0 1 9-16,0-6-30 16,0 0-34-16,0 0-43 0,0 0 27 15,-8 0-62 1,-8 0-125-16,-3-11 4 0</inkml:trace>
          <inkml:trace contextRef="#ctx0" brushRef="#br0" timeOffset="76694.3106">13814 1065 215 0,'0'0'277'0,"0"0"-131"16,0 0-9-16,0 0-37 16,0 0-40-16,0 0-58 15,0 0 12-15,0 0-14 0,22-8 0 16,8 8 1-16,5 0 9 15,3-6-10-15,0 6 0 16,-7-4 16-16,-2-1-16 16,-7 5 8-16,-3 0-8 15,-7 0 0-15,-2 0 5 16,-4 0-5-16,-6 0-7 16,0 0-71-16,0 0-100 15,0 0-27-15</inkml:trace>
          <inkml:trace contextRef="#ctx0" brushRef="#br0" timeOffset="79110.7461">11724 913 165 0,'0'0'153'0,"0"0"-97"15,0 0-39-15,0 0 5 16,0 0-8-16,0 0-14 15,0 0 16-15,0 11 9 16,0-5 3-16,0 1 16 16,0-1 22-16,0 7 9 0,-3 0-1 15,-2-1-32 1,-3 3-3-16,2 1-19 0,1 4-10 16,-3-1 3-16,3 7-13 15,-1-10 6-15,3 7-5 16,-2-1 8-16,2-1-11 15,3-7 2-15,0-3-6 16,0 2 5-16,0-8-6 16,0-5 7-16,0 0 0 15,0 0-11-15,0 0 11 16,0 0-19-16,0 0 5 16,0 0-37-16,0-5-73 15,0-13 16-15,0 4 11 16,0-5-36-16,0-5 14 0,0 4 55 15,0-5 51-15,0 5 13 16,0-5 25-16,0-1 19 16,-2 3 7-16,2 1 20 15,-3-2-21-15,0 5 28 16,0-3-35-16,3 8 42 16,0-6-41-16,0 5-25 15,0 4-19-15,0-3-7 16,11 3 7-16,8 0-1 15,6-3-7-15,1 2 7 16,2 1 1-16,4 3 0 16,-4-5 8-16,4 0-7 15,-4 7 20-15,-3 0-14 0,-6 1 6 16,-6 3 9 0,-4 2-14-16,-2 0 4 0,-4 0-12 15,0 0 1-15,0 0-2 16,-1 13 1-16,-2-1 0 15,3 1 9-15,-3 2-2 16,0 2 0-16,0-4 3 16,0 5-8-16,0 2 24 15,-3-6-9-15,-8 9 3 16,-2-9 6-16,-3 2-13 16,-3-1 28-16,-3 2 5 15,-3-4-22-15,-3 2-2 16,-7 2-20-16,0-5 6 15,-3 2 0-15,5-6-7 16,1 3-1-16,10-5 0 0,3 0 2 16,10-6 2-16,2 0-4 15,1 0 0-15,3 0 12 16,0 0-12-16,3 0 0 16,-4 0 1-16,4 0 9 15,-3 0 21-15,3 0-18 16,0 0-2-16,0 0 4 15,0 0-15-15,0 0-1 16,0 0-13-16,0 0-2 16,0 0 16-16,19 0 1 15,0 0 12-15,5 5 3 16,-2 5-15-16,5-6 19 0,-5 2 3 16,2 0 22-1,-2 0 4-15,0-4-30 0,-3 4-9 16,-3 0 13-16,-3-1-23 15,-4-1 6-15,-3 1-6 16,1 0 0-16,-1 1 4 16,0 0-4-16,4 0 0 15,-1-1 0-15,4 4-1 16,3-5-1-16,6 4-42 16,16-8-94-16,-5 0-187 15,-3-12-306-15</inkml:trace>
          <inkml:trace contextRef="#ctx0" brushRef="#br0" timeOffset="87062.6678">12416 765 312 0,'0'0'110'0,"0"0"-39"16,0 0 1-16,0 0-10 15,0 0-9-15,0 0-37 16,0 0-13-16,0 0 19 15,0 0 12-15,0 0 25 16,0 0-1-16,0 0-16 16,0 0 14-16,0 0-15 0,0 0-24 15,0 0 9-15,0 0-25 16,0 0 5-16,0 0-6 16,0 0-4-16,-6 0 4 15,-7 7 7-15,-2 14-6 16,-4-2 12-16,-2 4-7 15,-1-3 9-15,-2 0 0 16,2-3-14-16,3 3 11 16,5-10-12-16,4 3 0 15,4-5 10-15,0-8-10 16,6 5 0-16,-4-5 0 16,1 6 7-16,-3 2-9 15,0 3 2-15,-4-2 0 0,1 3-3 16,-1-1 4-1,1-3-1-15,2 5 0 0,4-8-2 16,0-5 2-16,3 5-11 16,0-5-9-16,0 6 19 15,0 2 2-15,6-2 4 16,10 0-5-16,0-1 8 16,3 5-8-16,3 0 0 15,0-4 0-15,0 0-1 16,-3 2 1-16,-1-2 0 15,1-6 2-15,-3 5 4 16,1-1-7-16,-3-3 1 16,2 3 0-16,-3-4-5 15,-1 5 6-15,-2-5-1 0,-4 6 0 16,0-6 9-16,-2 0-12 16,-4 0 3-16,0 0 0 15,0 0-3-15,0 0 10 16,0 0-7-16,0 0 0 15,0 0 8-15,0 0-3 16,0 0 26-16,0 0 22 16,3-6 13-16,3-19-55 15,0-1 2-15,1-5 10 16,-1-6-22-16,-6 4 20 16,0-4-4-16,0 6 3 15,0 0-3-15,0 11-16 16,0 0 6-16,-6 9 4 0,3 2-11 15,3 5 0-15,0 4-6 16,0 0-43-16,0 0-15 16,0 0-9-16,0 0 36 15,0 0 11-15,0 0-12 16,0 0 3-16,0 6-62 16,0 6-99-16,0-4-54 15,-13-2-164-15</inkml:trace>
          <inkml:trace contextRef="#ctx0" brushRef="#br0" timeOffset="79627.0037">12369 856 32 0,'0'0'218'16,"0"0"-140"-16,0 0-15 15,0 0 42-15,0 0 18 16,0 0-16-16,0 0-42 16,0 0 13-16,0 0-16 15,0 0-36-15,0 0-3 0,0 0-23 16,0 0 7-16,0 0 26 16,13 0-18-16,9 0 9 15,6 0-5-15,10 0 1 16,3-5 24-16,3-1-30 15,4 3-7-15,-2 3-1 16,4 0 3-16,4-4-9 16,0 4 1-16,6-2-1 15,6-3 28-15,-1-4-27 16,8 0 12-16,-4 1-6 16,1-4 1-16,-7 5-9 15,-11 1 1-15,-7 0 0 16,-8 0-2-16,-11 4 2 0,-7 2 0 15,-10 0 0 1,-3 0 0-16,-2 0 0 0,-1 0 0 16,-3 0-2-16,0 0 2 15,0 0 0-15,0 0 0 16,0 0 6-16,0 0-6 16,0 0-1-16,0 0-70 15,3 0-64-15,3 0 92 16,-1 2-24-16,6 4-70 15,-3 0-26-15,0-6 16 16,-8 0-137-16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6:13.4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D3DA0A-1E24-4E09-B9DF-648B24414755}" emma:medium="tactile" emma:mode="ink">
          <msink:context xmlns:msink="http://schemas.microsoft.com/ink/2010/main" type="writingRegion" rotatedBoundingBox="10036,5624 10137,5624 10137,5853 10036,5853"/>
        </emma:interpretation>
      </emma:emma>
    </inkml:annotationXML>
    <inkml:traceGroup>
      <inkml:annotationXML>
        <emma:emma xmlns:emma="http://www.w3.org/2003/04/emma" version="1.0">
          <emma:interpretation id="{FACA6FF4-A313-470B-B56A-03F6D77C365D}" emma:medium="tactile" emma:mode="ink">
            <msink:context xmlns:msink="http://schemas.microsoft.com/ink/2010/main" type="paragraph" rotatedBoundingBox="10036,5624 10137,5624 10137,5853 10036,5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BD300E-E67D-4904-9662-B66BD7150073}" emma:medium="tactile" emma:mode="ink">
              <msink:context xmlns:msink="http://schemas.microsoft.com/ink/2010/main" type="line" rotatedBoundingBox="10036,5624 10137,5624 10137,5853 10036,5853"/>
            </emma:interpretation>
          </emma:emma>
        </inkml:annotationXML>
        <inkml:traceGroup>
          <inkml:annotationXML>
            <emma:emma xmlns:emma="http://www.w3.org/2003/04/emma" version="1.0">
              <emma:interpretation id="{9E0E9811-9C6C-47F4-B7E4-5865E586B612}" emma:medium="tactile" emma:mode="ink">
                <msink:context xmlns:msink="http://schemas.microsoft.com/ink/2010/main" type="inkWord" rotatedBoundingBox="10036,5624 10137,5624 10137,5853 10036,5853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(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100-1 608 0,'0'0'113'0,"0"0"-112"0,0 0-1 15,0 0-11-15,0 0 11 16,0 0 50-16,0 0 9 16,0 2 0-16,0-2-14 15,0 0-17-15,0 3 44 16,0-3-23-16,0 3-11 16,0 2-38-16,-9 0-8 15,-1 10 8-15,-5 5 2 16,-1 9 12-16,-3-4-1 0,3 0-12 15,8-5 0 1,0-9 3-16,8-5-3 0,0-3-1 16,0-3 14-16,0 0-5 15,0 0 60-15,0-9-6 16,0-8-37-16,3 0-5 16,2 1-21-16,-5 4 12 15,0 7 2-15,0 5-4 16,0 0-10-16,0 0-24 15,-5 2 8-15,5 23-38 16,0 19-82-16,13-8-179 16,15-10-417-16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42:19.7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7746C7-D795-4C5A-A37E-6232890C231B}" emma:medium="tactile" emma:mode="ink">
          <msink:context xmlns:msink="http://schemas.microsoft.com/ink/2010/main" type="inkDrawing" rotatedBoundingBox="12458,6726 20972,5989 21288,9635 12773,10371" hotPoints="20986,6263 21178,9587 12799,10070 12607,6747" semanticType="enclosure" shapeName="Rectangle">
            <msink:sourceLink direction="with" ref="{9DA5D99B-E532-4EF0-8744-A0145E18A180}"/>
            <msink:sourceLink direction="with" ref="{A023C89C-4CAD-46AF-BD06-694109598767}"/>
          </msink:context>
        </emma:interpretation>
      </emma:emma>
    </inkml:annotationXML>
    <inkml:trace contextRef="#ctx0" brushRef="#br0">4 563 447 0,'0'0'247'0,"0"0"-105"0,0 0-38 16,0 0-2-1,0 0-21-15,0 0-36 0,0 0-43 16,-6-27 7 0,6 24-9-16,0 3 0 0,0-2 12 15,0-2 8 1,9-1 47-16,7-1 18 0,3-5-9 15,3-3 2-15,3-1-20 0,4-5-29 16,2 1 2 0,4 2-30-16,-5 2 8 0,2 4-5 15,-4 7-4 1,-2 4 0-16,2 0 0 0,0 0 0 16,1 0-2-1,-1 0 2-15,1 0 0 0,-1 0 0 16,4 2 8-16,9-2-8 15,2 0 0-15,10 0 0 16,1 0 3-16,3 0-3 16,-3-8 0-16,1-1 2 15,2-2-2-15,0 2 0 16,3-3 0-16,3 4 0 16,-4-1 7-16,4 0-7 15,-6 1 2-15,-3 3 2 16,-4 2-3-16,1 0-1 15,-5 3 0-15,4 0 0 0,1 0-6 16,2 0 12 0,4-3-6-16,-1 0 0 0,4 3 1 31,3 0-2-31,-3 0-4 0,0 0 5 0,-6 3-1 16,-5 6 2-1,-1 2-1-15,-7-5 0 0,-4-1 6 16,4-5-6-16,7 0 0 0,1 0 1 15,11 0 5 1,0-9-6-16,-3-1 0 0,0 1 0 16,-8 6-2-1,-5 0 2-15,1 3 0 0,-1 0 0 16,0 0 0 0,-3 0 0-16,0 0 0 0,0 0 0 15,2 0 7 1,5-7-7-16,5-6 0 0,7 0 1 15,6-5 2-15,4 2-2 16,-5 1-1-16,1 7 0 16,-9 2-4-16,0 6 4 15,-6 0 0-15,-5 0 0 16,-2 0-2-16,0 0 3 16,-6 0-1-16,3 3 1 15,0 0 5-15,-1-3-4 16,9 0-2-16,-3 0 0 0,8 0 9 15,2 0-9 1,1 0 6-16,3 0 0 0,-7 0-4 16,0-3-2-1,-8 3 0-15,-4 0-2 0,-4 0 2 16,-2 0 0 0,0 9 0-16,0 2 0 0,6 1 2 15,-1-2-2 1,7-1 0-16,7-4 0 0,1-5-2 15,5 0 4-15,7 0-2 0,-1 0 0 16,3-10 1 0,-7-4-1-16,3-1 0 0,-13 3-6 15,-4 2 0 1,-11 1 7-16,-2 4-1 0,-10 1 11 16,-6 0-10-1,-3 4-1-15,0 0 0 0,3 0 0 16,11 0 5-16,11 0-5 15,16-7 1-15,13-1-1 16,9-4 1-16,6 2 3 16,-1-4-4-16,1 7 0 15,-9 1 0-15,-8 4 1 16,-11 2 6 0,-6 0-7-16,-14 0 8 0,-8 0-5 15,-10 0-3-15,-7 0 0 16,1 6 7-16,0-1-6 15,1-2-1-15,5-3 0 0,11 0 1 16,7 0 7 0,7 0-8-16,3 0 0 0,7-8-1 15,-4 2-8 1,-7 3-5-16,0 0 5 0,-16 3-1 16,-2 0 4-1,-9 0 6-15,0 0 0 0,-4 0-2 16,4 0 2-16,0 0 0 0,9 0 0 15,7 0 0 1,9 0 5-16,8-11-5 0,5-2 0 16,0 3-1-1,-4 4-3-15,-6 1-5 0,-3 5 1 16,-3 0 3 0,-11 0 4-16,-3 0 1 0,-7 0 0 15,-4 0-1 1,0 0 2-16,-1 0-1 0,7 0 6 15,3 0-4-15,10 0 25 16,9-11-21-16,3-2 2 16,2 3-3-16,5 1-5 15,-7 0 0-15,-6 9 0 16,-6 0-22-16,-10 0 21 16,-3 0 0-16,-4 0 1 15,-2 0-7-15,-4 4 9 16,1-4-2-16,-1 0 0 0,4 0 0 15,0 0 1 1,1 0-1-16,2 0 0 0,3 0-1 16,-3-4-20-1,-2 2-6-15,-6 2-8 0,5 0-14 16,-4 0 23 0,1 0-18-16,-4 0-11 0,0 0 17 15,-3 0 15 1,1 0 22-16,-1 0-2 0,-3 0 3 15,3 0 61-15,0 0-12 0,-3 0-20 16,3-3 3 0,-3-2-4-16,3 1 39 15,-3 4-17-15,0 0-39 16,0 0 7-16,0 0-18 0,0 0-10 16,0 0-9-1,0 0-68-15,-6 0 5 0,-7 9-207 16,-6-4-654-16</inkml:trace>
    <inkml:trace contextRef="#ctx0" brushRef="#br0" timeOffset="-3329.7701">-18 847 191 0,'0'0'391'16,"0"0"-204"0,0 0-70-16,0 0-10 0,0 0-27 15,0 0-28 1,0 0-44-16,0 21 1 0,0-2 11 15,0 3-20-15,0 7 11 16,0-3-5-16,0 2 7 16,0-6 31-16,0 4-8 15,3-3 3-15,0 5 38 16,-3 0-28-16,0 8 14 16,0 5 9-16,0 4-25 15,0 6-12-15,0 2-25 16,0 9 5-1,0 1 21-15,7 5-27 0,5 4-2 16,1-3-7-16,3 4 0 0,-1 2 45 16,-2-4-18-1,3-8-10-15,-4-5 10 0,-2-4-26 16,-1 0 12 0,1 2-12-16,-7 0-1 0,-3 8 16 15,3-5-15 1,-3 0 5-16,3 0-2 0,0 1 3 31,4-4-7-31,-1-2 0 0,0-1 0 0,1-6-7 16,-1-2 14-16,-1-3-7 0,6 1 0 15,-5-4 8 1,-1 1-1-16,3 3-7 0,-2 2 2 16,-4 6 6-1,-2 3-7-15,3 5 21 0,-3 3-10 16,0-3-12-1,0 1 0-15,0-9 0 0,0-11 1 16,0-9-1-16,0-12 0 16,0-4 6-16,0-3-6 15,0-2 1-15,0 4-1 16,0 7 0-16,0 8 0 16,0 4 12-16,-3 9-5 15,-5 6 2-15,-5 3 1 16,-1 0-10-16,9-6 4 15,-1-10-4-15,3-15-1 0,3-9-1 16,0-6 3 0,0-5-1-16,0 4 0 0,0-4 0 15,0 0-1 1,0 2 1-16,0-2 0 0,0 0 0 16,0 0 0-1,0 0 1-15,0 0-1 0,0 0 8 16,-5 0-7-1,5 0-1-15,0 3 0 0,0-3-1 16,0 0 2-16,0 0-1 0,0 0 9 16,0 0-6-1,0 0 7-15,0 0-10 0,0 0 1 16,0 0 2 0,0 0-3-16,0 0 0 0,5 0 0 15,9 0 1 1,8 0 0-16,5 0-1 0,3 0 0 15,5 0 10-15,3-3-10 16,3-8 13-16,6 0-1 16,4-3-6-16,-2-1 4 15,0 4-9-15,-3 0-1 16,-2-1 9-16,-3 6-9 16,-3 1 0-16,0 3 0 15,3-1 1-15,2-3-2 16,8 2 1-16,8-3 0 15,8-2 0-15,4-5 2 16,8-4-2-16,10-4 0 0,2-3 0 16,4-6 0-1,-5 2 0-15,-5 3 0 0,-7 7-1 16,-15 5 0 0,-12 8 1-16,-10 4 0 0,-6 2-6 15,-4 0 5 1,4 0 1-16,3 0 0 0,5 0 0 15,9 0-9-15,6 0 9 0,6-4-8 16,2-6-15 0,-1 1 21-16,-2-3 2 15,-3 4 0-15,-6 2-7 16,-10 3 5-16,-6 3 1 16,-8 0 1-16,0 0 0 15,-3 0 0-15,2 0 0 16,5 0 0-16,7 0 0 15,13 0-1-15,12 0 1 16,12 0 0-16,7-12 0 0,10-2 1 16,0 0-1-1,-8 3 0-15,-8 5 0 0,-13 0-1 16,-15 6 1 0,-8 0 0-16,-5 0-1 0,-7 0-1 15,4 6 2 1,3 0 0-16,0 0 2 0,3-6-2 15,5 0 0-15,8 0 0 0,6 0 1 16,3 0-2 0,-3-6 1-16,0 0 0 0,-11 5 0 15,-3-4 1 1,-13 5-2-16,-4 0 1 0,-1 0 0 16,4 0 0-1,-1 0 0-15,10 0 0 0,13-1 3 16,5-12 4-1,13 0-7-15,7-5 0 0,2 2 1 16,-2 4 5-16,-6 7-5 16,-10 5 0-16,-3 0 2 15,-11 0-2-15,-3 0-1 16,-10 5 0-16,-1 4-2 16,-3 0 2-16,6-8 0 15,9 3 0-15,7-4 15 16,14 0-8-16,11-4 1 15,6-12-8-15,7 2 0 0,-2-1 4 16,-5 9-4 0,-6 5 0-16,-14 1-1 0,-1 0-1 15,-11 0 2 1,-2 5 0-16,-4 4 1 0,4-1-2 16,-4-5 1-1,2 0 0-15,8-3 3 0,6 0-1 16,13 0-2-1,0-18 1-15,2 4 8 0,-6 3-7 16,-9-1-2-16,-4 8 0 0,-10 0 0 16,-9 3 2-1,-6 1-3-15,-2 0 1 0,-4 0-1 16,4 0 0 0,3 0 2-16,1 0-1 0,5-8 3 15,0 7-2 1,4-8-1-16,-1 3 0 0,0 0 0 15,3 0-1-15,1 4 1 16,-4 2 0-16,-1 0 0 16,-5 0 0-16,0 0 0 15,-3 0-1-15,-7 0 1 16,3 8-1-16,4-5 1 16,-3 3 0-16,1-3 2 15,2-3-1-15,-6 0-1 16,-4 0 0-16,-9 0 1 15,-4 0 0-15,1 0-1 16,-7 0 0-16,4 0-1 0,2 0 1 16,4 0 0-1,0 0 0-15,0 0 0 0,-1 0 0 16,-2 0 0 0,0 0 0-16,-7 0 0 0,0 0-18 15,-6 0 8 1,2 0-8-16,-2 0-5 0,0 0 11 15,0 0-36-15,0 0-27 0,0 0-67 16,-8 5-104 0,-11-1-418-16</inkml:trace>
    <inkml:trace contextRef="#ctx0" brushRef="#br0" timeOffset="1539.9065">8299 84 732 0,'0'0'200'15,"0"0"-148"-15,0 0-37 16,0 0 5-16,0 0 13 0,0 0-4 15,0 0 16 1,0 137 16-16,0-105-15 0,0 1 48 16,0 2 28-1,0-4-46-15,0 3-17 0,0-5-31 16,0 2-3 0,0-1-12-16,6 7 7 0,3 3 26 15,1 2-27 1,-1 4-8-16,4 2 2 0,-4 3-13 15,4-3 50-15,-7-3-24 0,1-1-10 16,-4-12-2 0,-3 0-7-16,0 0 19 15,0-4 17-15,0-1-21 16,0 2 1-16,3-3-16 0,3 1-6 16,4-1 2-1,2 8-2-15,7 0-1 0,0 5 0 16,0 1 1-16,-3 1-2 15,-3 0 1-15,-5-5 0 16,-5 2 0-16,-3-3 0 16,0-5 2-16,0 1 11 15,0-2-13-15,0 2 9 16,0-6-9-16,0 2 0 16,0 3 5-16,0-1-5 15,0-2 0-15,3 5 0 16,5-1 1-16,-5 3-2 15,-1 1 1-15,-2 1 0 0,0 0 9 16,0-1-8 0,0 1 23-16,0-2-8 0,0 0-16 15,0 3 12 1,0 3-12-16,3-1 0 0,0 3 2 16,5-2-1-1,-5 0-1-15,-1 3 0 0,1-5 0 16,-3 6 3-16,0-8-3 0,0 1 0 15,0-4 9 1,-3-1-8-16,-2-4 5 0,-3-2-6 16,5-3 0-1,3-4-1-15,0 2 1 0,0-2 0 16,0 0-3 0,0-1 4-16,0-1-1 15,0 0 0-15,0-1 0 16,0 2 1-16,0 1 0 0,0 1-1 15,0 0 4-15,0 0-2 16,0 0-2-16,0-4 0 16,-5 0 6-16,2-9-1 15,3-1-5-15,0 0 0 16,0-6 2-16,0 2-1 16,0-2-1-16,0 0 0 15,0 0-21-15,0 0 21 16,0 0-22-16,0 0-1 0,0-2 12 15,0-10-32 1,0-7-31-16,3-1-127 0,2 0-506 0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7:15.57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E9635C-E57D-4520-9DC1-A81214F7C99E}" emma:medium="tactile" emma:mode="ink">
          <msink:context xmlns:msink="http://schemas.microsoft.com/ink/2010/main" type="writingRegion" rotatedBoundingBox="18304,17176 28458,16694 28548,18610 18394,19091">
            <msink:destinationLink direction="with" ref="{85BC98F2-5946-41C7-BFAF-6DC606ACD578}"/>
          </msink:context>
        </emma:interpretation>
      </emma:emma>
    </inkml:annotationXML>
    <inkml:traceGroup>
      <inkml:annotationXML>
        <emma:emma xmlns:emma="http://www.w3.org/2003/04/emma" version="1.0">
          <emma:interpretation id="{635BF329-5081-4796-B734-84CA7ABA96DB}" emma:medium="tactile" emma:mode="ink">
            <msink:context xmlns:msink="http://schemas.microsoft.com/ink/2010/main" type="paragraph" rotatedBoundingBox="18299,17299 26852,16715 26904,17471 18351,18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A1158D-96FE-4187-AF64-8F3735E819CA}" emma:medium="tactile" emma:mode="ink">
              <msink:context xmlns:msink="http://schemas.microsoft.com/ink/2010/main" type="line" rotatedBoundingBox="18299,17299 26852,16715 26904,17471 18351,18056"/>
            </emma:interpretation>
          </emma:emma>
        </inkml:annotationXML>
        <inkml:traceGroup>
          <inkml:annotationXML>
            <emma:emma xmlns:emma="http://www.w3.org/2003/04/emma" version="1.0">
              <emma:interpretation id="{8F58C23B-231F-4C4D-9977-180A227E002C}" emma:medium="tactile" emma:mode="ink">
                <msink:context xmlns:msink="http://schemas.microsoft.com/ink/2010/main" type="inkWord" rotatedBoundingBox="18276,17500 19479,17331 19551,17843 18348,18012"/>
              </emma:interpretation>
              <emma:one-of disjunction-type="recognition" id="oneOf0">
                <emma:interpretation id="interp0" emma:lang="en-US" emma:confidence="0.5">
                  <emma:literal>=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13294 1997 310 0,'0'0'58'0,"0"0"-31"16,0 0-8-16,0 0 85 15,0 0 30-15,0 0-38 16,0 0 28-16,-13-12-1 16,10 8-32-16,-2-1 8 15,2 1-22-15,-2-2-9 16,2 6-10-16,0-6-32 0,3 6 9 15,0-2-19 1,0 2-15-16,0 0 17 0,0 0-18 16,0 0-1-16,0 0 0 15,11 0-11-15,22 0 11 16,11 0 1-16,13 0 0 16,6 0 0-16,7-6 1 15,1 0-1-15,2 0 0 16,3-4 8-16,-2 1-9 15,5 3 1-15,-3 0 0 16,-7-2-7-16,-2 5 8 16,-7 0-1-16,-11 3 1 15,-5 0 6-15,-9 0-7 16,-3 0 0-16,-7 0-2 16,-6 0-8-16,-7 0 10 15,-5 0-1-15,-4 0 1 0,-3 0-4 16,0 0 3-16,0 0 1 15,0 0-16-15,-3 0-37 16,-13 0-76-16,-22 0-65 16,7 0-114-16,-4 0-282 0</inkml:trace>
          <inkml:trace contextRef="#ctx0" brushRef="#br0" timeOffset="-571.3637">13262 1762 42 0,'0'0'98'0,"0"0"-70"0,0 0 29 16,0 0 18 0,0 0 22-16,0 0 4 0,0 0-26 15,0-26 27-15,0 26-8 16,0 0-27-16,0-2-1 15,0 2-27-15,0 0-10 16,0 0-1-16,0 0-27 16,0 0 11-16,0 0-6 15,0 0-4-15,0 0 13 16,0 0-14-16,0 0-1 16,0 0 7-16,0 0-1 15,0 0-7-15,0 0 1 0,0 0 0 16,0 0 4-16,0 0-4 15,0 0-7-15,0 0 0 16,0 0-26-16,0 11 33 16,0 6 7-16,0 2-7 15,0 7 19-15,0-7-17 16,0 8 9-16,0-3 11 16,0 2-21-16,-3 6 15 15,3-9-1-15,0 4-14 16,-3 5 36-16,3-7-24 15,0 5 5-15,0-3 3 16,0-4-19-16,-2-4-2 16,2 1 0-16,0-8 1 15,-3 2 11-15,-2-3-11 16,2-5-1-16,3 2 3 0,-3-2-2 16,3-1-1-1,0 4 0-15,-3-4 0 0,3 7 2 16,0-12-2-16,0 6 0 15,0-1 0-15,0-5 2 16,0 0-2-16,0 0 0 16,0 0 0-16,0 0 10 15,-2 0-10-15,2 0 1 16,0 0-1-16,0 0-7 16,-3 0-42-16,3 0-160 15,0 0-189-15</inkml:trace>
        </inkml:traceGroup>
        <inkml:traceGroup>
          <inkml:annotationXML>
            <emma:emma xmlns:emma="http://www.w3.org/2003/04/emma" version="1.0">
              <emma:interpretation id="{0FFC1F83-D710-4F93-9AE7-829C90D65D3B}" emma:medium="tactile" emma:mode="ink">
                <msink:context xmlns:msink="http://schemas.microsoft.com/ink/2010/main" type="inkWord" rotatedBoundingBox="24074,16905 26852,16715 26904,17471 24126,17661"/>
              </emma:interpretation>
              <emma:one-of disjunction-type="recognition" id="oneOf1">
                <emma:interpretation id="interp5" emma:lang="en-US" emma:confidence="0.5">
                  <emma:literal>ER</emma:literal>
                </emma:interpretation>
                <emma:interpretation id="interp6" emma:lang="en-US" emma:confidence="0.5">
                  <emma:literal>= R</emma:literal>
                </emma:interpretation>
                <emma:interpretation id="interp7" emma:lang="en-US" emma:confidence="0">
                  <emma:literal>I R</emma:literal>
                </emma:interpretation>
                <emma:interpretation id="interp8" emma:lang="en-US" emma:confidence="0">
                  <emma:literal>: R</emma:literal>
                </emma:interpretation>
                <emma:interpretation id="interp9" emma:lang="en-US" emma:confidence="0">
                  <emma:literal>For</emma:literal>
                </emma:interpretation>
              </emma:one-of>
            </emma:emma>
          </inkml:annotationXML>
          <inkml:trace contextRef="#ctx0" brushRef="#br0" timeOffset="27210.4892">19532 1764 58 0,'0'0'185'0,"0"0"-82"0,0 0-28 16,0 0 15-16,0 0-27 16,0 0-21-16,0 0-17 15,-4-4-17-15,4 4 34 16,-3 0 22-16,3 0 30 15,-3 0 23-15,0 0 4 16,0-5-2-16,-3 5-22 16,6 0-41-16,-4 0-11 15,4 0-27-15,0 0-18 16,0 0 0-16,0 0-3 16,0 0-3-16,0 0 4 0,13 0 4 15,9 0 6-15,3 0-8 16,-3 0 0-16,4-5-2 15,-4 5 3-15,-3 0-1 16,0 0 0-16,-5 0 6 16,5 0-7-16,3 0 1 15,4 0 0-15,5 0-2 16,7 0 3-16,6 0-1 16,4 0 0-16,5 0 7 15,6 0-14-15,4 0 7 16,0 0 0-16,7-6-1 15,-4-6 1-15,4 10 0 16,-8-4-9-16,1 1-3 16,-6 5 11-16,-2 0 1 15,-1 0-7-15,-3 0 6 0,-7 0 1 16,0 0 0-16,-3 0 0 16,3 0-8-16,-1 0 7 15,6 0 1-15,0 0-5 16,5 0 3-16,-1 0 2 15,1 0-1-15,-3 0-10 16,-5 0-3-16,-2-9 13 16,-6 5-7-16,-10 4-6 15,-6 0 4-15,-6 0-3 16,-3 0 13-16,3 0 0 16,3 0-3-16,3 0 2 15,9 0 1-15,4 0-13 16,2 0 2-16,4 0-27 0,-3 0-8 15,-4 0-12-15,-5 0 18 16,-4 0 40-16,-9 0 0 16,-7 0 0-16,-9 0 19 15,0 0 26-15,0 0 27 16,0-2-28-16,-12 2-44 16,-4 0 12-16,-3 0-12 15,3 0-1-15,0 0-37 16,-6 2-66-16,7 16-117 15,-1-12-166-15</inkml:trace>
          <inkml:trace contextRef="#ctx0" brushRef="#br0" timeOffset="28324.2504">19252 1278 22 0,'0'0'352'15,"0"0"-202"-15,0 0-62 16,0 0-51-16,0 0 33 16,0 0-11-16,0 0-19 15,-38-51 24-15,35 51-34 0,3 0-11 16,-3 0 7 0,3 0-25-16,-4 0 24 0,4 0-25 15,-3 0 10-15,-3 0-10 16,-4 0 1-16,-2 7 9 15,-4 10 6-15,3 4-16 16,-1 1 0-16,0-1 0 16,1 6 0-16,4 1 1 15,4 0-1-15,-3 2 0 16,3-3 4-16,-4 2-4 16,1-4 0-16,3-5 0 15,-6-1 0-15,6-2 6 16,-4-2-6-16,-4-1 0 0,4-3 3 15,-1 0 0 1,7-4-3-16,0-7 0 0,3 0-13 16,0 0 12-16,0 0-28 15,0 0-16-15,0 0-10 16,0 0-74-16,0-13-90 16,6-12 44-1,10 0-25-15,3-6 56 0</inkml:trace>
          <inkml:trace contextRef="#ctx0" brushRef="#br0" timeOffset="28854.4721">19022 1441 310 0,'0'0'158'0,"0"0"-104"0,0 0-46 16,0 0 26-16,0 0 46 16,0 0-4-16,0 0-14 15,81 6-1-15,-40-6-18 16,7 0-21-16,5 0-9 0,4 0 7 16,-3 0-17-1,-5 0-3-15,-11-6 5 0,-9-2-5 16,-10 3-98-16,-7-1-118 15,-9-6-58-15</inkml:trace>
          <inkml:trace contextRef="#ctx0" brushRef="#br0" timeOffset="28598.6182">19252 1278 48 0,'-179'106'117'0,"182"-151"4"0,-3 8-18 0,0-5-12 0,0 9 21 0,0 6-17 15,0 3 34-15,0 12 7 16,0 0-61-16,0 6-29 16,0 6-46-16,18 0-40 0,4 0 39 15,6 0-11-15,4 6-1 16,-4 10 13-16,1-1-19 15,-7 5 19 1,-3 4-1-16,-7 0-14 0,1-3 15 16,-7-2 1-16,-2 4 10 31,-1-4 18-31,-3 1-16 0,0-3 5 0,0-3-18 16,0 0 1-16,0 3 10 15,0-10-11-15,0 4 0 16,0-3-11-16,0 3-60 15,-29 3-70-15,4-2-70 0,-3-10-141 16</inkml:trace>
          <inkml:trace contextRef="#ctx0" brushRef="#br0" timeOffset="28406.1938">19252 1278 48 0</inkml:trace>
          <inkml:trace contextRef="#ctx0" brushRef="#br0" timeOffset="29382.7714">21111 1219 838 0,'0'0'170'16,"0"0"-109"-16,0 0-61 0,0 0-35 15,0 0 3-15,0 0 13 16,0 0 9-1,22 64 0-15,-6-45-11 0,-1 7-11 16,-5-9 22-16,-4 2-5 16,-3-4 15-16,-3 2 1 15,0-9-1-15,0 3 42 16,-6 2 8-16,-7-12-4 16,4 11-20-16,3-6-25 15,3-1-2-15,3 1-7 16,0 2-29-16,0 4-14 15,0-6-56-15,0-1 10 16,0 4 5-16,0-4-15 0,0-5 6 16,0 0-33-1,0 0-48-15</inkml:trace>
          <inkml:trace contextRef="#ctx0" brushRef="#br0" timeOffset="29994.3426">21098 1203 553 0,'0'0'146'16,"0"0"-116"-16,0 0-30 15,0 0-7-15,0 0 7 16,0 0-7-16,0 0-5 0,160-65-12 15,-122 59 9-15,-10 1-8 16,-6 5 22-16,-9-4-1 16,-7 4 1-16,-2 0 0 15,-1 0 2-15,0 0 0 16,-3 0 16-16,3 0-15 16,0 0 24-16,3 0-15 15,-2 9-10-15,2-3 13 16,-6 2-12-16,3 4 4 15,-3-2 11-15,0-1-17 16,0 3 13-16,-6 2 7 16,-16-3 15-16,-10 7 20 15,-3-4-25-15,2-3-1 0,3 4 19 16,6-4-28 0,7 0-3-16,9 3-17 0,2-7-16 15,6 11 16-15,0-9-25 16,0 0 13-16,3 4 11 15,8-7-6-15,6 1 7 16,-4 0 0-16,1-1 0 16,5-6 8-16,0 6-2 15,3 0 13-15,7 2-5 16,-1 4-14-16,-3-5 14 16,4 5-14-16,-7-1 1 15,-6-5 8-15,0 2-9 0,-7-1 1 16,-3-7 6-16,-4 0-5 15,-2 0 12-15,0 0 31 16,0 0-45-16,0-15-55 16,0-2-222-16</inkml:trace>
        </inkml:traceGroup>
      </inkml:traceGroup>
    </inkml:traceGroup>
    <inkml:traceGroup>
      <inkml:annotationXML>
        <emma:emma xmlns:emma="http://www.w3.org/2003/04/emma" version="1.0">
          <emma:interpretation id="{6AE8B5DF-77A3-4CFB-BFDF-F8870AC4E9F1}" emma:medium="tactile" emma:mode="ink">
            <msink:context xmlns:msink="http://schemas.microsoft.com/ink/2010/main" type="paragraph" rotatedBoundingBox="18352,18200 28506,17719 28548,18610 18394,19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DCC8B-82C0-4809-AC04-A82898531493}" emma:medium="tactile" emma:mode="ink">
              <msink:context xmlns:msink="http://schemas.microsoft.com/ink/2010/main" type="line" rotatedBoundingBox="18352,18200 28506,17719 28548,18610 18394,19091"/>
            </emma:interpretation>
          </emma:emma>
        </inkml:annotationXML>
        <inkml:traceGroup>
          <inkml:annotationXML>
            <emma:emma xmlns:emma="http://www.w3.org/2003/04/emma" version="1.0">
              <emma:interpretation id="{04653FA8-E1C4-48FD-A0F0-9A482B8131A9}" emma:medium="tactile" emma:mode="ink">
                <msink:context xmlns:msink="http://schemas.microsoft.com/ink/2010/main" type="inkWord" rotatedBoundingBox="18371,18590 18964,18562 18984,18988 18391,19016"/>
              </emma:interpretation>
              <emma:one-of disjunction-type="recognition" id="oneOf2">
                <emma:interpretation id="interp10" emma:lang="en-US" emma:confidence="0.5">
                  <emma:literal>E</emma:literal>
                </emma:interpretation>
                <emma:interpretation id="interp11" emma:lang="en-US" emma:confidence="0">
                  <emma:literal>€</emma:literal>
                </emma:interpretation>
                <emma:interpretation id="interp12" emma:lang="en-US" emma:confidence="0">
                  <emma:literal>F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4921.6668">13401 3087 12 0,'0'0'131'0,"0"0"-1"16,0 0-41-16,0 0-1 15,0 0 36-15,0 0-4 16,0 0-17-16,-50-73-21 16,43 70-11-16,4-3-38 15,0 0-8-15,0 6 9 16,3-6-16-16,-3 6 15 16,3 0-13-16,-3 0-18 15,3 0 31-15,-4 0-19 16,1 0 2-16,-3 0-7 15,0 0-3-15,-4 6-3 16,-1 15-3-16,3 3-2 16,2 2 1-16,4-1 1 0,2 6 0 15,0-8 0-15,0 3-1 16,0-7 0-16,0 2-7 16,8-10-23-16,0 3 30 15,0-9-12-15,5 1 7 16,2 0-3-16,1-6-7 15,6 0-5-15,7 0 0 16,5 0-13-16,7-6 26 16,4-14-26-16,4-3 22 15,-2 4-50-15,1 0-12 16,-10-7-8-16,3 1-84 16,-16-1-7-16,-6 3-52 0</inkml:trace>
          <inkml:trace contextRef="#ctx0" brushRef="#br0" timeOffset="15258.1292">13284 2895 173 0,'0'0'103'0,"0"0"-67"15,0 0-26-15,0 0 42 0,209-51 8 16,-157 47 5-16,-1-8-13 16,-4 6-23-16,-6 6-3 15,-6-5 4-15,-7 5-29 16,-6 0 0-16,-6 0-1 15,-10 0-40-15,-2 0-12 16,-4 0-28-16,0 0-56 16,-7 0-177-16</inkml:trace>
          <inkml:trace contextRef="#ctx0" brushRef="#br0" timeOffset="15500.9937">13529 2940 575 0,'0'0'121'0,"0"0"-121"15,0 0-9-15,0 0 8 16,0 0 1-16,0 0 7 16,0 0 0-16,108 6-4 15,-61-6-2-15,0 0-1 16,-6 0 0-16,-4 0 1 15,-10 0 7-15,-13 0-8 16,-9 0 1-16,-5 0-1 16,0 0-11-16,-8 0-194 0</inkml:trace>
        </inkml:traceGroup>
        <inkml:traceGroup>
          <inkml:annotationXML>
            <emma:emma xmlns:emma="http://www.w3.org/2003/04/emma" version="1.0">
              <emma:interpretation id="{1015C971-588B-4073-BA49-A3CBBEDCA7FF}" emma:medium="tactile" emma:mode="ink">
                <msink:context xmlns:msink="http://schemas.microsoft.com/ink/2010/main" type="inkWord" rotatedBoundingBox="19817,18131 21298,18060 21328,18695 19847,18765"/>
              </emma:interpretation>
              <emma:one-of disjunction-type="recognition" id="oneOf3">
                <emma:interpretation id="interp15" emma:lang="en-US" emma:confidence="0.5">
                  <emma:literal>-E</emma:literal>
                </emma:interpretation>
                <emma:interpretation id="interp16" emma:lang="en-US" emma:confidence="0">
                  <emma:literal>IE</emma:literal>
                </emma:interpretation>
                <emma:interpretation id="interp17" emma:lang="en-US" emma:confidence="0">
                  <emma:literal>E</emma:literal>
                </emma:interpretation>
                <emma:interpretation id="interp18" emma:lang="en-US" emma:confidence="0">
                  <emma:literal>EE</emma:literal>
                </emma:interpretation>
                <emma:interpretation id="interp19" emma:lang="en-US" emma:confidence="0">
                  <emma:literal>HE</emma:literal>
                </emma:interpretation>
              </emma:one-of>
            </emma:emma>
          </inkml:annotationXML>
          <inkml:trace contextRef="#ctx0" brushRef="#br0" timeOffset="21603.3754">14732 2684 548 0,'0'0'218'15,"0"0"-76"-15,0 0-51 16,0 0 33-16,0 0-24 16,0 0-52-16,0 0-19 15,-16 0-23-15,16 0-5 16,0 0 9-16,0 0-9 0,0 0 25 15,0 0 22 1,7 0-25-16,7-6 6 0,13 3-15 16,0-8-13-16,9 5-1 15,1 1 0-15,4 1 1 16,0-1-1-16,-7 5-6 16,1 0 6-16,-10 0-25 15,-1 0-27-15,-8 0-9 16,0 0-32-16,-2 0-46 15,-9 0-82-15,1 0-60 16,-3 0-112-16</inkml:trace>
          <inkml:trace contextRef="#ctx0" brushRef="#br0" timeOffset="22545.5289">15508 2499 765 0,'0'0'101'0,"0"0"-101"16,0 0-75-16,0 0 75 16,0 0 58-16,0 0-6 15,214-101-25-15,-151 78-26 0,-3 10 10 16,-9-5-4-1,-14 10-7-15,-2 2 10 0,-11 0-9 16,-5 0 11-16,3 4-12 16,-6 2 1-16,3 0-2 15,-3 0 1-15,-3 0-31 16,-1 0-70-16,-6 0-109 16,-6 0-133-16</inkml:trace>
          <inkml:trace contextRef="#ctx0" brushRef="#br0" timeOffset="22195.3321">15590 2494 563 0,'0'0'246'16,"0"0"-172"-16,0 0-73 16,0 0 10-16,0 0-11 15,0 0 0-15,0 0 0 0,0 20 0 16,4-3 15-16,-4-9 4 16,0 10 11-16,0-7 38 15,0 3-11-15,-4-3-8 16,-5 4-7-16,-4 1-16 15,4 4 6-15,3 0-24 16,2 0-8-16,1 3 8 16,3 2-8-16,0 6 0 15,0-5 3-15,0 2 7 16,0-5-11-16,0-4 1 16,3 1 0-16,1-9-1 15,-1 2 1-15,0-6 0 16,3-1 0-16,1 0-11 0,-1-1 11 15,3 4-1 1,7-5-6-16,3 2 0 0,8 2-9 16,11-3-15-16,8-5 13 15,3 0-32-15,5 0 8 16,-4 0-52-16,4-19-12 16,-7 9 23-16,-1-4-6 15,5-12-35-15,-10 7-12 16,-13-8-170-16</inkml:trace>
          <inkml:trace contextRef="#ctx0" brushRef="#br0" timeOffset="22805.428">15568 2644 504 0,'0'0'293'0,"0"0"-215"0,0 0-60 16,0 0 27-16,0 0 61 15,168 0-51-15,-103 0-16 16,4-6-23-16,1 1-16 16,-10 5 13-16,-8 0-13 15,-7 0 0-15,-11 0-2 16,-5 0-5-16,-7 0-84 16,-10 0-129-16,-8 0-112 0</inkml:trace>
        </inkml:traceGroup>
        <inkml:traceGroup>
          <inkml:annotationXML>
            <emma:emma xmlns:emma="http://www.w3.org/2003/04/emma" version="1.0">
              <emma:interpretation id="{683685D9-3FBF-4700-AD60-345607831230}" emma:medium="tactile" emma:mode="ink">
                <msink:context xmlns:msink="http://schemas.microsoft.com/ink/2010/main" type="inkWord" rotatedBoundingBox="24421,18015 26777,17903 26814,18692 24458,18803"/>
              </emma:interpretation>
              <emma:one-of disjunction-type="recognition" id="oneOf4">
                <emma:interpretation id="interp20" emma:lang="en-US" emma:confidence="0.5">
                  <emma:literal>then</emma:literal>
                </emma:interpretation>
                <emma:interpretation id="interp21" emma:lang="en-US" emma:confidence="0">
                  <emma:literal>there</emma:literal>
                </emma:interpretation>
                <emma:interpretation id="interp22" emma:lang="en-US" emma:confidence="0">
                  <emma:literal>tho</emma:literal>
                </emma:interpretation>
                <emma:interpretation id="interp23" emma:lang="en-US" emma:confidence="0">
                  <emma:literal>There</emma:literal>
                </emma:interpretation>
                <emma:interpretation id="interp24" emma:lang="en-US" emma:confidence="0">
                  <emma:literal>lots</emma:literal>
                </emma:interpretation>
              </emma:one-of>
            </emma:emma>
          </inkml:annotationXML>
          <inkml:trace contextRef="#ctx0" brushRef="#br0" timeOffset="31573.8168">20333 2228 165 0,'0'0'146'0,"0"0"-41"16,0 0-28-16,0 0-30 15,0 0-37-15,0 0-10 0,0 0-1 16,0 0 1-16,0 0 0 16,0 0 4-16,0 0 35 15,0 0 43-15,0 0 24 16,0 0-20-16,-3 0-31 15,3 0-34-15,0 0-21 16,0 6 0-16,0 13 3 16,0 7 6-16,0 11 8 15,14-4-8-15,2 4 11 16,-5 0 0-16,2-6-11 16,-7 1 2-16,0-4-10 15,-2 0 18-15,-4 0 27 0,0-3-21 16,0 4 5-16,0-9 4 15,-4 6-26-15,-2-2 10 16,0-3-18-16,1 4 2 16,-3 1 16-16,5 6-17 15,3-2 14-15,-3 1-15 16,3 0 1-16,0 1 4 16,0-8-5-16,-3-3 0 15,3-4 0-15,0-10 1 16,-2 1-1-16,-3-3 0 15,5-5 1-15,0 0 6 16,0 0-7-16,0 0 0 16,0 0-1-16,0 0 1 0,0 0 0 15,0 0-1-15,0 0-14 16,0 0 13-16,0 0-3 16,0 0-11-16,0 0-10 15,0 0-43-15,0-13-187 16,0-6-106-16</inkml:trace>
          <inkml:trace contextRef="#ctx0" brushRef="#br0" timeOffset="32437.3456">20765 2582 385 0,'0'0'101'0,"0"0"-64"16,0 0 4-16,0 0 28 16,0 0-18-16,0 0-20 15,0 0-31-15,-3-6 0 16,3 6 7-16,0 0-5 16,0 0 17-16,-4 0 39 15,4 0 7-15,-3 0 3 16,3 0-44-16,0 0-12 15,0 0-11-15,0 6 0 16,0 7-2-16,0 5 1 16,0 2-7-16,0-4 6 15,0-1 2-15,0 5-1 0,0-10 3 16,0 3 4-16,0 1-7 16,0-9 0-16,0 1 0 15,0 2 5-15,0-8-5 16,0 5 0-16,0-5 4 15,0 0 4-15,0 0-8 16,0 0 0-16,0 0 0 16,0 0 13-16,0 0-12 15,0 0 0-15,0 0-1 16,0 0 0-16,0 0-1 16,0 0-34-16,0 0-85 15,0 0-68-15,0 0-90 0</inkml:trace>
          <inkml:trace contextRef="#ctx0" brushRef="#br0" timeOffset="32877.9262">20815 2633 67 0,'0'0'367'0,"0"0"-231"16,0 0-67-16,0 0 18 0,0 0-5 16,0 0-30-1,0 0-51-15,25 0 7 0,-3 0 7 16,7 0-15-16,1 0 40 15,11 0-1-15,0 0 0 16,4-6 5-16,5 3-26 16,1-2 10-16,-1-1-7 15,6 1-20-15,4-8 7 16,0 11-8-16,3-9 0 16,-3 5-3-16,-3-2 4 15,-11 2-1-15,-11 1 0 16,-10-2-7-16,-12 1 5 15,-7 6-4-15,-6 0-9 0,0 0 13 16,0 0-29 0,-41 0-48-16,0 6-157 0,-2 1-360 0</inkml:trace>
          <inkml:trace contextRef="#ctx0" brushRef="#br0" timeOffset="33901.1535">20341 2675 168 0,'0'0'180'15,"0"0"-24"-15,0 0-42 16,0 0 5-16,0 0 6 16,0 0-52-16,0 0 7 15,-16-5-18-15,13 5-26 16,3 0 6-16,-3 0-32 15,3 0 3-15,0 0 10 16,-5-6 5-16,0 6 17 0,-1-6-31 16,-5 6-12-16,0-9 21 15,-8 4-13-15,-7 5 10 16,-5-6-2-16,-10 6-18 16,-6 0 0-16,-7 0-9 15,-5 0 9-15,2 0 12 16,-6 6-12-16,3-6 1 15,0 5 13-15,-3-5-14 16,4 4 13-16,-1-4-5 16,0 0-8-16,7 0 22 15,2 0-21-15,11 0 10 63,15 0 18-48,6 0-27-15,11 0 18 0,6 0-20 0,2 0 1 0,0 0-7 0,0 0 5 0,0 0 0 0,0 0 0 0,0 0-15 0,0 0 16 16,0 0-11-16,0 0-15 16,0 0 1-16,0 0-52 15,0 0-53-15,0 0-151 16,0 0-48-16</inkml:trace>
          <inkml:trace contextRef="#ctx0" brushRef="#br0" timeOffset="35349.7008">20771 2700 39 0,'0'0'251'16,"0"0"-118"-16,0 0-19 16,0 0 19-16,0 0-21 15,0 0-1-15,0 0-17 16,-25-16-56-16,25 16-38 16,0-6 0-16,0 6-17 15,0-3 17-15,0 3 8 16,0 0 16-16,0-5 31 15,-3 5-13-15,-1-6 23 16,1 0-1-16,0 6-18 0,0 0-5 16,0 0-25-16,3 0-10 15,0 0-6-15,0 0-17 16,0 12 10-16,0 12 7 16,0 3 0-16,0 5-7 15,0-8 7-15,0 2-20 16,0-7 14-16,3-7-3 15,0-6 9-15,-3-2 0 16,0-4 0-16,0 0 14 16,0 0 5-16,0 0-9 0,0-4-2 15,0-14-7 1,-3 4 5-16,-3-4-6 0,-1 5 2 16,4-11-4-1,-3 3 2-15,3-2-3 0,3 3 2 16,-3 6 2-16,3-3 0 15,-4 8 0-15,4 4-1 16,0 5 5-16,0 0-5 16,0 0-7-16,0 0 1 15,0 0-23-15,0 0 5 16,0 0 12-16,0 14 2 16,13 3 10-16,-4-3-17 15,1-3-12-15,-4-4 5 16,1 1-20-16,-4-2-6 15,-3-6-39-15,0 0-121 0,-13 0-106 16</inkml:trace>
          <inkml:trace contextRef="#ctx0" brushRef="#br0" timeOffset="36352.9016">20233 2248 18 0,'0'0'186'16,"0"0"-83"-16,0 0-36 15,0 0-18-15,0 0 7 16,0 0 0-16,0 0-43 16,10-14-12-16,-1 8-1 15,1 6 1-15,1-6 2 16,-3 6 8-16,-2 0 27 16,-6 0 38-16,0-5 5 0,0 5 26 15,0 0-9-15,0 0-1 16,0 0 16-16,0 0-58 15,0 0-32-15,0 0-23 16,0 5-8-16,0 21 8 16,0 5 0-16,3 6 1 15,2 9 1-15,6-10-2 16,-6 3 0-16,3-7 2 16,-5-2-1-16,-3-4-1 15,0-7 0-15,0 5-3 16,0 1 3-16,0-5 0 15,-3 5 19-15,-10 1 6 16,2-1-24-16,3-5 6 0,-1 5-7 16,2-1 0-1,4-5 0-15,0 2 1 0,3-5-1 16,0-2 5-16,0-8-4 16,0 4-2-16,0-5 1 15,0-1 0-15,-3-4 3 16,3 0-3-16,0 0 11 15,0 0 5-15,0 0-9 16,0 0-4-16,0 0-3 16,0 0-4-16,0 0-4 15,0 0-30-15,0 0-56 16,6 0-114-16,13 0-51 16,0 0-45 30</inkml:trace>
        </inkml:traceGroup>
        <inkml:traceGroup>
          <inkml:annotationXML>
            <emma:emma xmlns:emma="http://www.w3.org/2003/04/emma" version="1.0">
              <emma:interpretation id="{72435358-661C-450A-988C-0B0452A78B8F}" emma:medium="tactile" emma:mode="ink">
                <msink:context xmlns:msink="http://schemas.microsoft.com/ink/2010/main" type="inkWord" rotatedBoundingBox="27273,17787 28507,17728 28538,18399 27305,18457"/>
              </emma:interpretation>
              <emma:one-of disjunction-type="recognition" id="oneOf5">
                <emma:interpretation id="interp25" emma:lang="en-US" emma:confidence="0.5">
                  <emma:literal>HE</emma:literal>
                </emma:interpretation>
                <emma:interpretation id="interp26" emma:lang="en-US" emma:confidence="0">
                  <emma:literal>IE</emma:literal>
                </emma:interpretation>
                <emma:interpretation id="interp27" emma:lang="en-US" emma:confidence="0">
                  <emma:literal>ICE</emma:literal>
                </emma:interpretation>
                <emma:interpretation id="interp28" emma:lang="en-US" emma:confidence="0">
                  <emma:literal>LE</emma:literal>
                </emma:interpretation>
                <emma:interpretation id="interp29" emma:lang="en-US" emma:confidence="0">
                  <emma:literal>FE</emma:literal>
                </emma:interpretation>
              </emma:one-of>
            </emma:emma>
          </inkml:annotationXML>
          <inkml:trace contextRef="#ctx0" brushRef="#br0" timeOffset="37461.4799">22181 2525 690 0,'0'0'179'0,"0"0"-179"16,0 0-33-16,0 0 7 15,0 0 26-15,0 0 6 16,0 0 20-16,141-13-25 16,-88 7 0-16,-8-6-1 15,-12 6 7-15,-6 4-4 16,-13-2-3-16,-3 4-24 16,-6 0-1-16,-2 0-2 15,7 0 7-15,5 0-45 16,23-2-48-16,-3-9-54 0,3 5-151 15</inkml:trace>
          <inkml:trace contextRef="#ctx0" brushRef="#br0" timeOffset="37172.585">22523 2197 185 0,'0'0'148'0,"0"0"-94"16,0 0-43-16,0 0 60 15,0 0 66-15,0 0-23 16,0 0 0-16,-10-6 3 15,7 6-4-15,0 0 10 16,1 0-41-16,2 0-31 16,-3 0-39-16,3 0-12 15,-5 6-1-15,-1 25-8 16,3 14 9-16,-2 6 1 16,-3 0 0-16,5 3-1 15,-2-3 3-15,2-12-2 16,0 4-1-16,-2-12 0 0,2 0-2 15,3-6 2-15,-2-10 0 16,-4-1 1-16,3-3-1 16,0-6 1-16,3-5-2 15,0 0 1-15,0 0-20 16,0 0 1-16,0 0-72 16,0-5-173-16,3-9-278 0</inkml:trace>
          <inkml:trace contextRef="#ctx0" brushRef="#br0" timeOffset="37909.1215">22935 2273 497 0,'0'0'206'0,"0"0"-105"0,0 0-41 16,0 0 49-16,0 0-29 15,0 0-63-15,0 0-17 16,0 0 2-16,-3 25-2 15,-7 1 6-15,-2-3-5 16,2 5 5-16,4-3-5 16,-3 4 11-16,2-4 17 15,-2 1-9-15,-1 0 9 16,1-7-2-16,6 6-26 16,0-7 9-16,3 2-10 15,0-6-7-15,0-3 7 16,12 0-16-16,17-2 16 15,5-9-1-15,11 0 2 16,5 0-7-16,7 0-1 16,-5 0-59-16,-1-9 2 0,-7-7-23 15,-6 1-25-15,0-10-54 16,-10 7-13-16,-6-7-95 0</inkml:trace>
          <inkml:trace contextRef="#ctx0" brushRef="#br0" timeOffset="38219.6925">22922 2110 674 0,'0'0'173'0,"0"0"-173"0,0 0-59 16,0 0 59-16,0 0 39 16,165-77-17-16,-105 59-11 15,-8 5-11-15,-4 7 1 16,-17-2-2-16,-9 2 1 16,-12 6-13-16,-4 0 7 15,-6 0-42-15,3 0-4 16,-3 0-33-16,0 0-7 15,0 0-34-15,0 0-191 0</inkml:trace>
          <inkml:trace contextRef="#ctx0" brushRef="#br0" timeOffset="38434.9195">23068 2311 370 0,'0'0'351'15,"0"0"-289"-15,0 0-62 16,0 0 0-16,0 0 37 16,0 0 61-16,0 0-44 15,131 7-41-15,-77-7-13 16,-7 0 0-16,-6 0-36 16,-9-2-42-16,-13-10-51 0,-8 6-97 15,-8-2-187-15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7:16.75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3D9251-0560-4626-BC24-05F0C26F4913}" emma:medium="tactile" emma:mode="ink">
          <msink:context xmlns:msink="http://schemas.microsoft.com/ink/2010/main" type="inkDrawing" rotatedBoundingBox="17116,17713 17976,17684 17978,17736 17118,17765" shapeName="Other"/>
        </emma:interpretation>
      </emma:emma>
    </inkml:annotationXML>
    <inkml:trace contextRef="#ctx0" brushRef="#br0">12851 1985 7 0,'0'0'113'0,"0"0"-34"16,0 0 37-16,0 0 44 16,0 0-4-16,0 0-19 15,0 0-35-15,11-19-25 16,-11 19 10-16,0 0-9 15,0 0-3-15,0 0-16 16,0 0-34-16,0 0 2 16,0 0-26-16,0 0 0 15,0 0 6-15,0 0-7 16,0 0 0-16,-2 0 4 16,2 0 4-16,0 0-4 15,-3-6-3-15,3 6-1 0,-3 0 29 16,0-2-13-1,-3-2-10-15,-1 2-6 0,1 2 7 16,-7-6-16-16,1 6 8 16,-7 0 1-16,-3 0-7 15,-4 0 14-15,-2 0-7 16,-4 0 3-16,-1 0 3 16,-2 0-5-16,-3 0-1 15,0 0 0-15,0 0-2 16,-3 0 9-16,-3 6 1 15,0-6 6-15,-2 2-12 16,-3 2 6-16,6-2-8 0,2 4 0 16,6-6 19-1,4 0-18-15,9 0 14 0,3 6-8 16,6-6-1-16,4 0-6 16,7 0 0-16,-6 0-1 15,5 0-1-15,0 0 2 16,3 0 0-16,-3 4 0 15,3-4 3-15,-2 0-4 16,2 0 1-16,0 0 0 16,0 0 0-16,0 0 0 15,0 0 0-15,0 0 0 16,0 0 4-16,0 0-5 16,0 0 1-16,-3 0-9 15,-2 0 8-15,2 0-4 16,0 5 5-16,0-4 2 0,1-1 5 15,-1 3-8 1,3-3 1-16,0 0 0 0,0 0-10 16,0 0 10-16,0 0 0 15,0 0 0-15,0 0-9 16,0 0-4-16,0 6-45 16,-5 0-96-16,-1 0-145 15,1-1-111-15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27:13.8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BC98F2-5946-41C7-BFAF-6DC606ACD578}" emma:medium="tactile" emma:mode="ink">
          <msink:context xmlns:msink="http://schemas.microsoft.com/ink/2010/main" type="inkDrawing" rotatedBoundingBox="18030,18428 18069,16958 18119,16959 18081,18429" semanticType="verticalRange" shapeName="Line">
            <msink:sourceLink direction="with" ref="{1EE9635C-E57D-4520-9DC1-A81214F7C99E}"/>
          </msink:context>
        </emma:interpretation>
      </emma:emma>
    </inkml:annotationXML>
    <inkml:trace contextRef="#ctx0" brushRef="#br0">12995 1216 123 0,'0'0'177'16,"0"0"-27"-16,0 0-23 15,0 0-13-15,0 0 19 0,-13-6-39 16,10 6-38-16,3 0-11 15,0 0-36-15,-3 0 10 16,3 0-6-16,-3 0 14 16,3-3 44-16,-3 3-29 15,3 0-9-15,-2 0 4 16,2 0-36-16,-5 0 8 16,5 0-9-16,-3 0-10 15,0 3 9-15,0 14 1 16,1 9 0-16,2 5 3 15,0 6-2-15,0 8-1 16,0 0 0-16,0 0 0 16,0-2 2-16,8 0-2 0,2 1 0 15,-4-6-1-15,0 1 7 16,-1 0-7-16,-5 4 1 16,0 2 0-16,0 4 1 15,-5-3 0-15,-7 9-1 16,-1 2 6-16,5 11-5 15,0-2-2-15,5 7 1 16,3-9 0-16,0 0-1 16,0-14 1-16,0-8 0 15,0-8 2-15,0-3-1 16,0 0-1-16,-3-5 0 16,3-7 0-16,0 5 0 0,-2-10 0 15,2 2 0-15,0-7 0 16,0 3 2-16,0-7-3 15,0 4 1-15,0-4-6 16,0 6-1-16,0-11 7 16,0 7-5-16,0-7 4 15,0 0-9-15,0 0 10 16,0 0 0-16,0 0 0 16,0 0-11-16,-3 0-8 15,0-7-198-15,-2-9-192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38:42.90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0CC858-8579-4DD2-B3FD-A0D44F39CA79}" emma:medium="tactile" emma:mode="ink">
          <msink:context xmlns:msink="http://schemas.microsoft.com/ink/2010/main" type="inkDrawing" rotatedBoundingBox="3207,5312 17956,4993 18017,7815 3268,8134" hotPoints="17956,5448 17904,7941 3486,7638 3538,5144" semanticType="enclosure" shapeName="Rectangle"/>
        </emma:interpretation>
      </emma:emma>
    </inkml:annotationXML>
    <inkml:trace contextRef="#ctx0" brushRef="#br0">341 0 48 0,'0'0'66'16,"0"0"-46"-16,0 0 18 16,0 0 22-16,0 0-15 15,0 0 65-15,0 0-14 16,-21 158-29-16,18-132 6 16,3 3-18-16,0 4 35 15,0 7 17-15,0 5-68 16,0 6-3-16,0 3-33 15,0 2 4-15,-3 3 7 16,-5 10-2-16,0 5 7 16,-8 10 8-16,-3 6-5 15,-3 4 28-15,-6 4-8 0,2-16-10 16,4-4 17-16,3-10-33 16,7-12-10-16,-1 2 16 15,4-6-21-15,-4 8 10 16,0-3 6-16,-2 2-17 15,-1 0 14-15,3-8-8 16,2-2-6-16,0-8 2 16,3-9 5-16,0-9-8 15,5-6 1-15,0-6 0 16,3-5 1-16,0-3-1 16,0 0 0-16,0-3 0 15,0 0-10-15,0 0 10 16,0 0-13-16,0 0 7 0,0 0 5 15,0 0 2 1,0 0-1-16,0 0 0 0,0 0 9 16,0 0 1-16,0 0 11 15,0 0-5-15,0 0 29 16,0 0-17-16,0 0 4 16,0 0 0-16,0 0-26 15,0 0 2-15,9-9-8 16,20-5 0-16,9 2 1 15,6-2-1-15,10 4 1 16,-4 1-1-16,-4 6 1 16,0 3-2-16,-10 0 1 0,5 0 0 15,7 0-1-15,12 0 1 16,9 0 0-16,12 0 0 16,1 0 2-16,-6 0-3 15,-10 0 1-15,-12 0-3 16,-5 0 2-16,-4 0 1 15,5 3 0-15,1 2-2 16,4 1 2-16,10-4 0 16,0-2 0-16,4 0 2 15,-3 0-8-15,-7 0 7 16,-2 0-1-16,0 0 0 16,3 0 9-16,-3 0-18 15,3 0 9-15,-3 0-18 16,-8 0 17-16,-2 6-22 15,-2-1 15-15,-1 8 8 0,3-5-16 16,7 3-3-16,11 1-12 16,8-5 0-16,9 2 15 15,3-6 0-15,2-3 7 16,-5 0-13-16,-3 0-21 16,-9 0 37-16,-10 0-4 15,-8 0 10-15,-8 4 0 16,-6 1 0-16,-6-2 0 15,1 3 3-15,2-1 7 16,6 1-10-16,7-3 0 16,5 1 1-16,10 1-1 15,4-5 0-15,1 1 0 16,1-1-1-16,1 0-8 0,-4 0 9 16,-6 3-1-16,-1 3 0 15,-5-2 0-15,-7 1 1 16,-3-2 0-16,-3 2-1 15,-3-2 2-15,2 0-2 16,1 0 1-16,0-3 0 16,0 0 0-16,3 0 1 15,-3 0-1-15,4 0 0 16,-4 0 0-16,0 0-1 16,-3-6-1-16,2 0 2 15,1-2 0-15,0 1 0 16,-4-2 2-16,3 0 1 0,-2 3 5 15,8-2-8-15,3-1 0 16,11 0 1-16,3 0-1 16,7 0 0-16,-4 5 0 15,2-2 0-15,-5 3 2 16,4 1-3-16,-7-2 1 16,0-1 0-16,-5 2 6 15,-4-2-6-15,2 0 0 16,1-4 9-16,5-3-2 15,4-2-7-15,0-1 0 16,-3 1-1-16,-6 0-1 16,-5 3 2-16,-11 0 0 15,-3 2 0-15,-10 3-1 0,-9 4 1 16,-3 2 0 0,-4 0-16-16,-3 0-3 0,1 0-69 15,-4 0-53-15,-3 22-19 16,0 1-84-16,-13-6-121 0</inkml:trace>
    <inkml:trace contextRef="#ctx0" brushRef="#br0" timeOffset="2887.1413">429-579 198 0,'0'0'148'0,"0"0"-51"16,0 0-32-16,0 0-12 15,0 0 15-15,0 0 43 16,0 0-36-16,-34-10-40 16,34 10-12-16,0 0-21 15,0 0 18-15,0 0 43 0,0 0 14 16,0 0 26-16,0 0-25 15,0-3-6-15,0 3 1 16,0 0-41-16,0 0 14 16,0 0-37-16,0 0-2 15,0 0 8-15,0-3-15 16,0 0 0-16,9 0-6 16,29 1-3-16,9 2 8 15,13 0-7-15,10 0 5 16,4 0-8-16,5 0 11 15,3 0 0-15,-4 0-7 16,1 0 7-16,0 2-6 16,0-2 6-16,2 0 0 0,7 0 3 15,4 0-3 1,3 0 0-16,8 0-1 0,1 0 4 16,0 0-4-16,-1-6 1 15,4-2 0-15,-2-2-3 16,-5-2 9-16,0 3-6 15,-6 1 0-15,-2 2 10 16,-7 0-10-16,-6 5 0 16,-8-3 0-16,-1 4-6 15,-1 0 6-15,1 0 0 16,1 0 0-16,5 0 8 16,0 0-9-16,3 0 1 0,-2 0-3 15,2 0-6 1,3 0 10-16,-3 0-1 0,-3 0 6 15,-4 0-5-15,-3 0-1 16,4 0 0-16,-1 0 0 16,0 0-1-16,7 0 1 15,3-5 0-15,-3 1 0 16,2 4 5-16,-2 0-6 16,-1 0 1-16,-5 0 0 15,-5 0-7-15,-4 0 8 16,-11 0-1-16,-9 0 0 15,1 0 4-15,-1 4-4 16,5-3 0-16,11 3-2 0,6-4 1 16,4 0 1-1,-2 0 0-15,0 0-1 0,-6 0-12 16,-5 0 13-16,-4 0-7 16,-5 0 7-16,-12 0-5 15,-1 0 5-15,-5 0 0 16,-9 0 0-16,1 0 1 15,0 0-2-15,6 0 1 16,1 0-1-16,2 0-11 16,4 0-2-16,0 0-14 15,1 4 22-15,2 0-18 16,-3 5-11-16,-7-1-17 16,-5-2 34-16,-5-1 11 15,-5 0 8-15,-3 0-1 16,2-4 2-16,1 2 0 0,3 3-2 15,9 0 0-15,3-4 0 16,4 4 11-16,6-3-11 16,2 0 0-16,-2 0 4 15,-7-3-3-15,-9 3-1 16,-3-3 0-16,-9 3 1 16,-4-3 1-16,-6 0-1 15,0 2 4-15,0-2 12 16,0 0-16-16,0 0 21 15,0 0-17-15,0 0-3 16,0 0-4-16,3 0-5 16,0 0-10-16,4 0 5 0,2 0 0 15,0 0 12-15,-2 0 0 16,-1 0 1-16,-6 0 4 16,3 0-5-16,-3 0 1 15,0 0 20-15,0 0-14 16,0 0 29-16,0 0-12 15,3 0-23-15,-3 0 24 16,0-5-8-16,0 2 4 16,0 3 13-16,0 0-22 15,0 0 13-15,0 0-15 16,0 0-9-16,0 0 9 16,0 0-9-16,0 0-1 15,0 0 0-15,0 0 4 16,0 0-5-16,0 0 1 0,0 0-4 15,0 0 2-15,0 0 3 16,0 0-1-16,0 0 0 16,0 0 1-16,0 0-2 15,0 0 0-15,0 0 1 16,0 0 7-16,0 0-6 16,0 0 9-16,0 0 2 15,0 0-2-15,0 0-9 16,0 0-1-16,0 0 0 15,0 0 4-15,0 0-3 16,0 0 8-16,0 0 9 16,0 0-17-16,0-6 19 15,0 3-20-15,0-3 1 16,0 4 8-16,0 2-8 0,0 0-1 16,0 0 6-16,0 0 2 15,0 0-9-15,0 0 1 16,0 0-2-16,0-3 0 15,0 3 2-15,0 0 0 16,0 0 5-16,0-3 1 16,0 3 10-16,0-1 1 15,0-4-16-15,0 5 17 16,0-3-18-16,0 3 13 16,0-1-6-16,0 1 5 15,0 0-13-15,0 0 1 16,0 0-5-16,0 0-2 15,0 0 8-15,0 0-1 0,0 0 0 16,0 0 7 0,0 0-8-16,0 0 1 0,0 0 0 15,0 0-7-15,0-5 9 16,0 2-2-16,-3 1 2 16,3 0-1-16,0 2-2 15,0 0 1-15,0 0-16 16,0 0 15-16,0 0-9 15,0 0 10-15,0 0-1 16,0 0 1-16,0 0-1 16,0 0 1-16,0 0-3 15,0 0-4-15,0 0 8 0,0 0-1 16,0 0 0 0,0 0 7-16,0 0-8 0,0 0 1 15,0 0-3-15,0 0-6 16,0 0 10-16,0 0-1 15,0 0 3-15,0 0 7 16,0 0-10-16,0 0 0 16,0 0 0-16,0 0 4 15,0 0-3-15,0 0-1 16,0 0 1-16,0 0 8 16,0 0-16-16,0 0 7 15,0 0 0-15,0 0-5 16,0 0 5-16,0 0 0 15,0 0 0-15,0 0-3 16,0 0-4-16,0 0 7 0,0 0-3 16,0 0-4-16,0 0 7 15,0 0 0-15,0 0 0 16,0 0 4-16,0 0-5 16,0 0 1-16,0 0-15 15,0 0 14-15,0 0-15 16,0 0 4-16,0 0 11 15,0 0-23-15,0 0 24 16,0 0-1-16,0 0-1 16,0 0 1-16,0 0 2 15,0 0-1-15,0 0 4 16,0 0 5-16,0 0-8 16,0 0-1-16,0-3-8 0,-3-3 7 15,3 4-15-15,0-4-7 16,-9 6-60-16,-1 0-172 15,1 0-365-15</inkml:trace>
    <inkml:trace contextRef="#ctx0" brushRef="#br0" timeOffset="15488.4338">5607 1922 228 0,'0'0'225'0,"0"0"-92"15,0 0-65-15,0 0-9 16,0 0 36-16,0 0 35 15,0 0-21-15,9-54-39 16,-9 54-28-16,3 0-34 16,0 0-8-16,1 0 3 15,8 0 4-15,4 0 11 16,6 0-10-16,10 0-7 16,2 0 16-16,7-2-17 15,7-4 20-15,-2 3-1 16,1-3-19-16,4 3 19 15,-4-2-19-15,1 1 0 0,2 1 7 16,7 3-7-16,5-2 1 16,11-2 14-16,5 3-15 15,3-3 24-15,2 2-22 16,-8-1-2-16,-5 3 18 16,-4 0-17-16,-1 0-1 15,8 0 10-15,3 0-8 16,14-3 8-16,8-5-10 15,12-1 0-15,4-6 6 16,2 2-5-16,-3 2-1 16,-3-1 0-16,-9 7 8 15,-7 5-8-15,-5-4 0 0,-5 4 0 16,-5 0 0 0,0 0 0-16,-3 0 0 0,1 0-2 15,-1-2 9-15,3-1-14 16,-1-5 7-16,-2 2 0 15,-1-3-2-15,1 1 3 16,-6 2-1-16,-2 1 0 16,-5 1 7-16,0 1-9 15,-3 1 2-15,-1-2 0 16,-2 4 0-16,3-2 1 16,6-1-1-16,4 1 0 15,1-4 4-15,8 3-5 16,3-2 1-16,0 1-1 15,-1 4-1-15,1-2 2 16,3 2 0-16,4-3 0 0,-5 3 3 16,-5 0-4-16,-6 0 1 15,-10 0-2-15,-8 0-6 16,-4 0 9-16,-4 0-1 16,1 3 0-16,-1-3 1 15,7 0-2-15,1 0 1 16,8 0 0-16,1 0-4 15,-1 0 4-15,-3-9 0 16,0 4 0-16,-1-1 9 16,-6 6-10-16,1 0 1 15,-5 0 0-15,3 0-7 16,-6 0 8-16,-2 0-1 16,4 0 0-16,-1 0 9 0,0 0-11 15,4 0 2-15,-5 0-1 16,5 0-1-16,-1 0 2 15,-2 0 0-15,2-5 0 16,-4-1 6-16,6 3-7 16,-9 3 1-16,1-3-2 15,-6 3-6-15,0 0 8 16,0 0 0-16,0 0 0 16,0 0 7-16,3 0-7 15,2 0 0-15,4 0 0 16,0 0-7-16,4 0 8 15,-4-2-1-15,1-2 0 0,-7 2 7 16,-8 2-8 0,-1 0 1-16,-1 0 0 0,-2 0-7 15,2 0 9-15,4 0-2 16,6 0 0-16,-1 0 7 16,9-3-8-16,-6 1 1 15,1-2 0-15,0 2-7 16,-6-1 7-16,0-1 0 15,-8 4-1-15,0 0 8 16,-6 0-14-16,-2 0 7 16,3 0 0-16,-3 0-1 15,10 0 2-15,3 0 0 16,6-2-1-16,3-4 4 16,0 3-4-16,-1-3 0 15,-5 1 0-15,0 2-8 0,0 0 14 16,-7 0-6-16,1 3 0 15,-4 0 6-15,-2 0-7 16,-1 0 1-16,-3 0 0 16,-1 0 0-16,7 0 1 15,4 0-1-15,3 0 0 16,3 0 8-16,3 0-9 16,-4 0 1-16,-2 0-3 15,-3 0 1-15,-2 0 3 16,-1 0-1-16,-4 0 0 15,3 0 1-15,-2 0-2 16,2 3 1-16,0 0 0 16,-2-3-3-16,-4 3 5 0,0-3-2 15,-6 3 0 1,-2-3 6-16,2 2-8 0,0 4 2 16,1-3-1-16,-1 0-5 15,-2 0 7-15,2-1-1 16,3 2 0-16,0-1 9 15,0-3-10-15,0 2 1 16,-3 2 0-16,-1-2-6 16,-2 1 6-16,0-1 0 15,-1 2 0-15,-2 1 2 16,2-2-2-16,-2-1 0 16,-1 2-3-16,-2-2 1 0,-1 1 3 15,0-3-1-15,-6 0 0 16,0 2 1-16,0-2 4 15,0 0-5-15,0 0 0 16,0 0 39-16,0 0-17 16,0 0 1-16,0 0-17 15,0 0 2-15,0 0-5 16,0 0-3-16,0 0 0 16,0 0-7-16,0 0-2 15,0 0-20-15,0-2-129 16,-6-7-343-16</inkml:trace>
    <inkml:trace contextRef="#ctx0" brushRef="#br0" timeOffset="12923.2158">6258-691 443 0,'0'0'112'0,"0"0"-112"16,0 0-55-16,0 0 32 15,0 0 23-15,0 0 13 16,0 0 20-16,0 0 42 15,0 0-5-15,0 0 9 16,3 0 2-16,-3 0-16 16,6 0 16-16,4 0-18 15,6 0-34-15,6 0-1 16,6 0-22-16,7 0 1 16,6 0-6-16,5 0 11 15,11 0-21-15,9 0 9 16,13 0 0-16,5-3 6 0,11-6 8 15,3 1 7 1,3-3-7-16,-1 2-13 0,1 0 9 16,0 1-4-16,2 2-6 15,7-2 2-15,9-1-1 16,4-1-1-16,10-2 15 16,-2 1-14-16,2-1 20 15,3 3-20-15,-2 2 12 16,7 1 35-16,1 0-29 15,-1 3-3-15,-5 3-8 16,-3 0 0-16,-2 0-6 16,-1 0-2-16,1 0 0 15,33 0 0-15,37 0 2 16,36-14-2-16,2-6 2 0,-42 1-2 16,-48 2 0-16,-59 4 11 15,-4 6-9-15,5 1 15 16,6 0-16-16,1 6 6 15,-13 0-7-15,-9 0 7 16,-13 0-8-16,-4 12 1 16,1 2 0-16,3 0-7 15,8 0 8-15,15-5-1 16,8-4 0-16,7-3-4 16,7-2 4-16,-5 0-1 15,1 0-2-15,-7 0-4 16,-12 0 8-16,-9 0-1 15,-13 0 0-15,-8 7-13 16,-1 2 12-16,6-1-11 0,6 0 0 16,10-2 11-16,5-1-27 15,11-1-22-15,2-4 24 16,-3 0-12-16,-6 0 25 16,-9 0-9-16,-10 0-5 15,-12 0 15-15,-14 0-2 16,-9 0 14-16,-9 0 0 15,-6 2 3-15,0 1-5 16,3-3 2-16,3 2 0 16,10 5-6-16,12-5 5 15,16 2-38-15,11-4-26 16,14 0 13-16,1 0-42 0,-4 0 52 16,-11 0 9-1,-14 0 31-15,-16 0-22 0,-12 0 22 16,-14 0 2-16,-5 0-17 15,-4 5 17-15,-6 0-16 16,3 4 16-16,0-3-1 16,1 1 1-16,8 2-9 15,4-3 9-15,6 0 0 16,5-1 0-16,0-1 1 16,0-4-1-16,-5 2 15 15,-6-2-9-15,-10 0 10 16,-3 0 42-16,-3 0 44 15,0 0 7-15,0 0-63 16,0 0 2-16,0 0-3 0,0 0-34 16,0 0-2-16,0 0-9 15,0 0-16-15,4 0 7 16,2 0-21-16,-3 3 23 16,3 0 5-16,-3-1 2 15,1 2 0-15,-4-3 0 16,0 3-24-16,0 1 10 15,0 5 13-15,0 1 1 16,3 3 8-16,0 6-8 16,3-1 0-16,1 8 5 15,-1 0 2-15,3 5-3 16,1-1-4-16,-4 2 0 16,0 1-3-16,-2 1 5 15,-4 2-2-15,0 2 3 0,0 0 7 16,0 5 22-16,-10-6 4 15,1 3-29-15,-1-5 12 16,4-1-18-16,3-5 6 16,3 2-7-16,0-2 10 15,0 4-10-15,0-2 0 16,6 5 0-16,7-4 3 16,-7 4-3-16,0-3 1 15,1 4-1-15,-4-2 9 16,-3 3-5-16,0 4-4 0,0 5 1 15,0-3 8 1,0 4-8-16,0-2 6 0,0 2-7 16,3 2 5-16,3 0-5 15,1-1 0-15,2 7 1 16,-3-3 9-16,1 3-9 16,-7-6 11-16,0-4 7 15,0-4-18-15,0-12 11 16,0-5-2-16,0-8-2 15,0-5 15-15,0 1-23 16,0-4 1-16,0 5-1 16,0 2 9-16,0 6-9 15,0 5 0-15,0 6 0 16,0 4 0-16,0-2 0 16,0-2 0-16,0-3-1 0,0-8 0 15,0-4 0-15,0-6 1 16,0-6 0-16,0-4-6 15,0-3 6-15,0 0 0 16,0 0-1-16,-5-20-79 16,-6-5-172-16,1-9-358 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39:33.90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7E6A2D-36D1-498F-8559-0FA91DCA57AE}" emma:medium="tactile" emma:mode="ink">
          <msink:context xmlns:msink="http://schemas.microsoft.com/ink/2010/main" type="writingRegion" rotatedBoundingBox="9113,9007 13398,8888 13531,13688 9246,13807"/>
        </emma:interpretation>
      </emma:emma>
    </inkml:annotationXML>
    <inkml:traceGroup>
      <inkml:annotationXML>
        <emma:emma xmlns:emma="http://www.w3.org/2003/04/emma" version="1.0">
          <emma:interpretation id="{18135957-394A-46A4-941D-6F4C5A154E56}" emma:medium="tactile" emma:mode="ink">
            <msink:context xmlns:msink="http://schemas.microsoft.com/ink/2010/main" type="paragraph" rotatedBoundingBox="9113,9007 13398,8888 13435,10213 9149,10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AC6960-CF9A-4FE6-A461-2B5AD9325AB3}" emma:medium="tactile" emma:mode="ink">
              <msink:context xmlns:msink="http://schemas.microsoft.com/ink/2010/main" type="line" rotatedBoundingBox="9113,9007 13398,8888 13435,10213 9149,10331"/>
            </emma:interpretation>
          </emma:emma>
        </inkml:annotationXML>
        <inkml:traceGroup>
          <inkml:annotationXML>
            <emma:emma xmlns:emma="http://www.w3.org/2003/04/emma" version="1.0">
              <emma:interpretation id="{23F4833F-7F3A-4260-B8F9-85BA1AFE7B9A}" emma:medium="tactile" emma:mode="ink">
                <msink:context xmlns:msink="http://schemas.microsoft.com/ink/2010/main" type="inkWord" rotatedBoundingBox="9113,9007 10160,8978 10196,10302 9149,10331"/>
              </emma:interpretation>
              <emma:one-of disjunction-type="recognition" id="oneOf0">
                <emma:interpretation id="interp0" emma:lang="en-US" emma:confidence="0.5">
                  <emma:literal>O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749 186 38 0,'0'0'246'15,"0"0"-153"-15,0 0-47 16,0 0 3-16,0-78 53 16,0 62 17-16,0 2-21 15,0 7-22-15,0-2-18 16,0 0-30-16,0 3 6 15,0 0 23-15,0 0-10 0,0 1 1 16,0 2-23 0,0 0-24-16,0-1 11 0,-4 1-12 15,1 3 0-15,0-5 1 16,-3 4-1-16,3-3 0 16,-7 4 0-16,1 0-6 15,-1 0 4-15,-2 0-19 16,-4 0-2-16,-3 0 17 15,0 0-13-15,-5 14 12 16,-1 6-13-16,-7 6-14 16,4 2 13-16,-4 6 9 15,0 0 5-15,1 0-2 16,3 3-23-16,2-5 14 16,1-5 17-16,0 2-13 0,4-7 13 15,-6 3-6-15,3-2 7 16,-4 3-2-16,-1-1 2 15,4-5 0-15,3 0 0 16,0-4-9-16,6 2 8 16,4-1 1-16,2-1-6 15,-3 5 5-15,4-2 2 16,-4 4 0-16,1 3-1 16,2-4-1-16,4 4 1 15,1-4 0-15,-3 1-3 16,2 3 2-16,3-4 2 15,1 2-2-15,2 3-5 16,0 1-15-16,0 4 21 0,0 1-16 16,5 4-5-16,14-1 5 15,0 2-9-15,3-4 24 16,0-2 1-16,-3-2-39 16,0-4 31-16,0 2-1 15,-3-2 9-15,-1-4 0 16,1 1 1-16,3-3-1 15,0-4 0-15,3 1 0 16,7-5-6-16,1-5 4 16,5-3 2-16,6-2 0 15,0-2 7-15,0 0-7 16,0 0 0-16,-3 0 0 16,-3 0-6-16,-8-2 6 0,1-4-10 15,-6 1 4-15,-3 2-11 16,-6-2 6-16,0-1 3 15,-1 2 8-15,1-3-1 16,-1 0 1-16,4-1-1 16,0-3 0-16,0-3 2 15,0-4-1-15,3-4 0 16,3-3 1-16,0-6 0 16,3-6 0-16,-1 0-1 15,1-3 9-15,-6 4 5 16,-3-1 1-16,-3 0 47 15,-4-3-35-15,1 0-11 0,-1-5-3 16,-2 0 12-16,-1 0 14 16,-3 0-13-1,-3 2 8-15,0 0-18 0,0 3-10 16,0 4 22-16,0 2-27 16,0 3 1-16,0 2 9 15,-3 4-9-15,-7-3-4 16,-2 3-2-16,-4-4 4 15,-6 3-2-15,-2 2 2 16,-6-3 0-16,0 5 4 16,-2-1-3-16,1 4-1 15,-1 1 0-15,7 4-7 16,-1 3 7-16,4 5-37 16,3 0-11-16,4 6-20 15,-1 0-44-15,0 0-34 0,-14 20 6 16,3 4-88-16</inkml:trace>
        </inkml:traceGroup>
        <inkml:traceGroup>
          <inkml:annotationXML>
            <emma:emma xmlns:emma="http://www.w3.org/2003/04/emma" version="1.0">
              <emma:interpretation id="{6193B98B-5783-4EF1-8F76-62F6FE21F250}" emma:medium="tactile" emma:mode="ink">
                <msink:context xmlns:msink="http://schemas.microsoft.com/ink/2010/main" type="inkWord" rotatedBoundingBox="10819,9241 13406,9170 13434,10179 10847,10251"/>
              </emma:interpretation>
              <emma:one-of disjunction-type="recognition" id="oneOf1">
                <emma:interpretation id="interp5" emma:lang="en-US" emma:confidence="0.5">
                  <emma:literal>o.</emma:literal>
                </emma:interpretation>
                <emma:interpretation id="interp6" emma:lang="en-US" emma:confidence="0">
                  <emma:literal>O.</emma:literal>
                </emma:interpretation>
                <emma:interpretation id="interp7" emma:lang="en-US" emma:confidence="0">
                  <emma:literal>0.</emma:literal>
                </emma:interpretation>
                <emma:interpretation id="interp8" emma:lang="en-US" emma:confidence="0">
                  <emma:literal>08</emma:literal>
                </emma:interpretation>
                <emma:interpretation id="interp9" emma:lang="en-US" emma:confidence="0">
                  <emma:literal>f.</emma:literal>
                </emma:interpretation>
              </emma:one-of>
            </emma:emma>
          </inkml:annotationXML>
          <inkml:trace contextRef="#ctx0" brushRef="#br0" timeOffset="1514.5082">2519 424 202 0,'0'0'130'0,"0"0"6"0,0 0-30 15,0 0-18-15,0 0 18 16,0 0-37-16,0 0-13 16,-52-102-22-16,44 88-8 15,0-1 4-15,2 4-7 16,-2 2 28-16,3 2-12 16,2 0-29-16,-8 2 22 15,6-1-21-15,-4 2-1 16,-4 2-10-16,-3 2-1 15,-6 0 1-15,0 0-10 16,-3 8-16-16,-4 10 19 16,1 1-10-16,3-2 2 15,-1 1 9-15,4-4-11 0,3-1 17 16,-3 0-6 0,3 0 6-16,0-1 3 0,2-1-3 15,-2 0 0-15,3 0 2 16,0 1-1-16,0 1-2 15,0 7 1-15,1 3-7 16,-1 6 0-16,0 2 7 16,-3 5 0-16,0 5 2 15,0-2-2-15,-3 1 0 16,3-4 0-16,-3-2 1 16,3-3-2-16,0-2 2 15,5-4-1-15,-2 1 0 0,0-2 2 16,3 0-2-16,1-2 0 15,5 4 0-15,1-1-10 16,6 1 10-16,0-3 0 16,3 0-9-16,19 0 16 15,7-1-7-15,1-3 0 16,3-1 0-16,-3-2-7 16,-1 1 7-16,-4-3 0 15,0 0 0-15,-3 1 7 16,-3-4-10-16,7-2 3 15,-1-7 0-15,3-2-1 16,7 0 1-16,0 0 0 16,-2-11-1-16,2-6 8 15,-6 0-7-15,-1-9 0 16,3-4 0-16,1-10 16 0,-4-5-15 16,1-3 6-16,-10-3 35 15,-8 2-22-15,-3 2 13 16,-5-2-11-16,-3 4-20 15,0 2 12-15,0 2-1 16,-13 3 35-16,-4 7-20 16,3 2-27-16,-5 4 2 15,3 8-3-15,0 3 0 16,0 6-10-16,7 2-6 16,-4 6-20-16,4 0-55 15,-4 0-80-15,-6 23 32 16,-3 5-1-16,-11 29-4 15,-2-9 0-15,2-6-234 0</inkml:trace>
          <inkml:trace contextRef="#ctx0" brushRef="#br0" timeOffset="12793.6985">3640 531 48 0,'0'0'76'16,"0"0"-45"-16,0 0 5 16,0 0 31-16,0 0-20 15,0 0-19-15,-10-6-13 16,7 6-8-16,0-3 9 15,0 1-6-15,0-4 22 16,-4 4 17-16,4-7 3 16,3 2-15-16,0-1-11 15,-3 0-10-15,3-1 29 16,0 3-31-16,0 4-4 16,-3-1 18-16,3 3-15 0,0 0-5 15,-3 0-7-15,3 0-1 16,0 0 0-16,0 0 0 15,0 0-1-15,0 0 1 16,0 0-2-16,0 0 2 16,0 0 6-16,0 0-6 15,0 0 0-15,0 0-2 16,0 0-8-16,0 0 10 16,3 0 0-16,13 0 9 15,6 0-4-15,3 0-5 16,2 0 0-16,5 0 0 15,3 0 0-15,-4 0 5 16,-2 0-5-16,-1 0 0 16,-6 3 0-16,0-3 0 0,3 0 7 15,4 0-7-15,-2 0 0 16,6 0 5-16,-9 0-5 16,1 0 0-16,-9 2 0 15,-3 2 0-15,-4-2 0 16,1 4-1-16,-1 0 1 15,1-1-1-15,9 1 2 16,-1-1 0-16,5 4-1 16,2-5 1-16,-6 1-1 15,0-2 0-15,-8-3 0 16,3 2 0-16,-9-2 0 0,-2 0 2 16,2 0 5-1,-5 0-5-15,0 0 28 0,0 0-1 16,-5 0-28-16,-9 0-1 15,-5 0 0-15,3 0 0 16,-3 3 0-16,3 0-8 16,4 3 7-16,-4-1 1 15,0 4-14-15,0-3-2 16,-3 3-20-16,0 2 11 16,-6-3 15-16,0 4 0 15,-4-5 10-15,1 0-7 16,1-2 7-16,0 1 5 15,0-4-5-15,5 2 10 16,-3-4-3-16,6 0-6 16,3 2 10-16,3-2-10 0,4 0 9 15,6 0-1 1,0 0-9-16,-1 0 1 0,-2 0-1 16,0 0 0-16,-4 0 0 15,-2 3-1-15,-4 2-5 16,-3-1 6-16,3 1 0 15,0-3 6-15,5 1-6 16,3-3 1-16,5 0-2 16,3 4-3-16,0-4-6 15,0 0-2-15,19 0 7 16,6 0 5-16,1 0 0 16,-4 0 0-16,-6 0 0 0,-4 0-8 15,-2 0 7-15,-4 0-1 16,-6 0-8-16,3 0 10 15,0 0 0-15,4 0-6 16,8 0 6-16,4 0 0 16,7 0 0-16,5-7 0 15,7 1 1-15,2 1 0 16,1 3-1-16,0-1 1 16,-6 3-2-16,-7 0 1 15,-9 0 0-15,-6 0 0 16,-7 0 0-16,-6 0 1 15,0 0 11-15,0 0 27 16,0 0 20-16,0-3-40 0,-16 1-12 16,-3-4 0-1,0 3-7-15,0 0 1 0,1 3-1 16,-5-3 9-16,6 3-11 16,-7 0 2-16,-4 0 0 15,-4 0-1-15,2 0 1 16,-8 0 0-16,7 0 0 15,-1 0 0-15,10 0 16 16,3 0-7-16,6 0 1 16,4 0 9-16,6 0-18 15,0-2 13-15,3 2-14 16,0 0-11-16,0-4 10 16,0 4-12-16,0 0 0 15,0 0 3-15,0 0-9 16,0 0 12-16,12-3 7 0,4 1 0 15,9-2-1-15,7-1 1 16,6 3-1-16,6-4 0 16,2 6-4-16,1-3 5 15,-6 3 0-15,-9 0 0 16,-4-3 1-16,-5 3-1 16,-11 0 0-16,-2 0 5 15,-7-2-5-15,-3 2 37 16,0-3 41-16,0-3 6 15,0 4-4-15,-10-7-53 16,-9 3-17-16,-6-3 1 16,-3 4-10-16,-1-1 6 15,1 3-7-15,7 0 0 0,2 3 5 16,5-2-5 0,9 2 0-16,2 0 0 0,3 0-2 15,0 0-11-15,0 0-37 16,0 0-36-16,0 0 20 15,0 0-35-15,0 0-16 16,-16 2-12-16,0 13 53 16,-3 2-58-16</inkml:trace>
        </inkml:traceGroup>
      </inkml:traceGroup>
    </inkml:traceGroup>
    <inkml:traceGroup>
      <inkml:annotationXML>
        <emma:emma xmlns:emma="http://www.w3.org/2003/04/emma" version="1.0">
          <emma:interpretation id="{C3BCF8D6-392A-40A9-A361-6AEE8F0D002B}" emma:medium="tactile" emma:mode="ink">
            <msink:context xmlns:msink="http://schemas.microsoft.com/ink/2010/main" type="paragraph" rotatedBoundingBox="9917,13782 9940,10790 10897,10798 10873,137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C51F43-7A9D-412E-A6D4-2F629EB62757}" emma:medium="tactile" emma:mode="ink">
              <msink:context xmlns:msink="http://schemas.microsoft.com/ink/2010/main" type="line" rotatedBoundingBox="9917,13781 9940,10790 10897,10798 10873,13789"/>
            </emma:interpretation>
          </emma:emma>
        </inkml:annotationXML>
        <inkml:traceGroup>
          <inkml:annotationXML>
            <emma:emma xmlns:emma="http://www.w3.org/2003/04/emma" version="1.0">
              <emma:interpretation id="{89355864-ABDA-460A-B1DD-31AD39504E72}" emma:medium="tactile" emma:mode="ink">
                <msink:context xmlns:msink="http://schemas.microsoft.com/ink/2010/main" type="inkWord" rotatedBoundingBox="9917,13782 9919,13484 10876,13491 10873,13789">
                  <msink:destinationLink direction="with" ref="{B442D88A-3B78-4D46-B81B-E9FDCD9F7864}"/>
                  <msink:destinationLink direction="to" ref="{7E08BE83-3504-420E-8401-F333C49F9E7D}"/>
                </msink:context>
              </emma:interpretation>
              <emma:one-of disjunction-type="recognition" id="oneOf2">
                <emma:interpretation id="interp10" emma:lang="en-US" emma:confidence="0.5">
                  <emma:literal>"</emma:literal>
                </emma:interpretation>
                <emma:interpretation id="interp11" emma:lang="en-US" emma:confidence="0">
                  <emma:literal>+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*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0412.4988">783 4800 123 0,'0'0'226'0,"0"0"-145"16,0 0-58-16,0 0 51 15,0 0 51-15,0 0-32 0,0 0-2 16,54 0-13 0,-32 0-22-16,2 0 31 0,11 0-25 15,6 0-46 1,3-3 32-16,10-3-30 0,3 1-3 15,9-1 4-15,-1 4-11 16,2 2-6-16,2 0-2 16,-6 0 0-16,-3 0 3 15,-4 0-3-15,-9 0 1 16,-6 0 2-16,-9 0 0 16,-7 0-5-16,-9 0 2 15,-7 0 0-15,-2 0-1 16,-4 2 1-16,-3-2-1 15,0 0-8-15,0 0-53 16,-7 0-4-16,-12 0-184 0,-3-2-418 16</inkml:trace>
          <inkml:trace contextRef="#ctx0" brushRef="#br0" timeOffset="19956.6192">899 4614 327 0,'0'0'133'0,"0"0"-67"16,0 0-2-16,0 0 19 0,0 0-6 15,0 0 7-15,-2-37-48 16,2 31-3-16,0-3 13 16,0 1-2-16,0-5 13 15,0 6 24-15,0-4-11 16,0 5 12-16,0 0-50 16,0 0-4-16,0 6-6 15,0 0-15-15,0 0-7 16,0 0 0-16,2 0-12 15,17 0 11-15,14 0 1 16,3 0 0-16,9 0 0 0,5 0 6 16,1 0-7-1,1 6 1-15,0 0 0 16,-6-3-1-16,1 3 1 0,-6-4 0 16,1-2 0-16,2 0 7 15,0 0-7-15,2 0 0 16,2 0 0-16,-7-5-12 15,-7-1 12-15,-5 3-30 16,-14 0-5-16,-2 3-34 16,-10 0 8-16,-3 0-6 15,0 0-46-15,-16 0-15 16,-12 0-58-16,-7 6-86 0</inkml:trace>
        </inkml:traceGroup>
        <inkml:traceGroup>
          <inkml:annotationXML>
            <emma:emma xmlns:emma="http://www.w3.org/2003/04/emma" version="1.0">
              <emma:interpretation id="{0ADC2458-6BC4-48C3-A5A1-F674A2B9711B}" emma:medium="tactile" emma:mode="ink">
                <msink:context xmlns:msink="http://schemas.microsoft.com/ink/2010/main" type="inkWord" rotatedBoundingBox="9986,11032 9988,10791 10864,10798 10862,11039"/>
              </emma:interpretation>
              <emma:one-of disjunction-type="recognition" id="oneOf3">
                <emma:interpretation id="interp15" emma:lang="en-US" emma:confidence="0.5">
                  <emma:literal>"</emma:literal>
                </emma:interpretation>
                <emma:interpretation id="interp16" emma:lang="en-US" emma:confidence="0">
                  <emma:literal>|</emma:literal>
                </emma:interpretation>
                <emma:interpretation id="interp17" emma:lang="en-US" emma:confidence="0">
                  <emma:literal>+</emma:literal>
                </emma:interpretation>
                <emma:interpretation id="interp18" emma:lang="en-US" emma:confidence="0">
                  <emma:literal>l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1426.2692">862 2051 307 0,'0'0'117'0,"0"0"-2"15,0 0-24-15,0 0-24 16,0 0 38-16,0 0-11 16,0 0-28-16,-9-39-25 15,9 39-40-15,0 0 7 16,9-3-6-16,15 3-1 15,6 0 22-15,-3 0-14 16,-1 0 5-16,-1 0 9 16,-3 0-13-16,0 0 0 15,6 0-10-15,7 0 1 16,9 0 14-16,7 0-14 16,6 0 11-16,-2 0-11 0,-1 0 7 15,-3 0-8-15,-14 0 0 16,-5 0-9-16,-10 0 7 15,-14 0-35-15,0 0-2 16,-8 0 26-16,-11 0-6 16,-16-3-143-16,-8 0-202 0</inkml:trace>
          <inkml:trace contextRef="#ctx0" brushRef="#br0" timeOffset="21786.0223">1063 1876 502 0,'0'0'126'0,"0"0"-70"15,0 0-29-15,0 0 21 16,0 0 33-16,0 0-54 15,0 0-14-15,70-32-1 16,-48 32-11-16,3 0 20 16,2 0-1-16,5 0 7 15,6 0 5-15,9 0-12 16,4 0 19-16,2 0-16 0,-2 0-21 16,-2 0 6-1,-1 0-8-15,-7 0-1 16,-10 0-5-16,-2 0-7 0,-7 0-35 15,-7 0-37-15,-5-9-64 16,-4 2-79-16,-6-5-169 0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39:10.9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ABF5ED-3F07-42C0-814A-F16D0BB2223B}" emma:medium="tactile" emma:mode="ink">
          <msink:context xmlns:msink="http://schemas.microsoft.com/ink/2010/main" type="inkDrawing" rotatedBoundingBox="26092,13022 28150,11165 29632,12807 27574,14665" hotPoints="29206,12276 28367,13900 26555,13667 27393,12044" semanticType="enclosure" shapeName="Ellipse"/>
        </emma:interpretation>
      </emma:emma>
    </inkml:annotationXML>
    <inkml:trace contextRef="#ctx0" brushRef="#br0">1887 612 116 0,'0'0'101'15,"0"0"-67"-15,0 0 11 16,0 0-3-16,0 0-5 15,-3-26 15-15,3 26-27 0,0 0-18 16,0 0 17-16,0 0-15 16,0 0 8-16,-3 0 5 15,3 0-5-15,0 0 1 16,-3 0-7-16,3 0-10 16,0 0 25-16,0 0-14 15,0 0-1-15,0 0 2 16,0 0-13-16,0 0 1 15,-3 0 15-15,3 0-3 16,-4 0 30-16,1-3-17 16,0 1-14-16,0-1 1 15,0-2-4-15,0 1 15 16,-4 2 2-16,4-2-14 16,3 3 15-16,-3 1-18 15,3 0 8-15,0 0-10 0,0 0-5 16,0 0-2-16,0-4 0 15,-3 4 0-15,3 0 9 16,-6-2-3-16,-4-5 5 16,-3 2-9-16,-2-3 6 15,-4-1-6-15,-3-2 16 16,-4 2-17-16,1-2 18 16,3 0-5-16,-2 2 4 15,-1 0 3-15,-1-1-21 16,1 1 42-16,3 3-35 15,3 0 2-15,0 4-5 16,-3 2-4-16,0 0 0 0,-6 0 0 16,-1 0 2-16,-6 0-2 15,-1 10 0-15,-2 3-3 16,0-3 3-16,-3 4 0 16,-3-2 1-16,3-1 3 15,1 3-2-15,-1-2-2 16,0-1 0-16,0 1 0 15,0-2 1-15,3 5-1 16,3-1 0-16,0 1 0 16,5 1 0-16,-3-2-1 15,3 3 1-15,-2 3 0 16,-3 0 3-16,1 0-3 16,-1-1 0-16,-3 5 1 0,6-7 0 15,4 2-1 1,6-2 0-16,1 0-3 0,2 3 1 15,-3 3 2-15,0 5 0 16,-4 3 20-16,-2 6-19 16,0 0 19-16,-1 1-10 15,-2 0-8-15,2-1 38 16,-2 2-38-16,2 1 12 16,2 2 28-16,-6 3-40 15,6 1 50-15,2 2-49 16,3 0 11-16,6-2-11 15,6 2-2-15,1-6-1 16,6 4 0-16,3-1-3 0,0 0 3 16,0 0 0-1,0 5 1-15,0-4 12 0,6 4-8 16,10-5-4-16,0 2-2 16,6 3 8-16,3 5-8 15,2 3 1-15,6-2-6 16,-1-1 5-16,1 0 2 15,2-4-1-15,3-9 0 16,0-2-9-16,6-10 9 16,3 0 2-16,7-9 4 15,5-1 11-15,4-5-17 16,3-5 12-16,4-1 33 16,1-2-44-16,5-5 0 15,0 1-1-15,3 2 2 16,-2-1 13-16,-4-2-15 0,0-2 1 15,-4 0 32-15,-7 0-33 16,1 0 18-16,-6 0-17 16,3-8 5-16,-3-9 9 15,6-3-14-15,-1 0 7 16,1-9 1-16,3 2-3 16,-2-7-6-16,-1-3 0 15,-4-4 0-15,-3-4 1 16,1-8-1-16,-6-1 1 15,-1-5 4-15,-7-1 2 16,3 2-8-16,-6-5 1 16,-3 0 0-16,1-2 0 0,0 1 1 15,-3-2 0-15,-8 1 18 16,-5 0-19-16,-3 3 25 16,-3-1-5-16,-5 3-12 15,-6 1 22-15,-2 3-23 16,-3-1 7-16,0 3 11 15,0 3-24-15,-5 6 18 16,-14 0-19-16,3 1 6 16,-3 7 4-16,0-4-10 15,0 7 2-15,-3-4-2 16,0 2 10-16,-3-6-12 16,-7-3 2-16,-2-6 0 15,-6-3-9-15,-6-5 9 0,-3-1 0 16,-2-2 3-16,-2-1-2 15,-4 2-1-15,3 1 0 16,5 6 0-16,5 0 4 16,3 9-4-16,9 11 0 15,4 6-1-15,9 7-3 16,3 12 4-16,-6 9-13 16,-7 0-28-16,-21 30 9 15,-23 23-20-15,-17 23-41 16,-71 65-28-16,20-15-199 15,11-13-196-15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40:21.1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1041B3-BBA0-49A4-8C6E-87CDFCDEA2FD}" emma:medium="tactile" emma:mode="ink">
          <msink:context xmlns:msink="http://schemas.microsoft.com/ink/2010/main" type="writingRegion" rotatedBoundingBox="15134,14144 31376,13970 31430,18963 15188,19136"/>
        </emma:interpretation>
      </emma:emma>
    </inkml:annotationXML>
    <inkml:traceGroup>
      <inkml:annotationXML>
        <emma:emma xmlns:emma="http://www.w3.org/2003/04/emma" version="1.0">
          <emma:interpretation id="{6CBB36DE-8B65-4652-B758-A89DD79A9EFF}" emma:medium="tactile" emma:mode="ink">
            <msink:context xmlns:msink="http://schemas.microsoft.com/ink/2010/main" type="paragraph" rotatedBoundingBox="15324,14220 19585,14091 19626,15421 15364,15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6BC878-33AC-4327-A54C-01A48213A0E6}" emma:medium="tactile" emma:mode="ink">
              <msink:context xmlns:msink="http://schemas.microsoft.com/ink/2010/main" type="line" rotatedBoundingBox="15324,14220 19585,14091 19626,15421 15364,15551"/>
            </emma:interpretation>
          </emma:emma>
        </inkml:annotationXML>
        <inkml:traceGroup>
          <inkml:annotationXML>
            <emma:emma xmlns:emma="http://www.w3.org/2003/04/emma" version="1.0">
              <emma:interpretation id="{6F0C92F2-A77E-4D6D-B048-11CF0A9B32FD}" emma:medium="tactile" emma:mode="ink">
                <msink:context xmlns:msink="http://schemas.microsoft.com/ink/2010/main" type="inkWord" rotatedBoundingBox="15332,14499 15959,14480 15980,15169 15353,15188"/>
              </emma:interpretation>
              <emma:one-of disjunction-type="recognition" id="oneOf0">
                <emma:interpretation id="interp0" emma:lang="en-US" emma:confidence="0.5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$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608 100 68 0,'0'0'160'15,"0"0"-117"-15,0 0-7 16,0 0 24-16,0 0 45 15,0 0-23-15,0-48-8 16,0 43-11-16,0 0-8 16,0-1 13-16,0-1-20 15,0 5-4-15,0-2 26 16,0-1-31-16,0 2 11 16,0 0 8-16,-10 1-39 0,-6-2 7 15,-3 2-26 1,-3 2 12-16,-5 0-11 0,-5 0-1 15,-2 0 0-15,-1 0 0 16,0 0 4-16,0 14-7 16,-2 1 3-16,2 4 0 15,0 1 0-15,0 2 0 16,2 1 7-16,1-3 7 16,1 0-13-16,5 0 19 15,4-5-20-15,6-2 9 16,7-1-5-16,0-1-4 15,2-2 0-15,4-4 0 16,3 3-13-16,0-2 13 16,0 2-1-16,0-3-11 15,0 1 11-15,0 1-28 0,3-2 10 16,7 1 18-16,2-4-9 16,4 4 10-16,3 0 0 15,3 0 0-15,3-6 1 16,4 2-1-16,-1-2 0 15,1 0 1-15,-2 0 8 16,6 0-11-16,-6 0 2 16,-2 0-5-16,-3 0-3 15,0 0 9-15,-6 3-1 16,0 3 0-16,0 8-3 16,3-6-4-16,0 9 7 15,-4 3 0-15,4 0-4 16,-6 0 4-16,-5 3 0 0,0-6-7 15,-5 3-2-15,-3-1 9 16,0-7-7-16,0-2 5 16,0 2-6-16,0-1 10 15,0 1-2-15,0-5 3 16,0 2 9-16,-6 6-12 16,-4-7 1-16,-4 4 16 15,3-2 27-15,-2 4-36 16,-3-7 7-16,1 4 21 15,-4-2-19-15,-7 1 17 16,1-2-20-16,-6-1 1 16,-4-1 24-16,0 0-10 0,-3-6 9 15,0 0-2-15,8 0 3 16,2 0 9-16,2-6-33 16,7 0 2-16,4-1 22 15,2-1-38-15,0 3 10 16,4 3-1-16,-1-4 1 15,4 3-11-15,0 0 0 16,3 0 0-16,-1 1-2 16,4 2 4-16,0-6-2 15,0 6 0-15,0 0 0 16,0-6 0-16,0 6-19 16,0 0-26-16,0 0 13 15,0 0-25-15,0 0 14 16,7 0 8-16,2 0-39 15,10 0-68-15,0 0-147 0,-3 0-249 0</inkml:trace>
        </inkml:traceGroup>
        <inkml:traceGroup>
          <inkml:annotationXML>
            <emma:emma xmlns:emma="http://www.w3.org/2003/04/emma" version="1.0">
              <emma:interpretation id="{FBC24570-D77B-4C35-B855-70AA345B1758}" emma:medium="tactile" emma:mode="ink">
                <msink:context xmlns:msink="http://schemas.microsoft.com/ink/2010/main" type="inkWord" rotatedBoundingBox="16234,14371 17203,14342 17238,15494 16269,15523"/>
              </emma:interpretation>
              <emma:one-of disjunction-type="recognition" id="oneOf1">
                <emma:interpretation id="interp5" emma:lang="en-US" emma:confidence="0.5">
                  <emma:literal>(A</emma:literal>
                </emma:interpretation>
                <emma:interpretation id="interp6" emma:lang="en-US" emma:confidence="0">
                  <emma:literal>GA</emma:literal>
                </emma:interpretation>
                <emma:interpretation id="interp7" emma:lang="en-US" emma:confidence="0">
                  <emma:literal>CA</emma:literal>
                </emma:interpretation>
                <emma:interpretation id="interp8" emma:lang="en-US" emma:confidence="0">
                  <emma:literal>(At</emma:literal>
                </emma:interpretation>
                <emma:interpretation id="interp9" emma:lang="en-US" emma:confidence="0">
                  <emma:literal>(Am</emma:literal>
                </emma:interpretation>
              </emma:one-of>
            </emma:emma>
          </inkml:annotationXML>
          <inkml:trace contextRef="#ctx0" brushRef="#br0" timeOffset="2950.5879">1350-107 235 0,'0'0'266'0,"0"0"-83"0,0 0-13 16,0 0-40-16,0 0-46 15,0 0-24-15,0 0-3 16,-107-15-38-16,94 33 0 16,-6 8 17-16,0 2-15 15,-3 9 16-15,0 3-16 16,0 5-21-16,1 2 23 16,-4 8-23-16,0-1 2 15,-4 5 21-15,1 0-22 16,-1 1 31-16,7-3-26 0,3-1 2 15,7-5-15-15,5-1 7 16,7 1-1-16,0-6-7 16,0 1-19-16,13 3-14 15,6-4-17-15,3-2-53 16,0 2-21-16,3-3-67 16,-6-11-71-16,-3-11-130 15</inkml:trace>
          <inkml:trace contextRef="#ctx0" brushRef="#br0" timeOffset="3402.8368">1752-2 646 0,'0'0'169'15,"0"0"-97"-15,0 0 15 16,0 0 0-16,0 0-23 15,0 0-63-15,0 0 6 0,-30 68 8 16,8-22-14-16,-7 4-1 16,1 5 0-16,-1-3 6 15,1-1-3-15,0-2-3 16,-1-4 0-16,4-2-2 16,1-4 10-16,-3-2-8 15,3 0 0-15,2-5 5 16,0 0-11-16,9-11 6 15,4-1-16-15,6-11-33 16,3-4-48-16,0-5-68 16,0 0-20-16,9-18-33 0</inkml:trace>
          <inkml:trace contextRef="#ctx0" brushRef="#br0" timeOffset="3732.627">1668 21 492 0,'0'0'289'0,"0"0"-91"16,0 0-31-16,0 0 22 15,0 0-88-15,0 0-60 16,0 0-41-16,-13 2-7 16,13 36 6-16,0 7-14 15,0 9-53-15,19 5 27 16,7 4 12-16,2-7-3 15,-4 1 8-15,-5-6-33 0,-5-9 34 16,-9-2 13 0,-2-9 6-16,-3 0-2 0,0-6 6 15,0-6 0-15,0-4 12 16,0 0-11-16,-3-4 8 16,-2-2-9-16,2-4-8 15,-2-2-13-15,-1-3-127 16,1 0-71-16,2 0-63 0</inkml:trace>
          <inkml:trace contextRef="#ctx0" brushRef="#br0" timeOffset="4047.9782">1417 465 735 0,'0'0'214'0,"0"0"-123"16,0 0-26-16,0 0 67 15,0 0-42-15,0 0-90 16,0 0-6-16,74-19 5 16,-36 13 2-16,3 4 2 15,-3 2-3-15,-3 0 0 16,-7 0-1-16,-3 0-31 15,1 0-7-15,-1 0 6 16,-3 0-11-16,-4 0 1 16,4 0-73-16,3 0-34 0,-6 0-68 15,-3 0-180-15</inkml:trace>
        </inkml:traceGroup>
        <inkml:traceGroup>
          <inkml:annotationXML>
            <emma:emma xmlns:emma="http://www.w3.org/2003/04/emma" version="1.0">
              <emma:interpretation id="{88987303-62DD-4E6B-8792-E24EF7D13375}" emma:medium="tactile" emma:mode="ink">
                <msink:context xmlns:msink="http://schemas.microsoft.com/ink/2010/main" type="inkWord" rotatedBoundingBox="17593,14152 19585,14091 19616,15097 17623,15157"/>
              </emma:interpretation>
              <emma:one-of disjunction-type="recognition" id="oneOf2">
                <emma:interpretation id="interp10" emma:lang="en-US" emma:confidence="0.5">
                  <emma:literal>713)</emma:literal>
                </emma:interpretation>
                <emma:interpretation id="interp11" emma:lang="en-US" emma:confidence="0">
                  <emma:literal>733)</emma:literal>
                </emma:interpretation>
                <emma:interpretation id="interp12" emma:lang="en-US" emma:confidence="0">
                  <emma:literal>7713)</emma:literal>
                </emma:interpretation>
                <emma:interpretation id="interp13" emma:lang="en-US" emma:confidence="0">
                  <emma:literal>1713)</emma:literal>
                </emma:interpretation>
                <emma:interpretation id="interp14" emma:lang="en-US" emma:confidence="0">
                  <emma:literal>7113)</emma:literal>
                </emma:interpretation>
              </emma:one-of>
            </emma:emma>
          </inkml:annotationXML>
          <inkml:trace contextRef="#ctx0" brushRef="#br0" timeOffset="4452.7529">2262 355 594 0,'0'0'123'0,"0"0"-77"15,0 0 19-15,0 0 3 16,0 0-31-16,0 0-37 15,0 0 9-15,151-31-18 16,-132 31 9-16,-7 3-10 16,-2 8 10-16,-1-5-11 15,-5 2 10-15,2-2-9 0,-6 1-19 16,0-3 16-16,0 1-49 16,0-1-65-16,0-4-116 0</inkml:trace>
          <inkml:trace contextRef="#ctx0" brushRef="#br0" timeOffset="4842.3978">2262 355 535 0,'89'-167'346'0,"-89"165"-250"15,6-5-60-15,15 2 20 16,12-1-5-16,7 6-51 16,7-6 13-16,0 6-13 15,-2 0-10-15,-11 0 1 16,-13 0 5-16,-4 8 4 16,-15 5 7-16,-2 3 3 15,0-4-3-15,0 5 11 16,0 3-2-16,-8 1 53 15,-11 5-31-15,0-1-12 16,0 5-7-16,0 0-12 16,3 2-7-16,4 2 0 0,2-2-8 15,4-8-2-15,0-2 10 16,-4 1-19-16,4-5-20 16,-4 1-73-16,-5-7-57 15,-1-4-98-15,3-5-300 16</inkml:trace>
          <inkml:trace contextRef="#ctx0" brushRef="#br0" timeOffset="5264.2786">3134 61 80 0,'0'0'1021'0,"0"0"-892"16,0 0-84-16,0 0-45 16,0 0 6-16,0 0 1 0,0 0-7 15,-29 131 0 1,20-79-1-16,2 3-25 0,4-8-16 16,-3-4-4-1,0-7-18-15,-1-4 15 0,-2-4-26 16,-4-5-15-16,2-7 25 15,0-1-23-15,3-12-4 16,0 0-81-16,8-3-80 0</inkml:trace>
          <inkml:trace contextRef="#ctx0" brushRef="#br0" timeOffset="5886.4672">3149 29 438 0,'0'0'164'0,"0"0"25"16,0 0 15 0,0 0 9-16,0 0-95 0,0 0-71 15,0 0-31-15,0-59-16 16,0 56-1-16,22 1-43 16,10-2 40-16,9 4 1 15,-3 0 3-15,0 0 0 16,-11 0-1-16,-11 0-4 15,-7 17-8-15,-5-4-7 16,-4 6 13-16,0 0 7 16,0 4 1-16,-10-1 21 15,-3 4 13-15,-1-3-34 0,0 2 4 16,1-3-5 0,5 0 0-16,-3-1 2 0,3-1-2 15,2-3 0-15,-2 0 0 16,3-2 6-16,2-2-7 15,3 5 1-15,0-7-3 16,0 3-4-16,0-6 7 16,3 1 0-16,16-1-1 15,0 0-18-15,2-1 18 16,1 2-14-16,0-1-1 16,-3 0 15-16,-3 8-5 15,-7-1 6-15,-5 5 0 16,-4 4-20-16,0-8 4 15,0 5-4-15,0 0 8 16,-10 2 6-16,-6-7 7 0,-3-1-1 16,0-3 28-16,-6 1-11 15,1-8 35-15,-9 4-7 16,6-3-32-16,-5 0 37 16,4 0-10-16,3-6 2 15,6 0 2-15,3 0-44 16,3 0 13-16,4 0-13 15,0 0-24-15,-1 0-25 16,4 0-122-16,3 0-368 0</inkml:trace>
          <inkml:trace contextRef="#ctx0" brushRef="#br0" timeOffset="6315.1148">3989-384 9 0,'0'0'752'0,"0"0"-644"0,0 0-76 15,0 0-12-15,0 0 69 16,180 156-41-16,-142-91-15 16,-13 6 8-16,-12-1-35 15,-13-1 20-15,0-4-26 16,-5-9 6-16,-19-7 7 15,-1-4 5-15,-4-6 13 16,1-2 3-16,0-4-33 16,2-1 6-16,4-3-7 15,0-4-11-15,0 3-1 16,-16 11-120-16,0-4-152 16,5-4-346-16</inkml:trace>
        </inkml:traceGroup>
      </inkml:traceGroup>
    </inkml:traceGroup>
    <inkml:traceGroup>
      <inkml:annotationXML>
        <emma:emma xmlns:emma="http://www.w3.org/2003/04/emma" version="1.0">
          <emma:interpretation id="{63899DD3-2991-4684-BE31-04AD1822C3FE}" emma:medium="tactile" emma:mode="ink">
            <msink:context xmlns:msink="http://schemas.microsoft.com/ink/2010/main" type="paragraph" rotatedBoundingBox="15183,16201 31444,16381 31414,19128 15152,18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42CEBF-47E5-4917-9920-F4189E7F21AE}" emma:medium="tactile" emma:mode="ink">
              <msink:context xmlns:msink="http://schemas.microsoft.com/ink/2010/main" type="line" rotatedBoundingBox="15159,16437 30763,16270 30775,17472 15172,17639"/>
            </emma:interpretation>
          </emma:emma>
        </inkml:annotationXML>
        <inkml:traceGroup>
          <inkml:annotationXML>
            <emma:emma xmlns:emma="http://www.w3.org/2003/04/emma" version="1.0">
              <emma:interpretation id="{E6C5B9AB-C5E5-454C-9DDB-055E0680C8F6}" emma:medium="tactile" emma:mode="ink">
                <msink:context xmlns:msink="http://schemas.microsoft.com/ink/2010/main" type="inkWord" rotatedBoundingBox="15163,16796 18515,16761 18523,17453 15170,17489"/>
              </emma:interpretation>
              <emma:one-of disjunction-type="recognition" id="oneOf3">
                <emma:interpretation id="interp15" emma:lang="en-US" emma:confidence="0.5">
                  <emma:literal>SEMS</emma:literal>
                </emma:interpretation>
                <emma:interpretation id="interp16" emma:lang="en-US" emma:confidence="0">
                  <emma:literal>SEMSS</emma:literal>
                </emma:interpretation>
                <emma:interpretation id="interp17" emma:lang="en-US" emma:confidence="0">
                  <emma:literal>SEM</emma:literal>
                </emma:interpretation>
                <emma:interpretation id="interp18" emma:lang="en-US" emma:confidence="0">
                  <emma:literal>SEMMS</emma:literal>
                </emma:interpretation>
                <emma:interpretation id="interp19" emma:lang="en-US" emma:confidence="0">
                  <emma:literal>SEMS'</emma:literal>
                </emma:interpretation>
              </emma:one-of>
            </emma:emma>
          </inkml:annotationXML>
          <inkml:trace contextRef="#ctx0" brushRef="#br0" timeOffset="10330.7008">193 2526 170 0,'0'0'109'0,"0"0"-26"0,0 0-15 15,0 0 26-15,0 0 14 16,0 0 12-16,0 0 1 15,76-126-30-15,-76 108 12 16,0 4-18-16,-8 2-43 16,-14-2 10-16,-2 3-11 15,-4-3-11-15,-1 8-4 16,1 6-24-16,3 0-2 16,2 0 0-16,-2 14-3 15,0 12 2-15,0 5 1 0,1 6 0 16,0 0-1-1,5-9 7-15,8 0-6 0,-3-2 0 16,9-7 0-16,2-7-6 16,3 2 6-16,0-3-2 15,0-4-4-15,5 6-40 16,20-7 31-16,13 8-3 16,6-2 6-16,10-5 12 15,3 5-10-15,3 5 10 16,-8 3 0-16,-4 5-14 15,-14-4 13-15,-11 3-5 16,-11 2 6-16,-12-1 0 16,0 1 0-16,0-3 0 15,-6-3 7-15,-16-1-7 16,-3-7 25-16,-4 2-9 0,-1-3-2 16,-5 1 18-16,-3 2-14 15,-3-4 18-15,0-6 20 16,-3 7-22-16,0-11 14 15,4 6-28-15,2-6-18 16,6 0 24-16,4 0-15 16,9 0-2-16,6-6 3 15,4-9-12-15,6 5-2 16,-1-8-38-16,4 10-33 16,0-10-29-16,0 11-138 15,0-5-339-15</inkml:trace>
          <inkml:trace contextRef="#ctx0" brushRef="#br0" timeOffset="10755.606">824 2487 639 0,'0'0'198'16,"0"0"-126"-16,0 0-36 15,0 0 90-15,0 0-19 16,0 0-98-16,0 0-9 16,-62-3-41-16,68 26 41 15,7 2 2-15,-3 0-2 0,2 1 21 16,-7 5-1-16,0 1 16 15,-2-2 15-15,-3 4-14 16,0 4-8-16,6-8-18 16,-1 1-4-16,6 0-10 15,5-5 3-15,6-7-15 16,2-1 2-16,4-4-37 16,7-8 34-16,0-1-23 15,0-5-6-15,-1 0-10 16,-5 0 14-16,-4 0-47 15,-1-17-35-15,-7 4-72 16,-9-7-171-16</inkml:trace>
          <inkml:trace contextRef="#ctx0" brushRef="#br0" timeOffset="11034.4408">816 2475 932 0,'0'0'221'15,"0"0"-172"-15,0 0-23 16,0 0-13-16,0 0 19 16,0 0-8-16,191-101-23 0,-109 83-2 15,-4-1-3 1,-8 7-27-16,-14 4 25 0,-11 8-2 15,-17 0-1-15,-12 0 8 16,-16 0-79-16,-10 25-31 16,-21 1-1-16,-10-6-142 0</inkml:trace>
          <inkml:trace contextRef="#ctx0" brushRef="#br0" timeOffset="11257.3184">1045 2634 689 0,'0'0'188'0,"0"0"-132"0,0 0-14 16,0 0 16-16,0 0-16 16,0 0-8-16,179-77-34 15,-141 72 0-15,-7 5-1 16,-8 0-32-16,-17 5-93 15,-6 9-159-15,0 3-272 0</inkml:trace>
          <inkml:trace contextRef="#ctx0" brushRef="#br0" timeOffset="12029.0608">1744 2507 948 0,'0'0'214'0,"0"0"-117"16,0 0-27-16,0 0-48 15,0 0-8-15,0 0-14 16,0 0-12-16,-51 94 11 16,51-49-7-16,0-1-12 15,0-1 20-15,10-9-10 16,-1-5 10-16,-6-7-2 15,-1-6 4-15,-2-1 2 16,0-9-3-16,0-1 1 16,0 1 22-16,0-6-9 0,0 0 21 15,0 0 16-15,0 0-15 16,0 0 9-16,0-17-46 16,0-9-1-16,11-8 0 15,2-17 1-15,1 3 5 16,2-14-1-16,-5 3 2 15,-3 2-1-15,-5 6-5 16,-3 9 0-16,0 11 29 16,0 11-14-16,0 8-1 15,0 12-14-15,0 0-6 16,0 0-4-16,3 6-25 16,10 14 21-16,3 11 8 15,3-1-3-15,3 2 9 0,0 0 0 16,0-7-2-1,-3 0 0-15,-6-13 2 0,-4 2-10 16,0-9 9-16,-5-5-5 16,2 0-1-16,0 0 7 15,4 0-5-15,5 0 5 16,8-5 2-16,2-12-1 16,2-6 14-16,5-2-14 15,-7 3 8-15,-3-4-1 16,-3 7-7-16,-3 4 32 15,-10 3-13-15,0 7-4 16,-6 5 9-16,4 0-25 16,-4 0-7-16,0 0-2 15,0 0-21-15,6 24 24 0,3 8 6 16,4 8 0-16,3 2 6 16,0-2 1-16,-1-3-7 15,-2 0 0-15,0-11 1 16,-7-7-1-16,3-2 0 15,-5-2-8-15,-1-10-8 16,-3 3-45-16,0-2-48 16,0-1-120-16,0-5-311 0</inkml:trace>
          <inkml:trace contextRef="#ctx0" brushRef="#br0" timeOffset="13275.8408">3162 2406 212 0,'0'0'326'15,"0"0"-226"-15,0 0-64 16,0 0 46-16,0 0 48 16,0 0-17-16,0 0-67 15,-44-87-11-15,25 85 17 16,0-4-29-16,-6 0 29 15,-1 6-1-15,-2 0-31 0,-4 0 15 16,5 0-12 0,-5 14-11-16,7 4 1 0,3 1-12 15,6-5 8-15,4 4-9 16,2-5 1-16,4-1 1 16,3-1-2-16,3 1-10 15,0-5 9-15,0 1-30 16,0-3 20-16,6-3-8 15,13 10 10-15,6-7 2 16,7 4 7-16,6 3-1 16,-5-1 0-16,5 0 2 15,-6 3-1-15,-4 6 0 16,-6-9-11-16,0 3 11 16,-6 3 0-16,-3-3 0 15,-1-2 6-15,-5 2-5 0,-1-2 5 16,-3-1-6-16,-3 3 1 15,0 5 1-15,0-5-2 16,0 4 0-16,-22-5 16 16,-3 5-16-16,-3-4 17 15,-7 3 9-15,0-8-11 16,0 2 35-16,2-6-28 16,1 1 10-16,10-6 20 15,3 0-18-15,6 0 10 16,7 0-20-16,3 0-24 15,3-11 0-15,0-4-27 16,0 4-25-16,0 5-41 0,0 6-112 16,0 0-331-16</inkml:trace>
        </inkml:traceGroup>
        <inkml:traceGroup>
          <inkml:annotationXML>
            <emma:emma xmlns:emma="http://www.w3.org/2003/04/emma" version="1.0">
              <emma:interpretation id="{9C7BE5CA-CCB7-4773-BD0A-164E5816B965}" emma:medium="tactile" emma:mode="ink">
                <msink:context xmlns:msink="http://schemas.microsoft.com/ink/2010/main" type="inkWord" rotatedBoundingBox="19053,16396 20347,16382 20356,17243 19062,17257"/>
              </emma:interpretation>
              <emma:one-of disjunction-type="recognition" id="oneOf4">
                <emma:interpretation id="interp20" emma:lang="en-US" emma:confidence="0.5">
                  <emma:literal>I</emma:literal>
                </emma:interpretation>
                <emma:interpretation id="interp21" emma:lang="en-US" emma:confidence="0">
                  <emma:literal>*</emma:literal>
                </emma:interpretation>
                <emma:interpretation id="interp22" emma:lang="en-US" emma:confidence="0">
                  <emma:literal>T</emma:literal>
                </emma:interpretation>
                <emma:interpretation id="interp23" emma:lang="en-US" emma:confidence="0">
                  <emma:literal>#</emma:literal>
                </emma:interpretation>
                <emma:interpretation id="interp2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5076.49">3709 2646 335 0,'0'0'145'16,"0"0"-34"-16,0 0-15 16,0 0 13-16,0 0-39 15,0 0-69-15,0 0-1 0,6-63 34 16,16 57-14 0,7 4 10-16,-1-4 31 0,-3 3 11 15,-2 0 22-15,-4-3-16 16,-2 6-34-16,7-5 14 15,6 5-23-15,17 0-2 16,13-5 6-16,13-3-39 16,14 7 18-16,5-5-18 15,9 0 7-15,-3-2 5 16,-2 2-12-16,-4 1 0 16,-10-6 9-16,-19 3-2 15,-12 4-7-15,-21 1 6 16,-11 3-5-16,-9 0 35 15,-7 0-13-15,-3 0 2 16,0 0-3-16,0 0-12 0,0 0 3 16,0 0-13-16,-7 0-34 15,1 0-15-15,-5 0-83 16,-3 3-48-16,-10 15-72 16,2-2-73-16,3-2-210 0</inkml:trace>
          <inkml:trace contextRef="#ctx0" brushRef="#br0" timeOffset="15774.6249">3756 2305 196 0,'0'0'351'15,"0"0"-169"-15,0 0-80 0,0 0 27 16,0 0 14 0,0 0-42-16,0 0-60 0,-25-108-41 15,38 86 7-15,12-1 16 16,7 1-23-16,-1 2 12 16,1 0-12-16,-2 1 0 15,3 7 4-15,-3 0-4 16,5 5 0-16,6 3-1 15,3 2-3-15,7 2 3 16,-1 0 1-16,1 0-10 16,-5 20 4-16,-5-3 3 15,-6 4 3-15,-7 3 3 16,1-4-1-16,-7 3-2 16,-3-7 10-16,0 0-1 15,0-3 12-15,-2-2-21 0,2-3 18 16,8-2 8-16,0-3-20 15,8-3 21-15,9 0-1 16,10 0-18-16,-1-17 24 16,1-7-22-16,-8 0 3 15,-11-2 8-15,-7 1-20 16,-9-6 33-16,-9 0-9 16,-7-1-24-16,-3 1 14 15,0 0-8-15,0 9-6 16,0 4 5-16,-3 4-6 15,-4 8-10-15,4 6-62 16,3 0-164-16,0 20-33 16,22 6 6-16,7-6-282 0</inkml:trace>
          <inkml:trace contextRef="#ctx0" brushRef="#br0" timeOffset="14590.7511">3932 2772 316 0,'0'0'295'15,"0"0"-123"-15,0 0-23 16,0 0-23-16,0 0-9 15,0 0-48-15,0 0-48 16,16-30 5-16,-13 26-19 16,-3 4 2-16,3 0 14 15,0 0-13-15,5 0 9 16,3 0-19-16,5 0 6 0,12 0 7 16,7 0-12-16,13 0 9 15,8 0 7-15,17 0-17 16,5 0 20-1,10 0-20-15,7 0 12 0,-2 0-7 16,-1-3-5-16,-7 1 0 16,-9-4-2-16,-17 1 7 15,-15-1-5-15,-16 3 0 16,-15 3-17-16,-13 0 14 16,0 0-14-16,-35 0-31 15,-61 9-175-15,1 2-346 16</inkml:trace>
        </inkml:traceGroup>
        <inkml:traceGroup>
          <inkml:annotationXML>
            <emma:emma xmlns:emma="http://www.w3.org/2003/04/emma" version="1.0">
              <emma:interpretation id="{F5098885-E9DF-44C2-922D-A41A827AFB39}" emma:medium="tactile" emma:mode="ink">
                <msink:context xmlns:msink="http://schemas.microsoft.com/ink/2010/main" type="inkWord" rotatedBoundingBox="21402,16726 23748,16700 23757,17547 21411,17572"/>
              </emma:interpretation>
              <emma:one-of disjunction-type="recognition" id="oneOf5">
                <emma:interpretation id="interp25" emma:lang="en-US" emma:confidence="0.5">
                  <emma:literal>SLA</emma:literal>
                </emma:interpretation>
                <emma:interpretation id="interp26" emma:lang="en-US" emma:confidence="0">
                  <emma:literal>SCA</emma:literal>
                </emma:interpretation>
                <emma:interpretation id="interp27" emma:lang="en-US" emma:confidence="0">
                  <emma:literal>SEA</emma:literal>
                </emma:interpretation>
                <emma:interpretation id="interp28" emma:lang="en-US" emma:confidence="0">
                  <emma:literal>SA</emma:literal>
                </emma:interpretation>
                <emma:interpretation id="interp29" emma:lang="en-US" emma:confidence="0">
                  <emma:literal>SIA</emma:literal>
                </emma:interpretation>
              </emma:one-of>
            </emma:emma>
          </inkml:annotationXML>
          <inkml:trace contextRef="#ctx0" brushRef="#br0" timeOffset="17330.567">7043 2347 601 0,'0'0'172'0,"0"0"-96"16,0 0 32-16,0 0 17 16,0 0-53-16,0 0-1 15,0 0-49-15,-62-73-8 16,56 67 14-16,-4 1-27 16,-7 2 26-16,-4-2-16 15,-10 0-9-15,-10-4 14 16,-10 5-16-16,-9 4 1 15,-5 0 25-15,2 0-25 16,6 5 21-16,7 13-19 16,12-4 3-16,6 5 0 0,13 5-6 15,11 1 0 1,2 1 0-16,6 6 3 0,0-8-6 16,0 8 3-16,0-7-4 15,0-4-8-15,8-5 12 16,-2-2 0-16,2 1-1 15,-3 1 1-15,-2-8-1 16,3 4 1-16,7 2-26 16,6 3 25-16,9 3-5 15,10-1 6-15,10 4-1 16,2 3-7-16,1 5 8 16,-2-6-6-16,-5 1-1 15,-12-1-2-15,-7 0 9 16,-12-4 0-16,-10-2 1 0,-3 5 0 15,0-11-1-15,-16 6 0 16,-12 5 0-16,-17-4 26 16,-5 5-24-16,-9-5 15 15,-4 3 25-15,6-4-27 16,3-7 30-16,10-5-9 16,0-1-14-16,4-6 19 15,2 0-30-15,0 0 10 16,7 0 24-16,2-13-36 15,7-10 15-15,3-3-24 16,4-5 9-16,2 0-21 16,3 6 10-16,1 5 1 15,4 6 1-15,-3 9-45 0,2 5-15 16,-2 0-53-16,-11 7-67 16,3 16-99-16,5 3-85 15</inkml:trace>
          <inkml:trace contextRef="#ctx0" brushRef="#br0" timeOffset="17854.5806">7437 2274 776 0,'0'0'242'16,"0"0"-150"-16,0 0-79 15,0 0 55-15,0 0 28 16,0 0-69-16,0 0-27 0,-57-24-29 16,57 54 29-1,0 1 0-15,-3 9 6 16,-4 1-6-16,-2-3 0 0,-1 7 10 15,-1-5 32-15,-6 8-7 16,4-3-16-16,2 0-2 16,8 6-6-16,3-2-10 15,0-4-1-15,3-3-22 16,24-8 21-16,8-3-32 16,3-8-3-16,3-3-32 15,0 0-77-15,9-14-41 16,-9-1-113-16,-9-5-299 0</inkml:trace>
          <inkml:trace contextRef="#ctx0" brushRef="#br0" timeOffset="18236.3209">8006 2481 789 0,'0'0'213'16,"0"0"-213"-16,0 0-28 16,0 0 20-16,0 0 8 15,0 0 27-15,0 0-27 0,-13-23-26 16,13 23 16-16,0 0 10 15,0 12 13-15,-19 14 64 16,-6-2 69-16,-7 13-39 16,-1 0-55-16,-2 3-40 15,0-3 13-15,10-4-24 16,3 1-2-16,6 0-19 16,0-2-72-16,4-13-50 15,2 5-68-15,7-16 14 16,3-8 7-16,0 0 8 15,0 0-124-15</inkml:trace>
          <inkml:trace contextRef="#ctx0" brushRef="#br0" timeOffset="18545.0263">7887 2547 52 0,'0'0'315'16,"0"0"-93"-16,0 0-26 15,0 0 3-15,22-159 31 16,-22 141-54-16,0 10-64 15,0 8-60-15,0 0-51 16,3 0-2-16,7 0-14 16,7 14 0-16,15 17 14 15,9 5 1-15,6 8-1 16,7 7 1-16,-3-6-5 16,-1 6-4-16,-10-6 6 0,-7-2-7 15,-9-12 4 1,-8-6 4-16,-4-5 2 0,-5-3 0 15,-4-11-23-15,-3 2 10 16,0-8-19-16,0 5-12 16,0-5-18-16,-38 0-84 15,0 0-366-15,3 0-143 0</inkml:trace>
          <inkml:trace contextRef="#ctx0" brushRef="#br0" timeOffset="18812.3698">7898 2758 1064 0,'0'0'233'0,"0"0"-175"16,0 0-57-16,0 0 54 15,0 0-30-15,0 0-24 16,0 0 11-16,117-25-6 15,-60 19-12-15,3 6-3 16,-3 0-21-16,-11 0 22 16,-5 0-15-16,-9 0 10 15,-7 0-64-15,3-5-162 16,-6-1-110-16,-3-2-350 0</inkml:trace>
        </inkml:traceGroup>
        <inkml:traceGroup>
          <inkml:annotationXML>
            <emma:emma xmlns:emma="http://www.w3.org/2003/04/emma" version="1.0">
              <emma:interpretation id="{EC39CBD6-0DC9-4E3F-B435-84DAD504F8EB}" emma:medium="tactile" emma:mode="ink">
                <msink:context xmlns:msink="http://schemas.microsoft.com/ink/2010/main" type="inkWord" rotatedBoundingBox="24080,16353 26864,16323 26875,17330 24091,17360"/>
              </emma:interpretation>
              <emma:one-of disjunction-type="recognition" id="oneOf6">
                <emma:interpretation id="interp30" emma:lang="en-US" emma:confidence="0.5">
                  <emma:literal>73)</emma:literal>
                </emma:interpretation>
                <emma:interpretation id="interp31" emma:lang="en-US" emma:confidence="0">
                  <emma:literal>773)</emma:literal>
                </emma:interpretation>
                <emma:interpretation id="interp32" emma:lang="en-US" emma:confidence="0">
                  <emma:literal>733)</emma:literal>
                </emma:interpretation>
                <emma:interpretation id="interp33" emma:lang="en-US" emma:confidence="0">
                  <emma:literal>713)</emma:literal>
                </emma:interpretation>
                <emma:interpretation id="interp34" emma:lang="en-US" emma:confidence="0">
                  <emma:literal>7+3)</emma:literal>
                </emma:interpretation>
              </emma:one-of>
            </emma:emma>
          </inkml:annotationXML>
          <inkml:trace contextRef="#ctx0" brushRef="#br0" timeOffset="19122.7017">8736 2594 897 0,'0'0'211'0,"0"0"-153"16,0 0-22-16,0 0-1 16,0 0 22-16,185-37-25 0,-122 32-31 15,-3 5 6-15,-6 0-7 16,-10 0 0-16,-12 0-10 16,-15 0 12-16,-4 0-2 15,-10 0 0-15,-3 0-12 16,0 0-17-16,0 5-40 15,-19 1-83-15,0-6-221 0</inkml:trace>
          <inkml:trace contextRef="#ctx0" brushRef="#br0" timeOffset="19490.6837">9044 2376 967 0,'0'0'257'0,"0"0"-257"16,0 0-1-16,0 0-18 15,0 0 19-15,0 0 17 16,0 0-17-16,214 12-11 16,-139 6-33-16,-8 0-4 15,-10 9 11-15,-21-8 37 16,-10 7 0-16,-17-13 0 15,-6 4 13-15,-3-5-6 16,0-3 42-16,-6 1 51 16,-13-1-14-16,-13 2 8 15,-4 6-52-15,-12 3-39 16,-5 5 17-16,-1-5-20 0,4 3 0 16,8 3 0-1,9-1-36-15,8 0-22 0,9 1-74 16,13 5-76-16,3-6-54 15,0-13-226-15</inkml:trace>
          <inkml:trace contextRef="#ctx0" brushRef="#br0" timeOffset="19899.9094">9982 2413 747 0,'0'0'520'15,"0"0"-445"-15,0 0-40 16,0 0-6-16,0 0 50 16,0 0-79-16,0 0-6 15,15 14-1-15,-8 17-3 0,2 13 10 16,-3-7 0 0,-2 7-29-16,-4-1 17 0,0-4-8 15,0-2-9-15,0-6 16 16,-10-6-9-16,1-5 2 15,-4-2-9-15,-3 1-38 16,4-5-66-16,-1-9-152 16,7 1-260-16</inkml:trace>
          <inkml:trace contextRef="#ctx0" brushRef="#br0" timeOffset="20513.4065">9937 2260 990 0,'0'0'199'16,"0"0"-160"-16,0 0-39 15,0 0 21-15,0 0-10 16,217-93-5-16,-129 78-6 15,1 9 0-15,-8 6 0 16,-15 0-27-16,-18 0 2 16,-23 21 15-16,-13-7-13 15,-12 9 23-15,0 2 10 16,-3-4-9-16,-19 3 43 16,-6-5 1-16,-10 7-8 0,0 1 5 15,3-5-21-15,11-8-8 16,7-4-12-16,15-1-1 15,2-4-10-15,0 2-57 16,13-1 22-16,12-1 19 16,10 7-1-16,5 3 17 15,7-2 4-15,-3 4-4 16,-3-10 10-16,-9 12-13 16,-10-8-2-16,-6 3 14 15,-7 1-8-15,-7 1 9 16,-2 4 13-16,0-2-10 15,0 3 2-15,0 3-5 16,0 1 0-16,0-6 5 0,0-1-5 16,-8-4 0-16,-3-1 3 15,0 0 3-15,-5-3 4 16,-9-4 3-16,-4 2 16 16,-9-2 20-16,-3 0-21 15,-3-1 11-15,3-1 1 16,3-4-39-16,8 0-1 15,5 0-6-15,-4 0-95 16,10 0-229-16,7-9-584 0</inkml:trace>
          <inkml:trace contextRef="#ctx0" brushRef="#br0" timeOffset="20918.4887">11180 1844 512 0,'0'0'264'15,"0"0"-209"-15,0 0-35 16,0 0-8-16,0 0 57 16,191 102 10-16,-143-59-48 0,-10 8 14 15,-7 8 7 1,-12 1-22-16,-9 4 12 0,-10-1-19 16,0-7-7-16,0 2 0 15,-4-2-16-15,-15-10 13 16,1-5-6-16,-1-1-7 15,-7-9 12-15,-2 7-12 16,-7-8 0-16,-3 4-23 16,-3-2-57-16,-24 13-37 15,8-9-106-15,7-13-91 0</inkml:trace>
        </inkml:traceGroup>
        <inkml:traceGroup>
          <inkml:annotationXML>
            <emma:emma xmlns:emma="http://www.w3.org/2003/04/emma" version="1.0">
              <emma:interpretation id="{B3AC642D-D8A0-4230-8037-344D7C1A62B0}" emma:medium="tactile" emma:mode="ink">
                <msink:context xmlns:msink="http://schemas.microsoft.com/ink/2010/main" type="inkWord" rotatedBoundingBox="28342,16479 30764,16453 30775,17427 28352,17453"/>
              </emma:interpretation>
              <emma:one-of disjunction-type="recognition" id="oneOf7">
                <emma:interpretation id="interp35" emma:lang="en-US" emma:confidence="0.5">
                  <emma:literal>-E</emma:literal>
                </emma:interpretation>
                <emma:interpretation id="interp36" emma:lang="en-US" emma:confidence="0.5">
                  <emma:literal>- E</emma:literal>
                </emma:interpretation>
                <emma:interpretation id="interp37" emma:lang="en-US" emma:confidence="0">
                  <emma:literal>#E</emma:literal>
                </emma:interpretation>
                <emma:interpretation id="interp38" emma:lang="en-US" emma:confidence="0">
                  <emma:literal>_ E</emma:literal>
                </emma:interpretation>
                <emma:interpretation id="interp39" emma:lang="en-US" emma:confidence="0">
                  <emma:literal>. E</emma:literal>
                </emma:interpretation>
              </emma:one-of>
            </emma:emma>
          </inkml:annotationXML>
          <inkml:trace contextRef="#ctx0" brushRef="#br0" timeOffset="22557.3804">12995 2436 362 0,'0'0'560'0,"0"0"-344"16,0 0-131-16,0 0 53 16,0 0 16-16,0 0-71 15,0 0-27-15,28-9-34 0,-28 6 2 16,0 3 11-16,3 0-15 16,-3 0 14-16,0 0-5 15,3 0-29-15,1 0 24 16,5 0-24-16,10 0-5 15,16 0-3-15,14 0 10 16,17 0-2-16,13 0 0 16,10 0 3-16,-2-5-3 15,1 5 0-15,-12-6-14 16,-13 6 13-16,-12-6-2 16,-16 5 3-16,-13-4 0 15,-14 5 0-15,-5 0 6 16,-3 0-6-16,0 0 0 0,0 0 19 15,0 0-19 1,0 0 1-16,0 0-1 0,-11 0-61 16,-8 0-5-16,-8 0-87 15,-9 23-92-15,1-4-262 16,10-4-145-16</inkml:trace>
          <inkml:trace contextRef="#ctx0" brushRef="#br0" timeOffset="23282.9741">14593 2122 793 0,'0'0'334'0,"0"0"-197"16,0 0-77-16,0 0 9 15,0 0-11-15,0 0-35 16,0 0-23-16,-41-26-16 15,41 46 14-15,0 10-6 0,0 2 4 16,0 2 3-16,0 4 1 16,0-2 0-16,-6 1 0 15,-1 2 6-15,-2-1-3 16,-4-2 22-16,-3 9-16 16,1 0 20-16,-1 6-18 15,0 6 2-15,3-1-7 16,7-4-4-16,3-1-2 15,3-4 0-15,0-9 1 16,0-5 2-16,0-14-3 16,0-6 0-16,0-8 0 15,0 1 1-15,0-6 12 16,0 0 0-16,0 0 4 16,0 0 50-16,0 0-29 15,0 0-10-15,0 0-9 0,0 0-19 16,16 0 0-16,15 0-8 15,17 0 8-15,12-11 2 16,12 2-2-16,-2-2 0 16,-5 5 1-16,-5-8 1 15,-7 9-2-15,-5-8 0 16,-7 0 1-16,-3 7 4 16,-5-8-5-16,-4 9-6 15,-1-2 6-15,-9 1-27 16,-6 6 9-16,-7-5-4 15,-6 5-26-15,3 0 29 16,-3 0-22-16,0 0-8 16,0 0-21-16,-9 0-141 0,-7 0-141 15</inkml:trace>
          <inkml:trace contextRef="#ctx0" brushRef="#br0" timeOffset="23638.2847">14441 2079 629 0,'0'0'132'16,"0"0"-85"-16,0 0 18 15,0 0 93-15,209-88-14 0,-146 80-74 16,-4 2-37-16,1 6-24 16,0 0 21-16,-4 0-4 15,3 0-18-15,-5 0 25 16,0 0-27-16,-4 6-5 16,-6-4 7-16,1 2-2 15,-4-4-3-15,-8 0-3 16,2 0 0-16,-10 0-15 15,-6 0 8-15,-13-4-86 16,-6 2-160-16,0-10-369 0</inkml:trace>
          <inkml:trace contextRef="#ctx0" brushRef="#br0" timeOffset="23940.4341">14640 2342 72 0,'0'0'315'0,"0"0"-177"15,0 0-31-15,0 0 29 16,0 0 10-16,0 0-32 16,0 0-1-16,97 0 17 15,-50 0-32-15,7 0-61 16,6 4 15-16,0-3-26 0,-3 3-1 15,-8-4-5-15,-5 5-18 16,-6-5 3-16,-6 0-5 16,-7 0 2-16,-9 0-11 15,-7 0 9-15,-9 0-46 16,0 0-105-16,-12 0-390 0</inkml:trace>
        </inkml:traceGroup>
      </inkml:traceGroup>
      <inkml:traceGroup>
        <inkml:annotationXML>
          <emma:emma xmlns:emma="http://www.w3.org/2003/04/emma" version="1.0">
            <emma:interpretation id="{85B6D03B-F897-4EC8-9A05-BB428356F0CD}" emma:medium="tactile" emma:mode="ink">
              <msink:context xmlns:msink="http://schemas.microsoft.com/ink/2010/main" type="line" rotatedBoundingBox="15296,18040 31424,18219 31414,19128 15286,18949"/>
            </emma:interpretation>
          </emma:emma>
        </inkml:annotationXML>
        <inkml:traceGroup>
          <inkml:annotationXML>
            <emma:emma xmlns:emma="http://www.w3.org/2003/04/emma" version="1.0">
              <emma:interpretation id="{351E807B-935E-4679-A7E5-C8FFAFCDDE6C}" emma:medium="tactile" emma:mode="ink">
                <msink:context xmlns:msink="http://schemas.microsoft.com/ink/2010/main" type="inkWord" rotatedBoundingBox="15294,18230 15982,18238 15975,18812 15288,18805"/>
              </emma:interpretation>
              <emma:one-of disjunction-type="recognition" id="oneOf8">
                <emma:interpretation id="interp40" emma:lang="en-US" emma:confidence="0.5">
                  <emma:literal>s</emma:literal>
                </emma:interpretation>
                <emma:interpretation id="interp41" emma:lang="en-US" emma:confidence="0">
                  <emma:literal>S</emma:literal>
                </emma:interpretation>
                <emma:interpretation id="interp42" emma:lang="en-US" emma:confidence="0">
                  <emma:literal>5</emma:literal>
                </emma:interpretation>
                <emma:interpretation id="interp43" emma:lang="en-US" emma:confidence="0">
                  <emma:literal>g</emma:literal>
                </emma:interpretation>
                <emma:interpretation id="interp44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30174.1131">573 3848 215 0,'0'0'175'16,"0"0"-60"-16,0 0 22 15,0 0 61-15,0 0-61 16,0 0-69-16,0 0-17 16,19-42-32-16,-19 30 34 15,0 4-8-15,0-4-22 16,0 4 18-16,0 3-12 16,0-1 7-16,0 6 6 15,0 0-26-15,-10 0-13 16,-12 0-3-16,-8 0-47 15,-8 0 24-15,-6 6 4 0,-1 1 19 16,1 11-1-16,6-4 3 16,0-2-4-16,7 2 2 15,7-3-5-15,2 0 4 16,6-2 1-16,3-4 0 16,10 1-1-16,0-6-2 15,3 5 3-15,0-5-13 16,0 9-4-16,0-9 15 15,0 6-6-15,0-6-2 16,0 6 9-16,0-1-16 16,0 4 16-16,6-4-12 15,7 6 12-15,3-4-8 16,6 1 11-16,5 3-2 0,11 3 9 16,6-1-7-1,7-3-4-15,-1 4-2 0,1-2-24 16,-4 2 17-16,-12-3-30 15,-8 3 21-15,-11-2 11 16,-7 1-5-16,-6-1 14 16,-3 2 0-16,0-3 0 15,0 2 15-15,0 6-15 16,-3-5 10-16,-12 9 5 16,-3-4-8-16,-9 7 0 15,0-7-6-15,-1-1 0 16,-1 1 14-16,4-5 5 0,-4-8 11 15,1 5 21 1,-3-11-23-16,-4 5 1 0,-6-1-5 16,-2-4-3-16,-6 0 14 15,6 0-10-15,2 0 5 16,3-9-1-16,10-2-14 16,6-3 38-16,6 3-25 15,3-3-19-15,7-4 17 16,-2 7-27-16,3 3 0 15,2-5 0-15,0 8-25 16,0 3 19-16,0 2-22 16,1 0-26-16,-6 0-7 15,0 0-71-15,0 15-167 16,5-5-379-16</inkml:trace>
        </inkml:traceGroup>
        <inkml:traceGroup>
          <inkml:annotationXML>
            <emma:emma xmlns:emma="http://www.w3.org/2003/04/emma" version="1.0">
              <emma:interpretation id="{69E1A975-E66E-4091-845D-8848F7FF506C}" emma:medium="tactile" emma:mode="ink">
                <msink:context xmlns:msink="http://schemas.microsoft.com/ink/2010/main" type="inkWord" rotatedBoundingBox="16625,18184 18511,18205 18506,18711 16619,18690"/>
              </emma:interpretation>
              <emma:one-of disjunction-type="recognition" id="oneOf9">
                <emma:interpretation id="interp45" emma:lang="en-US" emma:confidence="0.5">
                  <emma:literal>(sun</emma:literal>
                </emma:interpretation>
                <emma:interpretation id="interp46" emma:lang="en-US" emma:confidence="0">
                  <emma:literal>(Sun</emma:literal>
                </emma:interpretation>
                <emma:interpretation id="interp47" emma:lang="en-US" emma:confidence="0">
                  <emma:literal>'sun</emma:literal>
                </emma:interpretation>
                <emma:interpretation id="interp48" emma:lang="en-US" emma:confidence="0.5">
                  <emma:literal>is in</emma:literal>
                </emma:interpretation>
                <emma:interpretation id="interp49" emma:lang="en-US" emma:confidence="0">
                  <emma:literal>as in</emma:literal>
                </emma:interpretation>
              </emma:one-of>
            </emma:emma>
          </inkml:annotationXML>
          <inkml:trace contextRef="#ctx0" brushRef="#br0" timeOffset="35918.1945">1532 3766 172 0,'0'0'104'0,"0"0"57"16,0 0-32-16,0 0-21 0,0 0 16 15,0 0-14-15,0-43-19 16,-3 38-16-16,-6-1 9 16,-1 0-38-16,-1 4 9 15,0 2-17-15,3 0-26 16,-6 0 1-16,-2 0-12 16,-3 0-1-16,0 6 3 15,1 7 4-15,-4 7-5 16,0-2-2-16,0 7 0 15,3 1 0-15,3-1 7 16,4 6-6-16,6 0 18 16,2 3-19-16,4-3 7 15,0 6-7-15,0-6 0 0,0 1 2 16,10-7-2-16,-1 0 0 16,-2-5 0-16,-1-3 6 15,0-8-7 1,-3-5 1-16,-3 2-1 0,0 2-5 15,0-8-1-15,0 5-14 16,0-3 1-16,0-2-22 16,0 6-36-16,0 5-86 15,0-5-110-15,0-6-304 0</inkml:trace>
          <inkml:trace contextRef="#ctx0" brushRef="#br0" timeOffset="36954.4722">2215 3837 179 0,'0'0'149'0,"0"0"-8"16,0 0-8-16,0 0-38 16,0 0 41-16,0 0-44 15,0 0-12-15,-98-56-11 16,79 56-1-16,-3 0-6 15,1 0-33-15,-7 0-17 0,-1 0 21 16,1 13-2-16,0 5-7 16,2 2 15-16,1-4-18 15,3 4-7-15,0-6 1 16,6 3-7-16,3-3-3 16,4-3-5-16,4-4-7 15,2-5 4-15,3 4-3 16,0-6 0-16,0 0-15 15,0 0-7-15,0 0 4 16,0 6 24-16,8-6 0 16,6 5 16-16,4 1-10 15,7 2-5-15,0-3 1 0,3 8-1 16,1-8-1 0,-1 3 0-16,-3-8 0 0,4 6-1 15,-4 0 2-15,-1 0-1 16,3 3 0-16,-8-4 7 15,-2 0-8-15,-4 1 1 16,0-3-7-16,-7 2 6 16,-3 1 1-16,-3 0 0 15,0 4 0-15,0-1 0 16,0 3 20-16,0 2-14 16,-12-3-4-16,-4 2 30 15,0 0-6-15,-3-2 17 16,-3-2 4-16,-2-5-12 0,-6 10 14 15,3-9-20 1,-5 3-13-16,4-8 18 0,0 5-28 16,-1-5 7-16,7 0 6 15,3 0-18-15,3 0 16 16,2 0-17-16,-3 0 0 16,-2 0 3-16,3 0-3 15,5-5 0-15,-2-1 2 16,-1 4 8-16,6-11-4 15,-2 7 7-15,1 2-12 16,3-5 17-16,-1 4-18 16,7 5 8-16,0 0-8 15,0-6-19-15,0 6-16 16,0 0-28-16,0 0-43 16,7 0-33-16,8 0-178 0,1 0-191 15</inkml:trace>
          <inkml:trace contextRef="#ctx0" brushRef="#br0" timeOffset="38884.3806">2517 3977 52 0,'0'0'548'16,"0"0"-447"-16,0 0-56 16,0 0-7-16,0 0 19 15,0 0-38-15,0 0-19 16,0-27-6-16,0 27 5 0,0 6 2 15,0 7 9-15,0 0-3 16,0-5-7-16,0 3 23 16,0 1 3-16,0-3 6 15,0 1 1-15,0-4-31 16,0 2 21-16,0-2-23 16,0 6 0-16,0-8 8 15,0 1-8-15,6-1-10 16,1 2 8-16,2 0-20 15,1-6 14-15,-1 6 8 16,7-4 0-16,-4-2 10 16,4 0-4-16,0 0-3 15,0 0 7-15,3 0-8 16,-3 0 8-16,1-2-10 16,-1-10 1-16,3 2 6 0,-6 1-6 15,-1-3 5-15,-5 1 6 16,-1 2-11-16,0 4 5 15,-3-8-6-15,1 6 1 16,-1 1 6-16,-3 0-7 16,0 1 0-16,0 2 0 15,0 3-4-15,0 0 3 16,0 0-28-16,0 0 7 16,0 0 21-16,0 0-24 15,0 14 25-15,0-2 9 16,0 7-8-16,0-5 14 0,0 4-5 15,0-5-10-15,3-7 11 16,0 6-11-16,0-10 1 16,0 4 3-16,1 0 5 15,-1-6-8-15,0 0-1 16,0 0-1-16,0 0-1 16,4 0-8-16,5 0 10 15,1 0 0-15,3 0 1 16,6 0 16-16,3 0-17 15,0-6 0-15,0-2 1 16,-7-4-1-16,1 2 0 16,-5 1 0-16,-3-3 7 0,-3-2-7 15,0 3 0 1,0 6 0-16,-5-10 10 0,2 9-8 16,1-8 8-16,1 9 7 15,-4-8-17-15,3 8 13 16,-3 5-13-16,0-6 0 15,1 6-2-15,-4 0 0 16,6 0 1-16,-3 0-12 16,3 0-5-16,4 6 18 15,-7 12 6-15,3 1 3 16,1-7 14-16,-4 7-23 16,0-10 9-16,3 2-3 15,-3-5 1-15,4 0-7 16,-1-2 0-16,0-4-14 15,-3 5-2-15,-3-5-18 0,4 0-87 16,-4 0-204-16</inkml:trace>
        </inkml:traceGroup>
        <inkml:traceGroup>
          <inkml:annotationXML>
            <emma:emma xmlns:emma="http://www.w3.org/2003/04/emma" version="1.0">
              <emma:interpretation id="{D0941ECD-DE6A-4506-982E-BB0086641DDE}" emma:medium="tactile" emma:mode="ink">
                <msink:context xmlns:msink="http://schemas.microsoft.com/ink/2010/main" type="inkWord" rotatedBoundingBox="18972,18081 20343,18096 20335,18814 18964,18799"/>
              </emma:interpretation>
              <emma:one-of disjunction-type="recognition" id="oneOf10">
                <emma:interpretation id="interp50" emma:lang="en-US" emma:confidence="0.5">
                  <emma:literal>I]</emma:literal>
                </emma:interpretation>
                <emma:interpretation id="interp51" emma:lang="en-US" emma:confidence="0">
                  <emma:literal>I}</emma:literal>
                </emma:interpretation>
                <emma:interpretation id="interp52" emma:lang="en-US" emma:confidence="0">
                  <emma:literal>I)</emma:literal>
                </emma:interpretation>
                <emma:interpretation id="interp53" emma:lang="en-US" emma:confidence="0">
                  <emma:literal>IT</emma:literal>
                </emma:interpretation>
                <emma:interpretation id="interp54" emma:lang="en-US" emma:confidence="0">
                  <emma:literal>IX</emma:literal>
                </emma:interpretation>
              </emma:one-of>
            </emma:emma>
          </inkml:annotationXML>
          <inkml:trace contextRef="#ctx0" brushRef="#br0" timeOffset="39449.1006">3932 3730 747 0,'0'0'200'0,"0"0"-127"0,0 0 32 16,0 0 20-16,0 0-24 15,0 0-72-15,0 0-20 16,0-7-8-16,0 7 0 16,0 0-2-16,0 0-10 15,0 7 11-15,0 12 29 16,0-2-6-16,0 9-5 15,-2-6-8-15,-1 0-9 16,3-4-2-16,-3 4-3 16,-2 0 4-16,2 0-2 15,-2 3-7-15,-9-4-27 16,3 8-44-16,-14 3-112 16,2 1-90-16,4-11-83 0</inkml:trace>
          <inkml:trace contextRef="#ctx0" brushRef="#br0" timeOffset="39815.3141">3633 4140 224 0,'0'0'640'15,"0"0"-450"-15,0 0-88 16,0 0 44-16,0 0-11 15,0 0-76-15,0 0-21 16,0-13-38-16,0 13-10 16,8 0 9-16,6 0 2 0,8 0 7 15,13 0 19-15,6 0-27 16,7-8 20-16,2 3-20 16,-4 5 0-16,3-5-1 15,-6-1 2-15,1 0-1 16,-3-2 3-16,0 2 4 15,-3 0-14-15,-6-3 5 16,-1 5-11-16,-10-2 11 16,-2 0-15-16,-6 0 9 15,-7-2-2-15,-3 2-26 16,-3 6-12-16,0 0-157 0,-9-5-301 16</inkml:trace>
          <inkml:trace contextRef="#ctx0" brushRef="#br0" timeOffset="40271.1115">3619 3743 22 0,'0'0'414'0,"0"0"-315"16,0 0-73-16,0 0 26 16,0 0 98-16,0 0-28 0,0 0-70 15,43-65-9-15,-37 59-8 16,3 6 10-16,1-5 31 16,-1 5-6-16,10 0-15 15,3 0 3-15,10 0-39 16,9 0 12-16,6-6-20 15,9 1-10-15,1 2 7 16,0-3-7-16,-7 1 6 16,-2-6-5-16,-14 4 4 15,-5-1-6-15,-7 2 0 16,-11 6 1-16,0-5-1 16,-9 5 1-16,1 0-1 15,-3 0 0-15,0 0-1 16,0 0-1-16,0 0 2 15,0 0-35-15,0 0-50 0,0 0-131 16,0 5-3-16,0 7-50 16</inkml:trace>
          <inkml:trace contextRef="#ctx0" brushRef="#br0" timeOffset="40828.8852">4706 3642 768 0,'0'0'94'0,"0"0"-94"16,0 0 0-16,0 0 101 0,0 0-30 15,160 11-34-15,-128 8-5 16,-7 2-2-16,-6-2 30 16,-9 5-21-16,-4 1 13 15,0 0 0-15,-3 1-21 16,0-1-5-16,-3 0-12 16,4 7-14-16,-4-8 14 15,3 3-14-15,0-3 0 16,0 8-3-16,0-1 9 15,-3 1-6-15,0 1 0 16,0 4 9-16,-3-1-9 16,-16 2 0-16,-3-13 0 15,-3 1 10-15,-4-1-10 16,1-11-7-16,1 3-22 16,-14-8-63-16,9-4-164 0,1-5-397 0</inkml:trace>
        </inkml:traceGroup>
        <inkml:traceGroup>
          <inkml:annotationXML>
            <emma:emma xmlns:emma="http://www.w3.org/2003/04/emma" version="1.0">
              <emma:interpretation id="{75B0F3EC-A8FD-48A8-90F3-1533D6004654}" emma:medium="tactile" emma:mode="ink">
                <msink:context xmlns:msink="http://schemas.microsoft.com/ink/2010/main" type="inkWord" rotatedBoundingBox="21633,18169 22936,18184 22930,18683 21627,18668"/>
              </emma:interpretation>
              <emma:one-of disjunction-type="recognition" id="oneOf11">
                <emma:interpretation id="interp55" emma:lang="en-US" emma:confidence="0.5">
                  <emma:literal>I</emma:literal>
                </emma:interpretation>
                <emma:interpretation id="interp56" emma:lang="en-US" emma:confidence="0">
                  <emma:literal>*</emma:literal>
                </emma:interpretation>
                <emma:interpretation id="interp57" emma:lang="en-US" emma:confidence="0">
                  <emma:literal>F</emma:literal>
                </emma:interpretation>
                <emma:interpretation id="interp58" emma:lang="en-US" emma:confidence="0">
                  <emma:literal>1</emma:literal>
                </emma:interpretation>
                <emma:interpretation id="interp5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43242.9487">6279 3868 628 0,'0'0'160'16,"0"0"-138"-16,0 0-4 15,0 0-18-15,0 0 55 16,0 0-11-16,0 0-11 0,122-113-26 16,-87 101 10-16,-3 5 12 15,-4-6 3-15,-3 2 55 16,-3 3-19-16,7 2-32 16,5 1-10-16,6 5-14 15,9 0-2-15,0 0 4 16,8 0-14-16,-3 0 6 15,-1 11-6-15,-2-3 0 16,-10 10 10-16,-6-5 9 16,-11-1-1-16,-5-1 9 15,-3 4-25-15,-7-10 38 16,1 9-24-16,2-8-9 16,1 0 2-16,-1-6-9 15,7 5 16-15,3-5 2 16,1 0-18-16,5 0 14 0,2 0-14 15,3-11 0-15,-6-1 8 16,-8 4-2-16,-3 3 3 16,-6-2 5-16,-4-4-2 15,-3 9 23-15,-3-4-25 16,3 0-1-16,-3 0 0 16,3-1-9-16,-3 1 0 15,4 6-22-15,-1 0-36 16,16 0-97-16,-4 0-255 15,8 0-408-15</inkml:trace>
          <inkml:trace contextRef="#ctx0" brushRef="#br0" timeOffset="42511.3568">6562 4027 398 0,'0'0'170'16,"0"0"-95"-16,0 0-30 16,0 0 31-16,0 0 72 15,0 0-56-15,0 0-30 16,60-26 19-16,-41 26 2 0,2 0-19 16,1-6 4-1,8 6-38-15,7 0-2 0,10 0 2 16,7 0-20-16,9 0 6 15,0 0-11-15,2 0-4 16,-5 0-1-16,-6 0 0 16,-7 0 0-16,-12 0-1 15,-10 0 1-15,-12 0 0 16,-7 0 0-16,-6 0 0 16,0 0 0-16,0 0 10 15,0 0-10-15,0 0 25 16,0 0-25-16,0 0-10 15,0 0-71-15,0 0-181 16,0 6-134-16,-6-6-371 0</inkml:trace>
          <inkml:trace contextRef="#ctx0" brushRef="#br0" timeOffset="42082.7789">6738 4191 317 0,'0'0'201'0,"0"0"-108"0,0 0-18 16,0 0 31-16,0 0 27 15,0 0-38-15,0 0-34 16,-38-37-5-16,38 37-30 16,0-3 8-16,0 3 6 15,0 0-2-15,0 0 4 16,0 0-9-16,0 0-1 15,0 0 14-15,0 0-27 16,0 0-13-16,6 0-6 16,13 0 9-16,7 0 0 15,8 0 14-15,14 0-10 16,8 0 5-16,11 0-17 16,7 0 0-16,5 0 4 0,-3 0-5 15,0 0 0-15,-8 0-1 16,-5 0-4-16,-6 0 4 15,-9 0-2-15,-11 0 3 16,-11 0 0-16,-14 0-2 16,-5 3 0-16,-7-3 0 15,0 0 2-15,0 0 7 16,-7 0-7-16,-18 0-23 16,-29 0-104-16,4 0-185 15,3 0-573-15</inkml:trace>
        </inkml:traceGroup>
        <inkml:traceGroup>
          <inkml:annotationXML>
            <emma:emma xmlns:emma="http://www.w3.org/2003/04/emma" version="1.0">
              <emma:interpretation id="{5CFE0E5E-4F5F-477A-9A62-544ADF31A54B}" emma:medium="tactile" emma:mode="ink">
                <msink:context xmlns:msink="http://schemas.microsoft.com/ink/2010/main" type="inkWord" rotatedBoundingBox="23742,18167 28010,18215 28001,19090 23733,19043"/>
              </emma:interpretation>
              <emma:one-of disjunction-type="recognition" id="oneOf12">
                <emma:interpretation id="interp60" emma:lang="en-US" emma:confidence="0.5">
                  <emma:literal>SLAFB)</emma:literal>
                </emma:interpretation>
                <emma:interpretation id="interp61" emma:lang="en-US" emma:confidence="0">
                  <emma:literal>SIAFB)</emma:literal>
                </emma:interpretation>
                <emma:interpretation id="interp62" emma:lang="en-US" emma:confidence="0">
                  <emma:literal>SLAAB)</emma:literal>
                </emma:interpretation>
                <emma:interpretation id="interp63" emma:lang="en-US" emma:confidence="0">
                  <emma:literal>SLATAB)</emma:literal>
                </emma:interpretation>
                <emma:interpretation id="interp64" emma:lang="en-US" emma:confidence="0">
                  <emma:literal>SLAATB)</emma:literal>
                </emma:interpretation>
              </emma:one-of>
            </emma:emma>
          </inkml:annotationXML>
          <inkml:trace contextRef="#ctx0" brushRef="#br0" timeOffset="44934.0232">9490 3999 641 0,'0'0'401'16,"0"0"-301"-16,0 0-70 16,0 0-19-16,0 0 26 15,0 0-18-15,0 0-19 16,-16-11-14-16,16 31 13 16,0 11 2-16,-3 0 27 0,-5 6 12 15,-6 4 5-15,-2 0 12 16,5 5-28-16,-2-4-15 15,4 3-7-15,6-2-7 16,3-4 0-16,0-2-1 16,0-5-35-1,12-6-19-15,9-7-93 0,17-8 10 16,-3 4-24-16,-4-15-165 0</inkml:trace>
          <inkml:trace contextRef="#ctx0" brushRef="#br0" timeOffset="45274.8305">10075 4033 814 0,'0'0'216'16,"0"0"-163"-16,0 0-52 16,0 0 57-16,0 0 10 15,0 0-68-15,0 0-1 16,-11-8-20-16,1 27 21 16,-2 7 2-16,-4 1-2 15,-3-3 29-15,-3-2-12 0,-4 5-4 16,4-3-6-1,-3-3-7-15,3 3-10 0,3-3-87 16,6-10-143-16,4 1-89 16,6-12-205-16</inkml:trace>
          <inkml:trace contextRef="#ctx0" brushRef="#br0" timeOffset="45566.2475">10023 3983 544 0,'0'0'293'16,"0"0"-124"-16,0 0-65 15,0 0 1-15,0 0-42 16,0 0-55-16,0 0-8 0,36-14 0 16,-12 28 1-16,1 11-1 15,10 6 0-15,-2 0 1 16,5 1 5-16,-3-1-6 15,0-6 0-15,-7 6-5 16,-3-5-1-16,-6-6-1 16,-6 3-12-16,-2-10-2 15,0-7-39-15,-8 2-11 16,-1-3-53-16,-2 3-126 16,0-8-23-16</inkml:trace>
          <inkml:trace contextRef="#ctx0" brushRef="#br0" timeOffset="45801.5884">10157 4245 182 0,'0'0'716'16,"0"0"-556"-16,0 0-86 15,0 0 16-15,0 0-28 16,0 0-10-16,0 0-46 15,108-43 7-15,-58 35-26 16,7 8-2-16,2-5-77 16,-9 5-4-16,-12 0-12 15,-3 0-1-15,-16 0-100 0,-7 0-149 16</inkml:trace>
          <inkml:trace contextRef="#ctx0" brushRef="#br0" timeOffset="47960.614">10837 4158 224 0,'0'0'218'16,"0"0"-116"-16,0 0 16 15,0 0 53-15,0 0 15 16,0 0-46-16,0 0-35 16,0-45 3-16,0 45-42 15,3-6-4-15,0 6-24 0,-3-5-21 16,3 0 37-1,-3 5-39-15,0 0 5 0,0 0-8 16,4 0-11-16,-1 0-2 16,6 0-6-16,1 0 3 15,12 0 3-15,6 0 2 16,13 0-1-16,5-8 6 16,8 7 1-16,6-5-13 15,3 0 6-15,-3-5 0 16,-3 3-5-16,-11-5 5 15,-8 8 0-15,-13-1 0 16,-9 4 8-16,-9 2-9 16,-4 0 1-16,-3 0 0 15,0 0 7-15,0 0-7 16,0 0-1-16,0 0-23 0,0 0-59 16,-22 0-53-16,-1 0-385 15,1 0-230-15</inkml:trace>
          <inkml:trace contextRef="#ctx0" brushRef="#br0" timeOffset="46098.4823">10951 4014 515 0,'0'0'652'0,"0"0"-558"16,0 0-91-16,0 0 12 15,0 0-30-15,0 0 9 16,0 0-4-16,-13 56 0 0,13-29 0 16,0-3-3-16,9-2-2 15,-2-1 15-15,-1-1 3 16,-3-2-2-16,-3-5-1 16,0-7 13-16,0 2-13 15,-6 2-58-15,-10-4-121 16,3-6-149-16</inkml:trace>
          <inkml:trace contextRef="#ctx0" brushRef="#br0" timeOffset="49316.0706">11218 3841 791 0,'0'0'198'0,"0"0"-149"0,0 0-10 15,0 0 70-15,0 0-31 16,0 0-71-16,0 0 6 16,120-23-14-16,-80 23 1 15,-6 12 0-15,-2 14-9 16,-7-7 15-16,-9 7-6 16,-3-4 0-16,-7-2 7 15,0-6-2-15,-3-2 2 16,1-7-7-16,-4 4 3 15,3-9 3-15,-3 5-6 16,0-5 0-16,0 5 0 16,0 8 10-16,0-5-8 15,-16 3 25-15,0 8 15 0,-3-6-24 16,0 0 5-16,0-1-23 16,4 3 0-16,2-10-10 15,3 6-13-15,7-3-89 16,3-2-109-16,0 0-192 0</inkml:trace>
          <inkml:trace contextRef="#ctx0" brushRef="#br0" timeOffset="49321.0683">11812 3918 834 0,'0'0'158'15,"0"0"-158"-15,0 0-11 0,0 0 3 16,0 0 8-16,0 0 0 16,179-57 1-16,-147 57-2 15,-7 6-9-15,-6 14-16 16,-10 5 26-16,-6-5-8 16,-3 5 8-16,0-8 20 15,0 2-9-15,-9-6 37 16,-1 1 26-16,1-3-31 15,3-9 8-15,3 4-44 16,3-6 9-16,0 5-16 16,0-5-17-16,0 0-2 15,9 8 12-15,7-3 7 16,3 3 32-16,6 9-23 0,3-2-7 16,1 1 8-16,-1 4-3 15,-4-5-8-15,-5 1 1 16,-3-2-1-16,-10-3-2 15,2 3 3-15,-8-2 0 16,0-1 16-16,0 2-15 16,0 1 10-16,-8-1-3 15,-3-2 1-15,-8-3 42 16,-3 5-27-16,0-3-2 16,-4-1-6-16,-2-4-10 15,3-5-11-15,-4 6 5 16,-8-6-68-16,5 0-100 15,7 0-391-15</inkml:trace>
          <inkml:trace contextRef="#ctx0" brushRef="#br0" timeOffset="49318.0703">11945 3952 517 0,'0'0'719'0,"0"0"-644"16,0 0-30-16,0 0-45 15,0 0 6-15,0 0-6 16,0 0-1-16,-11 56-5 15,11-20 6-15,0 2-13 16,-3 1 3-16,3-8 10 16,-2 1 0-16,-4-1 0 15,-5-11-6-15,0 3-27 16,-5-4-40-16,-13-6-73 16,4 0-88-16,3-8-265 0</inkml:trace>
          <inkml:trace contextRef="#ctx0" brushRef="#br0" timeOffset="49598.8849">12549 3731 894 0,'0'0'243'16,"0"0"-214"-16,0 0-19 0,0 0-10 15,0 0 0-15,0 0 20 16,0 0-8-16,90 136 11 15,-77-91-1-15,-10 0 1 16,-3-9 16-16,0 4 3 16,0 3 3-16,-13-12 4 15,-2 1-30-15,-1-1-7 16,0-7-9-16,0-3-3 16,0-1-9-16,2-2-61 15,-16 0-95-15,6-4-199 16,-1-1-383-16</inkml:trace>
          <inkml:trace contextRef="#ctx0" brushRef="#br0" timeOffset="44456.03">8940 4052 443 0,'0'0'271'0,"0"0"-167"0,0 0-75 15,0 0-29-15,0 0 10 16,0 0 13-16,0 0-17 16,-13-51 13-16,7 37-5 15,-7 4 41-15,-1-9 44 16,-3 11-4-16,-4-3-8 15,2 3-33-15,-3 1-17 16,0 7 1-16,-4 0-32 16,1 0-6-16,0 7 3 15,0 7-1-15,6 5-2 16,0 4 0-16,3-3-6 0,3 5 4 16,4-5 2-1,1 5 0-15,-3-5-1 0,3 2 2 16,3-1 0-16,2-7-1 15,3-4-17-15,0 9 4 16,3-6-5-16,21-1 18 16,3 8 7-16,4-6-6 15,4 3 10-15,3 3-11 16,0-1 2-16,-8 3-3 16,-3-1 1-16,-8-2 0 15,-11-4 2-15,-8 2-1 16,0 2 7-16,0-1-5 15,0-4 3-15,-8-3 2 16,-11 4-6-16,-3-4 21 0,-4 3 3 16,-8-3-24-16,-7 0 19 15,0 4-15-15,0-4-5 16,1-3 41-16,2-2-16 16,6-1-7-16,4-5 18 15,6 0-7-15,6 0 8 16,0 0 0-16,3-5-23 15,4-9 14-15,0-12-29 16,-1-5-1-16,7 6-6 16,0-4-24-16,3 9 5 15,0 12 17-15,0 3-14 16,-3 5-8-16,-1 0-62 16,4 0-81-16,0 20-332 0,0-9-66 15</inkml:trace>
        </inkml:traceGroup>
        <inkml:traceGroup>
          <inkml:annotationXML>
            <emma:emma xmlns:emma="http://www.w3.org/2003/04/emma" version="1.0">
              <emma:interpretation id="{E9E8631B-F136-4EB3-A115-C160309818AA}" emma:medium="tactile" emma:mode="ink">
                <msink:context xmlns:msink="http://schemas.microsoft.com/ink/2010/main" type="inkWord" rotatedBoundingBox="28932,18415 29617,18423 29612,18891 28926,18883"/>
              </emma:interpretation>
              <emma:one-of disjunction-type="recognition" id="oneOf13">
                <emma:interpretation id="interp65" emma:lang="en-US" emma:confidence="0.5">
                  <emma:literal>+</emma:literal>
                </emma:interpretation>
                <emma:interpretation id="interp66" emma:lang="en-US" emma:confidence="0">
                  <emma:literal>t</emma:literal>
                </emma:interpretation>
                <emma:interpretation id="interp67" emma:lang="en-US" emma:confidence="0">
                  <emma:literal>x</emma:literal>
                </emma:interpretation>
                <emma:interpretation id="interp68" emma:lang="en-US" emma:confidence="0">
                  <emma:literal>X</emma:literal>
                </emma:interpretation>
                <emma:interpretation id="interp6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51797.155">13577 4209 763 0,'0'0'159'16,"0"0"-90"-16,0 0 21 15,0 0-6-15,0 0-34 16,0 0-37-16,0 0-13 16,126-51 19-16,-98 45-19 15,-4 2 0-15,3 4 0 16,-8 0 1-16,5 0-2 15,1 0-4-15,7 10 5 16,2 2 0-16,7-4 0 16,7 3 1-16,2-6-1 0,28 3-82 15,-8-8-225 1,-10 0-220-16</inkml:trace>
          <inkml:trace contextRef="#ctx0" brushRef="#br0" timeOffset="51496.3235">13935 3969 228 0,'0'0'341'15,"0"0"-83"-15,0 0-28 16,0 0-49-16,0 0-26 16,0 0-70-16,0 0-51 15,10-32-2-15,-10 32-25 16,0 0-7-16,0 0 0 15,0 0-10-15,0 6 8 0,0 14 2 16,0 10 0-16,0 2 1 16,0 0 0-16,-3 8 4 15,-13-4 14-15,0 1-17 16,0-5 9-16,4 1-11 16,2-8 0-16,1 0-9 15,6-2 9-15,-1-3-23 16,4-5-42-16,0 10-57 15,0-3-74-15,0-8-204 0</inkml:trace>
        </inkml:traceGroup>
        <inkml:traceGroup>
          <inkml:annotationXML>
            <emma:emma xmlns:emma="http://www.w3.org/2003/04/emma" version="1.0">
              <emma:interpretation id="{FC18B325-70FB-4887-88AB-AE3617174F70}" emma:medium="tactile" emma:mode="ink">
                <msink:context xmlns:msink="http://schemas.microsoft.com/ink/2010/main" type="inkWord" rotatedBoundingBox="29958,18265 31423,18281 31417,18852 29952,18836"/>
              </emma:interpretation>
              <emma:one-of disjunction-type="recognition" id="oneOf14">
                <emma:interpretation id="interp70" emma:lang="en-US" emma:confidence="0.5">
                  <emma:literal>RI</emma:literal>
                </emma:interpretation>
                <emma:interpretation id="interp71" emma:lang="en-US" emma:confidence="0">
                  <emma:literal>RRI</emma:literal>
                </emma:interpretation>
                <emma:interpretation id="interp72" emma:lang="en-US" emma:confidence="0">
                  <emma:literal>RII</emma:literal>
                </emma:interpretation>
                <emma:interpretation id="interp73" emma:lang="en-US" emma:confidence="0">
                  <emma:literal>REI</emma:literal>
                </emma:interpretation>
                <emma:interpretation id="interp74" emma:lang="en-US" emma:confidence="0">
                  <emma:literal>RRII</emma:literal>
                </emma:interpretation>
              </emma:one-of>
            </emma:emma>
          </inkml:annotationXML>
          <inkml:trace contextRef="#ctx0" brushRef="#br0" timeOffset="52205.78">14718 3952 538 0,'0'0'277'0,"0"0"-142"15,0 0-112-15,0 0-22 16,0 0 8-16,0 0-9 16,0 0-16-16,-27 169 15 15,30-118-6-15,8 3-4 16,2-14-24-16,-2-8 9 15,-6-13 20-15,-5-2 6 16,0-2 1-16,0-10-1 16,-2-5-24-16,-17 0-4 15,-6 0-27-15,-4 0-57 0,7-5-15 16,3-16 1-16,6 1-122 16,10-5 121-16</inkml:trace>
          <inkml:trace contextRef="#ctx0" brushRef="#br0" timeOffset="52622.4396">14602 4184 9 0,'0'0'127'0,"0"0"82"15,0 0-50-15,45-170-10 16,-30 130 40-16,1 3-91 16,3 7-24-16,-1 4-47 15,7 6-18-15,4 0-9 16,12 9-10-16,6 5-23 16,10 6-2-16,9 0-14 15,2 0 18-15,-1 6 10 16,-7 5 3-16,-13 9 18 0,-12-6-13 15,-13 3-26-15,-14-8 39 16,-5 2 29-16,-3-5 56 16,0-1 6-16,-11 4 41 15,-24 2 23-15,-15 3-68 16,-14 3-42-16,-5 2-21 16,4 2-23-16,8 4 10 15,13-7-11-15,15 1-12 16,17 2 11-16,9-2-14 15,3 4 14-15,0-4 0 16,3 1-31-16,16-4 32 16,9 5 9-16,1-7-2 15,2 2 3-15,4-3-9 0,-2-5 11 16,-1-3-5-16,0 7-1 16,-4-10-12-16,-6 3 0 15,-6 3-11-15,-7-3-25 16,-2 0-73-16,2-5-54 15,-3 3-78-15,4-3-90 0</inkml:trace>
          <inkml:trace contextRef="#ctx0" brushRef="#br0" timeOffset="53050.1948">15693 3983 506 0,'0'0'711'0,"0"0"-592"16,0 0-70-16,0 0 46 16,0 0-11-16,0 0-84 15,0 0-10-15,10 10-15 16,-4 22 25-16,-3 5 0 15,-3-2 12 17,0 1-13-32,0-5 1 0,0-1 0 0,0-3 2 0,0-3-2 31,0-3 0-31,-6-4 0 47,-7-2-78-47,-12 4-107 0,3-8-220 0,6 1-308 0</inkml:trace>
          <inkml:trace contextRef="#ctx0" brushRef="#br0" timeOffset="53257.0772">15496 4349 611 0,'0'0'359'0,"0"0"-221"15,0 0-106-15,0 0 83 16,0 0 1-16,0 0-78 15,0 0-9-15,96-15-28 16,-55 15-1 15,0-6 16 47,-9 0-15-78,-4 6-1 0,-9 0 0 0,0 0 7 16,0 0-7-16,3 0 0 0,0 0 0 0,4 0-12 0,2 0 12 0,-1 0-52 0,8-14-128 0,-5 4-181 0,-16-5-276 0</inkml:trace>
          <inkml:trace contextRef="#ctx0" brushRef="#br0" timeOffset="53496.9413">15655 3892 669 0,'0'0'228'0,"0"0"-98"16,0 0-39-16,0 0-24 16,0 0-5-16,0 0-47 15,0 0 0-15,206-94-15 16,-156 94 0-16,-4 0 0 16,-5 0-3-16,-12 0 3 15,-4 7-1-15,-12 1-11 16,-7 3-4-16,-6 14-88 15,0-7-111-15,-6 2-89 0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41:17.9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42D88A-3B78-4D46-B81B-E9FDCD9F7864}" emma:medium="tactile" emma:mode="ink">
          <msink:context xmlns:msink="http://schemas.microsoft.com/ink/2010/main" type="inkDrawing" rotatedBoundingBox="1577,13780 10577,14208 10452,16829 1453,16402" semanticType="callout" shapeName="Other">
            <msink:sourceLink direction="with" ref="{89355864-ABDA-460A-B1DD-31AD39504E72}"/>
          </msink:context>
        </emma:interpretation>
      </emma:emma>
    </inkml:annotationXML>
    <inkml:trace contextRef="#ctx0" brushRef="#br0">144 0 46 0,'0'0'65'16,"0"0"-40"-16,0 0-19 16,0 0 2-16,0 0 46 15,0 0 3-15,0 0 103 16,38 168-14-16,-38-121-22 16,0 8-37 15,0 7-47-31,0 8-2 0,-7 10 47 0,-2 10-14 0,3 6-35 31,2 9-19-31,1 3-16 0,0-3 13 0,0-3-14 16,0-9 0-16,0-5 7 15,-1-7-6-15,1-9-1 16,0-7 39-16,0-2-31 0,0-7 10 16,0 0-18-1,-4 1 22-15,1-9 0 0,0 3-22 16,-1-3 10-16,1 0 3 15,0-5-13-15,-4 2 12 16,4 0-12-16,-3 4 0 16,-1-4-1-16,1-3 2 15,-1-2 0-15,4-3-1 16,0-4 1-16,-1-4 7 16,4-1-8-16,0-5 0 15,3-3-7-15,0-6 14 16,0-3-2-16,0 0-5 15,0 4 0-15,0-7 1 16,0 9 12-16,0-2 2 0,0 7 2 16,-3-3-4-16,1-1 18 15,2 2-18-15,0 0-6 16,0-9 3-16,0-3 3 16,0 3-4-16,0-8 3 15,0 0-11-15,0-3 7 16,0 0-8-16,5 2 1 15,11-2 16-15,-1 0-17 16,8 0 8-16,-1 0 6 16,6 0-14-16,7 0 15 15,9 0-11-15,5 0-2 16,18 0 10-16,8 0-12 16,17 0 0-16,11 0 8 0,8 0-2 15,8 4-6-15,5-1 0 16,1-3 0-16,1 0 6 15,2 0-4-15,5 0 10 16,5 0 23-16,4 0-26 16,-1-9 8-16,1 3 5 15,-6 1-22-15,-5-1 25 16,2 0-15-16,1 4-3 16,2-2 21-16,5 3-28 15,4-5 11-15,2 6-11 16,-1-9 1-16,1 3 7 15,-5 1-6-15,-4 5 4 16,-2-6 8-16,-2 0-14 16,5-2 16-16,6 3-16 15,28-8 7 17,26-4 1-32,24-4-7 0,-19 3-1 0,-43 1 7 0,-46 9 0 0,-23-2-4 15,17 5-3-15,18 0-1 16,15-1-1-16,-8 0 2 15,-4 6 0-15,-2 0 8 16,2-5-7-16,1 5-1 16,8-3 0-16,0 0 1 15,5-3-4 1,1 4 4-16,-1-3-1 0,0-4 3 0,2 3 5 16,-4 0-8-1,-1 0 0-15,-6 1-3 0,-5 2 2 16,-5 0 1-16,-8 0 0 15,-5 3-8-15,-8 0 16 16,-6 0-8-16,-4 0 0 16,-12-3 1-16,-6 3-5 15,-13 0 4-15,-14 0 0 16,-17 0 1-16,-10 0 8 16,-13 0-9-16,-5-1 0 15,-4 1 0-15,3 0-6 16,0-5 6-16,3 5 0 15,4 0-7-15,2-1 8 16,1 1-2-16,-7 0-4 16,1-8-19-16,-7 8 23 0,0 0-13 15,0-4-13 1,-41-10-7-16,-13-4-180 0,-8-1-462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41:20.0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08BE83-3504-420E-8401-F333C49F9E7D}" emma:medium="tactile" emma:mode="ink">
          <msink:context xmlns:msink="http://schemas.microsoft.com/ink/2010/main" type="inkDrawing" rotatedBoundingBox="2873,12536 10300,13902 9928,15929 2500,14564" semanticType="callout" shapeName="Other">
            <msink:sourceLink direction="to" ref="{89355864-ABDA-460A-B1DD-31AD39504E72}"/>
          </msink:context>
        </emma:interpretation>
      </emma:emma>
    </inkml:annotationXML>
    <inkml:trace contextRef="#ctx0" brushRef="#br0">109 58 41 0,'0'0'210'15,"0"0"-68"-15,0 0-76 16,0 0 3-16,0 0 9 16,0 0-4-16,0 0 27 15,-73-19 36-15,67 10-23 0,3 0-39 16,-4 3 6 0,1-2 0-16,-3 4-37 0,2-1-19 15,1 5-17-15,3-3 7 16,0 3-15-16,3 0 0 15,0 0-3-15,0 0 3 16,0 0-1-16,0 0 1 16,0 0-20-16,0 0 4 15,0 0-20-15,12 3 29 16,10 8-8-16,7 1 24 16,2-2-9-16,7-1 22 15,8 0-15-15,11-4 13 0,13 4-5 16,9-3-15-1,9 1 24-15,7 2-24 16,-2 0 0-16,2 3 10 0,0-1-9 16,-5-2-1-16,5 1 0 15,0 2-2-15,4-1 2 16,12 1 0-16,3-3 1 16,4 0 3-16,2-5 2 15,-1-1-2-15,4 0-4 16,-4 2 2-16,4-1 0 15,0 1-1-15,1 0-1 16,-6 4 5-16,-1 0 2 16,-1 0-6-16,1-4-1 15,6-2 0-15,-1-3 4 16,4 0-4-16,-4 0 0 0,1 0 1 16,-9-6 6-16,-8 6-7 15,-8 0 0-15,-8 0-6 16,-4 3 5-16,-4 14 1 15,-3 1 0-15,0-3-2 16,2 2 3-16,1-2-1 16,0-4 0-16,0-2 1 15,2-6-6-15,1-3 5 16,-1 0 0-16,3 0-1 16,-3-6-6-16,-5 0 7 15,-8 0 0-15,-11 6-5 16,-12 0 4-16,-7 0 1 15,-4 0 0-15,1 0-1 0,3 0 2 16,10 6 4-16,1-6-5 16,15 0 0-16,8 0 13 15,11 0-13-15,7 0 0 16,8 0 0-16,0 0 7 16,-7 0-7-16,-12 0 0 15,-19 0-3-15,-9 3 2 16,-21 6 1-16,-3-4 0 15,-9-2-1-15,-2 2 2 16,0 2-1-16,3-5 0 16,6 5-6-16,10-5 5 15,16-2 2-15,15 0-1 16,12 0 8-16,5 0-1 0,-8 0-7 16,-5 0 0-1,-19 0 1-15,-14 0-1 0,-18 2 0 16,-10-2 0-16,-5 4 15 15,-7-4-8-15,0 0 13 16,3 0-20-16,0 0 9 16,3 0 2-16,4 2-10 15,-1 1-1-15,4 0 0 16,-1 3 0-16,1-1-1 16,0 1-5-16,-7-1-10 15,-3 1 15-15,-3 1 2 16,0 3-1-16,0 1 32 0,-3 6-8 15,-10 1 38 1,1 4-26-16,2 1-35 0,4 2 23 16,6 7-23-16,0 2-1 15,0 6 2-15,0 5-1 16,0 0-1-16,0 0 0 16,0 3 7-16,0-2-7 15,0-1 2-15,0-3-2 16,0 3 25-16,-13 1-14 15,1 5 16-15,-1-1-16 16,4 7-2-16,2 3 22 16,7-1-30-16,0 4 15 15,0-1-7-15,0 0-9 16,13 2 0-16,0-1 0 16,-1 0 0-16,1 2 0 0,-4-2 2 15,1-7-2 1,-4 0 3-16,-6 1 4 0,0-12-7 15,0 0 0-15,0-4 1 16,0-3-3-16,0-4 2 16,0 1 0-16,0 5 0 15,0-9 4-15,0-4-4 16,0 2 0-16,0-9 0 16,0 0-6-16,0-2 6 15,0-5 0-15,0-2-6 16,0-3-3-16,0-3 8 15,0 1-24-15,0-6-23 16,0 7 26-16,0-7-31 16,0 0-14-16,0 0-13 15,10 0-117-15,5 0-128 0,1-20-406 16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48:57.158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DFFF92-27AB-4C2C-9FA4-37F7935DCBDA}" emma:medium="tactile" emma:mode="ink">
          <msink:context xmlns:msink="http://schemas.microsoft.com/ink/2010/main" type="inkDrawing" rotatedBoundingBox="10398,9911 17491,6407 20280,12053 13187,15557" hotPoints="19042,11034 15506,14570 11969,11034 15506,7497" semanticType="enclosure" shapeName="Circle">
            <msink:destinationLink direction="to" ref="{3D5600EC-020E-4624-9119-D85463306E36}"/>
            <msink:destinationLink direction="from" ref="{3D5600EC-020E-4624-9119-D85463306E36}"/>
          </msink:context>
        </emma:interpretation>
      </emma:emma>
    </inkml:annotationXML>
    <inkml:trace contextRef="#ctx0" brushRef="#br0">6047 302 208 0,'0'0'59'16,"0"0"-24"-16,0 0-17 15,0 0-2-15,0 0 32 16,0 0-31-16,-72-34 6 15,66 28-1-15,-1 3-22 16,1-3 31-16,-4 4 2 0,4-4 6 16,-3 3 0-1,-4 0-15-15,0 2 5 0,1-2 3 16,-4-2-19-16,0 4 9 16,0-7-5-16,2 7-16 15,-5-3 21-15,0 0-15 16,-3 0-5-16,0 4 24 15,-4-2-19-15,7 2 20 16,1-3-1-16,-1 0-13 16,3 0 16-16,0 0 2 15,-3-2-3-15,0 0 16 16,-6-3-31-16,1 1 10 16,-3-2-23-16,0 1 16 15,2 2 45-15,0-2-38 16,-1 3-13-16,1-3-7 0,0 3 10 15,0 0-11-15,-1 2-1 16,4-3 8-16,-3 1 1 16,4 2-10-16,-1-6 18 15,0 3-1-15,0-3-15 16,0 5 5-16,-1-2 7 16,4 0-12-16,4 0 30 15,-1 4-15-15,3-1 3 16,4 0-8-16,-1 1-3 15,1-2-9-15,3 4 0 16,-4-3 0-16,4 3-4 16,-4 0 4-16,-2 0 0 0,-1 0 0 15,0 0 6 1,-1 0-7-16,-5 0 1 0,0 0 0 16,-3 0-6-16,-7 0 7 15,1 0-1-15,3 0 3 16,-1 0 5-16,8 0-7 15,2-2-1-15,3-2 0 16,0-1 3-16,-2 1-3 16,2 0 0-16,-3 1 3 15,2-3-1-15,-2 4-2 16,-1-2 0-16,-1 4-2 16,-1-2-4-16,-3 2 6 15,-6 0-1-15,-4 0-9 0,0 0 3 16,4 0 6-1,3 2-1-15,3 4 2 0,0-3-1 16,-4 3 1-16,-2-3 0 16,-7 2 0-16,-3-3 0 15,-2 5 0-15,-4-5 0 16,6 1 1-16,7-3 4 16,2 4-5-16,7-4 0 15,3 0 0-15,5 2 1 16,0-2-1-16,1 0 0 15,5 0 1-15,-6 0-3 16,3 3 2-16,-8 0 0 16,-3-1 0-16,-13 7-2 15,-6 3 1-15,-3 3-11 16,3-5 8-16,1 1 3 0,5-5 1 16,0-1 0-16,1-5 3 15,-1 4 3-15,3-4-6 16,4 0 0-16,6 0 0 15,3 0 2-15,3 0-2 16,-3 0 0-16,-3 0 0 16,-2 0-7-16,-9 5 6 15,-2 4 1-15,-1-1-2 16,-5 1 1-16,0-1 1 16,-7-2 0-16,-4 1-1 15,-5 2 7-15,-6 0-8 16,3 0 2-16,3 0 0 15,6-5-4-15,10-4 5 0,8 4-1 16,4-4 6-16,7 0 1 16,0 0-7-16,6 1 0 15,-6-1-3-15,-3 4 2 16,-10 1 1-16,-6 7 0 16,-6-1-1-16,-4 7-8 15,5-4 9-15,-1 3 0 16,-1 0-1-16,1-1-5 15,6-1 7-15,3-1-1 16,8-2 1-16,1-3 5 16,4-2-7-16,0 2 1 15,-4-1 0-15,4 0-1 0,0 1 1 16,-4 2 0 0,4 1 0-16,-6 3-5 0,-1 1 5 15,-6 4 0-15,1 2-9 16,-4 2-23-16,3 1 20 15,4-3 2-15,5-5 3 16,4 4 13-16,0-5-7 16,1 0 1-16,-11 8 0 15,-3 1-7-15,-6 4 8 16,-3 2-1-16,-1-5 0 16,7-2-7-16,6-7 7 15,7 1 0-15,4-4 0 16,-6 3 0-16,3 4 0 15,-5 3 0-15,1 1 0 16,6 4-6-16,3-7 5 16,9-2-12-16,0-3-22 15,7 0 29-15,-3 0-2 0,-1 3 8 16,1-1 0-16,-4 4 8 16,3 3-8-16,-5 2 0 15,2 0 0-15,-3 3 2 16,2 1-2-16,-5 0 0 15,0 1 0-15,-3-2 6 16,-4 0-12-16,4-2 6 16,3-1 0-16,4-5-1 15,2-1 2-15,3-2-1 16,1-1 0-16,-1 2-1 16,-2 2 1-16,-4 2 0 15,0 2 0-15,-3 5 2 0,0 0-2 16,-3-4 0-16,-3 0-1 15,4 1 10-15,-1-1-9 16,0-4 0-16,6 0 1 16,3-4-5-16,-2 2 4 15,2 1 0-15,-3 1 0 16,4-5 8-16,-4 4-8 16,0-5 0-16,3 3 0 15,-2-1-2-15,-4 2 4 16,-3 3-2-16,1 4 4 15,-3 2 3-15,7-2-8 0,1-4 1 16,3 1 0-16,1-2-1 16,-1 6 1-16,0-3 0 15,-6 4 1-15,0 3 5 16,-3-2 2-16,3-1-2 16,4-5 1-16,5-4-11 15,1-3 6-15,2-1-2 16,4-1 0-16,0-1 7 15,0 2-7-15,0 1 0 16,0 7 0-16,-4 2 0 16,1 9 1-16,-4-1 13 15,1 5-1-15,-4 1-12 16,1 0 11-16,-4 1 7 16,0 0 1-16,5-3-2 15,0-8-17-15,6 0-1 0,2 0 0 16,-2 1 9-16,5-1-10 15,0-2 1-15,0-1 0 16,0-3-2-16,0-4 2 16,0-6 0-16,0 2 0 15,0-4 0-15,0 2 25 16,11 8-10-16,-6 1-15 16,6 7 14-16,-6 4-14 15,1 7 0-15,2-2 10 16,-6 4-8-16,-2-1 6 15,0-7-8-15,0-4 0 16,0-1 16-16,0-7-15 16,0 4 27-16,0-7-11 0,0 1-15 15,0-1 5 1,0 3-7-16,0 4 0 0,0 6-1 16,0 4 4-16,6 6-3 15,-3 3 0-15,5 2 7 16,-8 8-5-16,0-2 15 15,0-5-15-15,0-6 8 16,2-10-9-16,1-7-1 16,0-2 0-16,0-4 8 15,5 3-10-15,-3 1 2 16,4 3 0-16,1 2 6 16,6 1-5-16,-1 1 0 15,4 0 13-15,0 2-14 0,3-4 7 16,-6 0-7-16,3-1 0 15,-3-1-2-15,0 2 3 16,-2 4-1-16,3-2 0 16,-1-1 6-16,3-2-7 15,-3-1 1-15,3 0 0 16,-2-7-6-16,2 0 13 16,0 2-7-16,3-8 8 15,-3-2-7-15,0 1-2 16,-6-7 1-16,3 0 0 15,-4 4 3-15,1-4-2 16,3 1-1-16,3 2 0 0,0 1 2 16,3-1-2-1,3 3 0-15,-1 3 0 0,1-1 0 16,4 2 1-16,-4-1 0 16,0-1-1-16,1 2 7 15,-7-4-8-15,3-2 1 16,-7 1 0-16,4-1-1 15,0-1 2-15,-3-2-1 16,3 1 6-16,0-1-3 16,-3-3 3-16,3 2-6 15,2-2 0-15,1 3 10 16,6-1-9-16,-3 5-1 16,7-6 2-16,-4 5 5 15,1-4-8-15,-4 2 1 16,2 4 0-16,6-7 0 0,-6 2 1 15,5-1 0-15,-7-2-1 16,-3 0 7-16,-3-1-14 16,-3 0 7-16,-3 1 0 15,-1 3-2-15,1-3 3 16,0 2-1-16,-1-6 0 16,1 3 1-16,6 3 1 15,0-7-2-15,0 7 0 16,3-7-1-16,0-1 2 15,0 3 0-15,-1-3 6 16,-2 0-6-16,0 0 3 16,-3 0-4-16,-1 0 0 15,-2 0-1-15,-4 0 1 16,1 0 0-16,-4 0 0 0,4 3-1 16,-1 0 0-16,4 0 1 15,3-1 0-15,-1-2-1 16,4 4 2-16,0-4 4 15,0 2-5-15,0 1 1 16,-6 0-2-16,-2-1 1 16,2-2 0-16,-4 4-1 15,1-1 1-15,2-3 0 16,1 0 0-16,3 2 1 16,0-2 2-16,3 0-3 15,3 0 0-15,0 0-1 0,0 0 2 16,0 0-1-16,0 0 0 15,-3 0 4-15,0 0-5 16,-6 0 1-16,1 0-6 16,0 0 5-16,2 0 1 15,3 0 0-15,2 0 0 16,10 0 1-16,4 0 4 16,3 0-5-16,0 0 0 15,-4 0 5-15,1 0-4 16,-6 0-1-16,-2 0 0 15,-5 4-1-15,-3-1 0 16,3 3 1-16,3-1 0 16,7-3 5-16,3 1-5 15,6-3 0-15,6 0 0 16,-1 0 2-16,5 0 3 16,2 0-5-16,-2 0 0 0,-1-3-2 15,-2 1 2-15,-10-2 0 16,-5 4 0-16,-1 0 0 15,-4 0-1-15,4 0 1 16,-1 0 0-16,4 0-1 16,3 0 2-16,6 0-1 15,-1 0 0-15,3 0 1 16,-3 4-1-16,-2-2 0 16,-3 4 0-16,-4-4-1 15,-2 4-2-15,-4 0 3 16,1-1 0-16,-4 2 1 15,-1-5 1-15,1 4-2 0,1-3 0 16,2-1-1-16,4 2 2 16,5-2-1-16,8-2 0 15,-1 0 1-15,2 0 2 16,-5 0-3-16,0 0 0 16,-6 0-1-16,-3 0 1 15,-7 0 0-15,3 0 0 16,-3 0 1-16,4 0 0 15,1 0-1-15,0 0 0 16,0 0-1-16,5 0 1 16,0 0 0-16,3 0 0 15,6 0 0-15,-3 0 2 0,0 0-2 16,-3 0 0-16,-5 0-1 16,-4 0 1-16,-4-2 0 15,-6-2 0-15,3 4-2 16,-3-2 2-16,3-1 0 15,3 1 0-15,1-4-2 16,2-1 2-16,4-1 0 16,4-3 0-16,5-1 2 15,0-2 0-15,-3 0-2 16,-3 0-1-16,-3 4 1 16,-4 1-17-16,-3 0 15 15,-4 5 1-15,-2-1-5 16,-2 2 5-16,-1 1 1 15,3 2 0-15,-1-3-9 16,7 3 12-16,3-3-3 0,4 0 0 16,-1-3 0-1,4 0 1-15,0 1-1 0,-5-4 0 16,3 1 0-16,-9 0 1 16,-2 2-1-16,-6 3 0 15,-5 3 0-15,-3 0-7 16,-2 0 7-16,1 0 0 15,2 0 1-15,1 0-1 16,-1 0 0-16,4-3 0 16,3 3 0-16,2-3 3 15,1-3-3-15,0 5 0 16,-3-7 2-16,3 3-1 16,-3 0-1-16,-5 2 0 15,3 0 1-15,-1 1-1 16,-4-2 0-16,4-1 0 0,3 0 1 15,-2 0-1-15,5-3 0 16,0-1 0-16,3 2 0 16,4-5 0-16,-1 4 0 15,0-3 1-15,0-2-1 16,1 6 1-16,-4-1-2 16,-3-1 1-16,3 3 0 15,-3 0 1-15,-2 0-1 16,2 2 0-16,0-2 0 15,3-2 1-15,1 2-1 0,2-3 0 16,0 1 0 0,0-5-1-16,1 6 1 0,-4-5 0 15,0 1 0-15,-3 0 1 16,3 2-1-16,-3 1 0 16,0-3-4-16,0-1-7 15,-2 1 8-15,2 0 0 16,7-6-4-16,-4 2-2 15,6-5 9-15,1 4-2 16,-1-4-3-16,0 0-1 16,1 0 6-16,-4 0 0 15,-1 0 0-15,6 0-1 16,-6-2 1-16,1-1 0 16,0-2 1-16,1 3-2 15,-1-4 1-15,0 1 0 0,4-4 1 16,-1-2-1-16,0 1 0 15,4-8 0-15,-2 1 0 16,2-1-1-16,0-3 1 16,-1 1 0-16,1-3-1 15,-1 4 1-15,1 0 0 16,-7 3 0-16,-3 0 0 16,-3 6 4-16,0 0-4 15,-6-3 2-15,1 2 6 16,2-3-2-16,0-3-6 15,3-2 0-15,0-1 0 16,0 0-1-16,0 0 1 16,-7 4 0-16,1 2 16 0,-7 3-15 15,-3 3 17-15,-3 0-16 16,0-1 9-16,0-2-6 16,0 1-5-16,0-2 7 15,0-4 2-15,0 0-7 16,0-3-2-16,10-6 0 15,2-6 0-15,1 0 3 16,3-3-3-16,-4 1 0 16,1-1 9-16,3 3 0 15,-3 0-9-15,-4 2 0 16,-1 4 6-16,0 4 25 16,-2-3-22-16,-6 5-1 15,2 2-2-15,-2-2 2 16,3 2-9-16,2-4 1 15,-2 5 0-15,3 3 0 0,-4-2 0 16,1 1 1-16,-3-1 6 16,0 5 2-16,0-4-2 15,0-1 3-15,0-1-10 16,0 2 19-16,0-3-19 16,0 4 7-16,-5-4 5 15,-1 0-3-15,-5-1-10 16,6 0 1-16,-1-1 0 15,-1-2 0-15,1 1 0 16,-3 1 0-16,2 3 1 0,-5-4-1 16,-1 3 0-1,0 3-1-15,-2-4 1 0,-1 5 18 16,3-1-17-16,1 0-1 16,-1 0 4-16,3 3-2 15,4 0-2-15,0 3 0 16,0 1 1-16,-1 5-1 15,1 5 0-15,3 1 0 16,-4-2-1-16,-2 7 0 16,3-4 1-16,-4 4-1 15,-1-3-4-15,-5-3 4 16,-1 1 1-16,1-5 0 16,-3-1 0-16,5-1 1 15,-2 1-1-15,0-1 0 16,3 0-3-16,4-2-4 15,-1 3 7-15,1-2 0 0,3 5 3 16,-4 1-2-16,4 2-1 16,-4 1 0-16,4 4-1 15,0 0 0-15,-1 0 1 16,-2-1 0-16,3 5 0 16,-1-6 7-16,-2 2-9 15,3-1 2-15,-4 3 0 16,1-6-6-16,-1 3 6 15,1-2 0-15,-1-4 0 16,-1 4 6-16,-6-2-7 16,1-5 1-16,0 2-10 15,-3-1 1-15,0 4 6 0,5 1 3 16,1 4-1 0,-3 0 1-16,4-2 0 0,-1 6 0 15,0-2 0-15,1 3 0 16,-1-2 0-16,4 2 0 15,-4 1-1-15,0 0 2 16,1-4-1-16,-4 3 0 16,0-2-3-16,0 2-3 15,-1-2 6-15,-2 1 0 16,3-2 0-16,-3 2 1 16,0 1-1-16,0-2 0 15,3 2 1-15,0 0 1 16,4 1-2-16,-4 0 0 15,0-3-2-15,4 3 2 0,-4-1 0 16,3-2 0-16,1 3 0 16,-1-7 4-16,0 3-4 15,1-2 0-15,-1 0 4 16,4 6 5-16,2-4-9 16,1 7 0-16,0-5 0 15,-1 5-9-15,1 2 9 16,-2-4 0-16,0 4-1 15,0-3-8-15,-6 3 8 16,3-2 1-16,-2 2-2 16,-1-2 0-16,6-2 4 15,-8 2-2-15,0-1 7 16,-3-3-1-16,-3 0-6 0,0-2 0 16,0 3 0-16,0-1 3 15,3-1-2-15,3 5-1 16,1 0 2-16,2-1 4 15,3 0-7-15,4 3 1 16,0-3-4-16,1 3 1 16,-3 0 3-16,5-3 0 15,0 3 0-15,-2-3 9 16,-6 1-10-16,3-2 1 16,-5 2-3-16,-4-3 2 15,9 1 1-15,-2 4 0 16,4-2 3-16,0 2 5 15,3 0-10-15,-1-4 2 16,1 4 0-16,-3-3 3 16,0 1-3-16,-4-2 0 0,1 2 0 15,2 2 9-15,-2-3-10 16,3 3 1-16,-4-2-1 16,4-1-1-16,-4 0 2 15,1 3 0-15,-1-3 0 16,4 3-3-16,0 0 2 15,3 0 1-15,3 0-9 16,0 0 0-16,0 0 9 16,0 0 0-16,0 0 0 15,0 0-6-15,0 0 5 16,0 0 1-16,0 0-27 16,0 0 26-16,0 0-16 15,0 0-6-15,0 0-15 0,0-5-61 16,0 1-51-16,9-1-414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10:03:10.2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11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2-10-23T10:04:58.693"/>
    </inkml:context>
  </inkml:definitions>
  <inkml:traceGroup>
    <inkml:annotationXML>
      <emma:emma xmlns:emma="http://www.w3.org/2003/04/emma" version="1.0">
        <emma:interpretation id="{B3C98253-31D9-45A3-99B6-15A80BB14E96}" emma:medium="tactile" emma:mode="ink">
          <msink:context xmlns:msink="http://schemas.microsoft.com/ink/2010/main" type="writingRegion" rotatedBoundingBox="23301,6675 28891,6718 28877,8593 23286,8550"/>
        </emma:interpretation>
      </emma:emma>
    </inkml:annotationXML>
    <inkml:traceGroup>
      <inkml:annotationXML>
        <emma:emma xmlns:emma="http://www.w3.org/2003/04/emma" version="1.0">
          <emma:interpretation id="{389AE0D5-9BE5-48EB-BE79-66F302A42BD4}" emma:medium="tactile" emma:mode="ink">
            <msink:context xmlns:msink="http://schemas.microsoft.com/ink/2010/main" type="paragraph" rotatedBoundingBox="23301,6675 28891,6718 28878,8398 23288,8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C2A2F-FD02-446C-912F-D3348AB47871}" emma:medium="tactile" emma:mode="ink">
              <msink:context xmlns:msink="http://schemas.microsoft.com/ink/2010/main" type="line" rotatedBoundingBox="23301,6675 28891,6718 28878,8398 23288,8356"/>
            </emma:interpretation>
          </emma:emma>
        </inkml:annotationXML>
        <inkml:traceGroup>
          <inkml:annotationXML>
            <emma:emma xmlns:emma="http://www.w3.org/2003/04/emma" version="1.0">
              <emma:interpretation id="{2D4D1FEA-92BB-4805-87FC-552233332F08}" emma:medium="tactile" emma:mode="ink">
                <msink:context xmlns:msink="http://schemas.microsoft.com/ink/2010/main" type="inkWord" rotatedBoundingBox="23301,6675 28891,6718 28878,8398 23288,8356"/>
              </emma:interpretation>
              <emma:one-of disjunction-type="recognition" id="oneOf0">
                <emma:interpretation id="interp0" emma:lang="en-US" emma:confidence="0.5">
                  <emma:literal>reism</emma:literal>
                </emma:interpretation>
                <emma:interpretation id="interp1" emma:lang="en-US" emma:confidence="0">
                  <emma:literal>rishi]</emma:literal>
                </emma:interpretation>
                <emma:interpretation id="interp2" emma:lang="en-US" emma:confidence="0.5">
                  <emma:literal>rt's. m]</emma:literal>
                </emma:interpretation>
                <emma:interpretation id="interp3" emma:lang="en-US" emma:confidence="0.5">
                  <emma:literal>or [55 m</emma:literal>
                </emma:interpretation>
                <emma:interpretation id="interp4" emma:lang="en-US" emma:confidence="0">
                  <emma:literal>or [5 m</emma:literal>
                </emma:interpretation>
              </emma:one-of>
            </emma:emma>
          </inkml:annotationXML>
          <inkml:trace contextRef="#ctx0" brushRef="#br0">2001 205 41 0,'0'0'39'0,"0"0"-39"16</inkml:trace>
          <inkml:trace contextRef="#ctx0" brushRef="#br0" timeOffset="1965.23">2001 205 205 0,'6'-8'339'16,"-6"8"-180"-16,0 0-47 15,0 0 30-15,0 0-52 16,0 0-17-16,0 0-39 16,0 0-34-16,0 0-10 15,0-2-20-15,0 2-9 16,0 0 30-16,0 0-2 16,0 0 11-16,0 0 18 15,0 0 12-15,0 0 50 16,0 0 30-16,0 0-31 0,0 0 17 15,0 0-32 1,0 0-14-16,0 0-21 0,0 0-28 16,0-3 7-1,0 3-8-15,0-3-26 0,0 3 14 16,0-3-17 0,0 0 9-16,0 3 9 0,0 0-10 15,0 0 19-15,0-3 2 0,0 3 0 16,0-2 24-1,-6-4-13-15,0 3 9 0,2-5 6 16,-2 1-25 0,0 2 18-16,3-1-19 0,-1 4 0 15,1-1 5 1,0 0-5-16,0 3 1 0,0-2-1 16,-2 2-10-1,-3 0-2-15,2-4-30 0,-7 4 21 16,5 0 21-16,-6-2 11 15,3-1 32-15,-2 1 11 16,2-4-31-16,3-1 9 16,2 5-18-16,-2-4-13 15,3 3 23-15,-4 1-22 16,2 2-1-16,1 0-1 16,-3 0-13-16,2 0 0 15,1 0-12-15,0 0 19 0,-1 0 6 16,4 0 1-1,0 0 0-15,0 0 24 0,-4 0-18 16,1 0-1 0,-6 2-5-16,2 4 0 0,-3-1 15 15,1 4-15 1,-4 0 0-16,0-1 7 0,4 4-6 16,-1-5-3-1,4 0 1-15,2 1 0 16,1-3 0-16,1 4 1 0,-3 0-1 15,2-2 1-15,3-1 1 0,1 1-2 16,2-5 0 0,-3 1 1-16,3-3 0 0,-5 4 0 15,5-2 0 1,-3 3 3-16,0 1-4 0,3 2 0 16,-3 1 0-1,1 3-11-15,-1-1 4 0,-2 0 8 16,2-3-1-1,0 3 0-15,1-2-5 0,-1-3 5 16,3 3 0-16,0-4 1 16,0 0 2-16,0 1-3 15,0-1 0-15,0 1-2 16,0 1-5-16,0-1 0 16,0-1-9-16,0 0 2 15,0 4 14-15,0-4 1 16,0 3 1-16,0-4 2 15,3-1-4-15,-3-1 0 0,5 2-1 16,-2-4 1 0,5 3 2-16,-3-1-2 0,6-2 1 15,0 0 6 1,5 4 1-16,3-4-8 0,-3 0 0 16,3 0 1-1,-4 0 1-15,-2 0-2 0,3 0 0 16,-4 0 0-1,1 0 1-15,0 0-1 0,-1 0 0 16,-2 0 0-16,-4 0-1 0,-3 0 1 16,4 0 0-1,-1 0 4-15,3 0-4 0,7 0 0 16,0 0 0 0,3-6-1-16,3 3 1 0,2-3 0 15,-2-1 1 1,-3 5-1-16,-3 2-3 0,-3 0 1 15,-7 0-4-15,0 0-6 16,-6 0 11-16,3 0-14 16,-3 2 15-16,0 11-7 15,3-3 14-15,4-1-8 16,-1 2 1-16,4 0-22 16,-4-2 11-16,3 2-43 15,-2 1 39-15,-1-4 5 16,0 3 14-16,-3 2-5 15,1-3 1-15,-1 4-20 16,-3 1 20-16,3 1-21 0,-3-2 21 16,0 7 5-1,0-5-3-15,0 4-2 0,0-2 0 16,0-5 2 0,0-2-2-16,0-2 0 0,0-4 0 15,0 0 7 1,0 3-6-16,0-7 3 0,0 5-4 15,0-3-10-15,0 2 9 0,0 1-5 16,0 0-9 0,0 3 14-16,0 0 0 0,0-2 1 15,-3-1 0 1,3 0 0-16,-3-3 3 0,3-1-3 16,-4-2-1-1,1 3-5-15,-3 0 6 0,-4 3 15 16,-5 0 11-16,-4 3-17 15,-3 1 10-15,0 2-11 16,-7-2 19-16,4-1 0 16,4 0-26-16,2-4 26 15,3-2 7-15,7-3-11 16,1 0 17-16,3 0-23 16,-4 0-1-16,2 0 16 15,-2 0-32 1,-1 0 6-16,-2 0-6 0,-4-3 1 15,3 3 0-15,-2 0 8 0,2 0-6 16,3 0 13 0,4 0-15-16,0 0 9 0,0-1-10 15,-1 1 0 1,1 0 3-16,0-4-2 0,-4 0-1 16,4 4 7-1,-4-1 0-15,1-3-7 0,-7 4 0 16,3-4 0-16,-4 4 4 15,1 0-3-15,2 0 5 16,3 0-6-16,6 0 6 16,2 0-9-16,3 0 3 15,0 0-23-15,0 0-7 16,0-1-46-16,0-3 30 16,0 4 28-16,0-2-20 15,0 2 29-15,0 0-1 16,0 0-16-16,0 0-29 15,0 0-133-15,0 2-188 0</inkml:trace>
          <inkml:trace contextRef="#ctx0" brushRef="#br0" timeOffset="-249.9829">2004 248 61 0,'0'0'0'16</inkml:trace>
          <inkml:trace contextRef="#ctx0" brushRef="#br0" timeOffset="-139.989">2004 248 165 0,'13'0'82'0,"-23"0"-49"0,4 0-6 16,0 0-27 0,6 0-49-16</inkml:trace>
          <inkml:trace contextRef="#ctx0" brushRef="#br0" timeOffset="-1.21713E6">25 292 519 0,'0'0'336'16,"0"0"-229"-16,0 0-93 16,-24-33 4-16,21 27 31 15,3 0 7-15,0 3-27 16,0 1-26-16,0-2-3 0,0 2 9 16,0-1 14-1,0 3 32-15,0-3-9 0,0 3-2 16,0 0 6-1,0 0-15-15,0 0 20 0,0 0-10 16,0 0-29 0,0 0 5-16,0 0-20 0,0 0 0 15,0 0 1 1,0 0-2-16,5 0 0 0,4 0 0 16,1 0-2-16,-1 0 2 0,1 0 0 15,2 0 1 1,-2 0 4-16,3 0-4 0,-4 6-1 15,4 2 0 1,-1-2 1-16,-2 3 0 0,2 0 0 16,-2-2-1-1,-1-1 0-15,1 0-1 0,-1-1 1 16,4 3 0-16,-4-3-3 16,1 4 2-16,-1 3 1 15,1 2 0-15,-4 2 0 16,0 2 3-16,4 2-3 15,-7-4 1-15,3-1-1 16,1-1 14-16,-4-1-13 16,3 3-1-16,-1-3 3 15,3 7-1-15,-2-2-2 0,-1 1 0 16,-2 1 0 0,5-1 10-16,-3-2-9 0,-2-1 8 15,0-1 7 1,-3-3-13-16,0 2 7 0,0-2 0 15,0-2-8 1,0 1 23-16,0 1-11 0,0-3 5 16,0 1-4-1,0-1-8-15,-6 2-6 0,1-1-1 16,2 4 1-16,-5-4 9 0,3 2-8 16,-1-2 6-1,-2-1 5-15,0 2-11 0,2 0 2 16,-4-2-2-1,1-1-2-15,2-6 23 0,-2 2-7 16,-1-4 12 0,1 0 1-16,-4 0-28 0,1-4 5 15,-1-15-6-15,4-3-25 16,2-3 18-16,1 0-12 16,3-1-22-16,3 2 16 15,0 2-8-15,0 4 8 16,0-5 1-16,0 0-2 15,0 0 26-15,6 1-10 16,0-1-10-16,4-3 14 16,-4 4-9-16,4-6 14 15,-1-3-19-15,7 0-54 16,3-6 47-16,0 1-5 0,3 1-31 16,-3 4-6-1,0 0 4-15,-8 7 47 0,2 3 2 16,-4 2-6-1,-2 1 22-15,-1 5 0 0,-6-1 1 16,3 3 12 0,-3-4-12-16,0 4 27 0,0-1-2 15,0 1 7-15,0 2 29 0,0 4-18 16,0 3-22 0,0 2-21-16,0 0-1 0,0 0-1 15,8 0-5 1,0 0 4-16,5 0 1 0,-4 0 2 15,-3 0-1 1,1 0 0-16,-4 0 6 0,0 0-6 16,-3 0 0-1,0 0 0-15,0 2 47 0,0-2-2 16,0 0 9-16,0 3-6 16,0-1-38-16,0 4-7 15,0 6-3-15,10-1 0 16,2 3 4-16,4-2-4 15,3-2-1-15,0-4 0 16,-3 0-15-16,3 0 16 16,-7-4-2-16,-2-2 0 15,-4 3 1-15,-3-3 1 0,-3 0 0 16,3 0-1 0,-3 0-9-16,3 0 10 0,-3 0 2 15,4 0 4 1,-4 0 7-16,3-11-13 0,3-2-1 15,0-5 0 1,4 1-21-16,-2 1 14 0,0-2-4 16,-2 4 11-1,-1 3 0-15,-2 0 1 0,-3 2 0 16,0 3 10-16,0 1-10 0,0 5 19 16,0 0 3-1,-3 0-9-15,1 0-13 0,2 0-3 16,0 0-29-1,0 0-47-15,0 5-22 0,16 10-125 16,0-4-101 0,-8-3-255-16</inkml:trace>
          <inkml:trace contextRef="#ctx0" brushRef="#br0" timeOffset="-1.21342E6">1060-119 340 0,'0'0'225'0,"0"0"-73"16,0 0-28-16,0 0 35 15,0 0 26-15,0 0-69 16,0 0-42-16,0 0-38 16,0 0-29-16,0-3 7 0,0 3-14 15,0 0 0-15,0-2 9 16,0 2-9-16,0 0 0 15,0 0 2 1,0 0-1-16,0 0 17 0,0 0-12 16,0 0 2-1,0 0 1-15,0 0-8 0,3 0-2 16,7-4 1-16,9 2 0 0,9-5 0 16,4 0 0-1,3 1 0-15,-1-3 2 0,-5 4-2 16,-2 0 0-1,-5 1-1-15,-6 4-2 0,-2 0 2 16,-9 0 1 0,1 0 0-16,-3 0 0 0,-3 0-2 15,3 0 2 1,4 0 0-16,-1 0 0 0,4 0 2 16,2 0-2-16,1-2 0 15,-1-2 0-15,1 1-5 16,0 1-9-16,-4 2-24 15,-3-4 5-15,-2 4 25 16,-1 0-9-16,-3 0 9 16,0 0 7-16,0 0-17 15,0 0 16-15,0 0 0 0,0 0-17 16,0 0 11-16,0 0-8 16,0 0 1-1,0 0-40-15,0 0-94 0,0 0-10 16,0 4-34-1,0-2-529-15</inkml:trace>
          <inkml:trace contextRef="#ctx0" brushRef="#br0" timeOffset="-1.21521E6">1076-7 447 0,'0'0'210'0,"0"0"-115"16,0 0-36-16,0 0 77 16,0 0 11-16,0 0-64 15,0 0-40-15,-6 0-12 16,6 0-21-16,0 0 14 0,0 0-8 16,0 0-1-1,0 0 2-15,-3 0-15 0,3 0 5 16,0 0-3-1,0 9-2-15,-4 11 2 0,4 2-3 16,0 7 31 0,0-2 16-16,0-2-35 0,0-2-4 15,0 3-4-15,0 1-3 0,0 5 4 16,0 4 4 0,0 4 9-16,0 5 36 0,0-3-14 15,0-2-19 1,0-3-15-16,0-4-6 0,0-1-1 15,0-5 0 1,0 4 1-16,0 1 8 0,7 3-9 16,-4 1 1-1,3 0 17-15,1 1-18 0,-1-4 10 16,0-1-10 0,-3-4 0-16,0 0 7 0,-3-5-6 15,0-1 0-15,0-1-1 16,0-2 1-16,4 0 3 15,-1 4-4-15,3-1 0 16,0 4 3-16,4 0-2 16,-4-4-1-16,4 1 0 15,-4-3 1-15,-3-7 4 0,3-1-5 16,-2-5 0 0,-4 2 1-16,3-3-1 0,-3 0 0 15,0-1 0 1,3-1 2 15,-3-2-1-31,0-2 0 0,3 0-1 0,-3 0 6 0,0 0 1 0,0 0-7 16,3 0 7-1,0 0-5-15,1 0 6 0,-1 0-8 16,0 0 1-16,0 0 0 0,0 0 0 16,2 0-2-1,9 0 1-15,-1 0 0 0,6-2 0 16,0-4 0-1,0 3 0-15,5-3 0 0,-2 4 1 16,3-2-1 0,-3 4 0-16,0-1 0 0,-3 1 1 15,-3 0-1-15,-7 0 0 16,1 0 1-16,-4 0-1 16,-3 0 0-16,1 0-1 15,-4 0 0-15,0 0 0 16,0 0 1-16,0 0 0 15,0 0 0-15,0 0 0 16,0 0 0-16,0 0-15 16,0 0-23-16,0 0-1 15,0 0-35-15,0 0-12 16,0 0-47-16,0 0-199 0,0 0-316 0</inkml:trace>
          <inkml:trace contextRef="#ctx0" brushRef="#br0" timeOffset="8671.6141">2535 644 45 0,'0'0'102'0,"0"0"-19"15,0 0 42-15,0 0 28 16,0 0 20-16,0 0-14 15,0 0-12-15,-19 0-21 16,19 0-23-16,-3 0 1 16,3 0-5-16,0 0-50 15,0 0 3-15,0 0-2 16,0 0-22-16,0 0 9 16,0 0-22-16,0 0-6 15,0 0 1-15,0 0-9 16,0 0-1-16,0 0 0 0,0 0 1 15,0 0-5 1,0 0 4-16,0 0-7 0,0 0 7 16,0 0-25-1,11-3 24-15,3-2 1 0,10 1 0 16,3-1 9 0,5-1-9-16,-1 2 0 0,1-4 6 15,-4 7-5-15,4-3-2 0,-1 0 1 16,1 3-6-1,1-5 6-15,8 0 0 16,0 1 0-16,1-1-1 16,-1 0-4-16,-4 0-3 0,-2 1-1 15,-3 3-9 1,-1-1 17-16,-2 3-16 0,-2-4 12 16,1 2-6-1,4-1 16-15,-4-3-11 16,1 4-6-16,-4-7-31 0,3 4 43 15,4-4-1-15,0-2-14 16,-1 2 1-16,-2 1-7 16,1-1-9-16,-2 4-12 15,-2 0 13-15,-4 1 29 16,-3 4-7-16,-7 0-1 16,1 0 7-16,-4 0-7 15,1 0 8-15,-1 0 0 16,1 4 1-16,6-4 2 15,3 0-3-15,3 0 0 16,0 0 0-16,-3 0-2 0,-5 0-23 16,0 0-7-1,-9 0 28-15,-5 0 3 0,0 0 1 16,0 0 0 0,0 0 11-16,0 0-9 0,0 0 11 15,0 0-13 1,0 0-10-16,0 0 4 0,5 0-88 15,-2 0-40 1,2-4 76-16,4 1 43 0,-4 1 15 16,-2 2-1-16,-3 0 1 0,0 0-8 15,0 0 19 1,0 0-22-16,-33 0-54 0,3 5-168 16,1 4-383-16</inkml:trace>
          <inkml:trace contextRef="#ctx0" brushRef="#br0" timeOffset="10741.5321">2589 310 2 0,'0'0'164'0,"0"0"12"16,0 0 6-16,0 0-2 16,0 0-56-16,0 0 18 15,0 0-26-15,3 0-32 16,-3 0-15-16,0 0-28 15,3 0-1-15,-3 0 1 16,0 0-25-16,0-2 16 0,0-2-6 16,0 2-9-1,0 2 24-15,0-3-18 0,0 0 0 16,0 0-6 0,3-3-16-16,1 2-1 0,-1-2 0 15,6-5 0 1,-2-1 3-16,5-2-3 0,-2 2 0 15,-4 1-1 1,0 2 2-16,-3 6-1 0,1 1 0 16,-1-2-9-16,0 0 6 0,0 1-4 15,3-6-5 1,1 0 6-16,2 2-24 16,1-6 8-16,-1 6-1 15,1-2 0-15,-1 4 22 16,-3-1-10-16,1 3 11 15,-1 1 0-15,-3-2 3 0,-3 4-3 16,3 0 0-16,-3-2 0 16,3 2 0-16,-3 0 0 15,4-3 0-15,2 3-1 16,-3-4-14-16,3 2 4 16,1-1 1-16,-4 0 2 15,3 0 7-15,-6 3 1 16,3 0 0-16,-3 0-1 15,3 0-7-15,1 0 8 16,-1 0-2-16,3 3-21 16,-3 5 23-16,2-1 0 0,0 1 1 15,1-5-1 1,-3 3 0-16,2-4-25 0,3-2 13 16,0 3 1-1,0-3 10-15,-5 0-10 0,2 0 6 16,-2 0 4-1,-3 0 1-15,0 0-1 0,0 5-28 16,-11 4-187-16,-13 0-435 0</inkml:trace>
          <inkml:trace contextRef="#ctx0" brushRef="#br0" timeOffset="21299.9381">4600-344 339 0,'0'0'228'0,"0"0"-13"15,0 0-52-15,0 0-37 0,0 0-34 16,0 0-50 0,0 0-11-16,-15-14-24 0,15 12-6 15,0 2 19 1,0 0 8-16,0-3-2 0,0 3 14 16,0 0 15-1,0-3 18-15,0 3-18 0,0 0-18 16,0 0-1-16,0 0-17 15,0 0-7-15,0-3-12 16,0 1-3-16,3-2-22 16,16 1-13-16,6 1 8 15,7-4-23-15,5 3 1 16,0 1 3-16,1 2 31 16,-8 0 5-16,-6 0-4 15,-2 0-18-15,0 5 2 0,0 6 32 16,3-2-5-1,4-1 6-15,4-2-2 0,5-6-36 16,8 0 37 0,0 0 1-16,4-3-1 0,-5-8-8 15,-9-1-20 1,-6 4 5-16,-11 5-5 0,-11 3 10 16,0 0 7-1,-5 0-12-15,-1 0-12 0,4 3-19 16,0 5 30-16,4 1 25 15,-1 0-6-15,4-4-12 16,0 0 7-16,-4-5 9 16,4 4 2-16,-7-4 1 15,0 0 6-15,-3 0 16 16,-3 6 18-16,0-1-9 16,0 4-8-16,0 2 35 15,0 6-28-15,0 1-5 0,0 1-13 16,0 0-4-1,0-1-4-15,0-1-3 0,4-3 3 16,5 4-4 0,1-2-1-16,-1 1 8 0,1 3-8 15,-4-1 2 1,0 1 7-16,-6 7-8 0,0-3 32 16,0 5-4-1,0 1-6-15,0-3 13 0,0 2-17 16,0-2-9-16,0 5-10 0,0-1 2 15,0 2 0 1,10-1 6-16,2 4-8 0,4-6 8 16,-3 1-6-1,-2-2-2-15,0-1 16 0,-8-1-10 16,-1-6 8 0,-2 1-14-16,0-1 0 0,0 2 11 15,0-1-10-15,0 1 9 16,-2-3-10-16,-1 0 2 15,3 0-3-15,0-3 1 16,0 2 0-16,0 1 5 16,0 3-5-16,0-4 0 15,0 4 0-15,0-2 1 16,0-1 0-16,0-1-1 16,0 4 0-16,0-3 8 15,0 3-8-15,0-4 0 16,0-2 0-16,0-3-1 0,0 1 0 15,0-4 1 1,0-2 0-16,0-2 0 0,0 7 0 16,0-4 0-1,0 1 0-15,0 5 1 0,0-1-1 16,0 3 0 0,0-1 0-16,0-5 0 0,0-2 1 15,0-1-2-15,0-3 1 0,0-6-17 16,3 2 15-1,-3-2-23-15,2 0 18 0,1 4 7 16,0 1 12 0,2 1 2-16,-2-1-14 0,0 1 3 15,-1 2-9 1,-2 4 6-16,0-2 0 0,3 5 21 16,-3-3-20-1,0-1-1-15,0-3 0 0,0-3 7 16,3 3-3-16,-3-7-4 15,3-1 0-15,-3 4-1 16,5-4-12-16,-5 2 13 16,0-2 0-16,2 3 6 15,-2-3-2-15,0 3-4 16,0 0-10-16,0-3 9 16,0 3 0-16,0 0 1 15,0-3 0-15,0 0-9 0,0 2 7 16,3-2-15-1,-3 0-18-15,0 0 0 0,3 0-17 16,-3 0 23 0,0 0 29-16,0 0 0 0,0 0 22 15,0 0-20 1,0 0 24-16,0 0 17 0,0 0-18 16,-8 0-11-1,-6 0-12-15,6 0-2 0,-3 0 24 16,3 4-16-16,-2-4 2 0,4 0 15 15,-5 2-24 1,6-2 12-16,-8 0-13 0,4 3 0 16,-7 0 5-1,4-3-5-15,-4 2 0 0,0 5 4 16,0-5-3 0,7-2-1-16,2 4 0 0,4-4 1 15,3 0-12-15,0 0 11 16,0 0-17-16,0 0 16 15,0 0-17-15,0 0 4 16,0 0-2-16,0 0-7 16,-3 0 21-16,0 1-18 15,-3 3 20-15,-1-2 5 16,1 1 2-16,0 0-7 16,3 0 0-16,-1-3-4 15,1 3-2-15,3-3 3 16,0 0-4-16,0 0-3 0,0 0-52 15,0 0-8 1,0 0 12-16,0 0-6 0,0 0 14 16,0 3-18-1,0-1 31-15,-6 4 36 0,3-2-11 16,0-2-14 0,3-2-61-16,0 0-108 0,0 0-339 0</inkml:trace>
          <inkml:trace contextRef="#ctx0" brushRef="#br0" timeOffset="38497.6663">2636 332 58 0,'0'0'91'16,"0"0"-12"-16,0 0-10 0,0 0-12 16,0 0 0-1,0 0 21-15,0 0-32 0,0 0-14 16,0 0 6-16,0 0 24 0,0 0-18 16,0-3-22-1,0 0-3-15,0 0-6 0,0 3-3 16,0 0 7-1,0 0-4-15,0 0-1 0,0 0 5 16,0 0-10 0,0 0-1-16,0 0 4 0,0 0-10 15,0 0 7-15,0 0-7 16,0 0 0-16,0 0 0 16,0 0-7-16,0 0 6 15,0 0-18-15,0 0 5 16,0 0 13-16,0 0 0 15,0 0 1-15,0 0-1 16,0 0-8-16,0 0-105 16,-9 0-250-16</inkml:trace>
          <inkml:trace contextRef="#ctx1" brushRef="#br0">2654 307 0,'0'-15'31,"0"0"78,0 0-93,0 0-1,0 0 1,0 0-16,0-30 31,0 30-15,0 0 0,0 1-16,15-1 15,0-15 1,-15 15-1,0 0 64,30 0-64,-15 0-15,0 0 16,0 15-1,0-15-15,0 15 16,0 0-16,15-15 0,-15-15 16,0 30 234,-15 15-235,15-15-15,-15 15 0,15 0 16,-15 0 0,14 0-16,-14 0 0,15 0 15,-15 0 1,0 15-16,0-15 15,0 0-15,30-1 16,-30 1 0,15 0-16,-15 0 0,0 15 15,0-15 1,15 0-16,-15 0 16,0 0-16,0 0 15,0 0 95,0 15-110,0-15 15,0 0 1,0 0-16,0 0 15,0-1 1,0 1 31,0 15-47,0-15 16,0 0-1,0-30 235,15 15-250,-15-30 0,0 15 16,0 0 15,0 1-31,15 14 0,-15-15 16,0 0-1,15 0-15,-15-15 0,15 0 16,-15 15 0,0 0-16,30 0 15,-30-15-15,15 15 16,-15 0-16,0 0 15,15 15 17,0 0-1,-15-15-15,15 15-1,-15-15-15,15 15 0,-1-14 16,-14-16-1,30 30-15,-30-15 0,15 15 16,-15-15 62,15 0-62,0 0-1,0 0 1,-15 0-16,0 30 484,15-15-468,-15 15 0,0 0-1,0 0-15,15 0 16,-15 15-16,30-15 31,-30-1-31,0 1 63,15 0-48,-15 0-15,0 0 16,0 15 0,15-15-1,-15 0 1,15-15-16,-15 15 15,15-15-15,-15 15 16,0 0 31,0 0-31,0 0-16,0 15 15,0-15 1,0 0-1,15-15 360,-15-15-359,0-15-16,0 15 16,0 0-1,0 0 1,0 0-16,0 0 0,14 0 16,-14 0-1,30 15-15,-30-30 0,15 15 16,-15 0-1,0 0-15,0 0 16,0 0-16,15 1 16,-15-16-16,0 15 15,15 15-15,-15-15 0,15 0 16,-15 0 0,15 0-16,-15-30 15,15 30-15,0 0 16,-15 0 31,30 0-32,-30 0-15,15 15 16,-15-29-16,15 29 16,-15-15-1,15 0 1,0 15 187,0-15-187,-1 15-1,16 0 16,-15 15-31,-15 0 0,15-15 32,-15 29-32,15-14 0,-15 0 15,15-15-15,-15 15 16,0 0 0,15 0-16,0-15 0,-15 15 15,30 15 1,-30-15-16,15-15 0,-15 15 15,15 0 1,-15 0-16,15 0 16,0 0-16,-15 15 15,15-16-15,-15 1 16,15 0-16,-15 0 16,0 0 46,0 0-46,0 15-1,0-15-15,0 0 16,0 0 31,0 0 15,0 0-62,0 0 16,0 0-16,0 15 0</inkml:trace>
        </inkml:traceGroup>
      </inkml:traceGroup>
    </inkml:traceGroup>
    <inkml:traceGroup>
      <inkml:annotationXML>
        <emma:emma xmlns:emma="http://www.w3.org/2003/04/emma" version="1.0">
          <emma:interpretation id="{3B23D729-3F8B-4C0F-914D-4A7D694107BD}" emma:medium="tactile" emma:mode="ink">
            <msink:context xmlns:msink="http://schemas.microsoft.com/ink/2010/main" type="paragraph" rotatedBoundingBox="25819,8129 28025,7799 28119,8424 25913,87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261301-5FCD-4C1C-8526-752D616B8A10}" emma:medium="tactile" emma:mode="ink">
              <msink:context xmlns:msink="http://schemas.microsoft.com/ink/2010/main" type="line" rotatedBoundingBox="25819,8129 28025,7799 28119,8424 25913,8754"/>
            </emma:interpretation>
          </emma:emma>
        </inkml:annotationXML>
        <inkml:traceGroup>
          <inkml:annotationXML>
            <emma:emma xmlns:emma="http://www.w3.org/2003/04/emma" version="1.0">
              <emma:interpretation id="{F721E9BB-FAB6-4E36-A3FC-1E84A124697D}" emma:medium="tactile" emma:mode="ink">
                <msink:context xmlns:msink="http://schemas.microsoft.com/ink/2010/main" type="inkWord" rotatedBoundingBox="25847,8320 27453,8079 27518,8514 25913,8754"/>
              </emma:interpretation>
              <emma:one-of disjunction-type="recognition" id="oneOf1">
                <emma:interpretation id="interp5" emma:lang="en-US" emma:confidence="0.5">
                  <emma:literal>mm</emma:literal>
                </emma:interpretation>
                <emma:interpretation id="interp6" emma:lang="en-US" emma:confidence="0">
                  <emma:literal>mim</emma:literal>
                </emma:interpretation>
                <emma:interpretation id="interp7" emma:lang="en-US" emma:confidence="0">
                  <emma:literal>m</emma:literal>
                </emma:interpretation>
                <emma:interpretation id="interp8" emma:lang="en-US" emma:confidence="0">
                  <emma:literal>mmm</emma:literal>
                </emma:interpretation>
                <emma:interpretation id="interp9" emma:lang="en-US" emma:confidence="0">
                  <emma:literal>mms</emma:literal>
                </emma:interpretation>
              </emma:one-of>
            </emma:emma>
          </inkml:annotationXML>
          <inkml:trace contextRef="#ctx0" brushRef="#br0" timeOffset="9311.5741">2598 1276 221 0,'0'0'229'16,"0"0"-79"-16,0 0 18 15,0 0-50-15,0 0-37 16,0 0-14-16,0 0-41 15,16 0 0-15,-16 0-15 16,0 0-11-16,0 0 16 0,0 0-15 16,0 0 10-1,0 0 12-15,0 0-22 0,0 0 8 16,0 0-9 0,0 0-17-16,0 0-9 0,0 0-82 15,0-3-139-15</inkml:trace>
          <inkml:trace contextRef="#ctx0" brushRef="#br0" timeOffset="13651.391">2586 1456 3 0,'0'0'192'0,"0"0"-12"0,0 0 71 16,0 0-46 0,0 0-59-16,0 0-40 0,0 0-48 15,0-7 1 1,0 1-13-16,0-3-45 0,0-2 1 15,0-1-2 1,0-1 0-16,0-1-1 0,3-4-5 16,0 1 6-16,0 1 0 0,0-1 6 15,1 3-6 1,2-4 0-16,-3 4-4 0,3 0 4 16,1 2 0-1,-1 3 0-15,0 2-1 0,4-1-15 16,2 2-7-1,1 0-9-15,0 3 10 0,2-3 21 16,-2 5-40-16,0 1-34 16,-1 0 34-16,-2 0 23 15,-1 0 18-15,-2 0 0 16,-1 0-2-16,0 0 2 16,0 0 0-16,1 0 0 15,-1 1-2-15,0 11-8 16,1-1-3-16,-1 2-20 15,-1 2 26-15,6 2-12 16,-3-2 19-16,3 1 0 16,-6 2 20-16,1-5-20 0,2-2 5 15,-5 4-5 1,-1-6-36-16,-2 2 36 0,0-1 17 16,0 5 15-1,0-4 14-15,0 3-18 0,0-3-14 16,0 2-14-1,0-8 1-15,0 1 5 0,0-4-6 16,0-2 0-16,0 3 6 16,0-3-6-16,0 0 0 15,0 0 0-15,0 3 0 16,0-3 5-16,0 0-5 16,0 0 8-16,0 0 17 15,0 0-8-15,0 0 11 16,0 0-4-16,0 0-8 15,0 0 19-15,0 0-27 16,0 0-8-16,0 0 0 16,0-12 6-16,6-5 15 0,2-2-21 15,-3-3-3 1,4-4 2-16,-4 3 1 0,0-2 0 16,-5 3 9-1,3 2 0-15,-3 3-10 0,0 2 1 16,0 4-1-1,3 0-6-15,3-1 7 0,4 1-32 16,3-4 9-16,2 5-22 0,1-1 29 16,-6 2 4-1,-1 3 12-15,-3 5 10 0,-6-4-9 16,4 5 18 0,-4 0 10-16,0 0-29 0,3 0 3 15,0 0-3 1,0 0-7-16,3 5 7 0,1-1 1 15,-1-1-1 1,3 0-3-16,-2-3-6 0,2 3 9 16,-6-3 0-16,4 3 1 15,-4 2-2-15,0 1-1 16,0-1-9-16,-3 4 11 16,3 2 0-16,0 0 7 15,1 3-7-15,-1-1 0 16,0-3 0-16,0 2 2 15,3-4-1-15,-2-2 5 16,-1-1 0-16,-3-3-5 0,0 5-1 16,0-5-12-1,0 5 11-15,0-2-8 0,0 6 9 16,0 0 19 0,0 4-19-16,0-1 6 0,0 3-6 15,0-3 0 1,0-5 4-16,0-1-4 0,0-3 0 15,0-1 0 1,0-4 6-16,0 2-6 0,0-2 0 16,0 3 0-16,0-3-3 0,0 3 3 15,0-1-15 1,0 2 15-16,0-3 1 0,0-1 8 16,0 4-9-1,0-4 0-15,0 2 11 0,0-2-11 16,0 0 0-1,0 0 10-15,0 0-9 0,0 0-1 16,0 0 0-16,0 0 0 16,0 0 10-16,0 0-9 15,0 0 18-15,0 0 19 16,0 0-27-16,0 0 4 16,0 0-15-16,0 0-15 15,0-6 7-15,0-4-12 16,0-1 20-16,0-4 0 15,0 1-7-15,0-2-25 16,0-4 9-16,0 3 23 16,0 0 2-16,0 0-2 0,0 0 0 15,0 2 12 1,0 4-11-16,0 4-1 0,0-2 0 16,0 3 7-1,0 0-5-15,9-2-2 0,4 2 0 16,-2-4 0-1,5-3-6-15,3 2 6 0,-2 0-25 16,-6 1-12-16,2 0 25 0,-2 1 5 16,-6 4 7-1,-2-1 14-15,0 4-13 0,-3-2-1 16,3 4 13 0,-3 0-13-16,5 0 10 0,-3 0-10 15,7 0 0 1,4 0 4-16,3 0 2 0,-1 0-7 15,1 0 1 1,0 0 0-16,-4 0 0 0,-2 0 0 16,-4 0 0-16,-3 0 0 15,1 0-16-15,-4 0 8 16,0 4-1-16,0-2 6 16,0 4 3-16,0 3 2 15,0-4 10-15,3 6 3 16,0 1-14-16,3 2 7 15,-3 0-6-15,4 3-2 16,-4-3 15-16,-3 0-15 0,0 0-6 16,0 0-6-1,0 1 12-15,0-2 0 0,0 2 9 16,0-4-7 0,0 3 22-16,0-1-12 0,-3 0 2 15,3-2-11 1,0 1-2-16,-3-5-1 0,3 2 0 15,0-3-1 1,-4-3-6-16,4-1 4 0,0-2-10 16,0 4-14-16,-3-4-67 0,0 0-32 15,0 0-108 1,0 0-173-16</inkml:trace>
          <inkml:trace contextRef="#ctx0" brushRef="#br0" timeOffset="16670.2098">3621 1211 146 0,'0'0'141'15,"0"0"-80"-15,0 0 4 0,0 0-3 16,0 0-3 0,0 0-9-16,0 0 37 0,-6-12 40 15,6 12-26 1,0 0-30-16,0 0 11 0,0 0-19 16,0 0-20-1,0 0 0-15,0 0-31 0,0 0 2 16,0 0-13-16,0 0-1 15,0 12 0-15,0-1-18 16,0 2 12-16,0 5 5 16,0-4-9-16,0 3 10 15,0-3 11-15,0 0-10 16,0 1-1-16,0 2 0 16,0-3 0-16,0 3-1 15,0-3-8-15,0-3-1 16,0 4-6-16,0-5 16 15,0-1 3-15,0 2-3 0,0-5 0 16,0-1 0 0,0-5 1-16,0 4-1 0,0-4 6 15,0 0-5 1,0 0 8-16,0 0-8 0,0 0 0 16,0 0 24-1,0 0-8-15,0 0 2 0,0 0 0 16,0 0-18-16,0 0-1 0,0 0 0 15,0 0-17 1,0 0-2-16,0-4 19 0,0-16 0 16,0 1-1-1,3-7-15-15,0-4 16 0,0-4 1 16,0 0-1 0,-3 0 11-16,0 5-10 0,0 2 5 15,0 4 1 1,0 6 1-16,0 7-6 0,0 0 10 15,0 5-3-15,0-1-2 16,4 0-7-16,2 3-2 16,3-3 2-16,4 4-3 15,3-4-3-15,-4 4 6 16,1-2-3-16,-4 4-4 16,-2 0 5-16,-1 0 2 15,0 0 0-15,-3 0-13 16,1 0 13-16,-1 0-12 0,0 0 12 15,3 0 7 1,4 4-6-16,-1 4-2 0,1 3 0 16,1 1-9-1,0 3 10-15,0 1 0 0,0-2-17 16,-6 2 16 0,1-1 1-16,2-1 6 0,-6-3 10 15,-2 0-15 1,3-2 8-16,-3-1-9 0,3 1 0 15,0-1 10-15,2 3-9 0,-2 1-1 16,2-1 15 0,-2 0-14-16,5 4 21 0,-6 2-12 15,1-3-9 1,0 2 8-16,-3-1-8 0,0 2-1 16,0-6 1-1,0 0 0-15,0-2-1 0,0-3 0 16,0-6 1-16,0 0 3 15,0 0-4-15,0 0-1 16,0 0-8-16,0 0-10 16,0 0 19-1,0 0-1-15,0 0-8 0,0 0 9 16,0-4 0-16,0-3-2 16,0-8 1-16,0-2-24 15,0-6 5-15,0-5-22 16,0-3 0-16,0 0-38 15,0-3 28-15,0 7 51 0,0-2 0 16,0 5 1 0,0 5 4-16,0 5-2 0,0 0 8 15,0 3 14 1,0 2-4-16,0 1 6 0,0 0-16 16,0-5-9-1,6 6-1-15,4-2 0 0,-4 3 1 16,4 0-2-16,-4 1 1 0,0 2-15 15,0 2-2 1,-2 1-12-16,-1 0 27 0,0 0-5 16,-3 0 7-1,3 0 0-15,-3 0 1 0,3 0 13 16,0 0 8 0,4 0-6-16,-1 0 13 0,0 1-21 15,4 7-7 1,-4-2 5-16,4 3-6 15,-7-1-6-15,0 1-4 0,0 0-9 16,0-1 19-16,-3 3 13 16,0 1 0-16,0 3 11 15,0-2-11-15,0 1 4 16,0-4-6-16,0 5-9 16,0-6-2-1,0 2 1-15,0-2-1 0,0 0 9 16,0-2-9-16,0 4 1 0,0-2 0 15,0 3-1 1,0-5 9-16,0 2-9 0,0 0 0 16,0 0 1-1,0-4-1-15,0 3 7 0,0-2-6 16,0-3-1 0,0-1 5-16,0 2-5 0,0-4 0 15,0 0-1 1,0 0 7-16,0 0-2 0,0 0 5 15,0 0-9-15,0 0 11 16,0 0-4-16,0 0-6 16,0 0 13-16,0 0-13 15,0 0-2-15,0 0 1 16,-3-9-65-16,3-2 1 16,0-6 16-16,0-1 28 15,0-1 3-15,0-3-24 0,0-4 24 16,0 3-32-16,0 4-25 15,0 2 58 1,0 7 16-16,0 2 9 0,0 6 2 16,0-2-5-1,0 4 10-15,0-1-16 0,0-3-14 16,0-1 13 0,6-1-12-16,4 0 0 0,2 1 12 15,1 0-4-15,-3 0 5 16,2 1 0-16,-7 0 1 15,3 4 3-15,-5 0-4 0,0 0 0 16,0 0 0 0,-1 9 10-16,6 0 29 0,-2 0-18 15,2-1-12 1,5-5-2-16,1 3-6 0,-6-1-1 16,6-3 26-1,-6 6-18-15,0-4 5 0,-3 2 0 16,-5 0-13-16,0 2 30 0,0 0 15 15,0 5-10 1,0-3 0-16,0 4-22 0,0-1 0 16,0 5-13-1,0 2 1-15,0-7 3 16,0 5-4-16,0-4 0 16,0-3 3-16,0 0-2 15,0-2-1-15,0 0 0 16,0-1 1-16,0-2 3 0,0 2-3 15,-3-3-1-15,1 1 2 16,-3-3-2 0,-1 3-1-16,3-3-40 0,1 0-18 15,-4-3 14 1,1 0-40-16,2 0-42 0,3 0-58 16,-3 0-173-16</inkml:trace>
        </inkml:traceGroup>
        <inkml:traceGroup>
          <inkml:annotationXML>
            <emma:emma xmlns:emma="http://www.w3.org/2003/04/emma" version="1.0">
              <emma:interpretation id="{B8BFD37E-A729-4BD9-9785-F73E077738A9}" emma:medium="tactile" emma:mode="ink">
                <msink:context xmlns:msink="http://schemas.microsoft.com/ink/2010/main" type="inkWord" rotatedBoundingBox="27674,7851 28025,7799 28090,8229 27738,8281"/>
              </emma:interpretation>
              <emma:one-of disjunction-type="recognition" id="oneOf2">
                <emma:interpretation id="interp10" emma:lang="en-US" emma:confidence="0.5">
                  <emma:literal>2</emma:literal>
                </emma:interpretation>
                <emma:interpretation id="interp11" emma:lang="en-US" emma:confidence="0">
                  <emma:literal>Q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Z</emma:literal>
                </emma:interpretation>
                <emma:interpretation id="interp14" emma:lang="en-US" emma:confidence="0">
                  <emma:literal>z</emma:literal>
                </emma:interpretation>
              </emma:one-of>
            </emma:emma>
          </inkml:annotationXML>
          <inkml:trace contextRef="#ctx1" brushRef="#br0" timeOffset="5603.5422">4448 841 0,'-15'0'94,"15"-15"-16,0 0-78,0-15 63,0 15-63,0 0 47,15 15-47,-15-15 0,15 15 437,15 0-437,-15 0 16,0 0 62,0 0-63,0 0 17,0 0 93,0 0-94,0 0-31,-15 15 47,30-15-32,-30 15 1,0 15-16,15-15 16,-15 0 15,0 0 0,0 0 0,0-1-31,0 1 32,0 15-32,0-15 31,0 0 31,0 0-62,0 0 47,0 0 31,0 0 63,-30-15-78,30 29-17,-15-29-14,0 0-32,0 0 15,0 15 79,0-15-94,0 0 16,0 0-1,15 15-15,-30-15 250,15 15-172,0-15-78,15 15 16,-15 0 0,15 0 406,15-15-251,0 0-92,15 0-79,-15 0 15,0 0 1,0 0-16,0 0 140,0 0-140,0 0 16,0 0-16,15 0 16,-15 0-1,0 0 17,0 0 14,-1 0-30,1 0 0,0 0 15,15 0-31,-15 0 16,0 0 15,0 0-16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1:17.258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DA379C-0055-4D2D-AE2C-5174E158DB5C}" emma:medium="tactile" emma:mode="ink">
          <msink:context xmlns:msink="http://schemas.microsoft.com/ink/2010/main" type="writingRegion" rotatedBoundingBox="1767,5079 4448,5079 4448,5836 1767,5836"/>
        </emma:interpretation>
      </emma:emma>
    </inkml:annotationXML>
    <inkml:traceGroup>
      <inkml:annotationXML>
        <emma:emma xmlns:emma="http://www.w3.org/2003/04/emma" version="1.0">
          <emma:interpretation id="{28F999A0-811B-47E1-9783-D0D8686A7069}" emma:medium="tactile" emma:mode="ink">
            <msink:context xmlns:msink="http://schemas.microsoft.com/ink/2010/main" type="paragraph" rotatedBoundingBox="1767,5079 4448,5079 4448,5836 1767,5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72901C-7EAA-4F9F-9700-A3CB426D8ABA}" emma:medium="tactile" emma:mode="ink">
              <msink:context xmlns:msink="http://schemas.microsoft.com/ink/2010/main" type="line" rotatedBoundingBox="1767,5079 4448,5079 4448,5836 1767,5836"/>
            </emma:interpretation>
          </emma:emma>
        </inkml:annotationXML>
        <inkml:traceGroup>
          <inkml:annotationXML>
            <emma:emma xmlns:emma="http://www.w3.org/2003/04/emma" version="1.0">
              <emma:interpretation id="{F6419EFC-1942-4432-A515-A0A0885F6E03}" emma:medium="tactile" emma:mode="ink">
                <msink:context xmlns:msink="http://schemas.microsoft.com/ink/2010/main" type="inkWord" rotatedBoundingBox="1878,4892 2587,5110 2380,5787 1670,5568"/>
              </emma:interpretation>
              <emma:one-of disjunction-type="recognition" id="oneOf0">
                <emma:interpretation id="interp0" emma:lang="en-US" emma:confidence="0.5">
                  <emma:literal>4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-4262-2283 580 0,'0'0'261'0,"0"0"-186"0,0 0-65 0,0 0 101 15,0 0 33-15,-16 0-86 16,0 0 10-16,5-6-5 16,-3-6 1-16,3 5-7 15,1 1 7-15,1 0 6 16,2 4-21-16,4-2-20 15,0 4-15-15,0 0-14 16,0 0-1-16,-7 0-16 16,-2 0-20-16,-7 9 36 15,-3 7-7-15,-1 4 8 16,1-2 0-16,3-2-2 0,1 2 2 16,2-4 0-16,3-2 2 15,4-5 2-15,-1-4-4 16,7 3 0-16,0-6-1 15,3 0 3-15,0 0-2 16,0 0 0-16,0 0 6 16,0 0-2-16,0 0-4 15,0 0-1-15,0 0 1 16,0 0-10-16,0 0 4 16,0 0-14-16,0 0-11 15,9 0 24-15,1 0-7 16,2 0-1-16,-2 0 9 15,3 0-18-15,-4 0 15 0,0-2 7 16,1-2-14 0,-4 4 15-16,1-3-5 0,-4 3 6 15,-3 0 7-15,3 0-6 16,-3 0-1-16,0 0 0 16,0-2 1-16,0 2 8 15,0-4-9-15,0 3 0 16,0-3 9-16,0 4-8 15,0 0-1-15,0 0 0 16,0 0-1-16,0 0-1 16,0 0 2-16,0 0-7 15,3 0 6-15,-3 0-4 0,0 0 5 16,0 0 0-16,0 0 0 16,0 0 3-16,0 0-3 15,0 0 0-15,0 0 12 16,0 0-12-16,0 5 6 15,0 13 2-15,0 4-6 16,0 2 7-16,0 1-9 16,6 0 0-16,1 1 0 15,2-2 6-15,1-3-7 16,2 3 1-16,1-5 0 16,-1-2 0-16,4-1 0 15,3-1 1-15,0-4-1 16,2-6 0-16,1-1-2 15,5-4-5-15,0 0-9 16,4 0 15-16,4-4-17 16,0-12 4-16,0-6 13 15,-1-7-23-15,-2 4-2 0,-5-7-6 16,0 4-1-16,-5-3 21 16,-3-1-2-16,-5-1 5 15,-1 2 8-15,0-4 2 16,-1 5-1-16,4-1 0 15,-7 5 1-15,1 6 2 16,-4 6-1-16,-3 2 5 16,-3 10 18-16,0-2-8 15,0 4 2-15,0 0-19 16,0 4 9-16,0 16-2 16,-3 8 3-16,-9 6 2 15,-1 9 10-15,0 7-15 16,1 4 2-16,-1 0-8 0,4-1 8 15,-1-4-9-15,4-4 0 16,1-6 0-16,0-4 6 16,-1-8-6-16,3 1 0 15,0-5 0-15,3 0-16 16,0 0 16-16,0-3-71 16,0 2-58-16,0-2-146 15,9-6-119-15</inkml:trace>
        </inkml:traceGroup>
        <inkml:traceGroup>
          <inkml:annotationXML>
            <emma:emma xmlns:emma="http://www.w3.org/2003/04/emma" version="1.0">
              <emma:interpretation id="{92A1F74F-BA7E-4826-A623-73CE75A0E50D}" emma:medium="tactile" emma:mode="ink">
                <msink:context xmlns:msink="http://schemas.microsoft.com/ink/2010/main" type="inkWord" rotatedBoundingBox="2817,5154 4393,4887 4528,5682 2952,5949"/>
              </emma:interpretation>
              <emma:one-of disjunction-type="recognition" id="oneOf1">
                <emma:interpretation id="interp5" emma:lang="en-US" emma:confidence="0.5">
                  <emma:literal>BOP</emma:literal>
                </emma:interpretation>
                <emma:interpretation id="interp6" emma:lang="en-US" emma:confidence="0">
                  <emma:literal>DOP</emma:literal>
                </emma:interpretation>
                <emma:interpretation id="interp7" emma:lang="en-US" emma:confidence="0">
                  <emma:literal>Bop</emma:literal>
                </emma:interpretation>
                <emma:interpretation id="interp8" emma:lang="en-US" emma:confidence="0">
                  <emma:literal>BOPP</emma:literal>
                </emma:interpretation>
                <emma:interpretation id="interp9" emma:lang="en-US" emma:confidence="0">
                  <emma:literal>Bopp</emma:literal>
                </emma:interpretation>
              </emma:one-of>
            </emma:emma>
          </inkml:annotationXML>
          <inkml:trace contextRef="#ctx0" brushRef="#br0" timeOffset="509.2232">-3280-2328 646 0,'0'0'88'0,"0"0"-65"16,0 0 0-16,0 0 55 16,0 0-11-16,-26 156-40 15,23-114-14-15,-3 3-12 16,1-6 14-16,0 1-15 15,-1-3 3-15,-2-3 11 16,0 0-13-16,-1 0 7 16,4-4-8-16,-3-3 7 0,3-4-9 15,-1-1 2-15,-2-2-18 16,3-6-30-16,2-3-69 16,0-11-20-16,3 0-13 15,0 0-84-15</inkml:trace>
          <inkml:trace contextRef="#ctx0" brushRef="#br0" timeOffset="1133.4485">-3391-2283 517 0,'0'0'271'0,"0"0"-197"0,0 0-39 15,0 0 2-15,0 0 10 16,0 0-26-16,0 0-20 16,92-34 12-16,-58 34-13 15,1 0 0-15,-7 0-1 16,-5 19-12-16,-8 2 13 16,-5 2 5-16,-7-1-4 15,-3 1 26-15,0-1 1 16,0 3 36-16,0-1 13 15,-13-5-31-15,-2 3-7 16,-1-1-7-16,3-7-13 0,4 1 7 16,6-2-25-1,-1-2-1-15,4 4 2 0,0 0-2 16,0 1 1 0,13 5-1-16,3 3-19 0,3 2 0 15,0 2-20-15,0 0 26 16,-4 4 13-16,-5-5-9 15,-2 2-20-15,-8-3 22 16,0-1-9-16,0-3 4 16,0 1-1-16,-21-6 13 15,-10 0 0-15,-7-2 0 16,-6-8 1-16,-1-3 0 16,4-4 6-16,10 0 1 15,7 0-8-15,8-4 0 16,8-12 0-16,8 0-34 0,0-2-66 15,43-11-124 1,0 4-56-16,4 3-293 0</inkml:trace>
          <inkml:trace contextRef="#ctx0" brushRef="#br0" timeOffset="1500.8028">-2890-1963 398 0,'0'0'353'0,"0"0"-221"16,0 0 9-16,0 0-29 16,0 0-54-16,0 0-31 15,0 0-26-15,-76 48 6 16,76-20-7-16,0 7 1 16,0-1 4-16,6-3-5 0,10-4-1 15,3-3 1-15,0-8-19 16,0-5 5-16,3-2 12 15,0-4-15-15,0-5 3 16,-1 0-10-16,1 0 4 16,5-7 3-16,0-16-2 15,2-6 19-15,-4 1 0 16,-3-3 3-16,-3-2-2 16,-3 1 0-16,-7-5 5 15,-9 4 18-15,0-5 27 16,0 1-6-16,-13 3 8 15,-9 9 23-15,-6 1-8 0,-7 11-25 16,2 11-8-16,-5 2-3 16,0 0-31-16,6 24 8 15,4 14-9-15,6 1-11 16,9 4-31-16,13-1-53 16,0 3-90-16,13-7-93 15,6-10-117-15</inkml:trace>
          <inkml:trace contextRef="#ctx0" brushRef="#br0" timeOffset="1818.6197">-2286-2074 859 0,'0'0'145'15,"0"0"-131"-15,0 0-14 16,0 0-2-16,0 0 2 16,-22 173 0-16,28-127-6 15,10-7-97-15,-4 0 18 16,-2-7 14-16,-4-7 1 15,-6-5 35-15,0-9 28 0,0-5 7 16,0-6-32 0,0 0-62-16,-12 0-194 0</inkml:trace>
          <inkml:trace contextRef="#ctx0" brushRef="#br0" timeOffset="2122.4463">-2217-2283 430 0,'0'0'158'0,"0"0"-6"16,0 0 15-16,0 0-63 15,0 0-56-15,0 0-46 16,0 0-2-16,122-43 0 16,-74 43 0-16,2 6-11 15,-6 11-13-15,-9 5-8 0,-13 5 31 16,-12-5 1-16,-10 3 19 15,0-2 59-15,0-3 0 16,-23 0 5-16,-2-3 9 16,-6-1-44-16,-1-2-9 15,1-2-26-15,2-3-13 16,7-7 8-16,6-2-8 16,10 0-58-16,3 0-142 15,1-5-300-15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49:50.105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D5600EC-020E-4624-9119-D85463306E36}" emma:medium="tactile" emma:mode="ink">
          <msink:context xmlns:msink="http://schemas.microsoft.com/ink/2010/main" type="inkDrawing" rotatedBoundingBox="16617,12031 18147,10364 18436,10629 16906,12296" semanticType="callout" shapeName="Other">
            <msink:sourceLink direction="to" ref="{42DFFF92-27AB-4C2C-9FA4-37F7935DCBDA}"/>
            <msink:sourceLink direction="from" ref="{42DFFF92-27AB-4C2C-9FA4-37F7935DCBDA}"/>
          </msink:context>
        </emma:interpretation>
      </emma:emma>
    </inkml:annotationXML>
    <inkml:trace contextRef="#ctx0" brushRef="#br0">-3687 421 143 0,'0'0'234'0,"0"0"-164"16,0 0-58-16,0 0-3 16,0 0 87-16,0 0 64 15,0 0-31-15,-8 0-51 0,8 0-19 16,-3 0-1-16,3 0-7 16,0 0-11-16,-3 0-4 15,3 0-1-15,0 0-3 16,-3 0-10-16,3 0-5 15,0 0 3-15,0 0-4 16,0 0-3-16,0 0-5 16,0 0-6-16,0 0-1 15,3-18 0-15,11-1 0 16,2-1 0-16,6-5-1 16,0-1 1-16,7-2 0 15,6-5-1-15,2-5 0 16,8-1 1-16,2-6-1 15,7-4 1-15,1-2-1 16,5-2-1-16,-3-3-13 0,3-4 1 16,-6 1 11-16,-8-4-4 15,6 3-1-15,-9-2 6 16,1 1-8-16,0-2 9 16,0 3-1-16,-1 4-5 15,-2 3 6-15,5 3 0 16,-6 0 0-16,-6 11 0 15,1 2-1-15,-3 4 1 16,-4 4-7-16,-3 3 0 16,1 1 0-16,-7 1-9 15,-2 9 7-15,-1-2 0 16,-2 4 8-16,-6 0 0 0,5 1-9 16,1-1 9-16,-3-5-5 15,-1 4-8-15,2-3 6 16,1 3 7-16,-4-3 1 15,1 1-1-15,-1 0-14 16,-2 3 14-16,-1 5 1 16,-6 0-1-16,3 4 1 15,-3 1 0-15,0 3 0 16,0 0 0-16,0 0 0 16,0 0-14-16,0 0-32 15,-13 0-6-15,-9 15 34 16,-3 4 4-16,-3 4-40 15,-7-1-14-15,3-2 6 0,-1 0 29 16,-2-4 13-16,7-3 10 16,2-8 10-16,7 1 0 15,7-6 1-15,2 0 9 16,7 0-1-16,3 0 17 16,0 0 29-16,0 0-5 15,0-3-18-15,0 0-16 16,0 0-13-16,0 3 3 15,0 0-5-15,0 0 0 16,0 0 0-16,0-2 0 16,0 2 0-16,0-4-1 15,0-5 1-15,19-1-1 16,6-7 0-16,13-2 0 16,3-2 0-16,10-2 0 15,-5 4-1-15,1 4 1 0,-2 7-1 16,-8 3 0-16,-5 5 0 15,-4 0 0-15,-2 0 1 16,-7 0-6-16,-5 13 6 16,-3 5 1-16,-6 1 15 15,-2 4-6-15,-3-4-4 16,0 5-5-16,0-4 6 16,0-4-6-16,0-1 0 15,0-5 0-15,-6 1 0 16,-2 2 0-16,-2-2 6 15,-7 0 0-15,3 3 6 16,-5-1-4-16,-4-4-8 16,5 3 12-16,-1-3-12 0,3-2-1 15,-3 8-23 1,3-3-151-16,0-4-337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49:42.595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C410C9-9AB1-459E-9CD0-D792AFBB87B9}" emma:medium="tactile" emma:mode="ink">
          <msink:context xmlns:msink="http://schemas.microsoft.com/ink/2010/main" type="inkDrawing" rotatedBoundingBox="20409,12030 20705,11662 20891,11812 20595,12180" semanticType="callout" shapeName="Other">
            <msink:sourceLink direction="with" ref="{32EA4433-B9CC-4D46-BF92-4C3CFCFF795C}"/>
            <msink:sourceLink direction="with" ref="{C63F4299-9491-493D-AA42-42E1D541AE78}"/>
          </msink:context>
        </emma:interpretation>
      </emma:emma>
    </inkml:annotationXML>
    <inkml:trace contextRef="#ctx0" brushRef="#br0">9 190 175 0,'0'0'53'15,"0"0"-18"-15,0 0 17 16,0 0 5-16,0 0-15 15,0 0-9-15,0 0-12 16,-8 84-13-16,8-66 18 16,0-2 3-16,5 1 1 15,6-2-4-15,-3-3 16 16,6-3-10-16,-6-2-9 16,5-4-1-16,1-3 2 0,0 0 1 15,2 0-4-15,3 0-6 16,3-3-8-16,0-13 6 15,0-2-6-15,0 0 2 16,0-5-3-16,-6 2 1 16,0-3-7-16,-3 3 13 15,-7-8 19-15,-3 1 24 16,-3-1 3-16,0-1 18 16,0 1-9-16,0 3 3 15,0 7-20-15,0 2-20 16,-3 4-13-16,3 7-7 15,0 5-11-15,0 1-14 16,0 0-71-16,0 0-79 0,8 0 59 16,16 0-6-16,1 1-25 15,-6 13-30-15,-8-1-56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49:42.129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A68B11-7CF4-4880-A16C-C4C966E13965}" emma:medium="tactile" emma:mode="ink">
          <msink:context xmlns:msink="http://schemas.microsoft.com/ink/2010/main" type="inkDrawing" rotatedBoundingBox="20657,12125 20700,10523 20718,10524 20675,12126" semanticType="callout" shapeName="Other">
            <msink:sourceLink direction="with" ref="{32EA4433-B9CC-4D46-BF92-4C3CFCFF795C}"/>
            <msink:sourceLink direction="with" ref="{C63F4299-9491-493D-AA42-42E1D541AE78}"/>
          </msink:context>
        </emma:interpretation>
      </emma:emma>
    </inkml:annotationXML>
    <inkml:trace contextRef="#ctx0" brushRef="#br0">243-1222 110 0,'0'-4'68'0,"-3"4"-6"16,3 0 3-16,0 0 1 0,-3 0-4 15,3 0-6-15,-4 0 2 16,4 0-3-16,0 0 5 15,-3 0-3-15,3 0-4 16,0 0 2-16,-3 0-10 16,3 0-11-16,0 0-19 15,0 0-9-15,0 0-5 16,0 0-1-16,0 0-1 16,0 0-6-16,0 0-3 15,0 0 3-15,0 13 6 0,0 3 1 16,0 6 0-1,0 7 1-15,0 8-1 0,0 6 2 16,0 8 4-16,0 8 7 16,0 12-2-16,0 6-5 15,0 6 4-15,0 6 10 16,-3 5-8-16,0 0-11 16,0-4 7-16,3-2-8 15,-3-3 1-15,3-5 0 16,-4-4 0-16,1-5 6 15,0-2-6-15,-3-8 1 16,3-6 5-16,-1-10-6 16,1-9 0-16,0-7 0 15,3-9 0-15,0-9-1 16,0-5 0-16,0-6-1 0,0 2-6 16,0-2 7-16,0 0 0 15,0 0 2-15,0 0 5 16,0 0-5-16,0 0 5 15,0 0-1-15,0 0-6 16,0 0-8-16,0 0-18 16,0 0-31-16,0 0-23 15,0 0 4-15,0 0 12 16,0 0 5-16,0-10-48 16,6-16 16-16,-2 2-66 15,-4-3-150-15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0:08.040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17428C1-A5F2-47B0-952C-2C10B8BF32D0}" emma:medium="tactile" emma:mode="ink">
          <msink:context xmlns:msink="http://schemas.microsoft.com/ink/2010/main" type="inkDrawing" rotatedBoundingBox="8405,6832 10483,7318 10102,8946 8024,8460" hotPoints="10127,7873 9187,8813 8247,7873 9187,6933" semanticType="enclosure" shapeName="Circle"/>
        </emma:interpretation>
      </emma:emma>
    </inkml:annotationXML>
    <inkml:trace contextRef="#ctx0" brushRef="#br0">3019-154 133 0,'0'0'147'0,"0"0"-112"16,0 0-14-16,0 0 10 0,0 0 38 15,-2-16-1-15,-4 10-32 16,3 3 11-16,-3-6-11 16,-1 3 5-16,1-2-11 15,3-1 0-15,-4 4-4 16,4-4-8-16,0 4 8 15,0-1-6-15,-3-3-7 16,3 4 0-16,-4-4-7 16,-2 3 1-16,2-3-6 15,-2 3 0-15,-4 5 5 16,1-5-5-16,-1 3 10 16,-3 0-4-16,-3 3-7 15,4-3 1-15,-3 1 11 0,-1-2 2 16,0 2 1-16,-3-1-14 15,3 3 0-15,-3 0 0 16,0 0 11-16,-4 0-2 16,1 0-10-16,-6 0 8 15,-1 0-1-15,-3 0-6 16,4 5 9-16,-1 1-9 16,2 3 8-16,1-2 5 15,1 7-13-15,-1-4 0 16,4 1 0-16,-3 0 0 15,6 2 0-15,0-3 0 16,3 2 0-16,0-1 0 0,0 3-1 16,-2 0-1-16,-1 6 1 15,-5 0 0-15,3 5-1 16,-1 1 1-16,0 2-1 16,-4 0 1-16,4 1-1 15,0-1 0-15,3-5 1 16,3-1-6-16,3 1 6 15,0-3 1-15,5-3 1 16,0 2-2-16,3-4 0 16,0 2 0-16,2 0 0 15,4 3 0-15,2-4 0 16,-3 4 0-16,3 0 0 16,0 0-2-16,0 2-4 15,0 1 6-15,0 3 0 0,0 2 0 16,0 0 1-1,0-1 0-15,0 0-1 0,0-2 0 16,0-2-1-16,5-1 0 16,1-1 0-16,4-4 1 15,-1 3 0-15,4-3 14 16,-4-3 2-16,1 2 0 16,2 5-4-16,1-6-11 15,0 9 10-15,2 2-10 16,1-1 0-16,3 0 8 15,0 4-9-15,0 0 0 16,0-1 0-16,3 0 1 16,-3-3-1-16,0-1 0 15,0-3 1-15,-3 0 1 16,-2-5-2-16,2 2 1 0,0-2-1 16,0-1 0-16,3-1 1 15,0-1 1-15,0 2-1 16,-1-1 1-16,5 0-2 15,-5 1 1-15,5-4-1 16,-5 0 0-16,5-5 0 16,2 0 0-16,-1-2 0 15,-2-1 0-15,3 1 0 16,1-4-1-16,-1 0 1 16,0 0 0-16,0 0 0 15,4 0 0-15,-1 0 0 16,1 2-1-16,-1 1-1 0,-4 6-6 15,6-1 7-15,-6-2 0 16,1 2-1-16,0-2 1 16,1-3 0-16,2-3 1 15,0 0 1-15,-2 0-1 16,2 0-1-16,-3 0-1 16,4-9 2-16,-2 1-1 15,3 0 1-15,-3-1 0 16,-2 3 0-16,4 1-1 15,-1-2 0-15,4 3-7 16,-1 0 8-16,1-1-9 16,-1-1-21-16,1 0-16 15,1 2-1-15,-4-5 19 0,-1 0 15 16,1 3 4-16,-4-2 9 16,-3-1-1-16,-3 1 1 15,0-1 0-15,-3 0 0 16,3 1 0-16,0 0-1 15,3-7 1-15,3-1-11 16,-1-1-17-16,-2-2 5 16,3 1 3-16,-2 1 0 15,-5 3 11-15,1 3 2 16,-3 2 6-16,-3 1-13 16,-4 2-8-16,1 0 13 15,-4 3 9-15,-3 1-7 16,4-2 6-16,-1-1-9 0,0-3-8 15,4-4-6 1,-4 1-2-16,0 0 10 0,1-7 15 16,-1 1 0-16,0-3 0 15,4 1-1-15,-7-3 2 16,0-4-1-16,0 3 1 16,-3-2 10-16,3 2 5 15,-3-4 9-15,0 6-14 16,0-3 19-16,3 2 9 15,-3-1-12-15,0 1-16 16,0 2 1-16,0 1 7 16,0 1 15-16,0 1-7 0,0-3-16 15,0 4-9 1,0-4 27-16,0 0 12 0,-9-3-12 16,-1 1-8-16,-2-3 0 15,2 2 32-15,1 0-3 16,-1 3 1-16,4 1-24 15,3-1-18-15,-3 3-2 16,3 0-3-16,-4 0-2 16,1 0 5-16,3 0-6 15,-7-3 9-15,4-3-3 16,-7 4 1-16,4-4 2 16,-7 1 5-16,3-2 12 15,-5 4 3-15,0 1-4 16,-4-1-2-16,-5-2-3 15,0-1-10-15,-5 1-4 0,-2-1 23 16,-1 2 10-16,-3 2-24 16,0-1-9-16,-3-1-5 15,3 5 15-15,0-4 3 16,2 4 3-16,-2-1-12 16,3 3 2-16,0 0 5 15,1-1-15-15,-1 3-1 16,-3 4 10-16,-5 7-2 15,-6 1-8-15,0 0 0 16,-11 1-1-16,0 16 0 16,0 1-2-16,11-2 1 15,1 4 1-15,10-5 0 16,4 1 0-16,5-2-3 16,10-3-19-16,0 2 2 0,10-3-16 15,-1 2-14-15,4-1-30 16,-5 12-40-16,0 0-94 15,-5-1-167-15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0:32.246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50FE693-A992-4139-8170-49B501B875A4}" emma:medium="tactile" emma:mode="ink">
          <msink:context xmlns:msink="http://schemas.microsoft.com/ink/2010/main" type="writingRegion" rotatedBoundingBox="23544,5098 30400,4909 30668,14607 23811,14796"/>
        </emma:interpretation>
      </emma:emma>
    </inkml:annotationXML>
    <inkml:traceGroup>
      <inkml:annotationXML>
        <emma:emma xmlns:emma="http://www.w3.org/2003/04/emma" version="1.0">
          <emma:interpretation id="{8D29FC12-A0FA-4940-A63B-43BD983A74F0}" emma:medium="tactile" emma:mode="ink">
            <msink:context xmlns:msink="http://schemas.microsoft.com/ink/2010/main" type="paragraph" rotatedBoundingBox="23543,5118 27426,4916 27509,6526 23626,6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7D1E98-C653-47ED-B37D-4E83FC2DF893}" emma:medium="tactile" emma:mode="ink">
              <msink:context xmlns:msink="http://schemas.microsoft.com/ink/2010/main" type="line" rotatedBoundingBox="23543,5118 27426,4916 27509,6526 23626,6727"/>
            </emma:interpretation>
          </emma:emma>
        </inkml:annotationXML>
        <inkml:traceGroup>
          <inkml:annotationXML>
            <emma:emma xmlns:emma="http://www.w3.org/2003/04/emma" version="1.0">
              <emma:interpretation id="{5E1BF21D-BEE1-43F9-8DA8-2D881BA6E732}" emma:medium="tactile" emma:mode="ink">
                <msink:context xmlns:msink="http://schemas.microsoft.com/ink/2010/main" type="inkWord" rotatedBoundingBox="23543,5118 27426,4916 27509,6526 23626,6727"/>
              </emma:interpretation>
              <emma:one-of disjunction-type="recognition" id="oneOf0">
                <emma:interpretation id="interp0" emma:lang="en-US" emma:confidence="0.5">
                  <emma:literal>[perse</emma:literal>
                </emma:interpretation>
                <emma:interpretation id="interp1" emma:lang="en-US" emma:confidence="0">
                  <emma:literal>[poste</emma:literal>
                </emma:interpretation>
                <emma:interpretation id="interp2" emma:lang="en-US" emma:confidence="0">
                  <emma:literal>[penne</emma:literal>
                </emma:interpretation>
                <emma:interpretation id="interp3" emma:lang="en-US" emma:confidence="0">
                  <emma:literal>Thorite</emma:literal>
                </emma:interpretation>
                <emma:interpretation id="interp4" emma:lang="en-US" emma:confidence="0.5">
                  <emma:literal>= porter</emma:literal>
                </emma:interpretation>
              </emma:one-of>
            </emma:emma>
          </inkml:annotationXML>
          <inkml:trace contextRef="#ctx0" brushRef="#br0">0 117 654 0,'0'0'107'16,"0"0"-107"-16,0 0 7 16,0 0 48-16,0 0 36 15,0 0-48-15,0 0-34 0,10-2 0 16,-1 2 4-16,4 0 10 16,-2 0 19-16,0 0 11 15,0 0 11-15,5 0 1 16,6 0-29-16,7 0-17 15,9-5-12-15,9-4-5 16,10-5-1-16,9-3-1 16,2 3-2-16,5 0-19 15,-7-1-33-15,-6 7-14 16,-6-4-16-16,2 10-36 0,-15-2-30 16,-10 2-120-16</inkml:trace>
          <inkml:trace contextRef="#ctx0" brushRef="#br0" timeOffset="-420.0403">359 363 117 0,'0'0'307'0,"0"0"-181"15,0 0-94-15,0 0 18 16,0 0 66-16,0 0 16 15,0 0-39-15,0 0-53 16,0 0-11-16,0 0 0 16,0 0-16-16,0 0 2 15,0 4-15-15,0 0-1 16,0 1 1-16,0 3-8 16,0 9 8-16,-6 5 13 15,-7 7-2-15,2 5 7 16,0 1 0-16,0 1-12 15,6-2 1-15,2-3-7 16,3-3 1-16,0 0 4 0,0-6-5 16,0 0-1-16,3-6-5 15,7-3 5-15,2-4-6 16,-2-2 0-16,1-1-2 16,0-4 9-16,3-2-12 15,-1 0 6-15,6 0-4 16,0 0-7-16,3 0-12 15,3 0-29-15,7-12-56 16,6-2-28-16,25-13-28 16,-9 3-35-16,-8-1-158 0</inkml:trace>
          <inkml:trace contextRef="#ctx0" brushRef="#br0" timeOffset="520.068">1022 216 392 0,'0'0'158'16,"0"0"-153"-16,0 0-4 15,0 0-1-15,0 0 10 16,-7 176-3-16,7-124 14 16,0 4 2-16,0 1-12 15,0 5-1-15,0 0 19 16,0 0 23-16,0 4-33 16,0 1-10-16,-3 3-2 15,-3 5-7-15,1 0 6 16,-6 6-5-16,0-3 1 0,0 0-2 15,6-5 1-15,-3-11-1 16,2-11 0-16,4-12-3 16,-1-10-13-16,0-14-8 15,0-12-15-15,-2-3 33 16,3-3-24-16,2-29-174 16,0-13-15-16,0-18 79 15,2-47 105-15,17 10 24 16</inkml:trace>
          <inkml:trace contextRef="#ctx0" brushRef="#br0" timeOffset="1388.003">1012 845 28 0,'0'0'131'0,"0"0"-3"0,35-155-15 16,-19 95-41-1,0 9-16-15,2 8 29 0,5 10-24 16,-1 4-39-16,3 4-11 16,3 5-11-16,4 7-7 15,-5 1-7-15,6 6-37 16,-6 3 18-16,-2 3-1 15,-2 0 13-15,-8 0 3 16,-5 0 2-16,-4 0 3 16,-3 3 6-16,-3 6 7 15,0 1 19-15,0 2-5 16,0 3-12-16,0 0 5 16,0 3-7-16,0 2 1 15,7-3-1-15,2-3-30 16,7-6 1-16,3-2-23 0,6-6-1 15,0 0 33-15,-1 0 2 16,6-6-6-16,-3-12-53 16,-5-3 41-16,-3-2 6 15,-3 1 30-15,-6-1 0 16,-7 2 71-16,-3 3 30 16,0 4-6-16,0 5 35 15,0 0 14-15,-7 7-5 16,-2 2-37-16,4 0-58 15,-6 0-40-15,3 6-4 16,0 16 0-16,5 10-2 16,0 1-3-16,3 7 5 15,0 2-1-15,0 0-1 0,6 2-9 16,10-8-21-16,0-5 15 16,0-9 9-16,-1-4 0 15,1-7-1-15,0-3 0 16,0-8-2-16,0 0 11 15,-1 0 0-15,7-5 7 16,4-18 0-16,-1-11-7 16,2-5-2 15,0-4 1-31,-5-2-18 0,-3 0 19 0,-11-1 1 0,-5 6 16 16,-3 1 7-16,0 8 4 15,0 5 40-15,0 8 47 16,0 11-47-16,0 4-45 15,0 3-23-15,0 0-39 16,0 0-52-16,3 0 14 0,23 3 38 16,12 0-75-16,6-3 59 15,9 0 9-15,4 0 23 16,-6 0 15-16,-10 0 8 16,-11 0-1-16,-5 0 0 15,-9 2-7-15,-6 12 8 16,-4 6 11-16,-6 10 17 15,0 3 22-15,0 9 4 16,0 7 6-16,-13 2-21 16,-2-1-27-16,2-4-11 15,0-7 1-15,4-7-2 16,4-7-1-16,-3-5-45 0,2-9-47 16,3-11-27-16,3 0-92 15,0 0-278-15</inkml:trace>
          <inkml:trace contextRef="#ctx0" brushRef="#br0" timeOffset="1661.0588">2623 245 588 0,'0'0'623'15,"0"0"-571"-15,0 0-52 0,0 0-2 16,0 0-4-16,0 0-12 16,0 0 17-16,-9 88 0 15,15-40-10-15,10 3-115 16,-1-3 29-16,-2-5 29 16,-7-9 9-16,1-6 23 15,-7-9 2-15,0 1-62 16,-16-5-88-16,-6-7-143 0</inkml:trace>
          <inkml:trace contextRef="#ctx0" brushRef="#br0" timeOffset="2170.7765">2428 617 798 0,'0'0'186'16,"0"0"-144"-16,0 0-30 15,0 0 17-15,0 0-29 16,0 0 0-16,0 0-54 16,198-35-48-16,-122 17-70 15,-5 0 2-15,2-1 97 16,-10-4 30-16,-9 8 29 16,-7-2 12-16,-6 3 2 15,-9 0 1-15,-7 2 9 16,-6-3 19-16,-3 5 40 0,-5-7-1 15,2-2-6 1,3-5 3-16,3-5 0 0,3-1-44 16,3-7-12-16,0 6-7 15,-3 3 0-15,-9 7 0 16,-4 7-1-16,-9 12 46 16,0-1 25-16,0 3-20 15,-3 0 7-15,-16 5-24 16,-6 21-24-16,-3 4 10 15,-1 15-7-15,4 4 12 16,6 7-3-16,11-2-5 16,8 1-1-16,0-4-4 15,2-6 12-15,26-5-12 16,7-6-12-16,12-8-1 16,10-10-10-16,6-8-1 0,10-8-19 15,5 0 0 1,7-17-70-16,32-28-59 0,-24 2-67 15,-17 4-114-15</inkml:trace>
        </inkml:traceGroup>
      </inkml:traceGroup>
    </inkml:traceGroup>
    <inkml:traceGroup>
      <inkml:annotationXML>
        <emma:emma xmlns:emma="http://www.w3.org/2003/04/emma" version="1.0">
          <emma:interpretation id="{AD976415-6829-47EF-AAE1-6AD349CC69C1}" emma:medium="tactile" emma:mode="ink">
            <msink:context xmlns:msink="http://schemas.microsoft.com/ink/2010/main" type="paragraph" rotatedBoundingBox="24028,7259 28107,7203 28132,9018 24053,9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7B51A3-9E92-4599-98AE-714639512753}" emma:medium="tactile" emma:mode="ink">
              <msink:context xmlns:msink="http://schemas.microsoft.com/ink/2010/main" type="line" rotatedBoundingBox="24028,7259 28107,7203 28132,9018 24053,9074"/>
            </emma:interpretation>
          </emma:emma>
        </inkml:annotationXML>
        <inkml:traceGroup>
          <inkml:annotationXML>
            <emma:emma xmlns:emma="http://www.w3.org/2003/04/emma" version="1.0">
              <emma:interpretation id="{0C227864-BB63-44AD-A01E-89EFF0B1547F}" emma:medium="tactile" emma:mode="ink">
                <msink:context xmlns:msink="http://schemas.microsoft.com/ink/2010/main" type="inkWord" rotatedBoundingBox="24030,7375 25592,7353 25616,9053 24053,9074"/>
              </emma:interpretation>
              <emma:one-of disjunction-type="recognition" id="oneOf1">
                <emma:interpretation id="interp5" emma:lang="en-US" emma:confidence="0.5">
                  <emma:literal>(R,</emma:literal>
                </emma:interpretation>
                <emma:interpretation id="interp6" emma:lang="en-US" emma:confidence="0">
                  <emma:literal>(12,</emma:literal>
                </emma:interpretation>
                <emma:interpretation id="interp7" emma:lang="en-US" emma:confidence="0">
                  <emma:literal>(r,</emma:literal>
                </emma:interpretation>
                <emma:interpretation id="interp8" emma:lang="en-US" emma:confidence="0">
                  <emma:literal>(22,</emma:literal>
                </emma:interpretation>
                <emma:interpretation id="interp9" emma:lang="en-US" emma:confidence="0">
                  <emma:literal>(2,</emma:literal>
                </emma:interpretation>
              </emma:one-of>
            </emma:emma>
          </inkml:annotationXML>
          <inkml:trace contextRef="#ctx0" brushRef="#br0" timeOffset="7427.0782">996 2290 235 0,'0'0'496'15,"0"0"-386"-15,0 0-75 16,0 0 17-16,0 0 23 16,0 0-35-16,0 0-22 15,-156 41 2-15,130-15 6 16,1 2 36-16,-3 6-11 16,3 6 20-16,-4 5-6 15,-1 9 2-15,0 3-31 16,3 1-23-16,2 9 6 15,-4 1 20-15,4 1-8 16,6 8-21-16,3 2-10 16,7 4 1-16,9 4-1 15,0-1 13-15,9 2-13 0,23-5-5 16,12 3-1-16,2-7 5 16,6-5-16-16,-3-8-25 15,2-7 13-15,2-8-12 16,1-5-48-16,41-14-86 15,-14-9-110-15,-6-11-54 0</inkml:trace>
          <inkml:trace contextRef="#ctx0" brushRef="#br0" timeOffset="4490.1265">912 2745 365 0,'0'0'95'15,"0"0"-5"-15,0 0-24 16,0 0 32-16,0 0 2 15,0 0-48-15,37-144-39 16,-4 129-13-16,0 4 0 0,2 2 0 16,3 7-10-16,-3-1-8 15,-1 3 7-15,4 0 3 16,-3 0 8-16,0 0 1 16,-5 0-1-16,-1 0-1 15,-4 11-6-15,-3 1 6 16,-3 1-7-16,3 2 8 15,-6 1 1-15,3 4 5 16,-7 1 7-16,1-1-5 16,-4-1 2-16,-2 4-9 15,-7-3 5-15,0 1 9 16,0 3 6-16,-13 2 28 16,-12 1 2-16,-10 5-28 15,-6 2 18-15,0 0 2 0,-3 3 8 16,4-5 4-16,5 1-6 15,7-6-19-15,9-4-5 16,9-5-18-16,4-4-5 16,3-3-2-16,3 1 0 15,0-4 0-15,0 2 1 16,0 3 16-16,16-5-8 16,3 3-8-16,3-5 0 15,0 0 0-15,3 0 7 16,2-6-6-16,2 0-2 15,2 0 1-15,1 0 5 16,0 0-6-16,-1 0 0 0,-6 0-3 16,1 0-11-1,-7-6-20-15,-2 0-19 0,2-3-69 16,-5 4-122-16,-9-6-150 0</inkml:trace>
          <inkml:trace contextRef="#ctx0" brushRef="#br0" timeOffset="3891.9472">1009 2751 205 0,'0'0'176'0,"0"0"-134"15,0 0-32-15,0 0 0 16,0 0 48-16,0 0-3 16,0 0 7-16,11 164 10 15,-11-138-10-15,0-1-23 16,0 3 3-16,0 2-9 15,0 6-10-15,0 0-3 16,0 5-14-16,-5-4-5 16,2 4 1-16,3-7-2 15,0-5 0-15,0-7-17 16,0-8-15-16,0-3-16 0,0-8-27 16,-6-3 7-16,-4 0 3 15,1-12-138-15</inkml:trace>
          <inkml:trace contextRef="#ctx0" brushRef="#br0" timeOffset="5010.6145">1921 3137 378 0,'0'0'116'0,"0"0"-88"16,0 0-13-16,0 0 51 15,0 0 34-15,0 0-1 16,0 0-34-16,95 0-4 16,-95 0 32-16,0 1-10 15,0-1-12-15,0 4-8 16,0-2-17-16,0 1-24 15,0 2-15-15,0 7-6 16,0-2-1-16,0 3 0 0,0 3-28 16,0 1-14-1,9 3 3-15,1 0 19 0,2 3 10 16,-5-4 10-16,-1 2-1 16,-6 1 1-16,0-2 0 15,0 3 0-15,0-3 0 16,0-4 1-16,-16 4 7 15,-6-4-6-15,-3 3 0 16,-3-3 4-16,-4-2 2 16,5-5-8-16,0 0 2 15,8-3-1-15,8-6 0 16,0 0-1-16,6 0-22 16,-1 0-49-16,-1-4-123 15,1-10-158-15</inkml:trace>
        </inkml:traceGroup>
        <inkml:traceGroup>
          <inkml:annotationXML>
            <emma:emma xmlns:emma="http://www.w3.org/2003/04/emma" version="1.0">
              <emma:interpretation id="{F5E96E5D-9829-4F34-B8E2-6414A8FC5A35}" emma:medium="tactile" emma:mode="ink">
                <msink:context xmlns:msink="http://schemas.microsoft.com/ink/2010/main" type="inkWord" rotatedBoundingBox="26056,7231 28107,7203 28127,8639 26076,8667"/>
              </emma:interpretation>
              <emma:one-of disjunction-type="recognition" id="oneOf2">
                <emma:interpretation id="interp10" emma:lang="en-US" emma:confidence="0.5">
                  <emma:literal>E)</emma:literal>
                </emma:interpretation>
                <emma:interpretation id="interp11" emma:lang="en-US" emma:confidence="0">
                  <emma:literal>EL)</emma:literal>
                </emma:interpretation>
                <emma:interpretation id="interp12" emma:lang="en-US" emma:confidence="0">
                  <emma:literal>El)</emma:literal>
                </emma:interpretation>
                <emma:interpretation id="interp13" emma:lang="en-US" emma:confidence="0">
                  <emma:literal>EN)</emma:literal>
                </emma:interpretation>
                <emma:interpretation id="interp14" emma:lang="en-US" emma:confidence="0">
                  <emma:literal>Ez.)</emma:literal>
                </emma:interpretation>
              </emma:one-of>
            </emma:emma>
          </inkml:annotationXML>
          <inkml:trace contextRef="#ctx0" brushRef="#br0" timeOffset="5569.9594">2598 2804 751 0,'0'0'171'16,"0"0"-121"-16,0 0-31 15,0 0 0-15,0 0-13 16,0 0-6-16,0 0-2 16,-13 57 2-16,4-20 1 15,-4 2 0-15,5 6 0 16,-3-3-1-16,5 2 2 15,-1-5-1-15,4-4 8 0,0-4-8 16,3-3 14-16,0-5 8 16,0-1 0-16,0-3-3 15,13-1-19-15,4-4 1 16,7-3 9-16,4-3-10 16,4-5-1-16,2 1 0 15,4-4-2-15,-3 0-4 16,-3 0-21-16,1-4-11 15,-1-9-17-15,3-8-21 16,12-12-28-16,-6 1-87 16,-6 1-35-16</inkml:trace>
          <inkml:trace contextRef="#ctx0" brushRef="#br0" timeOffset="5873.9941">2588 2787 783 0,'0'0'198'16,"0"0"-189"-16,0 0-8 15,0 0-1-15,0 0 23 16,0 0-4-16,212-116-10 15,-155 102-8-15,-5 1 0 0,-5 4-1 16,-5 2 1-16,-8 1-1 16,-10 4-1-16,0-1-9 15,-7 3-18-15,-1 0-64 16,-2 0-21-16,-9 0-20 16,-2 0-69-16</inkml:trace>
          <inkml:trace contextRef="#ctx0" brushRef="#br0" timeOffset="6134.926">2670 3008 725 0,'0'0'92'0,"0"0"-71"0,0 0 2 16,0 0 50-16,0 0-18 15,190-31-33-15,-160 27-21 32,-5 4 6-32,-6 0-7 0,-3 0-12 0,-3 0-20 47,-4 0-34-32,4 4-22-15,-7 5-52 0,1-7-119 0</inkml:trace>
          <inkml:trace contextRef="#ctx0" brushRef="#br0" timeOffset="6596.9546">3589 3068 836 0,'0'0'75'0,"0"0"-75"15,0 0 0-15,0 0 7 16,0 0-1-16,0 0-6 15,0 0 0-15,126 48 21 16,-126-20 1-16,0 2-6 16,0-1 7-16,-3-3 45 15,-16-3 10-15,-6 3-10 16,-7 2-16-16,1-2-11 16,2-1-27-16,7-5-8 15,13-1-6-15,5-2-15 16,4-2 15-16,0 4 1 15,26-2-1-15,8 0-13 0,14-3-15 16,4-5-31 0,2-4-67-16,9-5-110 0,-16 0 80 15,-15-8-73-15</inkml:trace>
          <inkml:trace contextRef="#ctx0" brushRef="#br0" timeOffset="7957.8734">4373 2128 377 0,'0'0'76'15,"0"0"1"-15,0 0 110 16,0 0-48-16,0 0-9 16,109 147-30-16,-96-104-18 15,-1-1-1-15,1 6-3 16,-4 3-31-16,1 3-28 16,-4 3-18-16,4 1 12 15,-4 5-11-15,-3 2-2 16,3 10 1-16,-6 3 2 31,0 7-3-31,0 4 0 0,-15 1-19 0,-20 2-26 0,-47 31-40 16,9-25-121-16,2-19-302 0</inkml:trace>
        </inkml:traceGroup>
      </inkml:traceGroup>
    </inkml:traceGroup>
    <inkml:traceGroup>
      <inkml:annotationXML>
        <emma:emma xmlns:emma="http://www.w3.org/2003/04/emma" version="1.0">
          <emma:interpretation id="{E9A7F5A9-5F24-45FD-B674-04900413AA17}" emma:medium="tactile" emma:mode="ink">
            <msink:context xmlns:msink="http://schemas.microsoft.com/ink/2010/main" type="paragraph" rotatedBoundingBox="24108,10250 27086,9938 27230,11314 24252,11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8FAC5D-1F15-4BA7-BDA4-3DE87E7351F5}" emma:medium="tactile" emma:mode="ink">
              <msink:context xmlns:msink="http://schemas.microsoft.com/ink/2010/main" type="line" rotatedBoundingBox="24108,10250 27086,9938 27230,11314 24252,11626"/>
            </emma:interpretation>
          </emma:emma>
        </inkml:annotationXML>
        <inkml:traceGroup>
          <inkml:annotationXML>
            <emma:emma xmlns:emma="http://www.w3.org/2003/04/emma" version="1.0">
              <emma:interpretation id="{32EA4433-B9CC-4D46-BF92-4C3CFCFF795C}" emma:medium="tactile" emma:mode="ink">
                <msink:context xmlns:msink="http://schemas.microsoft.com/ink/2010/main" type="inkWord" rotatedBoundingBox="24108,10250 27086,9938 27230,11314 24252,11626">
                  <msink:destinationLink direction="with" ref="{9EA68B11-7CF4-4880-A16C-C4C966E13965}"/>
                  <msink:destinationLink direction="with" ref="{82C410C9-9AB1-459E-9CD0-D792AFBB87B9}"/>
                </msink:context>
              </emma:interpretation>
              <emma:one-of disjunction-type="recognition" id="oneOf3">
                <emma:interpretation id="interp15" emma:lang="en-US" emma:confidence="0.5">
                  <emma:literal>(E.)</emma:literal>
                </emma:interpretation>
                <emma:interpretation id="interp16" emma:lang="en-US" emma:confidence="0">
                  <emma:literal>(E)</emma:literal>
                </emma:interpretation>
                <emma:interpretation id="interp17" emma:lang="en-US" emma:confidence="0">
                  <emma:literal>(En)</emma:literal>
                </emma:interpretation>
                <emma:interpretation id="interp18" emma:lang="en-US" emma:confidence="0">
                  <emma:literal>(El)</emma:literal>
                </emma:interpretation>
                <emma:interpretation id="interp19" emma:lang="en-US" emma:confidence="0">
                  <emma:literal>(E,)</emma:literal>
                </emma:interpretation>
              </emma:one-of>
            </emma:emma>
          </inkml:annotationXML>
          <inkml:trace contextRef="#ctx0" brushRef="#br0" timeOffset="9613.2038">1450 5290 998 0,'0'0'163'0,"0"0"-109"0,0 0 11 15,0 0 45-15,0 0 12 16,0 0-48-16,0 0-49 16,-32-28-24-16,32 28-1 15,-3 0-1-15,3 0-9 16,-3 2 7-16,0 15 2 15,-7 12 1-15,-2 4 9 16,-4 10-8-16,0 4 9 16,-3 4-3-16,0 2-6 0,5-1 1 15,3 1-2-15,6-2 1 16,5-5-1-16,0-2 0 16,0-5 0-16,16-8-1 15,8-5-28-15,4-6-9 16,7-9 4-16,6-5 15 15,0-6-2-15,6 0-10 16,-2 0-2-16,1-19 4 16,-2-5-21 15,3-1-12-31,1-7-45 0,15-18-104 0,-11 4-43 0,-11 4-90 0</inkml:trace>
          <inkml:trace contextRef="#ctx0" brushRef="#br0" timeOffset="9932.139">1421 5318 601 0,'0'0'366'16,"0"0"-293"-16,0 0-73 15,0 0-1-15,0 0 1 16,0 0 17-16,0 0-8 16,98-54-3-16,-53 46-6 15,-9 3 0-15,2-1 1 0,-3 3-1 16,-3-1 0-16,-4 4 8 16,0 0-8-16,4 0 0 15,-4 0 0-15,4-2 0 16,-5-2-16-16,3 0-62 15,-9-5-90-15,-12 1-86 16</inkml:trace>
          <inkml:trace contextRef="#ctx0" brushRef="#br0" timeOffset="10171.9885">1510 5516 386 0,'0'0'202'16,"0"0"-160"-16,0 0-22 0,0 0 71 16,0 0 35-1,0 0-45-15,0 0-44 0,76 6-5 16,-54-6-4-16,-1 0-15 16,1 0-5-16,-3 0-7 15,6 0 0-15,0 0-1 16,4 0-8-16,12 0-98 15,-7 0-131-15,-8 0-290 0</inkml:trace>
          <inkml:trace contextRef="#ctx0" brushRef="#br0" timeOffset="10608.247">2441 5754 894 0,'0'0'143'0,"0"0"-108"0,0 0-24 16,0 0 2-16,0 0 19 16,0 0-20-16,76-157-1 15,-71 138-4-15,-2 8 14 16,-3 6 57-16,0 5 7 16,0 0-22-16,0 0-21 15,0 0-36-15,0 8-6 16,-3 20-12-16,-5 8 12 15,-3 14 0-15,3 5 0 16,0 5-5-16,6 0-28 16,-1-1-22-16,-3-2-34 15,-2-9-67-15,-13 0-46 16,2-11-15-16,-3-11-106 0</inkml:trace>
          <inkml:trace contextRef="#ctx0" brushRef="#br0" timeOffset="11150.1343">974 5129 492 0,'0'0'342'16,"0"0"-232"-16,0 0-103 15,0 0 13-15,0 0 83 0,0 0-18 16,0 0-40 0,-106 118 12-16,71-60-9 0,4 9-21 15,6 9-11-15,-1 9 4 16,11 9-1-16,-1 2-4 15,3 0-8-15,5 1-6 16,0-7 1-16,2-7 7 16,3-10-9-16,3-11 3 15,0-11 3-15,0-4-6 16,17-3 7-16,13-7-7 16,8-1-8-16,13-8-24 15,43-5-91-15,-13-9-150 16,-5-8-301-16</inkml:trace>
          <inkml:trace contextRef="#ctx0" brushRef="#br0" timeOffset="11545.7294">3369 4999 861 0,'0'0'613'0,"0"0"-613"16,0 0-126-16,0 0 97 15,0 0 29-15,138 143 36 16,-107-92-9-16,-2 10-19 16,-10 6 1-16,-10 0-9 15,-6 2-2-15,-3-4-6 16,0-4 7-16,-3 3 1 16,-19 4 0-16,-6 6-9 15,-7 8-7-15,-16 36-77 16,7-22-108-16,7-7-127 0</inkml:trace>
        </inkml:traceGroup>
      </inkml:traceGroup>
    </inkml:traceGroup>
    <inkml:traceGroup>
      <inkml:annotationXML>
        <emma:emma xmlns:emma="http://www.w3.org/2003/04/emma" version="1.0">
          <emma:interpretation id="{EEB61B05-6CC0-40B0-B320-99BDA0C36A91}" emma:medium="tactile" emma:mode="ink">
            <msink:context xmlns:msink="http://schemas.microsoft.com/ink/2010/main" type="paragraph" rotatedBoundingBox="24100,12402 30602,12222 30668,14607 24165,14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C59AD7-8C89-49F1-A246-8BA41252453C}" emma:medium="tactile" emma:mode="ink">
              <msink:context xmlns:msink="http://schemas.microsoft.com/ink/2010/main" type="line" rotatedBoundingBox="24100,12402 30602,12222 30668,14607 24165,14787"/>
            </emma:interpretation>
          </emma:emma>
        </inkml:annotationXML>
        <inkml:traceGroup>
          <inkml:annotationXML>
            <emma:emma xmlns:emma="http://www.w3.org/2003/04/emma" version="1.0">
              <emma:interpretation id="{FDE964CD-CEFA-460B-8A94-2B3A2EE40F11}" emma:medium="tactile" emma:mode="ink">
                <msink:context xmlns:msink="http://schemas.microsoft.com/ink/2010/main" type="inkWord" rotatedBoundingBox="24103,12531 25437,12494 25500,14750 24165,14787"/>
              </emma:interpretation>
              <emma:one-of disjunction-type="recognition" id="oneOf4">
                <emma:interpretation id="interp20" emma:lang="en-US" emma:confidence="0.5">
                  <emma:literal>(R,</emma:literal>
                </emma:interpretation>
                <emma:interpretation id="interp21" emma:lang="en-US" emma:confidence="0">
                  <emma:literal>(r,</emma:literal>
                </emma:interpretation>
                <emma:interpretation id="interp22" emma:lang="en-US" emma:confidence="0">
                  <emma:literal>(R</emma:literal>
                </emma:interpretation>
                <emma:interpretation id="interp23" emma:lang="en-US" emma:confidence="0">
                  <emma:literal>(2,</emma:literal>
                </emma:interpretation>
                <emma:interpretation id="interp24" emma:lang="en-US" emma:confidence="0">
                  <emma:literal>(72,</emma:literal>
                </emma:interpretation>
              </emma:one-of>
            </emma:emma>
          </inkml:annotationXML>
          <inkml:trace contextRef="#ctx0" brushRef="#br0" timeOffset="21036.1264">968 7442 502 0,'0'0'142'0,"0"0"-80"15,0 0 56-15,0 0 38 16,0 0-19-16,-163 173-50 16,128-126 0-16,4 7-30 15,2 0-28-15,1 8 11 16,7 3-11-16,5 11-8 15,-1 12-2-15,9 17 5 16,-5 32-2-16,7-8-21 16,3 8 0-16,3-2 9 15,0-18-9-15,0 11-1 16,22-2 0-16,5-14-6 16,11-3-18-16,3-9-69 15,10-10-54-15,5-17-48 0,55-8 94 16,-14-20-19-16,-3-19-169 15</inkml:trace>
          <inkml:trace contextRef="#ctx0" brushRef="#br0" timeOffset="15316.0702">1227 7971 337 0,'0'0'134'16,"0"0"-33"-16,0 0 39 16,0 0 46-16,0 0-18 15,0 0-76-15,0 0-47 16,0 20-11-16,-6-6-34 15,-1 5 10-15,1 13-4 16,-4 4-6-16,1 10 2 16,0 8-2-16,2 2 0 15,1 8 6-15,0 0-6 0,-4-2 0 16,4-2 2 0,-4-6-2-16,1-12 1 0,3-8-1 15,-1-8-1-15,4-13-18 16,0-4-21-16,3-6-35 15,0-3-11-15,0 0-55 16,0-9 16-16,0-7-101 0</inkml:trace>
          <inkml:trace contextRef="#ctx0" brushRef="#br0" timeOffset="15902.0473">1113 7875 664 0,'0'0'140'0,"0"0"-140"16,0 0-90-16,0 0 66 16,0 0 17-16,0 0 7 15,0 0 0-15,176-136 1 16,-135 128-1-16,-3 4 0 15,-3 4 2-15,-7 0 7 16,-6 0 24-16,-3 6-4 16,-3 13 23-16,-7 5 3 15,-2 1-21-15,-4 3-3 16,-3 4-10-16,0-2 12 0,0 5 4 16,0-1-4-16,-7 2-4 15,-5-2-2-15,-7 3-12 16,-3-2 5-16,0-2 10 15,-4-2-11-15,-2-4-1 16,0 3 0-16,-1-1-3 16,7-5-9-16,0-5 10 15,6 3 1-15,8-8-17 16,5-1 6-16,-2 0-6 16,5 0 0-16,0-2 0 15,0 3 0-15,0 4 0 16,0 1 0-16,0 2 0 15,0 1 2-15,0-2-2 0,0 3 0 16,11-7 1-16,-6-5 0 16,6 2 22-16,0-8-1 15,5-3-12-15,0 2 0 16,9-4-4-16,0 0 1 16,7 0-7-16,-1 0-5 15,7-4-37-15,-3-9-131 16,-13-2-340-16</inkml:trace>
          <inkml:trace contextRef="#ctx0" brushRef="#br0" timeOffset="16374.4358">1883 8358 365 0,'0'0'68'0,"0"0"-41"15,0 0 77-15,0 0 54 16,0 0 15-16,0 0-81 15,0 0-38-15,32-70-24 16,-32 73-7-16,-2 23 11 0,-12 6-4 16,-2 18 9-1,5 4-22-15,0 0-16 0,9-1 8 16,2-5-2-16,0-8-7 16,0-9 1-16,0-11-1 15,0-4 1-15,0-4-2 16,0-4-14-16,0-3-120 15,-17-1-141-15,-1-4-408 0</inkml:trace>
        </inkml:traceGroup>
        <inkml:traceGroup>
          <inkml:annotationXML>
            <emma:emma xmlns:emma="http://www.w3.org/2003/04/emma" version="1.0">
              <emma:interpretation id="{893B93D4-D439-46D1-8C36-C6CE1DB2107B}" emma:medium="tactile" emma:mode="ink">
                <msink:context xmlns:msink="http://schemas.microsoft.com/ink/2010/main" type="inkWord" rotatedBoundingBox="26225,12343 27337,12312 27366,13395 26254,13426"/>
              </emma:interpretation>
              <emma:one-of disjunction-type="recognition" id="oneOf5">
                <emma:interpretation id="interp25" emma:lang="en-US" emma:confidence="0.5">
                  <emma:literal>E'</emma:literal>
                </emma:interpretation>
                <emma:interpretation id="interp26" emma:lang="en-US" emma:confidence="0">
                  <emma:literal>EI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E,</emma:literal>
                </emma:interpretation>
                <emma:interpretation id="interp29" emma:lang="en-US" emma:confidence="0">
                  <emma:literal>ET</emma:literal>
                </emma:interpretation>
              </emma:one-of>
            </emma:emma>
          </inkml:annotationXML>
          <inkml:trace contextRef="#ctx0" brushRef="#br0" timeOffset="17126.6102">2874 7810 332 0,'0'0'671'0,"0"0"-595"16,0 0-75-16,0 0 7 15,0 0 42-15,0 0-35 16,0 0-14-16,-17 9 0 16,6 13 8-16,-2 7 8 0,-6-2 24 15,2 8 28-15,-2-1-5 16,0 2-25-16,0 1 0 16,3 3-23-16,3-3-7 15,7-1-4-15,6-2-4 16,0-3-2-16,0-4 1 15,22 0-25-15,13-4 8 16,3-4-5-16,5-5-3 16,4-5 4-16,4-6-39 15,-1-3 14-15,1 0-19 16,-1-3-50-16,9-30-71 16,-8 1-77-16,-17 0-118 0</inkml:trace>
          <inkml:trace contextRef="#ctx0" brushRef="#br0" timeOffset="17704.0628">2915 7790 550 0,'0'0'140'0,"0"0"-106"16,0 0 39-16,0 0 70 16,0 0-32-16,165-29-71 15,-140 29-27-15,-3 0-13 16,-6 0 2-16,-5 0-2 15,-1 0 2-15,-4 9-2 16,5-1 0-16,-3 1-33 16,1-3-98-16,-2-4-188 0</inkml:trace>
          <inkml:trace contextRef="#ctx0" brushRef="#br0" timeOffset="17460.0833">2890 7586 978 0,'0'0'156'16,"0"0"-108"-16,0 0 19 16,0 0 30-16,0 0-19 15,0 0-48-15,0 0-29 0,22-76-2 16,13 67 1-16,3 3 0 16,-3 0 0-16,1 4-1 15,2 2 0-15,-3 0-7 16,0 0-29-16,-1 0-1 15,1 0-4-15,-3-3-9 16,-4-2-65-16,-3-4-151 16,-9 4-42-16,-13-4-275 0</inkml:trace>
          <inkml:trace contextRef="#ctx0" brushRef="#br0" timeOffset="18080.5874">3790 7235 735 0,'0'0'231'16,"0"0"-143"-16,0 0-10 0,0 0 40 16,0 0-37-16,0 0-71 15,0 0-10-15,0 38 0 16,0-8 8-16,0 7 6 16,0 2-7-16,0 1-7 15,0 0 12-15,0-1-10 16,0 1 4-16,0-3-5 15,0-6 0-15,0 0-1 16,-2-3-12-16,-12-5-112 16,6-9-146-16,-3-9-279 0</inkml:trace>
        </inkml:traceGroup>
        <inkml:traceGroup>
          <inkml:annotationXML>
            <emma:emma xmlns:emma="http://www.w3.org/2003/04/emma" version="1.0">
              <emma:interpretation id="{8C6B9F5E-1A34-4EA7-9F96-9067EE4FFABD}" emma:medium="tactile" emma:mode="ink">
                <msink:context xmlns:msink="http://schemas.microsoft.com/ink/2010/main" type="inkWord" rotatedBoundingBox="28286,12615 30611,12551 30650,13973 28325,14038"/>
              </emma:interpretation>
              <emma:one-of disjunction-type="recognition" id="oneOf6">
                <emma:interpretation id="interp30" emma:lang="en-US" emma:confidence="0.5">
                  <emma:literal>RL)</emma:literal>
                </emma:interpretation>
                <emma:interpretation id="interp31" emma:lang="en-US" emma:confidence="0">
                  <emma:literal>Re)</emma:literal>
                </emma:interpretation>
                <emma:interpretation id="interp32" emma:lang="en-US" emma:confidence="0">
                  <emma:literal>RC)</emma:literal>
                </emma:interpretation>
                <emma:interpretation id="interp33" emma:lang="en-US" emma:confidence="0">
                  <emma:literal>R)</emma:literal>
                </emma:interpretation>
                <emma:interpretation id="interp34" emma:lang="en-US" emma:confidence="0">
                  <emma:literal>Ra)</emma:literal>
                </emma:interpretation>
              </emma:one-of>
            </emma:emma>
          </inkml:annotationXML>
          <inkml:trace contextRef="#ctx0" brushRef="#br0" timeOffset="19112.376">4860 7877 785 0,'0'0'271'0,"0"0"-216"16,0 0-55-16,0 0-16 15,0 0 16-15,0 0 17 16,0 0-15-16,-22 106 8 16,12-56-9-16,1 7 0 15,-1 0 11-15,4-5 1 16,-4-3 3-16,4-6 4 15,0-3-20-15,-1-4 6 16,1-4-5-16,3-7-1 16,3-5 0-16,0-6-20 15,0-6-70-15,0-8-44 0,0 0-83 16,0 0-27-16</inkml:trace>
          <inkml:trace contextRef="#ctx0" brushRef="#br0" timeOffset="19730.0223">4771 7747 928 0,'0'0'113'0,"0"0"-113"0,0 0-15 16,0 0 8-16,0 0 1 15,160-62 6-15,-111 57 0 16,-3 5-1-16,-5 0 0 16,-9 0-27-16,-4 10 17 15,-12 11 11-15,-4 1 9 16,-5 1 56-16,-7 2-10 16,0 4 4-16,0 2-10 15,0 3 2-15,-7 2 15 16,-12 4-18-16,-3 5-23 15,-6 4-8-15,-4-2-4 16,-2-1 2-16,2-4-9 16,2-5 5-16,1-10 11 0,7-9 1 15,6-4 24-15,4-8-15 16,8-3-10-16,1-3-6 16,3 0-9-16,0 0-6 15,0 0 10-15,0 0-10 16,0 0-1-16,0 0 1 15,0 0-1-15,0 0 0 16,0 0-6-16,0 0-4 16,0 3 10-16,0-3-10 15,0 3 10-15,3 1 9 16,13 5 5-16,10 4-2 16,2-5 2-16,7 3-3 15,1-3 5-15,-1-3-16 0,0 4 6 16,-4-3-4-1,-2 3-2-15,-4-1 0 0,-3 1-12 16,-3 3-17-16,-3-5 5 16,-3 2-27-16,-1-3-30 15,1-6-64-15,-2 0-151 16,-3 0-300-16</inkml:trace>
          <inkml:trace contextRef="#ctx0" brushRef="#br0" timeOffset="20179.7654">5832 8199 508 0,'0'0'91'16,"0"0"-57"-16,0 0 48 16,0 0 71-16,0 0 7 15,0 0-35-15,0 0-27 16,35 92 8-16,-61-64-7 16,1 2-6-16,-3 0-48 15,2-7-28-15,11-4-2 16,2-2-14-16,10-6-1 0,3 3 0 15,0 0 0-15,0 4 1 16,0 1-1-16,12 1 0 16,4 0 1-16,6-1 0 15,0-4 0-15,1 0 8 16,2-4-8-16,0-6 11 16,-4 1-12-16,1-3 6 15,-3-3-6-15,0 0-6 16,0 0-3-16,3 0-33 15,13-9-77-15,-4-14-105 16,-5-2-400-16</inkml:trace>
          <inkml:trace contextRef="#ctx0" brushRef="#br0" timeOffset="21675.574">6798 7481 147 0,'0'0'1134'0,"0"0"-1043"16,0 0-91-16,0 0-60 15,0 0 60-15,0 0 0 16,0 0 19-16,79 99-7 15,-46-51 5-15,2 6-5 16,-7 0 7-16,-2 3-8 16,-7 0 15-16,-1 1-4 15,-2 5-7-15,0 8-9 0,-8 5-6 16,0 5 1 0,-5 8 5-16,-3-1-6 0,0-1-35 15,-22-1-1-15,-16-7-34 16,-16-6-34-16,-56 15 13 15,10-20-53-15,5-17-471 0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49:44.419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36CDBD-6D77-47C7-81B2-A25423184F35}" emma:medium="tactile" emma:mode="ink">
          <msink:context xmlns:msink="http://schemas.microsoft.com/ink/2010/main" type="writingRegion" rotatedBoundingBox="17409,14054 18580,14054 18580,14586 17409,14586"/>
        </emma:interpretation>
      </emma:emma>
    </inkml:annotationXML>
    <inkml:traceGroup>
      <inkml:annotationXML>
        <emma:emma xmlns:emma="http://www.w3.org/2003/04/emma" version="1.0">
          <emma:interpretation id="{A7DC13DE-2A9F-4178-867B-73A010E99607}" emma:medium="tactile" emma:mode="ink">
            <msink:context xmlns:msink="http://schemas.microsoft.com/ink/2010/main" type="paragraph" rotatedBoundingBox="17409,14054 18580,14054 18580,14586 17409,14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39B51-FD6E-4F9F-844B-9ED30674582E}" emma:medium="tactile" emma:mode="ink">
              <msink:context xmlns:msink="http://schemas.microsoft.com/ink/2010/main" type="line" rotatedBoundingBox="17409,14054 18580,14054 18580,14586 17409,14586"/>
            </emma:interpretation>
          </emma:emma>
        </inkml:annotationXML>
        <inkml:traceGroup>
          <inkml:annotationXML>
            <emma:emma xmlns:emma="http://www.w3.org/2003/04/emma" version="1.0">
              <emma:interpretation id="{C63F4299-9491-493D-AA42-42E1D541AE78}" emma:medium="tactile" emma:mode="ink">
                <msink:context xmlns:msink="http://schemas.microsoft.com/ink/2010/main" type="inkWord" rotatedBoundingBox="17409,14054 18580,14054 18580,14586 17409,14586">
                  <msink:destinationLink direction="with" ref="{82C410C9-9AB1-459E-9CD0-D792AFBB87B9}"/>
                  <msink:destinationLink direction="with" ref="{9EA68B11-7CF4-4880-A16C-C4C966E13965}"/>
                </msink:context>
              </emma:interpretation>
              <emma:one-of disjunction-type="recognition" id="oneOf0">
                <emma:interpretation id="interp0" emma:lang="en-US" emma:confidence="0.5">
                  <emma:literal>of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or</emma:literal>
                </emma:interpretation>
              </emma:one-of>
            </emma:emma>
          </inkml:annotationXML>
          <inkml:trace contextRef="#ctx0" brushRef="#br0">-6046 9383 139 0,'0'0'248'15,"0"0"-118"-15,0 0-16 16,0 0 7-16,0 0-6 16,0 0-5-16,0 0-17 15,-32-22-17-15,29 22-8 16,0 0-5-16,0 0-14 15,3 0-19-15,0 0-8 16,0 0-13-16,0 0-2 16,0 0 3-16,0 0 5 15,0-6-9-15,0 4 2 0,9-13-7 16,10 4 0 0,6-3 0-16,4-1 11 0,6-1-5 15,2 5 0-15,1-3-6 16,3 5 0-16,-1 0 0 15,9 1 0-15,0-1-1 16,8 1 1-16,3-9 0 16,3 0 0-16,-4 3 6 15,1 0-6-15,-6-1-1 16,-7 4 0-16,-6 3 0 16,-6 2 0-16,-5 1 0 15,0-1 0-15,-3 1 0 0,-5-1 0 16,0 3 1-1,-6 3-1-15,0 0-1 0,0 0 0 16,-1 0 0-16,1-4 1 16,0 4-1-16,-3 0 1 15,-1-2 0-15,-6 2 0 16,1-3-12-16,-4 3-4 16,0 0-7-16,-3 0-6 15,3-3-3-15,-3 3-17 16,0 0-41-16,0-5-79 15,0 2-62-15,-19 0-290 0</inkml:trace>
          <inkml:trace contextRef="#ctx0" brushRef="#br0" timeOffset="1037.1706">-5747 8976 25 0,'0'0'30'15,"0"0"23"-15,0 0 51 0,0 0-1 16,0 0-7-16,0 0-15 15,0 0 1-15,-94 75-11 16,69-65 14-16,3 4-33 16,-4 1 7-16,7-7-14 15,0 1-9-15,7-1 3 16,-1-3-16-16,1 1-12 16,-1 2-9-16,4 4-2 15,-4 2 1-15,0 3-1 0,-3 3 1 16,4 5-2-16,-1 4-7 15,2 2 8-15,-3 0-1 16,6 3 2-16,-3-3-2 16,6-6 2-16,-3-2-2 15,5-2 1-15,3-11-6 16,0 1-7-16,0-8-13 16,0 0 24-16,0-3 2 15,0 0 20-15,0 0-5 16,8 3 9-16,6-1 7 15,8 2-4-15,7-1-11 16,-1 3 1-16,4-6-2 0,3 2-8 16,-1-2-6-1,4 0 13-15,-3 0-12 0,0 0 9 16,-2 0 2-16,-1 0-3 16,-1 0-9-16,1 0 0 15,-7 0 0-15,0 0 6 16,-6 0-7-16,0 0-2 15,0 0 2-15,-6 0-3 16,-2 3 2-16,0 3-6 16,-3-4 6-16,0-2 0 15,-5 3 1-15,0-3 1 16,0 0 5-16,-3 0-5 16,2 0 12-16,-2 0 6 0,5 0 8 15,-2-16-5 1,0-10-15-16,-3-2 12 0,0-1 7 15,0-5-8-15,-3 4 3 16,-13-2-2-16,-3 1 15 16,3 2-2-16,0 1-9 15,4 9-4-15,-1 1 0 16,4 1-6-16,-1 6-6 16,4 3-7-16,3 2 1 15,3 3 4-15,0 3-5 16,0 0-1-16,-3 0 0 15,3 0-13-15,0 0-11 16,0 0-39-16,0 0-71 0,-4 0-56 16,4 0-30-1,-3 0-96-15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1:03.044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36B84C-BD12-48EC-98CB-990715D724E0}" emma:medium="tactile" emma:mode="ink">
          <msink:context xmlns:msink="http://schemas.microsoft.com/ink/2010/main" type="inkDrawing" rotatedBoundingBox="19818,7318 20938,5597 22317,6494 21197,8215" hotPoints="21996,6894 21077,7813 20157,6894 21077,5975" semanticType="enclosure" shapeName="Circle"/>
        </emma:interpretation>
      </emma:emma>
    </inkml:annotationXML>
    <inkml:trace contextRef="#ctx0" brushRef="#br0">1466 207 217 0,'0'0'233'0,"0"0"-132"16,0 0-49-16,0 0 36 16,0 0 38-16,0 0-5 15,0-1 8-15,0 1-37 16,0 0-22-16,0-4-5 16,0 4-29-16,-2-2 3 15,2-1-8-15,0 0-25 0,0 3 14 16,0 0-17-16,0 0-3 15,0 0 15-15,-3 0-15 16,3 0 14-16,-3 0 8 16,0 0-7-16,-4 0 11 15,4 0-16-15,-6-6-3 16,3 1 1-16,-4-3-7 16,1-1 5-16,2 3-6 15,-2-3 2-15,2 4-2 16,1-1 0-16,0 1 0 15,3-1-1-15,0 1 2 16,-1 1-1-16,1-1 0 16,-3 1 2-16,0 3-4 0,-4-3 2 15,1 2-8 1,-1-1 8-16,1 0-8 0,-1-3 8 16,-2 1 0-16,2 2 6 15,-2-2-10-15,2-4 4 16,-3 3 0-16,1-1 7 15,-1 0-6-15,-3 1-1 16,2-2 0-16,-2 2 2 16,-3 1 3-16,3-1-5 15,-3 3 0-15,3-3 4 16,1 2-3-16,2 4-1 16,0-1 0-16,1 1 7 15,-1-4-8-15,1 4 1 16,-1-2 0-16,-3 2-7 15,4 0 14-15,-1 0-7 0,-3 0 0 16,0 0 0-16,-3 0-7 16,-3 0 7-16,0 0 0 15,-2 0-1-15,2 0 3 16,0 0-2-16,3 0 0 16,3 0 7-16,0 2-14 15,4 2 7-15,-7 1 0 16,-3 1-1-16,0-1 4 15,-7 4-3-15,4-1 0 16,3 1 1-16,1-1-7 16,5-2 6-16,0 3 0 15,4 0-1-15,-4-1 2 0,0 3-1 16,0 1 0-16,-3 2 0 16,0-1-1-16,0 5 1 15,-3 2 0-15,3-3-2 16,1 2 2-16,-5 1 0 15,4 1 0-15,-3 2-1 16,3-2 0-16,2 4 1 16,-2-2-6-16,3-1 5 15,-3 4 1-15,3-2 0 16,0-2 0-16,1 1 1 16,-4 1 1-16,3-5-2 15,3 5 0-15,1-7-4 16,-1 4 5-16,3-5-1 15,1 4 0-15,0 0 6 16,-1 2-9-16,4 3 3 0,-4-2-1 16,4 1-5-16,3 1 10 15,-2-6-4-15,0 1 0 16,2-1-4-16,0 2 3 16,0-2 1-16,3 1 0 15,-3 0-1-15,1 0 1 16,2 2 0-16,-5-1 0 15,5-5 0-15,-3 1-1 16,3 1 1-16,-3-3 0 16,3-2-6-16,0 1 9 15,0 2-3-15,0-1 0 0,0 2 1 16,0 4-1 0,0-8 0-16,0 4 0 0,0-2 7 15,0 1-6-15,0 1 0 16,0 2-1-16,0 2 7 15,0 2-8-15,0-4 1 16,0 4 0-16,0 0-1 16,0-4 2-16,0 3 12 15,0-1 1-15,0-4-13 16,3 0 22-16,0-3-21 16,2-3-2-16,-3 0 10 15,-2-2-8-15,3 2-2 16,3 1 5-16,-3 5-4 15,4-1 0-15,-1 2-1 0,-3 2 0 16,3-1 3-16,1 2-2 16,-1-5-1-16,-3-2 0 15,4 1 2-15,-1-7-2 16,0 4 1-16,4-4-1 16,-1 1 20-16,4 1-20 15,-1 1 7-15,4 2-7 16,0-2 6-16,-3 3-6 15,-1-7 0-15,1 6 0 16,-1-4 2-16,-2-1-1 16,3-3-1-16,1 4 0 15,3-4 0-15,1 4 1 16,4 0-1-16,0-1-1 0,0 0 1 16,0-2 0-16,0 3 0 15,1-7 0-15,-1 3 2 16,0-1-3-16,0-2 1 15,-3 5 0-15,3-5-7 16,0 4 14-16,0-1-7 16,-3-2 0-16,2 3-7 15,-2-3 6-15,0-3 0 16,0 2-4-16,-3-2 4 16,3 0 1-16,3 0-1 15,-3 0 1-15,6 0 0 16,0 0-7-16,0 0 7 15,1-5 0-15,2-6 2 0,-1 0 0 16,5-4-2 0,-1 1 0-16,1 0-5 0,0-1-1 15,-4 4 5-15,-3 0-9 16,0-1 10-16,1 1-9 16,-1-4 9-16,-1-1 0 15,1 2-1-15,-1-6-1 16,0 4 2-16,1-1-1 15,-3-3-1-15,3 0 3 16,1-1-1-16,-4 2 0 16,0 0 1-16,-3 1-1 15,-7 1 0-15,4 1 0 0,-3-2-1 16,3 1 2 0,-4-1-1-16,4 0 0 15,-3 0 1-15,-2 2 3 0,3-1-4 16,-3-2 0-16,2-3 0 15,0 0 0-15,2-3 0 16,-2-4 0-16,0 1 1 16,2-5-1-16,-2-2 0 15,-3-2 1-15,2-2 6 16,-2-1-6-16,-1-1 14 16,1 1-8-16,-4-1-7 15,0 5 34-15,-3-1-33 16,1 3-1-16,-4 2 16 15,3 2-9-15,-3 1 11 16,0 4-1-16,0 2-11 0,0 0 13 16,0 4-7-1,0-3-6-15,0 1 8 0,0-2-13 16,-7 1 9-16,1-1 4 16,0-2-14-16,-4-1 20 15,4 1-18-15,-3-4 0 16,-1 4 20-16,1-1-22 15,-7 1 8-15,3-1 0 16,-3 4-7-16,-3-2 6 16,2 0-7-16,-2 1 0 15,0 1 0-15,-3-1 0 16,-2 0 1-16,2 3-1 16,-2-3 1-16,2 4 5 15,-3 2-6-15,3 0 0 16,3 3 3-16,0 0 4 0,3 6-7 15,3-1 3-15,-2 2 3 16,2 5-10-16,-6-2 4 16,-3 3-12-16,-2 1 5 15,-11 0-14-15,-6 0 5 16,-3 0-3-16,-3 1-20 16,2 9 17-16,7-5-19 15,5-1-6-15,3-4-5 16,11 0-59-16,0 0-95 15,8 0-160-15,1 0-355 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0:11.705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8F3CADE-CFFB-4855-851C-8A234F76DFB9}" emma:medium="tactile" emma:mode="ink">
          <msink:context xmlns:msink="http://schemas.microsoft.com/ink/2010/main" type="writingRegion" rotatedBoundingBox="6337,6283 7823,6283 7823,8200 6337,8200"/>
        </emma:interpretation>
      </emma:emma>
    </inkml:annotationXML>
    <inkml:traceGroup>
      <inkml:annotationXML>
        <emma:emma xmlns:emma="http://www.w3.org/2003/04/emma" version="1.0">
          <emma:interpretation id="{E804CEC5-3637-4EDD-9A7E-317389D2C8CA}" emma:medium="tactile" emma:mode="ink">
            <msink:context xmlns:msink="http://schemas.microsoft.com/ink/2010/main" type="paragraph" rotatedBoundingBox="6372,6283 7187,6283 7187,7313 6372,7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837007-2842-4221-B5E3-DFB1627FE2F6}" emma:medium="tactile" emma:mode="ink">
              <msink:context xmlns:msink="http://schemas.microsoft.com/ink/2010/main" type="inkBullet" rotatedBoundingBox="6372,7152 6854,7152 6854,7313 6372,7313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66 186 335 0,'0'0'74'0,"0"0"21"15,0 0-11-15,0 0 41 16,0 0-9-16,0 0-21 16,0 0-41-16,117 40-25 15,-79-40-15-15,3 0 6 16,2-4-7-16,-2-7-11 15,0-3 6-15,-6 3-8 0,-7 2 0 16,-9 4-36-16,-3 1-73 16,-10 4-101-16,-3 0-145 15</inkml:trace>
      </inkml:traceGroup>
      <inkml:traceGroup>
        <inkml:annotationXML>
          <emma:emma xmlns:emma="http://www.w3.org/2003/04/emma" version="1.0">
            <emma:interpretation id="{B50AC9ED-9976-4F98-95DE-4324BE62C46C}" emma:medium="tactile" emma:mode="ink">
              <msink:context xmlns:msink="http://schemas.microsoft.com/ink/2010/main" type="line" rotatedBoundingBox="7089,6283 7187,6283 7187,7011 7089,7011"/>
            </emma:interpretation>
          </emma:emma>
        </inkml:annotationXML>
        <inkml:traceGroup>
          <inkml:annotationXML>
            <emma:emma xmlns:emma="http://www.w3.org/2003/04/emma" version="1.0">
              <emma:interpretation id="{0B36EC85-FA1B-43BE-8A33-153EEAD11685}" emma:medium="tactile" emma:mode="ink">
                <msink:context xmlns:msink="http://schemas.microsoft.com/ink/2010/main" type="inkWord" rotatedBoundingBox="7089,7011 7160,6282 7199,6286 7127,7014"/>
              </emma:interpretation>
              <emma:one-of disjunction-type="recognition" id="oneOf1">
                <emma:interpretation id="interp1" emma:lang="en-US" emma:confidence="0.5">
                  <emma:literal>,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'</emma:literal>
                </emma:interpretation>
                <emma:interpretation id="interp5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252.5183">38-129 35 0,'0'0'509'0,"0"0"-439"16,0 0-41-16,0 0-14 16,0 0 51-16,0 0-8 15,0 0-28-15,132-70-13 16,-100 67-4-16,0-3-1 16,2 3-6-16,-2-2 17 15,-2 1-7-15,2-5-6 16,-1 4 0-16,1-6-9 15,-4 3 1-15,-2-4 4 16,-4 6-6-16,-10-3-94 16,-5 5-120-16,-7-2-173 0</inkml:trace>
        </inkml:traceGroup>
      </inkml:traceGroup>
    </inkml:traceGroup>
    <inkml:traceGroup>
      <inkml:annotationXML>
        <emma:emma xmlns:emma="http://www.w3.org/2003/04/emma" version="1.0">
          <emma:interpretation id="{F62BCEEA-0EA4-4037-9075-BE7283452A4C}" emma:medium="tactile" emma:mode="ink">
            <msink:context xmlns:msink="http://schemas.microsoft.com/ink/2010/main" type="paragraph" rotatedBoundingBox="6337,7228 7823,7228 7823,8200 6337,8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B87AA7-0D6A-4E61-A0FD-D7128C7E6CF1}" emma:medium="tactile" emma:mode="ink">
              <msink:context xmlns:msink="http://schemas.microsoft.com/ink/2010/main" type="line" rotatedBoundingBox="6337,7228 7823,7228 7823,8200 6337,8200"/>
            </emma:interpretation>
          </emma:emma>
        </inkml:annotationXML>
        <inkml:traceGroup>
          <inkml:annotationXML>
            <emma:emma xmlns:emma="http://www.w3.org/2003/04/emma" version="1.0">
              <emma:interpretation id="{973F657F-ECDE-4145-AE86-2C9477A17929}" emma:medium="tactile" emma:mode="ink">
                <msink:context xmlns:msink="http://schemas.microsoft.com/ink/2010/main" type="inkWord" rotatedBoundingBox="7530,7228 7823,7228 7823,7512 7530,7512"/>
              </emma:interpretation>
              <emma:one-of disjunction-type="recognition" id="oneOf2">
                <emma:interpretation id="interp6" emma:lang="en-US" emma:confidence="0.5">
                  <emma:literal>t</emma:literal>
                </emma:interpretation>
                <emma:interpretation id="interp7" emma:lang="en-US" emma:confidence="0">
                  <emma:literal>°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+</emma:literal>
                </emma:interpretation>
                <emma:interpretation id="interp10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1702.8308">1369 41 745 0</inkml:trace>
          <inkml:trace contextRef="#ctx0" brushRef="#br0" timeOffset="1541.8518">1369 41 317 0,'0'0'175'0,"0"0"-129"16,0 0-30-16,0 0 85 16,0 0 42-16,0 0-32 15,0 0-49-15,0 3-32 16,0-3-5-16,3 3-6 15,3 0-6-15,1-3-6 16,-1 3-6-16,3 2 5 16,4-2-5-16,-4 3 1 0,1-3-2 15,-1-3-6-15,1 0-45 16,2 0-69-16,-2 0-46 16,-7-9-115-16</inkml:trace>
          <inkml:trace contextRef="#ctx0" brushRef="#br0" timeOffset="68451.0569">-3965-248 897 0,'0'0'221'0,"0"0"-103"16,0 0-34-16,0 0-28 0,0 0-8 16,0 0-48-1,0 0 6-15,0 34-7 0,0 1 2 16,0 10-1-16,0 3 2 15,0 0 4-15,-8 0-6 16,2 0 0-16,1-2 1 16,-6-1 10-16,3-2-10 15,-3-7-1-15,3-2 0 16,2-3-17-16,-1-8-12 16,4-6-42-16,3-6-50 15,0-3-62-15,0-8-53 16,0 0 4-16,0 0-104 0</inkml:trace>
          <inkml:trace contextRef="#ctx0" brushRef="#br0" timeOffset="1043.8409">853-1155 411 0,'0'0'197'0,"0"0"6"16,0 0-40-16,0 0-33 15,0 0-27-15,0 0-48 16,0 0-30-16,-25-4-25 16,25 9-12-16,0 15 12 0,0 5 1 15,0 12 6-15,0 4-6 16,0 4 7-16,0 2-7 15,0 4 11-15,0 6-12 16,0-3 1-16,-10 2-1 16,1-2-6-16,0-3 6 15,-4-9 1-15,3-1-1 16,1-10-38-16,3 4-157 16,3-13-41-16,-1-8-107 0</inkml:trace>
          <inkml:trace contextRef="#ctx0" brushRef="#br0" timeOffset="1856.3518">1369 41 745 0,'-171'-150'163'0,"169"150"-96"0,2 0 18 0,0 0 31 16,0 0-22-16,0-6-59 0,13-3-28 15,12-5-6-15,10 1-1 16,-5-5 0-16,2 3 0 16,-7 5-1-16,-3 2 0 15,-6 2-1-15,0 3-10 16,-4 0-24-16,4 3-49 15,6 0-112-15,-6 0-134 16,-3 0-317-16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1:21.988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9EA75D-934E-4BCC-81A4-0706167DC314}" emma:medium="tactile" emma:mode="ink">
          <msink:context xmlns:msink="http://schemas.microsoft.com/ink/2010/main" type="inkDrawing" rotatedBoundingBox="952,7607 2839,6189 3871,7563 1983,8981" hotPoints="3427,7612 2439,8600 1451,7612 2439,6624" semanticType="enclosure" shapeName="Circle">
            <msink:sourceLink direction="with" ref="{8AAA84A9-105D-4D63-9B17-693907C813D8}"/>
          </msink:context>
        </emma:interpretation>
      </emma:emma>
    </inkml:annotationXML>
    <inkml:trace contextRef="#ctx0" brushRef="#br0">1470 6 679 0,'0'0'104'0,"0"0"-45"15,0 0 94-15,0 0-39 16,0 0-31-16,-161-7 1 0,128 7-63 16,-5 0 8-16,3 0 21 15,-3 0-7-15,-6 2-11 16,-10 11-22-16,-6 4 12 15,-6 1 29-15,-7 2 3 16,2 2-13-16,-5 3-27 16,0 4-13-16,2 4 11 15,4-1-11-15,10 3-1 16,13-5 0-16,6 2 2 16,6 1-3-16,0 9 1 15,2 11 0-15,1 5-6 16,1 10 7-16,2 12-1 15,4 2 1-15,0 5 7 0,3 1 0 16,0-1-6 0,6-2-2-16,0-2 19 0,8 1-1 15,0 3 7-15,8-6-2 16,0-2 11-16,13-6-9 16,25-8-25-16,9-8-6 15,13-6 5-15,9-8-7 16,3-13 7-16,7-4-5 15,3-12-15-15,3-11 19 16,4-3-3-16,1 0 3 16,5-8-5-16,-2-14 7 15,-1-4-7-15,3-2 6 16,-4-7-15-16,-7 2 15 16,-2-4-27-16,-6-3 11 15,-8-2 17-15,-1-3 0 0,-4-4 0 16,3-7 0-16,-3-4 0 15,-1-5 0-15,1-3 0 16,-9-4 1-16,-3-1 2 16,-13-4-2-16,-7 2-1 15,-6-2 0-15,-9 2 6 16,-11-2-4-16,-5-1 9 16,0 5 5-16,-5-1-4 15,-23 1 0-15,-7 5 14 16,-9 3-13-16,-10 3-10 15,-9 8 0-15,-10 11-3 16,-8 12-7-16,-4 15 6 0,-3 16-12 16,7 0-4-16,2 33-12 15,9 21-56-15,-7 45-63 16,17-14-187-16,6-3-226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40:00.7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6F637E-C1B6-462B-BD22-3C2DD0347B85}" emma:medium="tactile" emma:mode="ink">
          <msink:context xmlns:msink="http://schemas.microsoft.com/ink/2010/main" type="writingRegion" rotatedBoundingBox="5857,7101 7999,7544 7811,8452 5670,8009"/>
        </emma:interpretation>
      </emma:emma>
    </inkml:annotationXML>
    <inkml:traceGroup>
      <inkml:annotationXML>
        <emma:emma xmlns:emma="http://www.w3.org/2003/04/emma" version="1.0">
          <emma:interpretation id="{36A980C8-2BE4-4753-8CFD-D77D842396F4}" emma:medium="tactile" emma:mode="ink">
            <msink:context xmlns:msink="http://schemas.microsoft.com/ink/2010/main" type="paragraph" rotatedBoundingBox="5857,7101 7999,7544 7811,8452 5670,8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60A47D-63AA-482C-BBD3-FA6422CFE72E}" emma:medium="tactile" emma:mode="ink">
              <msink:context xmlns:msink="http://schemas.microsoft.com/ink/2010/main" type="line" rotatedBoundingBox="5857,7101 7999,7544 7811,8452 5670,8009"/>
            </emma:interpretation>
          </emma:emma>
        </inkml:annotationXML>
        <inkml:traceGroup>
          <inkml:annotationXML>
            <emma:emma xmlns:emma="http://www.w3.org/2003/04/emma" version="1.0">
              <emma:interpretation id="{2DC1672A-6EF7-4401-9B90-3D383352DFC7}" emma:medium="tactile" emma:mode="ink">
                <msink:context xmlns:msink="http://schemas.microsoft.com/ink/2010/main" type="inkWord" rotatedBoundingBox="5857,7101 7999,7544 7811,8452 5670,8009"/>
              </emma:interpretation>
              <emma:one-of disjunction-type="recognition" id="oneOf0">
                <emma:interpretation id="interp0" emma:lang="en-US" emma:confidence="0.5">
                  <emma:literal>VAB</emma:literal>
                </emma:interpretation>
                <emma:interpretation id="interp1" emma:lang="en-US" emma:confidence="0">
                  <emma:literal>VKAB</emma:literal>
                </emma:interpretation>
                <emma:interpretation id="interp2" emma:lang="en-US" emma:confidence="0">
                  <emma:literal>VKNB</emma:literal>
                </emma:interpretation>
                <emma:interpretation id="interp3" emma:lang="en-US" emma:confidence="0">
                  <emma:literal>VKB</emma:literal>
                </emma:interpretation>
                <emma:interpretation id="interp4" emma:lang="en-US" emma:confidence="0.5">
                  <emma:literal>VA B</emma:literal>
                </emma:interpretation>
              </emma:one-of>
            </emma:emma>
          </inkml:annotationXML>
          <inkml:trace contextRef="#ctx0" brushRef="#br0">0 105 644 0,'0'0'149'0,"0"0"-111"16,0 0-37 0,0 0 9-16,0 0-2 0,0 0 19 15,0 0 37 1,13 0 19-16,-10 0 20 0,-3 0-22 15,0 4 31 1,0 1 5-16,0 3-70 16,0 2-15-16,0 4-9 0,0 7-23 15,0 4 28-15,0 6-21 16,0 2 1-16,0 4-3 16,0 0-3-16,3-3-2 15,7 0 11-15,-1-2-9 16,1-2 11-16,-1-1-11 15,1 0 24-15,-4-4 6 16,3-3-32-16,-2-2 12 16,2 2-8-16,1 4 4 15,2 0 0-15,4 1-8 0,3-1 1 16,3 0 2 0,0-4 6-16,2-4-9 15,3-1 0-15,-3-7 0 16,4-4 1-16,-6 0-1 0,0-6 1 15,-3 0 5 1,0 0-5-16,-3 0-1 0,-3-2 0 16,-4-17 1-16,1-3 14 0,-1-10-15 15,4-4 0 1,-1-11 0-16,1-5 10 0,0-1-13 16,1-1 3-1,2 0 0-15,0 1 0 0,1 8 1 16,-6 2 1-1,-1 7 5-15,-1 6-1 0,-2 5-6 16,-4 3 10 0,-3 4 8-16,0-1 46 0,0 1-27 15,0-5-15-15,-3 5-2 16,-10-5-18-16,0 3 4 16,4 0-6-16,-1 5 1 15,4 6 31-15,1 4-30 16,2 0 4-16,3 5-6 15,0 0-12-15,0 0-4 16,0 0-22-16,-5 0-22 16,5 0 25-16,0 3-6 0,-3 8 1 15,0 9-31 1,1-6-150-16,-4 1-301 0</inkml:trace>
          <inkml:trace contextRef="#ctx0" brushRef="#br0" timeOffset="669.9815">1061 601 506 0,'0'0'226'16,"0"0"-66"-16,0 0-27 0,0 0 9 15,0 0-19 1,0 0-85-16,0 0-19 0,-60 0-19 15,54 4 1 1,-1 5 10-16,-2 4 0 0,-1 6 33 16,-2 5 2-16,-1 3-14 0,-6 5 28 15,0 5-12 1,3-2-17-16,2-2 5 0,0-5-26 16,9-5-1-1,0-6-1-15,5 0-7 0,0-6 2 16,0 1-3-1,0-2-6-15,0-1 5 16,0 0 2-16,0 0-1 16,0-4 5-16,0 1 2 0,0 0-7 15,0-4 0-15,0 5 0 16,0-5-2 0,0 2-15-16,0-3-41 0,0-1-17 15,0 0-51 1,0 0-64-16,0-16-351 0,0-7 39 0</inkml:trace>
          <inkml:trace contextRef="#ctx0" brushRef="#br0" timeOffset="1129.9318">944 673 970 0,'0'0'276'16,"0"0"-147"-1,0 0 8-15,0 0-12 0,0 0-48 16,0 0-54 0,0 0-23-16,0-18 0 0,0 15-10 15,13-3 10-15,2 5 0 16,-2 1 1-16,-3 0-1 16,-4 0 0-16,3 0-1 15,-2 0 1-15,2 7 0 16,1 5 0-16,2 2 14 15,4 0-13-15,0 0-1 16,6 7 0-16,3-6 2 16,2 7 2-16,0-6-4 0,-3 0 1 15,-2 3 1 1,-6-9 0-16,-7 2-2 0,-2-3 0 16,-1 0 4-1,-3-4-4-15,-3 3 0 0,3 1 8 16,-3-1 3-1,3-1-5-15,1-1-7 0,-1 2 1 16,0-3-12 0,0-3 5-16,0 1 5 0,0 0-11 15,0-3-10-15,-3 3-68 0,0-3-13 16,0 0-72 0,0 0-112-16,-15 0-301 0</inkml:trace>
          <inkml:trace contextRef="#ctx0" brushRef="#br0" timeOffset="1489.9542">979 817 664 0,'0'0'160'15,"0"0"-118"-15,0 0-32 16,0 0 36-16,0 0-5 0,0 0-30 16,0 0 5-1,16-31-14-15,-10 31 3 0,0 0 37 16,4-3 42 0,-4 3 13-16,3 0-26 0,1-3 0 15,2 1 2 1,4-4-38-16,6 0-9 0,4-3-20 15,4 0-5 1,3 2 14-16,-3 1-15 0,-1 0-6 16,-4 4-17-16,-9 2-118 0,-4 0-143 15,-9 0-65 1,-3 8-350-16</inkml:trace>
          <inkml:trace contextRef="#ctx0" brushRef="#br0" timeOffset="2163.4022">1665 599 546 0</inkml:trace>
          <inkml:trace contextRef="#ctx0" brushRef="#br0" timeOffset="2083.4109">1665 599 671 0,'0'0'196'0,"0"0"-164"16,0 0-32-16,0 0-16 16,0 0 16-16,0 0-1 15,0 0 1-15,0 26 27 16,3-18 24-16,0 0 46 16,0 1 20-16,0 0-36 15,0 2-22-15,-3 1-22 16,4-2 2-16,-4 3 14 0,3 0-35 15,3 1-9 1,0 5 2-16,1 4-10 0,-1 4-1 16,2-3 0-1,0 6 1-15,-2-3 3 0,-1-3-2 16,-5-8-2 0,5-2 6-16,-5-8 1 0,0-5-4 15,0-1-2 1,0 0-1-16,0 0 19 0,0 0-19 15,0-13-29-15,0-6-93 0,-8-24-188 16,3 9-199 0,-1 1 157-16</inkml:trace>
          <inkml:trace contextRef="#ctx0" brushRef="#br0" timeOffset="2823.3699">1665 599 546 0,'-57'-5'231'0,"57"-7"-96"0,0-5-70 0,0-1-16 0,12-3-14 0,17 0-21 16,6 2-14-16,6-1 9 15,0 5-8-15,-3 4-1 16,-2 6 0-16,-4 0 1 16,-10 5-2-16,-6 0 1 15,-10 0-2-15,-3 0 2 16,0 0 48-16,-3 0-6 15,0 0 10-15,0 5 9 0,0 4 13 16,0 2-26 0,0 0-27-16,0 9 8 0,0 3-10 15,0 8 13 1,-15 2 0-16,-4 4-26 0,0 3 7 16,-3-4-4-1,3-1-9-15,6-10 16 0,2-5-6 16,3-12 16-16,5-2-1 0,3-6-18 15,0 0 6 1,0 0-13-16,0 0 1 0,0-6 4 16,19-11-5-1,6-5 0-15,0 2 0 0,-2 2-2 16,-4 11 1 0,-10 3-5-16,0 4-6 0,-2 0 10 15,-1 0-6 1,4 10 8-16,-1 4 0 0,0-3 1 15,4 0-5-15,0-1 4 16,1-4 0-16,3 3 3 16,-1-2-3-16,-3-2 0 15,-2 4-1-15,0-1 2 16,-8 1-2-16,-1 6 2 16,-2 0 4-16,0 2 15 15,0 6-19-15,-8-3 14 16,-11 2 6-16,-3-1-13 0,-2-6 24 15,0 3 1 1,-1-6 11-16,3-6 19 0,-6-1-45 16,2-5-2-1,1 0-13-15,0 0 3 0,1 0 6 16,5-17-12 0,0 1 0-16,6-1 2 0,4 2-2 15,1 3 0 1,6 7-1-16,2 1-42 0,0 4-11 15,0 0-60-15,-3 0-45 16,3 4-129-16,-3 7-221 0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0:11.088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AA84A9-105D-4D63-9B17-693907C813D8}" emma:medium="tactile" emma:mode="ink">
          <msink:context xmlns:msink="http://schemas.microsoft.com/ink/2010/main" type="writingRegion" rotatedBoundingBox="2223,7076 2919,7076 2919,7999 2223,7999">
            <msink:destinationLink direction="with" ref="{009EA75D-934E-4BCC-81A4-0706167DC314}"/>
          </msink:context>
        </emma:interpretation>
      </emma:emma>
    </inkml:annotationXML>
    <inkml:traceGroup>
      <inkml:annotationXML>
        <emma:emma xmlns:emma="http://www.w3.org/2003/04/emma" version="1.0">
          <emma:interpretation id="{51E5A97E-3239-4942-BF90-34092BC155DF}" emma:medium="tactile" emma:mode="ink">
            <msink:context xmlns:msink="http://schemas.microsoft.com/ink/2010/main" type="paragraph" rotatedBoundingBox="2223,7076 2919,7076 2919,7999 2223,7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5268B2-8A85-4EAC-A604-7BBCA247EB9E}" emma:medium="tactile" emma:mode="ink">
              <msink:context xmlns:msink="http://schemas.microsoft.com/ink/2010/main" type="line" rotatedBoundingBox="2223,7076 2919,7076 2919,7999 2223,7999"/>
            </emma:interpretation>
          </emma:emma>
        </inkml:annotationXML>
        <inkml:traceGroup>
          <inkml:annotationXML>
            <emma:emma xmlns:emma="http://www.w3.org/2003/04/emma" version="1.0">
              <emma:interpretation id="{696C03CA-AB70-440B-B61F-3655F37FAEDC}" emma:medium="tactile" emma:mode="ink">
                <msink:context xmlns:msink="http://schemas.microsoft.com/ink/2010/main" type="inkWord" rotatedBoundingBox="2223,7076 2919,7076 2919,7999 2223,7999"/>
              </emma:interpretation>
              <emma:one-of disjunction-type="recognition" id="oneOf0">
                <emma:interpretation id="interp0" emma:lang="en-US" emma:confidence="0.5">
                  <emma:literal>B</emma:literal>
                </emma:interpretation>
                <emma:interpretation id="interp1" emma:lang="en-US" emma:confidence="0">
                  <emma:literal>D</emma:literal>
                </emma:interpretation>
                <emma:interpretation id="interp2" emma:lang="en-US" emma:confidence="0">
                  <emma:literal>$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189 10 149 0,'0'0'585'15,"0"0"-510"1,0 0-15-16,0 0-16 0,0 0 19 16,0 0 15-16,0-11-27 15,-3 11-11-15,0 0 1 16,0 0 10-16,0 0-4 15,0 0-12-15,-1 0 9 16,1 0 2-16,0 2-18 16,0 7-17-16,-7 8-11 15,1 9 0-15,-7 10 0 16,-3 12 0-16,0 7 2 16,4 4-1-16,-3 6 0 15,-1 0 0-15,5 0-1 16,1-8 0-16,7-6 1 0,6-9 0 15,0-8-1-15,0-5-6 16,0-7-3-16,3-5 8 16,13-1 0-16,0-4 1 15,6-1 7-15,-3-2-7 16,6-3-1-16,4 0 1 16,5-6-7-16,4 0 1 15,3 0-4-15,5 0-9 16,3-12 3-16,0-2-23 15,2-5-1-15,-1-4-5 16,-2-3-31-16,-4 1-12 16,-3-5-32-16,8-15-21 15,-11 7-33-15,-9 3-44 0</inkml:trace>
          <inkml:trace contextRef="#ctx0" brushRef="#br0" timeOffset="69838.2016">-4107-250 707 0,'0'0'140'0,"0"0"-34"15,0 0 18-15,0 0-24 16,0 0-34-16,0 0-37 16,0 0-28-16,47-103 5 15,-22 95-6-15,7 7-1 16,-2-3 1-16,5 4 0 16,-3 0-1-16,-4 5-5 15,-3 12-13-15,-3 1 14 16,-6 1 4-16,-3 4 2 15,-4 0 10-15,-3-1-4 0,-2 6 9 16,-4-2 12-16,0 5-7 16,0-1 10-16,-13 2-8 15,-6 2-16-15,-3-4 3 16,0 2-4-16,3-5 6 16,0-8 1-16,6-2-13 15,7-5 15-15,0-6-14 16,6-4 0-16,0 0 6 15,0-2-7-15,0 0 0 16,0 0 2-16,0 0-2 16,0 0 0-16,0 0 0 15,3 0-32-15,10 0 16 16,6 0 9-16,6 0 6 0,9 3 0 16,11 5 1-16,7 4 0 15,5-1 0-15,3 3-21 16,-3 0 20-16,-10 1-1 15,-6-4-3-15,-12 0 4 16,-10-2 1-16,-13 0 0 16,-6-2 0-16,0 8 2 15,0 8 44-15,-25 6-15 16,-10 4-2-16,-9 6 30 16,0 1-37-16,-4-3-6 15,1-7-4-15,7 0-12 16,-1-9 54-16,3 0-6 15,3-7-15-15,-3-5 4 0,4-6-17 16,-1-3 7-16,0 0-14 16,5 0-7-16,0-3 4 15,3-15-10-15,5 4 0 16,6 0 8-16,3 6-8 16,4-1-2-16,6 7 1 15,0 2-33-15,-1 0-11 16,4 0-50-16,0 0-27 15,0 2-76-15,0 7-201 16,0-6-239-16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1:30.327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2EF06D-D3CF-4CD1-9068-94BC75E6D7C8}" emma:medium="tactile" emma:mode="ink">
          <msink:context xmlns:msink="http://schemas.microsoft.com/ink/2010/main" type="inkDrawing" rotatedBoundingBox="18696,4115 22467,4054 22469,4134 18697,4195" shapeName="Other"/>
        </emma:interpretation>
      </emma:emma>
    </inkml:annotationXML>
    <inkml:trace contextRef="#ctx0" brushRef="#br0">0 46 347 0,'0'0'128'15,"0"0"-103"-15,0 0-15 16,0 0-4-16,0 0 46 16,0 0 50-16,0 0-37 0,0 0-33 15,0 0-2-15,0 0 2 16,0 0 34-16,0 0 4 16,0 0-4-16,0 0 22 15,0 0-49-15,0 0-17 16,0 0 7-16,0 0-16 15,0 0 12-15,0 0-25 16,0 0 10-16,0 0-10 16,0 0 0-16,0 0 0 15,3 3 1-15,19-1 0 16,7-2-1-16,2 4 0 16,10-4 1-16,0 2 2 0,3-2-2 15,1 3-1-15,1-1 6 16,1 4-6-16,7 0 0 15,3 0 0-15,-4-1 2 16,1 1 3 0,-8-4-4-16,2 1 5 0,-4-3-1 15,6 0-4-15,4 4-2 16,3-4 1-16,2 0 0 16,1 0 13-16,-3 0-12 15,-1 2 0-15,-5-2 7 16,-2 0-6-16,5 0-2 15,6 0 0-15,3 0 1 16,5 0 14-16,5 0-15 16,-7-9 0-16,-3 3 3 15,-6 1-2-15,-3-1-1 0,-5 6 0 16,0 0 0-16,-6 0-1 16,-5 0 1-16,3 0 0 15,0 0-1-15,3 0 2 16,5 0-1-16,8 0 0 15,0 0 0-15,0 0-1 16,-3 0 1-16,-4-2 0 16,-4-1 0-16,2 0 0 15,-1 3 0-15,-3 0 0 16,-3 0 0-16,0 0-1 16,-3 0 1-16,0 0 0 15,5 0-2-15,1 0 4 16,7 0-2-16,2 0 0 0,1 0 0 15,-3-3-1-15,-2-2 1 16,2 2 0-16,-1 1-1 16,1-2-6-16,-1 2 6 15,-4-1-14-15,3-1-12 16,-9-1 26-16,-2 1-13 16,-4 2 2-16,1 0 11 15,-7-2-11-15,4 2 12 16,-5 2 0-16,3-3-5 15,-6 0 4-15,1 0 1 16,-3 0 0-16,-3 0 0 16,-3 1 1-16,-3 0-1 15,-4-2 0-15,-6 4-1 0,1 0 0 16,-4 0 1 0,3 0-9-16,-3 0 8 0,0 0-24 15,0 0-39-15,0 0-34 16,0 0 21-16,0 0 41 15,0 0-6-15,-3 4 25 16,-16 3 11-16,-29 7-6 16,7 1-112-16,1-4-130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1:52.474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E9B240-2DB9-4114-B436-9DE97D291035}" emma:medium="tactile" emma:mode="ink">
          <msink:context xmlns:msink="http://schemas.microsoft.com/ink/2010/main" type="writingRegion" rotatedBoundingBox="1049,12664 10713,12245 10999,18855 1335,19274"/>
        </emma:interpretation>
      </emma:emma>
    </inkml:annotationXML>
    <inkml:traceGroup>
      <inkml:annotationXML>
        <emma:emma xmlns:emma="http://www.w3.org/2003/04/emma" version="1.0">
          <emma:interpretation id="{FDB4EC6B-F309-4781-B9A3-3FFAD9FEB923}" emma:medium="tactile" emma:mode="ink">
            <msink:context xmlns:msink="http://schemas.microsoft.com/ink/2010/main" type="paragraph" rotatedBoundingBox="995,13442 10713,12244 10980,14417 1263,15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04CBED-CA79-468E-96C4-655137CD0DDA}" emma:medium="tactile" emma:mode="ink">
              <msink:context xmlns:msink="http://schemas.microsoft.com/ink/2010/main" type="line" rotatedBoundingBox="995,13442 10713,12245 10980,14417 1263,15614"/>
            </emma:interpretation>
          </emma:emma>
        </inkml:annotationXML>
        <inkml:traceGroup>
          <inkml:annotationXML>
            <emma:emma xmlns:emma="http://www.w3.org/2003/04/emma" version="1.0">
              <emma:interpretation id="{1F406425-2657-4E0F-A6E8-B7B62D212AE9}" emma:medium="tactile" emma:mode="ink">
                <msink:context xmlns:msink="http://schemas.microsoft.com/ink/2010/main" type="inkWord" rotatedBoundingBox="1049,13884 5503,13335 5716,15066 1263,15614"/>
              </emma:interpretation>
              <emma:one-of disjunction-type="recognition" id="oneOf0">
                <emma:interpretation id="interp0" emma:lang="en-US" emma:confidence="0.5">
                  <emma:literal>Ne?</emma:literal>
                </emma:interpretation>
                <emma:interpretation id="interp1" emma:lang="en-US" emma:confidence="0">
                  <emma:literal>Ne??</emma:literal>
                </emma:interpretation>
                <emma:interpretation id="interp2" emma:lang="en-US" emma:confidence="0">
                  <emma:literal>Ne?)</emma:literal>
                </emma:interpretation>
                <emma:interpretation id="interp3" emma:lang="en-US" emma:confidence="0">
                  <emma:literal>Fear</emma:literal>
                </emma:interpretation>
                <emma:interpretation id="interp4" emma:lang="en-US" emma:confidence="0">
                  <emma:literal>Ne?}</emma:literal>
                </emma:interpretation>
              </emma:one-of>
            </emma:emma>
          </inkml:annotationXML>
          <inkml:trace contextRef="#ctx0" brushRef="#br0">-111-2448 123 0,'0'0'494'15,"0"0"-455"-15,0 0-21 16,0 0-18-16,0 56 23 15,0-25 87-15,0 9-48 16,0 3 16-16,0 2 32 16,0-3-54-16,0-1-18 15,0 0-11-15,-3-1 12 16,-3-2 37-16,3-1-50 0,-4 7-12 16,1 1-14-16,3-6 0 15,0 10 4-15,-3 2-3 16,-1-3-1-16,4-3 0 15,-6-5-2-15,2-3 1 16,4-10-15-16,-3-3-60 16,6-16-28-16,0-3-48 15,0-5-17-15,0 0-36 16,0-13-196-16</inkml:trace>
          <inkml:trace contextRef="#ctx0" brushRef="#br0" timeOffset="323.8156">-199-2364 687 0,'0'0'196'16,"0"0"-48"-16,0 0-54 15,0 0-28-15,0 0-6 16,0 0-14-16,0 0-45 15,57-68 13-15,-16 68-14 16,0 21-13-16,-3 12 12 16,0 3-5-16,-5 10 6 15,0-6 0-15,-6 5-1 16,-1 1 1-16,-1-7-1 16,-3 1-5-16,-6-6 6 15,-1-6 0-15,-2-5 0 0,0-7-1 16,-4-7-108-16,1-9-57 15,-1 0-113-15,-6-3-132 0</inkml:trace>
          <inkml:trace contextRef="#ctx0" brushRef="#br0" timeOffset="1780.063">912-2276 110 0,'0'0'682'0,"0"0"-553"16,0 0-93-16,0 0-23 15,0 0 36-15,0 0-8 16,0 0 5-16,0 89 10 15,0-59-33-15,0-2-4 16,0-5-1-16,6-7 3 16,10 1 16-16,0-5-11 15,0-3 0-15,-2-7-2 16,-1-2-15-16,6 0 16 0,3-2-11 16,3-21-13-16,4-2 2 15,-1-10-3-15,-3 1 0 16,-3-2-1-16,-3 1-9 15,-6-1 10-15,-4 8 0 16,-2 8 2-16,-7 8 9 16,0 6 1-16,0 6 25 15,0 0-12-15,0 0-25 16,0 0-7-16,0 0-50 16,16 27-4-16,-4-4-75 15,4-4-269-15</inkml:trace>
          <inkml:trace contextRef="#ctx0" brushRef="#br0" timeOffset="714.5902">273-2492 540 0,'0'0'393'0,"0"0"-280"0,0 0-84 16,0 0 30-16,0 0 31 16,0 0-57-16,0 0-19 15,45 26 17-15,-31 12-11 16,5 3 6-16,-5 8-26 15,-1 6 1-15,-7-3 30 16,-4 8-12-16,1-1 23 16,-3 3-32-16,0 2-3 15,0-3-7-15,0 4 34 16,0-3-27-16,0 3 15 16,0-8-22-16,0-9 1 0,0-10-1 15,0-13 0-15,0-5-1 16,0-15-27-16,3 1-31 15,0-6-14-15,7 0-56 16,-1 0-105-16,-2-11-121 0</inkml:trace>
          <inkml:trace contextRef="#ctx0" brushRef="#br0" timeOffset="1270.2711">1141-1823 400 0,'0'0'489'0,"0"0"-444"0,0 0-18 0,0 0-1 0,0 0 64 0,0 0 14 0,0 0-78 0,-110-22-8 16,89 46-16-16,-1 6-2 15,0 3 19-15,3 4-2 16,3 0 9-16,0 3 21 16,7-4-33-16,-1 3 6 15,7-2-19-15,0-3 0 16,3 0 8-16,0-2-8 15,0-4-1-15,3 0 0 16,16-10 4-16,6-2-12 16,4 1-11-16,4-11-13 0,5 0 20 15,0-6-62 1,0 0-59-16,6-18-79 0,-9-8-86 16,-10 2-300-16</inkml:trace>
          <inkml:trace contextRef="#ctx0" brushRef="#br0" timeOffset="3214.445">1946-2211 535 0,'0'0'83'16,"0"0"-44"-16,0 0 46 15,0 0 22-15,0 0-5 16,0 0-32-16,0 0-33 15,-25-5 40-15,23 5 8 16,-1 0-15-16,0 0 9 16,-2 0-15-16,5 0-6 15,0 0 3-15,0 0-33 16,0 0-3-16,0 0-12 0,0 0-13 16,0 0 0-1,0 0-9-15,0 0-4 0,19 0 13 16,11 5 0-16,3 6 1 15,8 7 2-15,0-7 6 16,4 3-11-16,2 1 2 16,-1-2 0-16,5 2 1 15,2-1 0-15,1 0-1 16,3-1 0-16,0 2 5 16,0-2-6-16,-5 2 1 15,-1-1-5-15,-7-2 5 16,-9-2 0-16,-13-1 2 0,-7-3-2 15,-8 0 1 1,-4-3-1-16,-3-3 0 16,0 3 0-16,0 2 25 15,-16 3 3-15,-19 10-8 16,-12 5-18-16,-7 5 5 0,-1 3-8 16,-2 2 1-16,0 4 0 15,3 7 0-15,7-14 0 16,6 4 13-16,6 1-10 15,8-8 3-15,2 4-5 16,6 0-1-16,0 1 0 16,3-1 5-16,0-11-4 15,7-4-1-15,6-3 0 16,-1-5-2-16,1-8 0 16,3 2 2-16,0-2 0 0,0 3-6 15,0 0 7-15,0 0-1 16,0-3 0-16,0 3-35 15,0-3-36-15,0 0-88 16,10 0-180-16,2-9-271 0</inkml:trace>
          <inkml:trace contextRef="#ctx0" brushRef="#br0" timeOffset="4519.7886">2940-1507 424 0,'0'0'211'0,"0"0"-191"0,0 0-5 0,0 0 31 0,0 0 49 15,0 0-7-15,0 0-43 16,-123 43-29-16,96-19 63 0,-8 3-6 16,1-1-30-16,-4 4 34 15,-3 5-22-15,-4-1-7 16,-2 2-8-16,4 4-28 16,5-6 8-16,0-3-13 15,7 1 2-15,5-7-6 16,1-5 4-16,6 3-5 15,3-9-2-15,4-3 0 16,2-4-2-16,4 2 3 16,-2-1-1-16,0-1 0 15,2-4 0-15,3 0-10 0,-2-1-37 16,-3-2-92 0,5 0-166-16,-2 0-239 0</inkml:trace>
          <inkml:trace contextRef="#ctx0" brushRef="#br0" timeOffset="5496.2292">3397-1962 84 0,'0'0'144'16,"0"0"-14"-16,0 0-25 0,0 0-20 15,0 0 3-15,0 0 2 16,0 0 2-16,-16 31 21 15,10-31-32-15,3 0-26 16,-4-3-49-16,4-17 44 16,0-7-8-16,3-8-18 15,0-4-23-15,0-6 5 16,0-5-6-16,6 4 0 16,10 2 6-16,0-3-6 15,3 7-1-15,5 3 0 16,9 5-24-16,4 2 18 15,10 4-19-15,3 1-12 0,7 5 38 16,0 3-18-16,0 7 18 16,-3 6 0-16,-8 4-6 15,-5 0-1-15,-13 14 6 16,-6 12 1-16,-6 8 10 16,-10 3-10-16,-6 8 19 15,0 6 40-15,-9 8-24 16,-19 7 9-16,-10 4-10 15,0 1-22-15,-6-1 5 16,4-4-17-16,2-7 7 16,3-5 8-16,0-12 2 15,7-5 31-15,6-5-12 16,3-10-7-16,6-8-3 0,4-3-26 16,6-4 9-1,0-7-9-15,3 2-5 0,0-2-1 16,0 0 4-16,0 4 1 15,0 3 0-15,0-1-6 16,15 6 7-16,7-5 0 16,7 2 0-16,6 0 12 15,9-7 2-15,2 2 14 16,11-4 4-16,0 0-20 16,3 0 1-16,-7 0-13 15,1 0 1-15,-8-4 9 16,-2-3-10-16,-6-2 0 15,-3 0 0-15,-10 1-16 16,-3 2-17-16,-6 0-15 16,-3 1-36-16,-4-1-32 0,1-5-67 15,-7 2-107 1,-3 3-62-16</inkml:trace>
        </inkml:traceGroup>
        <inkml:traceGroup>
          <inkml:annotationXML>
            <emma:emma xmlns:emma="http://www.w3.org/2003/04/emma" version="1.0">
              <emma:interpretation id="{8A72DD04-DB54-43A6-8E0B-23588BE06882}" emma:medium="tactile" emma:mode="ink">
                <msink:context xmlns:msink="http://schemas.microsoft.com/ink/2010/main" type="inkWord" rotatedBoundingBox="10518,12269 10712,12245 10750,12551 10556,12576"/>
              </emma:interpretation>
              <emma:one-of disjunction-type="recognition" id="oneOf1">
                <emma:interpretation id="interp5" emma:lang="en-US" emma:confidence="0.5">
                  <emma:literal>.</emma:literal>
                </emma:interpretation>
                <emma:interpretation id="interp6" emma:lang="en-US" emma:confidence="0">
                  <emma:literal>/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$</emma:literal>
                </emma:interpretation>
                <emma:interpretation id="interp9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-95234.2766">9213-3734 347 0,'0'0'187'15,"0"0"-130"-15,0 0-47 16,0 0-3-16,0 0 52 15,0 0 41-15,0 0-29 16,0 0-50-16,60-137-1 16,-52 116-19-16,6-5 0 15,-1-2-1-15,1 1-34 16,5-9-63-16,0 5-67 16,-9 6-174-16</inkml:trace>
        </inkml:traceGroup>
      </inkml:traceGroup>
    </inkml:traceGroup>
    <inkml:traceGroup>
      <inkml:annotationXML>
        <emma:emma xmlns:emma="http://www.w3.org/2003/04/emma" version="1.0">
          <emma:interpretation id="{87C47BC0-9058-44F0-A768-2FD67ADB29DD}" emma:medium="tactile" emma:mode="ink">
            <msink:context xmlns:msink="http://schemas.microsoft.com/ink/2010/main" type="paragraph" rotatedBoundingBox="1211,16316 5889,16133 5948,17645 1271,17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84D8ED-3117-413B-A98A-430BF04821AD}" emma:medium="tactile" emma:mode="ink">
              <msink:context xmlns:msink="http://schemas.microsoft.com/ink/2010/main" type="line" rotatedBoundingBox="1211,16316 5889,16133 5948,17645 1271,17828"/>
            </emma:interpretation>
          </emma:emma>
        </inkml:annotationXML>
        <inkml:traceGroup>
          <inkml:annotationXML>
            <emma:emma xmlns:emma="http://www.w3.org/2003/04/emma" version="1.0">
              <emma:interpretation id="{09A7EA3E-AB36-46E1-A06E-899217C2665C}" emma:medium="tactile" emma:mode="ink">
                <msink:context xmlns:msink="http://schemas.microsoft.com/ink/2010/main" type="inkWord" rotatedBoundingBox="1211,16316 5889,16133 5948,17645 1271,17828"/>
              </emma:interpretation>
              <emma:one-of disjunction-type="recognition" id="oneOf2">
                <emma:interpretation id="interp10" emma:lang="en-US" emma:confidence="0.5">
                  <emma:literal>Na?</emma:literal>
                </emma:interpretation>
                <emma:interpretation id="interp11" emma:lang="en-US" emma:confidence="0.5">
                  <emma:literal>NGA, 3</emma:literal>
                </emma:interpretation>
                <emma:interpretation id="interp12" emma:lang="en-US" emma:confidence="0">
                  <emma:literal>Na??</emma:literal>
                </emma:interpretation>
                <emma:interpretation id="interp13" emma:lang="en-US" emma:confidence="0">
                  <emma:literal>NG-3D</emma:literal>
                </emma:interpretation>
                <emma:interpretation id="interp14" emma:lang="en-US" emma:confidence="0">
                  <emma:literal>NGR,</emma:literal>
                </emma:interpretation>
              </emma:one-of>
            </emma:emma>
          </inkml:annotationXML>
          <inkml:trace contextRef="#ctx0" brushRef="#br0" timeOffset="8199.5438">0 93 681 0,'0'0'226'0,"0"0"-143"16,0 0-57-16,0 0 10 16,0 0 33-16,0 0-43 15,0 0-7-15,41-93-19 16,-14 99 1-16,5 20 0 15,-1 4 6-15,4 13 12 16,-3 2 17-16,2 6-21 16,-2-6 1-16,3 4-8 15,-2 1 14-15,3 1 29 16,-1-11-44-16,0 2-5 16,-2-5 3-16,2-5 4 0,-7 0-10 15,1-5 1 1,-10-4-42-16,-4-9-38 15,-5-14-123-15,-10 0-129 0,0 0-177 0</inkml:trace>
          <inkml:trace contextRef="#ctx0" brushRef="#br0" timeOffset="7839.7502">169 128 689 0,'0'0'192'0,"0"0"7"0,0 0-80 16,0 0-58-16,0 0 0 16,0 0-53-16,0 0-8 15,-79-9-1-15,79 29-3 16,0 5 4-16,0 4 0 15,0-2 0-15,0 2 6 16,0 5-6-16,0-3 1 16,-6 12 29-16,-13 5-9 15,-5 7 5-15,-8 14 19 16,1 5-32-16,-1 3 27 16,10 4-32-16,9-10-7 15,10-3-1-15,3-11 1 0,0-7-2 16,3-18-7-16,13-6-69 15,0-20 12-15,3-6-97 16,-6-24-220-16,-4-3-434 0</inkml:trace>
          <inkml:trace contextRef="#ctx0" brushRef="#br0" timeOffset="8568.3423">594 43 622 0,'0'0'226'15,"0"0"-82"-15,0 0-18 0,0 0-13 16,0 0-16-16,0 0-67 16,0 0-30-16,-31-6-1 15,31 31 1-15,0 12 0 16,0 3 6-16,0 11-6 15,6 8 11-15,-3 6-11 16,0 0 49-16,1 9-5 16,-4-12-33-16,3-4 8 15,0-7-18-15,3-6 6 16,-3-9-6-16,-3-5 0 16,0-6-2-16,0 1-7 15,0-1-28-15,0-7-18 16,0-4-63-16,0-6-76 0,0-3-71 15,0 1-103-15</inkml:trace>
          <inkml:trace contextRef="#ctx0" brushRef="#br0" timeOffset="9370.578">1570 547 582 0,'0'0'93'0,"0"0"13"16,0 0 14-16,0 0 20 15,0 0-17-15,0 0-39 16,0 0 4-16,-183-18-59 15,154 24 35-15,-1 8 4 0,-2 2-34 16,-1 5 2 0,6-4-30-16,2 9 3 0,3-1-1 15,3 1 0-15,0-1-8 16,3 6 0-16,0 0 0 16,1 3 9-16,2 3-9 15,3 2 0-15,1 5 2 16,6 4-2-16,0 3 0 15,3 0-1-15,0-6 1 16,0 0-1-16,6-3 1 16,10-11 0-16,3-12-6 15,3 2-11-15,3-10 14 16,-3 1-3-16,3-5-9 0,-3 1 14 16,7-8-11-16,-4 0-8 15,2 0-11-15,2-8-12 16,-1-11 5-16,-2 0 9 15,-1-7-25-15,-6-6 27 16,-4 7-1-16,-2-6-7 16,-7 8 21-16,-2 1 14 15,-4 5 0-15,0 3 33 16,0 9 14-16,0 5 34 16,0 0-32-16,0 0-13 15,0 0-7-15,-4 0-29 16,1 0 0-16,3 2-1 15,-3 15-11-15,3-4 9 16,0 5-10-16,0 2-29 0,0-4-32 16,0-1-48-16,3-4-50 15,7-8-36-15,-4 0-78 0</inkml:trace>
          <inkml:trace contextRef="#ctx0" brushRef="#br0" timeOffset="9628.4296">1342 1058 974 0,'0'0'194'0,"0"0"-85"0,0 0-12 16,0 0-13-16,0 0-56 15,0 0-23-15,0 0-5 16,19-13 0-16,16 7 1 15,6 0-1-15,0-2-13 16,-6 8-6-16,-4-3-17 16,-2 3 17-16,-7 0-38 15,2-2-91-15,-5 2-100 16,-5-7-122-16</inkml:trace>
          <inkml:trace contextRef="#ctx0" brushRef="#br0" timeOffset="11728.0031">2286 328 476 0,'0'0'148'15,"0"0"-15"-15,0 0 56 16,0 0 27-16,0 0-84 16,0 0-32-16,0 0-26 15,-46 0-6-15,46-3 22 16,0 1-23-16,0-2-4 0,0 4-6 16,0 0-41-16,0 0 10 15,0 0-26-15,0 0 8 16,0 0-13-16,0 0 5 15,0 0 0-15,0 0 0 16,0 0-17-16,0 0 16 16,0 0-21-16,21 0 1 15,10 4 13-15,17 7 8 16,2 3 0-16,7-3-1 16,3 7-10-16,-6-10-3 15,-2 3 6-15,-1 1 3 16,-7 3-1-16,-6-5 3 15,-7-2 3-15,-5 4-1 0,-12-5-7 16,2 7 7-16,-2-4 1 16,-6-4-1-16,3 2 0 15,-6 4 1-15,6-7 0 16,-6 4 0-16,1 2-3 16,0-3 3-16,-2 1-10 15,-4 4-13-15,0 2 17 16,0 5-10-16,-13 9 16 15,-19-4 18-15,-9 12-11 16,-11 8 19-16,-5-5-18 16,3 3-1-16,7-13 16 15,12-4-21-15,10-6 15 16,9-9-5-16,5-2-3 0,3-3-9 16,6-1 0-16,-1-5-14 15,3 0 12-15,0 0-5 16,0 0-8-16,0 0-7 15,0 0-55-15,0 0-7 16,3 0-24-16,21 0-117 16,3 0-74-16,-6-5-26 0</inkml:trace>
          <inkml:trace contextRef="#ctx0" brushRef="#br0" timeOffset="12238.7103">3362 883 608 0,'0'0'323'16,"0"0"-190"-16,0 0-49 16,0 0-55-16,0 0 16 15,0 0 38-15,0 0-25 0,-139 3-26 16,114 11-19-16,-2 12 19 15,-6-7-21-15,0 7-4 16,-5 5 33-16,-3 0-1 16,0 1-1-16,-4 4-5 15,1 4-21-15,-2 2 17 16,-6 4-6-16,6-1-15 16,2-3 6-16,9-5-14 15,10-11 0-15,9-12 0 16,10-4-3-16,6-5 2 15,0-4 1-15,0-1-10 16,0 0 10-16,0 3-46 0,0-3-29 16,0 0-52-16,6 0-168 15,4 0-263-15</inkml:trace>
          <inkml:trace contextRef="#ctx0" brushRef="#br0" timeOffset="13567.9473">3950 272 529 0,'0'0'137'16,"0"0"-26"-16,0 0 43 15,0 0 1-15,0 0-59 16,0 0-40-16,0 0-27 15,-63-40 9-15,63 26-30 16,0 3-2-16,0-6 2 16,0 2-8-16,0 4 0 0,0 3 8 15,13-9-8-15,9 6-5 16,3-6 4-16,10 5 1 16,3-8 0-16,6 3-1 15,2 3-9-15,2 3 4 16,-1 0-15-1,-3-1 8-15,-3 9 11 0,-6-2-18 16,-8 5 11-16,-5 0-4 16,-6 0-14-16,-5 8 26 15,-9 10 1-15,-2 7 1 16,0 6 27-16,0 5-5 16,-16 4 17-16,-8 3-22 15,-6-1-11-15,6 4 13 16,-1-13 2-16,6 3-6 15,6-15-9-15,7-1 1 0,3-10-9 16,0-2 1-16,3-3-21 16,0 0 20-16,0-5-15 15,3 3 16-15,13 0-1 16,6 5 3-16,6-2 3 16,1 7-5-16,-1 5 0 15,4 8-1-15,-5-1 1 16,1 5 0-16,1 2 0 15,-4 2-7-15,0-4 7 16,-6 2-14-16,-3 0-18 16,-7-13 32-16,-2-2-7 15,-7-2 7-15,0-4 26 0,0 1 16 16,-10 1 14-16,-12 5 5 16,-9 1-19-16,-7 2 30 15,-3-8-28-15,-2 4-10 16,-3-6 24-16,0-1-26 15,-1-5 27-15,-1-5-39 16,7 0-11-16,3 0 45 16,7-15-17-16,4-1-21 15,0-9-16-15,3-7-16 16,5 1-22-16,3 11 8 16,7 3-15-16,6 8 0 15,0 9-40-15,3 0-39 16,0 0-46-16,6 26 9 0,16-6-213 15,0-2-335-15</inkml:trace>
        </inkml:traceGroup>
      </inkml:traceGroup>
    </inkml:traceGroup>
    <inkml:traceGroup>
      <inkml:annotationXML>
        <emma:emma xmlns:emma="http://www.w3.org/2003/04/emma" version="1.0">
          <emma:interpretation id="{38CEC284-FB0C-49B1-AC27-37AE2F16B09C}" emma:medium="tactile" emma:mode="ink">
            <msink:context xmlns:msink="http://schemas.microsoft.com/ink/2010/main" type="paragraph" rotatedBoundingBox="1534,18065 7539,17804 7591,19003 1586,19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EB58EE-0E26-4568-BC68-CC2AFDA1B8D7}" emma:medium="tactile" emma:mode="ink">
              <msink:context xmlns:msink="http://schemas.microsoft.com/ink/2010/main" type="line" rotatedBoundingBox="1534,18065 7539,17804 7591,19003 1586,19263"/>
            </emma:interpretation>
          </emma:emma>
        </inkml:annotationXML>
        <inkml:traceGroup>
          <inkml:annotationXML>
            <emma:emma xmlns:emma="http://www.w3.org/2003/04/emma" version="1.0">
              <emma:interpretation id="{FAEB3033-B770-40E3-99FA-FDDF5C20D9A8}" emma:medium="tactile" emma:mode="ink">
                <msink:context xmlns:msink="http://schemas.microsoft.com/ink/2010/main" type="inkWord" rotatedBoundingBox="1538,18146 4461,18019 4510,19137 1586,19263"/>
              </emma:interpretation>
              <emma:one-of disjunction-type="recognition" id="oneOf3">
                <emma:interpretation id="interp15" emma:lang="en-US" emma:confidence="0.5">
                  <emma:literal>Encon</emma:literal>
                </emma:interpretation>
                <emma:interpretation id="interp16" emma:lang="en-US" emma:confidence="0.5">
                  <emma:literal>N. icon</emma:literal>
                </emma:interpretation>
                <emma:interpretation id="interp17" emma:lang="en-US" emma:confidence="0">
                  <emma:literal>Econ</emma:literal>
                </emma:interpretation>
                <emma:interpretation id="interp18" emma:lang="en-US" emma:confidence="0">
                  <emma:literal>Excon</emma:literal>
                </emma:interpretation>
                <emma:interpretation id="interp19" emma:lang="en-US" emma:confidence="0">
                  <emma:literal>Nico!</emma:literal>
                </emma:interpretation>
              </emma:one-of>
            </emma:emma>
          </inkml:annotationXML>
          <inkml:trace contextRef="#ctx0" brushRef="#br0" timeOffset="14436.4478">3157 2811 211 0,'0'0'248'16,"-220"26"-248"-16</inkml:trace>
          <inkml:trace contextRef="#ctx0" brushRef="#br0" timeOffset="16926.986">1497 2219 345 0,'0'0'0'0,"0"0"-100"0,0 0 50 16,0 0 15-16,0 0-8 15,0 0-15-15,0 0-1 16</inkml:trace>
          <inkml:trace contextRef="#ctx0" brushRef="#br0" timeOffset="17535.106">1497 2219 139 0,'13'0'212'0,"-13"0"-120"16,0 0 0-16,0 0-38 16,-7 0 8-16,4 0-33 15,3 0-29-15,0 0-2 16,0 0-32-16,0 0-47 16,0 0 17-16,0 0 51 15,0 0 13-15,0 0 3 16,0 0 29-16,0 0 29 0,0 0 32 15,0 0-7 1,0 0-7-16,0 0-24 0,0 0-36 16,0 0 2-16,0 0-14 15,0 0-5 1,0 0-1-16,0 0-1 0,0 0 0 16,0 0 5-16,0 0-4 15,0 0-1-15,0 0 1 16,0 0 0-16,0 0 33 15,0 0 11-15,0 0 6 16,0 0-15-16,-3 0-35 16,0 0 10-16,3 0-11 15,0 0-21-15,0 0 11 16,0 8-6-16,0 5 16 16,0-3 9-16,0 4-3 0,0 7 2 15,0 3 20 1,0-2 2-16,0 7 9 0,0 1-7 15,0-6-6-15,3 3-11 16,3-9-14-16,-3 1-1 16,4-1 0-16,-4-4 0 15,-3-2-6-15,3-3-4 16,-3-3-36-16,0-1-45 16,0-5-116-16,0 5-20 15,0-5-122-15</inkml:trace>
          <inkml:trace contextRef="#ctx0" brushRef="#br0" timeOffset="18402.6024">1780 2253 393 0,'0'0'218'0,"0"0"-147"15,0 0-57-15,0 0 35 16,0 0 42-16,0 0-58 16,0 0-18-16,-44 5-14 15,31 7 0-15,-3-5 21 16,4 6 14-16,-1-2 45 0,2 3 20 15,-3-2-47-15,4-8-12 16,1 11-22-16,6-3-20 16,1 2 8-16,2-4-7 15,0 11-1-15,0-7 0 16,0 2 7-16,5-1-7 16,14 2 6-16,6-4-4 15,4 0-4-15,-1-8-2 16,4 4-11-16,-4-4-22 15,0 1-2-15,-2-6 28 16,-1 0-46-16,-3 0 20 16,-1 0 37-16,-2 0-33 0,-2 0-67 15,1-11 75 1,-3-3-9-16,1-6 16 0,0 3 4 16,-3-4 11-16,-1 2 3 15,-5-5 1-15,-1 6 1 16,-6-2 29-16,0 8 40 15,0 3 11-15,0 9 2 16,0-4-18-16,0 4-8 16,0 0-46-16,0 0-12 15,0 0-16-15,0 0-7 16,0 9 23-16,0 7-1 16,0 4 1-16,12-1-7 15,4-1 7-15,3 0-14 0,0-4-4 16,0-1-7-1,0-8 24-15,0 1-16 0,3-6 1 16,-3 6 15-16,2-6 0 16,-2 0 1-16,3 0 0 15,-3-12 0-15,0-6 0 16,0 0-17-16,-3-8-6 16,-7 6 22-16,-6 1-8 15,-3 1 9-15,0-1 33 16,-3 7-7-16,-16-2 36 15,-9 4 9-15,-1 1-26 16,-4 9-14-16,0 0-30 16,6 0 33-16,5 9-4 15,6 7-29-15,6 4-2 16,10-10-59-16,0 5-48 0,10-3-63 16,15-4-125-16,-1-2-197 15</inkml:trace>
          <inkml:trace contextRef="#ctx0" brushRef="#br0" timeOffset="18831.0467">2733 2253 431 0,'0'0'413'0,"0"0"-234"16,0 0-58-16,0 0 7 15,0 0-69-15,0 0-40 16,0 0-19-16,-9 0-14 15,9 11 13-15,0 2 2 16,0 14-1-16,0 0 13 16,0 0-11-16,0 5-2 15,0-5 0-15,0 2 1 16,0-4 5-16,-3-10-6 16,-1 4 0-16,1-8 0 0,3-5-2 15,0-6-102-15,0 0-185 16,0 0-97-16</inkml:trace>
          <inkml:trace contextRef="#ctx0" brushRef="#br0" timeOffset="19161.8584">2787 2276 808 0,'0'0'157'0,"0"0"-96"16,0 0-37-16,0 0 21 15,0 0-45-15,0 0 1 16,0 0 4-16,35 39 3 15,-13-14 50-15,0-7 7 16,-1 6-39-16,-2-3 2 16,3-7-12-16,-3 2-15 15,3-1 11-15,-6-4-11 16,3-5-1-16,-7 0 10 16,4 1-10-16,0-7-31 0,-4 0-133 15,-5 0-219-15</inkml:trace>
          <inkml:trace contextRef="#ctx0" brushRef="#br0" timeOffset="19501.6623">3141 2227 1088 0,'0'0'157'16,"0"0"-119"-16,0 0 34 0,0 0-5 15,0 0-35-15,0 0-32 16,0 0-13-16,-8 18 13 16,8 7 2-16,0 0-1 15,0 1 10-15,0-1-8 16,0 1 23-16,0-1 15 15,0-5-40-15,0-4 10 16,2 5-11-16,-2-10 1 16,3-3-10-16,0-3-36 15,5-5-120-15,-5 0-184 16,-3 0-274-16</inkml:trace>
          <inkml:trace contextRef="#ctx0" brushRef="#br0" timeOffset="15662.2746">343 2049 428 0,'0'0'102'0,"0"0"12"16,0 0-23-16,0 0 6 15,0 0-45-15,0 0-35 16,0 0-17-16,-51 0-7 16,51 0 6-16,0 0 1 0,0 0 3 15,0 0-2-15,0 0-1 16,0 6 18-16,0 8 2 16,-3 6 29-16,-6 2 26 15,-4 12 2-15,0 2-22 16,1 4-38-16,2 3-5 15,4 2 0-15,6-2-11 16,0-4-1-16,0 3 0 16,0-2 3-16,0-3-4 15,0-16 1-15,0-5-7 16,6-2-5-16,1-14-34 16,-1 0-64-16,10 0 25 15,-4-14-55-15,-2-11-122 0</inkml:trace>
          <inkml:trace contextRef="#ctx0" brushRef="#br0" timeOffset="16012.0977">242 1834 649 0,'0'0'134'16,"0"0"-99"-16,0 0-34 16,0 0 49-16,0 0-12 15,0 0 1-15,0 0-10 16,126 20-10-16,-86 5 51 0,-8 6-23 16,-1 0-39-16,-6 1 20 15,-2 1 7-15,-1 5 5 16,-3-7 5-16,3 0-22 15,3-1-7-15,0-4 1 16,4-1-16-16,-1-4 3 16,-4-8-4-16,-2 6-10 15,0-14-7-15,-6 0-82 16,-3-5-118-16,-7 0-99 16</inkml:trace>
          <inkml:trace contextRef="#ctx0" brushRef="#br0" timeOffset="16383.749">975 1887 588 0,'0'0'338'0,"0"0"-237"15,0 0-10-15,0 0 6 16,0 0-12-16,0 0-57 16,0 0-28-16,-44-19-9 15,44 30 5-15,0 9 4 0,6 11 4 16,1 0 3 0,-1 1-4-16,0 1-2 0,-6 4-1 15,0 0 26-15,0 3-11 16,0 1 17-16,0-3 8 15,0 1-39-15,-6-2 9 16,3-5-10-16,3-7-9 16,0 0-5-16,0-11-62 15,0-2-55-15,0-6-79 16,0-1-83-16,3-5-29 0</inkml:trace>
        </inkml:traceGroup>
        <inkml:traceGroup>
          <inkml:annotationXML>
            <emma:emma xmlns:emma="http://www.w3.org/2003/04/emma" version="1.0">
              <emma:interpretation id="{C3965D67-E0D9-435C-891E-43E4E24737D7}" emma:medium="tactile" emma:mode="ink">
                <msink:context xmlns:msink="http://schemas.microsoft.com/ink/2010/main" type="inkWord" rotatedBoundingBox="5352,18139 6372,18610 6093,19214 5073,18742"/>
              </emma:interpretation>
              <emma:one-of disjunction-type="recognition" id="oneOf4">
                <emma:interpretation id="interp20" emma:lang="en-US" emma:confidence="0.5">
                  <emma:literal>Fs</emma:literal>
                </emma:interpretation>
                <emma:interpretation id="interp21" emma:lang="en-US" emma:confidence="0">
                  <emma:literal>F.</emma:literal>
                </emma:interpretation>
                <emma:interpretation id="interp22" emma:lang="en-US" emma:confidence="0">
                  <emma:literal>Fir</emma:literal>
                </emma:interpretation>
                <emma:interpretation id="interp23" emma:lang="en-US" emma:confidence="0">
                  <emma:literal>57,</emma:literal>
                </emma:interpretation>
                <emma:interpretation id="interp24" emma:lang="en-US" emma:confidence="0">
                  <emma:literal>77,</emma:literal>
                </emma:interpretation>
              </emma:one-of>
            </emma:emma>
          </inkml:annotationXML>
          <inkml:trace contextRef="#ctx0" brushRef="#br0" timeOffset="21617.8704">3928 2012 117 0,'0'0'46'0,"0"0"19"15,0 0 7-15,0 0-36 16,0 0-18-16,0 0-18 15,0 0 0-15,0-6-11 16,0 6-17-16,4 0 28 16,2 0-4-16,10 0 4 15,-1 6-90-15,-2 0-64 0</inkml:trace>
          <inkml:trace contextRef="#ctx0" brushRef="#br0" timeOffset="22524.0746">4058 2018 137 0,'0'0'284'0,"0"0"-108"15,0 0-12-15,0 0 15 16,0 0-16-16,0 0-52 16,0 0-16-16,-95-32-32 15,89 32-18-15,3 0 16 16,-1 0-37-16,4 0-10 0,0 0 11 16,0 0-24-1,0 0 12-15,0 0-13 16,0 0 3-16,0 0-12 0,0 0 8 15,0 0-7-15,10 0 7 16,6 7 1-16,6 6 0 16,6 5 0-16,7 2 2 15,8-1 11-15,8-2 4 16,5 3 4-16,1 0 4 16,0-4-24-16,-8 5-1 15,-3-7 0-15,-6 2 0 16,-9-1-5-16,-6-4 5 15,-2-3 0-15,-8-2 1 16,-5-1 0-16,-4 3-1 16,0-8 0-16,-2 5 2 0,-1-5 0 15,-3 0-2 1,0 0 0-16,0 0 0 0,0 0-1 16,0 5 1-16,0 3 0 15,-7 4 2-15,-15 3 40 16,-6 4-10-16,-4 8-16 15,-5 0 16-15,5-3-17 16,0-3 10-16,7-1-9 16,4-2-16-16,2-5 26 15,3-2-17-15,4-5-9 16,2 1 11-16,1 1-10 16,-1 2-1-16,1-1 0 0,-4 2 0 15,-3 4 0 1,1 1 0-16,-1-2 0 0,0-2 0 15,4 2-5-15,-1 3 5 16,3-9 0-16,4 3-12 16,3-11 11-16,3 0-7 15,0 0-14-15,0 0-22 16,0 0-29-16,22 0-20 16,6-19-170-16,1 2-390 0</inkml:trace>
          <inkml:trace contextRef="#ctx0" brushRef="#br0" timeOffset="20533.4703">4155 2360 403 0,'0'0'270'16,"0"0"-113"-16,0 0-38 16,0 0 53-16,0 0-7 15,0 0-74-15,0 0-18 16,-26 0-21-16,26 0-8 15,0 0 7-15,0 0-28 0,0 0-1 16,0 0 11-16,0 0-32 16,0 0 14-16,0 0-15 15,7 0-3-15,18 0 2 16,3-2 2-16,7-4-1 16,-7 0 2-16,-2 0-2 15,-4 6 0-15,-3 0-1 16,-5 0-15-16,0 0 15 15,-4 0-5-15,-1 0 6 16,-1 0-3-16,5 0-6 16,3-4 8-16,1 4-13 0,4-5-28 15,1 1-4-15,3-8-57 16,0 6-59-16,-6-2-32 16,-6-3-39-16,-4 6 24 15,-9-3 27-15</inkml:trace>
          <inkml:trace contextRef="#ctx0" brushRef="#br0" timeOffset="23082.7552">5029 2301 935 0,'0'0'170'0,"0"0"-81"16,0 0 31-16,0 0-39 16,0 0-30-16,0 0-18 15,0 0-21-15,-91-6 10 16,79 6-12-16,-4 6-4 16,-3 14 4-16,0-5-9 15,0 1 10-15,0 4 14 16,3-2-12-16,-3 1-4 15,-3-1 3-15,0 9-12 16,0-3 13-16,6 3-13 16,2-10 0-16,6-2 0 15,2-10 1-15,4 0-1 0,2 1 0 16,-3-3-5 0,3 2 5-16,0 1 0 0,0 0 0 15,0-1 0-15,0 4-30 16,0-4-20-16,0 1-28 15,0 6-77-15,0-4-130 16,0-3-110-16</inkml:trace>
        </inkml:traceGroup>
        <inkml:traceGroup>
          <inkml:annotationXML>
            <emma:emma xmlns:emma="http://www.w3.org/2003/04/emma" version="1.0">
              <emma:interpretation id="{DBE40DCA-DE88-4600-85A2-9C7BECFE28AB}" emma:medium="tactile" emma:mode="ink">
                <msink:context xmlns:msink="http://schemas.microsoft.com/ink/2010/main" type="inkWord" rotatedBoundingBox="7144,17746 7676,18476 7169,18845 6638,18114"/>
              </emma:interpretation>
              <emma:one-of disjunction-type="recognition" id="oneOf5">
                <emma:interpretation id="interp25" emma:lang="en-US" emma:confidence="0.5">
                  <emma:literal>,</emma:literal>
                </emma:interpretation>
                <emma:interpretation id="interp26" emma:lang="en-US" emma:confidence="0">
                  <emma:literal>3</emma:literal>
                </emma:interpretation>
                <emma:interpretation id="interp27" emma:lang="en-US" emma:confidence="0">
                  <emma:literal>.</emma:literal>
                </emma:interpretation>
                <emma:interpretation id="interp28" emma:lang="en-US" emma:confidence="0">
                  <emma:literal>}</emma:literal>
                </emma:interpretation>
                <emma:interpretation id="interp2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24469.5585">5400 1950 453 0,'0'0'144'15,"0"0"-27"-15,0 0 33 0,0 0-4 16,0 0-6-16,0 0-51 16,0 0-36-16,-25-60-17 15,25 49-20-15,0-8-1 16,0-7-14-16,0 9 20 15,6-9 6-15,7 1-26 16,6-1 8-16,3 1-8 16,6 0 5-16,4-1-6 15,3-3 0-15,1 4 0 16,2 0-6-16,0 5 6 16,-3 7 0-16,0-5 0 15,-4 9 0-15,-2-2-1 16,-4 11 0-16,-6 0-10 0,-3 0 10 15,-4 0-14 1,-2 0 4-16,2 11-5 0,-2 8-19 16,1 8 35-16,-3 5 5 15,-5-2 3-15,-3 4 24 16,0 3-6-16,0 6 1 16,0-10-3-16,-16 4-11 15,0 0 15-15,1-12-12 16,-1 1-6-16,6-12 10 15,4 2-20-15,3-10 8 16,0 3-8-16,3-9-1 16,0 6 0-16,0-6-6 15,0 5-14-15,0 1 21 16,6-4-6-16,10 4-4 16,6 5-3-16,6 2 2 0,4-6 10 15,-2 5 1-15,5-1-2 16,-3 4 1-16,-1 4 0 15,-2-2 1-15,-1 3 0 16,-3 0 1-16,0-4-1 16,1 5 0-16,-7-7 0 15,-5-4 0-15,-3 3 0 16,-8-5-1-16,-1-2-8 16,-2-1 9-16,0 9 17 15,0-1 39-15,-19 0 3 16,-5 10 1-16,-8-4-34 15,-2-5 0-15,2-2-2 16,4-6 9-16,3-2 13 0,2-4-16 16,5 0-17-16,2 0 1 15,-3-4-7-15,6-14 6 16,2 4-11-16,-2-4-2 16,7 11-6-16,-5 1-13 15,6 0-18-15,-1 6-2 16,-1 0-37-16,-2 0-22 15,1 6 2-15,0 15-19 16,5 3-118-16,3-2-85 16,0-1-57-16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1:24.606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127015-E92D-4F02-90B4-1ACCE35DD1D7}" emma:medium="tactile" emma:mode="ink">
          <msink:context xmlns:msink="http://schemas.microsoft.com/ink/2010/main" type="inkDrawing" rotatedBoundingBox="870,11332 3220,9454 4665,11261 2315,13139" hotPoints="4012,11480 2726,12765 1441,11480 2726,10194" semanticType="enclosure" shapeName="Circle"/>
        </emma:interpretation>
      </emma:emma>
    </inkml:annotationXML>
    <inkml:trace contextRef="#ctx0" brushRef="#br0">491-452 637 0,'0'0'122'16,"0"0"-33"-16,0 0 37 15,-182 0 29-15,128 0-87 16,-6 0-29-16,3 0-9 16,-3 0 2-16,1 16 1 15,2 7-20-15,1 9 16 16,-1 2 0-16,3 7-17 16,5 4 18-16,-2 10-5 15,4 1-24-15,3 10 15 16,-4 3-13-16,4 9-2 15,0 0 16-15,7 5-17 0,-1 2 0 16,7 1 0 0,5-3 6-16,4 3-6 0,10-1 0 15,2-1 1-15,4-1 5 16,6-7-5-16,-3-5 7 16,3 0 24-16,-3 0-32 15,-1 3 10-15,4-4 12 16,0 1-22-16,0-6 13 15,13-6-12-15,12 1-1 16,1-4 0-16,5 0 4 16,1-1-10-16,6-6-13 15,8-7 2-15,4-6 15 16,10-4-12-16,3-4 7 16,4-9 7-16,4-1-9 15,5-7 9-15,6-5-30 0,5-6 1 16,11 0 17-16,6-15 1 15,7-12-5-15,1-11 7 16,5-5-4-16,2-2 13 16,-2-6-1-16,0 3-1 15,-14-3-5-15,-2 3 6 16,-13-2-10-16,-10-2 10 16,-5-4-15-16,-10-3 7 15,-3-4-3-15,-8-5 12 16,0-6-1-16,-9-5 2 15,-2-11-1-15,-3-10 0 16,-3-13 1-16,-7-8 7 16,-9-6-8-16,-6-2 0 0,-7 5 7 15,-6 8 13 1,0 8-7-16,-29 12 16 0,-8 9-14 16,-11 7 9-16,-5 9-3 15,-14 12-7-15,-4 14 10 16,-8 17-4-16,-9 16-8 15,-6 12 20-15,-1 0-31 16,1 31-2-16,2 8 1 16,11 8-17-16,8 6-5 15,10 3-71-15,-6 29-107 16,16-14-191-16,9-8-287 0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5:51:23.474"/>
    </inkml:context>
    <inkml:brush xml:id="br0">
      <inkml:brushProperty name="width" value="0.13333" units="cm"/>
      <inkml:brushProperty name="height" value="0.13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D6BB395-F887-4530-96DC-0E6B1B322265}" emma:medium="tactile" emma:mode="ink">
          <msink:context xmlns:msink="http://schemas.microsoft.com/ink/2010/main" type="inkDrawing" rotatedBoundingBox="2152,11408 2521,10582 3205,10888 2836,11714" shapeName="Other"/>
        </emma:interpretation>
      </emma:emma>
    </inkml:annotationXML>
    <inkml:trace contextRef="#ctx0" brushRef="#br0">604 108 347 0,'0'0'314'15,"0"0"-208"-15,0 0-87 16,0 0 22-16,0 0 74 16,0 0-10-16,0 0-38 15,0-4-44-15,0 4 17 16,0 0 30-16,0 0-22 0,0 0 15 16,-3 0-10-16,0 0-11 15,-3 0 3-15,-1-9-31 16,-2 0-8-16,-7-5-2 15,0-1 4-15,-3-2 2 16,0 3 1-16,-3 3-11 16,0 2 29-16,0 3 6 15,0 6-19-15,-2 0-13 16,-9 0 3-16,3 15-7 16,-5 10 1-16,-3 3 0 15,0 3-1-15,3 6 1 16,1 0 0-16,-1 6 0 15,8 5-2-15,-3 3 2 0,9-1 0 16,2 5 1-16,7-2-3 16,5 1 3-16,7 0-1 15,0 0 6-15,0-1 1 16,16-4-13-16,8-8 6 16,9-6 0-16,2-10 6 15,8-10-5-15,4-9-1 16,7-6 4-16,-1 0-2 15,3-15-4-15,4-16-2 16,-3-5-12-16,3-8 7 16,0-1-32-16,0-6-43 15,8-22-25-15,-11 7-195 0,-16 8-268 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5:52:36.4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2CB956-15F4-42AD-B3BD-174F886FC27B}" emma:medium="tactile" emma:mode="ink">
          <msink:context xmlns:msink="http://schemas.microsoft.com/ink/2010/main" type="inkDrawing" rotatedBoundingBox="21838,7099 22037,6851 22158,6947 21959,7196" semanticType="callout" shapeName="Other"/>
        </emma:interpretation>
      </emma:emma>
    </inkml:annotationXML>
    <inkml:trace contextRef="#ctx0" brushRef="#br0">232 15 0,'-30'-15'563,"15"15"-376,0 0 32,0 15-172,0 0-16,0 0 0,0 14-15,-15-29 62,0 15-62,15-15 62,0 0 94,0 15-141,15 0-16,0 0 1,0 0-16,0 15 16,0-15-16,0 0 15,0 0 1,0 0 15,15 0 63,-15-30 31,0 0-109,0 0-16,0 0 15,0-15 1,0 15-1,0 0 64,0 0 30,0 0-93,0 0-1,0 0 1,0-14 140,0 14-140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41:54.7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fitToCurve" value="1"/>
    </inkml:brush>
    <inkml:brush xml:id="br3">
      <inkml:brushProperty name="width" value="0.09333" units="cm"/>
      <inkml:brushProperty name="height" value="0.09333" units="cm"/>
      <inkml:brushProperty name="fitToCurve" value="1"/>
    </inkml:brush>
    <inkml:brush xml:id="br4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7C39BA-A7ED-46C2-838D-92DDA364F8E5}" emma:medium="tactile" emma:mode="ink">
          <msink:context xmlns:msink="http://schemas.microsoft.com/ink/2010/main" type="writingRegion" rotatedBoundingBox="3472,7052 30887,7410 30741,18580 3326,18222"/>
        </emma:interpretation>
      </emma:emma>
    </inkml:annotationXML>
    <inkml:traceGroup>
      <inkml:annotationXML>
        <emma:emma xmlns:emma="http://www.w3.org/2003/04/emma" version="1.0">
          <emma:interpretation id="{99EF69D9-479F-4801-8F0B-796F306EB014}" emma:medium="tactile" emma:mode="ink">
            <msink:context xmlns:msink="http://schemas.microsoft.com/ink/2010/main" type="paragraph" rotatedBoundingBox="14459,7174 14640,9441 13486,9534 13305,72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023C89C-4CAD-46AF-BD06-694109598767}" emma:medium="tactile" emma:mode="ink">
              <msink:context xmlns:msink="http://schemas.microsoft.com/ink/2010/main" type="line" rotatedBoundingBox="14459,7174 14640,9441 13486,9534 13305,7267">
                <msink:destinationLink direction="with" ref="{7A7746C7-D795-4C5A-A37E-6232890C231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678FDD3-B9AA-447A-B964-F2ACDE54F7B0}" emma:medium="tactile" emma:mode="ink">
                <msink:context xmlns:msink="http://schemas.microsoft.com/ink/2010/main" type="inkWord" rotatedBoundingBox="14459,7174 14640,9441 13486,9534 13305,7267"/>
              </emma:interpretation>
              <emma:one-of disjunction-type="recognition" id="oneOf0">
                <emma:interpretation id="interp0" emma:lang="en-US" emma:confidence="0.5">
                  <emma:literal>In</emma:literal>
                </emma:interpretation>
                <emma:interpretation id="interp1" emma:lang="en-US" emma:confidence="0">
                  <emma:literal>tin</emma:literal>
                </emma:interpretation>
                <emma:interpretation id="interp2" emma:lang="en-US" emma:confidence="0">
                  <emma:literal>ton</emma:literal>
                </emma:interpretation>
                <emma:interpretation id="interp3" emma:lang="en-US" emma:confidence="0">
                  <emma:literal>Inn</emma:literal>
                </emma:interpretation>
                <emma:interpretation id="interp4" emma:lang="en-US" emma:confidence="0">
                  <emma:literal>tan</emma:literal>
                </emma:interpretation>
              </emma:one-of>
            </emma:emma>
          </inkml:annotationXML>
          <inkml:trace contextRef="#ctx0" brushRef="#br0">8078 149 153 0,'0'0'134'0,"0"0"-103"0,0 0-16 16,0 0 72-16,0 0 43 15,0 0-2-15,13-12-30 16,-13 12 2-16,0 0 11 0,0 0-11 16,0 0-13-1,0 0-28-15,0 0-43 0,0 0 7 16,0 0-14 0,0 0-7-16,0 0-2 0,0 0-6 15,0 0 6 1,0 0-1-16,0 0 1 0,0 9 0 15,0 5 1 1,0 0 36-16,0 6 29 0,0 0-42 16,0-3 4-16,0 0-8 15,-3-2-5-15,0-2 17 16,3 2-15-16,0-1 1 16,0 4 4-16,0-3-21 15,0 2-1-15,0 1 0 16,0-2 8-16,0 1-8 15,0 3 0-15,3-2 2 16,-3 2 15-16,0-1-17 0,0 3 23 16,0-1-2-1,0-2-20-15,0 1 27 0,0-3-15 16,0-3-6 0,0-5-2-16,0 0-5 0,0-4 0 15,0 1 0 1,0 2-1-16,0-2-1 0,0 1 2 15,0 2 0 1,0 0 0-16,0 0-2 0,0 0 2 16,0-5-1-16,0 2 1 0,3-1-1 15,-3 3 1 1,0-7 0-16,0 3 0 0,0-2-39 16,0 1-41-1,0-3-36-15,0 0-110 0,0 0-156 0</inkml:trace>
          <inkml:trace contextRef="#ctx0" brushRef="#br0" timeOffset="819.944">7757 892 497 0,'0'0'341'0,"0"0"-201"15,0 0-19 1,0 0 17-16,0 0-46 0,0 0-35 16,0 0-40-16,0-10-1 0,0 10 4 15,0 0-19 1,0 0 8-16,0 0 1 0,0 0 12 16,0 0 23-1,0 0-11-15,0 0-1 0,0 0-6 16,0 0-27-1,0 0 0-15,19 0 1 0,10 0 8 16,5 0 18-16,4 0-18 16,5 0 1-16,5 0 6 15,-4-3-15-15,-6-2 10 16,-7 2-11 0,-5 0 0-16,-4 3-1 0,-3 0 1 15,-7 0 0 1,4 0 0-16,-3 0-1 0,-2 0 1 15,6 0 0 1,1 0 0-16,1 0 1 0,3 0-1 16,0 0 0-16,0 0-1 0,0 0-1 15,0 3 2 1,0 0-9-16,1-3-3 0,-5 0 11 16,-2 0-14-1,-6 0 14-15,-1 0 0 0,-2 0-14 16,-4 0 15-1,0 0-1-15,-3 0-3 0,0 0 4 16,0 0 0-16,0 0 0 16,0-3-19-16,-13 0-256 15,-3 0-317-15</inkml:trace>
          <inkml:trace contextRef="#ctx0" brushRef="#br0" timeOffset="1759.9474">7735 114 36 0,'0'0'94'0,"0"0"-19"16,0 0 35 0,0 0 35-16,0 0-48 0,0 0-16 15,0 0 31 1,44-1 47-16,-44-3 28 0,0 4-37 15,0-4-25 1,0 4-18-16,0 0-40 0,0-1-16 16,0 1-23-16,0 0-11 0,0-4 4 15,0 4-20 1,0 0-2-16,0-2 1 0,10-4-10 16,6 4 9-1,-1-4 1-15,4 0 0 0,0 1-1 16,0 1 6-1,-1 4-6-15,4-1 1 0,3 1-2 16,4-4 2-16,2 4 0 16,7-2 0-16,7-6 4 15,5 1 2-15,-1-4-6 16,2-1 0-16,-1 1 0 16,-2 0 0-16,-10 5 0 15,-4 0 0 1,-8 6-1-16,-11 0-3 0,-2 0-2 15,-7 0 5-15,-2 0-9 16,-1 0 9-16,0 0 1 16,3 0 0-16,-1 3-1 0,6 0 1 15,2 0 0 1,-2 0-26-16,6-3-25 0,1 0 26 16,-6 0-15-1,1 0-47-15,-13 0-15 0,0 0-66 16,-13 0-143-16</inkml:trace>
          <inkml:trace contextRef="#ctx0" brushRef="#br0" timeOffset="3209.8033">7593 1349 85 0,'0'0'163'0,"0"0"13"0,0 0-14 16,0 0 7-1,0 0 17-15,0 0-31 0,0 0-16 16,3-34-28-16,-3 34-31 0,0 0-16 16,0 0-47-1,0 0-9-15,0 0-7 0,0 0 9 16,0 0-10 0,0-2 0-16,0-2 6 0,5 2 2 15,4-1-7 1,-1 1 0-16,5-5 15 0,1 5-16 15,4-7 11 1,1 3-6-16,3 1-4 0,6 0 4 16,4-1-4-16,2 1-1 15,7 1 0-15,4 4 1 16,2 0-1-16,2 0 0 16,2 0 2-16,-1-2 1 15,-5-1-3-15,-1-1 0 16,-3-1 2-16,0-1-1 15,-1-2-1-15,-2-1 0 16,3 1 1-16,-3 2-1 0,-1 1 0 16,-2-2 0-1,0 3 0-15,0-6-1 0,-5 5 1 16,5-7 0 0,0 5 0-16,-7-6 0 0,-6 3 0 15,-3 4 0 1,-10 0 0-16,-2 6-9 0,-7 0 8 15,0 0 1 1,0 0-18-16,0 0-8 0,0 0-16 16,0 0 3-16,0 0 1 0,0 9-4 15,0-1-160 1,0-3-129-16</inkml:trace>
          <inkml:trace contextRef="#ctx0" brushRef="#br0" timeOffset="4547.9144">8339 1616 633 0,'0'0'222'0,"0"0"-176"0,0 0-44 15,0 0 15 1,0 0-16-16,0 0-1 0,0 0 8 15,0-72-6 1,0 63 27-16,-6 4 96 0,-7-1 14 16,1 4-16-16,-4 2-41 15,-3 0-6-15,3 0-37 16,-3 0-13-16,3 0-14 16,-3 0-12-16,5 6 7 15,1 9-7-15,-3 1 0 16,-3 5 0-16,4 6 8 15,-4 5-8-15,0-5 0 16,0 5 0-16,-3 1 0 0,3-1 7 16,0 0-6-1,3-10-1-15,8-3 19 0,0-6-19 16,2-6 13 0,6-4-7-16,0 0-5 0,0-3 14 15,0 0-15 1,0 0 0-16,0 0-1 0,0 0-18 15,0 0 19 1,0 0-1-16,3 0 1 0,3 0 0 16,1 0 0-16,5 0 0 0,1 0 6 15,0 0 1 1,5 0-7-16,5 0 0 16,2 0 1-16,3 0 7 15,7-12-8-15,0 2 2 16,-2-5 14-16,5 3-15 15,-6 1-1-15,-4 7 0 16,-6 1-7-16,-3 3 6 0,-3 0 1 16,0 0 0-1,3 4-1-15,0 10 0 0,3 0 1 16,3 0 0 0,0 4 1-16,-4-4 2 0,6-2-3 15,-5-2 0 1,-1 2 1-16,-2-4 0 0,-7 1-1 15,-2-1 0-15,-4-1-3 0,-3 0-3 16,-3 2 12 0,0 0-6-16,0 2 16 15,0 0-14-15,0 4 4 16,0-2-6-16,0-1 1 16,0-1 8-16,0 2-9 15,0-6 0-15,-3 5 2 0,-3-1 6 16,-4 4-8-16,-9 1 8 15,-3 4-2-15,-6 2 20 16,-4 1-18-16,2-1 11 16,-2 1 16-16,4-6-15 15,3-2 14-15,2-4-8 16,5-5-15-16,2-2 28 16,0-1 11-16,0-3-2 15,-3 0-11-15,-3 0-37 0,-3 0 11 16,-2 0-10-1,-8 0-1-15,0 0 19 0,0 0-19 16,1 0 1 0,5 0 22-16,7 0-22 0,3 0-1 15,3 0 0 1,7 0 1-16,3 0 4 0,4 0-4 16,2 0 4-1,0 0-3-15,0 0-1 0,0 0-2 16,0 0 1-16,0-3-18 15,0 3 8-15,0 0-64 16,-5 0-71-16,2 0-183 0,0 0-660 16</inkml:trace>
        </inkml:traceGroup>
      </inkml:traceGroup>
    </inkml:traceGroup>
    <inkml:traceGroup>
      <inkml:annotationXML>
        <emma:emma xmlns:emma="http://www.w3.org/2003/04/emma" version="1.0">
          <emma:interpretation id="{C9DA1141-EAE4-4130-92A1-081FDECE35C3}" emma:medium="tactile" emma:mode="ink">
            <msink:context xmlns:msink="http://schemas.microsoft.com/ink/2010/main" type="paragraph" rotatedBoundingBox="4999,11492 29835,11046 29907,15059 5071,155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305406-3432-4D98-BD9F-4D0AE527172D}" emma:medium="tactile" emma:mode="ink">
              <msink:context xmlns:msink="http://schemas.microsoft.com/ink/2010/main" type="line" rotatedBoundingBox="4999,11492 29835,11046 29858,12355 5023,12802"/>
            </emma:interpretation>
          </emma:emma>
        </inkml:annotationXML>
        <inkml:traceGroup>
          <inkml:annotationXML>
            <emma:emma xmlns:emma="http://www.w3.org/2003/04/emma" version="1.0">
              <emma:interpretation id="{8BB71D92-1046-4526-AA43-CA9A521B0F5F}" emma:medium="tactile" emma:mode="ink">
                <msink:context xmlns:msink="http://schemas.microsoft.com/ink/2010/main" type="inkWord" rotatedBoundingBox="4999,11492 12754,11353 12776,12589 5021,12729"/>
              </emma:interpretation>
              <emma:one-of disjunction-type="recognition" id="oneOf1">
                <emma:interpretation id="interp5" emma:lang="en-US" emma:confidence="0.5">
                  <emma:literal>USAGLAYSEN;</emma:literal>
                </emma:interpretation>
                <emma:interpretation id="interp6" emma:lang="en-US" emma:confidence="0.5">
                  <emma:literal>USAGLAYSEN i</emma:literal>
                </emma:interpretation>
                <emma:interpretation id="interp7" emma:lang="en-US" emma:confidence="0">
                  <emma:literal>UISAGLAYSEN;</emma:literal>
                </emma:interpretation>
                <emma:interpretation id="interp8" emma:lang="en-US" emma:confidence="0">
                  <emma:literal>UISAGLAYSEM i</emma:literal>
                </emma:interpretation>
                <emma:interpretation id="interp9" emma:lang="en-US" emma:confidence="0">
                  <emma:literal>UISAGLAYSEN i</emma:literal>
                </emma:interpretation>
              </emma:one-of>
            </emma:emma>
          </inkml:annotationXML>
          <inkml:trace contextRef="#ctx0" brushRef="#br0" timeOffset="1.43508E6">3416 4763 80 0,'0'0'73'0,"0"0"-64"16,0 0-3-16,0 0 2 0,0 0 12 16,0 0 38-1,0 0 117-15,41-25 34 0,-41 25-39 16,0 0-21 0,0 0-22-16,0 0-30 0,0 0-39 15,-3 0-9-15,3 0-35 16,0 0-14-16,0 0 0 15,0 0-13-15,0 9 13 16,0 5 0-16,-3 2 6 16,-3 4-6-16,0 3 0 15,-4-1 0-15,1 1 9 16,-4 3-8-16,-3-1 0 16,4 6 10-16,-1 4-9 15,0 1 3-15,4 2-5 16,-1-6 0-16,4 3-1 0,3-4 2 15,1-2 1 1,2-4-2-16,-3-4 1 0,-2 0 3 16,-1-6-4-1,1-1 0-15,-3 0 7 0,2 0-7 16,-2 3 8 0,0-2-8-16,0-5 1 0,5-1-2 15,-5-4 1-15,8-5-1 0,0 4 0 16,0-4-20-1,0 0 12-15,0 0-10 16,0 0-19-16,0 0-5 16,0 0-29-16,0 0-7 0,0 0-12 15,0-14-98 1,0-5-402-16</inkml:trace>
          <inkml:trace contextRef="#ctx0" brushRef="#br0" timeOffset="1.43642E6">3301 5163 360 0,'0'0'161'0,"0"0"-65"0,0 0 6 15,0 0-7-15,0 0-35 16,0 0-59-16,0 0 40 15,-5-15 2-15,5 14-4 16,0-3 10-16,0 4-16 16,0 0-14-16,0 0 14 0,5 0-24 15,-2 0-2 1,5 0 12-16,5 0-19 0,9 0 26 16,3-4 0-1,10-2 6-15,3 1 4 0,3-3-24 16,0 3 2-1,-3-1-6-15,-5 3-7 0,-3 3-1 16,-6 0 0 0,-5 0 0-16,-3 0 14 0,-7 0-13 15,-2 0 5-15,-4 0-3 0,0 0 3 16,-3 0-7 0,3 0 1-16,0 0-1 0,4 0-7 15,2 0 8 1,4-3 0-16,-1 1 0 0,1-2-8 15,-4 4-42 1,-6 0-149-16,-3 0-89 0,0 0-401 0</inkml:trace>
          <inkml:trace contextRef="#ctx0" brushRef="#br0" timeOffset="1.43581E6">3372 4732 461 0,'0'0'203'15,"0"0"-92"1,0 0 9-16,0 0 3 0,0 0-38 16,0 0-60-1,0 0-16-15,0-2-9 0,3 2-9 16,4 0 9-16,-1 0 0 0,3 8-2 15,4 4 2 1,-3-1 0-16,2 0 1 0,-2 0 0 16,2 1 8-1,-2-1-9-15,2 0 0 0,1 3 0 16,0 3 10 0,2 0-9-16,1 4 5 0,3-1 4 15,0 1-4-15,-3 5-6 16,3-1 0-16,-8 1 2 15,2 2 7-15,1 0-8 16,-6 0 10-16,5-5-8 16,-1-1 4-16,4-1-8 15,0-4 1-15,0 0-5 16,3-3 4-16,-4 4 2 16,1-4-1-16,-3-1 7 15,-4-1-6-15,-2-4-1 16,-4-2 0-16,0-3 0 0,-3 0 15 15,0-3-8 1,0 1 7-16,0-1 1 0,0 0-15 16,0 0 0-1,0 4 0-15,0 1-13 0,0 3 11 16,0-3-5 0,0 3 7-16,0 0-6 0,0-2-4 15,0 0 2-15,0-3-10 0,0-3 11 16,0 1 5-1,0-1 4-15,0 0-1 0,0 0-1 16,0 0-19 0,0 0-160-16,0-7-166 0</inkml:trace>
          <inkml:trace contextRef="#ctx0" brushRef="#br0" timeOffset="1.43939E6">4128 4200 325 0,'0'0'196'0,"0"0"-115"0,0 0-27 16,0 0-18-16,0 0-19 0,0 0-1 16,0 0-7-1,15 34 48-15,-2-31 26 0,0 0-20 16,-4 2 12 0,-4-1-28-16,3 1-20 0,-2 0-2 15,-1 4-24 1,3 5 12-16,0-1-1 0,6 5-11 15,-3 2 9 1,2 2-10-16,6-1 2 0,0-6 4 16,-3 3-4-16,3-4-2 0,-7 1 0 15,1-7 1 1,-7-3 4-16,0 3-5 0,-2-8 1 16,-4 1 28-1,0-1 24-15,0 0 30 0,0 0-22 16,0 0-42-1,0 0 10-15,3 0-29 0,3 0 8 16,4-5 20-16,-1-12-27 16,4-3 5-16,2-2-6 15,-2-4 1-15,-4 1 8 16,-2 2-8-16,-4 1 13 16,-3 1 15-16,0 5-28 15,0 2 18-15,0 5-7 16,0 3-12-16,0 0 27 15,0 4-26-15,3-2 0 16,0 2-1-16,4 0-8 16,2-2-3-16,-4 4-18 0,0 0-11 15,-2 0 39 1,-3 0-21-16,0 0 22 0,0 0 17 16,0 0-15-1,0 0-4-15,0 0-4 0,-8 20-97 16,0 5-138-1,2-5-158-15</inkml:trace>
          <inkml:trace contextRef="#ctx0" brushRef="#br0" timeOffset="1.43841E6">4548 4786 33 0,'0'0'104'0,"0"0"-73"15,0 0 16 1,0 0 15-16,0 0-13 0,0 0 36 16,0 0 35-16,26 0 13 15,-26-6 21-15,0 1-50 16,0 2-16-16,0-2 8 15,0-1-28-15,0 2-4 16,0 3-41-16,0-3-22 16,0 4 15-16,0-2-16 15,0-5 0-15,0 2-1 16,0-3-25-16,0-1 25 0,-2-2-5 16,-6-1 1-1,2 1 4-15,-4 3 1 0,1-1 0 16,1 4 7-1,-3 1-5-15,6 4 8 0,-6 0-10 16,6 0 0 0,-4 0-10-16,-1 0 10 0,-3 4 0 15,1 10-1 1,-1-1-1-16,1 2 2 0,-4-1 0 16,0 0 1-16,0-2 6 0,-3-2-7 15,4 2 0 1,-1-4 7-16,3 3-5 15,0 2-2-15,4-2 0 16,3 3 0-16,-1-1 3 0,4 5-3 16,0-1 1-1,0 0 5-15,3 0 1 0,0-6-7 16,0 1 0-16,0-1 0 16,0-2 0-16,0-4 0 15,0 3 0-15,0-2 7 16,0 2 1-16,0-3-4 15,-3 1-4-15,1 1 1 16,2-2-1 0,0-2 0-16,0 2-3 0,0-1 3 15,0-2-20-15,0 4 18 16,5-3 1-16,8 0 1 16,-1-3 6-16,4 0-6 0,-7 2 2 15,1-2 3 1,-1 0-4-16,-2 0-1 0,-1 0 0 15,0 0 0 1,4 0-3-16,-1 0 5 0,7 0-2 16,-3 0 6-1,2 0-5-15,1 0-1 0,0 0 0 16,-3 0 0-16,-4 0-2 0,1 0 2 16,-4 0 0-1,0 0 0-15,-4 0-5 0,-2 0 5 16,3 0-7-1,5 0 6-15,-3 3 0 16,1 3 1-16,2-1 0 16,0-1 3-16,6 1 4 15,-3-1-7-15,-1 0 0 16,2 2-3-16,-5 3-4 16,-1 1 8-16,0 2-1 0,-2 2 10 15,-4-2-3 1,3-2-4-16,-3 4-3 0,3-4 0 15,0 4-2 1,0-2 2-16,-3 2 0 0,3-6 0 16,1 3-5-1,-1-2 5-15,-3-5 0 0,0 2 0 16,0 3 1-16,0-3-1 0,0 3 0 16,-3-1 20-1,-13 4-18-15,0-3 14 0,-3 0 6 16,0-2-9-1,3 1 20-15,2-2-23 0,-2 3 2 16,3-2-5 0,4 1 2-16,-1-6-6 0,4 2-2 15,3-4 0 1,0 0 60-16,-4 0 7 0,-2 0 1 16,-7 0-8-16,0 0-36 15,-6 0 3-15,0 0-28 16,0-6 1-16,3 3 11 15,3-2-11-15,7 4-1 16,-1 1 0-16,4 0-3 16,3 0 2-16,3 0-15 15,0 0-17-15,0 0 18 16,0 0-11-16,0 0 23 0,0 0-4 16,-3 0 14-1,0-3-6-15,-1 3-1 0,1 0-1 16,0 0-9-1,0 0-86-15,3 0-216 0,0 0-562 0</inkml:trace>
          <inkml:trace contextRef="#ctx0" brushRef="#br0" timeOffset="1.44139E6">4904 4839 93 0,'0'0'180'0,"0"0"-79"15,0 0-61-15,0 0-30 0,0 0 21 16,0 0 12 0,0 0 12-16,63-42 17 0,-53 40-20 15,-1 2 19 1,-3 0-12-16,4 0-20 0,-1 0 10 16,1 0-29-1,9 0 10-15,3-3 27 0,8-3-11 16,8-3 18-1,6-5-14-15,4 1-12 0,-4-5-2 16,-3 4-26-16,-3 3 0 16,-13 2-5-16,-3 7-5 15,-6 2-1-15,-8 0-16 16,3 0-4-16,-8 0 20 16,-1 0-15-16,-2 0-12 15,0 5 5-15,0 6-25 16,0 1-37-16,0-1-88 15,0-3-138-15</inkml:trace>
          <inkml:trace contextRef="#ctx0" brushRef="#br0" timeOffset="1.44075E6">4955 4888 75 0,'0'0'150'0,"0"0"0"0,0 0-26 16,0 0 86-1,0 0-40-15,0 0-86 0,0 0-21 16,-7-33-31 0,7 33-23-16,0 0 7 0,0 0-8 15,0 0 1 1,0 0-3-16,0 0-5 0,0 0-1 15,0 0 0-15,0 0 1 16,0 0 12-16,0 0-13 16,0 0 0-16,0 0 0 15,0 0 1-15,0 5-1 16,0 9 0-16,0 0 0 16,0 4 1-16,3 1-1 15,4 0 0-15,2 7 2 16,-3 0-1-16,-2 2-1 15,-1 4 0-15,-3 0 1 16,0 3-1-16,0 2 0 0,0 2 1 16,0-3 9-1,0-1-9-15,0-7 0 0,0-5-1 16,0-5 0 0,0-4-8-16,3-4 10 0,6 2-2 15,1-3 0 1,-4-4 6-16,1 0-7 0,-4-1 1 15,-3 1 0-15,3-2 0 0,-3 3 0 16,0-3 1 0,0-1 9-16,0-2-9 0,0 3 4 15,0-3-5 1,3 0-9-16,0 0 9 0,0 0-8 16,4 0 8-1,2 0 8-15,4 0 1 0,-1 0 20 16,4-3-10-1,-3-2-8-15,-2 2 10 0,3 0-21 16,-1 3 7-16,1 0 3 16,5-3-8-16,3 3 14 15,7-5 3-15,-1 0-2 16,-3-3 2-16,1 3-18 16,-7 0 0-16,-4 2 3 15,-5 0-4-15,-7 3-1 16,0 0-4-16,-3 0 5 15,0 0 12-15,0 0-12 0,0 0 0 16,0 0 0 0,0 0-10-16,0 9-52 0,0 2-94 15,0-2-159-15</inkml:trace>
          <inkml:trace contextRef="#ctx0" brushRef="#br0" timeOffset="1.44179E6">4955 5147 185 0,'0'0'236'15,"0"0"-107"1,0 0-37-16,0 0-15 0,0 0-11 15,0 0-33-15,0 0 25 16,47 0 39-16,-28-4-26 16,3-6-6-16,-3 3-29 15,0 1-22-15,-10 3 33 16,1 1-23-16,-7 2-8 0,-3 0-4 16,3 0-12-1,-3 0 0-15,5 0-8 16,3 0-4-16,-2 0 11 15,7 0-29-15,6 2-19 16,-2 1-101-16,-4-3-157 0</inkml:trace>
          <inkml:trace contextRef="#ctx0" brushRef="#br0" timeOffset="1.44266E6">5886 4833 212 0,'0'0'306'16,"0"0"-146"-16,0 0-34 15,0 0 67-15,0 0-26 16,0 0-72-16,0 0-11 16,0-13-5-16,0 13-23 15,0 0 2-15,0 0-39 16,0 0-7-16,0 0-12 15,0 0-10-15,0 0 8 0,0 0-14 16,0 13 16 0,0 11 2-16,0 5-2 0,0-2 0 15,0 4 0 1,0-2 6-16,0-4-6 0,0 1 0 16,0-3 0-1,0-4-2-15,0 0 4 0,0 5-2 16,3-1 0-1,0-1 7-15,-3 3-6 0,0 1-1 16,0-2 0-16,0 3-1 0,0-4 2 16,0 0-1-1,0-7 0-15,0-1 7 0,0-6-8 16,0-2 1 0,0-3-10-16,0-2-10 0,0-2-34 15,0 0-6 1,0 3-11-16,0-3-40 0,0 0-27 15,0 0-71-15,0 0-64 16,0 0-221-16</inkml:trace>
          <inkml:trace contextRef="#ctx0" brushRef="#br0" timeOffset="1.44327E6">5895 4814 426 0,'0'0'179'16,"0"0"-55"0,0 0 11-16,0 0 21 0,0 0-6 15,0 0-73 1,0 0-38-16,0-26-8 0,0 21-30 16,0-1 4-1,0 4-5-15,0-1-3 0,0 3-3 16,3 0 6-1,-3 0 0-15,0 0-2 0,3 0-3 16,1 0 3-16,5 0 1 16,4 5 1-16,2 10 0 15,4-1 0-15,3 3 7 16,1-1 8-16,-1 5-9 16,-3-4 2-16,-5-1-8 15,2 2 2-15,-2-4 12 16,-3-3-14-16,-1 0 1 15,-4-2 2-15,4-1-1 0,-1 4-2 16,1-5 0 0,2 2 0-16,1 0 1 0,-4-1-1 15,-2-2-2 1,-1 0 1-16,0-3-41 0,-3 0 14 16,-3-1-5-1,4 1-8-15,-4-3 17 0,0 2-43 16,0-2-47-1,0 0-75-15,0 0-227 0</inkml:trace>
          <inkml:trace contextRef="#ctx0" brushRef="#br0" timeOffset="1.44381E6">6229 4732 535 0,'0'0'167'0,"0"0"-112"15,0 0 20-15,0 0 12 16,0 0-73-16,0 0 18 0,0 0-6 16,34 35 16-1,-27-19 17-15,2 4-31 0,-6-3 14 16,4 2-10 0,-4-1-15-16,-3-1 22 0,3 2-11 15,-3 4 2 1,0 3 9-16,0 0-30 0,0 7 5 15,3 0 1-15,0 2-9 0,0-1 14 16,1-4-20 0,-4-3 9-16,0-4-5 0,0-4 5 15,0 1-9 1,0-4 0-16,0 2 0 0,3-1 1 16,-3-6-1-1,0 3 0-15,3-5 0 0,-3-4-1 16,0 1 1-1,0-3-10-15,3 0-27 0,0 0-38 16,-3-3-110-16,0 0-107 16,0 0-254-16</inkml:trace>
          <inkml:trace contextRef="#ctx0" brushRef="#br0" timeOffset="1.42551E6">-798 4741 52 0,'0'0'77'15,"0"0"-11"1,0 0 9-16,0 0-3 0,0-6 16 16,0 6-20-1,0 0-22-15,0 0-8 0,0 0-30 16,0 0-8 0,0 0-16-16,0 0-53 0,0 0-9 15,0 0-39 1,0 0 11-16,0 0-98 0</inkml:trace>
          <inkml:trace contextRef="#ctx0" brushRef="#br0" timeOffset="1.42575E6">-798 4741 147 0</inkml:trace>
          <inkml:trace contextRef="#ctx0" brushRef="#br0" timeOffset="1.42627E6">-798 4741 147 0,'41'-3'150'0,"-41"0"-54"0,0-2 3 0,0 1-5 0,0 2-22 16,0-1-30 0,0 3-13-16,0 0 8 0,0 0-27 15,0 0 6 1,0 0 0-16,0 0 4 0,0 0 12 16,0 0-32-1,0 0 0-15,0 0-1 0,0 0-26 16,0 0 15-16,0 0 4 15,0 9-5-15,0 4 11 16,0 2 1-16,0 2 1 16,0 3 23-16,0 3-23 15,0-2 15-15,-3 5-8 16,-4 1-6-16,1 1 7 16,3 4-8-16,-3 0 1 15,2 3 19-15,1 5-20 0,0-6 12 16,0 0-12-1,3-3 0-15,0-5 5 0,0-4-4 16,0-5-1 0,0 0 4-16,0 0-4 0,0-2 0 15,0-1 0 1,0 4 0-16,0-2 0 0,0 4 0 16,0 2 1-1,0-3 8-15,0-1-2 0,0 0-8 16,0-4 1-16,3-4-4 0,3 0-3 15,1-5 5 1,-1 1 2-16,0 0 0 0,1-4-3 16,-1 2 0-1,0-4-11-15,4 2 14 0,4-2 10 16,2 0-10 0,6 0 7-16,5 0 2 0,0-8-9 15,1-4-1-15,1-3-72 16,6-4-44-16,-13 2-69 15,-3 2-42-15</inkml:trace>
          <inkml:trace contextRef="#ctx0" brushRef="#br0" timeOffset="1.42873E6">331 4943 49 0,'0'0'137'0,"0"0"-1"0,0 0 1 16,0 0 6-1,0 0-2-15,0 0-25 0,0 0-40 16,-22-41-47-16,15 36 6 15,1-4 33-15,0 1-26 16,2-1-3-16,-2 1-10 16,3 1-9-16,0-1 21 15,0 2-31-15,1 1 4 16,-3 1 1-16,2 3-7 16,-3-2-8-16,1 0 8 15,-3 0-7-15,-3 0 9 0,0 3-10 16,0-2 2-1,1 2 9-15,-4 0-5 0,6 0-6 16,-1 0 0 0,-4 0-3-16,0 0 2 0,1 2 1 15,-1 7 0 1,0-1-1-16,4 1 1 0,0 2-1 16,-1 1 1-1,-3 5 0-15,-2 4 2 0,-1-3-1 16,3 1-1-16,1 0 3 0,2-6-2 15,7-1-2 1,0-1 1-16,0-2 0 0,3-1-6 16,0-2 6-1,0 2 0-15,0 1-1 0,0 0-11 16,0 2 11 0,0 0 1-16,0 1 0 0,0-5 0 15,0 2 1-15,0-3-1 16,0 0 0-16,0-4 0 15,0 2 0-15,0-2-1 16,3 1-23-16,3 0 23 16,0-3-17-16,4 3-35 15,3-3 51-15,-1 0 4 16,4 0 5-16,-3 0-7 16,-1 0 1-16,-2 0 7 15,-1 0-7-15,1 0-1 16,-1 0 5-16,4 0-3 0,-1-3-3 15,4 3 1 1,-3 0-3-16,1 0 1 0,0 0 2 16,2 0 0-1,-3 0-1-15,-2 0-4 0,0 0 5 16,-6 0 0 0,4 0 0-16,-2 0 2 0,-1 0-2 15,3 0 0-15,4 0 0 0,0 3-11 16,2 3 10-1,1 1-8-15,3 2 9 16,-3 0-9-16,0 2-1 16,-4-2 10-16,-2-3-1 0,-4 3-7 15,0-7 6 1,-2 3 2-16,-1 1 0 0,-3 0 6 16,3 0-6-1,-3 2 1-15,0 3 5 0,0 3-4 16,0 4-2-16,0-5 0 15,0 3 1-15,0-3 6 16,0 1-7-16,-3-3 1 16,-7 2 21-16,-2 0-21 15,-1-1 14-15,-3 0-2 16,-3-2-2-16,0 2 31 16,-3-3-24-16,0 1-4 15,3 0-1-15,0-6-7 0,0 6 3 16,5-8-9-1,0 4 0-15,1-3 11 0,2-3 16 16,-5 0 35 0,0 0 14-16,0 0-42 0,-6-6-7 15,3-3-11 1,1 2-8-16,-1-1 17 0,3 3-15 16,3 3 3-1,4-1-8-15,2 3 2 0,4 0-14 16,0 0 7-16,3 0-9 0,0 0 3 15,0 0 5 1,0 0 1-16,0 0-2 0,0 0-1 16,0 0-4-1,0 0 6-15,0 0-23 0,0 0-5 16,-3 0-86 0,0 5-73-16,-4 9-41 0,-2 4-345 0</inkml:trace>
          <inkml:trace contextRef="#ctx0" brushRef="#br0" timeOffset="1.42704E6">-411 4783 367 0,'0'0'79'15,"0"0"-50"1,0 0-10-16,0 0-14 0,0 0-4 16,0 0-1-1,0 0 0-15,0 0-6 0,27-27 5 16,-27 27-4-16,0 0 5 15,0 0 55-15,0 0 6 16,0 0 8-16,0 0-24 16,0 0-9-16,0 2 3 15,0-2-31-15,0 3-2 16,0 3-3-16,3 2 4 16,5 3-7-16,-6 4 0 15,4 4 0-15,-3 3 10 0,-3 5 3 16,0 5 17-1,0 1 19-15,0 4-8 0,0-4-14 16,-3 2-20 0,0-7-6-16,3-2 3 0,0-3-2 15,0 0-2 1,0-4 6-16,0 1-5 0,0 1-1 16,0 1 0-1,0-3 2-15,0 1 3 0,0 2-4 16,0 2 0-16,0-1 23 0,0-1-12 15,0-2 14 1,-5-4-21-16,2-1-4 0,-2-6 2 16,2-1-3-1,3-2 0-15,0-4 0 0,0 2-17 16,0-4 17 0,0 0-15-16,0 1-9 15,0-1 12-15,0 0-8 0,0 0 20 16,0 0-1-1,0 0 2-15,0 0-2 0,0 0-62 16,-3-7-161 0,0-5-384-16</inkml:trace>
          <inkml:trace contextRef="#ctx0" brushRef="#br0" timeOffset="1.42956E6">985 4783 339 0,'0'0'197'0,"0"0"-114"16,0 0-36-16,0 0 38 15,0 0 2-15,0 0-35 16,0 0-34-16,-32-33-17 16,32 33 14-16,-3 0-5 15,-3 0-2-15,0 0 3 0,-7 17-10 16,0-1 6-1,1 7-7-15,-1-3 0 0,2 2 13 16,0-2-12 0,6-2 0-16,-3 2 16 0,2-4-17 15,1 0 7 1,2 5-7-16,0-2 0 0,-2 7 4 16,-1 4-4-1,1 5 1-15,-8 7 39 0,4-1 41 16,-4 0-39-16,-1-5-32 15,6-4-3-15,2-5 2 16,-1-8-8-16,1-5-1 16,3-5 4-16,3-5-2 15,0-4-2-15,0 5 0 16,0-5 0-16,0 0 2 16,0 0-2-16,0 0 0 15,0 0 0-15,0 0 0 0,0 0 0 16,0 0 0-1,0 0-1-15,0 3-8 0,0-3-26 16,0 0-86 0,0 0-57-16,0-3-54 0,0-12-97 0</inkml:trace>
          <inkml:trace contextRef="#ctx0" brushRef="#br0" timeOffset="1.43013E6">806 4797 491 0,'0'0'166'0,"0"0"-107"16,0 0-40-16,0 0 38 15,0 0-8-15,0 0-31 16,0 0-7-16,0-25-2 16,0 25-5-16,0 0 21 15,0 0-9-15,2 0 26 16,6 0-5-16,0 0 27 16,3 14-14-16,0 1-28 15,5 4 9-15,3 0-20 16,0 5-1-16,3-1 21 0,3 2-21 15,4 2-9 1,2 3 21-16,-2 0-16 0,-1 4 0 16,-6 0-6-1,-3 1 2-15,-6-3 14 0,-2 0-15 16,0-4 6 0,-6-1-2-16,1-9 1 0,2 0-6 15,-3-7 0-15,1 1-2 0,2-3 1 16,-5 0 1-1,2-4 0-15,-2 0-1 0,0 0 2 16,-3-1-2 0,3-4 1-16,-3 2-3 15,0-2-7-15,0 0 10 16,0 0-14-16,0 0-1 0,0 0-28 16,0 0-6-1,0 0-47-15,4 0-74 0,-1 0 8 16,-3 0-76-16</inkml:trace>
          <inkml:trace contextRef="#ctx0" brushRef="#br0" timeOffset="1.43058E6">749 5229 170 0,'0'0'162'0,"0"0"-135"0,0 0-18 16,0 0 18-1,0 0 47-15,0 0 14 0,0 0-14 16,16-15 19-16,-11 12 11 0,0 0-40 15,-2 3-22 1,3-3-25-16,-1 0-8 0,6 3 18 16,0-3-15-1,5 1-1-15,9-2-2 0,4-1 0 16,2-4 7 0,7 1 14-16,0 0-20 0,-3-1 16 15,-7 3-17-15,-2 5 5 16,-9-3-9-16,-3 4-5 15,-4 0-2-15,-4 0-15 16,-3 0 17-16,-3 0 20 16,0 0-20-16,0 5 0 15,0 10-55-15,0-1-227 16,-9-7-413-16</inkml:trace>
          <inkml:trace contextRef="#ctx0" brushRef="#br0" timeOffset="1.43194E6">2187 4829 72 0,'0'0'106'16,"0"0"-52"-16,0 0 46 0,0 0 30 16,0 0-23-1,0 0-37-15,0 0-34 0,-59-66 35 16,51 59 17-16,2-6-4 0,-4 8 14 15,-2-1-18 1,-1 6-17-16,-3 0-8 0,2 0-42 16,-5 0-7-1,-3 0 4-15,6 0-8 0,0 0 17 16,3 0-6 0,1 0 17-16,2 3-1 0,1-3-14 15,-1 0 18-15,1 3-23 16,-4 2 2-16,1 2 4 15,-1 4-15-15,-3 0 5 16,1 3-6-16,-1 6 0 16,0 3 0-16,3-1 0 15,2 1 0-15,-3 0 0 16,6-4-1-16,0-2 1 16,3 3 0-16,2-3 0 15,3 0 0-15,-3 0 0 16,3 3 0-16,-3-1 4 0,3 2-2 15,0-2-3 1,0 4 1-16,0-3 0 0,0 2 0 16,0 1 0-1,6-1 0-15,2 5 4 0,3-3-3 16,-3 2-1 0,3-3 0-16,-3-4-9 0,5-1 2 15,-1-4 7-15,1-3 0 0,3 1-7 16,3-7-3-1,-3 1 4-15,-1-6-7 0,1 2 13 16,-3-2 4 0,-1 0-4-16,1 0 1 0,0 0 9 15,-1 0-4 1,4-11-6-16,0 0 0 0,-5-3-3 16,3 3 1-1,-1-1 2-15,-5 1 0 0,-2-1 0 16,2 3-3-16,-5 0 3 15,-1 2 0-15,1 1 1 16,-3 0 2-16,3 4-3 16,-3-1 0-16,0 3 0 15,0 0 1-15,0 0-2 16,0 0-5-16,0 0-21 16,0 0 17-16,0 0-16 15,5 0 26-15,-5 0-10 0,3 0 17 16,-1 5-7-1,-2 1 0-15,0 3 1 0,0 3 9 16,0-2-9 0,0-1 5-16,0 2 6 0,0-5-11 15,0 3-1 1,0-8 0-16,0 7 1 0,0-6 3 16,0 2-2-1,0 1-2-15,0-3 1 0,0 4 5 16,0 0-7-16,0 2 1 15,0-5-3-15,0 3-6 16,0-5 9-16,0-1-13 16,0 0-109-16,0 0-226 15,3 0-339-15</inkml:trace>
          <inkml:trace contextRef="#ctx0" brushRef="#br0" timeOffset="1.43289E6">2187 5205 411 0,'0'0'218'0,"0"0"-97"16,0 0-35 0,0 0 35-16,0 0-37 0,0 0-78 15,0 0 4-15,-4-3-10 16,4 3 0-16,0 0 8 15,0 0-7-15,0 0 0 16,0 0 2-16,0 0-2 16,0 0-1-16,0 0 0 15,0 0 1-15,-6 0 11 16,0 0-1-16,-1 0-2 16,-5 0-8-16,2-3 0 15,1-3-1-15,-1 5 0 16,4-7-2-16,-2 3 2 0,-3 0 0 15,3 2 2 1,-3 3 11-16,6 0-12 0,-6 0 13 16,3 0-7-1,-1 0-6-15,1 0 16 0,3 0-17 16,2 0 6 0,3 0 6-16,-3 0-11 0,3 0 20 15,0 0 15-15,-5 0-1 0,0 0 4 16,-1 0-27-1,-2 0 22-15,0 0-2 0,-5 0-26 16,1 0 16 0,2 0-21-16,1 3-1 0,3-3 15 15,2 3-14 1,4-3 5-16,0 0-6 0,0 0-10 16,0 0 10-1,0 0 0-15,10 0 0 0,2 0 11 16,1 0-10-16,-3 0 0 15,-1 0 1-15,-1 0 4 16,0 0-7-16,1 0 1 16,1 0-7-16,1 0 6 15,3 0 2-15,5 0-1 16,2 0 4-16,-2 0 2 16,3 0-7-16,-3 0 1 15,-3 0 0-15,-4 0-1 0,-5 0 2 16,-1 0-1-1,-3 0 0-15,-3 0 1 0,0 0-2 16,0 0 0 0,0 0 1-16,0 0 2 0,0 0 5 15,0 0-7 1,0 0 0-16,0 0-13 0,0 0-7 16,0 0-31-1,0 0-35-15,0 0 8 0,0 0-55 16,0 0-101-16,0 0-157 0</inkml:trace>
          <inkml:trace contextRef="#ctx0" brushRef="#br0" timeOffset="1.43399E6">2507 4871 371 0,'0'0'143'0,"0"0"-9"16,0 0-44 0,0 0 25-16,0 0-35 0,0 0-27 15,0 0 8 1,0-32-22-16,0 32-7 0,0 0-15 16,0 0-16-1,0 0-2-15,0 0 0 0,0 0-4 16,0 0 4-16,0 0 2 15,0 12 5-15,0 0 9 16,0-1-14-16,0 3 6 16,0 0-1-16,0 6-5 15,0 2 24-15,0 2-14 16,0 4 15-16,0 3-8 16,0 0-12-16,0-1-1 15,0 8-5-15,0-1 2 0,0-1 1 16,0-1-3-1,-3-2 2-15,0-2 8 0,3-2-4 16,0-3-6 0,0-4 0-16,0-4 0 0,0-5 4 15,0-2-4 1,0-5 0-16,0-3 0 0,0 0 0 16,0-3 0-1,0 0-2-15,0 2 2 0,0-2 0 16,0 0 0-16,0 0 0 0,0 0 5 15,0 0 3 1,0 0 0-16,0 0 11 0,3 0-4 16,0 0 34-1,1-2-4-15,-4-1 3 0,0 0 6 16,0 0-37 0,0 3 11-16,0 0-25 0,0 0 4 15,0 0-3-15,3-3-3 16,6-2-1-16,4-1 1 15,3-2 6-15,3-1-9 16,-1 0 2-16,-2 4-6 16,0 2 0-16,0 0 6 15,-5 3 0-15,3 0 0 16,-1 0 0-16,-5 0 0 16,3 0-1-16,0 0-3 15,2 0 3-15,-1 0 2 16,4 0-1-16,0 0 0 0,-3 0 0 15,-4 0-2 1,-3 0-2-16,1 0 4 0,-7 0 5 16,0 0-5-1,0 0 0-15,0 0 0 0,0 0-2 16,0 0 2 0,0 3 0-16,0 0-33 0,0 2-66 15,0 0-181-15,-13-5-473 0</inkml:trace>
          <inkml:trace contextRef="#ctx0" brushRef="#br0" timeOffset="1.44466E6">6848 4831 198 0,'0'0'252'15,"0"0"-174"1,0 0-52-16,0 0 45 0,0 0-34 15,0 0-16-15,0 0 23 0,0 6 56 16,0-1 0 0,0 1-47-16,0 3-17 0,0-1 5 15,0 4-15 1,0 2 4-16,0 3 8 0,0 2-11 16,0 7 11-1,3-1-12-15,-3 6 1 0,0 1 7 16,0 2-20-1,0-3 1-15,0 1-14 0,0-5 8 16,0 0-9-16,0-8 0 16,0-2 0-16,0-7-1 15,0-1 2-15,0-3-1 16,0 0 0-16,4-4 1 16,-4 2-1-16,3 1 0 15,0 1 0 1,-3 2 0-16,0 5 0 0,3-3-60 15,-3 7-125-15,0-2-76 0,0-6-146 0</inkml:trace>
          <inkml:trace contextRef="#ctx0" brushRef="#br0" timeOffset="1.44509E6">6946 4504 747 0,'0'0'267'16,"0"0"-130"-16,0 0 31 0,0 0-13 16,0 0-70-1,0 0-40-15,0 0-44 0,-3-3 4 16,3 3-5-16,0 0 0 0,0 0 2 15,0 0-2 1,-3 0 0-16,3 0 0 0,0 0-3 16,-3 0 3-16,-4 0-22 15,-12 5-94 1,0 9-99-16,1 0-374 0</inkml:trace>
        </inkml:traceGroup>
        <inkml:traceGroup>
          <inkml:annotationXML>
            <emma:emma xmlns:emma="http://www.w3.org/2003/04/emma" version="1.0">
              <emma:interpretation id="{3481F9DD-134A-4BEF-BFAC-F44D4B0A122F}" emma:medium="tactile" emma:mode="ink">
                <msink:context xmlns:msink="http://schemas.microsoft.com/ink/2010/main" type="inkWord" rotatedBoundingBox="13989,11852 17009,11797 17023,12586 14004,12640"/>
              </emma:interpretation>
              <emma:one-of disjunction-type="recognition" id="oneOf2">
                <emma:interpretation id="interp10" emma:lang="en-US" emma:confidence="0.5">
                  <emma:literal>SMER</emma:literal>
                </emma:interpretation>
                <emma:interpretation id="interp11" emma:lang="en-US" emma:confidence="0.5">
                  <emma:literal>SM ER</emma:literal>
                </emma:interpretation>
                <emma:interpretation id="interp12" emma:lang="en-US" emma:confidence="0">
                  <emma:literal>SMEX</emma:literal>
                </emma:interpretation>
                <emma:interpretation id="interp13" emma:lang="en-US" emma:confidence="0">
                  <emma:literal>SMEX;</emma:literal>
                </emma:interpretation>
                <emma:interpretation id="interp14" emma:lang="en-US" emma:confidence="0">
                  <emma:literal>TMER</emma:literal>
                </emma:interpretation>
              </emma:one-of>
            </emma:emma>
          </inkml:annotationXML>
          <inkml:trace contextRef="#ctx0" brushRef="#br0" timeOffset="1.44758E6">8679 4911 107 0,'0'0'317'0,"0"0"-187"15,0 0-20 1,0 0 33-16,0 0 7 0,0 0-23 15,0 0-65-15,54-80-2 16,-54 75 1-16,0-1-21 16,0 0 20-16,0 0-23 15,-13 1-18-15,-3 3-1 16,0-2-16-16,1 4 3 16,2-2-5-16,4-1 1 15,2 3 3-15,-2 0-4 16,-1 0 0-16,-2 0 0 0,-7 0-6 15,-2 0 6 1,-1 3 0-16,-5 8 2 0,3 6-1 16,-1-1-1-1,3 5 0-15,0 1 5 0,3-2-4 16,0-3-1 0,3 0 0-16,3 0 7 0,1-2-7 15,2-5 0 1,1 4 0-16,2-2 1 0,1-1 0 15,0 1-1-15,3-5 0 0,0 2 1 16,3-1-11 0,0-3 10-16,0-1 0 0,0 2-1 15,0-3-2 1,0 3 3-16,0-3-1 0,0 2-25 16,0 0 26-1,6-1-10-15,6-2 10 16,-2-2 6-16,-4 3-5 0,1-3-1 15,2 0 0 1,-3 0 1-16,7 0 5 0,3 0-6 16,3 0 0-1,3 0 3-15,3 0-3 0,-3 0 0 16,0 0 0 0,-1 0-1-16,-2 0 0 0,-3 0 1 15,-2 0 0 1,-6 0-1-16,3 0 0 0,-6 0-1 15,4 6 2-15,1 2 0 0,-1 1 0 16,7 3 0 0,0-5 0-16,6 6 0 0,0-5-2 15,3-3 2 1,-3 1 0-16,-6-3 1 0,-3 0-3 16,-7-1 2-1,-3 3 0-15,-3 3 0 0,0 2 6 16,0 2-6-16,0 3 0 15,0 3 0-15,0 0-4 16,0-4 5-16,0 0-1 16,0 0 0-16,0-3 2 15,0 1-2-15,0-3 0 16,0-4 0-16,-6 4 5 16,-10-1-5-16,-6 3 8 15,-6 1 13-15,-10-2-19 16,-3 5 8-16,0-7 10 15,3 1-7-15,3-4 32 0,8-5-27 16,2 0 30 0,2 0 1-16,1 0-25 0,0 0 6 15,0 0-30 1,0 0 9-16,0 0-6 0,-3 0-2 16,-1 0 0-1,4 0 1-15,0 0 0 0,11 0-2 16,0 0 0-16,6 0-7 0,2 0-4 15,3 0 1 1,0 0-13-16,0 0-9 0,0 0-51 16,-8 0-13-1,3 0-68-15,-4 4-205 0</inkml:trace>
          <inkml:trace contextRef="#ctx0" brushRef="#br0" timeOffset="1.44955E6">9066 4763 424 0,'0'0'184'16,"0"0"-128"0,0 0-42-16,0 0-5 0,0 0-9 15,0 0 7 1,0 0-7-16,44-53 1 0,-37 50 9 16,-4 3 3-1,-3 0 52-15,0 0 31 0,0 0 20 16,0 0-16-16,0 0-51 15,0 0-32-15,0 0-17 16,6 0 6-16,4 11-6 16,1 3 0-1,8 4 1-15,3-1-1 0,7 2 0 16,-4-2 0 0,-3 3 6-16,-3-4 0 0,-3 5-6 15,-4 1 0-15,-5-2 1 0,-1-3 13 16,0 2-13-1,-3-4 0-15,0 0 8 0,1-5-8 16,2 1-1 0,-3-4 0-16,3 1 0 0,1-5 0 15,2 3 0 1,1-1 0-16,-4-2 3 0,0 0-2 16,1-3-1-1,-4 0 0-15,0 0 2 0,0 0 7 16,0 0-7-16,4 0 15 15,-1-15 2-15,2-5-18 16,6-1 7-16,-6-3-8 16,5-1 1-16,1 3 5 15,-3-1-6-15,2 0 0 0,-4 3 3 16,1 3-3 0,-4 4 0-16,-3 0 0 0,0 5 1 15,-3 0 9-15,4-3 9 16,2-3 5-16,0 2-11 15,4-5-11-15,-1 4-2 16,1-2 0-16,-1 6 0 16,-3 1 1-16,1 5-1 15,-7 3 0-15,0 0 10 16,0 0-3-16,0 0-7 16,0 0 0-16,0 0 10 15,0 3 2-15,0 11-12 16,-7 6 6-16,4-3-4 0,3 0-1 15,0 3-2 1,0-4 1-16,0 2 0 0,10-1 0 16,2 0 1-1,-2 2 1-15,-1 1 5 0,-2 3 2 16,-7 5 0 0,0 6 12-16,0 2-10 0,-4 7 13 15,-8 6-18-15,-1-2 1 16,4 2-4-16,2-4-2 15,4-8-2-15,3-12 1 16,0-5-6-16,0-6 3 16,0-5 3-16,3-3 0 15,1 0 0-15,-4-3 7 16,3-3-7-16,-3 0 0 16,0 0 0-16,0 0 24 15,0 0-5-15,0 0 14 16,0 0-14-16,0 0-18 0,-7 0-2 15,4 0-34 1,0 0-97-16,3 0-167 0,0-9-676 0</inkml:trace>
          <inkml:trace contextRef="#ctx0" brushRef="#br0" timeOffset="1.44848E6">9145 4933 340 0,'0'0'149'0,"0"0"-47"16,0 0 6-16,0 0-9 16,0 0-11-16,0 0-49 15,0 0-10-15,-6-65 89 0,6 57 21 16,-3-1-26-1,-2 6-13-15,5-3-27 0,0 6-17 16,-3 0-34 0,3 0-22-16,0 0 2 0,-2 0-2 15,2 0-2 1,0 0 2-16,0 0-19 0,0 6 19 16,0 9-1-1,0-1 1-15,0 6 3 0,0-1-2 16,0 1-1-16,5 3 2 0,3 0 5 15,-5 2-8 1,2 0 1-16,-2 3 0 0,0 4 2 16,-3-1-1-1,0 0-1-15,5-2 1 0,-2-4 1 16,-1-5-3 0,4-1 1-16,2-1 0 0,-5-7 2 15,-1 1-2-15,1-3 0 16,-3-2 0-16,0-1-1 15,0 0 1-15,0-1-1 16,0-2 1-16,0 3 3 16,0-3-3-16,0-2-11 15,0-1-36-15,0 0-10 16,0 0 11-16,0 0-64 16,0-16-210-16,0 0-235 15</inkml:trace>
          <inkml:trace contextRef="#ctx0" brushRef="#br0" timeOffset="1.45064E6">9918 4860 195 0,'0'0'108'0,"0"0"-82"16,0 0 33-16,0 0 36 15,0 0-41-15,0 0 6 16,0 0 46-16,26-43 44 0,-26 43-6 16,0 0-38-1,0 0-18-15,0 0-43 0,0 0-32 16,0 0-13-1,0 0-4-15,3 6 4 0,3 10 0 16,0 5 1 0,1 1 0-16,-1 4-1 0,0-1 0 15,-3 1 13 1,-3-3-13-16,0-1 0 0,0-2 11 16,0-3-10-16,0 2 20 0,0 4 7 15,0 0-14 1,0-1 2-16,-3 4-16 15,3-3 9-15,0 2-9 16,0-2 1-16,0-4-1 16,0-2 0-16,0-5 1 15,0-5-2-15,0-3-8 16,0 0 9-16,13-4 11 0,-1 1-11 16,6-1 19-1,1 0-10-15,3 0-3 0,-3 0 5 16,3 0-2-1,-3 0-6-15,4 0-3 0,-1 0 8 16,-3 0-10 0,-1 0 2-16,1 0 0 0,0 0-1 15,0 0-6 1,3 0 7-16,0 0 0 0,1 0 5 16,-1-1-13-16,0-7-10 0,0 4-38 15,-3-7-44 1,-1-7-88-16,-6 0-43 0,-2 5-164 0</inkml:trace>
          <inkml:trace contextRef="#ctx0" brushRef="#br0" timeOffset="1.45152E6">9978 4992 453 0,'0'0'228'0,"0"0"-116"16,0 0 33-16,0 0-2 0,0 0-55 15,0 0-40 1,0 0-37-16,38 0 26 0,-22 0-7 16,3 0-14-1,3 0 13-15,-3-3-22 0,-1 1 3 16,1-2-4-16,-3-1-5 16,-1 3-1-1,-2-1 0-15,0 3 1 0,2 0-13 16,4 0-20-16,-3 0-117 15,0-3-205-15</inkml:trace>
          <inkml:trace contextRef="#ctx0" brushRef="#br0" timeOffset="1.45116E6">10013 4732 61 0,'0'0'147'16,"0"0"-91"-1,0 0 29-15,0 0 45 0,0 0-6 16,0 0-11 0,0 0-41-16,144-57-3 0,-106 43-1 15,0 4-20 1,0-3 24-16,-4 3-31 0,-5 4-12 16,-4 3-11-16,-9 0-16 15,-8 3-3-15,-5 0 1 16,-3 0-3-16,0 0 1 15,0 9 2-15,0 2-94 16,-6 0-165-16</inkml:trace>
          <inkml:trace contextRef="#ctx0" brushRef="#br0" timeOffset="1.45237E6">10726 4839 468 0,'0'0'171'0,"0"0"-65"0,0 0-37 16,0 0-4-16,0 0-42 0,0 0-22 16,0 0 7-1,-3-8-8-15,3 6 17 0,0-1 3 16,0 0-20-1,0 0 19-15,0 3 28 0,0 0 20 16,0 0 11 0,0-3-20-16,0 3-12 0,0 0-10 15,0 0-35 1,0 0 10-16,0 0-11 0,0 0-12 16,0 0 12-16,0 0-15 0,0 0 15 15,0 12-1 1,0 5 1-16,0 2 0 0,6 4 0 15,1-3 1 1,-1 3 2-16,0-3-3 0,-1-3 0 16,-3-2 1-1,-2 0 0-15,3 0 3 0,-3 1-4 16,0 2 0-16,3 1 12 16,-3 3-12-16,3 5 1 15,3-3 2-15,1 2 0 16,-1-3-4-1,-3 0 1-15,4-5 0 0,-4-3 6 16,0-3-6 0,-3-3 0-16,3-4 4 0,-3-5-3 15,0 3 7 1,0-3-7-16,0 0-1 0,0 0 15 16,0 0-15-16,0 0 0 0,3-6-43 15,-3-8-339-15</inkml:trace>
          <inkml:trace contextRef="#ctx0" brushRef="#br0" timeOffset="1.45344E6">10576 4712 90 0,'0'0'300'0,"0"0"-199"0,0 0-62 16,0 0 8-16,0 0 27 0,0 0-38 16,0 0-30-1,69-70 15-15,-53 62-20 0,0 4 1 16,0-1 12-1,-2 2-14-15,5 0 13 0,0 0 11 16,0 0 2 0,3-1 33-16,4 1-12 0,-4-1-13 15,3 2 0 1,-3 2-26-16,6 0 1 0,-2 0-1 16,2 0-7-16,-1 0 21 15,3 0-10-15,-9 0-11 16,-2 0 22-16,-7 0-17 15,-2 6 19-15,-7 7 4 16,-3 4-15-16,0 3 22 16,0-1-18-16,0 2-5 15,0-5-2-15,0 2-9 16,0-1-2-16,0-3 0 0,-3-3 1 16,0 3 12-1,-7-3-13-15,1 4 7 0,-4-1 16 16,-9-1-16-1,-2 8 24-15,-9-4-4 0,0 3-25 16,-2-4 22 0,0 2-24-16,4-5 2 0,5-4 21 15,7 0-13 1,4-3 19-16,5-4 3 0,4-2-17 16,1 3 24-16,0-3-23 0,2 0-3 15,3 3-6 1,-3-3-6-16,3 0-2 0,0 2-8 15,0 2 6 1,0-3-6-16,0 5 8 0,0 1 1 16,0-2-9-1,0 3 12-15,11 1-3 0,0 0 1 16,5-2 0-16,3 0 18 16,-3-1-6-16,-1-1 9 15,-2 1-6-15,3 2-15 16,-4 1-1-16,7 1 0 15,-3 6 0-15,6-2 2 16,-1-1-2-16,1-2 0 16,5 2 5-16,-3-5 2 15,1-3-7-15,0 1 0 16,-2-3 0-16,-5 0 2 16,-2-1-2-16,-6-2 0 0,-4 4 0 15,-3-4-1 1,0 1 1-16,-3 3 0 0,3-4-7 15,1 4-4 1,2-3 10-16,0 3-25 0,4-2-40 16,2-2-76-1,-2 0-43-15,-7 0-175 0</inkml:trace>
        </inkml:traceGroup>
        <inkml:traceGroup>
          <inkml:annotationXML>
            <emma:emma xmlns:emma="http://www.w3.org/2003/04/emma" version="1.0">
              <emma:interpretation id="{A9CD737D-4797-4160-A72F-EDDBA9F102E9}" emma:medium="tactile" emma:mode="ink">
                <msink:context xmlns:msink="http://schemas.microsoft.com/ink/2010/main" type="inkWord" rotatedBoundingBox="18503,11807 23750,11713 23764,12462 18517,12557"/>
              </emma:interpretation>
              <emma:one-of disjunction-type="recognition" id="oneOf3">
                <emma:interpretation id="interp15" emma:lang="en-US" emma:confidence="0.5">
                  <emma:literal>MAPONA</emma:literal>
                </emma:interpretation>
                <emma:interpretation id="interp16" emma:lang="en-US" emma:confidence="0">
                  <emma:literal>NAPONA</emma:literal>
                </emma:interpretation>
                <emma:interpretation id="interp17" emma:lang="en-US" emma:confidence="0">
                  <emma:literal>MHAPONA</emma:literal>
                </emma:interpretation>
                <emma:interpretation id="interp18" emma:lang="en-US" emma:confidence="0">
                  <emma:literal>MAPON*</emma:literal>
                </emma:interpretation>
                <emma:interpretation id="interp19" emma:lang="en-US" emma:confidence="0">
                  <emma:literal>NAPON*</emma:literal>
                </emma:interpretation>
              </emma:one-of>
            </emma:emma>
          </inkml:annotationXML>
          <inkml:trace contextRef="#ctx0" brushRef="#br0" timeOffset="1.45931E6">14835 4609 59 0,'0'0'100'0,"0"0"-51"16,0 0 3-16,0 0-15 15,0 0-8-15,0 0 9 16,169-24-21-16,-147 24 19 15,-6 0 20 1,0 0-1-16,-7 0-4 0,1 0-15 16,-1 2 3-16,1 11 26 0,-1 0-28 15,-3 4 8 1,1-2 14-16,2 1-26 0,1-2 1 16,-1-2-20-1,4 2 15-15,-4-5-5 0,1 2-23 16,-4 0 17-1,-3-2-12-15,-3 0 2 0,0 2 33 16,0 0 4 0,0 0 15-16,-6 3 14 0,-13 3-23 15,0 0-6-15,-6 0-19 16,-1 0-16 0,-2-2 18-16,1-7-9 0,-6 1 1 15,3-4 10-15,-8-1-29 16,0-2 11-16,0-2-12 15,3 0-28-15,4 0 1 16,2 0-105-16,4 0-159 16,6-2-38-16,6-2-255 0</inkml:trace>
          <inkml:trace contextRef="#ctx0" brushRef="#br0" timeOffset="1.45868E6">14882 4673 49 0,'0'0'605'0,"0"0"-357"0,0 0-96 16,0 0-64 0,0 0-47-16,0 0-41 0,0 0 0 15,0-6-18-15,0 6 18 0,0 0 11 16,3 0-10 0,-3 6-1-16,0 0 10 0,0 2-3 15,0 1 47 1,0 5 17-16,0 6-15 0,-3 2-9 15,-6 6-30 1,-1 6 2-16,1 3-19 0,5 5 7 16,1 3-13-16,3 0 6 15,0-1 0-15,0-7 0 16,0-9-8-16,0-5 8 16,3-10 0-16,-3-2 1 15,0-7 10-15,0 0-11 16,0-3 0-16,0 3 9 15,0-4-7-15,-6 2-4 16,-3-2-41 0,6 0-217-16,-4 0-282 0</inkml:trace>
          <inkml:trace contextRef="#ctx0" brushRef="#br0" timeOffset="1.46019E6">15646 4732 606 0,'0'0'147'0,"0"0"-64"0,0 0 12 16,0 0-3 0,0 0-87-16,0 0 1 0,0 0-6 15,-32 15 0 1,27 1 0-16,-4 1 3 0,-1 0 4 15,1 3 26 1,-1-4 21-16,1 2-15 0,2-1 35 16,-2 1-6-16,6-2-45 0,0 1 6 15,-1 6-28 1,4-1 0-16,0 1 9 0,0 5-4 16,0-2-6-1,13 2 0-15,3-3-6 0,-5-4 0 16,5-3-3-1,-2-3 9-15,-3-3 0 0,2-4-8 16,-2-2 7 0,-3-3-23-16,6-3 24 0,-6 0 15 15,8 0-9-15,0 0 11 16,6-6-10-16,6-13-1 16,1-5-10-16,5-1 4 15,1-3 0 1,-3-4 4-16,-2 2-3 0,-5-5-1 15,-3 1 6-15,-6 1 1 16,-6-4-7-16,-4 0 7 16,-6-3-7-16,0 0 10 0,0 1-10 15,-16 5 18 1,-11 4 0-16,-9 4-18 0,-1 11 0 16,-4 11 0-1,3 4 0-15,4 0-3 0,5 2 4 16,4 12-1-1,3 3 8-15,3 2-7 0,6 4-2 16,-1 0-11 0,-10 11-17-16,2-6-115 0,1-2-254 0</inkml:trace>
          <inkml:trace contextRef="#ctx0" brushRef="#br0" timeOffset="1.46154E6">16634 4622 443 0,'0'0'238'0,"0"0"-143"16,0 0-55 0,0 0-18-16,0 0-12 0,0 0 9 15,0 0-19 1,0-6 0-16,0 6 0 0,0 0 6 15,0 0-6 1,0 0 16-16,-7 0 66 0,1 0 41 16,0 3-36-16,-4 8-26 15,1 4-20-15,-1 5-40 16,4 2-1-16,0 9 0 0,-4 1 6 16,2 4 1-1,-3 4-7-15,5-3 1 16,-2-3 5-16,-3 0 1 15,3-6-7-15,-8-4 7 16,3 0-6-16,1-4 43 16,-1 0-27-16,7-3-7 15,-1 0-4-15,1-1-6 0,3-2 0 16,3 1-1 0,0-3-20-16,0-7 14 0,0 0-3 15,0-1-6 1,0-4 16-16,0 0-29 0,0 0 9 15,0 0-84 1,0-9-191-16</inkml:trace>
          <inkml:trace contextRef="#ctx0" brushRef="#br0" timeOffset="1.46191E6">16545 4634 477 0,'0'0'568'0,"0"0"-463"15,0 0-82-15,0 0-23 0,0 0 0 16,0 0 3 0,0 0-2-16,67 8 15 0,-33 1 1 15,-5-4-17 1,-7 4 19-16,-6-7-19 15,-7 4 1-15,-6-4 8 16,0 4-9-16,1 0 3 16,-1 5 18-16,0 1-20 0,3 8 8 15,4 0-9 1,5-1 1-16,4 0 8 0,-1-1-9 16,9-4 0-1,-5-3 2-15,0-3-2 0,-11-1-16 16,-1-5-61-1,-10-2-105-15,0 0-12 0,-5 0-357 0</inkml:trace>
          <inkml:trace contextRef="#ctx0" brushRef="#br0" timeOffset="1.46238E6">17021 4529 768 0,'0'0'215'15,"0"0"-89"-15,0 0 22 16,0 0-9-16,0 0-39 15,0 0-71-15,0 0-11 16,0-3-18-16,0 8 10 16,0 19-10-16,-13 6 0 15,1 4 1-15,-4 7 12 0,3-3-12 16,4 2 7 0,2-6-7-16,4-3 6 0,3-5-7 15,0 0 0 1,0-7-6-16,0 0 6 0,0 1 1 15,-3 0 0 1,-3 3 7-16,0 3-6 0,-4 1-2 16,1 2 0-16,-1-3-2 15,4-2 1-15,3-1 2 16,3-2-2-16,0-10-5 16,0 0-83-16,0-11-85 15,0 0-113-15,0 0-127 0</inkml:trace>
          <inkml:trace contextRef="#ctx0" brushRef="#br0" timeOffset="1.46288E6">17568 4630 887 0,'0'0'168'16,"0"0"-138"-16,0 0-8 0,0 0-22 15,0 0 0-15,0 0 0 0,0 0 1 16,0 66 4 0,-3-41-5-16,-10 1 1 15,-3-1 16-15,-1-2-16 16,-7 2 21-16,2-3 27 15,0 4-1-15,1-6 30 16,2 0-44-16,3-1-20 16,7-2 2-16,0 3-16 0,2-1 8 15,1 2-8 1,-4 2-10-16,4 1-3 0,-7-6-62 16,-2-2-34-1,-1 0-73-15,3-8-111 0</inkml:trace>
          <inkml:trace contextRef="#ctx0" brushRef="#br0" timeOffset="1.46368E6">17421 4953 624 0,'0'0'127'16,"0"0"-99"-16,0 0 12 0,0 0 34 15,0 0-22 1,0 0-26-16,0 0-25 0,144-6 13 16,-116 1-14-1,-2 1 0-15,-4-1 4 0,0-1 5 16,3 1 0-1,0-1 6-15,4 1-9 0,4 0-4 16,24-4-2 0,-10 3-30-16,-6-3-233 0</inkml:trace>
          <inkml:trace contextRef="#ctx0" brushRef="#br0" timeOffset="1.46337E6">17484 4647 530 0,'0'0'295'0,"0"0"-168"15,0 0-106-15,0 0 0 16,0 0 12-16,0 0-22 16,0 0-11-16,93-36 0 15,-83 36 0-15,-7 5 10 0,0 13-10 16,-3 2 25-1,0-1-7-15,0 4 40 0,0-1 22 16,3 1-37 0,7-3-14-16,6-1 0 15,6 2-13-15,3-2 16 0,10 0-23 16,-2 2-8 0,2-1 20-16,-2 0-20 0,-6-1 5 15,-8 0-6 1,-6 2 7-16,-4-2-7 0,-9-1 0 15,0-1 7 1,0-1-2-16,0-4 1 0,0-1-6 16,0-3 0-16,0 1-11 0,6-3-13 15,1 0-66 1,2-2-23-16,1-4 23 0,5 0-43 16,1 0-86-1,-6 0-275-15</inkml:trace>
          <inkml:trace contextRef="#ctx0" brushRef="#br0" timeOffset="1.45566E6">12715 4670 606 0,'0'0'543'15,"0"0"-446"-15,0 0-58 0,0 0 13 16,0 0 58 0,0 0-28-16,0 0-68 0,22-28 4 15,9 20 9-15,-2-4-27 16,-2 3 6-16,-5 2-6 16,-11 3 7-16,-6 4-6 15,-5 0-1-15,0 0 1 16,0 0 6-16,3 0 9 15,5 9-16-15,0 8 0 16,8 2 0-16,6 4 10 16,3-1-4-16,4 2 1 0,-1-2-4 15,3-3-2 1,-5 4-2-16,-4-6 1 0,-6 0 0 16,-7-5 4-1,-4-1-4-15,3-2 0 0,-8-4 0 16,0-1 8-1,0-4-9-15,3 2 1 0,0 1-8 16,0 0-2 0,2-1 10-16,6 4-28 0,2-6-72 15,-2 3-170-15,-8-3-316 0</inkml:trace>
          <inkml:trace contextRef="#ctx0" brushRef="#br0" timeOffset="1.45513E6">12835 4738 87 0,'0'0'399'0,"0"0"-174"0,0 0-69 16,0 0-24-16,0 0-19 16,0 0-74-1,0 0-12-15,0-31-11 0,0 25-15 16,0 1 24-1,0 1-1-15,0-1 43 0,0 2 27 16,0 0-10 0,0 3 5-16,0-2-23 0,0 2-40 15,0-4 21-15,0 4-31 0,0 0-3 16,0 0-13 0,0 0-3-16,0 0-7 0,0 0-18 15,0 15 10 1,0 7 10-16,0 4 15 0,0 3-7 15,0-1 0 1,0-3 1-16,0 3-1 0,-8-2 0 16,0 0 1-1,-3-1 6-15,3-3-6 16,-3 4-1-16,3-3 7 0,-1 5-6 16,-4 0-1-16,3 5 0 15,4 2 0-15,0 2-10 16,3 3 18-16,-4-3-8 15,4-4 0-15,0-3 5 0,-3-6-14 16,3-11 9 0,-1 1 0-16,1-13 4 15,3 3-3-15,-3-4 9 0,3 0-4 16,0 0-5-16,0-9-2 16,0-8-8-16,0-6-72 15,16-25-27 1,6 6-211-16,-3-4-487 0</inkml:trace>
          <inkml:trace contextRef="#ctx0" brushRef="#br0" timeOffset="1.45612E6">13259 4609 561 0,'0'0'205'16,"0"0"-75"-16,0 0 9 15,0 0 58-15,0 0-67 0,0 0-70 16,0 0-24 0,0-9-29-16,0 9-6 0,0 0-1 15,0 0 5 1,0 11-5-16,0 6 0 0,0 2 0 15,0 4 9 1,0-1-8-16,0 4-1 0,0-3 0 16,0-1 10-16,0 3-10 0,0 4 0 15,-7 2 0 1,-5 3 17-16,-4 0-11 16,3 1 7-16,1 1-2 15,2-2-5-15,2 1 6 0,0-6-11 16,2 1-1-1,3-7 0-15,1-4 8 0,2-5-8 16,-3-2 0 0,3-3 8-16,-3-4-8 15,-5 3 0-15,5-2 0 0,-2-1 2 16,-3 4-2 0,3-5 0-16,2 2-19 0,0 2-81 15,0-4-106 1,3-1-208-16</inkml:trace>
          <inkml:trace contextRef="#ctx0" brushRef="#br0" timeOffset="1.45678E6">13941 4681 209 0,'0'0'109'15,"0"0"-81"1,0 0 66-16,0 0 65 0,0 0-13 16,0 0 10-1,0 0 8-15,7-21-49 0,-7 21-21 16,0 0-45-1,-3 0-10-15,-7 0-10 0,1 0-11 16,2 1 9 0,-2 11-25-16,-1 2-1 0,-2 4 11 15,-1 1-12-15,1 4 0 0,-4 2 0 16,0 4 0 0,-3 1 2-16,0 7-2 0,0-3 7 15,-2 2 32 1,2 2-16-16,0-7 4 0,3 0-11 15,1-5-14 1,5-5 13-16,1 0-15 0,2-7 0 16,1-1 6-16,3 1-5 15,0-9-1-15,3 3 0 16,-3-3-3-16,3 1 2 16,-7 2 1-16,1 5-22 15,0-6-13-15,-4 5-53 16,1-3-37-16,-1-7-63 15,7 1-62-15,3-3-10 0</inkml:trace>
          <inkml:trace contextRef="#ctx0" brushRef="#br0" timeOffset="1.45768E6">13703 5092 494 0,'0'0'198'0,"0"0"-63"16,0 0 76-16,0 0-28 16,0 0-99-16,0 0-28 0,0 0-41 15,41-9-5 1,-16 1-10-16,10-3 9 0,1 3-9 16,-1-1 0-1,-3 3-3-15,-4 3 2 0,-3 3 1 16,-3 0 0-1,1 0-1-15,-8 0-9 0,3 0-64 16,-4 0-146 0,-9 0-163-16</inkml:trace>
          <inkml:trace contextRef="#ctx0" brushRef="#br0" timeOffset="1.4573E6">13769 4673 867 0,'0'0'216'16,"0"0"-102"-16,0 0-52 0,0 0 37 16,0 0-22-1,0 0-67-15,0 0-3 0,65-35-7 16,-55 35 0-1,2 0-1-15,-2 13 2 0,-4 1 6 16,4 5 17 0,-1-2-23-16,0 0 5 0,4 3 1 15,3-2-7-15,0 1 32 16,6-2-19-16,6 3 13 16,4 1 7-16,-2 3-32 15,3 5 9-15,-3-2-10 16,-4 2 0-16,-1 2 7 15,-9 3-7-15,-4-3 6 16,-2 0 14-16,-4-3-20 16,-3-2 14-16,0-2-14 0,0-8 2 15,1 0 5 1,-1-3-7-16,3-6 0 0,0 5 0 16,1-3-1-1,-1-4 1-15,0-1-1 0,-2 2-37 16,-1-3 21-1,-3 2-63-15,0-4-54 0,0-1-63 16,0 0-154 0,-3 0-228-16</inkml:trace>
        </inkml:traceGroup>
        <inkml:traceGroup>
          <inkml:annotationXML>
            <emma:emma xmlns:emma="http://www.w3.org/2003/04/emma" version="1.0">
              <emma:interpretation id="{3F033492-A29C-4AAF-B973-7F157B8422D2}" emma:medium="tactile" emma:mode="ink">
                <msink:context xmlns:msink="http://schemas.microsoft.com/ink/2010/main" type="inkWord" rotatedBoundingBox="24820,11727 24876,11726 24887,12330 24831,12332"/>
              </emma:interpretation>
              <emma:one-of disjunction-type="recognition" id="oneOf4">
                <emma:interpretation id="interp20" emma:lang="en-US" emma:confidence="0.5">
                  <emma:literal>i</emma:literal>
                </emma:interpretation>
                <emma:interpretation id="interp21" emma:lang="en-US" emma:confidence="0">
                  <emma:literal>;</emma:literal>
                </emma:interpretation>
                <emma:interpretation id="interp22" emma:lang="en-US" emma:confidence="0">
                  <emma:literal>j</emma:literal>
                </emma:interpretation>
                <emma:interpretation id="interp23" emma:lang="en-US" emma:confidence="0">
                  <emma:literal>"</emma:literal>
                </emma:interpretation>
                <emma:interpretation id="interp24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1.4644E6">19065 4721 234 0,'0'0'229'0,"0"0"-73"0,0 0 56 16,0 0-17 0,0 0-60-16,0 0-21 0,0 0-28 15,0-3 14-15,0 3-36 16,0 0-38-16,0 0 7 16,0 0-32-16,0 0 1 15,0 0-2-15,0 0-7 16,0 17 7-16,0 5 0 15,0 4 1-15,0-1 7 16,0 6-7-16,-3 4-1 16,-10-1 6-16,2 2-4 0,0-4-3 15,5-4 1 1,4-8-4-16,-1-1-4 0,3-4 8 16,0-1 0-1,0-3 0-15,0 0-15 0,0-2-30 16,0 3-51-1,0-4-98-15,0-3-196 0</inkml:trace>
          <inkml:trace contextRef="#ctx0" brushRef="#br0" timeOffset="1.46467E6">19038 4531 1031 0,'0'0'253'0,"0"0"-163"16,0 0-48-16,0 0 9 15,0 0 0-15,0 0-51 16,0 0-35-1,0-8-1-15,5 8-124 0,-5 0-125 16,0 0-416-16</inkml:trace>
        </inkml:traceGroup>
        <inkml:traceGroup>
          <inkml:annotationXML>
            <emma:emma xmlns:emma="http://www.w3.org/2003/04/emma" version="1.0">
              <emma:interpretation id="{9A8F618A-1D8B-46D9-9A7D-0C1D359CB1B6}" emma:medium="tactile" emma:mode="ink">
                <msink:context xmlns:msink="http://schemas.microsoft.com/ink/2010/main" type="inkWord" rotatedBoundingBox="25576,11449 29841,11373 29857,12310 25593,12387"/>
              </emma:interpretation>
              <emma:one-of disjunction-type="recognition" id="oneOf5">
                <emma:interpretation id="interp25" emma:lang="en-US" emma:confidence="0.5">
                  <emma:literal>STRLDE</emma:literal>
                </emma:interpretation>
                <emma:interpretation id="interp26" emma:lang="en-US" emma:confidence="0">
                  <emma:literal>STRLPE</emma:literal>
                </emma:interpretation>
                <emma:interpretation id="interp27" emma:lang="en-US" emma:confidence="0">
                  <emma:literal>STRLDPE</emma:literal>
                </emma:interpretation>
                <emma:interpretation id="interp28" emma:lang="en-US" emma:confidence="0">
                  <emma:literal>STRLPPE</emma:literal>
                </emma:interpretation>
                <emma:interpretation id="interp29" emma:lang="en-US" emma:confidence="0">
                  <emma:literal>STRLDEE</emma:literal>
                </emma:interpretation>
              </emma:one-of>
            </emma:emma>
          </inkml:annotationXML>
          <inkml:trace contextRef="#ctx0" brushRef="#br0" timeOffset="1.46668E6">20246 4660 121 0,'0'0'117'0,"0"0"-23"0,0 0 34 15,0 0 17 1,0 0-17-16,0 0-15 0,0 0-67 16,-11-38-13-1,3 35 19-15,-5 0-24 0,4 0 5 16,2 1 61-16,-2 0-33 0,-1-5-24 16,-2 5-8-1,-1-5 12-15,-6 5 1 0,0 2-6 16,-6 0 8-1,0 0-15-15,-4 0-21 0,4 0 8 16,-2 11-16 0,5 6 2-16,-5 0 5 0,5 1-5 15,-2 1-2 1,5 0 4-16,0 5-4 0,0-5 0 16,7-2 0-16,2 0 2 15,1 0-8-15,-1 0 6 16,4-3 0-16,-1-2 4 15,4-2-4-15,0-1 0 16,3 0-19-16,0-3 2 16,0-1 8-16,0 1 5 15,0-3-14-15,6 2 18 16,7 1 0-16,0-1 6 0,3-1-6 16,-1 1 0-1,4 1 5-15,0-3-5 0,5 2 0 16,6-2 10-1,-3 0-9-15,8 0-1 0,-4-3 0 16,4 2-2 0,-3 2 0-16,2-2 2 0,-2 3 0 15,-5 4 0 1,0 0-8-16,-8 3 8 0,-8-2 0 16,0 4 0-16,-6 1 0 15,-5 2 0-15,3 0 1 16,-3 0 1-16,3 0-1 15,0 0-2-15,2-3-17 16,0-5-27-16,-2-1 25 16,3-5-11-16,-6-1 14 15,5 2 17-15,-5-4-4 16,0 1 4-16,0-1 1 0,0 5 24 16,-11 0 30-1,-16 0-30-15,-5 4-6 0,1-1 10 16,-1-2-29-1,4 0 35-15,6-6-5 0,3 0-5 16,0 0 55-16,3 0-10 16,-3 0-6-16,3-6-2 15,4-2-46-15,-1-3 1 16,3 6-17-16,4-3 9 16,0 2-6-16,4 6-3 0,-6 0 0 15,-1 0-57 1,-12 0-119-16,2 14-130 0,0-4-249 0</inkml:trace>
          <inkml:trace contextRef="#ctx0" brushRef="#br0" timeOffset="1.46778E6">20616 4560 185 0,'0'0'225'15,"0"0"-127"-15,0 0 26 16,0 0 16-16,0 0 15 15,0 0-2-15,0 0-37 16,22-50 20-16,-22 46-32 16,0 4-46-16,0-2-5 15,0 2-39-15,0 0-8 16,0-3-6-16,9 3 0 16,10-6-2-16,7 0 2 0,2 0 0 15,4 1 7 1,2-1-7-16,1 3 0 0,3 3 6 15,-1 0 4 1,1 0-11-16,-4 0 1 0,1 0-10 16,3 0 10-1,3 0 1-15,-3 0 6 0,3 0-7 16,-6 0 1-16,-8 0-2 0,-8-3-6 16,-10 3-6-1,-2-2 12-15,-7-2-12 0,0 3 11 16,0-3-19-1,0 4-104-15,-16 0-201 0,-3 0-274 0</inkml:trace>
          <inkml:trace contextRef="#ctx0" brushRef="#br0" timeOffset="1.46727E6">20937 4609 332 0,'0'0'260'0,"0"0"-104"0,0 0-19 16,0 0-32 0,0 0-37-16,0 0-33 0,0 0-35 15,-24-3-41 1,24 3 23-16,0 3 3 0,0 16 10 16,0 4 4-16,0 1-15 0,0 8 16 15,0-1 0 1,-5-2 0-16,-4-1 0 0,-7-3 1 15,-3-3 8 1,3-1 14-16,2-4-22 0,1-4 28 16,7 0-28-1,-2-6 1-15,8-1-4 0,0 2 0 16,0-2 2-16,0-1-1 16,0 4-23-16,0-5 17 15,0 1-6-15,0-2-25 16,0-3-5-16,0 0-50 15,0 0-84-15</inkml:trace>
          <inkml:trace contextRef="#ctx0" brushRef="#br0" timeOffset="1.46852E6">21409 4571 565 0,'0'0'111'15,"0"0"-104"1,0 0-7-16,0 0 0 0,0 0-9 16,0 0 9-16,0 0 0 0,5 0 1 15,-5 0 15 1,0 0 30-16,0 0 84 0,0 0 13 15,0 0-50 1,0 0-29-16,0 0-46 0,0 0-7 16,0 0-4-1,0 0-7-15,0 0-7 0,0 0-11 16,0 0-53-16,0 0-7 16,0 0 46-1,0 0 28-15,0 0 4 0,0 0 0 16,0 0 58-1,0 0 1-15,0 0-7 0,0 0 11 16,0 0 9 0,0 0 2-16,0 0-32 0,0 0-41 15,0 3-1 1,-5 19 0-16,-1 4 0 0,6 6 0 16,0 1-6-16,0 4 6 0,0 0 0 15,0-1 0 1,0-2 1-16,0 0-1 0,0-2 0 15,-6-4 12 1,-4-6-12-16,1-1 8 0,2-6-2 16,1 0-4-1,0-6 1-15,3-1-3 0,-1-5-1 16,4-3 0-16,0 0 1 16,0 0-1-16,0 0-10 15,0 0-7-15,0 0-2 16,0 0-77-16,0-14-152 15,0-3-294-15</inkml:trace>
          <inkml:trace contextRef="#ctx0" brushRef="#br0" timeOffset="1.46926E6">21330 4591 142 0,'0'0'578'15,"0"0"-418"-15,0 0-86 16,0 0 1-16,0 0-35 16,0 0-12-16,0 0-27 15,103-95 0-15,-68 85 0 16,-2 4-1-16,-3 0-6 0,-5 1-4 16,-2 5 10-1,-5 0 1-15,1 0-1 0,-3 0 0 16,-3 0 0-1,3 0-10-15,-4 0 10 0,1 0 2 16,-1 0-2 0,4 0 33-16,0 3-7 0,0 3-3 15,0 2 7 1,-5 1-29-16,-3 2 0 0,-5 0-1 16,-3 1 6-16,0-1 26 0,0 5 8 15,-8 2-3 1,-11-1 13-16,2 3-37 0,-2-3 8 15,0 0-21 1,3-2 10-16,3-8-7 0,4 1-2 16,-1 1 10-1,1-3 19-15,-7 0-12 0,-3-4 9 16,-6 5-22-16,-7-5 1 16,-1 1 2-16,-5-1-8 15,5 2 0-15,3 1 0 16,4 0 8-16,4 4-10 15,10-1 2-15,-1-1-10 16,10 0 7-16,3-1-9 16,0 0 1-16,0 0 9 15,3 2 2-15,22-3 8 16,7 4 37-16,3-3-13 16,6 3 17-16,-5-4-20 0,-4 4-11 15,-4 2-12 1,-9-2 2-16,-6 0-8 0,-4-1 0 15,1 3 0 1,-4-3 8-16,4 1-8 0,2 2 0 16,1 0 9-1,3 1-9-15,-4-4 0 0,1-3 0 16,0 1-3-16,-4 1-7 16,1-5-23-1,-1 1-42-15,7-3-108 0,-8 0-118 16,6 0-492-16</inkml:trace>
          <inkml:trace contextRef="#ctx0" brushRef="#br0" timeOffset="1.46981E6">22160 4390 601 0,'0'0'250'15,"0"0"-111"-15,0 0-28 0,0 0 32 16,0 0-54 0,0 0-89-16,0 0 0 0,-28 10 0 15,25 13-6 1,1 5 5-16,-1 4 2 0,-2 2 6 16,2 5 25-16,0-2-18 0,-2 0 25 15,-3-2 16 1,2-4-18-16,-2-6 8 0,3-3-31 15,-1-2 2 1,6 3-4-16,0-3-3 0,0 5-10 16,0 1 1-1,0 3 0-15,0 1-8 0,11 1 16 16,-3-5-8-16,-2-3 0 16,4-6-14-16,-7-6 2 15,3-6-11-15,-1-2-9 16,-5-3 13-16,5 0-42 15,1 0 54-15,7 0-1 16,3-11-82-16,18-23-62 16,-2 6-137-16,-1-6-383 0</inkml:trace>
          <inkml:trace contextRef="#ctx0" brushRef="#br0" timeOffset="1.47027E6">22617 4322 707 0,'0'0'247'16,"0"0"-140"-16,0 0 41 15,0 0-30-15,0 0-65 16,0 0-23-16,0 0-30 16,-79 128 0-16,79-98 0 0,0 0-2 15,0-3 1 1,0 1 1-16,10-2 0 0,-1-1 11 15,-6 4-10 1,-3 1 31-16,0 5 23 0,0 2 3 16,-6 2 15-1,-10-5-37-15,7-6-21 0,-1-2 2 16,7-7-16-16,0-4-2 0,3-4-6 16,0-3 1-1,0-2-2-15,0-1-5 0,0-5-32 16,-10 0-20-1,-2 0-104-15,2 0-369 0</inkml:trace>
          <inkml:trace contextRef="#ctx0" brushRef="#br0" timeOffset="1.471E6">22818 4406 588 0,'0'0'310'15,"0"0"-191"1,0 0-50-16,0 0 11 0,0 0-41 16,0 0-19-16,0 0-10 0,155-51-9 15,-125 46 14 1,-5 0-14-16,2 1 6 0,-8 2 3 15,-5 2 5 1,-1 0 34-16,-4 0-21 0,1 0 1 16,-1 0 1-1,4 0-9-15,0 7 19 0,2 6-18 16,4-2-9-16,0 3 5 16,-3-1-18-16,0 4 0 15,0 1 4-15,-10 0 5 16,0 4-9-16,-6 2 1 15,0 0 9-15,0 2 4 16,0-4-2-16,-6 1-5 16,0-5 13-16,-1-2-20 15,4-5 0-15,0 0 1 16,0 2-1-16,0-6 14 16,-4 1-12-16,-5 1 41 0,-7-1 24 15,-6 7-27 1,-7-4-1-16,-6 1-24 0,0-1-15 15,5-2 20 1,3-3-5-16,6-5 0 0,8-1-2 16,0 0-12-1,4 0 3-15,-1 0-4 0,0 0-1 16,-2 0-24-16,-1 4-45 0,0 2-34 16,-3 7-75-1,0-1-142-15,7-1-62 0</inkml:trace>
          <inkml:trace contextRef="#ctx0" brushRef="#br0" timeOffset="1.47156E6">23635 4400 585 0,'0'0'132'0,"0"0"-28"16,0 0 10-1,0 0-43-15,0 0-21 0,0 0-32 16,0 0-1 0,-103 64-1-16,100-50-15 0,3 3 15 15,0-1 4 1,0 2 13-16,0 0 57 0,0 3-7 15,0 2 4-15,-3-1-18 0,0 1-44 16,3 2 0 0,0 4-24-16,0-1-1 0,0 4 15 15,3-7-14 1,13-3 4-16,3-2-5 0,3-6 0 16,3-3 2-1,-1-2-2-15,6-3 0 16,-3-6 4-16,1 0-3 0,1 0-2 15,-1 0-39 1,16-6-73-16,-3-12-129 0,-9 2-144 0</inkml:trace>
          <inkml:trace contextRef="#ctx0" brushRef="#br0" timeOffset="1.47237E6">23532 4596 530 0,'0'0'381'0,"0"0"-194"15,0 0 27 1,0 0-40-16,0 0-85 0,0 0-31 16,0 0-49-1,22-14 8-15,-15 11-17 0,2 3 0 16,4-2 9-16,6-1-8 15,6 0-1-15,2-3 4 16,5 1-2-16,-4 0-2 16,4-3 0-16,-7 7-3 15,0-3 2-15,-3 4 1 16,1 0-16-16,-5 0-33 16,-2 0-165-16,-6 0-271 0</inkml:trace>
          <inkml:trace contextRef="#ctx0" brushRef="#br0" timeOffset="1.47197E6">23624 4271 446 0,'0'0'104'0,"0"0"-28"16,0 0 12-16,0 0-5 0,0 0-20 15,0 0-40 1,0 0 19-16,160-26-1 0,-129 18-27 15,1-1 21-15,-4-1-34 16,1 1 27-16,-4 0 6 16,-6 1-32-16,0 2 4 15,-3 0-6-15,1 3-49 16,-1-3-142-16,-6 4-217 0</inkml:trace>
        </inkml:traceGroup>
      </inkml:traceGroup>
      <inkml:traceGroup>
        <inkml:annotationXML>
          <emma:emma xmlns:emma="http://www.w3.org/2003/04/emma" version="1.0">
            <emma:interpretation id="{F6D89B1D-D538-40B9-9878-CE55AE0CA203}" emma:medium="tactile" emma:mode="ink">
              <msink:context xmlns:msink="http://schemas.microsoft.com/ink/2010/main" type="line" rotatedBoundingBox="12740,12473 23338,13978 23126,15472 12528,13967"/>
            </emma:interpretation>
          </emma:emma>
        </inkml:annotationXML>
        <inkml:traceGroup>
          <inkml:annotationXML>
            <emma:emma xmlns:emma="http://www.w3.org/2003/04/emma" version="1.0">
              <emma:interpretation id="{EBCC2297-5728-4A6B-BB75-23806619EDA4}" emma:medium="tactile" emma:mode="ink">
                <msink:context xmlns:msink="http://schemas.microsoft.com/ink/2010/main" type="inkWord" rotatedBoundingBox="12635,13210 13781,13372 13674,14130 12528,13967"/>
              </emma:interpretation>
              <emma:one-of disjunction-type="recognition" id="oneOf6">
                <emma:interpretation id="interp30" emma:lang="en-US" emma:confidence="0.5">
                  <emma:literal>of</emma:literal>
                </emma:interpretation>
                <emma:interpretation id="interp31" emma:lang="en-US" emma:confidence="0">
                  <emma:literal>or</emma:literal>
                </emma:interpretation>
                <emma:interpretation id="interp32" emma:lang="en-US" emma:confidence="0">
                  <emma:literal>ot</emma:literal>
                </emma:interpretation>
                <emma:interpretation id="interp33" emma:lang="en-US" emma:confidence="0">
                  <emma:literal>on</emma:literal>
                </emma:interpretation>
                <emma:interpretation id="interp3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1.4854E6">6975 6378 160 0,'0'0'143'16,"0"0"-36"-16,0 0-2 15,0 0-5-15,0 0-28 0,-41-4 12 16,37 4-25 0,1 0-13-16,3 0 3 0,-3 0-23 15,3 0 28 1,-3 0-11-16,0 0 6 0,-4 0 16 16,1 0-13-1,-3 0 9-15,-1 0 2 0,1 0-21 16,2 0 4-16,1 0-14 15,3 0-32-15,0 0 20 16,0 0-19-16,-1 0 5 16,1 4-6-16,-3 5-1 15,0 1 0-15,-1 4 1 16,-2 3 0-16,-4 6 7 16,1 3-1-16,-4-1 12 15,0 1 5-15,3-4-23 0,4-3 17 16,6 1-17-1,0 0 0-15,3 0-7 0,0 0 14 16,0 0-7 0,3-6 0-16,9 0-5 0,1-3 4 15,0-5 1 1,-4 3-2-16,1-4 2 0,2 1 0 16,-2 0 1-1,2 2 0-15,4-1 9 0,3 2-17 16,3 1 7-16,0-2-10 15,4 1-3-15,2-4 13 16,-1 1 0-16,0-4 0 0,-3 4 6 16,-5-6-12-1,0 0-6-15,-7 0 12 0,4 0 11 16,-3 0-10 0,-1-11 5-16,-2-3-6 15,2-1 9-15,-2-1 2 0,-1-2-11 16,1-4 1-1,2-1 6-15,1 1-6 0,3-1-1 16,0-3 0 0,-4 1-43-16,1-1 13 0,-7-2-14 15,-4 0 21 1,-2 3 16-16,0-1 13 0,-11 1-6 16,-15 2 24-1,1 3-8-15,-6 4 34 0,2 1-4 16,1 1-44-16,-1 2 22 0,11 3-12 15,5 4 1 1,3 0-13-16,7 1 6 0,0 4-7 16,3 0 1-1,0 0-5-15,-3 0-4 0,-2 0 4 16,-9 0 5 0,-5 5-6-16,-5 16-7 0,-8-1-5 15,-2 1-37-15,-1-2-32 16,-3 9-44-16,10-9-50 15,9 2-151-15</inkml:trace>
          <inkml:trace contextRef="#ctx0" brushRef="#br0" timeOffset="1.4874E6">7484 6269 243 0,'0'0'138'16,"0"0"-44"-16,0 0 21 0,0 0-24 15,0 0-16 1,0 0-10-16,0 0-36 0,-38 0 13 15,38 0-7 1,0 0-15-16,0 0 9 0,0 0 1 16,0 0 51-1,0 0 20-15,0 0-30 0,0 0-8 16,0 0-33-16,0 0-29 16,0 0 24-16,0 0-25 15,0 0-6-15,0 0 5 16,0 0-38-16,0 0 39 15,13-2 2-15,9-1 6 16,0 0 2-16,3 0-9 16,7 0-1-16,-4-2 11 15,2 2-9-15,2-3-2 16,-4 2 0-16,1-2 7 16,-1 2 6-16,1-1-3 0,-1 1 3 15,-3-4 15 1,4 3-27-16,-4-4 13 0,-1 0-4 15,-2 4-9 1,-3 0 18-16,-6-3-18 0,-4 7-1 16,-6 1 0-1,-3 0-2-15,0 0 2 0,0 0 11 16,0 0-11-16,0 0 20 0,0 0-19 16,0 0 8-1,0 0-9-15,0 0-19 0,0 14-46 16,0 0-167-1,0 0-285-15</inkml:trace>
          <inkml:trace contextRef="#ctx0" brushRef="#br0" timeOffset="1.48646E6">7732 6323 584 0,'0'0'155'0,"0"0"-66"0,0 0 5 16,0 0 23-1,0 0-47-15,0 0-54 0,0 0 5 16,0-5 7 0,0 5 33-16,0 0 27 0,0 0-18 15,0 0-1-15,0 0-16 16,0 0-43-1,0 0 2-15,0 0-12 16,0 9 0-16,-3 10 5 16,0 9-4-16,0 4 4 15,-1-1-5-15,1 0 0 16,0-3 0-16,3-2 0 0,-3-9 1 16,0 0 3-16,0-4-2 0,3 0-2 15,-3 0 0 1,-4-1 6-16,4 1-7 15,-3 2 1-15,3-1 0 16,-1 0-5-16,4-3 11 0,0 0-6 16,0-1 0-1,0-6-7-15,0-4 6 0,0 4 1 16,0-4 0-16,0 0 1 16,0 0 1-16,0 0-2 15,0 0 7-15,0 0-5 16,0 0-4-16,0 0-4 15,0 2-14-15,0-2-37 16,0 3-44-16,0-3 22 16,0 0-70-16,0 0-104 15,0 0 5-15</inkml:trace>
        </inkml:traceGroup>
        <inkml:traceGroup>
          <inkml:annotationXML>
            <emma:emma xmlns:emma="http://www.w3.org/2003/04/emma" version="1.0">
              <emma:interpretation id="{ED0FB619-E8FD-4270-8BF2-A69B73282B3C}" emma:medium="tactile" emma:mode="ink">
                <msink:context xmlns:msink="http://schemas.microsoft.com/ink/2010/main" type="inkWord" rotatedBoundingBox="14092,12751 18482,13374 18324,14487 13934,13864"/>
              </emma:interpretation>
              <emma:one-of disjunction-type="recognition" id="oneOf7">
                <emma:interpretation id="interp35" emma:lang="en-US" emma:confidence="0.5">
                  <emma:literal>portlike</emma:literal>
                </emma:interpretation>
                <emma:interpretation id="interp36" emma:lang="en-US" emma:confidence="0">
                  <emma:literal>Portlike</emma:literal>
                </emma:interpretation>
                <emma:interpretation id="interp37" emma:lang="en-US" emma:confidence="0">
                  <emma:literal>porin</emma:literal>
                </emma:interpretation>
                <emma:interpretation id="interp38" emma:lang="en-US" emma:confidence="0">
                  <emma:literal>porting</emma:literal>
                </emma:interpretation>
                <emma:interpretation id="interp39" emma:lang="en-US" emma:confidence="0">
                  <emma:literal>porins</emma:literal>
                </emma:interpretation>
              </emma:one-of>
            </emma:emma>
          </inkml:annotationXML>
          <inkml:trace contextRef="#ctx0" brushRef="#br0" timeOffset="1.49191E6">9855 6250 182 0,'0'0'120'0,"0"0"-87"15,0 0-1-15,0 0 50 16,0 0-20-16,0 0 3 15,0 0 11-15,139-108 1 0,-130 101 11 16,-2-1-17 0,-1 3-11-16,-1 1-8 0,3 4-39 15,3 0 13 1,5 0 12-16,6 0-2 0,8 0 6 16,-3 0-20-1,5 0-2-15,-4 0 8 0,0 9-28 16,-2 0 7-1,-4 3-7-15,-6-4 6 0,-7 4 5 16,0-2-4-16,-5 3 4 0,-1 1 12 16,-3-1-22-1,3 1 20-15,0 4-21 0,0-4 1 16,4 4 1 0,-4-5-1-16,3 1-1 0,-3 0 12 15,-3-5-11 1,0-4 6-16,0 4 0 0,0-4 2 15,-16 4 41-15,-15 3-21 16,-10 3-10-16,-3-2-10 16,-4 4 0-16,4-6-10 15,9-2 1-15,8-3 0 16,8-4 9-16,3 0 10 16,7-2 14-16,6 0 6 15,-1 0-33-15,4 0 8 16,0 0-14-16,0 0-3 15,0 0-7-15,0 0 11 16,0 0-1-16,0 0 0 0,0 4-5 16,0-2 5-1,0 7-10-15,0-1 10 0,7 1-5 16,9 0 13 0,3-1-8-16,-2-2 5 0,10 2 3 15,0-3-7 1,2 2-1-16,-4 2 0 0,0-1 12 15,-3 6-12-15,-3-1 16 0,-3 3 2 16,0 0-17 0,-1 0 5-16,1 5-6 0,0-7 1 15,-3 2 5 1,1-3-5-16,0 0-1 0,2-5 2 16,-5 3 4-1,5-5-7-15,-5 1 1 16,0-2-12-16,-1-5 10 15,-1 0-51-15,4 0-79 0,-7 0-94 16,0 0-525-16</inkml:trace>
          <inkml:trace contextRef="#ctx0" brushRef="#br0" timeOffset="1.49094E6">9909 6301 565 0,'0'0'277'0,"0"0"-75"16,0 0-25-16,0 0-47 15,0 0-81-15,0 0-31 0,0 0-17 16,0 11 5 0,0 13-6-16,0 0 0 0,0 4-2 15,0 1-4 1,0-1 8-16,0-3-2 0,0-5 4 15,0 0 5 1,0-6-10-16,-3 1 1 0,-4-1 0 16,4-3 1-16,-3 3-1 15,0 3 1-15,-1 0 4 16,4 0-4-16,0 3-1 16,3-4 0-16,0 2-2 15,0-6-4-15,0-2 7 16,0-1-1-16,0-4 0 15,0-1 0-15,0 1-1 16,0-5-57-16,0 3-76 16,-3 2-57-16,-7-5-166 0</inkml:trace>
          <inkml:trace contextRef="#ctx0" brushRef="#br0" timeOffset="1.49266E6">10843 6247 329 0,'0'0'102'0,"0"0"-43"16,0 0 57-16,0 0-28 0,0 0-29 16,0 0-39-1,0 0 10-15,3 0 27 0,-3 0-7 16,0 0-9 0,0 3 9-16,0 16 56 0,0 7-2 15,0 6-58 1,0 4-17-16,-3 3-12 0,0 2-16 15,3-5 4-15,0-5-5 0,0-6 0 16,0-2 4 0,-3-3-3-16,3-3 9 0,-3 0 21 15,-1-2 3 1,1-4 9-16,3 0-21 0,-3-2-9 16,3-2-6-1,0-3-5-15,0-1-2 0,0-3 0 16,0 2-20-1,0-2-22-15,0 0-120 0,0 0-99 16,0 0-136-16</inkml:trace>
          <inkml:trace contextRef="#ctx0" brushRef="#br0" timeOffset="1.49319E6">10843 6278 170 0,'0'0'123'16,"0"0"-8"-1,0 0 20-15,0 0-36 0,0 0-12 16,0 0-21-16,0 0 38 0,38-25-3 16,-38 25-23-1,0 0-14-15,0 0-44 0,6 0-7 16,7 2 21 0,6 10 6-16,3 3 11 0,5-2-9 15,6 1-26 1,2-4 13-16,-2 7-23 0,-1-7 1 15,-4 1 0-15,-9 1 2 16,-6 0-5-16,-4 1 1 16,-2-1-4-16,-1-1 16 15,0-2-17 1,-3-1 2-16,4-3 5 0,-4 3-6 16,0-4-1-1,0 1 0-15,-3-2 1 0,3-3-2 16,-3 3 2-16,0-3-1 15,3 0 10-15,-3 0-10 16,0 0-28-16,0 0-191 0,0 0-307 0</inkml:trace>
          <inkml:trace contextRef="#ctx0" brushRef="#br0" timeOffset="1.4937E6">11254 6250 626 0,'0'0'224'15,"0"0"-109"-15,0 0 60 0,0 0-11 16,0 0-90 0,0 0-19-16,0 0-36 0,0-3 7 15,0 3-12 1,0 0-8-16,0 3-6 0,0 8 8 16,0 6-7-1,0 3 21-15,0 0-12 0,0 2-4 16,0 3 6-16,0 7-2 0,0-1-10 15,0 0 0 1,0 0 1-16,0-2 4 0,0-1-4 16,0 0-1-1,0 0 10-15,0 2-4 0,0-5-6 16,0 0 0 0,0 0 1-16,-2-5 19 15,-1-6-20-15,-3-2 10 16,3-5-7-16,3 2-2 0,-3-5-1 15,3-1 0-15,0-1-8 16,0-2 1-16,0 0-2 16,0 0-24-16,0 0-96 15,0 0-238-15,0 0-470 0</inkml:trace>
          <inkml:trace contextRef="#ctx0" brushRef="#br0" timeOffset="1.49557E6">11664 6037 104 0,'0'0'154'0,"0"0"8"15,0 0 46 1,0 0 17-16,0 0 3 0,0 0-38 15,0 0-22-15,0-2-9 16,0 2-34-16,0-4-10 16,0 4-40-16,0-3-38 15,0 3 11-15,0 0-29 16,0 0-8-16,0 0-5 16,0 0-5-16,0 0-1 15,0 0 0-15,0 0-2 16,0 0-12-16,0 0 14 15,0 0-17-15,0 0-2 16,0 0-83-16,0 0-72 0,0 0-174 16,0 0-293-16</inkml:trace>
          <inkml:trace contextRef="#ctx0" brushRef="#br0" timeOffset="1.49465E6">11721 6304 436 0,'0'0'199'16,"0"0"-68"-1,0 0 25-15,0 0-7 0,0 0-66 16,0 0-14-1,0 0 15-15,6-21 19 0,-6 21-16 16,0 0-42-16,0 0-5 16,0 0-30-16,0 0-9 15,0 4-2-15,0 15 2 16,0 7-1-16,0 5 3 16,0 6 6-16,0 0-10 15,0-1 1-15,0-2 0 16,0-6 1-16,0-3 0 15,0-1-1-15,0-5 0 0,0-4 6 16,0 2-8 0,0-6 2-16,0 1 0 0,0-5 0 15,0 2 0 1,0 0 0-16,-3-1 0 0,3 4-3 16,0-5-11-1,0 2-69-15,0 0-30 16,0-6-11-16,0-3-75 0,0 0-59 15,0 0-316-15</inkml:trace>
          <inkml:trace contextRef="#ctx0" brushRef="#br0" timeOffset="1.4965E6">12231 6261 192 0,'0'0'244'0,"0"0"-48"0,0 0 6 15,0 0-20 1,0 0-15-16,0 0-43 0,0 0-22 15,0-8-34 1,0 8-39-16,0 0 6 0,0 0-28 16,0 0 2-16,0 0-3 0,0 0 1 15,0 0-14 1,0 0 7-16,0 0 0 0,0 0-9 16,0 0 9-1,0 0 0-15,0 16 2 16,0 7 7-16,0-1-9 15,-3 1 0-15,3 3 0 0,0-2 3 16,0-3-3 0,0 3 0-16,0 0 2 15,0 4-1-15,0 1-1 0,0-1 0 16,0-3 0 0,0-2 2-16,0-3-2 0,0-2 0 15,-5-5 3 1,5-1-1-16,-3-4-2 0,3-3 0 15,-3 4 1-15,3-3-7 16,0-3 7-16,0 3-1 16,0-4 0-16,0-2-22 0,0 4-47 15,0-4-18 1,0 0-51-16,0 0-46 0,0 0-106 0</inkml:trace>
          <inkml:trace contextRef="#ctx0" brushRef="#br0" timeOffset="1.49742E6">12574 6306 62 0,'0'0'215'15,"0"0"-130"1,0 0-52-16,0 0 8 0,0 0 37 16,0 0-22-16,0 0-16 15,-60 51 25-15,49-39 10 16,-3 2 5-16,-2 0 11 16,0 0-4-16,-3 3 8 15,0 0-15-15,-3 2-7 16,3-1-2-16,-3-1-23 15,3-3-3-15,3-3-14 16,0-2-31-16,7-1 18 16,1-2-18-16,3 0 0 15,2-3 8-15,0-1-8 0,0 0 0 16,0 4 8 0,1-3-7-16,-3 1-1 0,2-2 1 15,0 1-1 1,0 1 14-16,3-2-13 0,0-2 9 15,0 0-10 1,0 0 0-16,0 0-1 0,0 0 0 16,0 0-2-16,0 0 2 0,0 0 2 15,0 5 4 1,6-5-3-16,10 3 5 0,0 3-3 16,3-1-3-1,-3 1 5-15,3-1 17 0,-4 1-9 16,1 1 10-1,0-1 5-15,3-1-28 0,-3 0 19 16,2 1-20 0,5-1 0-16,-1 1 10 0,0-1-9 15,0-1 0-15,-1-1 8 16,-4-3-7-16,-9 2 1 16,0-2-3-16,-6 4 0 15,-2-4-5-15,0 0 12 16,0 0-8-16,0 5 1 15,0-3-50-15,0 8-21 16,0-6-187-16,0 0-369 0</inkml:trace>
          <inkml:trace contextRef="#ctx0" brushRef="#br0" timeOffset="1.48813E6">8358 6351 476 0,'0'0'176'0,"0"0"-101"16,0 0-9-1,0 0 67-15,0 0 9 0,0 0-71 16,0 0-2-16,-6 0 21 16,6 0-36-16,0 0-18 15,-3 0-13-15,-1 4-10 16,-2 4 15-16,3 3-27 15,-3 3 10-15,-1 0-9 16,4 3-1-16,3 3-2 16,0-3 1-16,0 4 0 15,0-2 2-15,0 0-2 16,0 1 0-16,-3-2 3 16,0-2 7-16,0-1-7 0,-4-1-3 15,4 0-3 1,0-6 2-16,3 5 1 0,-3-6 0 15,3-1-1 1,0 2 7-16,0-4-13 0,0 1 7 16,0 1 0-1,0-3-3-15,0-1 3 0,0 2 0 16,0-2 0-16,0 1 0 16,0-1-16-16,0-2-73 15,0 0-135-15,0 0-101 16,0 0-405-16</inkml:trace>
          <inkml:trace contextRef="#ctx0" brushRef="#br0" timeOffset="1.48999E6">9172 6278 550 0,'0'0'137'0,"0"0"-57"0,0 0-5 16,0 0-20-1,0 0-32-15,0 0-16 0,0 0 1 16,-52-2-7 0,39 13 12-16,4 0 5 0,-1 3 34 15,1-7 17-15,-1 6-7 0,4-2 11 16,-4-3 9 0,4 1-25-16,0 0-27 0,0 3-20 15,2-1-9 1,1 3 11-16,0 6-11 0,3 1-1 15,-3 5 7 1,3 0-6-16,-3-1-1 0,3-2 0 16,0-4 1-1,0-1 5-15,0-7-6 0,0 1 0 16,0-5 0-16,0 2 1 16,0 1-10-16,0-3 9 15,0 2-7-15,12-4 5 16,4 1-9-16,0-1 11 15,3-1 0-15,3-1 6 16,0-3-1-16,-1 0-5 16,1 0 0-16,0 0 12 15,-3 0-12-15,0 0 2 0,-3 0 0 16,-3-9-2 0,-1 4 8-16,-2-4-8 0,-1-2 0 15,1 2-2 1,2-6 3-16,1 4-1 0,-4 0 0 15,4-3-17 1,0 0 11-16,-4-3-11 0,1 3 17 16,-4-6 0-1,0 0 2-15,-3 0 7 0,-3 0 6 16,0 1-2-16,0-1 49 0,0 6-20 16,-9 2 6-1,-10 5-5-15,0-2-33 0,-3 2 3 16,0 5-13-1,6 2 0-15,3 0 8 0,4 0-8 16,6 0 0 0,-4 0 6-16,4 0 0 15,-6 0-12-15,-1 0-7 0,-2 0-63 16,-7 6-4-16,-13 22-37 16,5-6-120-16,-3 2-109 0</inkml:trace>
          <inkml:trace contextRef="#ctx0" brushRef="#br0" timeOffset="1.48896E6">8176 6264 59 0,'0'0'136'0,"0"0"-91"15,0 0-6 1,0 0 23-16,0 0 39 0,0 0-9 16,0 0-39-16,113-73-2 15,-94 68-18-15,-1-3 0 16,1 3 9-16,0 1-16 15,0 3 4-15,7-2-9 16,-1 0 22-16,6 0 0 16,1 0-28-16,-2 3-1 15,-1 0 25-15,-1 0-32 16,-2 0 6-16,-4 0-11 16,-3 0 4-16,-1 0 24 15,-2 12-13-15,-3-2 28 0,-1 3 4 16,-2-3-33-1,-4 5 7-15,-3-4-22 0,1 3 0 16,-4 0 18 0,0-2-18-16,0-1 12 0,0 3 2 15,0-2-15 1,0-4 13-16,-4 3-1 0,-8-6 20 16,-1 3 36-16,-6-1-28 0,-3-1-12 15,-3 2-6 1,-7 0-21-16,1 1 18 15,-1-2 11-15,5 0-15 16,-3-3 4-16,6 1-11 16,5-5 17-16,3 3-3 15,4-3-22-15,2 0 8 0,4 0-8 16,0 0-9-16,-1 0 9 16,-5 11-109-16,-1 4-188 15,1-4-413-15</inkml:trace>
        </inkml:traceGroup>
        <inkml:traceGroup>
          <inkml:annotationXML>
            <emma:emma xmlns:emma="http://www.w3.org/2003/04/emma" version="1.0">
              <emma:interpretation id="{B15CD375-38F7-4B0E-8DE6-E5A06B75D379}" emma:medium="tactile" emma:mode="ink">
                <msink:context xmlns:msink="http://schemas.microsoft.com/ink/2010/main" type="inkWord" rotatedBoundingBox="19004,13363 19613,13449 19532,14026 18923,13940"/>
              </emma:interpretation>
              <emma:one-of disjunction-type="recognition" id="oneOf8">
                <emma:interpretation id="interp40" emma:lang="en-US" emma:confidence="0.5">
                  <emma:literal>I</emma:literal>
                </emma:interpretation>
                <emma:interpretation id="interp41" emma:lang="en-US" emma:confidence="0">
                  <emma:literal>A</emma:literal>
                </emma:interpretation>
                <emma:interpretation id="interp42" emma:lang="en-US" emma:confidence="0">
                  <emma:literal>%</emma:literal>
                </emma:interpretation>
                <emma:interpretation id="interp43" emma:lang="en-US" emma:confidence="0">
                  <emma:literal>#</emma:literal>
                </emma:interpretation>
                <emma:interpretation id="interp4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1.49902E6">13426 6218 303 0,'0'0'222'16,"0"0"-125"-16,0 0-3 0,0 0-15 15,0 0-15 1,0 0 18-16,0 0 18 0,0 0-5 15,0 0-28 1,0 0-22-16,0 0 1 0,0 0-24 16,0 0 4-16,0 0 12 0,0 0-22 15,-3 0 14 1,0 0-20-16,-7 5-9 0,-2 10 14 16,-1 5-15-1,0 0 0-15,1 6 0 0,2-2 7 16,1 3-8-1,-1-1 1-15,4 1 0 0,-4-1 1 16,1-1 0 0,0-2-1-16,-4-3 18 15,-3 0 1-15,0-1 14 0,-3 0-8 16,0-1-11 0,4-1 17-16,-1-3-24 0,3 4 1 15,5-5-6-15,2 1 6 16,-2 1-9-16,5-4 1 15,1-2-5-15,-1-3 4 16,3-2 1-16,-3 2 0 16,-2-1 0-16,2-1 7 0,1 1-7 15,-4 4 0 1,3-9 1-16,-5 6-3 0,6-4 4 16,2-2-2-1,0 0 0-15,0 0-49 0,0 0-69 16,0 0-166-1,10 0-55-15</inkml:trace>
          <inkml:trace contextRef="#ctx0" brushRef="#br0" timeOffset="1.50058E6">13240 6638 87 0,'0'0'138'0,"0"0"-100"16,0 0-14-16,0 0 43 15,0 0 16-15,0 0-29 16,0 0-21-16,9-3 36 16,-9 3 35-16,0-2 10 15,0 2 55-15,0 0 19 16,0-4-52-16,0 4-18 15,0-2-50-15,0 2-22 16,0-4-5-16,0 4-41 0,0 0 7 16,0 0-7-1,0 0-11-15,0 0 2 0,10 0 10 16,-1 0-1 0,4 0 4-16,3 0 2 0,2 0-7 15,1 0 1 1,3 0 0-16,1 0-1 0,-1 0 2 15,-8 0-1 1,2-3 1-16,-2 1 1 0,-6 2-2 16,3 0 0-16,-3 0 0 15,3 0 0-15,0 0 0 16,-1 0 0-16,2 0-1 16,1 0-20-16,3 0-7 15,3 0-5-15,0 0-14 16,-4 0 4-16,1-4-2 15,-6 4 22-15,-4-2 23 16,-6 2 0-16,0 0 4 0,0 0-4 16,-6 0 0-16,-29 0-20 15,0 0-237-15,7 0-490 0</inkml:trace>
          <inkml:trace contextRef="#ctx0" brushRef="#br0" timeOffset="1.49971E6">13379 6193 475 0,'0'0'162'16,"0"0"18"-1,0 0 21-15,0 0-4 0,0 0-80 16,0 0-36-1,0 0 2-15,0-7-36 0,0 7-20 16,0 0-27-16,0 0 1 0,0 0-2 16,0 0 0-1,3 7 1-15,6 7 2 0,4 1-1 16,-4 1 0 0,1 1-1-16,-2 1 1 0,3 1 7 15,-5 1-8 1,-1 4 2-16,6-3 7 0,-3 3-9 15,5 1 13 1,1-3-2-16,0 1-10 0,2-4 12 16,3-1-13-16,-3 1 2 15,3-2 4-15,-4 0-6 16,4 0 0-16,-3 3 0 16,0 3 2-16,-3-4 6 15,-1-1-8-15,1-4 0 16,-4-3-2-16,-2-2 2 15,-1-1 0-15,0-5 0 16,-4 3 0-16,3-4 4 0,-2-2-4 16,-3 0 0-1,0 4 0-15,3-4-2 0,-3 0 2 16,3 2 0 0,-3-2 1-16,0 2 1 0,3-2-2 15,-3 4 0 1,0-4-1-16,0 0-1 0,0 0 2 15,0 0 0 1,0 0 2-16,0 0 2 0,0 0-4 16,0 0 2-16,0 0 1 0,0 0-3 15,0 0-108 1,-12 0-421-16,-1 0-443 0</inkml:trace>
        </inkml:traceGroup>
        <inkml:traceGroup>
          <inkml:annotationXML>
            <emma:emma xmlns:emma="http://www.w3.org/2003/04/emma" version="1.0">
              <emma:interpretation id="{B6ABE632-65FD-45FA-B0AC-857253BE884C}" emma:medium="tactile" emma:mode="ink">
                <msink:context xmlns:msink="http://schemas.microsoft.com/ink/2010/main" type="inkWord" rotatedBoundingBox="20970,13895 23302,14227 23149,15310 20816,14978"/>
              </emma:interpretation>
              <emma:one-of disjunction-type="recognition" id="oneOf9">
                <emma:interpretation id="interp45" emma:lang="en-US" emma:confidence="0.5">
                  <emma:literal>Is</emma:literal>
                </emma:interpretation>
                <emma:interpretation id="interp46" emma:lang="en-US" emma:confidence="0">
                  <emma:literal>I</emma:literal>
                </emma:interpretation>
                <emma:interpretation id="interp47" emma:lang="en-US" emma:confidence="0">
                  <emma:literal>is</emma:literal>
                </emma:interpretation>
                <emma:interpretation id="interp48" emma:lang="en-US" emma:confidence="0">
                  <emma:literal>I,</emma:literal>
                </emma:interpretation>
                <emma:interpretation id="interp49" emma:lang="en-US" emma:confidence="0">
                  <emma:literal>IT</emma:literal>
                </emma:interpretation>
              </emma:one-of>
            </emma:emma>
          </inkml:annotationXML>
          <inkml:trace contextRef="#ctx0" brushRef="#br1" timeOffset="1.63048E6">15020 7775 377 0,'0'0'128'16,"0"0"-121"-16,0 0-5 15,0 0-2-15,0 0 14 16,0 0-12-16,0 0-2 16,-5 0 34-16,5 0 41 15,0 0 8-15,-5 0-13 16,2 0 18-16,0 0 18 16,3 0-21-16,-2 0-4 15,2 0-30-15,0 0-38 16,0 0 9-16,0 0-22 0,0 0 7 15,0 0-1 1,0 0-4-16,0 0-2 0,0 0 2 16,0 0-2-1,0 0 60-15,0 0-1 0,0 0-9 16,0 0 5 0,0 0-48-16,0 0 6 0,0 0-13 15,0 0-4-15,0 0-6 0,0 0 10 16,0 0-6-1,0 0 5-15,0 0-14 0,0 0 14 16,13 0 1 0,1 0 0-16,5-2 2 0,0-1-1 15,3 0-1 1,0 3 5-16,0 0-4 0,1 0-1 16,-4 0 0-1,3 0 0-15,0 0 1 0,0 0-1 16,0 0 0-16,3 0 2 15,-4 0 7-15,1 0-9 16,0-3 0-16,0-3 0 16,1 5 10-16,-1-7-10 15,3 3 0-15,0 3 2 16,0-1-1-16,1 3-1 16,2-3 0-16,-3 3 0 15,1 0 0-15,-4 0 0 0,-8 0 0 16,5 0 0-1,-3 0 10-15,0 0-10 0,0 0 0 16,-1 0-3 0,-2 0-3-16,3 0 12 0,-4 0-6 15,1 0 3 1,3 0-2-16,0 0-2 0,-4 0 1 16,4 0 0-1,0 0-4-15,-4 0 4 0,4 0 0 16,-6 0 3-16,1 0-2 0,5 0-1 15,1 0 0 1,4 0 0-16,4 0 2 0,4 0-2 16,-1 0 0-1,4 0 0-15,-1 0 2 16,-2 0-3-16,2 3 1 16,-6 0-1-16,1-1 0 15,-7-2 1-15,-2 4 0 0,2-4 1 16,0 0 0-1,3 0-1-15,1 0 0 0,2 0 0 16,0 0-6 0,0 9 8-16,0-8-2 0,4 8 0 15,1-1 2 1,3-2-3-16,-1-3 1 0,-5-3 0 16,6 0-1-1,-9 0 2-15,-2 0-1 0,-6 0 3 16,-7 0-2-16,-3 0-1 0,-2 0 0 15,-1 0-1 1,3 0-6-16,7 0 7 0,2 0 0 16,11 0 9-1,5 0-9-15,7 0-1 0,-1 0 1 16,4 0-10 0,0-3 4-16,-9-3 7 0,-4 4-1 15,-9-1 0-15,-6 3 6 16,-4 0-7-16,-6 0 1 15,-3 0-6-15,3 0-1 16,-3 0 7-16,3 0 0 16,7-3 0-16,3 3 0 15,4-3 0-15,10 1 0 16,-2-2 0-16,-1 3-3 16,-2 1 3-16,-6 0 0 15,-3 0 0-15,-4 0-7 16,-2 0 6-16,-4 0-5 0,-3 0 6 15,3 0 1 1,-3 0 0-16,0 0-1 0,0 0 0 16,6 0 0-1,4 0 0-15,-1 0-2 0,7 0-14 16,0 0 15 0,-1 0-21-16,-5 0 14 0,-1 0 7 15,-6 0-15-15,-3 0 16 0,0 0 0 16,0 0 0-1,0 0 19-15,-15 0-19 0,2 0 8 16,0 0 14 0,7 0-21-16,3 0 8 0,3 0-9 15,0 0-35 1,0 0-67-16,0 0-115 0,0 0 103 16,6-9 50-1,1 5-6-15,-4-1 48 0,-3 2 14 16,0 0 8-16,0 0 16 15,-16 3-16-15,-6 0 1 16,0-5 10-16,-2 5-11 16,5-6 11-16,0 4 5 15,8-4 32-15,3 2-16 16,0-5-30-16,2 4 6 16,1 0 6-16,-1-4-1 15,-2 4 25-15,6-1 4 0,-7 4 5 16,-1-2 0-1,-4 1-30-15,0 3-2 0,-2 0-4 16,-3 0-11 0,3 0 23-16,7-2 18 0,-1-5-3 15,4 1 2 1,3 4-25-16,0-6-4 0,0 3-2 16,3-1-8-1,-4 0 5-15,1 6-5 0,0 0 15 16,-3-5 23-16,-1 5-17 0,-2-4-5 15,-1 4-11 1,1 0 1-16,0-2-5 0,2-1-1 16,1-3 0-1,0 3 17-15,2 1-18 0,-2-4 7 16,3 0-7 0,3 4 2-16,0 2 8 0,-3 0-10 15,3 0 0-15,0 0 12 16,-3 0-11-16,1 0 4 15,-3 0-5-15,2 0 8 16,3 0-5-16,0 0-3 16,0 0 0-16,0 0-2 15,0 0-3-15,0 0 4 16,0 0 1-16,0 0-14 16,0 0 13-16,0 0-7 15,10 0 8-15,2 0-1 16,1 8 1-16,6-2 0 0,0-1 0 15,3 1 1 1,3-1-3-16,4 4 2 0,-4-6 0 16,0 6 0-1,0-4 1-15,-7 3 0 0,1-2-1 16,-2-1 1 0,-4 1 0-16,1 1-1 0,-4-5 0 15,2 4-1-15,1-1 2 0,0-2-1 16,-1 0 0-1,1-3 1-15,0 0-1 0,-1 0 0 16,1 0 0 0,-7 0 0-16,0 0 6 0,-2 0-6 15,-4 0 0 1,0 0-1-16,0 0 0 0,0 3 1 16,0-3 0-1,3 0-2-15,0 0-8 0,-3 3 9 16,0-3-14-16,3 0-4 15,-3 0 18-15,0 0 1 16,0 2 0-16,0-2 0 16,0 0-2-16,0 0 1 15,0 5 1-15,0-5-7 16,3 0 6-16,-3 4 1 16,0-4 0-16,0 2 0 15,0-2-2-15,0 3 1 0,3 1 0 16,4 4-24-1,-1 3 24-15,3-5-34 0,-2 2-68 16,2 5 43 0,-2-12 7-16,-4 3 37 0,0-4 4 15,-3 0 12 1,0 0 13-16,0 0 28 0,0 0-6 16,0 0-4-1,-10 0-20-15,7 0 18 0,0 0-5 16,3 0-24-16,0 0 0 0,0 0-27 15,0 0 2 1,0 5 2-16,0-2-32 0,0-3 37 16,0 0 10-1,0 0 8-15,0 0 24 0,0 0 8 16,-6 0-13 0,-10 0 19-16,0 0-9 0,-3 0 11 15,0 0-16-15,4 0-14 16,2 0 16-16,3 5-26 15,1 1 1-15,3-6 5 16,-1 3-5-16,1 0-1 16,-2-1 0-16,0 2 1 15,-3 1 9-15,-3 0-9 16,-5 4 18-16,0 0 8 16,-2 2-25-16,-1-4 11 15,6 7-8-15,0-4-4 16,7-4 21-16,3-6-22 0,2 2 0 15,1 2 5 1,3-4-4-16,-3 2-2 0,-3 4 1 16,0 0 0-1,-4 4 3-15,-3 4-3 0,1-1 1 16,-1-5 14 0,1 1-5-16,-1-2-7 0,3-3 8 15,1 1-11-15,3-1 24 0,-4-2-24 16,4 1 1-1,0 0 6-15,2 3-6 0,1-6-2 16,0 0 1 0,0 2-1-16,3 1 0 0,-3-3 1 15,3 3 0 1,0-3 6-16,0 0 0 0,0 0-6 16,-3 0 1-1,3 0-1-15,0 0 24 0,0 0-23 16,0 0 5-16,0 0-6 15,0 0 0 1,0 0 0-16,0 0-7 0,0 0-6 16,0 0 7-16,0 0 7 0,0 0-1 15,0 0 10 1,0 0-1-16,-2 0-6 0,-6 0 3 16,2 0-5-1,1 0 6-15,-3 0-7 0,5 0 0 16,3-6 0-1,0-2-6-15,0 2-11 0,0-1-39 16,0-6-30 0,11 2 30-16,0 3 9 15,-1-10 40-15,-4 4 4 0,-3 1 3 16,0-5 0-16,0 4 0 16,-3 3 2-16,0-3 1 15,0 2-2-15,0 0 12 16,0 5 11-16,0-5-24 15,0 1 16-15,0-1-16 16,0 2 0-16,-3-2 5 16,3 6-5-16,0-7 0 0,0 3 0 15,0 1-4 1,0-1 3-16,0 4-5 0,0 0 6 16,0 4 3-1,0-4-3-15,0 6 1 0,-3 0 22 16,3 0-23-1,0 0 17-15,0 0-17 0,0 0-1 16,0-2-11 0,0 2 11-16,0 0-15 0,0-4-2 15,0 1-11-15,0 3 29 0,3 0-10 16,-3 0 8 0,0 0 1-16,0 0 2 0,0 0-1 15,0 0 7 1,0 0-5-16,0 0-2 0,0 0 0 15,0 0 1 1,0 0-10-16,0 0 10 0,0 0-1 16,0 0 0-16,3 9 5 15,1-1-7-15,-1 4 2 16,0 2 0-16,0 1-4 16,0 1 5-16,0 0-1 15,1-1 5-15,-1 2-3 16,0-9-4-16,0 1 2 15,0-4-4-15,0-1 2 16,0 1 2 0,1-5 0-16,2 0 0 0,0 0 6 15,1 0-7-15,2 0 1 0,1 0 0 16,-1 0-6 0,-3 0 7-16,1 0-1 0,-1 0 6 15,-3 0-3 1,3-9-4-16,1-1 1 0,-4-2 0 15,0-2 0 1,0 4 0-16,0-3 0 0,0 5 0 16,1 2-2-16,-1 1 2 15,-3 5 0-15,0 0-7 16,0 0 6-16,0 0 1 16,0 0 0-16,0 0 0 15,0 0 1-15,0 0-2 16,0 0 0-16,0 0 1 15,-7 0 6-15,-5 0-6 16,2 0 1-16,-2 5 3 16,-1 1 3-16,4 2-7 15,-1-3 0-15,4 4 0 0,0 0-2 16,-1 5 3 0,4-8-1-16,0 1 0 0,3-1-2 15,0-3 1 1,0-3 1-16,0 0-12 0,0 0 6 15,0 0 7 1,0 0-1-16,3 0 1 0,10 0 1 16,3 0-4-16,-7 0-5 0,-3-3-23 15,-3 1 1 1,-3 2-13-16,0 0-6 0,-18 0-227 16,-8 5-690-16</inkml:trace>
          <inkml:trace contextRef="#ctx0" brushRef="#br1" timeOffset="1.6335E6">15788 6881 591 0,'0'0'123'16,"0"0"-70"-16,0 0-4 0,0 0 50 15,0 0-23 1,0 0-50-16,0-3 16 0,0 0 22 15,3 1 36 1,-3-2 18-16,0 1-45 0,0-3 13 16,0 5-18-16,0 1-23 0,0 0 18 15,0 0-43 1,0 0-5-16,0 0-7 0,0 0-6 16,0 0-4-1,0 0-3-15,0 0-19 0,0 0 24 16,0 0-13-1,0 7 13-15,0 2-1 0,0 3-1 16,0-4 2 0,0 1 0-16,0-3 0 0,0 3 4 15,0-2-3-15,0 4 5 16,0 3-4-16,0 4-1 16,3-1-1-16,0 3 0 15,4-2 0 1,-4-5 0-16,0 4 1 0,-3-1-1 15,3 2 4-15,-3-4 2 16,0 0-6-16,0 0 0 16,0 0 0-16,0-1 0 0,0 2 0 15,0 0 0 1,0-1 0-16,0-5 7 0,-3 7-9 16,3-10 2-1,0 2-8-15,0-2 6 0,0 0 2 16,0-6 0-1,0 5 1-15,0-5 0 0,0 0-1 16,0 0 0 0,0 0-6-16,0 0-3 0,0 5 0 15,0 3-4-15,0-6-12 16,0 3-44-16,0 1 9 16,0-6-40-16,0 0-71 15,13 0-147-15,-4 0-426 0</inkml:trace>
          <inkml:trace contextRef="#ctx0" brushRef="#br1" timeOffset="1.63597E6">15442 6878 113 0,'0'0'114'0,"0"0"-29"0,0 0 68 15,0 0-23-15,0 0-14 16,0 0-17-16,0 0-1 16,-16 0 4-16,16 0-26 15,0 0 5-15,0 0-21 16,0 0-32-16,0 0 10 15,0 0-24-15,0 0-2 16,0 0 14-16,0 0-26 16,0 0 34-16,0 0 8 15,0 0-22-15,0 0 22 0,0 0-35 16,0 0-5 0,0 0-2-16,0 0-3 0,0 0 0 15,0 0 3 1,0 0-15-16,19 0 14 0,0 0 1 15,9 0 0 1,4 0 38-16,3 0-37 0,1 0 16 16,2 0-7-16,0 0-10 0,-3 0 24 15,0 0-17 1,2 0 15-16,1 0 20 16,0-3-30-16,0-3 4 15,0-3-8-15,-8 2-8 0,2-2 22 16,-7 3-22-1,-3 1 13-15,-6 2-7 0,-3 1 0 16,-7 2-6 0,0 0 0-16,-2 0 0 0,-1 0 1 15,0 0-1-15,0 0 0 16,-3 0 2-16,0 0 7 16,0 0-9-16,0 0 0 15,3 0 0-15,-3 0-1 16,3 0 1-16,0 0 0 15,4 0 2 1,-4 0-1-16,0 0-1 0,-3 0 0 16,0 0 1-16,0 0 7 0,0 0-7 15,0 0 6 1,0 0 8-16,0 0-9 0,0 0-8 16,0 0 2-1,0 0-1-15,0 0 0 0,0 0 1 16,0 0 0-1,0 0 3-15,0 0 5 0,0 0-8 16,0 0 0 0,0 0 0-16,0 0 2 15,0 0-2-15,0 0-10 16,0 2-48-16,0 9-262 16,-6 1-421-16</inkml:trace>
          <inkml:trace contextRef="#ctx0" brushRef="#br1" timeOffset="1.63459E6">15543 7348 342 0,'0'0'198'0,"0"0"-123"0,0 0-51 16,0 0-2 0,0 0 13-16,0 0-20 0,0 0 0 15,-7 0 41 1,7 0 37-16,0 0 34 0,0 0 0 15,0 0-10 1,-3 0-5-16,3 0-34 0,0 0-2 16,0 0-15-16,0 0-38 0,0 0 8 15,0 0-23 1,0 0-8-16,0 0 0 0,0 0 0 16,0 0-2-1,10 0 2-15,12 0-8 0,8 0 8 16,3 0 0-1,2 0 0-15,-5-3-6 0,-1 3 12 16,-7 0-6 0,-7 0 0-16,1 0 1 0,-6 0-1 15,-4 0 0-15,3 0 0 16,1 0 1-16,-1 0 0 16,4 0-1-16,6 0 0 15,0 0 5 1,6 0-7-16,-4 0 2 0,1 0 0 15,-3 0-4 1,-3 0 5-16,-3 0-1 0,-4 0 0 16,-6 0 2-16,0 0-3 0,1 0 1 15,-1 0-1 1,0 0-5-16,0 0 10 0,0 0-4 16,0 0 0-1,-3 0 0-15,4 0 0 0,-4 0-6 16,0 0 6-1,3 0-7-15,-3 0 4 0,0 0 3 16,0 0 0 0,0 0-19-16,0 0 6 0,0 0-6 15,0 3 2-15,0 0-5 0,0 3-13 16,3-3 9 0,-3-3-16-16,0 6-28 0,3-6 6 15,-3 0 9 1,0 0-18-16,0 0-117 15,0 0-336-15</inkml:trace>
        </inkml:traceGroup>
      </inkml:traceGroup>
    </inkml:traceGroup>
    <inkml:traceGroup>
      <inkml:annotationXML>
        <emma:emma xmlns:emma="http://www.w3.org/2003/04/emma" version="1.0">
          <emma:interpretation id="{5781E362-CA58-45C2-A008-12F3C28BF819}" emma:medium="tactile" emma:mode="ink">
            <msink:context xmlns:msink="http://schemas.microsoft.com/ink/2010/main" type="paragraph" rotatedBoundingBox="3369,14930 30784,15288 30766,16689 3351,16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8D99C9-9D06-491B-9724-D93DF5BB3CB4}" emma:medium="tactile" emma:mode="ink">
              <msink:context xmlns:msink="http://schemas.microsoft.com/ink/2010/main" type="inkBullet" rotatedBoundingBox="3360,15614 4519,15629 4517,15750 3358,15735"/>
            </emma:interpretation>
            <emma:one-of disjunction-type="recognition" id="oneOf10">
              <emma:interpretation id="interp50" emma:lang="en-US" emma:confidence="0">
                <emma:literal>-</emma:literal>
              </emma:interpretation>
            </emma:one-of>
          </emma:emma>
        </inkml:annotationXML>
        <inkml:trace contextRef="#ctx0" brushRef="#br0" timeOffset="1.50885E6">-2450 8531 537 0,'0'0'226'0,"0"0"-107"16,0 0-6-16,0 0 28 16,0 0-5-16,0 0-76 15,-3 0-27-15,3 0 6 16,0 0-11-16,0 0 21 15,-3 0-12-15,3 0-17 16,0 0 16-16,0 0-20 16,0 0-1-16,0 0 7 0,0 0-21 15,0 0 10 1,0 0-11-16,0 0 1 0,0 0 6 16,0 0-7-1,0 0 0-15,0 0 0 0,0 0-4 16,0 0 4-1,15 0 0-15,8 0 0 0,-1 0 8 16,0 0-8-16,3 0 0 0,0 0 4 16,-3-5-2-1,-1 5-2-15,1 0 0 16,-3 0 0-16,0-3 1 16,3 3 0-16,1-3-1 15,-1-3 4-15,0 0-1 16,0 4-3-16,-3 2 0 15,0 0 0 1,0 0-2-16,0 0 2 0,-1 0 0 16,5 0-1-16,2 0 6 0,-1 0-5 15,-2 0 0 1,3 0-2-16,-3 0 2 0,1 0 0 16,-1-11 0-1,-7 4 0-15,-2 1 2 0,-3 5-2 16,-4 1 0-1,-3 0-1-15,-3 0-6 0,3 0 7 16,0 0 0 0,4 0 0-16,2 0 6 0,7 0-8 15,3 0 2-15,6 0-3 16,7-6 2 0,4-8 1-16,7 3 0 0,-3-2 6 15,-3 6-5-15,-11 1-2 0,-7 6 1 16,-10 0 0-1,1 0-2-15,-7 0 2 0,0 0 0 16,0 0-1 0,0 0 1-16,-3 0 0 0,3 0 0 15,7 0 0 1,-1 0 1-16,4 2-1 0,6-2 0 16,0 0-1-1,3 0 4-15,-3 0-3 0,-8 0 0 16,0 0-2-16,-9 0 0 0,1 0 2 15,-3 0 0 1,0 4 2-16,0-4 6 0,0 0-8 16,0 0 0-1,0 0 0-15,0 0 4 0,0 0-4 16,0 7-17 0,-16 6-165-16,-6-8-502 0</inkml:trace>
      </inkml:traceGroup>
      <inkml:traceGroup>
        <inkml:annotationXML>
          <emma:emma xmlns:emma="http://www.w3.org/2003/04/emma" version="1.0">
            <emma:interpretation id="{C6735DE9-1BC8-44D3-8005-EC153EF78299}" emma:medium="tactile" emma:mode="ink">
              <msink:context xmlns:msink="http://schemas.microsoft.com/ink/2010/main" type="line" rotatedBoundingBox="4502,14944 30784,15288 30766,16689 4483,16345"/>
            </emma:interpretation>
          </emma:emma>
        </inkml:annotationXML>
        <inkml:traceGroup>
          <inkml:annotationXML>
            <emma:emma xmlns:emma="http://www.w3.org/2003/04/emma" version="1.0">
              <emma:interpretation id="{6F5F570E-21AB-47B3-9DDB-6317A8193B89}" emma:medium="tactile" emma:mode="ink">
                <msink:context xmlns:msink="http://schemas.microsoft.com/ink/2010/main" type="inkWord" rotatedBoundingBox="4499,15173 8968,15231 8958,16004 4488,15945">
                  <msink:destinationLink direction="with" ref="{EFE97EB6-7F6B-4F28-9AC7-BAC9C94CEDDD}"/>
                </msink:context>
              </emma:interpretation>
              <emma:one-of disjunction-type="recognition" id="oneOf11">
                <emma:interpretation id="interp51" emma:lang="en-US" emma:confidence="0.5">
                  <emma:literal>an</emma:literal>
                </emma:interpretation>
                <emma:interpretation id="interp52" emma:lang="en-US" emma:confidence="0.5">
                  <emma:literal>s -</emma:literal>
                </emma:interpretation>
                <emma:interpretation id="interp53" emma:lang="en-US" emma:confidence="0">
                  <emma:literal>s _</emma:literal>
                </emma:interpretation>
                <emma:interpretation id="interp54" emma:lang="en-US" emma:confidence="0">
                  <emma:literal>. -</emma:literal>
                </emma:interpretation>
                <emma:interpretation id="interp55" emma:lang="en-US" emma:confidence="0">
                  <emma:literal>. _</emma:literal>
                </emma:interpretation>
              </emma:one-of>
            </emma:emma>
          </inkml:annotationXML>
          <inkml:trace contextRef="#ctx0" brushRef="#br0" timeOffset="1.51168E6">-1318 8223 64 0,'0'0'66'0,"0"0"-39"16,0 0 15-1,0 0 55-15,0 0 36 0,0 0 2 16,0 0-15-16,0-12 6 0,0 12 5 15,0-5-2 1,0 3-29-16,0-5-47 0,0-1-28 16,0-1 11-1,0 3-29-15,0 4-5 0,0-4 12 16,0 4-13 0,0 2 14-16,0 0 25 0,0-4-12 15,0 4 24-15,0-1 0 16,0-3-24-16,0 2 17 15,0 2-26-15,0-3-3 16,0-1-10-16,0-1-5 16,0-1-2-16,0-2 1 15,11 2 0-15,-8 0 1 16,2 6 0-16,-5 0-1 16,0 0 16-16,0 0-14 0,0 0 11 15,0 0 20 1,0 0-14-16,0 0 18 0,0 0-29 15,0 0 0 1,0 0 5-16,0 0-12 0,0 0-1 16,0 0 0-1,0 0 0-15,0 0-3 0,0 0 3 16,0 0 0 0,0 0 0-16,0 0-9 0,0 0 8 15,0 0-10-15,0 0 0 0,0 8 10 16,0 10 2-1,0 1 7-15,0 4-8 16,0-2 7-16,0-2-8 16,0-6 1-16,6 5-1 0,2-10-1 15,-6 1 2 1,1-1 0-16,0-2 2 0,0 0-1 16,0 3-1-16,2 2 0 15,-5 0 1-15,2 3 4 16,-2 4-5-16,0-2 0 15,3 0 5-15,-3 3-4 16,0-6-2-16,0-1 0 16,3-1 1-1,-3 0-6-15,0-2 8 0,3 5-2 16,-3-7 6-16,3 2-5 16,-3 0-1-16,0-1 0 15,3 1 0-15,-3 0 5 0,0-4-5 16,0 4 0-1,0-3 0-15,0 5 0 0,0-3 0 16,0 1-1 0,0-1 0-16,0 5 0 0,0-8 2 15,0 0-1 1,0 3 0-16,0-2 7 0,0-6-7 16,0 3 0-16,0-3 0 0,0 0 1 15,0 3-1 1,0-1 0-16,0 9 3 0,0-4 4 15,0 7-7 1,0 3 0-16,0 3 0 0,0-7-3 16,0-1 3-1,0-1 0-15,0-6-1 0,0 0 4 16,0-5-6 0,0 1 3-16,0-1-1 0,0 0 0 15,0 0 2-15,0 0 0 16,0 0 10-16,0 0-5 15,0 0 0-15,0 0-6 16,0 0 0-16,0 0 5 16,0 0-4-16,0 0-1 15,0 0 4-15,0 0-3 16,0 0-1-16,0 0 0 16,0 0 0-16,0 0 3 0,0 0-2 15,0 0 0 1,0 0 6-16,0 0 2 0,0 0-7 15,0 0-2 1,0 0 0-16,0 0 7 0,0 0-7 16,0 0 0-1,0 0 0-15,0 0-1 0,10 0 1 16,3 0-7 0,2 0 6-16,4-1 0 0,0-4 2 15,3 2-1-15,-6 1 0 0,3 2 7 16,-3 0-10-1,-7 0 3-15,1 0-1 0,-4 0-1 16,-3 0 2 0,0 0 0-16,4 0 0 0,-1 0-2 15,2 0 2 1,3 0 0-16,5 0 2 0,3 0-1 16,0 0 1-16,-5 0-2 15,2 0 0-15,0 0 2 16,-7 0-4-16,1 0 2 15,-1 0 0-15,-2 0-1 16,2 0 1-16,1 0 0 16,-1 0 7-16,10 0-5 15,3 0 4-15,6 0-6 16,4-5 0-16,3-3 8 16,-2 2-7-16,-4 0 0 15,-1 3 0-15,-3 0 5 0,-2 3-4 16,-8 0-2-1,1 0 0-15,-6 0-1 0,-1 0 1 16,1 0 0 0,-1 0 1-16,4 0 0 0,6 0 0 15,6 0-1 1,5 0 0-16,3 0 16 0,-3 0-15 16,-3 0 5-16,-6-5-6 0,-9 5 1 15,-2 0-2 1,-4 0 1-16,-3 0-2 0,1 0 1 15,-4 0 1 1,3 0 0-16,0 0 0 0,3 0 1 16,7 0 2-1,3 0-3-15,6 0 0 0,6 0 4 16,0 0-3 0,4 0-1-16,-5 0 0 15,3 0 5-15,-9 5-7 16,-4-5 2-16,-6 3-4 15,-3-3 1-15,-6 0 5 16,4 3-2-16,0-3 0 0,7 0 0 16,3 2 6-16,6-2-6 15,-3 0 0-15,3 0-1 16,0 0 6-16,3 0-5 16,-3 0 0-16,-1 0 0 15,-2 4-4-15,-2-4 4 16,-4 2 0-16,-8-2 0 15,6 4 1-15,-5-4-1 16,-1 0 0-16,6 0 1 16,0 0-3-16,5 0 2 15,6 0 0-15,0 0 2 0,3 0-1 16,-2 0-1 0,-1 0 0-16,0 0 1 0,-7 0-2 15,-2 0 1 1,0 0 0-16,-4 2-1 0,1 4-1 15,-4-6 2 1,2 0 0-16,0 0 1 0,0 0 3 16,3 0-4-16,-3 0 0 0,3 0-1 15,0 0 2 1,0 0-1-16,-3 0 0 0,3 0 0 16,-3 0-1-1,2 0 1-15,-1 0 0 0,4 0-1 16,-1 0 0-1,4 0 1-15,0 0 0 0,3 0 0 16,-3 0 1 0,-1 0 0-16,-5 0-1 0,-1 0 1 15,-6 0 12-15,-3 0-13 16,4 0 0-16,-4 0 0 16,0 0 12-16,0 0-5 15,0 0 5-15,0 0-9 16,0 0-3-16,0 0-1 15,0 0-10-15,0 0-21 16,0 0 15-16,0 0-58 16,-4 5-107-16,-15-3-370 0</inkml:trace>
          <inkml:trace contextRef="#ctx0" brushRef="#br0" timeOffset="1.51588E6">-1192 8036 172 0,'0'0'192'16,"0"0"-101"-1,0 0-34-15,0 0-2 0,0 0-27 16,0 0-4-16,0 0-11 0,-3 0 13 16,3 0 17-1,0 0-30-15,-3 0 5 16,3 0 13-16,-3 0 11 16,0 0 41-16,-1 0-10 0,-2 0-19 15,0 0 5 1,0 0-14-16,-1 0 3 0,4 0-18 15,0 0-27 1,3 0 7-16,-3 0-10 0,3 0 1 16,0 0 8-16,0 0-7 15,0 0 41-15,0 0 28 16,-3 0-13-16,3 0 9 16,0 0-19-16,0 0-25 15,0 0 8-15,-4 0-23 16,4 0 7-16,0 0-11 15,0 0 2-15,0 0-6 16,0 0 0-16,0 0 0 0,0 0 14 16,0 0-13-1,0 0 24-15,0 0 1 0,0 0-24 16,0 0 10 0,0 0-12-16,0 0-4 0,0 0 3 15,0 0 2 1,0 0-1-16,16 0 1 0,3 0 5 15,6 0-3 1,4 0-3-16,6 0 0 0,-1 0 9 16,1 0 2-16,0 0 10 0,-5 0-1 15,-5 0-20 1,1 0 10-16,-7 0-10 0,0 0 2 16,-4 0 4-1,1 0-5-15,0 0-1 0,3 0 0 16,6 0 6-1,7 0-3-15,1-3 4 0,2 3-6 16,3-8 7-16,0 2-7 16,0 0-1-16,0 2 0 15,-1 4 1-15,-5-6 5 16,-4-2-6 0,-2 7-1-16,-4 1 1 0,-3-3 0 15,-5 3 0-15,-1-3 0 16,-2 3 1-16,-3-3-1 15,1 3 2-15,1 0-1 16,3 0 11-16,2 0-10 16,4 0-2-16,3 0 0 0,0 0 1 15,1 0-1 1,-5 0 0-16,-2 0 0 0,-3 0-1 16,-4 0 2-1,1 0-1-15,-1 0 0 0,1 0 1 16,1 0 1-1,0 3-2-15,5 0 0 0,-5 0 1 16,8-2 1-16,0 7-2 16,3-2 0-16,7-6 1 15,2 0 1-15,1 1-2 16,2-1 0-16,-2 0-1 16,-7 0 5-16,-1 0-4 15,-5 0 0-15,-6 0-1 16,1 0 0-16,-6 0 1 15,3 0 0-15,-3 0 0 16,3 3-1-16,6 0 1 16,2 0 0-16,10 0 1 0,-1-3 1 15,1 3-2 1,2-3 0-16,-6 0 0 0,-4 0 0 16,-2 0-1-1,-5 0 1-15,-4 2-1 0,-4-2 0 16,-1 0 1-1,1 0 0-15,2 6 1 0,0-6 0 16,5 6-1-16,-1-4 0 0,7 5 0 16,4-5-1-1,-1 2 1-15,3 1 0 0,0-5 2 16,-3 0-2 0,-6 0 0-16,-7 0 0 0,1 0 0 15,-7 0-1 1,0 0 1-16,-3 0 0 0,3 0-1 15,-3 5 1 1,7-5 0-16,-4 3 0 0,6 0-2 16,1 3 1-16,1 0 1 15,6-4 0-15,-1 4 2 16,0-6-2-16,-2 0-1 16,-1 0 1-16,-2 1 0 15,-6-1 0-15,1 0 0 16,2 4 0-16,-6-4 1 15,4 0 1-15,0 0-2 16,4 0 0-16,-1 0 0 0,4 0-1 16,-1 0 1-1,1 0 0-15,3 0 0 0,-7 0 1 16,1 0-1 0,-1 0 0-16,-6 0-2 0,-3 0 2 15,4 0 0 1,-4 0 0-16,0 0 4 0,0 0-2 15,3 0-2 1,0 0 0-16,6 0-3 0,1 0 1 16,2 0 2-16,4 0 0 0,-3 0 0 15,-2 0 0 1,0 0 0-16,-6 0 0 0,-2 0-3 16,-3 0 3-1,5 0 0-15,-5 0 0 0,0 0 8 16,0 0-1-1,0 0-8-15,0 0 1 0,0 0-3 16,3 0 1-16,3 0 2 16,4 0 0-16,-2 0-1 15,1-4 0-15,1 3 1 16,-7 1 0-16,0 0-2 16,-3 0 2-16,3 0 0 15,-3 0 0-15,0 0 6 16,0 0 3-16,0 0-8 15,0 0-1-15,0 0 1 16,0 0-12-16,0 0 11 16,8-6 0-16,-3 4 0 0,1-2-3 15,-3 4 3 1,1-2 0-16,-1 2 0 0,-3 0 1 16,0 0-1-1,0 0 12-15,0-3-8 0,0 3 3 16,-3 0-7-1,-4 0 0-15,4 0 1 0,0 0-7 16,3 0 6-16,0 0 0 16,0 0-1-1,0 0-10-15,0 0 11 0,0 0 0 16,0 3 0-16,0-3-1 16,0 2 1-16,0-2 0 15,0 4 1-15,0-4 8 16,0 2-5-16,0 4-4 15,0 3 3-15,0 2 0 0,0 2-3 16,0 5 0 0,0 0 0-16,0 1 0 0,0 0-1 15,0-5 1 1,0 4 0-16,0-11 3 0,0 6-2 16,0-2-1-1,0-6 4-15,0 4 2 0,0 2-5 16,0-2-1-16,0 2 0 0,0 0-3 15,0 3 3 1,0 1 0-16,0 1 0 0,0 2 0 16,0 2 0-1,0-1 0-15,0-7 0 0,0 2 1 16,0-6-1 0,0-2 0-16,0-3 4 0,0-1 6 15,0 2-11 1,0-2 1-16,0 4 0 0,0 0-2 15,0-1 3-15,0 0-1 16,-3 4 0-16,3-3 2 16,0-4-4-16,0 4 2 15,0-3-3-15,0 0 2 16,-2 0 2-16,2 0-1 16,0-3 5-16,-3 5 1 15,3-5-5-15,0 0-1 16,0 0-6-16,0 0 6 0,0 6 0 15,0-6 0 1,0 5 0-16,0 2-10 0,0 1 9 16,0-2 1-1,0-4-6-15,0 1 5 0,0-3 1 16,-5 3 0 0,5-3-1-16,0 0 2 0,0 0 4 15,0 0-5 1,0 0-5-16,0 0 4 0,0 0 1 15,0 0-1-15,0 3 0 0,0 0-8 16,0 0 8 0,0 4-1-16,0-7 2 0,0 8 3 15,0-8-3 1,0 1 0-16,0 3-1 0,0 1 7 16,-3-2-7-1,3 2 1-15,0 1 0 0,0-6-7 16,0 3 6-16,0 0 1 15,0-1 0-15,0-2-9 16,0 4 8-16,0-3-5 16,0-1 6-16,0 6-2 15,0-6 2-15,0 0 0 16,0 0 0-16,-3 0 0 16,0 0 0-16,-2 0 0 15,0 0 0-15,5 7 5 16,-3-7-5-16,3 0 0 15,0 0 0-15,-3 0-9 0,3 0 9 16,0 0 0 0,-3 0 0-16,3 0 0 0,-5 0 1 15,2 0-1 1,-7 0 0-16,4 0 1 0,-5 0 1 16,3 0-2-1,0 0 0-15,3 0 14 0,-1 0-13 16,3 0-1-16,0 0 0 0,3 0 0 15,-4 0 1 1,4 0-1-16,-3 0 0 0,0 0 3 16,0 0-3-1,-3 0 0-15,-1 0 0 0,-2 0 0 16,-1 0 0 0,1 0 2-16,-4 0 10 0,4 0 12 15,-4 0-23 1,4 0 6-16,-1 0-7 0,4 0 0 15,0 0 0-15,-4 0 0 16,4 0 0-16,-4 0-1 16,-2 0-5-16,-1 0 5 15,2 2 1-15,-3 4 0 16,1 0-1-16,2-3 2 16,0-3 5-16,6 2 16 15,-1-2-20-15,1 0 4 16,2 0-6-16,0 0 0 0,-2 0 5 15,-3 0-5 1,3 6 0-16,-1-6-1 0,-5 6-3 16,3-6 3-1,2 2 1-15,-4-2 0 0,4 4 0 16,0-3 0 0,-1 3 0-16,4-4 5 0,3 4-4 15,0-4-1 1,0 0 0-16,0 0 0 0,0 0-1 15,0 0 1-15,0 0 0 0,0 0-2 16,-3 0-12 0,3 0 14-16,-3 5-1 0,-4-5 1 15,4 5 4 1,-3-5-3-16,3 0-1 0,0 3 6 16,3-3-5-1,0 0-1-15,0 0 0 0,0 0-20 16,0 0 20-16,0 0-16 15,0 0 6-15,0 0 10 16,0 0-16-16,0 0 16 16,0 0 0-16,0 0 0 15,0 0 1-15,0 0-1 16,0 0 0-16,0 0-8 16,0 3-63-16,0-1-43 15,0 4-8-15,19 0-100 16,-4 0-281-16</inkml:trace>
          <inkml:trace contextRef="#ctx0" brushRef="#br0" timeOffset="1.51795E6">1325 8399 46 0,'0'0'97'0,"0"0"17"16,0 0 22 0,0 0 1-16,0 0-25 0,0 0-40 15,0 0 24 1,-25-7-14-16,21 7-10 0,1 0 21 16,3 0-47-1,0 0-32-15,0 0-14 0,0 0-3 16,0 0 2-16,0 0 0 15,0 0-5-15,0 0 6 16,-3 0 2-16,0 0 17 16,0 0 33-16,0 0 27 15,-4 0 0-15,4 0-34 16,0 0-25-16,0 0 15 16,3 0-11-16,0 0-3 15,0 0-10-15,0 0-11 16,0 0 6-16,0 0-6 15,0 0 0-15,-3 0 7 0,3 0 5 16,0 0 23 0,0 0 6-16,0 0-9 0,0 0 13 15,0 0-19 1,0 0-8-16,0 0 2 0,0 0-20 16,0 0 0-1,0 0 0-15,0 0-15 0,0 0 15 16,0 0-11-16,0 0 11 0,0 0 0 15,0 0 0 1,0 0 0-16,0 0-1 0,0 0-5 16,0 0-1-1,0 0 7-15,6 0 0 0,16 0 0 16,3 0 7 0,1 0-7-16,2 0 0 0,-1 0 1 15,0 0 2 1,-2 0-3-16,-1 0 0 0,1 7 2 15,1-7-1-15,-1 2-1 16,3-2 0-16,4 0-1 16,3 0 1-16,-1 0 0 15,1 0 2-15,0 0 2 16,-5-2 3-16,-1-5-7 16,-7 1 0-16,-3 6-1 15,-4 0 0-15,-2 0 1 16,0 0 0-16,3 0 3 0,-1 0-2 15,7 0-1 1,0 0 0-16,4 0 0 0,2 0 1 16,1 0 0-1,-4-2-1-15,2-1 4 0,-5 1 2 16,0-2-7 0,-3 4 1-16,0 0-3 0,-3 0 2 15,0 0 1 1,-4 0 0-16,4 0 0 0,3 0 1 15,0 0-2-15,3 0 1 0,2 0 0 16,3 0 2 0,-5 0-2-16,2 0 0 0,-5 0-1 15,0 0 2 1,-3 0-2-16,-1 0 1 0,1 0 0 16,0 0 2-1,0 0-1-15,-1 0-1 0,1 0 0 16,0 0 0-16,0 0-2 15,3 0 2-15,0 0-1 16,0 0-1-16,0 0 2 16,-5 0 0-16,5 0 0 15,-3 4 6-15,-2-4-6 16,0 2 0-16,2-2 0 16,0 0-2-16,0 0 2 15,3 0 0-15,0 0 4 16,3 0-3-16,-6 0-1 15,-1 0 0-15,-2 0 1 0,-4 0-3 16,-2 0 2 0,-1 0 0-16,0 0 0 0,1 0 2 15,-1 0-3 1,2 0 1-16,3 0-1 0,-3 0-2 16,6 0 4-1,-6 0-1-15,3 0 0 0,-3 0 7 16,0 0-7-16,-5 0 0 0,-1 0 0 15,1 0 2 1,0 0-1-16,0 0 4 0,2 0 5 16,3 0-4-1,3 0-6-15,3 0 0 0,2 0-2 16,0 0-4 0,0-2 7-16,3 2-1 0,-7-4 0 15,1 4 1 1,-7 0-1-16,-6 0 0 0,0 0 0 15,0 0 4-15,0 0-3 16,0 0-1-16,0 0 0 16,0 0-9-16,-3 0-50 15,-10 0-184-15,1 4-380 0</inkml:trace>
        </inkml:traceGroup>
        <inkml:traceGroup>
          <inkml:annotationXML>
            <emma:emma xmlns:emma="http://www.w3.org/2003/04/emma" version="1.0">
              <emma:interpretation id="{A5AAE77D-0B17-4A2A-B226-8CAADFFCAEC1}" emma:medium="tactile" emma:mode="ink">
                <msink:context xmlns:msink="http://schemas.microsoft.com/ink/2010/main" type="inkWord" rotatedBoundingBox="10623,15201 14226,15248 14210,16473 10607,16425"/>
              </emma:interpretation>
              <emma:one-of disjunction-type="recognition" id="oneOf12">
                <emma:interpretation id="interp56" emma:lang="en-US" emma:confidence="0.5">
                  <emma:literal>LFRI</emma:literal>
                </emma:interpretation>
                <emma:interpretation id="interp57" emma:lang="en-US" emma:confidence="0.5">
                  <emma:literal>" FRI</emma:literal>
                </emma:interpretation>
                <emma:interpretation id="interp58" emma:lang="en-US" emma:confidence="0">
                  <emma:literal>" ERI</emma:literal>
                </emma:interpretation>
                <emma:interpretation id="interp59" emma:lang="en-US" emma:confidence="0">
                  <emma:literal>" IRI</emma:literal>
                </emma:interpretation>
                <emma:interpretation id="interp60" emma:lang="en-US" emma:confidence="0">
                  <emma:literal>" [RI</emma:literal>
                </emma:interpretation>
              </emma:one-of>
            </emma:emma>
          </inkml:annotationXML>
          <inkml:trace contextRef="#ctx0" brushRef="#br2" timeOffset="1.58663E6">6792 8311 510 0,'0'0'120'0,"0"0"-101"16,0 0-6-16,0 0-1 0,0 0-12 16,0 0 0-1,0 0 16-15,0-11 130 0,0 5 35 16,0 3-74 0,0-3 4-16,0 6 38 0,0 0-63 15,0 0-31 1,0 0-36-16,0 0-19 0,0 0 0 15,0 0-27 1,0 6 27-16,0 14-6 0,6 10 6 16,6-1 0-16,1 8 0 15,0 6 0-15,-1 2 2 16,-5 6-1-16,2-1-1 16,-6-1 23-16,-3-7-8 15,0-8 27-15,0-3-3 16,0-11-21-16,0 4 7 15,3-5-24-15,4-5 0 16,-1 5 11-16,-3-2-6 0,3 1-7 16,-2 1 1-1,-4 1 0-15,0-9 4 0,0 9-3 16,0-8 1 0,0 2 7-16,0-5-3 0,-7 1 1 15,1-4-6 1,3 0-1-16,3-4 13 0,0 2-13 15,0-4-1 1,0 2 1-16,0 1-16 0,0 0 15 16,0 2-8-16,0-5-18 0,0 0 11 15,0 0-14 1,0 0 7-16,0 0-7 16,0 0-45-16,0 0-24 15,12 0-13-15,-2-8-135 16,-1-1-372-16</inkml:trace>
          <inkml:trace contextRef="#ctx0" brushRef="#br2" timeOffset="1.58796E6">6728 8211 146 0,'0'0'247'16,"0"0"-89"-1,0 0-8-15,0 0 9 0,0 0-27 16,0 0-27-16,0 0-63 0,22-45-27 16,-15 45-14-1,2 0-1-15,4-2 0 0,9-2 0 16,3-1 1-1,7-4 5-15,2 4-6 0,4-7 1 16,-3 4 6 0,0 2-7-16,-5 1 12 0,-4 3-11 15,-4 2 1-15,-3 0 0 16,0 0 7-16,-1 7-8 16,1 10 9-16,0 1-10 15,0 4 7-15,0-8-3 16,0 4-2-16,0-5-3 15,-3-1 1-15,0 1 0 16,-5-1 1-16,3-1-1 16,-9 3 1-16,3-2 5 15,-2 0-5-15,-6-2 5 16,2 5 1-16,-2-2 2 0,0 7 27 16,0-6 9-1,0 10 3-15,0-5-16 0,-5-2-23 16,-9 6 14-1,1 0-17-15,-1-4 10 0,-5-5 22 16,-7 3-14 0,-2-2 20-16,-3-4-15 0,-4-3-16 15,0 1 28-15,0-3-27 0,2-4-3 16,0 3-4 0,9-5-1-16,2 0-6 0,3 0 0 15,9 0 1 1,1 0 8-16,3 0-8 0,2 0 0 15,1 0 18 1,3 0-13-16,0 0-6 0,0 0 0 16,0 0-12-1,0 0 12-15,0 0 0 0,0 0 2 16,0 0-2-16,0 0-4 16,0 0 3-16,0 8-11 15,0-7 7-15,0 5 4 16,0 5 2-16,16-2 0 15,3 7 13-15,3-1-7 16,2 2-5-16,3-4 6 16,0 5-7-16,-2-4 27 15,4 3-19-15,-1-3 5 0,0 4 9 16,-2-4-22 0,-1 4 8-16,0 1-7 0,-3-5 4 15,2 4 4 1,0 0-10-16,1-4 9 0,-1 4 13 15,1 1-20 1,-3-7 3-16,4 8-5 0,-4-9 8 16,-3 3 1-1,-4-3-9-15,1 3 1 0,-3-8 6 16,-4 0-6-16,-6 0-1 0,4-4 0 16,-7-2 1-1,0 0 3-15,0 3-4 0,0-3 1 16,0 0 21-1,0 0-21-15,0 0 4 0,0 0-5 16,0 0 0 0,0 0-3-16,0 3 3 0,-19 2-56 15,-6 4-84-15,-1-3-401 0</inkml:trace>
          <inkml:trace contextRef="#ctx0" brushRef="#br2" timeOffset="1.58933E6">8034 8110 386 0,'0'0'192'16,"0"0"-130"-16,0 0-36 16,0 0-25-16,0 0 0 15,0 0-1-15,0 0 0 0,0-2 3 16,3 2 31 0,-3 0 43-16,0 0 30 0,0 0-15 15,0 0 45 1,0 0-3-16,0 7-45 0,0-1-12 15,0 2-32 1,0 9-7-16,0-4 10 0,0 2-29 16,0 8 19-1,0-5-2-15,3 1-18 0,0 1 15 16,4 0-27-16,-4 2 6 0,3 4 7 16,-3-1-12-1,1 3 21-15,-1 4-3 16,0-2-11-16,3 8 21 15,1-7-13-15,-1 3-1 0,0-3-5 16,0-2-16 0,4-4 9-16,-4-3-9 0,1 1 0 15,2-11 2-15,-6 2-2 16,3-3 0-16,-2 1 8 16,-4-4 0-16,0 2-5 15,3-1-3-15,-3 3 0 16,0-10 16-16,0 4-15 15,0 6-1-15,0-7 2 16,0-1-1-16,0 5-1 16,0-2 0-16,3 5 1 15,-3-7 3-15,0 1-4 16,0 1 0-16,0 1-1 0,0-8 11 16,0 0-10-1,0 1 0-15,0-1 0 0,3 0 2 16,-3 0-2-1,0 0 0-15,0 0 0 0,0 0-6 16,0 0 5 0,0 0-16-16,0 0-17 0,0 0 11 15,3 5-18-15,-3-4 7 0,3 5 33 16,-3 5-15 0,0-5 15-16,0 2-8 0,0 5 3 15,0-13 4 1,0 5 2-16,0-5 0 0,0 0 5 15,0 0 1 1,0 0-8-16,4 0 2 16,-4 0-25-16,0 0-34 15,0 0-115-15,0 0-111 16,0 0-313-16</inkml:trace>
          <inkml:trace contextRef="#ctx0" brushRef="#br2" timeOffset="1.59065E6">7939 9024 178 0,'0'0'49'0,"0"0"-36"16,0 0-3-16,0 0-10 16,0 0-25-16,0 0-9 15,0 0 34-15,-22-3 79 16,19 0 54-16,1 3 52 0,-1-2-16 16,3-2-10-1,0 4-48-15,0-2-33 0,-3 2-19 16,3 0 21-1,-5 0 2-15,2-6-12 0,-2 6 0 16,-1-6-22 0,-2 6-16-16,0 0-16 15,2 0-15-15,1 0 25 16,3 0-10-16,2 0-10 16,0 0 8-16,0 0-13 0,0 0 9 15,0 0 6-15,0 0-6 16,0-5 22-16,0 5-20 15,-3 0 2-15,3 0 1 16,-6 0-6-16,0 0 5 16,-1 0-14-16,1 0 8 15,3 0-6-15,0 0-2 16,3 0 0-16,0 0-1 16,0 0-11-16,0 0 12 15,0 0 0-15,0 0 1 16,0 0-2-16,0 0 1 15,0 0 0-15,0 0 2 16,0 0-1-16,0 0-2 0,0 0 1 16,0 0 0-1,3 0-12-15,6 0 14 0,4 0-2 16,3 0 3-16,-2-2 8 16,5-1-5-16,3-3 6 15,0 3-11-15,2 3 12 16,-5-6-4-16,-2 6-7 15,-1 0 6-15,3-6-7 16,0 6-1-16,0-2 7 16,0 2-5-16,3-4 9 15,-3 4-11-15,0-2 1 16,0 2 3-16,-3 0-3 16,-7 0-1-16,1 0 0 15,-1 0 1-15,-4 0 0 16,6 0 0-16,-3 0-1 0,5 0 3 15,1 0-2-15,-3 0-1 16,2 0 0-16,-1 0 0 16,-5 0 2-16,-1 0-2 15,-3 0 0-15,0 0-2 16,-3 0 3-16,3 0-1 16,4 0 0-16,-1 0 0 15,0 2 1-15,4 2-1 16,-1 4 0-16,1-8 2 15,-1 6-2-15,-2-6 0 16,-1 3 0-16,-3-3 0 16,-3 2-2-16,0-2 2 15,0 0 0-15,0 0 7 0,0 0 1 16,0 0-8-16,0 0 0 16,0 0 0-16,0 0 3 15,0 0-2-15,0 0-1 16,0 0 0-16,0 0-65 15,-16 4-220-15,-6-1-479 0</inkml:trace>
          <inkml:trace contextRef="#ctx0" brushRef="#br2" timeOffset="1.59204E6">7707 8036 555 0,'0'0'261'15,"0"0"-50"-15,0 0-33 16,0 0-55-16,0 0-46 0,0 0-77 15,0 0-3 1,-10 0 3-16,10 0 0 0,0 0 1 16,0 0 5-16,0 0 10 15,0 0 65-15,0 0 6 16,0 0-2-16,0 0-21 16,0 0-31-1,0 0 1-15,0 0-18 0,0 0-15 16,0 0 20-1,0 0-21-15,0 0 0 0,0 0 0 16,0 0 3-16,13 0-5 0,12 0 2 16,-3 3 0-1,0-1 7-15,0 2-7 0,-3-1 0 16,0-3 0 0,0 2 0-16,2-2 0 0,6 0 0 15,0 0 0 1,6 0-1-16,-6 0 1 0,5 0 0 15,-7 0 3-15,0 0 6 0,-3 0-15 16,-3 0 6 0,-3 0 0-16,-4 0 0 0,-2 0 1 15,-4 0-1 1,1 0 0-16,-4 0 1 16,0 0-1-16,0 0 0 15,2 0 1-15,-2 0 4 16,5 0 4-16,-2 0-8 15,4 0-1-15,-1 0 0 16,4 0-1-16,-2 0 1 0,0 0-4 16,0 0 3-1,-4 0 1-15,-1 0 0 0,0 0 0 16,-3 0 10 0,1 0-11-16,-4 0 1 0,6 0 0 15,-3 0 6 1,3 0-6-16,4-2 0 0,-7-1 0 15,3 3-3-15,-3 0 3 0,-3 0 0 16,4 0 0 0,-4 0 1-16,0 0-1 0,0 0 0 15,0 0 11 1,0 0-10-16,0 0-2 0,0 0 1 16,0 0-10-1,0 0-24-15,-4 0-132 0,-11 14-109 16,-4-3-750-16</inkml:trace>
          <inkml:trace contextRef="#ctx0" brushRef="#br2" timeOffset="1.58306E6">4836 8245 636 0,'0'0'173'15,"0"0"-8"1,0 0 33-16,0 0-95 0,0 0-38 15,0 0-49-15,0 0-10 16,-30-22-3-16,30 16 4 16,0 4-7-16,0 2 6 15,0-4-5-15,0 2 21 16,0 2 27-16,0 0 27 0,0 0 5 16,0 0-31-1,0 0 5-15,0 0-18 0,0 0-36 16,0 0 19-1,0 0-20-15,0 0 0 0,0 0-6 16,0 0-3 0,0 0 9-16,0 0-7 0,0 0 5 15,0 0 1-15,3 0 1 0,2 6 0 16,-2 8 1 0,-3-7 6-16,3 6-7 0,-3 0 0 15,0 4 0 1,0 0 4-16,0 3-3 0,0 5-1 15,0-5 5 1,3 3-4-16,-1 0-1 0,1 2 0 16,5-5 0-16,-5 3 1 15,0-3-1-15,-3-1 0 16,0 4 6-16,0-3-3 16,0 0-3-16,0 3 13 15,0-4-6-15,0 7 31 16,-3-9-27-1,0-1-4-15,-5 7 5 0,5-11-11 16,3 7-2 0,-2-8 1-16,2 6 0 0,0 1 4 15,0-9-4-15,0 5 0 0,0 0 1 16,0 4 2 0,0-3-3-16,0 2 0 0,0 1 0 15,0 1 1 1,0 1 0-16,0 1-1 0,0-5 1 15,0 4 0 1,0-11-2-16,0 1 1 0,0 2-6 16,0-1 5-16,0 3 1 15,0-2 0-15,5 2 1 16,3 0 0-16,-2 4-2 16,2-11 1-16,0 10 0 15,-3-11-1-15,1 9 1 0,2-10 0 16,-6 1 0-1,4-4 0-15,0 4-1 0,4 0 1 16,3 5 0 0,-4-9-1-16,4 7 1 0,2 0 0 15,-2-4 2-15,3 4-2 16,-4-4 0 0,4 1-9-16,0 0-17 0,-3-6 14 15,2 0-23 1,4 0 3-16,2 0 7 0,3-12-49 15,1-2-53-15,-3-9-73 16,5-4-62-16,-5 7 22 16,-3 3-246-16</inkml:trace>
          <inkml:trace contextRef="#ctx0" brushRef="#br2" timeOffset="1.58414E6">5354 8316 85 0,'0'0'332'15,"0"0"-150"-15,0 0-80 0,0 0 51 16,0 0-20 0,0 0 2-16,0 0-24 0,0-71-53 15,0 66-19-15,0-4-34 0,0 1 2 16,0 0-2 0,3-3-5-16,4 4 0 0,-1 1 6 15,-3 1 1 1,-3 2-4-16,0 0-3 0,0-3 1 15,0 4 12 1,0-4 4-16,0 4 35 0,0-3 2 16,0 1-34-16,0 4 11 15,0-2-30-15,0 2 0 16,0 0 4-16,0 0-4 16,0 0-1-16,0 0 0 15,0 0-4-15,0 0 3 16,0 0 0-16,0 0-19 15,0 0 20-15,0 11 0 16,0 5 0-16,0 8 20 16,0-5-19-16,0 3 12 15,0 4-13-15,0-1 0 0,7 1 5 16,-1-1-4 0,0 3 8-16,-3 2-2 0,4-3 0 15,-4 4 15 1,0-3 1-16,-3 1-14 0,0-3 32 15,0 2-15 1,0 3 5-16,0-4-2 0,0 5-22 16,0 0 5-16,0-1-11 15,0-12 5-15,0 4 1 16,0 0-7-16,0 0 0 16,3-5 4-16,2 6-3 15,3-4-1-15,-2 0 0 16,-4-6 0-16,-2 3 6 15,0-7-6-15,0 5 1 0,0-1 14 16,0 1-14 0,0 1 11-16,0-4-12 15,0-4 0-15,0 3 5 0,-2-2-5 16,2-3-1 0,0 5 1-16,0-5-4 0,0 0 4 15,0-6 0 1,0 2 0-16,0-2 5 0,0 3-5 15,0-3 6 1,-3 3-5-16,-3 0 8 0,1 6-5 16,0-9-3-16,2 6 0 0,0-6-2 15,3 1 1 1,0-1 0-16,0 0-1 0,0 0-7 16,0 0 7-1,0 0-6-15,0 0-7 0,0 0 3 16,0 0-35-1,-3 0-54-15,-4 0-189 0</inkml:trace>
          <inkml:trace contextRef="#ctx0" brushRef="#br2" timeOffset="1.58573E6">5729 8469 310 0,'0'0'341'15,"0"0"-182"-15,0 0-48 16,0 0 7-16,0 0-15 16,0 0-58-16,0 0-44 15,-19-2 4-15,19 2-4 16,0-4 6-16,0 2 9 15,0-1-15-15,8 3 20 16,0-3 15-16,-5 3-17 0,0 0 10 16,2 0-18-1,3 0 1-15,0 0 12 0,3 0-24 16,3 0 16 0,8 3 0-16,7-3-15 0,2 0 33 15,10 0-21 1,4 0 1-16,-1 0 5 0,0 0-17 15,-1-6-2 1,-8 4 0-16,-7 2 0 0,-6-6 2 16,-6 6-2-16,-6 0 0 0,-7 0 2 15,0 0 4 1,-3 0-6-16,3 0 0 0,3 0 0 16,4 0 0-1,-1 0 0-15,7 0 0 0,3 0 3 16,3 0-1-1,-3 0-2-15,-3 0 0 0,-5 0 0 16,-6-3 0-16,-5 3 1 16,0-4-1-16,0-1 30 15,-5 3-29-15,-16 2-2 16,-7 0-6-16,-19 0-87 16,6 20-168-16,6-3-833 0</inkml:trace>
          <inkml:trace contextRef="#ctx0" brushRef="#br2" timeOffset="1.58501E6">5764 8833 788 0,'0'0'186'0,"0"0"-105"16,0 0-59 0,0 0-9-16,0 0-6 0,0 0-5 15,0 0 3 1,6-10 1-16,-1 7 19 0,-5 3 62 15,3 0 21 1,-3 0 13-16,0-3 2 0,0 3-40 16,0 0-17-16,0 0-37 0,0 0-29 15,10 0 6 1,7 0-6-16,7-2 0 0,14-4 1 16,3 0 5-1,3 0-6-15,-3 1 0 0,-6 1-1 16,-7-1-6-1,-12 5 7-15,-8 0-2 0,0 0-6 16,-8 0-1-16,3 0 9 16,-1 0-8-16,1 0 2 15,8 0 5-15,3 5 1 16,5 3-16-16,10-3-21 16,2-5-44-16,7 0-28 15,-3 0-25-15,-4 0-25 16,-18 0 26-16,-10 0-65 15,-3-4-311-15</inkml:trace>
        </inkml:traceGroup>
        <inkml:traceGroup>
          <inkml:annotationXML>
            <emma:emma xmlns:emma="http://www.w3.org/2003/04/emma" version="1.0">
              <emma:interpretation id="{B3185FE3-C2A7-480A-9CBF-892361B17113}" emma:medium="tactile" emma:mode="ink">
                <msink:context xmlns:msink="http://schemas.microsoft.com/ink/2010/main" type="inkWord" rotatedBoundingBox="19527,15536 25452,15613 25441,16467 19516,16389"/>
              </emma:interpretation>
              <emma:one-of disjunction-type="recognition" id="oneOf13">
                <emma:interpretation id="interp61" emma:lang="en-US" emma:confidence="0.5">
                  <emma:literal>#It</emma:literal>
                </emma:interpretation>
                <emma:interpretation id="interp62" emma:lang="en-US" emma:confidence="0.5">
                  <emma:literal>-LI -</emma:literal>
                </emma:interpretation>
                <emma:interpretation id="interp63" emma:lang="en-US" emma:confidence="0">
                  <emma:literal>-I -</emma:literal>
                </emma:interpretation>
                <emma:interpretation id="interp64" emma:lang="en-US" emma:confidence="0">
                  <emma:literal>-LI _</emma:literal>
                </emma:interpretation>
                <emma:interpretation id="interp65" emma:lang="en-US" emma:confidence="0">
                  <emma:literal>#IF</emma:literal>
                </emma:interpretation>
              </emma:one-of>
            </emma:emma>
          </inkml:annotationXML>
          <inkml:trace contextRef="#ctx0" brushRef="#br1" timeOffset="1.60501E6">13717 8848 222 0,'0'0'217'0,"0"0"-83"15,0 0-17 1,0 0-13-16,0 0-2 0,0 0-21 16,-11-15-20-16,11 15-25 15,0 0-24-15,0 0 17 16,0 0-16-16,0 0-6 16,0 0 19-16,0 0-4 15,0 0 24-15,0 0 3 16,0 0-13-16,0 0 9 15,0 0-14-15,0 0-17 16,0 0 7-16,0 0-21 0,0 0 1 16,0 0-1-1,0 0-4-15,0 0 4 0,0 0-1 16,0 0 2 0,0 0 6-16,3 0-6 0,0 0-1 15,0 0 11 1,-1 0-9-16,-2 0 6 0,5 0-8 15,1 0-5 1,2 0 5-16,6 0 1 0,2 0 5 16,6 0-6-16,2 0 6 0,1 0-13 15,1 0 7 1,-1 0 0-16,-3 0 7 0,-3 0-6 16,-3 0-1-1,-4 0 0-15,-2 0 1 0,-1 0-1 16,1 0 0-1,-1 0 0-15,4 0 0 0,6 0 1 16,0 0-1-16,3 0 0 16,0 0 5-16,2 0-11 15,-2-4 3-15,3 1 3 16,-6 0 7-16,-3 0-6 16,-6 0-1-16,-4 3 0 15,-3 0 1-15,-3 0-2 16,3 0 1-16,-3 0 0 15,3 0-6-15,4 0 7 16,5 0-1-16,7 0 5 16,6 0-4-16,4 0-2 0,-1 0 1 15,4 0-1 1,-5 0 1-16,-2 0 0 0,-6 0 1 16,0 0-1-1,-6 0 1-15,-7 0-3 0,-3 0-1 16,1 0 3-1,-1 0 2-15,-3 0-1 0,3 0-1 16,3 3 0-16,4-3 1 0,-1 0 1 16,4 0-2-1,3 3-1-15,-1-3 1 0,1 0 0 16,0 0 3 0,0 0-3-16,-7 0 1 0,1 0-1 15,-4 0 0 1,-3 0 0-16,0 0-1 0,-3 0 2 15,2 0-1 1,6 0 0-16,1 0-2 0,10 0 2 16,2 0 0-16,12 0 0 15,-3 0 5-15,5 0-4 16,-7 0-1-16,-2 0 0 16,-11 0-7-16,-5 0 7 15,-7 0 0-15,0 0 1 16,-3 0 21-16,0 0-21 15,0 0 21-15,0 0 1 16,0 0-23-16,3 0 9 0,7 0-9 16,6 0 0-1,3 0 2-15,6 0-1 0,0 0-1 16,-4 0 0 0,-2 0 2-16,-5 0-11 0,-6 0 9 15,-5 0 0 1,-3 0 5-16,0 0 4 0,0 0-9 15,0 0 0 1,0 0 6-16,0 0-1 0,8 0-5 16,-3 0-4-16,4 0-3 0,4 6 3 15,3-2 4 1,-4-4 0-16,4 8 1 0,-3-8 0 16,-4 0-1-1,-2 0 0-15,-4 0 16 0,-3 0-15 16,0 0 31-1,0 0 44-15,0 0-28 0,0 0 2 16,0 0-45-16,0 0-4 16,0 0 1-16,0 0-2 15,0 0-15-15,0 0-4 16,0 0-38-16,0 0 48 16,0 0-9-16,0 0 18 15,-7 0 0-15,-37 0-75 16,0 0-314-16,0 0-757 0</inkml:trace>
          <inkml:trace contextRef="#ctx0" brushRef="#br1" timeOffset="1.60861E6">15181 8506 514 0,'0'0'168'0,"0"0"-36"15,0 0-33-15,0 0 6 16,0 0 4-16,0 0-76 0,0 0-16 16,-16-18-14-1,16 18 6-15,0 0-6 0,0 0-3 16,0 0 8 0,0 0 26-16,0-2 15 0,0 2 19 15,0 0 9 1,0 0-35-16,0 0 5 0,0 0-20 15,0 0-14 1,0 0-8-16,0 0-5 0,0 0-3 16,0 9-7-16,0 10 10 0,6 4 0 15,4-3 0 1,-1-3 2-16,-2 4-4 0,-1-8 2 16,-3 4 0-1,-3-4 9-15,0 2-8 0,0 2-1 16,0-5 6-1,0 2-6-15,0-1 22 0,0 5-22 16,0-3 6-16,0 1-5 16,0-5 8-16,0 3-9 15,0-5 0-15,0 0 1 16,0-1-8-16,0 3 8 16,0-2-1-16,0 3 12 15,0-6-11-15,0 1-1 16,0 4 0-16,0-5 7 15,0 6 0-15,-3-3-6 16,0 1 6-16,3-1-7 16,-3 2 3-16,3-5-4 0,0-1 1 15,0 0-1 1,0 5 0-16,0-5 2 0,0-2 6 16,0 2-7-1,0 1 0-15,0 0 0 0,0 0 0 16,0-1 1-1,0 4-1-15,0 2 1 0,0-3-1 16,0 1 12-16,0-1-6 0,0 1-12 16,0-3 4-1,0 5 2-15,0-5 0 0,0 0 0 16,0 2 0 0,0 4 5-16,0-6-4 0,0-5-2 15,0 5 0 1,0-3 1-16,0 0 11 0,0-3-11 15,0 6 12 1,0-6 1-16,0 5-12 0,0 1 15 16,0 0-16-16,0 3 0 15,0-9-1-15,0 5 1 16,0 1 0-16,0-4-1 16,0 1 10-16,0 0-15 15,0-3 6-15,0 0 0 16,0 3 0-16,0-3 10 15,0 0-10-15,0 0 0 16,0 3 1-16,0-3-1 0,0 5 1 16,0-5 0-1,0 6-1-15,0-6 1 0,0 2 7 16,0-2-8 0,0 3-9-16,-4-3 8 0,4 4 1 15,0 1 0 1,-3 1 6-16,0-6-6 0,3 5 0 15,-3-5 0 1,3 0 9-16,0 6-10 0,0-6 2 16,0 0-1-16,0 0 3 0,0 0 4 15,0 0-5 1,0 0-2-16,0 0 0 0,0 0-12 16,0 0 12-1,0 0 0-15,0 0 0 0,0 0-4 16,0 0 4-1,0 0 1-15,0 0-1 0,0 0 20 16,0 0-11-16,0 0-8 16,0 0 8-16,0 0-9 15,0 0 0-15,0 0 0 16,0 0-1-16,0 0 1 16,0 0 0-16,0 0 0 15,0 0 0-15,0 0-3 16,0 0 3-16,0 0 0 15,0 0 0-15,0 0 18 16,-3 0 9-16,3 0-5 16,-3 0-1-16,3 0-21 0,0 0 0 15,0-6 0 1,9 1-8-16,7-4 1 0,0 7 8 16,-4-2-1-1,1 4 1-15,-4 0 0 0,-2 0-2 16,-1 0-6-1,-1 0 7-15,3 0-4 0,1-3 4 16,7 3 0-16,0 0 1 16,6-2 0-16,2 2-1 15,-2-6 0-15,3 6 6 16,-6-5-7-16,0 5 2 16,-3 0-1-16,0 0 3 15,0 0-3-15,-4 0 0 16,4 0 0-16,-3 0-5 15,2 0-1-15,4 0 12 16,7 0-5-16,-1-3 2 16,2 3-3-16,-2-3 0 0,1 0 0 15,-7 0 0 1,0 3 0-16,-1 0 0 0,-2 0 0 16,0 0 0-1,0 0 3-15,3 0-4 0,0 0 1 16,3 0 0-1,3 0-1-15,2 0 1 0,3 0 0 16,-3-2 0-16,-2 2 0 0,-2 0 0 16,-8-6 0-1,-2 6 0-15,-7 0 2 0,1 0-2 16,-4 0 0 0,3 0 0-16,0 0 1 0,4 0-1 15,6 0 0 1,-1 0-6-16,11 0 6 0,-1 0 0 15,5 0 1-15,3-5 2 16,2 5-2-16,-8-6-1 16,2 3 0-16,-11 3 0 15,-2-4 0-15,-6 4 0 16,-4 0 0-16,-3 0-1 16,-3 0 0-16,6 0 0 15,1 0 0-15,2 0-2 16,10 0-3-16,3 4 7 15,10-4-1-15,6 0 1 16,3 0 5-16,2 0-6 0,-2 0 0 16,0 0 0-1,-9 0-1-15,-4 0 1 0,-9 0 0 16,-3 0 0 0,-1 0 0-16,1 0 0 0,5 0 0 15,6 0 0 1,0 0 1-16,8 0-1 0,-4 0 0 15,1 0-1-15,-1 0 3 16,-5 0-4-16,-8 0-4 16,-2 0 6-16,-6 0-1 0,-4 0 2 15,-3 0-1 1,-3 0 0-16,3 0 6 0,-3 0-12 16,2 0 4-1,6 0 1-15,-2 0-2 0,4 0 3 16,-1 0 0-1,4 0 3-15,-2 0 4 0,3 0-8 16,-1 0 1-16,-8 0-6 16,-2 0 3-16,0 0 3 15,-3 0 0-15,0 0 3 16,0 0-3-16,0 0 0 16,0 0 0-16,0 0-7 15,0 0 0-15,3 0-3 16,0 0-2-16,4 0 12 15,-4 0-21-15,0 0 20 0,-3 0-9 16,3 0 6 0,-3 0 2-16,0 0 3 0,0 0-1 15,0 0 8 1,0 0 2-16,0 0-11 0,0 0 1 16,-3 0-29-1,-13 0-162-15,-3 3-447 0</inkml:trace>
          <inkml:trace contextRef="#ctx0" brushRef="#br1" timeOffset="1.61202E6">15152 8500 189 0,'0'0'95'16,"0"0"-59"-16,0 0 50 0,0 0 26 15,0 0-12-15,0 0-31 16,0 0-21-16,0 0 37 16,0 0 0-16,0 0-29 15,0 0-9-15,0 0-23 16,0 0 14-16,0 0 31 16,0 0-4-16,0 0-10 15,0 0-21-15,0-5-7 16,0 5 11-16,0 0-9 15,0 0 1-15,0 0-2 16,0 0-18-16,0 0 22 0,0 0-16 16,0 0-14-1,0 0 0-15,0 0 7 0,10 0-8 16,6 0 0 0,3 0 6-16,3 0 22 0,3 0-13 15,-3 0 2 1,2 0 0-16,-2 0-17 0,0 0-1 15,-3 0 7-15,3 0-6 0,-3 0 12 16,0 0-12 0,3 0 9-16,4 0 20 0,-1 0-15 15,6 0 11 1,1 0-19-16,0 0-5 0,-2 0 12 16,3 0-13-1,-3-4 13-15,-4 1-1 0,-1-3-13 16,-6 5 0-1,-4 1 0-15,-2 0 8 0,-3 0-6 16,2 0-2-16,1 0 0 16,3 0 2-1,6 0-2-15,3 0 0 16,2 0 0-16,6 0 1 16,-6 0-1-16,5 0 0 15,-4 0 1-15,4 0-1 0,-7-6 9 16,-6 6-9-1,0 0 0-15,-6 0 0 16,-1 0 0-16,1 0 0 0,3-6 0 16,1 6 6-16,10-2-6 15,6-4 0-15,5 0 0 16,3 1 0-16,0-1-1 16,-3-1 2-16,-3 2-1 15,-10 3 6-15,-1-2-5 16,-5 2-2-16,-3 2 0 15,1 0 1-15,-1 0 1 16,-2-6-1-16,5 6 0 16,5 0 6-16,0-6-5 15,1 1-1-15,3 3 0 16,1-4-1-16,2 6 1 0,1-7 0 16,-2 1 0-16,3 4 0 15,-6 2 4-15,-3 0-4 16,-3 0 0-16,-2 0-6 15,-4 0-3-15,4 0 18 16,3 0-9-16,0 0 0 16,4 0 6-16,2 0-14 15,-1 0 8-15,6 0 0 16,-6 0 3-16,2 0-3 16,-4 0 1-16,0 0-1 15,-6 0 4-15,0 0-4 16,-6 0 0-16,-4 0-8 15,1 0 8-15,-1 0 1 0,4 0 0 16,3 0 3-16,3 0-4 16,0 0-1-16,3 0 0 15,0 0 1-15,-3 0 0 16,0 0 0-16,-8 0 0 16,3 0-5-16,-6 0 5 15,2 0 0-15,-1 0-1 16,4 0-2-16,-1 0 3 15,4 0 0-15,0 0 1 16,-3 0-2-16,2 0 3 16,-5 0-2-16,-1 0 0 15,-2 0-2-15,-4 0 0 16,-3 0 2-16,3 0 0 0,0 0-1 16,3 0 4-16,1 0-10 15,-1 0 7-15,4 2-11 16,-1 4 10-16,0 1 1 15,4-7-10-15,-3 2 8 16,-1 2-14-16,-3-2 16 16,-4-2-13-16,3 3-7 15,-5-3 19-15,0 0 1 16,0 0 0-16,0 0-2 16,0 0-4-16,0 0 6 15,0 0 0-15,0 0 0 16,0 0-2-16,0 0 2 0,0 0 0 15,0 0 3 1,0 0 3-16,0 0-6 0,0 0 0 16,0 0 0-16,0 0 16 15,0 0-15-15,0 0 10 16,0 0 2-16,0 0-3 16,0 0-10-16,0 0 0 15,0 0 1-15,0 2-1 16,0-2 0-16,0 0 1 15,0 0 2-15,0 0 4 16,0 0-7-16,0 0 9 16,-5 6-8-16,0-6 18 15,2 6-19-15,-3-4 1 16,3 2 5-16,3 1-3 16,-4 1-3-16,1 3 0 0,0-7-1 15,0 7-1-15,-3-3 2 16,2 2 0-16,-2-1 0 0,0 2 12 15,3 0-17 1,-4-1 5-16,4 1 0 0,-3 5 4 16,3-5-4-1,0 2 0-15,-4 3-1 0,4 1-3 16,0 0 4-16,3-5 0 16,-3 4 0-16,0-8-2 15,3 0 3-15,-3 1-1 16,-1 0 3-16,4-5 10 15,-3 4-20-15,0 3 7 16,0 5 0-16,0-7 4 16,0 6-4-16,-1-2 0 15,4 1-1-15,-3 1-5 16,3-8 6-16,0 1 0 16,-3 3 1-16,3-1 4 0,0-2-4 15,-3 0-1 1,0 5 0-16,0-7 8 0,-1 1-15 15,1 0 7 1,3 1 0-16,0 0-1 0,0 0 2 16,0-1-1-1,0 4 2-15,0 3-2 0,0-5 0 16,0 2-2-16,-3 5 2 0,0-8 4 16,0 1-3-1,0 6-1-15,0-5 0 0,-4 3-2 16,4-5 2-1,3 0 0-15,0-5 0 0,0 3 1 16,0 0 0 0,0 2-1-16,0-1 0 0,0 0-1 15,0 1 1 1,0 2 0-16,0-2 0 0,0 3-6 16,0-3 13-16,0-1-7 15,0 0 0-15,0-5 1 16,0 6-2-16,0-6 1 15,0 6 0 1,0-6-1-16,0 2 2 0,0 2 0 16,0 1-1-16,0-2 7 15,0 2-13-15,3 1 6 16,0-3-1-16,1 3 1 0,-1-3 0 16,-3-3 1-1,3 2-1-15,-3-2 0 0,0 0 3 16,0 0-3-1,0 0 0-15,0 0-6 0,0 0 17 16,0 0-11 0,0 0 0-16,3 0-13 0,-3 6 13 15,3-6 0 1,0 0 0-16,0 0 0 0,-3 6 1 16,4-6-2-16,-4 0 1 0,0 6-2 15,3-6 0 1,0 0 2-16,0 2 0 0,0 1-3 15,0 0 3 1,4 2 0-16,-1 2 0 0,0-7 2 16,1 6-3-1,-4-6 1-15,0 0 0 16,-3 0 0-16,0 0 1 0,0 0 6 16,0 0-6-16,0 0-1 15,0 0 25-15,0 0-16 16,0 0 0-16,0 0-8 15,0 0-1-15,0 0-1 16,0 0 0 0,0 0-20-16,0 0 14 0,0 0-3 15,3 0 8 1,-3 0-9-16,0 0 11 0,0-6 0 16,0-1-1-16,0 2-24 0,0 2 3 15,-6 3-102 1,-13 0-152-16,3 0-125 0,0 0-526 0</inkml:trace>
          <inkml:trace contextRef="#ctx0" brushRef="#br1" timeOffset="1.61301E6">17059 9168 163 0,'0'0'279'0,"0"0"-132"16,0 0-27-16,0 0 11 15,0 0-39-15,0 0-41 16,0 0-44-16,0 0-7 16,6 0 15-16,4 0-14 15,2 0 12-15,1 0 10 16,3 0-1-16,-5 0 24 0,3 0-17 16,-3 0 2-1,2 0 29-15,3 0-3 0,3-5-4 16,0 5-21-1,0 0-26-15,0 0 16 0,0 0-21 16,3 0-1 0,0 0 3-16,0 0 6 0,0 0-9 15,-3 0 0 1,-3 0 0-16,-7 0 0 0,1 0 1 16,-7 0-1-16,-3 0 9 0,0 0 1 15,0 0 3 1,3 0 37-16,0 0-4 0,0 0-1 15,7-3-27 1,1-3-12-16,5 3-6 16,1 1 1-16,-1-4-2 15,-5 6-4-15,2 0-3 0,-4 0 8 16,-2 0-10-16,-7 0 10 16,0 0 0-16,0 0 2 15,0 0-2-15,0 0 12 16,0 0-11-16,0 0 7 15,0 0-7-15,0 0-2 16,0 0-13-16,0 0-99 16,0 0 24-16,3 0 51 15,3 0-20-15,-3 0 22 0,-3 0 3 16,0 0 11 0,0 0 6-16,-16 0-52 0,-12 0-271 0</inkml:trace>
          <inkml:trace contextRef="#ctx0" brushRef="#br1" timeOffset="1.62367E6">17637 8737 13 0,'0'0'111'0,"0"0"3"16,0 0 12-16,0 0 6 15,0 0-59-15,0 0-19 16,-3 0-28-16,3 0-25 16,0 0 1-16,0 0-2 15,0 0 16-15,0 0 40 16,0 0 22-16,0 0 27 15,0 0-11-15,0 0-29 0,0 0-21 16,0 0-21 0,0 0 6-16,0 0-16 0,0 0-12 15,0 0-1 1,0 0-2-16,0 0-12 16,0 0 14-16,0 0 1 15,0 0 15-15,0 0 26 16,0 0 28-16,0 0 17 0,0 0-32 15,0 0-9-15,0 0-14 16,0 0-20-16,0 0 0 16,0 0-12-16,0 0-9 15,0 0 9-15,0 0 0 0,0 0 1 16,0 0 4 0,0 0-4-16,0 0-1 0,0 0 0 15,0 0-2 1,0 0 1-16,0 0-13 0,0 0-6 15,0 0 20 1,10 0-1-16,15 0 1 0,3 0-12 16,1 0 24-1,1 0-21-15,2 0 16 0,-4-3-7 16,1-4 27-16,-7 1-20 0,-3 4 12 16,-7-2-19-1,-2 4 1-15,-1 0 3 0,-2 0-4 16,2 0 0-1,4 0 6-15,2 0 2 0,8 0-8 16,-1-6 0 0,6 1 7-16,-1-3-6 0,5 3-1 15,1-4 1-15,-3 3 4 16,-5 0 5-16,-3 6-11 16,-3 0 1-16,-3 0-4 15,-6 0 3-15,-4 0 2 16,0 0 5-16,-3 0 1 15,4 0-6 1,-1 0-1-16,4 0 0 0,5 0-3 16,4 0 3-1,5 0 0-15,6 0 10 0,0 0-10 16,-1 0-1-16,-1 0 1 0,-3 0 0 16,-9 0 0-1,-3 0 0-15,-7 0 0 0,-6 0 0 16,3 0-2-16,1 0 2 15,-1 0 0-15,9 0 0 16,4 0 0-16,9 0 1 16,10 0-1-16,6 0 1 15,5 0 10-15,5 0-11 16,-4 0-6-16,-3 0 5 16,-6-8 1-16,-9 2 1 15,-7 0-1-15,-10 6 0 16,-2 0-1-16,-7 0 1 15,0 0-1-15,2 0 0 0,3 0 1 16,3 0-3 0,5 3 5-16,9 0-2 0,10 0 0 15,6-3-8 1,0 0 8-16,3 0 0 0,-6 0 1 16,-9 0 3-1,-7 0-2-15,-11 0-1 0,-3 0-1 16,-5 0 11-16,-3 0-11 0,0 0 0 15,0 0 8 1,0 0 1-16,0 0-7 0,3 0-1 16,5 0-1-1,5 0-8-15,6 0 8 0,9 0-1 16,1 5-3 0,-4 1 4-16,0-6 1 15,-3 6 0-15,-6-6 5 16,-6 0 1-16,-7 0-7 15,0 0 0-15,-3 0 6 0,0 0 31 16,0 0-13 0,0 0 13-16,0 0-12 0,0 0-25 15,3 0-2 1,7 0-24-16,5 0 8 0,7 0 10 16,1 0 3-1,-1 0 4-15,-8 0-11 0,-1 0-6 16,-7 0 18-16,-6 0 0 0,0 0 9 15,0 0 20 1,0 0 6-16,0 0-1 0,0 0 21 16,0 0-37-1,0 0-2-15,0 0-16 0,0 0 3 16,0 0-16 0,0 0 7-16,0 0-6 0,0 0 6 15,0 0-5 1,0 0 11-16,0 0 0 0,-6 0 0 15,-7 0-18-15,-39 6-7 16,4 8-122-16,-8 3-197 16</inkml:trace>
        </inkml:traceGroup>
        <inkml:traceGroup>
          <inkml:annotationXML>
            <emma:emma xmlns:emma="http://www.w3.org/2003/04/emma" version="1.0">
              <emma:interpretation id="{63BF38D7-940F-45E0-ADB1-07DEE967A7C0}" emma:medium="tactile" emma:mode="ink">
                <msink:context xmlns:msink="http://schemas.microsoft.com/ink/2010/main" type="inkWord" rotatedBoundingBox="27010,15239 30784,15288 30768,16503 26994,16453"/>
              </emma:interpretation>
              <emma:one-of disjunction-type="recognition" id="oneOf14">
                <emma:interpretation id="interp66" emma:lang="en-US" emma:confidence="0.5">
                  <emma:literal>LFRI</emma:literal>
                </emma:interpretation>
                <emma:interpretation id="interp67" emma:lang="en-US" emma:confidence="0.5">
                  <emma:literal>" = RI</emma:literal>
                </emma:interpretation>
                <emma:interpretation id="interp68" emma:lang="en-US" emma:confidence="0.5">
                  <emma:literal>LE RI</emma:literal>
                </emma:interpretation>
                <emma:interpretation id="interp69" emma:lang="en-US" emma:confidence="0.5">
                  <emma:literal>HE-R I</emma:literal>
                </emma:interpretation>
                <emma:interpretation id="interp70" emma:lang="en-US" emma:confidence="0">
                  <emma:literal>"F RI</emma:literal>
                </emma:interpretation>
              </emma:one-of>
            </emma:emma>
          </inkml:annotationXML>
          <inkml:trace contextRef="#ctx0" brushRef="#br3" timeOffset="1.6873E6">22040 8833 129 0,'0'0'725'15,"0"0"-595"-15,0 0-55 0,0 0 15 16,0 0 4-16,0 0-38 16,0 0-34-16,-59-13 6 15,59 13-8-15,-3-3-8 16,3 3 31-16,-3 0 17 16,0-2-20-16,0 2-2 15,-3 0 6-15,2 0 2 16,4-6 1-16,0 6-18 15,0 0-5-15,0 0-24 16,0 0-5-16,0 0-2 16,0 0-28-16,10 0 10 0,9 0 25 15,3 0-41 1,0 0 28-16,2 6 7 0,-2-4-5 16,0 1 10-1,2 0-4-15,-7-3 5 0,6 3-1 16,-5-3-8-1,1 3 9-15,0-3-6 0,0 0 6 16,0 4-2-16,0-4 2 0,0 0 0 16,-3 0 0-1,-4 0 0-15,1 8 0 0,-8-8 0 16,3 0-1 0,-8 0 1-16,3 0-3 0,-3 0 3 15,0 0 0 1,0 0-6-16,0 0-10 0,0 0-51 15,0 0-62 1,0 0-25-16,0 0-180 0,-6 0-523 0</inkml:trace>
          <inkml:trace contextRef="#ctx0" brushRef="#br3" timeOffset="1.68803E6">21937 8645 61 0,'0'0'114'15,"0"0"-51"1,0 0 15-16,0 0 20 16,0 0 23-16,0 0 44 15,0 0 20-15,16 0 17 16,-16 0-41-16,0 0-45 15,0 0-13-15,0-7-45 16,0 7-26-16,0 0-15 0,0 0-16 16,0 0 4-1,0 0-5-15,0-6-5 0,0 6 4 16,0-1 2 0,0 1-1-16,0 0 6 0,0 0-6 15,0 0 20 1,0 0 24-16,0 0 14 0,0 0-2 15,0 0-34 1,0 0-12-16,0 0-10 0,0 0-9 16,13-6-2-16,15 0 2 0,7 0 8 15,3 1 0 1,0-1 1-16,-8 4-1 0,-1-2 1 16,-7 4-3-1,-3 0 2-15,-1 0 1 0,-2 0-2 16,0 0 1-1,0 0 1-15,0 0 0 0,-1 0 0 16,-2-1 1-16,0 1-7 16,-7-8 6-16,-3 8 0 15,0 0 0-15,-3 0 6 16,0 0-6-16,0 0 0 16,0 0-5-16,0 0 3 15,0 0-2-15,0 0-22 16,0 0-36-16,0 0-72 15,0 8-130-15,0-8-126 0</inkml:trace>
          <inkml:trace contextRef="#ctx0" brushRef="#br3" timeOffset="1.68534E6">21242 8064 146 0,'0'0'121'16,"0"0"-92"-16,0 0-20 16,0 0 22-16,0 0-12 15,0 0-9-15,22-14 12 16,-22 14-3-16,3 0 28 16,-3 0 43-16,0 0 60 15,0 0 45-15,0-2-2 16,0-1-49-16,0-1-50 0,0 4-51 15,0-2-11 1,0 2-22-16,0-3-10 0,0 3 1 16,0 0-1-1,0 0-1-15,0 0 0 0,0 0-7 16,0 0 8 0,0 0 0-16,0 0 0 0,0 0 7 15,0 0-5-15,0 0 40 0,0 0 9 16,0 0-27-1,0 0-3-15,0 0-21 0,0 0 0 16,0 0-1 0,0 0 1-16,0 0 0 0,0 0 0 15,0 0 0 1,0 0-1-16,0 0 1 0,0 0 0 16,0 0 1-1,0 3 1-15,0-3 18 0,0 2-2 16,0-2-18-16,0 7 7 15,0-1-6-15,0 4-1 16,0-1 6-16,0 2-5 16,-3 5 5-16,3-1-1 15,-3-1-4-15,0-2 4 16,3 0-4-16,-3-6 11 16,-1-1 14-16,1-3-6 15,3 4 1-15,-3-6-4 0,3 6-16 16,0-1 7-1,-3 3-8-15,0 7 0 0,0 2 5 16,-4 0-4 0,4 3-1-16,-3-1 4 0,3-2-2 15,-1 3 5 1,1-6-7-16,0 3 2 0,3-3 18 16,-3-5-9-1,0 2 13-15,3 0-12 0,-2-4-11 16,2 4 12-16,-3 3-13 0,3-3 0 15,0 6 5 1,0 0-4-16,0 0-1 0,0 3 0 16,0-3 1-1,0 2-1-15,-5 2 0 0,5-2 0 16,0-1 12 0,-3 1-12-16,3-7 1 0,0 2 5 15,0-3 1-15,0 3-7 16,0-1 0-16,0 5 0 15,0 2 3-15,0 1-2 16,0 1-1-16,0 1 0 16,0-1 6-16,3-2-7 15,2-2 1-15,0 0 0 16,-2-6 0-16,0 3 0 16,0-8 0-16,-3 5 0 15,3-1 1-15,-3-4 0 16,4 2-1-16,-4 6 0 0,3-9-1 15,3 8-2 1,-3-5 3-16,4 7 0 0,-1-4 0 16,3-1-1-1,-2 3 1-15,2 0 0 16,1 4 0-16,2-7-7 16,-2 4 6-16,-1-5 0 15,-3-1-12-15,4-1 12 16,-4-3-18-16,-3-1 9 0,4-4 0 15,-1 0-33 1,0 0-3-16,4 0-1 0,6 0 2 16,3-6 10-16,9-5-67 0,13-21-111 15,-4 7-170 1,-2-1-501-16</inkml:trace>
          <inkml:trace contextRef="#ctx0" brushRef="#br3" timeOffset="1.68646E6">21689 8078 52 0,'0'0'176'16,"0"0"-81"-16,0 0-43 0,0 0 3 15,0 0 3 1,0 0-34-16,0 0 15 0,6-2 25 15,-6 2 4 1,0 0-24-16,0 0-28 0,3 0-9 16,1 0-7-16,2 0 0 15,0 0 0-15,-3 0 0 16,4 0 0-16,-4 0 5 16,-3 0-5-16,0 0 12 15,0 0 64-15,0 0 41 16,0 0 26-16,0 2-50 15,0 2-45-15,0 4-18 16,0 1-20-16,0 7-9 0,0-4-1 16,0 11-13-1,0-1 11-15,0 10 1 0,8-5 1 16,0 4 0 0,-2-2 2-16,-6 2 7 0,0-6 14 15,0 3-7 1,0 2 34-16,0-5-6 0,-9 3-18 15,-4-4 19 1,3 2-20-16,1-3-14 0,3 3 6 16,2-3-16-16,1-1 4 0,3 1-5 15,0-1 0 1,0 1 15-16,-3-2-14 0,3-3 7 16,-6 5 13-1,3-3-14-15,-4-3 16 0,1 2-5 16,-3 8-17-1,2-9 18-15,4 9-17 0,-3-4 8 16,6-4-6-16,-3 1 4 16,3-9-8-16,0 4 0 15,0-4 0-15,0 3 0 16,0-8 1-16,0 3 0 16,0 1 1-16,0-4-1 15,0-6-1-15,0 6 0 16,0-6 1-16,0 2 10 15,0 4-4-15,0 0-1 16,-3-1 10-16,-1 1-16 16,1 1 1-16,0 0-1 0,3-1 1 15,0 0 3 1,0 0-4-16,0-4 0 0,0 1-1 16,0 3 1-1,0-4 0-15,0 5-1 0,0-1-4 16,0-5 5-1,0 3 0-15,0-2 1 0,0 1-1 16,0 0-1-16,0 3 0 0,0-6-14 16,0 0-41-1,0 5-27-15,0-5-103 0,0 0-301 0</inkml:trace>
          <inkml:trace contextRef="#ctx0" brushRef="#br3" timeOffset="1.68946E6">22690 8787 149 0,'0'0'310'0,"0"0"-182"16,0 0-6-16,0 0 6 15,0 0-15-15,0 0-35 16,0 0-33-16,-41 0 10 16,41 0 8-16,0 0-21 15,-4 0-3-15,4 0-13 16,0 0 12-16,0 0 23 16,-3 0-7-16,3 0 17 15,-6 0-13-15,0 0-11 0,-1 0-18 16,4 0-18-1,-3 0 8-15,6 0 16 0,0 0-26 16,0 0 4 0,0 0-13-16,0 0-4 0,0 0-3 15,0 0 3 1,0 0 4-16,0 0-1 0,0 0-2 16,0 0 2-1,0 0-6-15,0 0-6 0,0 0 13 16,0 0 0-16,9 0 10 15,7 0 24-15,0 0-24 16,3 0 13-16,3 0-2 0,2 0-20 16,-2 1 20-1,0-1-20-15,0 4 0 0,-3 0 9 16,0-3-8 0,3 3-3-16,-3-2 1 0,0-2 0 15,0 0 2-15,6 0-2 16,-4 0 0-16,6 0 5 15,-2 0-4-15,-6 0-2 16,-3 0 1-16,-5 0-4 16,-3 0 3-16,-3 0 1 15,-5 0 0-15,0 0 0 16,0 0 3-16,0 0-3 16,0 0 9-16,0 0-8 15,0 0 10-15,0 0-10 16,0 0 0-16,0 0 3 0,0 0-2 15,0 0-4 1,0 0 2-16,0 0-18 0,0 0 16 16,0 0-20-1,0 0-8-15,-3 6-16 0,-21 5-62 16,0 2-144 0,0-5-484-16</inkml:trace>
          <inkml:trace contextRef="#ctx0" brushRef="#br3" timeOffset="1.6905E6">23513 8311 16 0,'0'0'137'16,"0"0"0"0,0 0 87-16,0 0-5 0,0 0-34 15,0 0-17-15,0 0 2 16,-19 0-38-16,16 0-43 15,3 0-25-15,0 0-45 16,0 0-6-16,0 0-5 16,0 0-7-16,0 0-1 15,0 0 0-15,0 0 0 16,0 0 6-16,0 2-6 16,-6 13 32-16,3 2 3 15,-4 5-22-15,7-3 3 16,0 7-15-16,0 3 0 0,0 5 9 15,0-3-9 1,0 0 12-16,10 0 6 0,-1 3-11 16,1 2 16-1,-4-4-5-15,0 2-18 0,-2-1 18 16,-4-4-13 0,0 1 7-16,0-3 6 0,0-2-13 15,0 1 7-15,0-1-13 0,0-2 1 16,0 3 5-1,0-1-6-15,0 0 0 0,3-5 0 16,0 4 7 0,-3 1-7-16,3-5 0 0,-3-4-6 15,3 1 6 1,0 1 0-16,-3-5 1 0,0 4 6 16,4-9-7-1,-4 10 0-15,3-13 0 0,-3 7 0 16,3 2 0-16,-3-5 0 15,3 2 0-15,-3 0 0 16,3-3 0-16,-3 3 0 16,3-5 0-16,-3-6-6 15,4 0 5-15,-4 0 2 16,0 0-1 0,3 0 0-16,-3 0-6 0,3 0-4 15,0-6-81-15,0-13-130 0,-3-3-468 0</inkml:trace>
          <inkml:trace contextRef="#ctx0" brushRef="#br3" timeOffset="1.69202E6">23412 8322 103 0,'0'0'202'0,"0"0"-3"0,0 0-15 16,0 0 1-16,0 0-26 0,0 0-62 15,0 0-19 1,0-37-11-16,0 26-40 0,0 2-11 16,0 4-15-1,0-1 5-15,0 6-6 0,7 0-1 16,-4-5 1 0,0 5-1-16,0-4-9 0,0 4 10 15,0 0-3-15,4-3 3 16,-1 3 2-16,7-2-2 15,-1-2 0-15,4 2 0 16,3-1 0-16,6 1 1 16,10-4 0-16,0-6 5 15,6 5-5-15,-8-6-1 16,2 5 1-16,-10 3-1 16,-3 1 1-16,-6 2-1 15,-6 2 1-15,-4 0-1 16,0 0 0-16,1 0 0 0,2 0 1 15,-3 8-1 1,4 9 0-16,3-3 7 0,-1 4-1 16,4 2-5-1,3 2 6-15,0 1-5 0,3-4-2 16,-6 4 0 0,-2-3 0-16,-1-1 1 0,-7 5 0 15,-6-5 30-15,0 4 29 0,0-1-18 16,0 3-3-1,0-1-16-15,0 1-2 0,-3-5-1 16,-3-3-19 0,4 4 8-16,-6-11-9 0,5 4 1 15,0-2 7 1,-2 2-8-16,-1-6 1 0,-5 9 15 16,-2-5-9-1,-6 2 21-15,-5-1 8 0,-1 5-18 16,-7-11 15-16,4 5-18 15,0 0-5-15,-1-10 4 16,1 7-13-16,4-6-1 16,-6 3 0-16,6-1 1 15,2-5 3-15,3 0-4 16,6 0 0-16,4 0 7 16,3 0-6-16,2 0-1 15,1 0 9-15,3 0-8 0,0 0 16 16,0 0-17-1,0 0 0-15,0 0 0 0,0 0-10 16,0 0 10 0,0 0 0-16,0 4 0 0,0-4-4 15,0 1 4 1,-3 3 0-16,3-4 4 0,-3 4-4 16,3-3 0-1,0-1 0-15,0 4 0 0,0-2-3 16,0 4 3-16,0-6 0 0,0 6 16 15,16-1-4 1,3 4 21-16,0 3-5 0,-2-11-20 16,7 8 11-1,-2 5-19-15,-3-8 1 0,-1 6 6 16,0-3-6 0,1 1-1-16,0 4 0 0,7-1 1 15,-1 1 3-15,3-1-4 16,4 4 0-16,-2-8 0 15,0 2 1-15,-6 0-1 16,-2-5 0-16,-6 2 1 16,-7-2 0-16,1 5-1 15,-4-8 0-15,-3 3 0 16,0-1-1-16,4 1 1 16,-1 6 0-16,0-7 1 15,1 10-2-15,2-9 1 16,1 1 0-16,-1 5 0 0,-3-7 1 15,1 3-2 1,-1-4 1-16,-3 5 0 0,-3-9 0 16,3 0 0-1,-3 0 0-15,0 0 0 0,0 0 2 16,0 0-2 0,0 0 0-16,0 0 0 0,0 0-6 15,0 5 6-15,0-5-25 0,0 0-46 16,-3 6-87-1,-13-6-227-15</inkml:trace>
          <inkml:trace contextRef="#ctx0" brushRef="#br3" timeOffset="1.69417E6">24511 9120 491 0,'0'0'203'0,"0"0"-69"0,0 0 44 15,0 0-25 1,0 0-61-16,0 0-23 0,0 0-11 16,0 0 3-1,0 0 6-15,0 0-25 0,-3 0 5 16,3 0-12 0,0 0-9-16,0 0 0 0,0 0 2 15,0 0-6-15,0 0 2 0,0 0-13 16,0 0 8-1,0 0-6-15,0 0-4 0,0 0 11 16,0 0-11 0,0 0-3-16,0 0-5 0,0 0-1 15,0-3 0 1,0 3 0-16,9 0 0 0,12-5 15 16,4-1-13-1,4 0 8-15,-4 4-1 0,-3-2-8 16,-3 4-2-16,-3 0 1 15,-4 0-1-15,4 0 1 16,0 0 0-16,0 0 0 16,3 0-1-16,3 0 2 15,0 0-1-15,3 0 0 16,-6 0 0-16,0 0 0 16,-6 0 1-16,-8 0-1 15,-2-1 1-15,0 1-1 0,-3 0 1 16,0 0-1-1,0 0 0-15,0 0-1 0,0 0-10 16,0 0-8 0,0 0-9-16,0 0-4 0,3 0 19 15,2 0 3 1,-2 0 10-16,-3 0 5 0,0 0-5 16,2 0 0-1,-2 0 0-15,0 0 1 0,0 0-1 16,0 0 1-16,0 0 0 0,0 0-1 15,0 0-38 1,-13-6-163-16,-3-3-357 0</inkml:trace>
          <inkml:trace contextRef="#ctx0" brushRef="#br3" timeOffset="1.69328E6">24595 8217 136 0,'0'0'96'0,"0"0"-19"15,0 0 11 1,0 0 49-16,0 0 13 0,0 0 3 16,0 0 29-1,22-20-42-15,-22 20-34 0,0 0-35 16,0 0-43 0,0 0-14-16,0 0 0 0,0 0-13 15,0 0 5-15,0 0-6 0,0 0 0 16,0 0 0-1,0 0 0-15,0 0 0 0,0 0 15 16,0 12-9 0,0 8 26-16,0-4 23 0,0 10-13 15,0-1 15 1,0 4-27-16,0 0-9 16,0-2 0-16,0-3-20 15,3 1 5-15,3-3-6 16,4 7 0-16,-1-4 10 0,1 6-9 15,-4-5 18 1,0 6 13-16,-6-8-4 0,4 2-5 16,-4-1-2-1,0 1-7-15,0-3 11 0,0 0-16 16,0 1 3 0,0 2-6-16,0-3 1 0,0 3-7 15,0-7 0-15,0-2 0 0,3 3 4 16,0-9-3-1,3 3-1-15,1-3 1 0,-4 4 5 16,0-10-6 0,0 3 0-16,0 4 0 0,-3-6 0 15,3-1 1 1,-3 2 1-16,4 0 9 0,-4-1-10 16,0-6-1-1,0 0 0-15,0 0 1 0,0 0-3 16,0 0 3-16,0 0-1 15,0 0 0-15,0 0 0 16,0 0 0-16,0 0-16 16,0 0-13-16,0 0 10 15,0 6-15-15,0-6 8 16,0 0 25-16,0 2-24 16,0 2 15-16,0-2-19 15,0 1-25-15,0-3-15 0,3 0-54 16,-3 3-95-1,0-3-67-15,3 0 21 0,-3 0-453 0</inkml:trace>
          <inkml:trace contextRef="#ctx0" brushRef="#br3" timeOffset="1.69549E6">24212 8115 178 0,'0'0'235'0,"0"0"-85"16,0 0-69-1,0 0-1-15,0 0-3 0,0 0-11 16,0 0 30 0,-25 0-24-16,25 0-30 0,0 0-6 15,0 0-11-15,6 0 66 16,2 0 18-16,3 0-60 15,-6 0-10-15,3 0-17 16,-2 0-5-16,-1 3-1 16,1 2-16-16,7-1 1 15,3 1 24-15,9-2 26 16,7 3-3-16,6-6-19 16,-1 5-9-16,1-5 11 15,0 0-30-15,0 0 14 16,0 0-14-16,-3 0-1 0,-2 0 9 15,2 0-9 1,0 0 7-16,3 0 0 0,-1 0-6 16,-2 0-1-1,-3 0 0-15,-7 0 0 0,-7 0 1 16,-9 0-1 0,-1 0 0-16,-8 0 0 0,0 0 0 15,0 0 0-15,2 0 0 16,-2 0-1-16,6 0 0 15,0 0 1-15,4 0 0 16,-1 0-1-16,1 0 7 16,-1 0-7-16,1 0 1 15,-4 0-3-15,0 0 3 16,-6 0 1-16,0 0-1 16,0 0 5-16,0 0 5 0,0 0 0 15,0 0 16 1,0 0-24-16,-6 0 17 0,3 0-19 15,3 0-1 1,0 0-5-16,0 0-40 16,0 0 14-16,0 0-6 15,0 0-6-15,0 0 28 0,0 0-7 16,0 0 20 0,0 0-3-16,-19 0-4 0,-9 9-125 15,-4-4-352-15</inkml:trace>
        </inkml:traceGroup>
      </inkml:traceGroup>
    </inkml:traceGroup>
    <inkml:traceGroup>
      <inkml:annotationXML>
        <emma:emma xmlns:emma="http://www.w3.org/2003/04/emma" version="1.0">
          <emma:interpretation id="{808B3B99-EAA4-4770-95F2-8926B8C5C86E}" emma:medium="tactile" emma:mode="ink">
            <msink:context xmlns:msink="http://schemas.microsoft.com/ink/2010/main" type="paragraph" rotatedBoundingBox="7763,16549 8403,16754 8275,17154 7635,169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BBDF61-D543-4279-B895-70B105D2ACE5}" emma:medium="tactile" emma:mode="ink">
              <msink:context xmlns:msink="http://schemas.microsoft.com/ink/2010/main" type="line" rotatedBoundingBox="7763,16549 8403,16754 8275,17154 7635,16950"/>
            </emma:interpretation>
          </emma:emma>
        </inkml:annotationXML>
        <inkml:traceGroup>
          <inkml:annotationXML>
            <emma:emma xmlns:emma="http://www.w3.org/2003/04/emma" version="1.0">
              <emma:interpretation id="{787C008B-EEB6-4500-9010-D04B593D52F5}" emma:medium="tactile" emma:mode="ink">
                <msink:context xmlns:msink="http://schemas.microsoft.com/ink/2010/main" type="inkWord" rotatedBoundingBox="7763,16549 8403,16754 8275,17154 7635,16950"/>
              </emma:interpretation>
              <emma:one-of disjunction-type="recognition" id="oneOf15">
                <emma:interpretation id="interp71" emma:lang="en-US" emma:confidence="0.5">
                  <emma:literal>As</emma:literal>
                </emma:interpretation>
                <emma:interpretation id="interp72" emma:lang="en-US" emma:confidence="0">
                  <emma:literal>Tus</emma:literal>
                </emma:interpretation>
                <emma:interpretation id="interp73" emma:lang="en-US" emma:confidence="0">
                  <emma:literal>Tis</emma:literal>
                </emma:interpretation>
                <emma:interpretation id="interp74" emma:lang="en-US" emma:confidence="0">
                  <emma:literal>Tues</emma:literal>
                </emma:interpretation>
                <emma:interpretation id="interp75" emma:lang="en-US" emma:confidence="0">
                  <emma:literal>Ties</emma:literal>
                </emma:interpretation>
              </emma:one-of>
            </emma:emma>
          </inkml:annotationXML>
          <inkml:trace contextRef="#ctx0" brushRef="#br4" timeOffset="1.56418E6">1957 9425 95 0,'0'0'293'0,"0"0"-112"0,0 0-47 16,0 0 25-1,0 0 40-15,0 0-46 0,0 0-25 16,-16-5-41-16,13 0-45 15,3 5-4-15,0 0-29 16,0 0-7-16,0 0 6 16,0 0-7-16,0 0-1 15,0 0 10-15,0 0-9 16,-3 0 43-16,0 0 3 16,3 0-10-16,-3-6 0 15,3 6-23-15,0 0 5 0,0-3-7 16,0 3-10-1,0 0 3-15,0 0-5 0,0 0-7 16,0 0 6 0,0 0 2-16,0 0-1 0,0 0 0 15,0 0-2 1,0 0-4-16,0 0 6 0,0 0-12 16,0 0 11-1,12 0 0-15,7 0 1 0,3 0 0 16,7 3 2-16,-2 3 0 0,6-1-2 15,-3 0 0 1,-1-5 3-16,2 4-1 16,-5 1-2-16,2-1 0 15,-6 4 1-15,3-3-2 0,1-2 1 16,-4 6 0 0,3-2-3-16,-3 6 4 0,-1-7-1 15,-2 2 0-15,-5 3-2 16,-3-5-4-16,-1 0 6 15,-4 3 0-15,0-4-1 16,1 0 1-16,-1 1 0 16,3 2 0-16,-2-2-7 15,2 0 5-15,1-1-8 16,2 5-22-16,-2-6 9 16,-1 2-18-16,-3 0 5 15,1-4 20-15,-7 2 8 16,3-4 8-16,-3 2 0 0,0-2 0 15,0 0 3 1,0 0-1-16,0 0-2 0,0 0 0 16,0 0 1-1,0 0 9-15,0 0-9 0,0 0 5 16,0 0 0 0,0 0-6-16,0 0-1 0,0 0-18 15,0 6-45-15,3 5 48 0,3-2-11 16,1-4-4-1,-4 1 31-15,-3 0-14 0,0-6 14 16,0 0 1 0,0 0 22-16,0 0 57 0,-16 0-50 15,-6 0 4 1,3 0 9-16,0 0-41 0,7 0 31 16,2 0-11-1,4 0-22-15,-1 0 8 0,4 0-8 16,0 0 0-16,-3 0-2 15,3 0-7-15,-7 0 9 16,4 6 0-16,-7-1 0 16,-3 4 7-16,-1-5-6 15,-2 5 0-15,0-3 25 16,3 6-26-16,0-7 9 16,4 1-9-16,2 2 0 15,1-3 4-15,2 8-4 0,4-11 0 16,-3 10-1-1,3-7-2-15,-1 1 3 0,-2-3 0 16,3 1 0 0,-6 4 7-16,2-2-6 0,1-1 6 15,-4-5 2 1,4 2-2-16,0 1-7 0,0 3 0 16,-1-4-1-1,1 4-6-15,3 0 7 0,0 0 0 16,-4-1-1-16,4 4-6 0,0-9 7 15,0 5 0 1,0 1 0-16,3-6 13 0,-3 0-11 16,3 0 17-1,-7 0 32-15,4 0-29 0,-3 0-3 16,4 0-19 0,-6 0 1-16,5-6 6 0,0 1-7 15,3 0 0-15,0-3-1 16,0 7-16-16,0-11 3 15,0 1-3-15,0-2-9 16,0-5 25-16,0 4 1 16,0-5 0-16,0-5 4 15,0 4-3-15,0 1-1 16,-3-1 0-16,1-2 0 16,-6 1-1-16,2 7 1 15,1-4 0-15,2 11 8 16,-2-5-7-16,5 4-1 0,0 2 0 15,0 1-2 1,0-8-4-16,0 6 7 0,0 1-1 16,0 0 0-1,0-5 6-15,0 3-6 0,0 1 0 16,0-4-2 0,0 6 2-16,0-1 0 0,0 3 0 15,0 3 0-15,0 0-6 0,0 0 5 16,0 0-10-1,0 0-4-15,0 0 9 0,0 0-23 16,0 0-3 0,0 0 32-16,0 0-18 0,0 0 18 15,0 0 0 1,0 0-2-16,0 0 2 0,0 3 0 16,0-3 0-1,0 0 2-15,0 3 0 0,0 0-4 16,5 7 2-16,-2-4 0 15,2 9 2-15,1 2-2 16,4 4 0-16,2-5-2 16,1 4 1-16,3-10 0 15,-4-1-15-15,1-3-22 16,-3 0 38-16,-4-6-9 16,0 0 9-16,-3 0 6 15,0 0 0-15,1 0-6 0,-1-6 0 16,0-4-1-1,0-4-7-15,3 7 8 0,1 1-20 16,-1-2-44 0,-3 2-23-16,3 6 3 0,1-5-8 15,-4 5 5 1,3 0 40-16,-3 0 13 0,1 0 34 16,-4 0-10-1,0 0 20-15,0 0-8 0,0 0 51 16,0 5 43-16,0 1 39 15,-10 2-45-15,1-2-34 16,-1 0-21-16,7-6-35 16,0 1 0-16,0 5-4 15,3 6-25-15,0-6 11 16,0 6-21-16,0 2 13 16,0-4 17-16,-3 5-8 15,3-1 17-15,0-2 0 0,0-8-9 16,0-4 2-1,0 0-16-15,0 0 21 0,0 0-6 16,9 0 15 0,7-4-8-16,-4-8 1 0,-2 4-3 15,-4 8-4 1,-3-6 3-16,1 6-6 0,-4 0 10 16,0 0-15-1,0 0 14-15,0 0-6 0,3 0-7 16,0 6 11-16,6 2-6 0,1 4-54 15,-1 0-18 1,4-6 18-16,-5 1 36 0,-5-7 14 16,2 6 13-1,-5-6 1-15,0 0 59 0,0 0 54 16,-19 0-52 0,0 0-2-16,0 0-7 0,3 0-11 15,7 0-17-15,2 0 2 16,7 0-27-16,0 0-58 15,0 0-18-15,13 0-41 16,22 0-29-16,-4 0-128 16,-7-6-271-16</inkml:trace>
        </inkml:traceGroup>
      </inkml:traceGroup>
    </inkml:traceGroup>
    <inkml:traceGroup>
      <inkml:annotationXML>
        <emma:emma xmlns:emma="http://www.w3.org/2003/04/emma" version="1.0">
          <emma:interpretation id="{FEC51AA2-8DDD-454A-82B1-6575A7603D21}" emma:medium="tactile" emma:mode="ink">
            <msink:context xmlns:msink="http://schemas.microsoft.com/ink/2010/main" type="paragraph" rotatedBoundingBox="19407,17195 25141,17029 25154,17486 19420,1765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31E9B5B-39D3-4755-9BBC-BFC0E932035E}" emma:medium="tactile" emma:mode="ink">
              <msink:context xmlns:msink="http://schemas.microsoft.com/ink/2010/main" type="line" rotatedBoundingBox="19407,17195 25141,17029 25154,17486 19420,17652">
                <msink:destinationLink direction="with" ref="{02FB1664-30BB-4989-B842-EFCE97F2B6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E9C541-F34D-4A1C-BC7C-AF0F2546A6AF}" emma:medium="tactile" emma:mode="ink">
                <msink:context xmlns:msink="http://schemas.microsoft.com/ink/2010/main" type="inkWord" rotatedBoundingBox="19374,17414 20042,17189 20146,17497 19479,17723"/>
              </emma:interpretation>
              <emma:one-of disjunction-type="recognition" id="oneOf16">
                <emma:interpretation id="interp76" emma:lang="en-US" emma:confidence="0.5">
                  <emma:literal>.</emma:literal>
                </emma:interpretation>
                <emma:interpretation id="interp77" emma:lang="en-US" emma:confidence="0">
                  <emma:literal>,</emma:literal>
                </emma:interpretation>
                <emma:interpretation id="interp78" emma:lang="en-US" emma:confidence="0">
                  <emma:literal>s</emma:literal>
                </emma:interpretation>
                <emma:interpretation id="interp79" emma:lang="en-US" emma:confidence="0">
                  <emma:literal>S</emma:literal>
                </emma:interpretation>
                <emma:interpretation id="interp80" emma:lang="en-US" emma:confidence="0">
                  <emma:literal>G</emma:literal>
                </emma:interpretation>
              </emma:one-of>
            </emma:emma>
          </inkml:annotationXML>
          <inkml:trace contextRef="#ctx0" brushRef="#br4" timeOffset="1.6533E6">14155 10021 111 0,'0'0'103'16,"0"0"-41"-16,0 0 13 16,0 0 76-16,0 0-21 0,0 0-3 15,0 0-7 1,28 0-38-16,-28-4 44 0,0 1-58 15,0 3-17 1,0 0-15-16,0 0-36 0,0 0-39 16,0 0-28-1,7 0 31-15,-4 0 30 0,3 0 6 16,-3 0 2 0,-3 0-1-16,0 0-1 0,0 0 20 15,0 0 15-15,0 0 20 0,0 0 21 16,0 0-38-1,0 0 0-15,0 0-25 0,0 0-13 16,4 0-29 0,2 0 0-16,0 0 19 0,0 0 10 15,1 0 0 1,-1 0 1-16,-6 0 3 0,0 0-1 16,0 0 20-16,0 0 26 15,0 0 31-15,0 0 13 16,0 0-33-16,0 0-28 15,-9 0-13-15,-4 0-12 16,0 0-6-16,1 0-1 16,-4 0 0-16,0 0-1 15,0 0 3-15,2 7-2 16,-3 4 0-16,-2-6 8 16,1 9-7-16,-1-2-1 15,-6-3 0-15,-4 2 8 0,1 0-7 16,0 3 21-1,2-9 0-15,4 8-13 0,0-8 8 16,6 3-17 0,4-2 0-16,-1 2-6 0,4 3 8 15,2 2-2 1,-2-6 0-16,-1 5 7 0,1-1-16 16,-4 4 10-16,-1-4-1 0,-2 3 9 15,0-3-8 1,0-6 6-16,4 1 2 0,-1 3-9 15,4-3 12 1,-1-6-5-16,1 5-5 0,2-5 12 16,1 3-14-1,0 0 1-15,3 0-1 0,-1 2-8 16,1-5 6 0,3 0 2-16,0 6 0 0,0-6-2 15,0 0 2-15,-3 0 0 16,3 5 0-16,-3-5 0 15,0 0 3-15,-4 4-3 16,4-1 0-16,-3 5 1 16,3-8 1-16,0 0 8 15,3 6-10-15,0-6-14 16,0 0 12-16,0 0-9 16,0 0 11-16,0 0-1 0,0 0 1 15,0 0 0 1,0 0 6-16,0 0-5 0,0 0 8 15,0 0-8 1,0 0 8-16,0 0 10 0,0 0-4 16,0 0 11-1,0 0-17-15,0 0-3 0,0 0 0 16,0 0-6 0,0 0 0-16,0 0 0 0,9 0 6 15,4 0-8-15,-4-6 2 0,4 6 0 16,-4-6 4-1,-6 4-4-15,1-1 6 0,-4 3 3 16,0-4-2 0,0 4 1-16,0 0 6 0,3 0-13 15,-3 0 22 1,0 0-22-16,3 0-1 0,0 0 0 16,10 0-8-16,-1 0 8 15,7 0 0-15,0 0 0 16,-3 0 4-16,0 0-4 15,-8 0 0-15,3 0-2 16,-8 0 4-16,-1 0-2 16,1 0 0-16,0 0-4 15,0 0-8-15,10 0 14 16,0 0-2-16,9 0 4 16,0 0-3-16,3 0-2 15,0 0 1-15,4 0 0 0,-7 0-4 16,0 4 5-1,-6-1-1-15,-7-3 1 0,-2 0 5 16,-4 2-12 0,0-2 6-16,-3 0 0 15,0 0 2-15,0 0-2 16,3 0 0-16,2 0 2 0,3 0-1 16,1 6-1-16,4-6 0 0,-2 0-6 15,5 0 6 1,-2 6 0-16,-3-6 1 0,-3 0 0 15,-3 0 1 1,-5 5-2-16,0-5 0 16,0 0 0-16,0 0 1 15,0 0 9-15,0 0 20 0,0 0 13 16,0 0-41-16,0 0 7 16,0 0-9-16,0 0-20 15,6 0 19-15,1 0-13 16,2 0 14-16,1 0-1 15,-4 6-17-15,0-6 18 16,-6 0 0-16,0 0 0 16,0 0 6-16,0 0 0 15,0 0 5-15,0 0 6 16,-3 0-9-16,-3-6-9 16,-1 1 1-16,1 5-7 0,6-6 6 15,-3 6 1 1,3 0 0-16,0 0-2 0,0 0-16 15,-3 0 18 1,3 0-10-16,0 0 3 0,-3 0 1 16,-4-6 12-1,1 1-5-15,1 1 5 0,-6-1-5 16,5-1-1-16,-4 1 0 0,7-1 0 16,0 3 0-1,0-2 0-15,1-1 0 0,2-3-1 16,-3-2-28-1,3 0 2-15,0-3-11 0,0-6-4 16,0 3 42 0,0 0-7-16,-5 2 7 0,2-4 0 15,-2 2 0 1,2 2 0-16,0 4 0 0,3 3 0 16,0 2-8-16,0 1 8 15,0-1-11-15,0 4-5 16,0 2-25-16,3 0 22 15,2 0 2-15,1 0 8 16,-1 0 7-16,-5 0 2 16,0 0 0-1,0 0-1-15,0 0 8 0,0 13-7 16,0-1 0-16,0 7 0 0,-5 1-7 16,5-2 7-1,0 2 0-15,0-1 6 0,0 1-5 16,5-1-1-1,0-1 0-15,4-2 0 0,1 4-2 16,-4-6 2 0,-3-3 0-16,0-7 0 0,2-1 1 15,-5-1-1 1,0-2 12-16,0 0-5 0,0 0 43 16,0 0-35-16,-11-14-9 15,0 0 8-15,-3-3-5 16,-2 2-9-16,5-1 0 15,-2-4 0-15,2 6-7 16,3 3 7-16,-1 5 0 16,5 0 0-16,4 0 0 15,0 6-1-15,0 0-17 16,0 0 8-16,0-2 9 0,0 2 1 16,0-3 0-1,0 3 0-15,0-2 0 0,0 2 0 16,0 0 0-1,-3 0 2-15,3 0-5 0,-3 0 3 16,-10 0-23-16,4 2-116 16,-7 9-454-16</inkml:trace>
        </inkml:traceGroup>
        <inkml:traceGroup>
          <inkml:annotationXML>
            <emma:emma xmlns:emma="http://www.w3.org/2003/04/emma" version="1.0">
              <emma:interpretation id="{4AEC4F4A-FF84-4A07-95EE-39D7DB093756}" emma:medium="tactile" emma:mode="ink">
                <msink:context xmlns:msink="http://schemas.microsoft.com/ink/2010/main" type="inkWord" rotatedBoundingBox="24587,17046 25078,16935 25183,17395 24692,17506"/>
              </emma:interpretation>
              <emma:one-of disjunction-type="recognition" id="oneOf17">
                <emma:interpretation id="interp81" emma:lang="en-US" emma:confidence="0.5">
                  <emma:literal>a</emma:literal>
                </emma:interpretation>
                <emma:interpretation id="interp82" emma:lang="en-US" emma:confidence="0">
                  <emma:literal>.</emma:literal>
                </emma:interpretation>
                <emma:interpretation id="interp83" emma:lang="en-US" emma:confidence="0">
                  <emma:literal>T</emma:literal>
                </emma:interpretation>
                <emma:interpretation id="interp84" emma:lang="en-US" emma:confidence="0">
                  <emma:literal>y</emma:literal>
                </emma:interpretation>
                <emma:interpretation id="interp85" emma:lang="en-US" emma:confidence="0">
                  <emma:literal>3</emma:literal>
                </emma:interpretation>
              </emma:one-of>
            </emma:emma>
          </inkml:annotationXML>
          <inkml:trace contextRef="#ctx0" brushRef="#br4" timeOffset="1.64974E6">18795 9842 146 0,'0'0'195'16,"0"0"-6"-1,0 0-61-15,0 0-17 0,0 0-31 16,0 0-23-16,0 0 1 0,-16 0 6 16,16 0 2-1,0 0 23-15,0 0-33 0,0 0 9 16,0 0-2 0,0 0-4-16,-3 0 27 0,3 0-40 15,-3 0-9 1,3 0-1-16,0 0-16 0,0 0 4 15,0 0-11-15,0 0-13 16,0 0 19-16,0 0-19 16,0 0 0-16,0 0 1 15,0 0 5-15,9 3 6 16,4 2-6-16,3 1-5 16,2 5 19-16,-2-5-13 15,3 1 13-15,-3 0-5 16,3-1-14-16,-3 0 4 15,3 0-5-15,-4 2 1 16,3-3 6-16,1 2 3 0,-3-1-10 16,3-1 9-1,0 3-8-15,0-2-1 0,0-1 0 16,0 1 0 0,3 2 14-16,-3-1-14 0,-4-7 7 15,1 5-3 1,-3-3 4-16,-4 2-7 0,1-2-1 15,-4 1 1-15,4 0-1 0,-1 3 0 16,-3-6 0 0,1 0 0-16,2 0 1 0,-4 5-1 15,3-5 0 1,1 6 0-16,1-4-1 0,-2 5 8 16,6-1-7-1,-6-6 0-15,3 5-1 0,-6-5 1 16,1 0 0-1,-6 5 1-15,0-5-6 0,0 0 5 16,0 0 0-16,0 0 11 16,0 0-10-16,-6 0 15 15,-2 0-10-15,0 0-6 16,3 0 16-16,5 0-16 16,0 0 0-16,0 0 0 15,0 0-19-15,0 0 7 16,0 0-13-16,0 0 8 0,0 0 15 15,0 0-8-15,0 0 10 16,0 0 6 0,0 0-5-16,0 0 7 0,0 0-8 15,0 0-3-15,0 0 2 16,0 0 1-16,0 0-10 16,0 0 7-1,0 0-25-15,0 0 9 0,0 0-20 16,0 0 11-16,0 0 22 15,0 0 8-15,0 0-2 16,0 0 9-16,0 0-8 0,0 0 16 16,-3 0-12-1,-3 0-4-15,-4 0 18 0,-4 0-19 16,3 0 0 0,1 6-1-16,1 2 0 0,-1 4 1 15,-2-3 0 1,2 2 0-16,-2-6 0 0,2 1 6 15,-2 2-6-15,-1-2 6 16,0-1-5-16,1 8 12 16,2-13-12-16,1 5 9 0,-1-2 2 15,4 2-12 1,0 1 12-16,-1 0-12 0,1 0 1 16,-3 8-2-1,-1-6-4-15,1 3 5 16,-1 1 9-16,4-5-9 15,1 0 1-15,-3-1-1 0,5-6 1 16,0 5 11-16,-2-5-6 16,-3 6 6-1,2-6 11-15,-2 2-21 0,0 4 9 16,3 0-11 0,-1 0 5-16,-2-1-11 0,6 0 4 15,-1-5 2-15,3 4-2 16,0-4 0-16,0 2 2 15,0-2 0-15,0 0 1 0,-3 0 2 16,3 3-2 0,-3-3 0-16,0 6 11 0,-4-6-12 15,1 0 16 1,-4 6-16-16,4-6-2 0,0 5-6 16,3-5 8-1,0 3-6-15,3-3 4 0,0 3-15 16,0-3 11-1,0 0-3-15,0 0 5 0,0 0 3 16,0 0 2-16,0 0 5 16,0 0 15-16,0 0-15 15,-4 0 13-15,-2-6-18 16,0 1-1-16,-1-7 12 16,1 7-12-16,3-4 0 15,0 9 0-15,3-5 2 16,-3-1-2-16,3 6 0 15,0-6-18-15,0 0 17 0,0 4-15 16,0-4 16 0,0-8 3-16,0 8-1 0,0-5-2 15,0-6 0 1,-4 9 1-16,-2-10 15 0,3 10-14 16,0-9-2-1,0 8 5-15,0-8-5 0,3 9-1 16,0-9-9-1,0 3-37-15,0 2 47 0,0-2-17 16,9-2 17-16,0 7-1 0,-2-2-3 16,-1-3 3-1,-6 8 1-15,0 1 0 0,0-2 7 16,0 7 2 0,0 0-7-16,0 0-1 0,0 0-1 15,0 0 0 1,0 0-8-16,0 0-19 0,3 0 25 15,-3 0 2-15,3 0 0 16,4 0-2-16,-4 7-10 16,3-2 12-16,-3-3-2 15,1 4 2-15,-4-3 5 16,0 6-5-16,0-4 0 16,0 1-3-16,0 9 12 15,0-5-10-15,0 4 1 16,0-2-3-16,3 2-5 15,3-3 8-15,0 1 0 16,4-4 0-16,-1-3-7 0,-2-5 0 16,-1 0-2-1,-3 0 9-15,-3 0 12 0,0 0-11 16,0 0 17 0,0 0 9-16,0 0-26 0,0-5 9 15,0-3-10 1,0 2 2-16,0 0-4 0,0 1-2 15,0-6-17-15,0 7-6 16,0-7-10-16,5 11 20 16,3-6 3-16,-5 6-7 15,-3 0 15-15,0 0 0 16,0 0 6-16,0 0-9 16,0 0-14-16,0 6-73 15,-8 5-385-15</inkml:trace>
        </inkml:traceGroup>
      </inkml:traceGroup>
    </inkml:traceGroup>
    <inkml:traceGroup>
      <inkml:annotationXML>
        <emma:emma xmlns:emma="http://www.w3.org/2003/04/emma" version="1.0">
          <emma:interpretation id="{977FEFC6-FC70-4100-B618-B5A6B30432E5}" emma:medium="tactile" emma:mode="ink">
            <msink:context xmlns:msink="http://schemas.microsoft.com/ink/2010/main" type="paragraph" rotatedBoundingBox="22114,17789 25437,17526 25492,18231 22170,18495" alignmentLevel="6"/>
          </emma:interpretation>
        </emma:emma>
      </inkml:annotationXML>
      <inkml:traceGroup>
        <inkml:annotationXML>
          <emma:emma xmlns:emma="http://www.w3.org/2003/04/emma" version="1.0">
            <emma:interpretation id="{8C206990-5804-4FB2-90F1-298FC8C512C9}" emma:medium="tactile" emma:mode="ink">
              <msink:context xmlns:msink="http://schemas.microsoft.com/ink/2010/main" type="line" rotatedBoundingBox="22114,17789 25437,17526 25492,18231 22170,18495"/>
            </emma:interpretation>
          </emma:emma>
        </inkml:annotationXML>
        <inkml:traceGroup>
          <inkml:annotationXML>
            <emma:emma xmlns:emma="http://www.w3.org/2003/04/emma" version="1.0">
              <emma:interpretation id="{B9D30805-8DF1-4E66-B97A-D9A0EC348A73}" emma:medium="tactile" emma:mode="ink">
                <msink:context xmlns:msink="http://schemas.microsoft.com/ink/2010/main" type="inkWord" rotatedBoundingBox="22114,17789 22695,17743 22751,18449 22170,18495"/>
              </emma:interpretation>
              <emma:one-of disjunction-type="recognition" id="oneOf18">
                <emma:interpretation id="interp86" emma:lang="en-US" emma:confidence="0.5">
                  <emma:literal>u</emma:literal>
                </emma:interpretation>
                <emma:interpretation id="interp87" emma:lang="en-US" emma:confidence="0">
                  <emma:literal>U</emma:literal>
                </emma:interpretation>
                <emma:interpretation id="interp88" emma:lang="en-US" emma:confidence="0">
                  <emma:literal>.</emma:literal>
                </emma:interpretation>
                <emma:interpretation id="interp89" emma:lang="en-US" emma:confidence="0">
                  <emma:literal>"</emma:literal>
                </emma:interpretation>
                <emma:interpretation id="interp90" emma:lang="en-US" emma:confidence="0">
                  <emma:literal>v</emma:literal>
                </emma:interpretation>
              </emma:one-of>
            </emma:emma>
          </inkml:annotationXML>
          <inkml:trace contextRef="#ctx0" brushRef="#br4" timeOffset="1.66032E6">16348 10601 332 0,'0'0'241'0,"0"0"-123"16,0 0-11-1,0 0 14-15,0 0-57 0,0 0-24 16,0 0-24-1,0-9-14-15,3 4 27 0,0 5-2 16,-3-6 46 0,3 6 35-16,-3 0-31 0,0 0 11 15,0 0-21 1,0 0-23-16,0 0 11 0,0 0-45 16,0 0-1-16,0 0 9 15,0 0-18-15,0 0 0 16,0 0-1-16,0 0-18 15,0 0 18-15,0 0 2 0,0 0-1 16,0 6 9 0,0 5-9-16,0-4 0 0,0 7 0 15,0-9 7 1,0 8 8-16,0-1-4 0,0 3 16 16,0 1 10-1,0 4-36-15,0 5 17 0,-3-5-17 16,3-2-1-16,-3 1 18 0,0-5-18 15,3-3 13 1,0 1-7-16,0-4 6 0,0 4-12 16,0-4 1-1,0 4 0-15,0-1 20 0,0-5-10 16,-4 7-9 0,4-1 23-16,0-3-25 0,0 7 12 15,0-2-9 1,0-3 4-16,0 4 5 0,0-9-12 15,0 5 1-15,0-5 12 16,0 2-3-16,0 4-10 16,0-6 0-16,0 1 1 15,0-1 0-15,0 0 0 16,0 0 5-16,0-1-6 16,0 3 10-16,0-1-17 15,0-2 7-15,0 1 0 16,0 2 7-16,0 4-7 0,0 2 0 15,0-3-9 1,0 3 16-16,0 3-8 0,7-3 1 16,-1 3 0-1,4-8 5-15,-4 1-5 0,0 3 0 16,0-5 0 0,1-2 3-16,-4-1-3 0,0-5 0 15,3 6 0 1,-2-4-6-16,2 4 6 0,3-1 0 15,1 3 2-15,6-3 5 0,-1-5-8 16,4 5 1 0,2-5-5-16,1 0 4 0,5 0 1 15,-6 0 0 1,-2 0 0-16,-2 0-3 0,-6 0 2 16,2 0-8-1,-4 0-8-15,-2 0 16 0,2 0 1 16,-6 0 0-16,3 0 0 15,-2 0 1-15,-1-5-7 16,3-8 6-16,0 8-10 16,1-3 10-16,-1 2-15 15,0-5-1-15,1 3 6 16,2-5-27-16,-3 3 20 16,4 1-11-16,-1-8-8 15,1 3 14 1,-1-3-13-16,1 3-2 0,-1-6 30 15,-2 3-9-15,2-2 9 0,-6-1 4 16,2 2 3 0,0-2 1-16,-2 3-1 0,0 4 0 15,0 1 5 1,-3 3 8-16,2-2-10 0,1 3-3 16,2-3 1-1,-2-7-1-15,3 4 3 0,-1-5-3 16,6 1 3-16,-6-1-2 15,1 0-2-15,2-2 1 16,-3 4 0-16,-5 4 0 16,0-5 1-16,0 4 17 15,0 3 15-15,0-3-27 16,0 2 19-16,0 6 4 16,0-2-19-16,0 2 18 15,0 1-27-15,0 0 0 16,0 5 6-16,0-9-1 15,0 3-12-15,0-6 6 0,0-1 0 16,0-6 0 0,0 6 1-16,0 2-1 0,0-1 0 15,0 3 1 1,0 9 5-16,0-5-6 0,0 5 0 16,0 0 4-1,0 0-3-15,0 0-1 0,0 0 5 16,0 0 4-16,0 0-16 0,0 0 7 15,0 0 0 1,0 0-1-16,0 0 1 0,0 0 0 16,0 0 11-1,0 0-10-15,0 0-1 0,0 0 0 16,0 0 1 0,0 0 9-16,0 0-10 0,0 0 0 15,0 0-6 1,0 0 6-16,0 0 0 0,0 0-1 15,0 0-6-15,0 0 7 16,0 0 0 0,0 13 0-16,0 6-1 0,0-1 10 15,0 1-9-15,0 6 1 16,0 0-1-16,0-5 21 16,0 6-20-16,0-1 16 15,0 0 2-15,0 6-11 16,0-5 30-16,0-1-19 0,0-1-18 15,0-5 11 1,0-8-11-16,0 4 5 0,0-4 2 16,0 3-6-1,0-3-2-15,0 4 0 0,0-4 0 16,0 3 10 0,0-9-9-16,0 8 10 0,0-6-11 15,0 5 3 1,0-6-5-16,0-4 2 0,0 3 0 15,0 1 0-15,0 1 1 0,0-2 0 16,0 1-1 0,0 2-2-16,0-8 2 0,3 6 1 15,-3 0 0 1,0-6 3-16,0 5-3 0,0-3 4 16,0 5-5-1,0-1 7-15,3 5-15 0,-3-3 8 16,5 3-1-16,-3 0 1 15,1-2 1-15,3-3 0 16,-3 5-1-16,4-2-2 16,-1 1 2-16,-3-4 0 15,3 3 0-15,-6-3 9 16,4 0-9-16,-4-6 0 16,0 0 9-16,0 0-8 15,0 0 4-15,0 0-4 16,0 0 17-16,0 0 19 15,0 0-29-15,0 0 3 0,0 0 7 16,0 0-18 0,0 0 0-16,0 0 0 0,0 0-4 15,0 0-6 1,0 0 10-16,0 0 0 0,0 0 0 16,0 0 2-1,0 0-2-15,0 0 0 0,0 0 7 16,0 0-13-16,0 0 8 0,0 0-2 15,0 0 0 1,0-6-47-16,-4 0-11 0,4 4-59 16,0-5-97-1,0 1-394-15</inkml:trace>
        </inkml:traceGroup>
        <inkml:traceGroup>
          <inkml:annotationXML>
            <emma:emma xmlns:emma="http://www.w3.org/2003/04/emma" version="1.0">
              <emma:interpretation id="{8428FB35-E209-41B5-B6EB-EF65946F8481}" emma:medium="tactile" emma:mode="ink">
                <msink:context xmlns:msink="http://schemas.microsoft.com/ink/2010/main" type="inkWord" rotatedBoundingBox="24796,17744 25450,17692 25484,18128 24830,18180"/>
              </emma:interpretation>
              <emma:one-of disjunction-type="recognition" id="oneOf19">
                <emma:interpretation id="interp91" emma:lang="en-US" emma:confidence="0.5">
                  <emma:literal>+</emma:literal>
                </emma:interpretation>
                <emma:interpretation id="interp92" emma:lang="en-US" emma:confidence="0">
                  <emma:literal>t</emma:literal>
                </emma:interpretation>
                <emma:interpretation id="interp93" emma:lang="en-US" emma:confidence="0">
                  <emma:literal>&amp;</emma:literal>
                </emma:interpretation>
                <emma:interpretation id="interp94" emma:lang="en-US" emma:confidence="0">
                  <emma:literal>h</emma:literal>
                </emma:interpretation>
                <emma:interpretation id="interp95" emma:lang="en-US" emma:confidence="0">
                  <emma:literal>*</emma:literal>
                </emma:interpretation>
              </emma:one-of>
            </emma:emma>
          </inkml:annotationXML>
          <inkml:trace contextRef="#ctx0" brushRef="#br4" timeOffset="1.65674E6">19002 10801 7 0,'0'0'569'0,"0"0"-480"15,0 0-40-15,0 0-4 0,0 0-33 16,0 0 1 0,0 0 5-16,9-25-10 0,-9 25 19 15,5 0 9 1,-5 0 35-16,0 0 43 0,0 0 35 16,0 0 3-16,0 0-28 15,0-6-60-15,0 6 16 16,0 0-22-16,0 0-26 15,0 0-14-15,0 0-18 16,0 0 0-16,0 0-2 16,0-1 2-16,0 1-7 15,0 0 7-15,0 0 0 16,0 0 1-16,0 0 7 0,3 0-14 16,8 0 6-1,8 0 0-15,10-4 8 0,2 2-8 16,4 2 19-1,3-7 9-15,0 7-28 0,-5-5 16 16,5 5-16 0,-5 0 6-16,-3 0-5 0,-4 0 0 15,-1 0 0 1,-3 0 3-16,0 0-4 0,0 0 0 16,3 0 0-16,1 0 6 0,2 0-3 15,1 0-3 1,-4 0 0-16,-3 0 3 15,-6 0-1-15,-8 0-4 16,-2 0 2-16,-6 0 0 16,0 0 7-16,0 0 1 15,0 0 24-15,0 0 12 16,0 0-43-16,0 0 13 0,-9 0-14 16,-15 0-85-1,-3 12-223-15,3-5-856 0</inkml:trace>
          <inkml:trace contextRef="#ctx0" brushRef="#br4" timeOffset="1.65603E6">19185 10541 568 0,'0'0'134'16,"0"0"-50"-16,0 0 81 0,0 0 31 15,0 0-29 1,0 0-63-16,0 0-9 0,0-17 14 16,0 17-35-16,0 0-7 0,0 0-10 15,0 0-35 1,0 0-4-16,0 0-18 0,0 0-12 15,0 0 6 1,0 0-3-16,0 0 9 0,0 0-6 16,0 6 8-1,0 0-2-15,0-1 0 0,3 4 0 16,-3-4 11-16,3 0-11 16,-3 3 1-16,0 5-1 15,4-2 10-15,2 10-10 16,-3 3 0-16,3 3-4 15,1 3 4-15,-1 1 0 16,3 7 0 0,-2-13 3-16,-1 1-2 0,0-7-2 15,-4-5 1 1,3-2 0-16,-5-6-7 0,3-1 14 16,-3-5-7-16,0 6 6 0,0-6 3 15,0 0-3 1,0 8-6-16,0-3 0 0,0 7-7 15,0-3 7 1,0 2 0-16,0 0 2 0,0 3 6 16,0-9-15-1,0 1 7-15,0-6 0 0,0 0 0 16,0 0 7-16,0 0 1 16,0 0-1-16,0 0 2 15,0 0-18-15,0 0-22 16,3 0-90-16,13-11-103 15,-5-3-283-15,0-3-201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7:55.12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AC87A52-A3FC-4D4C-930C-89259D09D7AA}" emma:medium="tactile" emma:mode="ink">
          <msink:context xmlns:msink="http://schemas.microsoft.com/ink/2010/main" type="inkDrawing" rotatedBoundingBox="2783,3724 2943,2168 3607,2236 3447,3792" rotationAngle="20982236" semanticType="enclosure"/>
        </emma:interpretation>
      </emma:emma>
    </inkml:annotationXML>
    <inkml:trace contextRef="#ctx0" brushRef="#br0">82 81 126 0,'0'0'170'16,"0"0"-133"-16,0 0-36 0,0 0-1 15,0 0 0 1,0 0 6-16,0 0 4 0,-13 12 16 16,10-9 77-1,-3-3 24-15,3 2 10 16,-7-2-4-16,1 4-15 15,-4 1-33-15,1-1-50 16,2 1 1-16,4-3 31 0,3 1-45 16,3-3-9-1,-3 3-9-15,-1 3-4 0,-2 5 0 16,0 0 0 0,-4 4 0-16,1-2 31 0,-1 1-18 15,4-5-2 1,0 2 5-16,-4 4-15 0,-6 2 40 15,1 5-13 1,-1 7-20-16,0-4 21 0,5 1-19 16,0-7-1-16,6-2-7 0,-3 1 5 15,5-2-6 1,-2-2 5-16,-1 1-5 0,-2 0 20 16,6-6-9-1,-4 6 7-15,0 2-12 0,1 0 0 16,0 2-6-1,-1 4-1-15,-2-1-1 0,6 4 1 16,-4 3 0-16,3-1 1 16,3-1 0-16,0 5 5 15,0 0-4-15,0-1-1 16,0 0 16-16,0-3 11 16,0-3-27-16,0-1 10 15,0-9-2-15,0 0-2 16,0-2-8-16,0 0 1 15,0 1 0-15,0 4 3 16,0 3-3-16,0 2 0 16,0-4 5-16,0 4-5 0,0-4 0 15,0 4 0 1,0-1 0-16,0 1-1 0,0-1 1 16,0 2 0-1,0-7 2-15,0-3 6 0,0-3-9 16,0-2 1-1,3-3-7-15,-3-4 1 0,0 2 7 16,0-2-1-16,0-2 0 0,0 2 1 16,3 3-2-1,-3 3 1-15,3 2 0 16,-1 4 4-16,6 7-3 16,-2-2 8-16,-1 1 0 15,3 1-8-15,-2-8-1 0,-1 1 0 16,6 0 0-16,-6 0 2 15,1-2-2-15,2-2 0 16,-3 0-2-16,-2-1 9 16,0-5-7-16,5 2 0 15,-6 2 0-15,1-2-7 16,3 0 14-16,-3 0-7 16,4-1 0-16,-1 4 2 15,0-4 0-15,1 1-2 16,-4 0-1-16,0-4-5 15,3 1 6-15,1 3 0 0,-1-3 0 16,3 2-2 0,4 0 0-16,0 4 2 0,-1-3 0 15,1 0-1 1,0 2 2-16,-4-5-2 0,-3 3 1 16,4-4-19-1,-7 2 18-15,3-4-13 0,1 0 2 16,-4 0 12-16,0 0-6 0,3 0 6 15,4 0 0 1,-1 0 2-16,7 0 3 0,0 0-5 16,-2 0-3-1,2-4 3-15,-2-4-25 0,-3 3 25 16,2-1 0 0,-2 0-2-16,-6 4-5 0,-2-2 8 15,0-1-1 1,0 0 7-16,0-1-6 0,4-6-1 15,-4 1 0-15,3-4 6 16,1 2-3-16,-1-7-3 16,3-2 0-16,4-1-1 15,0 0-10-15,-4 3 10 16,4 0-14-16,-7 6 8 16,0 3 7-16,1 3 0 15,-4-1 0-15,-3-3-2 16,0-1 9-16,3-4-4 0,0-4-3 15,0-3-6 1,4-7 6-16,2-1 0 0,4 1 0 16,-1-2 6-1,1 1-6-15,-4 1 0 0,1 4 0 16,-4 0 0 0,-1 8 0-16,-5 1 0 0,0 7 1 15,0 3 4 1,0 0 2-16,0 3-7 0,0-8 0 15,0 5 0-15,0-7 1 0,0 1-1 16,0-4 0 0,0-3 9-16,0 1-9 0,0-2 0 15,0-1 1 1,0 0 1-16,0 5 28 0,0 3-23 16,0 0-7-1,0 7 15-15,0 0-15 0,0-1 0 16,0 0 0-16,0 1 0 15,0-1 2-15,-2-2-2 16,2-2 0-16,-3-8 6 16,0 2 0-1,0-5-1-15,0-3-5 0,0-2-2 16,-4-5 1 0,1 6 2-16,3 1 4 0,-4 6 4 15,4 5-9 1,0 3 0-16,3 3 0 0,-3 4 2 15,3-3 3-15,-3-2-5 0,3 0 0 16,0-1 1 0,-3-1 0-16,3-2-1 0,-3-2 0 15,-1 3 1 1,-2 0 12-16,0 0-2 0,-4 0 5 16,4 2 11-1,-4 2-21-15,4 1 26 0,0 0-27 16,0 0 2-16,-1 1-8 15,4-1 1-15,0 2 0 16,-3-6-1-16,2 2 2 16,-2 0-2-16,3 1 1 15,-3-3 0-15,-1 5 7 16,4-1-7-16,-3 4 6 16,0 0 6-16,-4 1-6 15,1 3-8-15,-4 1 2 16,-3 0-12-16,0 0 11 15,2 0-20-15,1 0-4 0,4 0 24 16,4 0-16 0,2 0 16-16,1 0 0 0,-1 0-22 15,-3 0 11 1,-4 0-61-16,-21 13-88 0,-1 4-99 16,1-2-234-16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10:07:32.7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2FAA2A-B43E-4D66-AE9E-D37D32C6B39D}" emma:medium="tactile" emma:mode="ink">
          <msink:context xmlns:msink="http://schemas.microsoft.com/ink/2010/main" type="writingRegion" rotatedBoundingBox="4667,13659 6783,14251 6483,15322 4368,14731"/>
        </emma:interpretation>
      </emma:emma>
    </inkml:annotationXML>
    <inkml:traceGroup>
      <inkml:annotationXML>
        <emma:emma xmlns:emma="http://www.w3.org/2003/04/emma" version="1.0">
          <emma:interpretation id="{766D52C5-1B07-4D70-AE6C-4A09A983FBB4}" emma:medium="tactile" emma:mode="ink">
            <msink:context xmlns:msink="http://schemas.microsoft.com/ink/2010/main" type="paragraph" rotatedBoundingBox="4667,13659 6783,14251 6483,15322 4368,14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703C35-6C16-4993-89A1-62FA129DB536}" emma:medium="tactile" emma:mode="ink">
              <msink:context xmlns:msink="http://schemas.microsoft.com/ink/2010/main" type="line" rotatedBoundingBox="4667,13659 6783,14251 6483,15322 4368,14731"/>
            </emma:interpretation>
          </emma:emma>
        </inkml:annotationXML>
        <inkml:traceGroup>
          <inkml:annotationXML>
            <emma:emma xmlns:emma="http://www.w3.org/2003/04/emma" version="1.0">
              <emma:interpretation id="{D5803AC8-D7B5-45C7-A7BC-955B9A7DEE52}" emma:medium="tactile" emma:mode="ink">
                <msink:context xmlns:msink="http://schemas.microsoft.com/ink/2010/main" type="inkWord" rotatedBoundingBox="4667,13659 6783,14251 6483,15322 4368,14731"/>
              </emma:interpretation>
              <emma:one-of disjunction-type="recognition" id="oneOf0">
                <emma:interpretation id="interp0" emma:lang="en-US" emma:confidence="0.5">
                  <emma:literal>Is</emma:literal>
                </emma:interpretation>
                <emma:interpretation id="interp1" emma:lang="en-US" emma:confidence="0">
                  <emma:literal>Ifs</emma:literal>
                </emma:interpretation>
                <emma:interpretation id="interp2" emma:lang="en-US" emma:confidence="0">
                  <emma:literal>Fs</emma:literal>
                </emma:interpretation>
                <emma:interpretation id="interp3" emma:lang="en-US" emma:confidence="0">
                  <emma:literal>IEs</emma:literal>
                </emma:interpretation>
                <emma:interpretation id="interp4" emma:lang="en-US" emma:confidence="0">
                  <emma:literal>ICs</emma:literal>
                </emma:interpretation>
              </emma:one-of>
            </emma:emma>
          </inkml:annotationXML>
          <inkml:trace contextRef="#ctx0" brushRef="#br0">-1421 7533 78 0,'0'0'139'0,"0"0"-21"15,0 0-10-15,0 0-27 0,-10-8-15 16,10 8-20 0,0-4-27-16,0 2-17 0,0-1 12 15,0 3 2 1,0-2-6-16,0 2-10 0,-3 0 11 16,3-4 2-1,0 4 13-15,0 0 29 0,0-2-9 16,-3 2 5-16,3-3 5 0,0 3-5 15,-3 0 14 1,3 0-23-16,0 0-18 0,0 0 15 16,0 0-16-1,0 0-1-15,0 0 1 0,0 0-17 16,0 0 10 0,0 0-4-16,0 0 2 0,0 0 28 15,0 0 5 1,0 0 9-16,0 0 2 0,0 0-30 15,0 0-2-15,0 0-20 16,0 0 0-16,0 0-12 16,0 0 6-16,0 0-1 15,0 0 0-15,0 0-18 16,0-4 7-16,0 4-13 16,0 0 25-16,3 0 28 15,10-5-19-15,-4 3-1 16,-2 2-3-16,2-4 2 0,-3 4-5 15,1 0-2 1,2 0-3-16,1 0-4 0,-1 0 8 16,4 0-1-1,-5 0 1-15,3 0 6 0,-3 0-5 16,6 0-2 0,-3 0 0-16,2 0 6 0,1 0-6 15,0 0 7 1,-1 0-7-16,-4 0 0 0,4 0 0 15,-4 0 0-15,1 0-2 0,-1 0 1 16,4 0 1 0,-3 0 0-16,2 0 0 0,1 0 1 15,3 0-1 1,2 0 0-16,1 0-1 0,-3 0-1 16,0 0-4-1,0 0 6-15,-8 0-1 0,3 0 1 16,-8 0-1-16,0 0 1 15,-1 0 0-15,4 0 0 16,-1 0 0-16,3 0 0 16,3 0 0-16,0 0-4 15,5 0-6-15,0-2 4 16,3-1 6-16,-4 0 6 16,4 0-6-16,-6 3 8 15,0 0-8-15,-7 0 1 16,3 0 0-16,-2 0-1 15,-1 0 0-15,3 0 10 0,4 0-9 16,0 0 5 0,6 0-6-16,-5 0 1 0,3 0-3 15,-4 0 2 1,-2 0 0-16,0 0-1 0,-3 0 7 16,3 0-6-1,-6 0 0-15,6 0-1 0,-3 0-1 16,3 0 2-16,0 0 0 0,5 0-1 15,0 0 7 1,3 0-6-16,3 0 0 0,0 0-11 16,0 0 4-1,0 0 1-15,-3 0 6 0,-3 0 15 16,-4 0-15 0,1-3 0-16,-8 3 0 0,6 0-12 15,-5 0 12 1,4 0 1-16,1 0 0 0,5 0 5 15,9 0 1-15,4 0-9 16,2 0 2-16,4 0-5 16,0 0 3-16,-7 0 3 15,-3 0-1-15,-6 0 2 16,-3-5-2-16,-10 5 0 16,1 0-1-16,-4 0-3 15,0 0-6-15,0 0 10 16,0 0 0-16,7 0 0 0,1 0 3 15,8 0-3 1,6 0 0-16,4 0 0 0,2 0 2 16,-2 0-2-1,-4 0 0-15,-6 0 15 16,-9-2-15-16,-4 2-1 16,-3 0 0-16,-3 0 1 15,0 0 6-15,0 0-6 16,0 0 0-16,0 0 0 15,6 0-4-15,7 0 3 0,6 0 0 16,6 0-15-16,2 0 16 0,5 0 1 16,-4-4 0-1,-4 4-1-15,-7 0 0 0,-4 0 0 16,-3 0 0 0,-7 0-1-16,0 0 1 0,-3 0 0 15,0 0 1 1,6 0 5-16,0 0-5 0,1 0-2 15,5 0 1 1,1 0 0-16,3 0 0 0,3 0 0 16,0 0 0-16,0 0 5 15,0 0-4-15,-2 0-1 16,0 0 0-16,-4 0 0 16,-8 0-1-16,3 0 1 15,-8 0 0-15,3 0 3 16,0 0-2-16,0 0-1 15,5 0 0-15,8 0-7 16,3 0-2-16,6 0 3 0,4 0 6 16,-1 0-3-1,-3-2 3-15,-6 2 0 0,-6 0-1 16,-7 0 0 0,-3 0 1-16,1 0 0 0,-4-3 13 15,0 3 15 1,0 0-17-16,0 0 20 0,0 0-28 15,0 0 4 1,0 0-14-16,3 0-9 0,3-4-19 16,0 4 33-16,-2 0-21 0,2 0-10 15,-6 0 8 1,0 0 12-16,0 0 13 0,0 0 0 16,0-2 21-1,0 2-2-15,0-3-18 0,-6 3 14 16,-1 0-15-1,4 0 4-15,3 0-15 0,0 0-7 16,0 0-89-16,0 0 4 16,0 0 43-16,0 0 43 15,0 0 0-15,0 0-7 16,0 0 23-16,0 0-7 16,0 0 8-16,0 0 28 15,-13 0-28-15,4 0 8 16,-7 0-8-16,4 3-114 15,-1 3-198-15</inkml:trace>
          <inkml:trace contextRef="#ctx0" brushRef="#br0" timeOffset="3636.1487">209 7239 166 0,'0'0'215'16,"0"0"-84"0,0 0-8-16,0 0-8 0,0 0-34 15,0 0 10 1,0 0-14-16,-13 0 8 0,13 0-20 15,0 0-37 1,0 0 8-16,0 0-25 0,0 0-10 16,0 0 15-16,0 0-15 0,0 0 27 15,0 0 26 1,0 0-5-16,0 0 9 0,0 0-25 16,0 0-17-1,0 0 12-15,0 0-28 0,0 0 8 16,3 0 8-1,10 0-15-15,6 6 7 0,0 0-2 16,2 3-5-16,1-8 22 16,-3 7-23-16,0-3 1 15,-4 3 3-15,-2-2-2 16,0 2-2-16,-4-3 0 16,1 1 1-16,-1 3 6 15,4-5-7-15,-1 1 0 16,1 0 6-16,3-2-4 15,3 3-2-15,-5-6 0 16,0 5 0-16,-1-2 0 16,-5 2 0-16,3 2 0 0,-6-1 0 15,4-4 2 1,-1 3-2-16,0 1 0 0,-2-3 0 16,4 3 0-1,-1-3 1-15,1 2-1 0,-1 1 0 16,1-4 7-1,-1 1-7-15,4 1 0 0,3-4 0 16,-4 0 0-16,-2 2 0 0,-1-2 0 16,-2 0 0-1,-7 0 3-15,3 0-3 0,-3 3 0 16,0-3 0 0,0 0 5-16,0 0-4 0,0 0-1 15,3 0 0 1,3 0-5-16,0 0 5 0,7 6 0 15,-3-6-10 1,-1 2 9-16,-3-2-22 0,-2 0-2 16,-4 3 13-16,0-3 7 15,0 0 5-15,0 0 7 16,0 0-1-16,0 0 20 16,-4 0-19-16,-2 0 3 15,3 0-7-15,3 0 3 16,0 0-7-16,0 0 1 15,0 0-12-15,0 0 10 16,0 0-9-16,0 0 2 0,0 0 9 16,0 0-16-1,0 0 16-15,0 0-9 0,0 0 9 16,0 0-1 0,0 0 2-16,0 0 4 0,0 0-5 15,0 0-5 1,0 0 4-16,0 0-25 0,0 0-3 15,19 3 11 1,-3-1-37-16,-2 4-3 0,0-4 10 16,-9 4-4-16,3-4 36 0,-8 2 3 15,3-4 13 1,-3 0 15-16,0 0 18 0,0 0 32 16,0 0 3-1,0 0-47-15,0 0-4 0,0 0-17 16,0 0-14-1,0 0-55-15,0 5-73 0,3 2 89 16,2-1-12-16,6 1 5 16,-6-4 46-16,-2 0 1 15,-3-3 13-15,0 0 0 16,0 0 27-16,0 0 44 16,0 0-30-16,-8 0 1 15,0 0 20-15,2 0-32 16,6 0-12-16,-2 0-18 15,2 0-20-15,0 0-38 16,0 0 4-16,0 0-14 16,0 0 35-16,0 0 19 0,0 0 14 15,-6 0 29 1,-2 0 13-16,-3 0-5 0,1 3 7 16,-2 0-17-1,2-1 21-15,1 2 1 0,2-4-17 16,1 0-9-1,3 2-22-15,0-2 8 0,3 0-8 16,0 0 0-16,-7 5 7 0,4-5-7 16,-6 0 0-1,-4 7 16-15,1-1-2 0,-1-1 22 16,0-3 0 0,1 4-20-16,2 0 21 0,4-6-12 15,3 2-11 1,3 2-12-16,-3-2-2 0,3 1-1 15,0 3 0 1,-4 3 0-16,-2-7 1 0,0 4-1 16,0-1 0-16,-4 1 14 15,-3 6-12-15,1-10-2 16,-4 7 0-16,3-4 1 16,2 4 7-16,0-9-7 15,8 0-1-15,1 3 10 16,2-3-8-16,0 0-2 15,0 0 0-15,-3 3-3 16,3-3 3-16,-3 2 1 0,-8 4-1 16,3 0 5-1,-5 1 2-15,-1-1-7 0,3 1 0 16,5 2 1 0,-4-7 0-16,7 4-1 0,0-6 0 15,3 0-1 1,0 0 1-16,0 0 0 0,0 0 0 15,0 0-1 1,0 0-1-16,-3 2 2 0,-1 4 0 16,1-3 7-16,0 3-7 0,-3 1 0 15,3-7 0 1,3 4 1-16,-3-4 8 0,3 0-8 16,0 0 11-1,0 0 19-15,0 0-30 0,0 0 6 16,-4 0-4-1,4 0 5-15,0 0 4 0,-3 0-12 16,0 0 1-16,-3-4 2 16,-1-3-2-1,1 1-1-15,0 0 0 0,0 3-2 16,2 3 2-16,1-2 0 16,3 2 0-16,0 0 2 15,0 0-1-15,0-6-2 16,0 6 1-16,0-2-7 15,0-5 6-15,0 1 1 16,0 1 0-16,0-1 0 16,0-2 7-16,0 3-7 0,0-4 0 15,0 6 1 1,0-8-1-16,0 2 1 0,0 4-1 16,0-7 0-1,0 1-7-15,0-6 7 0,7 0-12 16,2 0-8-1,0 2 13-15,-2-4 7 0,-4 6 0 16,-3 0 3-16,0 2-3 0,0 0 0 16,0 3 0-1,0 3 0-15,0-1 18 0,0 1-18 16,0-2 1 0,0 5 3-16,0 2-3 0,0-4-2 15,0 2 1 1,0-3-19-16,0-1 11 0,0-2-36 15,0 2 38 1,0 1-3-16,0 5 14 0,0-6-5 16,0 3 0-16,0-1 1 15,0 2 13-15,-3-1-14 16,-7 0 1-16,4 3 7 16,0 0-7-16,3 0-2 15,3 0-6-15,0 0-17 16,0 0 23-1,0 0-21-15,0 6 10 0,6 0 11 16,0 3-12-16,0-9 12 16,-2 0-5-16,-4 2 6 15,0-2-1-15,0 0 2 16,0 3 7-16,0-3 13 0,0 6-20 16,0-1 8-1,0 9-9-15,0 3 1 0,-4 5-4 16,1 4 3-1,3-4 0-15,0 1-1 0,0-3-14 16,7-6 14 0,2-3 1-16,4-2-2 0,-7-7 1 15,0-2 1-15,-6 3 0 0,0-3 0 16,0 0-2 0,0 3 2-16,0 0 0 0,3-1 0 15,1 4-6 1,2 0 6-16,3 2 0 0,1-5-18 15,1-1-53 1,3 2 35-16,-4-4-5 0,1 0 3 16,-3 0 36-1,-5 0-9-15,0 0 11 0,-3-4 6 16,0-1 1-16,0-3 0 16,0 0-7-16,0 2 7 15,0 0-7-15,0 3 0 16,0 1-14-16,0 2-64 15,0 0-54-15,0 0 65 16,8 0 15-16,0 0 10 16,-3 0 29-16,-2 0-8 15,0 0 21-15,-3 0-2 0,0 0 8 16,0 0-6 0,0 0 14-16,0 0-2 0,3 0 4 15,-3 0-16 1,5 0 0-16,0 0-1 0,1 0 0 15,0 0 0 1,-1 2 1-16,0-2 0 0,-5 3 0 16,3-3 0-1,-3 0 22-15,0 0 72 0,0 0 16 16,0 0-13-16,-19 0-60 0,-6 0-35 16,1 0 20-1,-3 6-22-15,6-4 1 0,6-2 6 16,5 4-6-1,7-4-2-15,3 0-11 0,0 0-2 16,0 0-27 0,3-6-138-16,7-5 79 0,-1-2 81 15,-3 8-2-15,-4 3 20 16,-2 2 1-16,0 0-3 16,0 0 3-16,0 0 1 15,-2 2 7-15,-10 7 10 16,-4 0-16-16,3-1-4 15,1 1-3-15,2-1-19 16,4-2-256-16</inkml:trace>
          <inkml:trace contextRef="#ctx0" brushRef="#br0" timeOffset="5492.3392">-786 6627 116 0,'0'0'209'0,"0"0"-40"16,0 0-35-16,0 0-17 0,0 0-3 15,0 0-61 1,0 0-8-16,-6-4 19 0,6 4-12 16,0 0 10-1,-3 0 4-15,3 0-9 16,0 0 11-16,0 0-33 16,0 0-12-16,0 0-3 0,0 0-20 15,0 0 0-15,0 0-1 16,0 0 1-16,0 4 1 15,0 7-1-15,0 0 0 16,0 0 6-16,0 3-5 16,-3-3-1-16,0 3 13 15,-1 3-13-15,-2 1 21 16,3-4-10-16,0 2 0 16,0-1-4-16,3-1-6 0,0-3-2 15,0 0-5 1,0 4 6-16,0-4 6 0,0-2-5 15,0 1-1 1,3 3 5-16,0-5 1 0,-3 1-6 16,0-5 0-1,0 2 1-15,0-1 9 0,0-1-10 16,0-3 9 0,0 3-5-16,0 0-3 0,0 1-2 15,0-3 1-15,0 4-2 0,0-1 2 16,0 7 0-1,0-5 0-15,0 2 3 0,0 0-2 16,0 0-1 0,0-4 0-16,0 1 0 0,0 0 1 15,0 0-1 1,0-6 0-16,0 0 0 0,0 0 1 16,0 0-1-16,0 0 0 15,0 0-13-15,0 0-36 16,0 0-133-16,3 0-178 0</inkml:trace>
          <inkml:trace contextRef="#ctx0" brushRef="#br0" timeOffset="8232.1744">-1116 6680 49 0,'0'0'139'16,"0"0"-67"-16,0 0 6 0,0 0 21 16,0 0-37-16,0 0-5 0,0 0-14 15,-22 0 15 1,19 0 14-16,-4 0-6 0,4 0-5 15,0 0-31 1,0 0-1-16,3 0 17 0,-3-2 27 16,0 2 16-1,3 0-11-15,-3 0-21 0,-1 0 4 16,1 0-22 0,0 0-13-16,0 0-10 15,0 0-15-15,0 0 11 0,3-4 6 16,0 4-4-16,0 0 15 15,0 0-29-15,0 0 1 16,0 0-1-16,0-2 1 16,0 2 7-16,3 0-8 15,6-3 2 1,4-1 3-16,3 4-5 0,-1-2 0 16,4 2 1-16,0-3 6 0,3 3-7 15,-1 0 0 1,3 0 1-16,1 0 8 0,2 0-8 15,-2-2 17 1,1 2-2-16,-4-4-15 0,-3 2 13 16,-4-1-6-1,-2 3-6-15,-7 0 7 0,-2 0-9 16,2 0 0 0,0 0 6-16,7 0-5 0,3-3-1 15,6-3 6-15,6 4-4 16,-4-3 13-16,3-1-15 15,-5 2 0-15,-8 4 3 16,-4-3-2-16,-1 3-2 16,-4 0 1-16,-5 0-4 15,0 0 3-15,0 0 2 16,0 0 5-16,0 0 9 16,0 0-14-16,0 0-2 0,2 0 0 15,10 0 0 1,1 0 0-16,3 0 2 0,-1 0-1 15,1 3 7 1,-3 1-6-16,-7-4-1 0,-3 2 0 16,1-2 1-1,-4 0 4-15,0 0-4 0,0 0 7 16,0 0 12 0,0 0-18-16,0 0 4 0,0 0-6 15,0 0 0-15,3 0 0 0,0 0 1 16,0 0-1-1,0 0 4-15,-3 0-1 0,0 0-3 16,0 0 0 0,0 0 1-16,0 0 27 0,0 0-5 15,0 0-4 1,0 0-8-16,0 0-11 0,0 0-1 16,0 0-15-16,0 4-54 15,0 3-119-15,0 2-142 16,-6 0-438-16</inkml:trace>
          <inkml:trace contextRef="#ctx0" brushRef="#br0" timeOffset="6663.2689">-1078 7087 25 0,'0'0'360'0,"0"0"-191"0,0 0-110 16,0 0 15-1,0 0 17-15,0 0-49 0,0 0-15 16,-29 0-11 0,23 0 32-16,3 0 24 0,3 0 16 15,-3 0 9-15,3 0-6 16,0 0-49-16,-3 0 8 15,3 0-1-15,0 0-4 16,0 0 13-16,0 0-20 16,-3 0-3-16,3 0 0 15,0 0-25-15,0 0 6 16,0 0-10-16,0 0-5 16,0 0 10-16,0 0-11 0,0 0 0 15,0 0-1 1,15 0 1-16,4 0-1 0,7-6 1 15,-1 6 0 1,2 0 2-16,-2 0-2 0,4-3 0 16,-4 3 2-1,3-3 5-15,-2-3-7 0,-1 5 0 16,-3-7 0 0,-3 8 0-16,-6-7 0 0,-4 4 0 15,-3 3 0-15,-2 0 3 0,-1 0-4 16,-3 0 1-1,3 0-4-15,3 0-4 0,-1 0 14 16,3 0-6 0,1 0 0-16,1 0 6 0,1 0-6 15,0 0 0 1,-3 0 0-16,3 0 0 0,-3 0 0 16,-5 0 0-16,5 0-2 15,-6 0 6-15,-2 0-4 16,3 0 0-16,-3 0 0 15,3 0-2-15,-3 0 3 16,3 0-1-16,0 0 0 16,2 0 4-16,-3 0-5 15,-2 0 1-15,3 0 0 16,-3 3-1-16,0-3 2 16,0 0-1-16,0 0 3 15,0 0-2-15,0 0-2 0,0 7-20 16,0-3-139-1,0 0-340-15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10:07:56.11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E97EB6-7F6B-4F28-9AC7-BAC9C94CEDDD}" emma:medium="tactile" emma:mode="ink">
          <msink:context xmlns:msink="http://schemas.microsoft.com/ink/2010/main" type="inkDrawing" rotatedBoundingBox="3653,16900 8252,16750 8256,16877 3657,17026" semanticType="underline" shapeName="Other">
            <msink:sourceLink direction="with" ref="{6F5F570E-21AB-47B3-9DDB-6317A8193B89}"/>
          </msink:context>
        </emma:interpretation>
      </emma:emma>
    </inkml:annotationXML>
    <inkml:trace contextRef="#ctx0" brushRef="#br0">26 267 39 0,'0'0'377'0,"0"0"-268"0,0 0-60 16,0 0 0 0,0 0 35-16,0 0-13 0,0 0 1 15,-7-4 31-15,4 3 15 0,0 1 5 16,0 0-17-1,3 0-31-15,-3-6 14 0,3 6-37 16,-3-6-23 0,3 6 8-16,0 0-21 0,0 0 4 15,0 0-4 1,0 0-15-16,0 0 4 0,-4 0-5 16,4 0 0-16,0 0 2 15,0 0-2-15,0 0 0 16,0 0 2-16,0 0 6 15,0 0-8-15,0 0 0 16,0 0 1-16,0 0-2 16,0-6-5-16,0 6 0 15,7-2 6-15,18-4 0 16,3 3-1-16,1 1 1 16,2 2-1-16,-2-5-6 15,-1 5 9-15,4-6-2 0,-8 6 3 16,1-9 3-1,-3 6-6-15,0 0 0 0,-3-3 0 16,0 6-4 0,3-5 5-16,4-1-1 0,-1 0 0 15,3 4 8 1,4 2-10-16,3 0 2 0,-2-5 0 16,5 5-1-16,-3-8 2 15,3 3-1-15,-7 3 0 16,1-4 1-16,-7 3-1 15,0 0 0-15,-6 3 0 16,0-5-2-16,-1 5 2 16,-1 0 0-16,2 0 0 15,-1 0-3-15,4 0 2 16,3 0 1-16,7 0 0 16,-1 0 0-16,7 0 1 15,-3 0-1-15,3-6 0 0,-8 0 1 16,-5 5 2-1,-6-4-3-15,-6 4 0 0,-4 1-1 16,-2 0-2 0,-1 0 3-16,4 0 0 0,-1 0 1 15,7 0-1 1,6 0 0-16,3 0 0 0,4 0 0 16,-1-8 1-16,0 8-1 0,-2 0 0 15,-1 0-1 1,-6 0 0-16,-3 0 1 0,-5 0 0 15,2 0-6 1,-4 0 1-16,1 0 5 0,2 8 0 16,4-7 1-1,6 5 2-15,3 0-2 0,10-6-1 16,3 0 1 0,0 0 5-16,0 0-6 0,-3 0 0 15,-8 0-1-15,-2 0-1 16,-6 0 2-16,-3 6 0 15,-3-1-1-15,-1-5-1 16,1 3 2-16,-1-3 0 16,4 0 2-16,6 0 1 15,7 0-3-15,5 0 0 16,4 0 5-16,2 0-5 16,1 0 0-16,-6-3 0 0,-7 3-2 15,-6 0 1 1,-9 0 1-16,-3 0 0 0,-7 0 3 15,0 0-2-15,0 0-2 16,3 0 1-16,4 0-1 16,9 0 0-16,3 0 1 15,6 0 0-15,7 0 2 16,0 0-2 0,-2 0 0-16,5 0 0 0,-3 0 0 15,-3 0 0-15,-4-5 0 0,-6 5 0 16,-6 0 0-1,-4 0 0-15,-2 0 0 0,-4 0 0 16,4 0-2 0,2 0 1-16,9 0 1 0,6 0 0 15,3 0 0 1,5 0 1-16,3 0-1 0,0 0 0 16,-4 0 1-16,-5 0-2 15,-7 0 1-15,-3 0 0 16,-8 0 0-16,0 0 0 15,-3 0 0-15,3 0 0 16,5 0 0-16,-2 0 0 16,8 0 0-16,7 0 0 15,2-6 0-15,1 6 2 16,0-6-2-16,-4 6 0 16,-3 0-2-16,-3 0 2 15,-3 0 0-15,-3 0 0 0,0 0-1 16,0 0 2-1,-2 0-1-15,5 0 0 0,3 0 1 16,0-1 0 0,4-5-1-16,-4 6 0 0,0 0 0 15,0 0 0 1,-3 0 0-16,0 0 0 0,0 0-3 16,3 0 2-16,0 0 1 0,5 0 0 15,6 0 0 1,2 0 2-16,-2 0-3 0,2 0 1 15,-3-8-1 1,-7 4 0-16,-3-2 1 0,-9 3 0 16,-4 0 1-1,-3 3 0-15,-6 0-1 0,3 0 0 16,-3 0-3 0,7 0 1-16,-1 0 3 0,4 0-1 15,2-2 0-15,4 2 3 16,3 0-4-16,0-4 1 15,0 2-6-15,-1 2-1 16,-3-6 7-16,-2 0 0 16,-3 6 0-16,-1 0 0 15,-3 0-1-15,4-5 1 16,-4 5 0-16,0-4-1 16,4 4 1-16,3 0 0 0,2-1-1 15,4 1-3 1,6-4 3-16,1 4 1 0,5-5-19 15,-2 5-5 1,-2-6-4-16,-2 6 15 0,-6 0 13 16,-3-6-14-1,-6 6 14-15,-7 0 0 0,-3 0 0 16,0 0 3 0,3-2-3-16,3 2 1 0,7-4-1 15,6 2-4-15,12-4 3 0,7-4-33 16,3 0-59-1,0 5 22-15,-4-1-41 0,-9 6 74 16,-9 0 37 0,-9 0-20-16,-7 0 12 0,-3 0 9 15,0 0 20 1,0 0 61-16,0-6-30 0,0 6 16 16,0 0-6-16,-3-6-40 15,3 6-5-15,0 0-16 16,0 0-23-16,0 0-12 15,0 0-63-15,0 0 11 16,0 0 58-16,0 0-10 16,0 0-5-16,-5 6 18 15,-12 0 16-15,-4 0-3 16,-17 4-91-16,0-1-66 16,3 3-326-16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10:08:02.80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F5842D-7430-4D5D-BFC6-17501ED69DBC}" emma:medium="tactile" emma:mode="ink">
          <msink:context xmlns:msink="http://schemas.microsoft.com/ink/2010/main" type="writingRegion" rotatedBoundingBox="3341,16756 6256,17226 6060,18443 3145,17974"/>
        </emma:interpretation>
      </emma:emma>
    </inkml:annotationXML>
    <inkml:traceGroup>
      <inkml:annotationXML>
        <emma:emma xmlns:emma="http://www.w3.org/2003/04/emma" version="1.0">
          <emma:interpretation id="{ABA21A7C-538D-42AF-B165-8EE10A74DA0C}" emma:medium="tactile" emma:mode="ink">
            <msink:context xmlns:msink="http://schemas.microsoft.com/ink/2010/main" type="paragraph" rotatedBoundingBox="3341,16756 6256,17226 6060,18443 3145,17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197413-5292-4C7B-8C57-3EFCCABE4E2F}" emma:medium="tactile" emma:mode="ink">
              <msink:context xmlns:msink="http://schemas.microsoft.com/ink/2010/main" type="line" rotatedBoundingBox="3341,16756 6256,17226 6060,18443 3145,17974"/>
            </emma:interpretation>
          </emma:emma>
        </inkml:annotationXML>
        <inkml:traceGroup>
          <inkml:annotationXML>
            <emma:emma xmlns:emma="http://www.w3.org/2003/04/emma" version="1.0">
              <emma:interpretation id="{76D12F21-14A3-4D20-9513-F69E8F709808}" emma:medium="tactile" emma:mode="ink">
                <msink:context xmlns:msink="http://schemas.microsoft.com/ink/2010/main" type="inkWord" rotatedBoundingBox="3992,16829 3994,18055 3290,18056 3288,16830"/>
              </emma:interpretation>
              <emma:one-of disjunction-type="recognition" id="oneOf0">
                <emma:interpretation id="interp0" emma:lang="en-US" emma:confidence="0.5">
                  <emma:literal>at</emma:literal>
                </emma:interpretation>
                <emma:interpretation id="interp1" emma:lang="en-US" emma:confidence="0">
                  <emma:literal>at.</emma:literal>
                </emma:interpretation>
                <emma:interpretation id="interp2" emma:lang="en-US" emma:confidence="0">
                  <emma:literal>ait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49</emma:literal>
                </emma:interpretation>
              </emma:one-of>
            </emma:emma>
          </inkml:annotationXML>
          <inkml:trace contextRef="#ctx0" brushRef="#br0">-2041 9647 46 0,'0'0'150'0,"0"0"-86"0,0 0-11 16,0 0 87-1,0 0 29-15,0 0-54 0,0 0-44 16,0 0 10-16,0 0-29 16,0 0-17-16,0 0-1 15,0 0-25-15,0 0 11 16,0 0-18-16,0 0 5 16,0 0 5-16,0-6-11 15,3 6-1-15,4-6 6 16,-4 1 0-16,0 1-7 15,0 4 1-15,-3 0-6 0,3 0-1 16,-3 0 7 0,0 0 0-16,0 0 0 0,0 0 9 15,0 0-9 1,0 0 0-16,0 0 0 0,0 0 4 16,0 0-4-1,0 0 0-15,0 0-1 0,0 0-6 16,0 0-3-1,0 0 0-15,0 0 10 0,0 0 7 16,0 9 3-16,0-3 25 0,-3 0 36 16,-3 2-3-1,-4-2 10-15,1 0-13 0,-4-2-20 16,4 4 18 0,-7-2-27-16,3 1-7 0,1-1 4 15,-1-1-32 1,1-2 15-16,-1 3-16 0,3-1 1 15,-2 0 4-15,-1 3-4 16,-3-1 0-16,-1 5 7 16,-2-1 1-16,-5 4 1 15,2-4 11-15,1 2-5 16,-7 5 26-16,3-9-23 16,-1 1 0-16,-2-4 16 15,3 0-33-15,3 2 15 16,6-2 1-16,6-6-4 15,4 5 10-15,6-5-24 16,-3 0 10-16,3 0-5 0,-3 0 4 16,0 0-9-1,-1 0 0-15,-2 6 0 0,3-6 8 16,-2 3-7 0,-3-3 0-16,5 4-1 0,3-2-3 15,0-2 2 1,0 5-14-16,0-5 11 0,0 0-3 15,0 0 7-15,0 0 0 0,0 0 6 16,0 0 1 0,0 0-6-16,0 0-1 0,0 0 0 15,0 0 3 1,0 0-3-16,0 0 0 0,0 0 2 16,0 0-1-1,0 0-1-15,0 0 0 0,0 0-10 16,0 0 8-1,0 0-5-15,0 0 7 0,0 0 0 16,0 0-1-16,0 0 0 16,0 0 1-16,0 0 0 15,3 6 1-15,5-6-1 16,0 6 0 0,2 0 0-16,-1 2 5 0,4-3-12 15,3 2 7-15,6-7-10 16,3 0 10-16,6 0 0 15,1 0 10-15,0 0-3 0,-7 0-1 16,-3-7-6 0,-3 2 0-16,-11 5 1 0,0 0-4 15,-5 0 3 1,0 0 0-16,-3 0 0 0,2 0-10 16,1 0 9-1,0 0 1-15,5 0 0 0,-6 0 1 16,4 0-1-1,0 0 0-15,1 5 0 0,2 2 0 16,1-7 0-16,-4 6 0 0,3-5 0 16,-2 5-1-1,-1 0 1-15,4 0 0 0,-4-1 0 16,3 3 0 0,-2-2-1-16,2 1 1 0,1-2 0 15,-4-3-1 1,0-2 2-16,-3 4-1 0,1-4 0 15,-1 0 1-15,0 0-3 16,0 0 2-16,0 0 0 16,0 0 4-16,0 0-3 15,1 0-1-15,-4 0 0 16,3 0 0-16,-3 0-1 16,0 0 1-16,3 0 0 15,-3 0-1-15,0 0 2 16,0 0-1-1,3 0 0-15,0 0 1 0,-3 0 1 16,3 0-2-16,-3 0 0 0,0 0-3 16,0 0 1-1,0 0 1-15,0 0 1 0,0 0-17 16,4 0 17 0,-1 0-6-16,3 0 6 0,-3 0-1 15,0 0 4 1,0 0-3-16,1 0 0 0,-1 0 1 15,-3 0 2-15,3 0-3 0,0 0 0 16,-3 0 7 0,0 0-6-16,0 0-1 0,0 0 0 15,0 0-1 1,0 0 0-16,0 0 1 0,0 0 0 16,0 0 7-1,0 0 0-15,0-4-7 16,0 2 0-16,0-3 1 15,0-2 1-15,0-4-2 16,0 8 0-16,0-2 3 0,-3-1-3 16,0 0 0-1,0 4 0-15,-1-2 1 0,4 3 3 16,-3-5-4 0,0-1 1-16,0-4-1 0,0 3 0 15,0-9 0 1,3 2 0-16,-3 2 0 0,3 1-5 15,0 1 5-15,0-3 0 0,0 8 3 16,0-6-2 0,0 7-1-16,0-1 0 0,0 4 0 15,-4 2 0 1,4 0 0-16,0 0 0 0,0 0-1 16,0-5 5-1,0 5-5-15,0 0 1 0,0 0-5 16,0 0 4-1,0 0 1-15,0 0 0 0,0 0-1 16,0 0-9 0,-3 0 4-16,3 0-5 15,0 0-10-15,-3 0 20 16,3 0-5-16,0 0 6 0,-3 0-1 16,3 0 1-16,-3 5 0 15,3-3-7-15,0 4 3 16,-3-3 3-16,-1-1 1 15,-2 4 0-15,0 0 0 0,0 0 0 16,-1-5 0 0,1 3 0-16,3-4 1 0,0 4 3 15,-1-4 5 1,1 0 4-16,0 0 12 0,-3 0-24 16,3 0 7-1,-7 0-8-15,1 0 1 0,-7 0 2 16,-6 5-3-1,-10 0-7-15,-6 9 7 0,-5 3-30 16,-4-2 30-16,3 4-1 0,9-2-8 16,7-4 9-1,12-6 1-15,10-1 0 0,6-6-1 16,0 0-22 0,0 0 0-16,18 0-4 15,17 0 10-15,6-12 15 16,3-2 1-16,1-5 0 15,-4 7 0-15,-11-2-7 0,-8 8 7 16,-6 1-16-16,-10 5 7 16,-6 0 8-16,3 0 2 15,-3-6-1-15,0 6 18 16,0 0-12-16,0 0 1 16,0 0-7-16,4-2 1 15,-1 2-1-15,0-4 0 16,3 2 0-16,1-1-1 15,-1 0-19-15,-3 3 20 16,0 0-2-16,-3 0 2 0,0 0 2 16,0 0-2-1,0 0 16-15,0 0 35 0,0 0-25 16,0 0 9 0,0 0-16-16,0-6-19 0,0 6 10 15,0 0-10 1,0 0-13-16,0 0-9 0,0 0-85 15,0 0-69-15,0 0-91 16,0 6-295-16</inkml:trace>
          <inkml:trace contextRef="#ctx0" brushRef="#br0" timeOffset="1219.9153">-2265 10346 224 0,'0'0'342'0,"0"0"-175"0,0 0-33 15,0 0 28 1,0 0-19-16,0 0-44 0,0 0-27 16,0-6 4-1,0 6 7-15,0 0-34 0,0 0-21 16,0 0-1-1,0 0-19-15,0 0 3 0,0 0-11 16,0 0-3-16,0 0 2 16,0 0 1-16,0 0 0 15,0 6-7-15,0 13 7 16,0-4 0 0,3 2 0-16,0 4 0 0,2-3 0 15,-2 5 9 1,0-3 8-16,-1 0 5 0,1-1-21 15,0 4 18-15,5 4-15 0,-5-3 4 16,2 3-2 0,3-3-6-16,-3 2 0 0,1-7 11 15,0 4-10 1,1 3-1-16,-1-7 0 0,0 1 8 16,-2-3-6-1,-1-3-2-15,-3-2 8 0,3-10 2 16,-3 4-9-16,0-6-1 0,3 0 0 15,-3 6 2 1,0-6 5-16,0 0-7 0,0 0 0 16,0 0 0-1,0 0-4-15,0 0 3 0,0 0-15 16,3 0-11 0,0 6 6-16,-3-6-42 0,0 5-96 15,0 1-126 1,0-4-229-16</inkml:trace>
          <inkml:trace contextRef="#ctx0" brushRef="#br0" timeOffset="4688.7672">182 10207 84 0,'0'0'187'16,"0"0"-135"-16,0 0-28 15,0 0-23-15,0 0 4 16,0 0-5-16,0 0 0 0,76-62 72 15,-76 56 82 1,0 1 12-16,0-1 15 0,0 4-83 16,0 2 44-1,0 0-16-15,0 0-42 0,0-7-9 16,0 7-40 0,0 0-19-16,0 0-16 0,0 0-24 15,0 0 16-15,0 0 2 0,6 0 6 16,1 0-1-1,-1 9 2-15,-3 2-1 0,-3 1 6 16,0-6 1 0,0 1 9-16,0 6 25 0,0-8-11 15,0 3 11 1,0-2-25-16,0 5 0 16,0-2-7-16,0 8-2 15,6-3-7-15,1 2 0 16,2 5 0-16,1-2 9 0,-4 7-8 15,0-9 0 1,-6 9 19-16,0-7-12 0,0 0 27 16,0 2-6-1,0-4-6-15,0-2 23 0,0 1-32 16,0-4-6 0,0 2-7-16,0-4 1 0,0 5-2 15,3-4 0-15,1-2 0 0,2 1 4 16,-3-2-4-1,0-1 0-15,-3-1 8 0,3 0-2 16,-3-1-8 0,0-5 2-16,0 0 0 0,0 6 7 15,0-6-6 1,0 0 8-16,0 3-6 0,0 1-2 16,0-4-1-1,0 8 0-15,0-8 0 0,0 0 1 16,0 0 0-16,0 0-1 15,0 0 7-15,0 0 1 16,0 0-8-16,0 0 0 16,0 0 0-16,0 0 0 15,0 0 0-15,0 0-18 16,0 0-55-16,0 0-216 16,0 0-752-16</inkml:trace>
        </inkml:traceGroup>
        <inkml:traceGroup>
          <inkml:annotationXML>
            <emma:emma xmlns:emma="http://www.w3.org/2003/04/emma" version="1.0">
              <emma:interpretation id="{AB056414-1E63-4396-B74D-F848FBCF2494}" emma:medium="tactile" emma:mode="ink">
                <msink:context xmlns:msink="http://schemas.microsoft.com/ink/2010/main" type="inkWord" rotatedBoundingBox="5661,17254 6236,17347 6145,17912 5570,17819"/>
              </emma:interpretation>
              <emma:one-of disjunction-type="recognition" id="oneOf1">
                <emma:interpretation id="interp5" emma:lang="en-US" emma:confidence="0.5">
                  <emma:literal>U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\</emma:literal>
                </emma:interpretation>
                <emma:interpretation id="interp8" emma:lang="en-US" emma:confidence="0">
                  <emma:literal>6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059.8646">-2513 10683 215 0,'0'0'328'16,"0"0"-196"-16,0 0-25 15,0 0 7-15,0 0-20 16,0 0 0-16,0 0-30 16,0-3-8-16,0 3 11 15,0 0-40-15,0 0 23 16,0 0 15-16,0 0-27 0,0-6-3 15,0 1-21 1,9 0-2-16,4-4 7 0,9 3-18 16,0-6 15-1,7-1-16-15,-1 2 1 0,4 3 4 16,2 1-4 0,-2-4 7-16,1 5-3 0,-3 0 3 15,-3 4-8 1,2-2 6-16,-4 3-6 0,3 1 32 15,-6-8-19-15,1 8 1 0,-5 0 7 16,-2-5-21 0,-3 5 19-16,-1-5-12 0,1 5-7 15,-3-9 33 1,2 4-15-16,4-1 8 0,-3-6 5 16,1 3-31-1,-3 5 12-15,-3-2-12 0,0 0 0 16,-3 4 6-16,1 2-5 15,4-4-1-15,2 2 4 16,-2 2-2-16,2 0-2 16,-2-6 0-16,-4 6 0 15,4-6 0-15,-7 6 0 16,3 0 1-16,-6 0 21 16,0-5-8-16,0 5 43 15,0 0-8-15,0 0-26 16,0 0 13-16,0 0-25 15,0 0-4-15,0 0-7 0,0 0 0 16,0 0-6 0,0 0-20-16,0 0-41 0,0 0-5 15,0 0-36 1,0 0-37-16,0 11-99 0,-16 3-257 0</inkml:trace>
          <inkml:trace contextRef="#ctx0" brushRef="#br0" timeOffset="3758.8218">-163 10190 314 0,'0'0'236'15,"0"0"-140"-15,0 0-27 16,0 0 35-16,0 0-22 16,0 0-49-16,0 0-33 15,-6-6 14-15,6 6 12 16,-3 0 60-16,3 0 58 0,0 0-41 15,-3 0-10 1,3 0-45-16,0 0-34 0,0 0 11 16,0 0-23-1,0 0-1-15,0 0 5 0,0 12 0 16,0-1-5 0,0 9 19-16,0 6 8 0,3-7 5 15,0 4-19-15,0 0 3 0,0 5 14 16,0-9-30-1,-3 7 19-15,4-7-5 0,-1-1-15 16,0 2 25 0,0 0-12-16,0-3 7 0,0 3-4 15,4-1-5 1,-4-2-11-16,3-3 0 0,-1 0 0 16,3 4 1-1,-2-7-1-15,-1-4 0 0,3 7 7 16,-2-9-6-16,2 0-1 15,0-2 0-15,0 2 1 16,-2-5 5-16,4 6-5 16,-4-6 0-16,4 6 5 15,-1-6-4-15,4 0-2 16,-1 2 0-16,1 2 0 16,0-3 1-16,-1-1-1 15,1 8 0-15,3-8 0 0,3 0-1 16,3 0-1-1,3-8-36-15,2-19-52 0,0-1-149 16,-13 0-391-16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10:09:21.86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FB1664-30BB-4989-B842-EFCE97F2B664}" emma:medium="tactile" emma:mode="ink">
          <msink:context xmlns:msink="http://schemas.microsoft.com/ink/2010/main" type="inkDrawing" rotatedBoundingBox="19658,17353 25084,17261 25085,17357 19660,17449" semanticType="strikethrough" shapeName="Other">
            <msink:sourceLink direction="with" ref="{731E9B5B-39D3-4755-9BBC-BFC0E932035E}"/>
          </msink:context>
        </emma:interpretation>
      </emma:emma>
    </inkml:annotationXML>
    <inkml:trace contextRef="#ctx0" brushRef="#br0">46 144 195 0,'0'0'283'0,"0"0"-148"16,0 0-51-16,0 0 7 15,0 0-25-15,0 0-15 16,0 0 17-16,-9-6-26 15,9 6 13-15,0 0 26 16,0 0 10-16,0 0 29 16,-4 0-1-16,1-6-37 15,0 6 9-15,-3-6-50 16,-1 4 12-16,1-1-1 0,3 1-33 16,0 2 5-1,0 0-21-15,3 0 4 0,0 0 2 16,0 0-9-1,0 0 2-15,0 0-2 0,0 0-4 16,0 0 4 0,0 0 0-16,0 0-13 0,0 0 12 15,0 0-8 1,0 0 9-16,0-6 0 0,0 6 9 16,9 0-9-16,7 0 0 0,3 0 0 15,0 0 2 1,0 0-2-16,0 0 0 0,0-7 0 15,-1 7 7 1,-2 0-9-16,3 0 2 0,-3 0-1 16,0 0-1-1,3 0 2-15,-5 0 0 0,10 0 2 16,-2 0-1-16,2 0-1 16,1 0 0-16,4 0-2 15,-1 0-5-15,-3 0 8 16,4 0-1-16,-4 0 3 15,-3 0-1-15,-3 0-2 16,-8 0 0-16,2 0 0 16,-2 0-3-16,-3 0 4 15,6 0-1-15,0 0 0 16,2 0 0-16,6 0 0 16,0 0 0-16,0 0 0 0,4 0-1 15,-7 0 2 1,-4 0-1-16,1 0 0 0,-6 0-3 15,2 0 3 1,1 0 0-16,0 0 2 0,1 0-3 16,8 0 2-1,2 0-1-15,3 0 0 0,4 0 3 16,1 0-3-16,0 0 0 16,-1 0 0-16,-6 0-2 15,-3 0-1-15,-3 0 3 16,-3 0 3-16,0 0 4 15,0 0-14-15,0 0 6 16,6 0 1-16,2 7-1 16,7-7 2-16,4 0-1 15,6 0 7-15,-3 0-7 16,0 0 0-16,-3 6-1 0,-7-6-7 16,-1 2 8-16,-3 3 0 15,-7 1 1-15,2 0-2 16,0-6-1-16,0 0 2 15,3 6 0 1,0-6 0-16,7 0 0 0,6 0 0 16,-1 0 0-1,4 0 0-15,0-6 1 0,-1 6-2 16,-6 0 1-16,-2 0 0 0,-4 0-9 16,-6 0 15-1,-3 0-6-15,3 0 0 0,6 0-7 16,3 6 6-1,7-6 1-15,8 0-4 0,6 0-2 16,0 0 6 0,-2 0 0-16,1-6 0 0,-7 0-13 15,-8 0 12 1,0 6-8-16,-12 0 6 0,-2 0-4 16,-3 0 7-16,0 0 0 15,-4 0 0-15,4 0 1 16,0 6-1-16,6-6 0 0,6 0-9 15,7 0 7 1,6 0 2-16,0 0 0 0,-1-6 0 16,-5 1 6-1,-4 3-12-15,-9 2 6 0,-3 0-4 16,-6 0-5-16,-4 0 6 16,4 0 2-16,0 0 1 15,3 0-15-15,2 2 15 16,5 1-7-16,8-3-20 15,1 0 26-15,1 0 2 16,2 0 5 0,-3 0-6-16,-10-3 0 0,-7 1-7 15,-2 2 7-15,-7 0 0 16,-2 0-1-16,2 0 1 16,3 0 0-16,4 0-1 0,6 0 2 15,3 0-1 1,10 0 0-16,2 0-2 0,3 0 2 15,4 0 0 1,-3 0 0-16,-3 0 0 0,-10 0 0 16,-3 0 0-1,-9 0 0-15,-7 0 1 0,0 0-2 16,-3 0 1-16,7 0 0 16,3 0 0-16,9 0 1 15,6 0 1-15,10 0-2 16,8 0 0-16,2 0-1 15,2 0 1-15,1 0 0 16,-7 0 0-16,-6 0 1 16,-8 0-4-16,-8 0 3 15,0 0 0-15,-6 0 0 0,3 0 0 16,0 0 0 0,3 0 0-16,3 0 2 0,4-6-1 15,5-1-1 1,4-4 0-16,-3 9 0 0,3-4 1 15,-3 0-1 1,-5 6 0-16,-1-5 1 0,-7 5-2 16,-3 0 1-16,-4 0 0 0,-2 0-2 15,0 0-1 1,-1 0 3-16,1 0 0 0,3 0 1 16,3 0 0-1,3 0-1-15,0 0 1 0,3 0-6 16,-1 0 14-1,3 0-7-15,-6 0-2 0,-2 0 0 16,-1-3-4 0,-2 3 5-16,-3 0-1 0,6 0 0 15,-3 0-1-15,6 0 1 16,0 0 0-16,3 0-1 16,0-3-5-16,-4 1 6 15,1-5 0-15,-3 1-2 16,-6 1-15-16,-4-1 16 15,-2 4 1-15,-1 2-2 16,-3-3 2-16,5 3 0 16,0-3 1-16,5 3 1 0,2-6-1 15,4 6-1 1,3-5 0-16,4-1-17 0,-1 4 16 16,3-1-46-1,-6-1 6-15,1 4 41 0,-9-5-14 16,-3 5 14-1,-3 0 0-15,-5 0 0 0,5 0 2 16,-5 0-2 0,2 0 0-16,6 0 10 0,-3 0-10 15,8 0 0-15,0 0-2 0,3 0-4 16,3 0 6 0,0 0 0-16,-6 0 0 0,-1 0-1 15,-8 0 9 1,-1 0-8-16,-3 0 0 0,-3 0-2 15,3 0-7 1,4 0 9-16,-1 0 0 0,0 0 2 16,1 0-1-16,2 5-1 15,0-5 0 1,-2 0-6-16,-1 0 5 0,0 4 1 16,1-4 0-1,-7 0-2-15,3 0-5 0,-3 0 0 16,0 0-4-1,0 3-16-15,0-3 26 0,0 2-15 16,3 4 16 0,-3-6-1-16,3 5-10 0,-3-5-4 15,0 0-2-15,3 0-2 0,-3 0 17 16,0 0 4 0,0 0 5-16,0 0 19 0,0 0-26 15,0 0 0 1,0 0 0-16,0 6-14 0,2-6 13 15,3 0 2 1,-2 0 4-16,0 3-5 0,-3-3-5 16,3 0 5-16,-3 0 0 15,0 0 1-15,3 0-1 16,-3 0 6-16,0 0 3 16,0 0 13-16,0 0-22 15,0 0 23-15,0 0-5 16,0 0-17-16,0 0 19 15,0 0-14-15,0 0-5 16,0 0-2-16,0 0-1 16,0 0 1-16,0 0 0 15,0 0-27-15,0 0 21 0,0 11-47 16,-17-6-95 0,0 1-194-16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9T23:08:55.8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AA90CDB-3EB4-452D-89C2-437D8EAD75A0}" emma:medium="tactile" emma:mode="ink">
          <msink:context xmlns:msink="http://schemas.microsoft.com/ink/2010/main" type="writingRegion" rotatedBoundingBox="3278,12091 7781,12413 7478,16647 2975,16324"/>
        </emma:interpretation>
      </emma:emma>
    </inkml:annotationXML>
    <inkml:traceGroup>
      <inkml:annotationXML>
        <emma:emma xmlns:emma="http://www.w3.org/2003/04/emma" version="1.0">
          <emma:interpretation id="{D1CF16C2-9204-4949-9410-49E888D0A1C2}" emma:medium="tactile" emma:mode="ink">
            <msink:context xmlns:msink="http://schemas.microsoft.com/ink/2010/main" type="paragraph" rotatedBoundingBox="3278,12091 6856,12347 6664,15032 3086,14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F65441-B639-46A2-95CA-61E89FD1439A}" emma:medium="tactile" emma:mode="ink">
              <msink:context xmlns:msink="http://schemas.microsoft.com/ink/2010/main" type="line" rotatedBoundingBox="3462,13604 6667,13833 6581,15027 3377,14797"/>
            </emma:interpretation>
          </emma:emma>
        </inkml:annotationXML>
        <inkml:traceGroup>
          <inkml:annotationXML>
            <emma:emma xmlns:emma="http://www.w3.org/2003/04/emma" version="1.0">
              <emma:interpretation id="{64D03575-0688-4491-AEFC-6A9D4FF698C6}" emma:medium="tactile" emma:mode="ink">
                <msink:context xmlns:msink="http://schemas.microsoft.com/ink/2010/main" type="inkWord" rotatedBoundingBox="3462,13604 6667,13833 6581,15027 3377,14797"/>
              </emma:interpretation>
              <emma:one-of disjunction-type="recognition" id="oneOf0">
                <emma:interpretation id="interp0" emma:lang="en-US" emma:confidence="0">
                  <emma:literal>EH</emma:literal>
                </emma:interpretation>
                <emma:interpretation id="interp1" emma:lang="en-US" emma:confidence="0">
                  <emma:literal>the</emma:literal>
                </emma:interpretation>
                <emma:interpretation id="interp2" emma:lang="en-US" emma:confidence="0">
                  <emma:literal>eh</emma:literal>
                </emma:interpretation>
                <emma:interpretation id="interp3" emma:lang="en-US" emma:confidence="0">
                  <emma:literal>Eh</emma:literal>
                </emma:interpretation>
                <emma:interpretation id="interp4" emma:lang="en-US" emma:confidence="0">
                  <emma:literal>*4</emma:literal>
                </emma:interpretation>
              </emma:one-of>
            </emma:emma>
          </inkml:annotationXML>
          <inkml:trace contextRef="#ctx0" brushRef="#br0">-747 1778 28 0,'0'0'40'0,"0"0"-8"0,0 0-16 16,0 0-8 0,0 0 1-16,0 0-2 0,0 0 12 15,0 0 10 1,0 0 15-16,0 0 21 0,0 0 12 16,0 0-17-1,0 0 4-15,0 0-18 0,0 0 2 16,0 0-5-16,0 0-30 0,0 0-13 15,0 0 0 1,0 0-11-16,0 0-4 16,0 0-13-16,0 0 0 15,0 0 4-15,0 0-7 16,0 0-21-16,0 4-53 16,0 1-69-16</inkml:trace>
          <inkml:trace contextRef="#ctx0" brushRef="#br0" timeOffset="140.002">-747 1778 62 0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19T23:07:36.2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CBC00D-822B-4092-8A01-0DD8258536CA}" emma:medium="tactile" emma:mode="ink">
          <msink:context xmlns:msink="http://schemas.microsoft.com/ink/2010/main" type="writingRegion" rotatedBoundingBox="24041,14635 27071,13325 27659,14684 24629,15994"/>
        </emma:interpretation>
      </emma:emma>
    </inkml:annotationXML>
    <inkml:traceGroup>
      <inkml:annotationXML>
        <emma:emma xmlns:emma="http://www.w3.org/2003/04/emma" version="1.0">
          <emma:interpretation id="{C0AFA272-9203-4208-955A-F5393A475239}" emma:medium="tactile" emma:mode="ink">
            <msink:context xmlns:msink="http://schemas.microsoft.com/ink/2010/main" type="paragraph" rotatedBoundingBox="24041,14635 27071,13325 27659,14684 24629,15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8386D7-F9B4-410B-B380-309A387005B7}" emma:medium="tactile" emma:mode="ink">
              <msink:context xmlns:msink="http://schemas.microsoft.com/ink/2010/main" type="line" rotatedBoundingBox="24041,14635 27071,13325 27659,14684 24629,15994"/>
            </emma:interpretation>
          </emma:emma>
        </inkml:annotationXML>
        <inkml:traceGroup>
          <inkml:annotationXML>
            <emma:emma xmlns:emma="http://www.w3.org/2003/04/emma" version="1.0">
              <emma:interpretation id="{8322422E-B1B1-4144-8CBF-39FC3E2401FE}" emma:medium="tactile" emma:mode="ink">
                <msink:context xmlns:msink="http://schemas.microsoft.com/ink/2010/main" type="inkWord" rotatedBoundingBox="24041,14635 25505,14002 26093,15361 24629,15994"/>
              </emma:interpretation>
              <emma:one-of disjunction-type="recognition" id="oneOf0">
                <emma:interpretation id="interp0" emma:lang="en-US" emma:confidence="0">
                  <emma:literal>as.</emma:literal>
                </emma:interpretation>
                <emma:interpretation id="interp1" emma:lang="en-US" emma:confidence="0">
                  <emma:literal>at.</emma:literal>
                </emma:interpretation>
                <emma:interpretation id="interp2" emma:lang="en-US" emma:confidence="0">
                  <emma:literal>art.</emma:literal>
                </emma:interpretation>
                <emma:interpretation id="interp3" emma:lang="en-US" emma:confidence="0">
                  <emma:literal>a's.</emma:literal>
                </emma:interpretation>
                <emma:interpretation id="interp4" emma:lang="en-US" emma:confidence="0">
                  <emma:literal>a''.</emma:literal>
                </emma:interpretation>
              </emma:one-of>
            </emma:emma>
          </inkml:annotationXML>
          <inkml:trace contextRef="#ctx0" brushRef="#br0">-1197-126 23 0,'0'0'64'0,"0"0"-2"15,0 0-13 1,0 0 3-16,0 0-12 0,0 0-7 15,0 0-2 1,0 0-14-16,0 0 0 16,0 0 5-16,0 0-21 0,0 0 12 15,0 0-13 1,0 0 1-16,0 0-2 0,0 0 1 16,0 0 0-1,0 0 0-15,0 0-6 0,0 0 6 16,0 0-1-1,0 0-5-15,0 0 5 0,0 0 1 16,0 0-1 0,0 0 1-16,0 0-9 0,0 0 9 15,0 0-1-15,0 0-6 0,0 0 7 16,0 0 0 0,0 0 0-16,0 0 6 0,0 0-6 15,0 0-1 1,0 0 1-16,0 0-8 0,0 0 7 15,0 0-7 1,0 0 2-16,0 0-4 0,0 0-16 16,0 0-7-16,0 0-38 15,0 0-109-15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3:33:29.2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F9B664-AF8B-4230-BC6D-F8CC3ED1F397}" emma:medium="tactile" emma:mode="ink">
          <msink:context xmlns:msink="http://schemas.microsoft.com/ink/2010/main" type="inkDrawing" rotatedBoundingBox="7966,15450 10108,10030 14627,11816 12486,17236" hotPoints="14191,13681 11459,16414 8727,13681 11459,10949" semanticType="enclosure" shapeName="Circle">
            <msink:destinationLink direction="with" ref="{BF774B55-7949-4AE7-A71B-DA61D6902D4B}"/>
          </msink:context>
        </emma:interpretation>
      </emma:emma>
    </inkml:annotationXML>
    <inkml:trace contextRef="#ctx0" brushRef="#br0">3296 34 0,'-30'-30'110,"15"30"-110,-15 0 15,15 0-15,-15 0 16,-15 0-16,30 0 31,0 0-15,-15 0-16,-44 0 16,44 0-16,-45 15 15,15-15-15,45 0 16,-14 0-16,-16 0 78,0 0-62,30 0-1,-15 0-15,15 0 0,0 0 16,-30 15-1,-14-15-15,14 30 16,-45-30-16,30 45 16,-14-45-16,14 15 15,0 0-15,15 15 47,-29-16-31,44-14-16,-15 30 15,-45-15-15,1 15 16,-76 0-16,-14-15 16,89 15-16,-74 30 15,74-45-15,16 14 63,29-14-48,15 15 1,-15-30-16,30 15 16,-30 0-1,15 30-15,1-30 0,-16 30 16,15-30 31,15 15-32,0-15-15,0 14 16,0 1-16,-15 15 16,-15 0-16,30-15 15,-29 0-15,44-15 16,-15 0-16,0 0 16,15-1-16,-30 16 15,30 0-15,-30 15 16,15-30-16,0 15 15,-15 15-15,30-30 16,-15 0-16,15 14 16,0-14-16,-15 0 31,15 0-31,0 15 16,-15 0-16,15-15 15,-15 45-15,-14-30 16,14 44-16,15-14 15,-45 0-15,15 15 16,15-16-16,-15 16 16,15-15-1,15-15-15,-15-30 47,15 14-47,-15-14 16,15 0-16,0 30 15,0-15-15,0 45 16,0-15-16,0-1 16,0 31-16,0 0 15,0 29-15,0-29 16,0-1-16,0 1 16,0-30-16,0 15 15,0-46 16,0 16 1,0-15-32,0 0 15,0 15-15,0 0 16,0 14-16,0 1 16,0 15-16,0 15 15,0-31 1,0 1-16,0 15 15,0-45-15,0 29 16,0-14-16,0-15 31,0 15 47,0-30-78,0 0 16,0 30-16,0-15 16,15 14-16,-15 16 15,30 15-15,15-15 16,-45 14-16,15-14 16,45 30-16,-60-16 15,15-14-15,0-15 16,14 0-16,-14-15 15,-15-15-15,15 15 63,0-16-63,15 16 16,-15-15-1,0 0-15,15 15 16,15 15-16,-15-15 15,14 15-15,-29-30 16,0 29-16,30 1 16,0-15-16,-30 0 15,15-15-15,-15 0 16,15-15-16,-15 15 16,44 0-16,-29 15 15,45-15-15,-15 14 16,-16-29-16,-14 15 15,15 0-15,-30 15 16,30-30-16,-30 15 16,0-15-1,0 0-15,0 0 16,30 0-16,14 0 16,31 0-16,0 0 15,-1 0-15,-29 0 16,30 0-16,-1 15 15,-14 15-15,-15-15 16,0 15 0,14-15-16,-14 15 15,15-15-15,-45 0 16,14-15-16,1 29 16,-15-29-16,-15 0 15,0 0 48,15 0-63,-15 0 15,0 0-15,15 0 16,44 0-16,-14 0 16,30 0-16,-30 0 15,-1 0-15,-14 0 16,-15 0-16,15 0 15,0-15 48,-30 15-47,0-14-1,29-1-15,-29 15 78,15 0-78,-15-15 16,30 0-16,-15 15 16,15-30-16,14 15 15,46-15-15,-15 15 16,-1-15-16,1 15 15,-45-15 32,-30 30-31,0-15-16,0 0 16,0 1-16,14-1 15,-14 0-15,0-30 16,0 30 31,0 0-16,0 0-15,0 0-16,-15-15 15,30 15-15,-15 0 16,0-15-16,-15-14 15,15-1-15,0 30 16,15-45-16,-15 30 16,29-45-16,-14 16 15,-15 14-15,0 0 16,15 0-16,-30 30 16,15-15-16,0-44 15,-15 44-15,45-45 16,-45 45-16,30-44 15,-15 59-15,-15-45 16,14 30 0,16 15-16,-30-15 15,15 15-15,-15 0 32,0 0-32,0 0 15,0 0-15,15 0 16,0-29-16,-15-16 15,45-15-15,-45 15 16,45 1 0,-15-46-16,15 45 15,-1-14-15,-29 14 16,-15 30-16,15-15 16,-15 0-16,0 30 15,0-15-15,0-14 16,30-1-16,-30 15 15,15-15-15,-15-15 16,0 1-16,0 14 16,0-15-16,15 15 15,15-15-15,-30 16 16,15-1-16,-15 15 16,0 15-16,0-30 15,0 30-15,0-15 16,0-44-16,0 44 15,0-15-15,0-15 16,0 0-16,0-29 16,0 14-16,0 45 15,0-15-15,0 30 16,0-15 0,0-14-16,0 14 15,0-15-15,0 30 0,0-15 16,0-15-16,0 0 15,0 31 1,0-16-16,0-15 16,0-15-16,0 15 15,0 15-15,-15-14 16,15 29-16,-30-30 16,30 30-16,0 0 15,0 0-15,0-15 16,-15 0-1,15 15 1,0 0-16,-15 0 16,15-15-16,-15 1 15,15-1 110,-15 15-109,0-30-16,15 15 16,-45-15-16,45 30 15,-14 0-15,-16 0 110,30-14-110,-15 29 15,0 0 16,15-15-31,-30 0 16,0-30-16,15 15 16,-30-45-16,15 15 15,-14-44-15,-1 44 16,0-15-16,30 60 31,0 1 141,0-1-172,0 15 16,0 0-16,15-15 15,-45 0-15,30-30 16,-29 15-16,29 15 250,-30 0-156,30 0-63,0 15-15,0-15-16,-30 0 15,30-15 173,-15 15-141,-14 1-47,29 14 15,-45 0-15,15-30 16,15 15-16,0 0 15,0 0-15,30-15 16,-15 15-16,0 15 16,1 0 77,14-15-61,-30 0-32,15 0 15,0 15 204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3:34:30.9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774B55-7949-4AE7-A71B-DA61D6902D4B}" emma:medium="tactile" emma:mode="ink">
          <msink:context xmlns:msink="http://schemas.microsoft.com/ink/2010/main" type="inkDrawing" rotatedBoundingBox="12146,15463 12232,11562 12954,11578 12868,15478" semanticType="callout" shapeName="Other">
            <msink:sourceLink direction="with" ref="{41F9B664-AF8B-4230-BC6D-F8CC3ED1F397}"/>
          </msink:context>
        </emma:interpretation>
      </emma:emma>
    </inkml:annotationXML>
    <inkml:trace contextRef="#ctx0" brushRef="#br0">0 3899 0,'15'-14'266,"0"-1"-250,0 0-16,0 15 15,15 0-15,-15-30 16,14 15-16,-14 0 15,0 15 17,15-15 15,-15 0-47,0 0 15,0 0-15,0-15 16,0 15-16,0 0 15,15 0-15,0 0 16,-15 1 31,0-16-47,14 15 16,-14 0-16,0 0 15,0 0-15,0 15 16,-15-15-16,15 0 78,-15 0-78,15-15 16,15 0-16,-30-15 15,30 1-15,-30-16 16,30 0-1,15-44-15,-45 74 16,29-45-16,-14 45 16,-15-15-16,15 0 15,15 16-15,-30 14 16,15-30-16,-15 30 16,0 0-16,0 0 15,15 0-15,-15-30 16,0 30-16,0-15 15,0 0-15,0 16 16,0-16-16,0 15 16,0 0-16,0-30 15,0 30-15,0-15 16,0 0-16,0 15 16,0 0-16,0 0 15,0 0-15,0-29 16,0 29-16,0-15 15,0 15-15,0-30 16,0 15-16,0-15 16,0 15-16,0 16 15,0-31 1,0 30-16,0 0 16,0 0-16,0 0 15,0-15 32,0 15-31,0 0-16,0 0 15,0-15-15,0-14 16,0 29-16,0-30 16,0 15-16,0-15 15,0 15-15,0-15 16,0 15-16,0-44 15,-30 14-15,30 15 16,-15 15-16,15-44 16,-15 59-16,15 0 47,0 0-32,0 0-15,-15 0 16,-15-30-16,30 15 15,-14-15-15,14-14 16,0-16-16,0 45 16,0-30-1,-15 15-15,-15 1 16,30 14-16,-15 0 16,15 0-16,0 15 46,-15 0 267,0 0-313,0-15 16,0 0-16,-30-14 15,15-1-15,15 30 16,0-15-16,0-15 15,-14 30-15,14 0 16,0 0-16,15-15 313,0 15-235,-15 0-78,0 1 15,0-1-15,-15-30 16,15 15-16,0-15 16,0 30-16,-15-45 15,30 16-15,-15 14 16,0-15-16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3:34:36.2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F1E413-3132-4DCB-9474-F88250567505}" emma:medium="tactile" emma:mode="ink">
          <msink:context xmlns:msink="http://schemas.microsoft.com/ink/2010/main" type="inkDrawing" rotatedBoundingBox="11867,11784 12312,11409 12458,11581 12012,11957" semanticType="callout" shapeName="Other"/>
        </emma:interpretation>
      </emma:emma>
    </inkml:annotationXML>
    <inkml:trace contextRef="#ctx0" brushRef="#br0">164 0 0,'15'0'204,"15"0"-173,-15 0 156,0 0-187,0 0 94,0 0-63,0 0 126,-1 0-32,16 0-110,0 0-15,-15 0 16,0 0-16,0 0 15,15 0 17,-15 0-17,-15 15 313,0 0-281,0 0-31,-30 0 0,15 0-16,0 14 62,0-29-31,15 15-31,-15-15 47,0 15-16,0-15-31,-15 15 32,16-15-32,-1 0 15,0 15 1,0-15-16,0 0 16,15 15-16,-15-15 15,-15 0-15,30 15 16,-15-15-1,0 0 48,0 30-47,-15-15-16,0 0 15,15 15 1,0 0-16,1-15 94,14 0-79,-15-1-15,0 1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3:34:33.3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1E57E3-2DD6-4002-8950-946B65A053C4}" emma:medium="tactile" emma:mode="ink">
          <msink:context xmlns:msink="http://schemas.microsoft.com/ink/2010/main" type="inkDrawing" rotatedBoundingBox="12132,11489 12132,11728 12117,11728 12117,11489" shapeName="Other"/>
        </emma:interpretation>
      </emma:emma>
    </inkml:annotationXML>
    <inkml:trace contextRef="#ctx0" brushRef="#br0">149-60 0,'0'30'109,"0"-15"-31,0 0-78,0 0 78,0 0 375,0 0-437,0 0-16,0 0 16,0 14-1,0-14-15,0 15 0,0-15 16,0 0-1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8:18.7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604A58-1F17-45A9-906E-932897175CAA}" emma:medium="tactile" emma:mode="ink">
          <msink:context xmlns:msink="http://schemas.microsoft.com/ink/2010/main" type="inkDrawing" rotatedBoundingBox="4233,4765 6653,4641 6658,4729 4238,4853" semanticType="strikethrough" shapeName="Other">
            <msink:sourceLink direction="with" ref="{0571F0FD-D1DC-440F-8AD6-FB0D292174E5}"/>
          </msink:context>
        </emma:interpretation>
      </emma:emma>
    </inkml:annotationXML>
    <inkml:trace contextRef="#ctx0" brushRef="#br0">15 167 162 0,'0'0'326'0,"0"0"-172"16,0 0-56-16,0 0-40 15,0 0 26-15,0 0 7 16,0 0-20-16,-13-41-42 16,13 41 13-16,-3 0-2 15,3 0 8-15,0 0 0 16,0 0-28-16,0 0 3 16,0 0-10-16,0 0-12 15,0 0 17-15,0 0-18 0,0 0-6 16,0 0 5-1,0 0-6-15,19 0 7 0,6 0 0 16,4 0 2 0,2-6 4-16,4-1-6 0,0 2 0 15,3-1 3 1,-5 0-3-16,5 0 0 0,0 4 0 16,-3-1-2-1,3 0 1-15,-1 3 1 0,1 0 0 16,0-1 0-16,2 1 1 0,4-4-1 15,-3 4 0 1,4-2 0-16,-8 2 1 0,4-4-1 16,-6 1 0-1,-3 1 0-15,-4 2 0 0,-4-4 0 16,3 4 0 0,-3 0 0-16,-2 0-1 15,3 0 1-15,0 0 0 16,7 0 1-16,-4 0-1 15,7-4 0-15,-3 0 0 16,1-5-3-16,-1 1-4 16,1 2 7-16,-9 1 0 0,-2 0-3 15,-3 1-3-15,-7 0 6 16,-2 4-1-16,-1 0-8 16,1 0 8-16,2 0 1 15,4 0 0-15,6 0-1 16,4 4 8-16,8-4-7 15,3 0 0-15,10 0 0 16,1 0 1-16,-1 0-1 16,1-5 0-16,-14 1 0 15,-2 2 1-15,-13 2-1 0,-8 0 0 16,0 0-2-16,-3 0 2 16,0 0 0-16,0 0 0 15,9 0 1-15,2 0 0 16,5 0-1-1,8 0 0-15,5 0 1 0,8 0 0 16,2 0-1 0,-3 0 0-16,-4 0-1 0,-2 0-2 15,-6 0 3-15,-10 0 0 0,-10 0-4 16,-5 0 4 0,-4 0 0-16,0 0 0 0,-3 0 4 15,3 0-4 1,3 0 0-16,4 0 0 0,6 0-12 15,3 0 11 1,3 0-13-16,6 0 13 0,-3 0 0 16,-6-3-17-1,-3 0-4-15,-11 3-16 0,-2 0 22 16,-3 0 16-16,0 0 2 0,0 0 28 16,0 0 22-1,0 0-24-15,0 0-12 16,0 0-16-16,5 0-33 15,1 0-21-15,-1 0-8 16,3 0 43-16,-2 0 19 16,-6 0-75-16,0 0-61 15,0 0-258-15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38:03.8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89B254-D3C1-481B-8666-336F1EE29E33}" emma:medium="tactile" emma:mode="ink">
          <msink:context xmlns:msink="http://schemas.microsoft.com/ink/2010/main" type="inkDrawing" rotatedBoundingBox="20108,17111 21980,17110 21981,17155 20109,17155" shapeName="Other"/>
        </emma:interpretation>
      </emma:emma>
    </inkml:annotationXML>
    <inkml:trace contextRef="#ctx0" brushRef="#br0">-4690 6322 20 0,'0'0'189'0,"0"0"-78"16,0 0-1-16,0 0 57 15,0 0 8-15,0 0-26 16,0 0-42-16,0 6-39 0,0-6 4 15,0 0-26-15,0 0-17 16,0 0 6-16,0 0-25 16,0 0 11-16,0 0-21 15,0 0 11-15,0 0-17 16,0 0 6-16,0 0 0 16,6 0 0-16,13 0 8 15,3 0 15-15,2 0 1 16,6 0-24-16,-6 3 25 15,1-3-17-15,4 3 0 16,-4-1 6-16,0 2-14 16,1-2 16-16,2 4-13 15,0-6 3-15,1 0 17 16,1 0-8-16,0 0 1 16,-3 0 11-16,1 0-15 0,-2 0 8 15,2 0-20-15,4 0 9 16,-1 0-9-16,4-6 0 15,3 0 0-15,3 1 1 16,-3 2 8-16,-5 3-3 16,-4 0-6-16,-7 0-7 15,-3 0 7-15,-3 0 0 16,-4 0 1-16,1 0-3 16,3 0 11-16,3 0-9 15,3 0 0-15,3 0-1 16,0 0-7-16,4-6 8 15,1 6 0-15,0-5 8 0,0 5-2 16,2 0-4-16,-4 0-2 16,-3-5 5-16,1 1-7 15,-8 0 2-15,-2 4 0 16,-3 0-2-16,-7 0 1 16,4 0 1-16,-4 0 0 15,0 0-2-15,1 0 0 16,2 0 2-16,-4 0 0 15,3 0-1-15,-2 0 9 16,2 0-5-16,0 0-3 16,-3 0 0-16,6 0-6 15,-3 0 6-15,1 0 0 16,-2 0 3-16,-1 0 4 0,-3 0-7 16,0 0 0-16,1 0-1 15,-1 0-6-15,3 0 7 16,0 0 0-16,1 4-1 15,-1 0 8-15,0 1-6 16,1-5-1-16,2 0-2 16,1 5 2-16,2-5 0 15,1 0 0-15,3 6 0 16,-1-6 6-16,1 3-7 16,3 0 1-16,0-1-2 15,0-2-8-15,3 4 10 16,2-2 0-16,3-2 0 15,-5 0-2-15,2 6 2 0,-2-6 0 16,-3 0 3 0,0 0-4-16,-3 0 1 0,-7 0 0 15,1 0-1-15,-7 0 10 16,0 0-9-16,-3 0 0 16,0 0 1-16,0 0 3 15,3 0-4-15,0 0 0 16,3 0 0-16,4 0-5 15,3 0 5-15,-4 0 0 16,4 0 1-16,-4 0-2 16,-3 0 1-16,-2 0 0 15,-4 0-1-15,0 0-24 16,0 0 10-16,0 0-11 16,0 0-51-16,-23 0-26 15,-5 0-197-15,0 0-431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38:01.62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CBDF70-79B9-46A6-A328-3065EE8DC347}" emma:medium="tactile" emma:mode="ink">
          <msink:context xmlns:msink="http://schemas.microsoft.com/ink/2010/main" type="writingRegion" rotatedBoundingBox="16269,11909 26745,10507 27305,14691 16829,16094"/>
        </emma:interpretation>
      </emma:emma>
    </inkml:annotationXML>
    <inkml:traceGroup>
      <inkml:annotationXML>
        <emma:emma xmlns:emma="http://www.w3.org/2003/04/emma" version="1.0">
          <emma:interpretation id="{6FCEB068-0CC5-45B7-9429-136FABDAD9C0}" emma:medium="tactile" emma:mode="ink">
            <msink:context xmlns:msink="http://schemas.microsoft.com/ink/2010/main" type="paragraph" rotatedBoundingBox="19520,12371 26585,10244 27062,11827 19997,139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BB2A48-EA90-4589-A718-90EC9FF06F0D}" emma:medium="tactile" emma:mode="ink">
              <msink:context xmlns:msink="http://schemas.microsoft.com/ink/2010/main" type="inkBullet" rotatedBoundingBox="19732,13073 21647,12496 21788,12963 19872,13540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2063-1433 100 0,'0'0'75'15,"0"0"-15"-15,0 0 18 16,0 0-23-16,0 0 19 16,0 0-4-16,0-3-28 15,0 3 23-15,0 0 4 16,0 0-18-16,0 0 12 15,0 0-37-15,0 0-14 16,0 0-12-16,0 0-2 16,3 0 2-16,0 0 0 15,0 0 0-15,3 0 10 0,-3 0 0 16,1 0 19 0,2-3 37-16,3-6-28 0,4-2 18 15,3 2-28-15,0-2-28 16,3 6 18-16,-2 0-17 15,2-1-1-15,0 3 3 16,0 3-2-16,3 0-2 16,-6 0 1-16,3 0-1 15,0 0 0-15,0 0 2 16,0 0-1-16,3 0 10 16,-3 0 1-16,-3 0-11 15,-1-4 0-15,-2 2 1 16,0-1 2-16,-4 1 3 15,1 2-5-15,-1-4 5 0,-4 4 5 16,9-2-12-16,-6 2 1 16,8-3 0-16,0 0-9 15,3 0 10-15,0 0-1 16,0 0 3-16,3 1 9 16,-6-2-13-16,-1 4 1 15,-2 0-5-15,0 0-3 16,-4 0 8-16,4 0 0 15,-4 0-1-15,4 0 11 16,0 0-11-16,2 0 1 16,11 0 0-16,2-2 3 15,4-3-2-15,1-5-1 16,-1 5 1-16,-4-1 1 0,-6 1-2 16,-6 2 0-16,-3 3 0 15,-1 0-8-15,-2 0 9 16,-1 0-1-16,4 0 0 15,-1 0 9-15,4-3-9 16,3 3 0-16,3 0 0 16,-1-3-2-16,1 3 2 15,5-3 0-15,-3 1 0 16,1 2 6-16,-3-4-8 16,-3 4 2-16,0 0-5 15,0 0 4-15,0 0 1 16,0 0 0-16,3 0 0 15,-3 0 6-15,0 0-6 0,3 0 0 16,-6 0-2 0,0 0 1-16,-2 0 1 0,-1 0 0 15,1 0-1-15,0 0 3 16,2 0-2-16,0 0 0 16,0 0-2-16,-1 0 1 15,-2 0 1-15,3 0 0 16,3 0 5-16,0 0 6 15,0 0-9-15,0 0-2 16,0 0 0-16,0 0 13 16,-2 0-13-16,2 0 0 15,0 4-6-15,0 1 12 0,3-2-12 16,0 3 6-16,4-3 0 16,2-1 5-16,4 0-4 15,-1-2-1-15,-2 0 3 16,-4 0 4-16,-6 0-7 15,-3 0 0-15,-10 0 0 16,0 0 1-16,-6 0-1 16,2 0 14-16,-2 0 8 15,3 0-15-15,5 0-4 16,-3 0-3-16,9 0 0 16,-3 0 3-16,0 0-2 15,-3 0-1-15,0 0 0 16,-3 0 6-16,-5 0-6 15,3 0 0-15,-3 0 10 16,0 0 42-16,0 0-17 0,0 0-7 16,0 0-22-16,0 0-6 15,0 0 0-15,0 0-22 16,0 0-57-16,0 0-24 16,-13 0-94-16,2 4-129 15</inkml:trace>
      </inkml:traceGroup>
      <inkml:traceGroup>
        <inkml:annotationXML>
          <emma:emma xmlns:emma="http://www.w3.org/2003/04/emma" version="1.0">
            <emma:interpretation id="{E44E19A0-EB87-4C41-8F73-B3686A341401}" emma:medium="tactile" emma:mode="ink">
              <msink:context xmlns:msink="http://schemas.microsoft.com/ink/2010/main" type="line" rotatedBoundingBox="24456,10885 26585,10244 27062,11827 24933,12468"/>
            </emma:interpretation>
          </emma:emma>
        </inkml:annotationXML>
        <inkml:traceGroup>
          <inkml:annotationXML>
            <emma:emma xmlns:emma="http://www.w3.org/2003/04/emma" version="1.0">
              <emma:interpretation id="{AD7CE8C4-81C8-4C9A-80DB-A8348D176EFA}" emma:medium="tactile" emma:mode="ink">
                <msink:context xmlns:msink="http://schemas.microsoft.com/ink/2010/main" type="inkWord" rotatedBoundingBox="24456,10885 26585,10244 27062,11827 24933,12468"/>
              </emma:interpretation>
              <emma:one-of disjunction-type="recognition" id="oneOf1">
                <emma:interpretation id="interp1" emma:lang="en-US" emma:confidence="0.5">
                  <emma:literal>En]</emma:literal>
                </emma:interpretation>
                <emma:interpretation id="interp2" emma:lang="en-US" emma:confidence="0">
                  <emma:literal>Ex]</emma:literal>
                </emma:interpretation>
                <emma:interpretation id="interp3" emma:lang="en-US" emma:confidence="0">
                  <emma:literal>E]</emma:literal>
                </emma:interpretation>
                <emma:interpretation id="interp4" emma:lang="en-US" emma:confidence="0">
                  <emma:literal>Lis</emma:literal>
                </emma:interpretation>
                <emma:interpretation id="interp5" emma:lang="en-US" emma:confidence="0">
                  <emma:literal>List</emma:literal>
                </emma:interpretation>
              </emma:one-of>
            </emma:emma>
          </inkml:annotationXML>
          <inkml:trace contextRef="#ctx0" brushRef="#br0" timeOffset="-8701.1864">7161-3726 222 0,'0'0'168'0,"0"0"-31"16,0 0-38-16,0 0 10 15,0 0 16-15,0 0-67 0,0 0-25 16,50-44-4-16,-34 43-26 16,3 1 9-16,3 0-12 15,7 0 0-15,2 0 29 16,4 0-28-16,3 0 16 15,0 4 2-15,3 2-6 16,-1 0-9-16,-2-3-4 16,3-3 2-16,-4 0 15 15,1 0-17-15,0 0 11 16,-3-10-5-16,3-5 1 0,-8 0-8 16,-4 1 1-16,-7 3 0 15,-7 6-8 1,-6 1 8-16,-6 4-19 0,0 0-97 15,-6 0-170 1,-13 13-119-16</inkml:trace>
          <inkml:trace contextRef="#ctx0" brushRef="#br0" timeOffset="-7830.6989">7586-3149 459 0,'0'0'203'0,"0"0"-149"16,0 0 27-16,0 0 11 16,0 0-8-16,0 0-9 15,0 0-52-15,13-31-3 16,-13 31 15-16,0 0-7 15,0 0 24-15,0 0-16 0,0 0-7 16,0 0-10-16,0 0-19 16,0 0-19-16,9 9 6 15,7 13 4-15,3 7-4 16,3 7 13-16,3 4 0 16,-6 2 2-1,0-5 6-15,-3-4 4 0,-5-1-12 78,2-4 0-78,-7-5-7 0,2-1 7 0,-5 1-5 0,-1-6-5 0,1 1 20 0,-3-4-8 0,3-6-1 0,0 1 14 0,-3-3-15 16,0-3 0-16,5-1 0 16,-5-2 6-16,0 0-5 0,2 0-1 15,-2 0 1-15,3 0 7 16,0 0-4-16,-3 0-4 15,3 0 0-15,5 0 13 16,0-11-2-16,8-6 16 16,0-6-1-16,2-5-26 15,1-2 12-15,3 0-12 16,1-1 0-16,-1-4 0 16,0-1 6-16,0-1-6 15,3-5 0-15,-4 0 9 16,4-2-9-16,-6 6 0 0,0 3 0 15,-3 5 1-15,-6 3 1 16,-1 7 17-16,-3 7 4 16,-6 1-13-16,3 10-7 15,-3-2-3-15,0 4-23 16,0 0 22-16,0 0-45 16,0 0-22-16,4 0 18 15,-1 6-8-15,0 6-14 16,0 1-73-16,-3 13-50 15,0-5-53-15,0-8-16 0</inkml:trace>
          <inkml:trace contextRef="#ctx0" brushRef="#br0" timeOffset="-6959.4817">8533-3725 453 0,'0'0'151'16,"0"0"-2"-16,0 0 0 16,0 0-22-16,0 0-19 15,0 0-63-15,0 0-42 16,0-15-3-16,0 15 0 15,0 0-16-15,12 0 16 16,7 0 3-16,10 0 26 16,6 0 1-16,6 0-28 15,5 0 30-15,4 0-16 16,7 0 1-16,-3 0-17 0,-4 0 7 16,-2 0-1-1,-10 0-6-15,-11 0 0 0,-8 0-3 16,-7 2 4-16,-8-2-1 15,-4 3 0-15,0 0-9 16,0-1 2-16,0 3-2 16,0 3 8-16,0 5 1 15,0 10 0-15,0 8 8 16,0 12-7-16,9 8 11 16,7 8-13-16,0 9 1 15,3 0-14-15,0 2 13 16,-1 1-11-16,-5-5 10 15,-3-5-8-15,-7-1-7 0,-3-10 11 16,0 0 6 0,0-9 0-16,0-4 0 0,0-1 6 15,0-9-6-15,0-2 0 16,0 1 6-16,0-3-6 16,-3-1 0-16,-4-3-9 15,1-1 9-15,-4-5-8 16,-5 0 8-16,-7-2 13 15,-7-3-6-15,-6 1 32 16,-1-3-13-16,-2-6 22 16,3 0 4-16,0 0-23 15,10 0 41-15,3 0-19 16,9 0-42-16,4-6-1 16,6 0-8-16,3 3-11 15,0 3-13-15,0 0-42 0,0 0-48 16,0 0-65-16,0 17-28 15,0-2-148-15</inkml:trace>
          <inkml:trace contextRef="#ctx0" brushRef="#br0" timeOffset="-9288.6191">7180-3721 375 0,'0'0'108'16,"0"0"-99"-16,0 0 25 16,0 0 30-16,0 0 57 15,0 0 12-15,0 0-38 16,0 0 1-16,0-4-21 0,0 4-45 16,0 0 25-16,0 0-46 15,0 0-2-15,0 0-7 16,0 0 2-16,0 0-4 15,0 0-9-15,0 17 11 16,0 7-1-16,0 12 1 16,0 7 0-16,0 8 5 15,0 3-4-15,0 5-1 16,-2 7 0-16,-1 1 0 16,-5 5 1-16,5-1-1 15,-2-1 0-15,-3-5 0 16,5-3 1-16,-3-5-1 15,4-6 0-15,-1-6 0 0,3-3 1 16,-3-1-1 0,3-5 0-16,0-8-1 0,0-6 2 15,-5 0-2-15,5-6 1 16,0 1-3-16,-3-3-9 16,3 0 12-16,-2-3 0 15,2 0-1-15,0 2-14 16,0-8 14-16,0 1 0 15,0-1-7-15,0-2 2 16,0-1 6-16,0 2 0 16,0-4-1-16,0 0-43 15,0 0 30-15,0 0-1 16,0 0-1-16,5 0 16 16,8 0 48-16,6 0-10 15,0 0 28-15,3 0-59 0,0 0 9 16,3 0-16-16,7 0 1 15,3 0 4-15,6 0-5 16,6 0 0-16,-1 0 4 16,-2 0-4-16,4 0 0 15,-7 0-7-15,3 0 7 16,-3 0-3-16,-6 0 4 16,-5 0-1-16,-8 0 0 15,-6 0 1-15,-10 0-2 16,-1 0-10-16,-5 0-16 15,0 2 27-15,0-2-13 16,0 0 4-16,0 3 9 0,0-3-44 16,-16 0-92-1,0 0-155-15,-3 0-224 0</inkml:trace>
        </inkml:traceGroup>
      </inkml:traceGroup>
    </inkml:traceGroup>
    <inkml:traceGroup>
      <inkml:annotationXML>
        <emma:emma xmlns:emma="http://www.w3.org/2003/04/emma" version="1.0">
          <emma:interpretation id="{B1004693-FDB8-4BF3-979C-E9FA5293FEE6}" emma:medium="tactile" emma:mode="ink">
            <msink:context xmlns:msink="http://schemas.microsoft.com/ink/2010/main" type="paragraph" rotatedBoundingBox="16568,14144 23651,13195 23772,14095 16689,15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2420B1-4400-4B71-94D0-A99FDF1A3717}" emma:medium="tactile" emma:mode="ink">
              <msink:context xmlns:msink="http://schemas.microsoft.com/ink/2010/main" type="inkBullet" rotatedBoundingBox="16605,14419 17342,14321 17354,14406 16617,14505"/>
            </emma:interpretation>
            <emma:one-of disjunction-type="recognition" id="oneOf2">
              <emma:interpretation id="interp6" emma:lang="en-US" emma:confidence="0">
                <emma:literal>-</emma:literal>
              </emma:interpretation>
            </emma:one-of>
          </emma:emma>
        </inkml:annotationXML>
        <inkml:trace contextRef="#ctx0" brushRef="#br0" timeOffset="-12898.7142">-1058-21 362 0,'0'0'134'0,"0"0"-98"15,0 0-24-15,0 0 81 16,0 0 37-16,0 0-34 0,0 0-23 16,111-87-34-16,-99 78 52 15,-2 4-20-15,-7 1-36 16,0 4 16-16,0 0-24 15,7 0-5-15,4-2 5 16,13 2-25-16,3 0 18 16,11-3-20-16,10 3 7 15,5-3 3-15,4-3-8 16,-1 1-1-16,1-8 15 16,-9 3-9-16,-7 1-5 15,-12 1-2-15,-10 3 0 16,-7 1 4-16,-5 2-3 0,-7 2-1 15,-3 0 29-15,0 0-28 16,0 0 22-16,0 0-23 16,0 0-42-16,0 0-28 15,-9 0-89-15,-10 8-178 16,0 1-342-16</inkml:trace>
      </inkml:traceGroup>
      <inkml:traceGroup>
        <inkml:annotationXML>
          <emma:emma xmlns:emma="http://www.w3.org/2003/04/emma" version="1.0">
            <emma:interpretation id="{CB8795CF-8BA6-4CD4-B003-60B00AE90B0B}" emma:medium="tactile" emma:mode="ink">
              <msink:context xmlns:msink="http://schemas.microsoft.com/ink/2010/main" type="line" rotatedBoundingBox="18127,13935 23651,13195 23772,14095 18248,14835"/>
            </emma:interpretation>
          </emma:emma>
        </inkml:annotationXML>
        <inkml:traceGroup>
          <inkml:annotationXML>
            <emma:emma xmlns:emma="http://www.w3.org/2003/04/emma" version="1.0">
              <emma:interpretation id="{BAC9FF27-0AE2-420A-A82E-9986628A26B3}" emma:medium="tactile" emma:mode="ink">
                <msink:context xmlns:msink="http://schemas.microsoft.com/ink/2010/main" type="inkWord" rotatedBoundingBox="18130,13955 20709,13609 20827,14490 18248,14835"/>
              </emma:interpretation>
              <emma:one-of disjunction-type="recognition" id="oneOf3">
                <emma:interpretation id="interp7" emma:lang="en-US" emma:confidence="0.5">
                  <emma:literal>=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x</emma:literal>
                </emma:interpretation>
                <emma:interpretation id="interp10" emma:lang="en-US" emma:confidence="0">
                  <emma:literal>I</emma:literal>
                </emma:interpretation>
                <emma:interpretation id="interp11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-24362.7257">662 82 95 0,'0'0'109'0,"0"0"-86"16,0 0 8-16,0 0-30 0,0 0-1 15,0 0 0-15,0 0-20 16,-87 0 20-16,81 0 7 15,-1 0 30-15,4 0 38 16,0 0-5-16,3 0 31 16,-3 0 20-16,3 0-52 15,-3 0-15-15,-1 0-5 16,4 0-9-16,-3 0 14 16,3 0-23-16,0 0 1 15,0 0-3-15,0 0-29 16,0 0 11-16,0 0-11 15,0 0-11-15,0 0 10 16,0 0-18-16,0 0 9 16,0 0 9-16,0 0-24 15,0 0 25-15,0-3 7 0,3 3 13 16,7-4 48-16,6 4-33 16,3 0-8-16,3-2-4 15,3 2-22-15,-1 0 15 16,6 0-16-16,-3 0 1 15,1 0 11-15,1 0-11 16,-1 0 0-16,1 0 15 16,-4 0-15-16,3 0 11 15,-2-4-4-15,2 2-8 16,-4-4 12-16,1 3-11 16,4-3 4-16,-1 4 4 15,4 2-8-15,-1-6-1 0,1 4 0 16,-1 2 0-16,-5-3 2 15,-1 1-2-15,-6 2 0 16,0-4 0-16,0 0 11 16,-3 3-10-16,-2-3-1 15,2-1 0-15,6-1 30 16,0 0-24-16,0 1 1 16,0 2-7-16,1 0 8 15,-5 0-9-15,1 3 1 16,3 0-8-16,-3 0 7 15,0 0 0-15,2 0 1 16,3 0 3-16,1 0 5 16,-1 0-10-16,4 0 2 0,1 0 0 15,2-5 12-15,4 0-11 16,0-4-1-16,-4 3 0 16,-2-6 11-16,-4 7-12 15,-3 2 1-15,-4 3-9 16,-1-3 9-16,1 3 0 15,1 0 1-15,0-3-1 16,0 3 10-16,3 0-13 16,0-3 3-16,-3 3 0 15,3-2 5-15,3-2-4 16,-3 3-1-16,3-3 0 16,1 0 7-16,2 3-7 15,-4-3 9-15,1 2 5 16,-2-1 2-16,-8 3-15 15,-5 0-1-15,-1 0 0 0,-2 0 0 16,2 0 2-16,4 0-2 16,2 0 0-16,1 0-2 15,0 0 7-15,3-3-5 16,0 3 3-16,0 0 6 16,0 0-3-16,0 0-6 15,-8 0 1-15,3 0-2 16,-6 0-7-16,3 0 8 15,-6 0 0-15,6 0 3 16,0 0-2-16,2 0-1 16,1 0 0-16,-3 0-1 15,5 0 2-15,3 0-1 16,0 0 0-16,3 0 8 0,0 0-5 16,0 0-3-16,3 0 0 15,-6 0 0-15,-3 0 2 16,-3 3-2-16,-2 0 0 15,0-1 0-15,-3-2-2 16,3 0 2-16,-3 0 0 16,-2 0-6-16,4 0 16 15,-4 0-10-15,5 0 0 16,-6 0 4-16,1 0-5 16,1 0 1-16,-1 4 0 15,0-4-7-15,1 1 14 16,-1-1-7-16,0 0 0 0,1 4 6 15,-1-4-11 1,-3 0 5-16,0 4 0 0,-3-4-1 16,3 0 1-16,-3 0 0 15,3 0 0-15,4 0 4 16,2 0-5-16,1 1 1 16,2-1 0-16,4 0-5 15,0 4 11-15,-4-4-6 16,1 2 0-16,0-2 1 15,-1 3-4-15,-2 0 3 16,-1-3 0-16,-2 3-4 16,2-3 10-16,1 0-6 15,-1 0 0-15,-1 0 1 0,3 0-6 16,-6 0 5-16,-2 0 0 16,-3 0 9-16,0 0-8 15,0 0 7-15,0 3-8 16,0-3 7-16,0 0-17 15,0 0 10-15,0 3-3 16,0-3-6-16,0 0 10 16,0 0-2-16,0 0 1 15,0 2-27-15,0-2 26 16,0 0-28-16,0 0-5 16,0 0-18-16,-8 6-65 15,-11 0-78-15,-3-6-181 0</inkml:trace>
          <inkml:trace contextRef="#ctx0" brushRef="#br0" timeOffset="33206.7633">1339-677 466 0,'0'0'202'15,"0"0"-46"-15,0 0-5 16,0 0 11-16,0 0-47 16,0 0-47-16,0 0-6 15,0-12-27-15,0 12 10 16,0 0-18-16,0 0-18 15,0 0-18-15,0 0 9 16,0 0-23-16,0 3 22 0,0 14-2 16,0 3 3-16,0 5 0 15,0 4 10-15,0-4-11 16,0 3 1-16,0-3 0 16,0-1-6-16,0-5 6 15,0 1-6-15,0-3-4 16,0-3-20-16,0-9 21 15,0 4-10-15,0-3-32 16,0 0-12-16,0 2-81 16,0-2-58-16,0-1-117 15,0-5-289-15</inkml:trace>
          <inkml:trace contextRef="#ctx0" brushRef="#br0" timeOffset="33522.8024">1087-448 477 0,'0'0'248'16,"0"0"-216"-16,0 0-12 15,0 0-15-15,0 0 50 16,0 0 47-16,0 0-60 15,85-3-25-15,-59 0 11 16,-1-2-15-16,-3 1 9 0,0 2 24 16,-4-2-32-16,4 4 12 15,-3 0-25-15,3 0 0 16,3 0 6-16,1 0-7 16,5 0-2-16,-2 0-17 15,5 0-102-15,-5 0-164 16,-7 0-321-16</inkml:trace>
        </inkml:traceGroup>
        <inkml:traceGroup>
          <inkml:annotationXML>
            <emma:emma xmlns:emma="http://www.w3.org/2003/04/emma" version="1.0">
              <emma:interpretation id="{107A4847-6CBD-47FD-9F94-62C7BA48322B}" emma:medium="tactile" emma:mode="ink">
                <msink:context xmlns:msink="http://schemas.microsoft.com/ink/2010/main" type="inkWord" rotatedBoundingBox="21286,13523 22201,13400 22302,14155 21387,14278"/>
              </emma:interpretation>
              <emma:one-of disjunction-type="recognition" id="oneOf4">
                <emma:interpretation id="interp12" emma:lang="en-US" emma:confidence="0.5">
                  <emma:literal>Io</emma:literal>
                </emma:interpretation>
                <emma:interpretation id="interp13" emma:lang="en-US" emma:confidence="0">
                  <emma:literal>Ito</emma:literal>
                </emma:interpretation>
                <emma:interpretation id="interp14" emma:lang="en-US" emma:confidence="0">
                  <emma:literal>II</emma:literal>
                </emma:interpretation>
                <emma:interpretation id="interp15" emma:lang="en-US" emma:confidence="0">
                  <emma:literal>Is</emma:literal>
                </emma:interpretation>
                <emma:interpretation id="interp16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42457.017">3695-400 443 0,'0'0'104'16,"0"0"-32"-16,0 0 84 16,0 0 40-16,0 0-84 15,0 0-72-15,0 0-24 16,-3 0-9-16,3 0 2 15,0-3 3-15,0 3-11 16,0 0 31-16,0 0-32 16,0-2 0-16,10 2 22 0,4 0-15 15,10-4 2-15,-2 4-9 16,2 0 3-16,1-1 4 16,0-3-7-16,-3 0 1 15,4 3-2-15,-4-3 1 16,-3 4-14-16,0-6-5 15,-7 4 0-15,-2-4 2 16,-1 1-89-16,-9-7-51 16,0 3-111-16,0-2-290 0</inkml:trace>
          <inkml:trace contextRef="#ctx0" brushRef="#br0" timeOffset="42803.7216">3635-1006 191 0,'0'0'114'0,"0"0"-22"16,0 0 38-16,0 0-28 0,0 0-24 16,0 0-10-1,0 0-9-15,160-4-49 0,-134 8 28 16,2-4-22-16,-6 4-2 16,3-4 15-16,-3 0-20 15,-3 0 17-15,3 0-18 16,-6 0-6-16,-3 0-4 15,-10-13-35-15,-3 5-193 16,0-3-342-16</inkml:trace>
          <inkml:trace contextRef="#ctx0" brushRef="#br0" timeOffset="42052.2172">3884-951 537 0,'0'0'150'0,"0"0"-17"15,0 0-28-15,0 0 28 16,0 0-3-16,0 0-57 16,0 0-18-16,-10-32-33 15,10 32-4-15,0 0 3 16,0 0-20-16,0 0 6 16,0 0-7-16,-3 0-27 15,3 0 4-15,-3 5-14 16,0 13 37-16,0 7 0 15,-4 4 6-15,4 7-6 0,-3 1 9 16,3 6 1-16,3-2-5 16,0 6-5-16,0-9-13 15,0 2 13-15,0-6-23 16,0-8 8-16,6-4-5 16,-6-5-15-16,3-6 16 15,-3-2-17-15,0-6-28 16,0 0 2-16,0-3-30 15,0 2-43-15,0 2-114 16,0-2-86-16</inkml:trace>
          <inkml:trace contextRef="#ctx0" brushRef="#br0" timeOffset="39174.9543">4280-534 335 0,'0'0'93'15,"0"0"-70"-15,0 0 45 16,0 0 70-16,0 0-40 15,0 0-26-15,0 0-59 16,-19-4-12-16,19 4-1 16,0 0-7-16,0 0 7 15,0 0 22-15,0 0-16 16,0 8 18-16,0-1-23 16,4 11 1-16,2-10 9 0,0 7-9 15,4-2-2 1,-1 2 0-16,4-1 0 0,-1 3 9 15,1-8-8-15,0 2 8 16,-2-3-3-16,0 1-5 16,0-3 0-16,0 0-1 15,0-5 2-15,-1 5 1 16,2-6-3-16,-2 0 1 16,3 3 8-16,-1 1-9 15,1-4 0-15,3 0-2 16,-1 0-1-16,-2 0-3 15,-4 0 7-15,-2 0-2 16,-1 0 1-16,0 0-17 16,-2 0 17-16,-4 0-9 15,3 0 9-15,-3 0 17 0,3-4 17 16,0-6-13-16,3-2 3 16,-3-2-22-16,4-4 18 15,-4 5-13-15,3-4-5 16,-3 0 15-16,4 0-17 15,-4 0 1-15,0-1 10 16,-3 5-2-16,0-1-10 16,0 3 1-16,0-2 0 15,0 6 46-15,0-2-9 16,0 3 3-16,-3 3 11 16,0 3-40-16,0 0 14 15,-1 0-25-15,4 0-14 16,-3 0 12-16,3 0-12 0,-3 0 9 15,0 0 5-15,0 0 0 16,0 3 5-16,-7 3-5 16,1-1 0-16,-7 4 4 15,-6 0 2-15,-7 2-5 16,-2 1 14-16,-7-4-5 16,6 3-3-16,5-6-7 15,10 4 9-15,12-9-18 16,5 0 9-16,0 0-72 15,5 6-125-15,22 0-59 16,-5-4-145-16</inkml:trace>
          <inkml:trace contextRef="#ctx0" brushRef="#br0" timeOffset="38311.8915">4383-1068 75 0,'0'0'217'15,"0"0"-47"-15,0 0-16 16,0 0-2-16,0 0-19 16,0 0-31-16,0 0-50 15,0 0-28-15,0 0-24 16,0 0 0-16,0 0-10 16,0 0-26-16,0 0 30 15,0 0-8-15,0 0 14 16,0 0-2-16,0 0 8 15,0 0-3-15,0 0-3 0,0 0-22 16,0 0 22 0,0 3 0-16,0 15 16 0,0 1 5 15,0 3-21-15,5 6 15 16,0 4-7-16,1 0-7 16,-3 6 0-16,5-1-1 15,-6 3-6-15,-2-1 6 16,0-2 0-16,0-3 1 15,0 0-1-15,0-5 2 16,0-1-4-16,0-5 2 16,0-3 0-16,0-3 0 15,0-4 3-15,0-2-3 16,0-2 0-16,0-6-1 0,0 2-8 16,0 1 9-1,0-3-6-15,0 0 6 0,0 0-23 16,0 1 10-16,0 0-8 15,0-2-55-15,0 1-47 16,0 1-66-16,0-4-81 0</inkml:trace>
        </inkml:traceGroup>
        <inkml:traceGroup>
          <inkml:annotationXML>
            <emma:emma xmlns:emma="http://www.w3.org/2003/04/emma" version="1.0">
              <emma:interpretation id="{0DC4A529-77AE-44B7-B292-A267C146A452}" emma:medium="tactile" emma:mode="ink">
                <msink:context xmlns:msink="http://schemas.microsoft.com/ink/2010/main" type="inkWord" rotatedBoundingBox="22906,13295 23651,13195 23748,13922 23004,14022"/>
              </emma:interpretation>
              <emma:one-of disjunction-type="recognition" id="oneOf5">
                <emma:interpretation id="interp17" emma:lang="en-US" emma:confidence="0.5">
                  <emma:literal>tic</emma:literal>
                </emma:interpretation>
                <emma:interpretation id="interp18" emma:lang="en-US" emma:confidence="0">
                  <emma:literal>tie</emma:literal>
                </emma:interpretation>
                <emma:interpretation id="interp19" emma:lang="en-US" emma:confidence="0">
                  <emma:literal>talk</emma:literal>
                </emma:interpretation>
                <emma:interpretation id="interp20" emma:lang="en-US" emma:confidence="0">
                  <emma:literal>tsk</emma:literal>
                </emma:interpretation>
                <emma:interpretation id="interp21" emma:lang="en-US" emma:confidence="0">
                  <emma:literal>Afk</emma:literal>
                </emma:interpretation>
              </emma:one-of>
            </emma:emma>
          </inkml:annotationXML>
          <inkml:trace contextRef="#ctx0" brushRef="#br0" timeOffset="44477.2495">5311-683 29 0,'0'0'385'0,"0"0"-245"15,0 0-68-15,0 0 22 16,0 0 27-16,0 0-37 16,0 0-16-16,-6-9-14 15,6 9-27-15,0 0 19 16,0 0-35-16,0 0-10 15,0 0 12-15,0 0-13 16,0 0-1-16,0 0-1 16,0 0 2-16,0 9 2 15,6 1-2-15,10-1 0 0,0 4 4 16,0-3-3 0,-4-1-1-16,1-1 3 0,-4 1 5 15,-2-4-9-15,-1-1 1 16,-3-4-18-16,0 0 17 15,1 0-22-15,-1 0 23 16,6 0 25-16,4-13-4 16,6-3 5-16,0-7-18 15,3-2-1-15,-6-1 17 16,-1 4-15-16,-5-1 20 16,-4 0 10-16,-3 4-10 15,-3 1 19-15,2 7-33 16,-2 0-4-16,0 6 13 15,0 5-23-15,0-4-1 0,0 4 0 16,0 0-13-16,0 0-18 16,0 0-53-16,5 0-43 15,4 0 14-15,-6 14-56 16,-1-2-146-16</inkml:trace>
          <inkml:trace contextRef="#ctx0" brushRef="#br0" timeOffset="43898.2593">5359-1205 309 0,'0'0'0'0,"0"0"-12"16,0 0 12-16,0 0 70 16,0 0 52-16,0 0 33 0,0 0-11 15,34-47 15-15,-34 47-13 16,0 0-91-1,0 0-23-15,0 0-32 0,0 0-13 16,0 0 5 0,0 9 8-16,0 7 3 0,4 6 3 15,2 8 6-15,0-3-13 16,-3 6 1-16,4 3 0 16,-7-3 9-16,3 2-9 15,-3-4-13-15,0-2 12 16,0 1 0-16,0-5-5 15,0 3 5-15,0-1 2 16,0-5 14-16,0 3-15 16,3 0 0-16,3 1-1 15,1-1-5-15,-1-1-5 0,0-5-18 16,1-4-29 0,-4 1-42-16,-3-7 16 0,0-4-27 15,0-5-27-15,0 0-28 16,0 0-80-16</inkml:trace>
          <inkml:trace contextRef="#ctx0" brushRef="#br0" timeOffset="44906.3796">5771-960 472 0,'0'0'182'0,"0"0"-127"0,0 0-20 16,0 0 30-16,0 0-42 16,0 0-23-16,0 0-24 15,13 5 20-15,-7 15-3 16,0 5 14-16,1 3 25 15,-1 8 21-15,-3 0-30 0,-3 0 16 16,3-2-32 0,0-3-7-16,-3-5 14 0,4-3-13 15,-4-1 6-15,0-5-7 16,0 0 4-16,3-3-13 16,-3-5 5-16,3-3-35 15,3-6-26-15,4 0-114 16,-1 0-59-16,1 0 17 0</inkml:trace>
          <inkml:trace contextRef="#ctx0" brushRef="#br0" timeOffset="45190.2175">6023-921 393 0,'0'0'268'15,"0"0"-65"-15,0 0-27 0,0 0-30 16,0 0-43-16,0 0-44 15,0 0-20-15,-70-23-39 16,54 48 0-16,2 7 0 16,1 9 8-16,7-5-8 15,6 0 0-15,0-5-16 16,0-6 9-16,14-5 7 16,5-5-2-16,3-5 1 15,1-1 1-15,-1-3 0 16,-3-6 5-16,0 3-4 15,-4-3 14-15,-5 0-15 16,-10 0-50-16,0 0-191 0,0 0-317 16</inkml:trace>
        </inkml:traceGroup>
      </inkml:traceGroup>
    </inkml:traceGroup>
    <inkml:traceGroup>
      <inkml:annotationXML>
        <emma:emma xmlns:emma="http://www.w3.org/2003/04/emma" version="1.0">
          <emma:interpretation id="{6A5B483E-5C3A-471D-9F86-31C54B40D452}" emma:medium="tactile" emma:mode="ink">
            <msink:context xmlns:msink="http://schemas.microsoft.com/ink/2010/main" type="paragraph" rotatedBoundingBox="16895,14206 19828,15082 19533,16072 16600,15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9245B5-5E63-429A-8578-95D5B00A35D2}" emma:medium="tactile" emma:mode="ink">
              <msink:context xmlns:msink="http://schemas.microsoft.com/ink/2010/main" type="line" rotatedBoundingBox="16895,14206 19828,15082 19533,16072 16600,15195"/>
            </emma:interpretation>
          </emma:emma>
        </inkml:annotationXML>
        <inkml:traceGroup>
          <inkml:annotationXML>
            <emma:emma xmlns:emma="http://www.w3.org/2003/04/emma" version="1.0">
              <emma:interpretation id="{744DA1A9-5142-4FFF-B11F-B30A6E5FFB1F}" emma:medium="tactile" emma:mode="ink">
                <msink:context xmlns:msink="http://schemas.microsoft.com/ink/2010/main" type="inkWord" rotatedBoundingBox="16826,14437 17364,14597 17169,15248 16632,15088"/>
              </emma:interpretation>
              <emma:one-of disjunction-type="recognition" id="oneOf6">
                <emma:interpretation id="interp22" emma:lang="en-US" emma:confidence="0.5">
                  <emma:literal>t</emma:literal>
                </emma:interpretation>
                <emma:interpretation id="interp23" emma:lang="en-US" emma:confidence="0">
                  <emma:literal>E</emma:literal>
                </emma:interpretation>
                <emma:interpretation id="interp24" emma:lang="en-US" emma:confidence="0">
                  <emma:literal>z</emma:literal>
                </emma:interpretation>
                <emma:interpretation id="interp25" emma:lang="en-US" emma:confidence="0">
                  <emma:literal>[</emma:literal>
                </emma:interpretation>
                <emma:interpretation id="interp26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13469.2085">-848-89 25 0,'0'0'114'0,"0"0"-42"0,0 0 1 15,0 0 73-15,0 0-2 16,0 0-35-16,0 0-1 16,0 0-43-16,0 0-3 15,0 0 4-15,0 0-42 16,0 0 15-16,0 0-9 16,0 0-24-16,0 0 25 15,0 0-31-15,0 3 0 16,0 2-1-16,0 8-4 15,0 6 5-15,0 4 0 16,0 2 6-16,0 4 17 16,0 1-22-16,0 7 15 15,0 1-3-15,-3 0-6 0,0 5-7 16,-2 2 0-16,-1 0 0 16,-2 4 9-16,0-1 4 15,-3-3-4-15,3-5-5 16,2-10-2-16,-1-6-3 15,4-10 1-15,3-3 0 16,0-6 6-16,0 4-5 16,-3-3-1-16,3 0 6 15,0 0-4-15,0-4-2 16,0-2 0-16,0 0 0 16,0 0 5-16,0 0-5 15,0 0 8-15,0 0-4 0,0 0-4 16,0 0 0-16,0 0-13 15,3 0 5-15,10 0-5 16,-2 0 23-16,6 0-10 16,-1 0 11-16,0 0 13 15,-2 0-16-15,5 0-8 16,0 0 6-16,0 0 10 16,3 0-2-16,4 0-3 15,-1 0 5-15,0-2-8 16,3-4-9-16,1 3 1 15,-4 0-3-15,-1 3 2 16,-2 0 1-16,-3 0 0 16,0 0 0-16,-6 0 2 15,0 0-2-15,-7 0 0 16,0 0-15-16,-3 0 14 0,0 0-23 16,-3 0 24-16,0 0-8 15,0-3-20-15,0 0-47 16,4-6-165-16,-4 0-162 0</inkml:trace>
          <inkml:trace contextRef="#ctx0" brushRef="#br0" timeOffset="-12388.6795">-848 277 378 0,'0'0'162'16,"0"0"-100"-16,0 0-28 15,0 0 60-15,0 0 3 16,0 0-23-16,0 0 8 16,67 0 5-16,-45 0-19 15,3 0 4-15,0-7-30 16,7 0 3-16,-4-2 6 15,4 0-43-15,-2 4 10 16,0-1-18-16,-6 1 0 0,1-1-3 16,-3 3 4-16,-6-1-1 15,-3 4 0-15,-7 0-3 16,-3 0-6-16,-3 0-27 16,0 0-36-16,0 0-21 15,-16 0-89-15,-2 0-182 0</inkml:trace>
        </inkml:traceGroup>
        <inkml:traceGroup>
          <inkml:annotationXML>
            <emma:emma xmlns:emma="http://www.w3.org/2003/04/emma" version="1.0">
              <emma:interpretation id="{BAC76503-CB9C-4FBB-ACFD-12F568DEBA4B}" emma:medium="tactile" emma:mode="ink">
                <msink:context xmlns:msink="http://schemas.microsoft.com/ink/2010/main" type="inkWord" rotatedBoundingBox="17821,14483 19828,15082 19533,16072 17526,15472"/>
              </emma:interpretation>
              <emma:one-of disjunction-type="recognition" id="oneOf7">
                <emma:interpretation id="interp27" emma:lang="en-US" emma:confidence="0.5">
                  <emma:literal>Ran</emma:literal>
                </emma:interpretation>
                <emma:interpretation id="interp28" emma:lang="en-US" emma:confidence="0">
                  <emma:literal>RA</emma:literal>
                </emma:interpretation>
                <emma:interpretation id="interp29" emma:lang="en-US" emma:confidence="0">
                  <emma:literal>Ran.</emma:literal>
                </emma:interpretation>
                <emma:interpretation id="interp30" emma:lang="en-US" emma:confidence="0">
                  <emma:literal>Rat.</emma:literal>
                </emma:interpretation>
                <emma:interpretation id="interp31" emma:lang="en-US" emma:confidence="0">
                  <emma:literal>Rai.</emma:literal>
                </emma:interpretation>
              </emma:one-of>
            </emma:emma>
          </inkml:annotationXML>
          <inkml:trace contextRef="#ctx0" brushRef="#br0" timeOffset="30917.4063">222 93 95 0,'0'0'192'15,"0"0"-7"-15,0 0-73 16,0 0 4-16,0 0 7 0,0 0-64 16,0 0-49-1,-9-14-10-15,9 14-7 0,-3 0 1 16,3 0-11-16,-3 0-17 15,-1 0 14-15,-2 3 1 16,0 13 19-16,-7 6 48 16,-3 10-15-16,1 5-2 15,-7 3-18-15,1 1-12 16,-6 2 12-16,8-3-13 16,0-9 0-16,5-4 10 15,4-5-9-15,1-9 5 16,6-4-6-16,-1-6 0 15,4-3 13-15,0 0 32 0,0 0-15 16,0 0-20-16,0-6 3 16,16-17-26-16,3-5 5 15,2-9-22-15,4 1 29 16,-1-7-14-16,-7 6-3 16,-1-3 11-16,-9 6-3 15,-1 4 10-15,-6-2 9 16,0 8-8-16,0 0 54 15,0 10-3-15,0-7 6 16,0 16-11-16,0-6-28 16,0 5-3-16,3 4-16 15,10-1-22-15,6 0-1 16,9 3-7-16,7 0 14 16,-1 0 3-16,-2 8-28 15,-5 18 21-15,-8 2 11 0,-8 6-18 16,-6 4 27-16,-5-6 19 15,0 0 10-15,0-4 27 16,-5-8-18-16,-6-2-11 16,6-11 1-16,-1 0-4 15,-2-5 34-15,3-2-7 16,-1 0 4-16,-4 0-5 16,-7 0-50-16,0 0 0 15,-2 0-24-15,-3 0-44 16,3-2 28-16,-7 2-23 15,4 0-84-15,6 0-227 0</inkml:trace>
          <inkml:trace contextRef="#ctx0" brushRef="#br0" timeOffset="30103.871">248 138 373 0,'0'0'136'0,"0"0"-39"0,0 0-35 15,0 0-9-15,0 0-53 16,0 0-4-16,0 0 4 16,-7 14 1-16,7 5 8 15,0 4 36-15,0-3-2 16,0 4-3-16,0-3 18 16,0 3-12-16,0-3 22 15,0 8-32-15,0-1-14 16,0 9 30-16,0 6-27 15,0 8-2-15,7-1-13 16,5 13 0-16,-2-3-7 16,6 5-3-16,-4-3 1 15,4-3 7-15,0-8-8 16,-7-3 0-16,1-8-1 16,-7-9 1-16,0-6 0 0,-3-8 1 15,0-2 0-15,0-7 2 16,0 1-1-16,0-7-2 15,0-2 0-15,2 0-14 16,1 0 13-16,-3 0-8 16,3 0-24-16,-3 0-8 15,0-14-63-15,0 1-126 16,0-5-116-16</inkml:trace>
          <inkml:trace contextRef="#ctx0" brushRef="#br0" timeOffset="27125.7274">921 588 87 0,'0'0'150'15,"0"0"-28"-15,0 0-5 16,0 0 25-16,0 0 12 16,0 0-37-16,0 0-42 15,-32-14-14-15,32 14-44 16,0 0-8-16,0 0 5 16,0 0-13-16,0 0 24 15,0 0-16-15,-3 0-2 16,0 0-14-16,0 0-5 0,0 0 12 15,-3 0 12-15,-1 0-11 16,1 5 24-16,-4 4-25 16,4 2 10-16,0 2-17 15,-1 5 7-15,1 2 0 16,3 4 5-16,-6 0 5 16,2 3-7-16,-5-3-3 15,-1 4 6-15,0 1-10 16,-2-4 4-16,-1 2 0 15,3 0 10-15,-3-4-4 16,5-5-5-16,3-5-1 0,2-2-28 16,3-3-26-1,3-2-69-15,0 1-21 0,0-7 10 16,0 0-37-16,6 0-28 16,13-13 82-16,-6-6-2 0</inkml:trace>
          <inkml:trace contextRef="#ctx0" brushRef="#br0" timeOffset="27431.2487">766 800 121 0,'0'0'150'16,"0"0"12"-16,0 0-22 15,0 0 22-15,0 0 1 16,0 0-58-16,0 0-44 16,0-62-51-16,0 62-10 15,0 0-14-15,4 0-56 16,8 0 50-16,1 8 17 0,6 4-17 15,-4 6 4-15,1-2 4 16,0 4 5-16,-3-1 6 16,-1 1 1-16,1-4 0 15,-7-1-2-15,1-3 7 16,-1 2-5-16,-3-9 0 16,0 2 7-16,-3 0-19 15,3-1 12-15,-3 0-10 16,0 0 0-16,0-1-55 15,0 3-17-15,0 5-50 16,-3-13-140-16</inkml:trace>
          <inkml:trace contextRef="#ctx0" brushRef="#br0" timeOffset="27689.7189">732 1054 548 0,'0'0'135'15,"0"0"-122"-15,0 0 4 16,0 0 5-16,0 0-12 16,0 0 16-16,0 0-25 15,94-19 6-15,-75 16 6 16,-3 0-12-16,-3 1-1 15,-1 2 0-15,-5 0-22 0,-1 0-15 16,-6 0-111-16,0 0-121 0</inkml:trace>
          <inkml:trace contextRef="#ctx0" brushRef="#br0" timeOffset="28905.5119">1135 758 58 0,'0'0'94'0,"0"0"56"16,0 0 49 0,0 0-65-16,0 0-36 0,0 0-52 15,0 0-33-15,0 0 16 16,0 0-13-16,0 0-13 16,0 0-3-16,0 3-15 15,0 6 14-15,0-3 1 16,0 1-2-16,0 2-11 15,0 2 12-15,0-2 1 32,0-4 1-32,0 4 1 0,0-4 9 0,0-2-11 15,0 3 2-15,0-1 18 16,0 1-14-16,3 5-5 16,6-2 16-16,4 2-15 0,3 3 2 15,-1-2-4-15,-2-3-20 16,0-4 11-16,-1-1-12 15,-5-4 21-15,-4 0 10 16,0 0-9-16,0 0 15 16,0 0 8-16,-1-9-23 15,6-9 21-15,-5-4-10 16,3 2-1-16,-4-6 17 16,1-2-2-16,2 5 24 15,-5 1-18-15,0 2-32 16,0 7 31-16,0 5-31 15,0 1 0-15,0 1-6 16,-5 6-43-16,-3 0 14 0,2 0-1 16,-2 0 8-16,6 0 8 15,2 0-33-15,0 3-17 16,0 7-6-16,0-2-11 16,10-1 25-16,1 5-4 15,3-7 9-15,-6 4 56 16,0 3 0-16,-5-6 1 15,-3-5 14-15,2 5 5 16,-2 0 44-16,0 5 15 16,0-3-3-16,0 10 16 15,0-1-23-15,0 6 10 16,0-1-28-16,0 7-49 16,3-1 9-16,3 0-10 0,-1 2 2 15,-2 2 5 1,-1 0-6-16,-2 4-1 0,0-5 0 15,0 1 1-15,0-7-1 16,0 1 0-16,0-9 0 16,0-3 13-16,0-7 6 15,0-4 16-15,0-3 20 16,0 0-15-16,0 0 30 16,0 0-17-16,0 0-34 15,0 0 20-15,0 0-26 16,0 0-2-16,0 0-11 15,0 0-3-15,0 0 2 16,0 0-13-16,0 0-8 0,0 0 19 16,0 0-9-16,0 0-1 15,3 0 3-15,8 0-14 16,-3 0-17-16,8 0-20 16,3 0-20-16,0 0-23 15,3 0-63-15,6 0 9 16,-6 0-18-16,0-5-79 0</inkml:trace>
          <inkml:trace contextRef="#ctx0" brushRef="#br0" timeOffset="32335.6124">1764 877 173 0,'0'0'155'16,"0"0"-77"-16,0 0 10 15,0 0 31-15,0 0-41 16,0 0-14-16,0 0-14 16,-13 0-37-16,13 0 31 15,0 0 15-15,0 0 39 0,-3 0 41 16,-3 0-46-16,2 0-41 16,-2 0-7-16,0 0-45 31,3 0 23-31,3 0 0 0,0 0-16 0,0 0 22 31,0 0-29-31,0-2-10 0,0 2 9 16,0-4-26-16,12 4 27 0,4 0 5 15,3 0 5-15,3 0 0 16,0 0-9-16,-3 0-1 16,0 0 5-16,-3 0-4 15,0 0-2-15,6 0-6 16,0 0-17-16,5 0 24 0,2 0-48 15,-1-5 4 1,-3-3 28-16,-6 7 6 0,-9-5-27 16,-10 6-31-16,-7 0-73 15,-21 0-145-15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38:05.79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397150-D44C-4837-82F9-0040CA268C8F}" emma:medium="tactile" emma:mode="ink">
          <msink:context xmlns:msink="http://schemas.microsoft.com/ink/2010/main" type="writingRegion" rotatedBoundingBox="22753,12834 23204,17083 22037,17207 21587,12958"/>
        </emma:interpretation>
      </emma:emma>
    </inkml:annotationXML>
    <inkml:traceGroup>
      <inkml:annotationXML>
        <emma:emma xmlns:emma="http://www.w3.org/2003/04/emma" version="1.0">
          <emma:interpretation id="{449279BC-26E7-4563-840D-5460FA1A00EA}" emma:medium="tactile" emma:mode="ink">
            <msink:context xmlns:msink="http://schemas.microsoft.com/ink/2010/main" type="paragraph" rotatedBoundingBox="22753,12834 23204,17083 22037,17207 21587,12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58D850-FE63-4CF8-B38A-1797BEECDA1D}" emma:medium="tactile" emma:mode="ink">
              <msink:context xmlns:msink="http://schemas.microsoft.com/ink/2010/main" type="line" rotatedBoundingBox="22753,12834 23204,17083 22037,17207 21587,12958"/>
            </emma:interpretation>
          </emma:emma>
        </inkml:annotationXML>
        <inkml:traceGroup>
          <inkml:annotationXML>
            <emma:emma xmlns:emma="http://www.w3.org/2003/04/emma" version="1.0">
              <emma:interpretation id="{B808502F-0200-42D9-80C3-663B2CC3DE4C}" emma:medium="tactile" emma:mode="ink">
                <msink:context xmlns:msink="http://schemas.microsoft.com/ink/2010/main" type="inkWord" rotatedBoundingBox="22753,12834 23204,17083 22037,17207 21587,12958"/>
              </emma:interpretation>
              <emma:one-of disjunction-type="recognition" id="oneOf0">
                <emma:interpretation id="interp0" emma:lang="en-US" emma:confidence="0.5">
                  <emma:literal>root</emma:literal>
                </emma:interpretation>
                <emma:interpretation id="interp1" emma:lang="en-US" emma:confidence="0">
                  <emma:literal>r-or/</emma:literal>
                </emma:interpretation>
                <emma:interpretation id="interp2" emma:lang="en-US" emma:confidence="0">
                  <emma:literal>r-ot/</emma:literal>
                </emma:interpretation>
                <emma:interpretation id="interp3" emma:lang="en-US" emma:confidence="0">
                  <emma:literal>root/</emma:literal>
                </emma:interpretation>
                <emma:interpretation id="interp4" emma:lang="en-US" emma:confidence="0">
                  <emma:literal>rest/</emma:literal>
                </emma:interpretation>
              </emma:one-of>
            </emma:emma>
          </inkml:annotationXML>
          <inkml:trace contextRef="#ctx0" brushRef="#br0">-3024 2189 23 0,'0'0'341'0,"0"0"-142"0,0 0-53 0,0 0-22 0,0 0-10 15,0 0-7-15,0 0-62 0,0-34-5 16,0 34-38-16,0 0 8 16,5 0 1-16,-3-2-11 15,7-4 1-15,4 3 6 16,-1-3 3-16,4 0-8 16,-3 1-2-16,-1 3 1 15,-2 2 7-15,-4-4-8 16,4 4 0-16,-4 0 0 15,4 0-2-15,2 0 2 16,4 0 0-16,0 0 0 0,3 0 8 16,-4 4-6-1,1-4-2-15,0 2 5 0,3-2 2 16,-3 0-7-16,3 3 0 16,0-3 2-16,-5 2-5 15,5 2 3-15,0 1 0 16,3-2 0-16,0 3 7 15,0-3-8-15,1-1 1 16,-5 0 0-16,-2 2 0 16,0-4 0-16,-3 2 0 15,-4 1 0-15,-4-3 0 16,3 0 0-16,-2 4 0 16,-3-4 0-16,-1 0 3 15,6 2-3-15,-2-2 0 16,2 0 2-16,3 4 6 0,-3-4-8 15,0 0 0-15,-3 0 0 16,-2 0 4-16,-3 0-4 16,3 0 12-16,0 0 5 15,4 0-10-15,-4 0-4 16,0 0-3-16,-3 0 0 16,3 0-7-16,0 0 7 15,2 0 0-15,0 0 0 16,1 0 0-16,2 0 0 15,0 0 0-15,-2 0 0 16,1 0-2-16,2 0 2 16,-6 0 0-16,0 0 0 15,1 0 9-15,-4 0-10 16,0 0 1-16,0 0 0 16,0 0 29-16,0 0 0 0,0 0 6 15,0 0 7-15,0 0-41 16,0 0 16-16,0 0-17 15,0 0 1-15,0 0-1 16,0 0 0-16,0 0 0 16,0 0-1-16,0 0 1 15,0 0-6-15,0 0 1 16,0 0-31-16,0 0 22 16,0 0-36-16,0 0-26 15,0 0-24-15,0 0-77 16,0 0-13-16,0 7-17 15,0 2-16-15,0-6-33 0</inkml:trace>
          <inkml:trace contextRef="#ctx0" brushRef="#br0" timeOffset="828.6318">-2178 2280 121 0,'0'0'150'16,"0"0"-95"-16,0 0-45 0,0 0-10 16,0 0 0-16,0 0-49 15,0 0-28-15,3-23 28 16,2 23-26-16,-2 0-11 16</inkml:trace>
          <inkml:trace contextRef="#ctx0" brushRef="#br0" timeOffset="937.5659">-2178 2280 20 0,'8'-23'63'16,"-8"23"-3"-16,0 0-27 16,0 0-33-16,0 0-6 15,0 0-60-15,0 0-9 16,0 0 46-16</inkml:trace>
          <inkml:trace contextRef="#ctx0" brushRef="#br0" timeOffset="1747.7139">-2170 2268 11 0,'0'0'57'0,"0"0"32"0,0 0 26 15,0 0 22-15,0 0-4 16,0 0 22-16,0 3-23 16,0-3-59-16,0 0-11 15,0 0-13-15,0 0-42 16,0 0 7-16,0 0-14 16,0 0 0-16,0 0-1 15,-5 0 2-15,5 0 6 16,-3 0 21-16,3 0-22 15,0 0 28-15,0 0-23 16,0 0-10-16,0 0 9 16,0 0-9-16,0 0-1 15,0 0 0-15,0 0 9 16,0 0-2-16,0 0-6 0,0 0 6 16,0 0 31-16,0 0-15 15,0 0 3-15,0 0-5 16,0 0-20-16,0 0-1 15,0 0 0-15,-2 12 0 16,-1 7-3-16,3 1 4 16,0 3-1-16,0-1 0 15,0 4 10-15,0-3-17 16,0 0 7-16,0 0 0 16,0-1 3-16,0-5-2 15,0-1-1-15,0-4 0 0,0 3 9 16,0-6-15-16,0 6 6 15,3 2 0 1,-1 1-3-16,-2 5 9 0,8 5-6 16,-5 3 0-16,0 1 4 15,0-2-5-15,-1 1 1 16,1 0 0-16,-3-3-8 16,0 4 10-16,0-4-2 15,0-2 0-15,0-1 10 16,0-3-12-16,0-2 2 15,0-2 0-15,0-1-5 16,0 0 6-16,0-4-1 16,0 7 0-16,0-8-5 0,5 1 4 31,-2 2 1-31,3-1 0 16,-4 3 0-16,1 1 2 0,2 1-2 31,-2 0 0-31,0 1 10 0,-1-1-17 0,1-4 7 0,0 0 0 15,-3-7 7-15,3-2-7 16,-3-1 0-16,0 1-2 16,5-6 1-16,-5 0-5 15,0 4 6-15,0-4 0 16,0 1-1-16,0 3 9 16,0-4-6-16,0 0-2 15,0 4-4-15,0-4 4 16,0 0-30-16,0 0-59 15,0 0-123-15,0 0-278 0</inkml:trace>
          <inkml:trace contextRef="#ctx0" brushRef="#br0" timeOffset="3009.3611">-2350 3397 67 0,'0'0'258'16,"0"0"-143"-16,0 0-57 15,0 0 24-15,0 0 13 16,0 0-38-16,0 0-5 16,-13 0-25-16,10 0 19 15,3 0 11-15,0 0-27 16,0 0 0-16,0 0-7 16,0 0-22-16,0 0 16 15,0 0-17-15,0 0 0 16,0 0-1-16,0 0 1 0,0 0 0 15,0 0-8 1,0 0-18-16,3 0 26 0,16-1 23 16,3-5 22-16,7 3 30 15,-1-3-46-15,0 1 2 16,-6-1-5-16,1 0-15 16,-6 3 18-16,-1 1-27 15,-2 2 8-15,-1 0 1 16,-2 0-5-16,3 0-3 15,2 0-3-15,-2 0 2 16,5 0 5-16,0 5-7 16,0-2 0-16,3 3 3 15,-3-3-2-15,0-1-1 16,-6 1 0-16,-1-3 0 0,-2 3 10 16,-4-3-10-16,-3 3 0 15,-3-3 1-15,3 0 6 16,-3 0-7-16,0 0 0 15,0 0 1-15,0 0 21 16,0 0-10-16,0 0 5 16,0 0 11-16,0 0-28 15,0 0 11-15,0 0-11 16,0 0-12-16,0 0 2 16,0 0 2-16,0 0 8 15,4 3-7-15,2 3-7 16,-3-5-5-16,-3 3-3 15,0 0 5-15,0-4 8 16,0 5 9-16,0-5 0 0,0 0-2 16,0 2 2-16,0 1 0 15,0 5 5-15,0 6-4 16,0 4 29-16,0 5-20 16,0 5-1-16,0 0 2 15,0 3-4-15,0 2-7 16,-3 5 0-16,-3-4 1 15,2 3 0-15,-2-1-1 16,0-10 0-16,3 6-1 16,3-5 6-16,0 4-5 15,0 0 0-15,0 4 0 16,0-1-5-16,0 0 6 0,0 2-1 16,0 7 0-16,0-9 6 15,0 8-8-15,0-2 2 16,0-3 0-16,3-3-7 15,0-7 7-15,-3-1 0 16,3-8 0-16,-3 1 6 16,3-11-8-16,-3 4 2 15,0 3-4-15,0 0-3 16,0 0 7-16,3 7 0 16,-3-1 1-16,4 2-1 15,-1-1 0-15,-3-2-15 16,3 3 5-16,0-9 0 15,-3 3 10-15,3 1 0 0,-3-5 0 16,3 7 1 0,-3-8-1-16,2-1 0 0,3-3-2 15,-2-2-6-15,-3-1 8 16,3-5-16-16,0 0-9 16,-3 0-57-16,3 0 6 15,-1 0-19-15,3 0-13 16,1-19 60-16,2-4-130 15,-3-3-194-15</inkml:trace>
          <inkml:trace contextRef="#ctx0" brushRef="#br0" timeOffset="4405.9632">-2278 3511 80 0,'0'0'157'0,"0"0"-115"15,0 0 8-15,0 0 29 16,0 0-24-16,0 0-19 16,0 0-27-16,0 6 0 15,4 2 56-15,-4 4-28 16,0 2 15-16,0 9-10 16,0-6-5-16,0 5 37 15,0 1-36-15,0 2-11 16,0 1 6-16,0 5-33 15,-4 3 23-15,1 6-15 16,3 2-7-16,0 6 21 16,0-5-21-16,0 2 0 15,0-2 9-15,0-4-1 0,-3 1-9 16,0-4 0-16,0-2 0 16,3 1 27-16,-3-2-17 15,-1 4 3-15,1-6 3 16,3-5-7-16,-3 5-10 15,3-6 1-15,0-5 0 16,-3 6 4-16,3 2-4 16,0-2 0-16,0 2 2 15,0-2-1-15,0-1-1 16,0-3 0-16,0 1 0 16,0 0 0-16,0-4 0 15,0 1 0-15,0 4-1 16,0-11 3-16,0 4-2 0,0-6 0 15,0 4 0-15,0-10 4 16,0 1-4-16,0 2 0 16,0-8 7-16,0 0 1 15,0 6-9-15,0-6 1 16,0 0 0-16,0 0 8 16,0 0-7-16,0 0-1 15,0 0 9-15,0 0 1 16,0 0-10-16,0 0 0 15,0 0 7-15,0 0 22 16,0 0-13-16,0 0-6 16,0 0-10-16,0 0 4 0,0 0-4 15,9 0 0-15,1 0 0 16,6 0 11-16,-1 0-5 16,4 0 9-16,3 0 8 15,1 0-23-15,2 0 21 16,0-6-21-16,2 1 2 15,-1 2 17-15,-1 0-19 16,0 0 1-16,0-2 4 16,1 5 3-16,-1-6-9 15,0-3 1-15,-3 4-10 16,-6-1 10-16,0 1 0 16,-7 5 0-16,-2-6 11 15,-1 6-5-15,-3 0-7 0,2-6 1 16,0 6-10-1,1-2 8-15,-3-2 2 0,2 2 7 16,-2 2-2-16,2-3 2 16,-5 3-8-16,3 0 1 15,-3 0-4-15,0 0-2 16,0 0 6-16,0 0 0 16,0 0 2-16,0 0 5 15,0 0-8-15,0 0 1 16,0-2-8-16,0 2-4 15,0 0-4-15,0-7-15 16,0 1 30-16,0 1-23 16,0-1-48-16,-3-2-324 0</inkml:trace>
          <inkml:trace contextRef="#ctx0" brushRef="#br0" timeOffset="5706.135">-1998 4833 95 0,'0'0'163'16,"0"0"-44"-16,0 0 28 16,0 0-19-16,0 0-41 15,0 0-11-15,0 0-19 16,-9-25 24-16,6 25 7 15,3 0-45-15,-4 0-8 16,4 0-35-16,0 0-32 0,0 0 13 16,0 19 19-16,0 7 1 15,0 6 7-15,0 1 1 16,0 4-8-16,0 0-1 16,0-1 0-16,0 2 5 15,0 1-4-15,0 1-1 16,4-3 0-16,2-1 10 15,-3-2-10-15,0-3 0 16,0 1 0-16,4-1 21 16,-4 6-21-16,0-6 0 15,3 2 0-15,-3-1 2 16,1-1-4-16,-1 0 2 16,0-8-7-16,0-3-3 0,0-1 10 15,-3-11 0-15,3 10 0 16,-3-10-7-16,0 9 7 15,0-2-9-15,0 1-1 16,4 10 8-16,-4-8 3 16,3 1-1-16,-3 0 0 15,0-1-3-15,3-4 0 16,-3 6 3-16,0-9-3 16,0-3 2-16,0 4 2 15,0-5-1-15,0 2 3 16,0 0 4-16,0 3-8 15,0 2 1-15,0-4 0 0,0 5-7 16,0 5 8 0,3 3-1-16,0 2 0 0,0 1 9 15,0-7-10-15,1-6 1 16,-1 5-2-16,-3-12 1 16,3 0 2-16,-3-6-1 15,0 0 27-15,0 0-25 16,0 0 34-16,0 0-13 15,0 0-11-15,0 2-2 16,0 2-9-16,0-2-1 16,0 4 1-16,0 0 11 15,3 3-14-15,-3 1 2 16,0-4 0-16,0 0-8 16,0 0 8-16,0-1 0 15,0 4 0-15,0-5 10 0,0-4-11 16,3 0 1-16,-3 0 0 15,0 0 7-15,0 0-6 16,0 0 13-16,0 0 8 16,0 0-22-16,0 0-1 15,0 0-22-15,3 0-33 16,-3-4-50-16,4-10-106 16,-4 8-57-16,0-6-113 0</inkml:trace>
          <inkml:trace contextRef="#ctx0" brushRef="#br0" timeOffset="6853.5537">-2768 6336 61 0,'0'0'143'16,"0"0"-68"-16,0 0 56 0,0 0-23 15,0 0-23-15,0 0-14 16,0 0-16-16,176 0-2 16,-145 0 8-16,1 0-18 15,-2 0 16-15,0 0-2 16,-6 0-17-16,1 0 21 16,2 0-39-16,-6 0-5 15,4 0 6-15,0 0-23 16,-3 0 12-16,0 0 0 15,-3 0-11-15,0 0 14 16,-3 0-15-16,-3 0 0 16,-4 0 18-16,1 0-11 15,2 0 13-15,1 0-9 16,3 0-10-16,3-5 17 0,3 2-17 16,-1-8-1-16,1 6 7 15,-3-3-5-15,-7 7-3 16,1 1 1-16,-4 0-17 15,-2 0 16-15,-1 0 1 16,0 0 0-16,-2 0-1 16,-4 0 2-16,3 0-1 15,-3 0 0-15,0 0 1 16,0 0 1-16,0 0-1 16,0 0 8-16,0 0 16 15,0 0-8-15,0 0 2 16,0 0-19-16,0 0 6 15,0 0-13-15,0 0 7 0,0 0-8 16,0 0 7-16,0 0-16 16,0 0 10-16,0 0 0 15,0 0 5-15,0 0-5 16,0 0 9-16,0 0-2 16,0 0 0-16,0 0-3 15,0 0-16-15,0-12-139 16,-13-7-533-16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37:42.4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0A83EC-A747-459E-AB17-627F60A548D8}" emma:medium="tactile" emma:mode="ink">
          <msink:context xmlns:msink="http://schemas.microsoft.com/ink/2010/main" type="writingRegion" rotatedBoundingBox="19927,13210 20366,16896 19623,16985 19185,13299"/>
        </emma:interpretation>
      </emma:emma>
    </inkml:annotationXML>
    <inkml:traceGroup>
      <inkml:annotationXML>
        <emma:emma xmlns:emma="http://www.w3.org/2003/04/emma" version="1.0">
          <emma:interpretation id="{DA4B4B56-48F6-4AF9-8778-259EA7284932}" emma:medium="tactile" emma:mode="ink">
            <msink:context xmlns:msink="http://schemas.microsoft.com/ink/2010/main" type="paragraph" rotatedBoundingBox="19927,13210 20366,16896 19623,16985 19185,13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E18901-1BC6-4051-9825-66D5D9AFAF1B}" emma:medium="tactile" emma:mode="ink">
              <msink:context xmlns:msink="http://schemas.microsoft.com/ink/2010/main" type="line" rotatedBoundingBox="19927,13210 20366,16896 19623,16985 19185,13299"/>
            </emma:interpretation>
          </emma:emma>
        </inkml:annotationXML>
        <inkml:traceGroup>
          <inkml:annotationXML>
            <emma:emma xmlns:emma="http://www.w3.org/2003/04/emma" version="1.0">
              <emma:interpretation id="{63202FD2-AD64-4020-B8F7-B62C6333124F}" emma:medium="tactile" emma:mode="ink">
                <msink:context xmlns:msink="http://schemas.microsoft.com/ink/2010/main" type="inkWord" rotatedBoundingBox="19927,13210 20366,16896 19623,16985 19185,13299"/>
              </emma:interpretation>
              <emma:one-of disjunction-type="recognition" id="oneOf0">
                <emma:interpretation id="interp0" emma:lang="en-US" emma:confidence="0.5">
                  <emma:literal>Erf.</emma:literal>
                </emma:interpretation>
                <emma:interpretation id="interp1" emma:lang="en-US" emma:confidence="0">
                  <emma:literal>Erf-m</emma:literal>
                </emma:interpretation>
                <emma:interpretation id="interp2" emma:lang="en-US" emma:confidence="0">
                  <emma:literal>Erf-r</emma:literal>
                </emma:interpretation>
                <emma:interpretation id="interp3" emma:lang="en-US" emma:confidence="0">
                  <emma:literal>-$fis</emma:literal>
                </emma:interpretation>
                <emma:interpretation id="interp4" emma:lang="en-US" emma:confidence="0">
                  <emma:literal>-$sis</emma:literal>
                </emma:interpretation>
              </emma:one-of>
            </emma:emma>
          </inkml:annotationXML>
          <inkml:trace contextRef="#ctx0" brushRef="#br0">1716 458 93 0,'0'0'53'16,"0"0"-29"-16,0 0 73 0,0 0-13 15,0 0-34-15,0 0-20 16,0 0-30-16,0 0 0 16,0 0-9-16,0 0 9 15,0 0 16-15,0 0 13 16,0-6 15-16,0 3 4 15,0-3 26-15,0 4 8 16,-3-6-13-16,0 4-18 16,3-1 4-16,0 1-35 15,0 4-20-15,0 0 0 16,0 0-5-16,0 0-2 16,0 0-1-16,0 0-33 15,0 0 12-15,0 0-1 0,0 0 4 16,0 4 26-16,0-2 0 15,0 1 7-15,0 1 6 16,0-2-11-16,0 4 9 16,0-4-9-16,0 7 0 15,3-1 21-15,4 6-3 16,-4 4-4-16,0-1-1 16,0 3-8-16,3-1-1 15,-3-2-6-15,1-3 1 16,2-5 10-16,-3-6-11 15,0-1 8-15,-3 2-6 16,3-4 6-16,-3 0-5 16,4 0 5-16,-4 0-1 0,3 0 32 15,-3 0 1 1,0-4-5-16,0-1-8 0,0 2-26 16,0 0 15-16,0 3-16 15,0 0-3-15,3 0-5 16,3-3 5-16,7 3 3 15,3-5-1-15,9-2 8 16,0 1-6-16,2-1-1 16,3 1 0-16,-3-5-1 15,0 3 2-15,-10 3-1 16,-1-3 7-16,-3 7-1 16,-7-3-7-16,1 2 1 0,-1 2 0 15,-3 0-6 1,3 0 6-16,-3 0 0 0,4 0 0 15,-1 0 2-15,0 0-3 16,1 0 1 0,-1 0 0-16,0 0-6 0,-3 0 9 15,4 0-3-15,-4 0 0 16,0 0 7-16,0 0-7 16,0 0 0-16,1 0 0 15,2 0 17-15,0 0-17 16,0 0 14-16,7 0 19 15,-3-3-32-15,-1-3 19 16,-3 3-20-16,1 3 0 16,-7-5 7-16,3 5-6 15,-3 0 10-15,0 0-7 0,0 0 5 16,0 0-16-16,0 0 7 16,0 0 0-16,0 0-8 15,0 0 3-15,3 0 3 16,-3 0 2-16,3 0-15 15,2 0 14-15,3-6 0 16,-2 4-2-16,-1-2-4 16,3 4 6-16,-2-2 1 15,-1 2-1-15,-2 0 4 16,5-4-4-16,-3 4 1 16,-2 0 0-16,0 0-1 15,2 0 1-15,-2 0 0 16,-1 0 0-16,1 0-14 15,0 0 14-15,3 0-22 0,-1 0-7 16,-3 0 28-16,1 0-18 16,-3-3 12-16,0 3 6 15,3-2 2-15,-3 2 10 16,0-4 8-16,0 4-7 16,0 0 10-16,0 0-22 15,3 0 0-15,-3 0-1 16,0 0 7-16,0 0-7 15,0 0 1-15,0 0 0 16,0 0 0-16,0 0 1 16,0 0 5-16,0 0 0 15,0 0 1-15,0 0 2 16,0 0-4-16,0-7-4 0,0 4-2 16,0-6-1-16,0 4 2 15,0-3 0-15,-3-1 0 16,-3 0-3-16,-1 3 3 15,1-2-1-15,0 5 0 16,4-3 2-16,-1 4-1 16,-5-1 0-16,2 3-4 15,4-3 3-15,-6 3-11 16,2 0 6-16,4 0-4 16,-7 0 20-16,-1 0-10 15,1 0 0-15,-7 0 6 0,-3 0-7 16,3 0 1-1,-3 0 0-15,3 3 0 0,4 2 0 16,-1 1 0-16,4-3-1 16,-1 5-3-16,4-6-6 15,0 2 10-15,2 1 0 16,1-1 3-16,-3 1-3 16,-3 1-5-16,-1 0-3 15,-3 2 9-15,-2-2-1 16,2-1 0-16,0 0 0 15,7-1 8-15,0-2-6 16,4-2-2-16,2 3 0 16,0-3-8-16,0 0 7 15,0 0-13-15,0 0 0 16,0 0 2-16,0 0-15 0,0 0 5 16,0 0 9-16,0 0-20 15,2 0-2-15,7 0 23 16,4 0-1-16,-1 0 12 15,1 0-45-15,0 0 8 16,3 0 12-16,-1 0 15 16,4 0 10-16,0 0 1 15,0-5 0-15,3-4 12 16,-3 1-1-16,0-1 14 16,0 7-11-16,-6-10-12 15,-2 7 22-15,0 1-17 16,-5 1-6-16,-6 3 21 15,0 0-12-15,0 0 19 0,0 0-1 16,0 0-20-16,0 0 4 16,0 0-12-16,0 0 0 15,-14 0 20-15,-5 7-17 16,-2-2 6-16,-7 1-9 16,-4 0 1-16,-2-1-1 15,-7-2 0-15,0 3 0 16,-4-3 10-16,4-1-9 15,8-2 8-15,4 0-3 16,10 0-6-16,10 0 43 16,6 0-28-16,3 0-9 15,0 0-6-15,0 0-16 16,0 0 14-16,0-5-6 16,0 2 16-16,9 0 1 0,7 0-9 15,-3 3-6-15,-1 0 5 16,1 0-29-16,-2 0 30 15,5 0 0-15,6 0 0 16,7 0-5-16,2 0 5 16,1 0 0-16,3-5 11 15,-4-1-10-15,-2 0 0 16,-7 1-1-16,-3 1 1 16,-7 4-4-16,-5 0 3 15,-4 0 0-15,-3 0 11 16,0 0-10-16,0 0 11 0,0 0-12 15,0 0 6 1,0 0-8-16,0 0 2 0,0 0-7 16,0 0-19-16,0 0-51 15,3 0 51-15,0 0 15 16,-3 0-17-16,0 0 28 16,0 0-28-16,0 0 4 15,0 0 14-15,0 0 10 16,0 4 11-16,0-4-11 15,-3 0 7-15,0 2-18 16,3-2-56-16,0 3-190 16,0-3-118-16</inkml:trace>
          <inkml:trace contextRef="#ctx0" brushRef="#br0" timeOffset="-2615.5633">1764 330 20 0,'0'0'106'16,"0"0"-53"-16,0 0 41 0,0 0 43 16,0 0-29-16,0 0 5 15,0 0-24-15,-7-2-11 16,7 2 13-16,0 0-39 15,0 0-23-15,-3 0-16 16,3 0-7-16,0 0-8 16,-3 0 2-16,3 0-1 15,0 0-9-15,-3 0 20 16,3 0-7-16,-3 0 16 16,3 0-12-16,0 0-8 15,0 0 1-15,0 0-1 16,0 0-1-16,0 0 3 15,0 0-1-15,0 0 0 0,0 0-2 16,0 0 0-16,0 0-6 16,0 0 8-16,0 0 0 15,0 0 1-15,0 2-1 16,0-2 3-16,0 0-2 16,0 3-1-16,0-3 0 15,0 3 0-15,0-3 6 16,0 0-6-16,0 3 6 15,0-3 4-15,0 0-4 16,0 0-12-16,0 0 6 16,0 0 0-16,6 0 2 15,7 2 4-15,-1-2 9 16,1 0 6-16,6 4-11 0,3-4 38 16,0 0-46-1,0 0 15-15,-1 0 17 0,-2 0-27 16,3 0 6-16,-3 0 0 15,0 0-6-15,3 0-1 16,-3 0-6-16,0 0 1 16,-3 0 11-16,0 0-12 15,-1 0 0-15,1 0 3 16,3 0 3-16,-3 0-7 16,0 0 1-16,-4 0 0 15,1 0-1-15,-5 0 1 16,3 0 0-16,-3 0-1 0,3 0 7 15,-6 0-7-15,-2 0 1 16,0 0 0-16,-3 0 0 16,5 0 7-16,-5 0-7 15,3 0 2-15,2 0 4 16,1 0-8-16,2 0 2 16,0 0-6-16,5 0-2 15,-4 0 8-15,4 0 0 16,3 0-1-16,-4 0-3 15,1 0 4-15,-4 0-2 16,-2 0-6-16,-1 0-1 16,-6 0 18-16,3 0-8 15,-3-4 43-15,0 2-13 0,0-1 23 16,0 0-34 0,0 3-18-16,0-3 31 0,0 3-33 15,0 0 0 1,0 0 0-16,0 0-18 0,0 0 5 15,0 0-14-15,0 0-8 16,0 0 28-16,0 0-27 16,0 0 5-16,0 0 16 15,0 0-24-15,0 0 21 16,0 0 14-16,-6 0 2 16,3 0 10-16,3 0-9 15,-3 0 8-15,3 0 3 16,0 0-4-16,0 0-8 15,-4 0 0-15,1 0-22 16,-3 0-33-16,-4 0-113 0,-5 0-19 16,-1 0-36-16,3 0-77 15</inkml:trace>
          <inkml:trace contextRef="#ctx0" brushRef="#br0" timeOffset="1070.3357">2462 441 77 0,'0'0'37'0,"0"0"-2"16,0 0-16-16,0 0 1 16,0 0-20-16,0 0-22 0,0 0-34 15,-31 0-5-15,28 0 12 16,-4 0 49-16,4 0 0 15,0 0 12-15,3-6 54 16,-3 6-10-16,3-2 15 16,-3 2 20-16,3 0-9 15,0 0 18-15,0 0-41 16,0 0-19-16,0 0-11 16,0 0-28-16,0 0-1 15,0 0 0-15,0 0 0 16,0 0-1-16,0 0 1 15,0 0 0-15,0 0 4 16,0 0 2-16,0 0-6 16,0 0 8-16,-7 0-7 0,1 0 31 15,0 0-20 1,-1 0 9-16,4 0-2 0,3 8-12 16,0-6-5-16,0 4-2 15,0 3 0-15,0-7 1 16,0 3-1-16,0-5 1 15,0 0-1-15,3 0 8 16,-3 0-8-16,0 0 16 16,0 0-9-16,0 0 25 15,0 0-19-15,0 0-1 16,0 0-12-16,4 0 1 16,-4 0-1-16,0-13 0 0,0 4 0 15,0 1 10-15,0 2-9 16,0 1 25-16,0 5 22 15,0 0-37-15,0 0 11 16,0 0-22-16,0 0-6 16,0 0 6-16,0 0 0 15,0 0 1-15,0 0-1 16,0 0-2-16,0 0 2 16,0 0 0-16,3 2 1 15,0 5 5-15,3 1-6 16,-6-6-13-16,0 10-50 15,0-2-85-15,0-6-233 0</inkml:trace>
          <inkml:trace contextRef="#ctx0" brushRef="#br0" timeOffset="-7945.114">1890-1272 38 0,'0'0'36'16,"0"0"7"-16,0 0 5 15,0 0-11-15,0 0 28 16,0 0-6-16,0 0 0 15,0 0 12-15,0 0-19 16,0 0 9-16,0 0-5 16,0 0-16-16,0 0 14 15,0 0-31-15,0 0-6 16,0 0-1-16,0 0-10 16,0 0 4-16,0 0 6 15,0 0-3-15,0 0 30 0,0 0-21 16,0 0 1-16,0 0 7 15,0 0-30-15,0 0 22 16,0 0-22-16,0 0 10 16,0 0-22-16,0 3 12 15,0 5 0-15,0 5-1 16,0 0 2-16,0 1-2 16,0 0 1-16,0 0-4 15,0-2 3-15,0-1 1 16,0-7 0-16,0 5 6 15,0-3 1-15,0 3-7 16,0-1 0-16,0 4 1 16,0 3 3-16,0-1-3 0,0 5-1 15,0 0 6 1,0 4 2-16,0-1-8 0,-3-1 6 16,-5 2 6-16,3-1 24 15,-1-2-27-15,0 3 27 16,-1-6-7-16,1-1-22 15,3-3-9-15,0 1 2 16,3-4-4-16,0 7 3 16,0 3 1-16,0 0 0 15,0 0 2-15,0-3 5 16,0 2-9-16,0-1 2 16,0 2 0-16,0-4 1 15,0 4 0-15,0-6-1 16,0-3 5-16,0 4 5 15,0-6-10-15,0 2 0 0,0 0 0 16,0-2-3-16,0 2 4 16,0 0-1-16,0 1 6 15,0-1-5-15,0 3-2 16,0-11 1-16,0 6 0 16,0-1-6-16,0 5 8 15,0 3-2-15,0 3 10 16,0 4-4-16,0-1-7 15,0 3 1-15,0-4-2 16,0 3 1-16,0 2 1 16,0 1 0-16,0-5 1 15,0-1 1-15,0 1-3 0,0-6 1 16,0 0 0 0,0-2 3-16,0-7-3 0,0-1 0 15,0-1 0-15,0 4 7 16,0 0-8-16,0 1 1 15,0 5 0-15,0-1-7 16,0 2 8-16,-4 2-1 16,4-1 0-16,0-6 7 15,0 3-8-15,0-5 1 16,0-4-5-16,0 1 4 16,0 0 1-16,0-1 0 15,0-5 0-15,0 5 8 16,0-1-8-16,0 0 0 0,0-4-2 15,0 2 1-15,0-2 1 16,0 0 0-16,0 0 0 16,0 0-9-16,0 0-5 15,0 0-47-15,0 0-46 16,0 0 7-16,0 0-60 16,0 0-52-16,0-10-111 0</inkml:trace>
          <inkml:trace contextRef="#ctx0" brushRef="#br0" timeOffset="2723.0469">2170 701 222 0,'0'0'228'0,"0"0"-94"16,0 0-1-16,0 0 36 16,0 0-40-16,0 0-64 15,0 0-12-15,0-3-40 16,0 3-13-16,0 0-7 16,0 0-22-16,0 0 28 15,0 0 1-15,0 0 0 16,0 3 6-16,0 6-6 15,0-2 0-15,0 2 0 16,0 3-9-16,0 2 3 16,0 4 6-16,0-2 3 15,0 6 36-15,0 7-26 0,0 0 0 16,0 7 7 0,0 1-18-16,0 6 5 0,0-4-7 15,0 3 3-15,0 3 2 16,0 0-4-16,0 4-1 15,0-2 0-15,0 2 4 16,0-3-4-16,0-4 0 16,0 1 0-16,0-4 6 15,-3-6-6-15,0 2 0 16,3-1 2-16,0 4 8 16,0-8-11-16,0 1 1 15,0 0 0-15,0 1 1 16,0-6-1-16,0-1 0 15,0 1 0-15,0-1 4 16,0 1-4-16,0-2 0 0,3 2 0 16,-3-1 1-16,0-5 0 15,0 0 6-15,0-3-5 16,3-5 5-16,-3 1-7 16,0-1 0-16,3 1 0 15,-3 0-1-15,3 0 1 16,-3 5 0-16,2-4 0 15,-2 3 3-15,0 2-3 16,0-8 0-16,0 4 10 16,0 5 12-16,0-6-22 15,0 3 6 17,0 0-5-17,3 3 11-15,2-1-13 0,1-1 1 0,-3 1 0 0,2 1-5 0,0-4 5 16,1 5 0-16,-1-7 0 0,-2 1 5 15,0-5-6-15,-3-4 1 16,5 2-6-16,-5-4 5 16,0-2 1-16,3 1 0 15,-3-3 3-15,0 0 4 16,0 0-4-16,0 0-3 16,0 0 1-16,2 0-7 15,-2 0 6-15,3 0-16 16,0 0-28-16,8-3-61 15,-3-5-38-15,-2-4-168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38:14.22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0CED26-7F13-486A-8DC1-9413B54D7877}" emma:medium="tactile" emma:mode="ink">
          <msink:context xmlns:msink="http://schemas.microsoft.com/ink/2010/main" type="writingRegion" rotatedBoundingBox="23533,14395 24384,14395 24384,15428 23533,15428"/>
        </emma:interpretation>
      </emma:emma>
    </inkml:annotationXML>
    <inkml:traceGroup>
      <inkml:annotationXML>
        <emma:emma xmlns:emma="http://www.w3.org/2003/04/emma" version="1.0">
          <emma:interpretation id="{D5FA9A11-3EF9-4A26-A287-CA6E17387CB2}" emma:medium="tactile" emma:mode="ink">
            <msink:context xmlns:msink="http://schemas.microsoft.com/ink/2010/main" type="paragraph" rotatedBoundingBox="23533,14395 24384,14395 24384,15428 23533,15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9334DD-4218-4733-8D69-E6888B13101F}" emma:medium="tactile" emma:mode="ink">
              <msink:context xmlns:msink="http://schemas.microsoft.com/ink/2010/main" type="line" rotatedBoundingBox="23533,14395 24384,14395 24384,15428 23533,15428"/>
            </emma:interpretation>
          </emma:emma>
        </inkml:annotationXML>
        <inkml:traceGroup>
          <inkml:annotationXML>
            <emma:emma xmlns:emma="http://www.w3.org/2003/04/emma" version="1.0">
              <emma:interpretation id="{EFFB0576-D4B9-49EC-B664-FD048A7C7E81}" emma:medium="tactile" emma:mode="ink">
                <msink:context xmlns:msink="http://schemas.microsoft.com/ink/2010/main" type="inkWord" rotatedBoundingBox="23533,14395 24384,14395 24384,15428 23533,15428"/>
              </emma:interpretation>
              <emma:one-of disjunction-type="recognition" id="oneOf0">
                <emma:interpretation id="interp0" emma:lang="en-US" emma:confidence="0.5">
                  <emma:literal>R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-1165 3679 386 0,'0'0'412'16,"0"0"-284"-16,0 0-115 15,0 0 2-15,0 0-15 16,0 0-3-16,0 0 3 0,5 26 1 15,3-7 28 1,-2 5 3-16,1 5-8 16,-1 2 40-16,-6 0-10 15,0 7-1-15,0 1-2 0,0 9-50 16,0-3 19 0,0 12-20-16,0 7 9 0,0 9-5 31,0 3-4-31,0 0 0 0,9-5 0 15,1-8-2-15,-4-16 2 0,-3-7 0 32,1-20-1-17,-4-3-1-15,0-12 2 0,0-2 0 0,0-3 0 0,-7 0-13 16,-15-8-37-16,3-19-60 16,-3-9 7-16,11-12-30 15,0-10-49-15,8-6 26 16,3-9 42-16,0 0 23 0,0 1 3 15,0 4 44-15,0 8 44 16,-2 8 30-16,-9 5 6 16,0 9 78-16,-2 0 32 15,-1 5 27-15,6 5 12 16,2 5-65-16,1 4-41 16,5-2-12-16,0 4-33 15,0-3-15-15,8 1-9 16,11-2 0-16,6 1-10 15,-4 4 0-15,4 5 1 16,-6-2-1-16,0 8 0 16,-3 3 0-16,0-1-10 0,3 3 5 15,0 0 5 1,3 0 0-16,3 0-2 0,3 0 1 16,4 0 1-16,-2 9 0 15,2 1-11-15,1 5 19 16,-3-1-18-16,-1 2 8 15,-1 2-15-15,-6-1 8 16,-3 1 12-16,-6-2-3 16,-1 1 0-16,-5 1-17 15,-1-3 16-15,-6 2-13 16,0 3 14-16,0 3 8 16,0 0-7-16,0 5 5 15,0-2-6-15,-6-1 10 0,-7 6-9 16,-6-6-1-16,-3 7 0 15,-3-1 6-15,-4 0-6 16,1-3 1-16,4-5 9 16,-3-5 0-16,8-5-4 15,5-4 4-15,-2 1-9 16,3-6 31-16,1-2-25 16,2 1 11-16,1-3 32 15,2 0-32-15,4 4 11 16,0-4-29-16,-3 2 7 15,3 2-14-15,-1-2 7 16,4 4 0-16,0-1-1 16,0-2-34-16,0 3 28 0,16 3 6 15,16 0 1-15,9 1 13 16,8 4 12-16,8-8-11 16,3 1 5-16,0 2-13 15,-6 0-6-15,-10-6 0 16,-4 3-11-16,-9-3 3 15,-5-1 0-15,-11-2-3 16,1 0 10-16,-6 0-57 16,-4 0-4-16,3 0-40 15,1-8 26-15,-4-10-56 16,1-1-379-16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38:48.77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CEF0F6-773A-4970-B326-A66C94925CED}" emma:medium="tactile" emma:mode="ink">
          <msink:context xmlns:msink="http://schemas.microsoft.com/ink/2010/main" type="writingRegion" rotatedBoundingBox="20898,14219 21279,14219 21279,15318 20898,15318"/>
        </emma:interpretation>
      </emma:emma>
    </inkml:annotationXML>
    <inkml:traceGroup>
      <inkml:annotationXML>
        <emma:emma xmlns:emma="http://www.w3.org/2003/04/emma" version="1.0">
          <emma:interpretation id="{D110BBB1-3F26-4C3E-A632-9158A22277CE}" emma:medium="tactile" emma:mode="ink">
            <msink:context xmlns:msink="http://schemas.microsoft.com/ink/2010/main" type="paragraph" rotatedBoundingBox="20898,14219 21279,14219 21279,15318 20898,15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847EB2-2230-4CAB-8836-7B450C9DB3E2}" emma:medium="tactile" emma:mode="ink">
              <msink:context xmlns:msink="http://schemas.microsoft.com/ink/2010/main" type="line" rotatedBoundingBox="20898,14219 21279,14219 21279,15318 20898,15318"/>
            </emma:interpretation>
          </emma:emma>
        </inkml:annotationXML>
        <inkml:traceGroup>
          <inkml:annotationXML>
            <emma:emma xmlns:emma="http://www.w3.org/2003/04/emma" version="1.0">
              <emma:interpretation id="{A0B973EC-9CFE-4659-BF6F-51715F94DDF4}" emma:medium="tactile" emma:mode="ink">
                <msink:context xmlns:msink="http://schemas.microsoft.com/ink/2010/main" type="inkWord" rotatedBoundingBox="20898,14219 21279,14219 21279,15318 20898,15318"/>
              </emma:interpretation>
              <emma:one-of disjunction-type="recognition" id="oneOf0">
                <emma:interpretation id="interp0" emma:lang="en-US" emma:confidence="0.5">
                  <emma:literal>1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9 144 61 0,'0'0'324'0,"0"0"-197"15,0 0-65-15,0 0 35 16,0 0 13-16,0 0-67 16,0 0-21-16,-3 0-22 15,3 0 1-15,0 6-2 16,-3-1 14-16,3 7 11 16,-3 3 51-16,3-2-44 15,0 1 1-15,0-4-21 16,0 4-10-16,16-13 25 15,3 5-26-15,3 0 10 0,0-6 20 16,3 3-30-16,0-3 40 16,-3 0-30-16,1 0-10 15,-9 0 0-15,0 0-10 16,-1 0 4-16,-2-3 6 16,3-10 43-16,2-5-1 15,3-5-37-15,-2 0 3 16,-1 4-2-16,3-9 1 15,-6 1-1-15,-1 1 14 16,1 2-18-16,-3 3 20 16,-7 5-4-16,0 7-3 15,-3 4 21-15,0 5-36 16,0 0-5-16,0 0-11 0,0 0-55 16,0 0-26-16,0 0-35 15,0 17 11-15,0-4-112 16,0-1-280-16</inkml:trace>
          <inkml:trace contextRef="#ctx0" brushRef="#br0" timeOffset="-517.7569">41-844 274 0,'0'0'186'16,"0"0"-46"-16,0 0-33 15,0 0-16-15,0 0-45 16,0 0-46-16,0 0-21 15,-6-6-13-15,6 6 13 16,0 0 21-16,0 0 1 16,0 3 6-16,0 9 25 15,0 2 18-15,0 8 20 0,0 1-18 16,0 8-15 0,0 3 15-16,0 0-37 0,0 6-4 15,0 2-5-15,12 3 7 16,1 6-13-16,3 3 0 15,0 0 1-15,-4 8 6 16,-2-6 0-16,-4 2-7 16,0-7 23-16,-3-1-14 15,-3-1-2-15,4-3 2 16,-4-9-9-16,0 1 27 16,3-1-26-16,-3-8 5 15,0-1 0-15,0-4 1 16,0-6-7-16,0-1 0 0,0 1 0 15,0-12-1-15,0-2 1 16,0-1 0-16,3-3 0 16,-3 3-5-16,0-3 4 15,0 0 1-15,3 3-16 16,-3-3 15-16,0 0-54 16,0 0-47-16,3 0-25 15,-3-3-213-15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39:51.0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332B3F-1247-43F8-A1E5-F6A165DACD26}" emma:medium="tactile" emma:mode="ink">
          <msink:context xmlns:msink="http://schemas.microsoft.com/ink/2010/main" type="inkDrawing" rotatedBoundingBox="2275,17714 2478,11966 7854,12156 7651,17904" semanticType="verticalRange" shapeName="Other">
            <msink:sourceLink direction="with" ref="{DE888F8B-C0C1-43AE-A219-CD18BD9C0966}"/>
            <msink:destinationLink direction="with" ref="{4DC9A4B0-43A0-420B-A28A-011528BE1588}"/>
          </msink:context>
        </emma:interpretation>
      </emma:emma>
    </inkml:annotationXML>
    <inkml:trace contextRef="#ctx0" brushRef="#br0">4781 19 93 0,'0'0'16'16,"0"0"-15"-16,0 0 4 15,0 0-4-15,0 0 7 16,0 0-8-16,0 0 1 15,0 0 6-15,0 0-1 16,0 0 32-16,0 0 44 16,0 0-14-16,0 0-2 15,0 0-11-15,0 0-12 16,0 0 16-16,0 0-23 16,0 0-7-16,0 0 6 15,0 0-13-15,0 0-4 0,0 0-18 16,0 0 0-1,0 0 3-15,0 0 13 0,-3 0 15 16,-4 0 21-16,4 0-23 16,-6 0 19-16,2 0 24 15,-2 0-31-15,-4 0 2 16,1 0 13-16,-4-6-28 16,0 3-8-16,0-3-17 15,0 4 1-15,2-1-4 16,-5 3 0-16,-3 0 3 15,-5 0-3-15,0 0-1 16,-5 0 1-16,-2 0-12 16,-4 9 11-16,0 2 1 15,-3-2-4-15,6-1 3 16,5-5 2-16,3-3 7 0,0 0-8 16,2 0 9-16,-7 0-9 15,1-3 9-15,-7-3-8 16,-3 6-2-16,-7 0-20 15,-4 0 1-15,-5 0 5 16,-3 9-3-16,0 11 18 16,0-1-11-16,3 4 9 15,8-6 1-15,5 0 2 16,12-3-1-16,7-3 0 16,6-6 1-16,9 1-2 15,1-3 1-15,3 1 0 16,3-4 4-16,-4 2-4 0,1-2 0 15,-7 3 0-15,-2-3 3 16,-8 3-3-16,-5 3 1 16,-7-1 0-16,-8 3-1 15,-7 7 0-15,-10 5 1 16,0-4-1-16,1 2 1 16,10-4 47-16,9-5-26 15,9-4-15-15,6-2-6 16,6-3 7-16,6 1-4 15,4-1 6-15,2 0-8 16,1 0 1-16,0 0-3 16,-4 5 0-16,-6-4-1 15,-6 7 2-15,0-4 6 0,-3 5 1 16,-2 0-7 0,-2-1-1-16,4-1 0 0,3 1 38 15,0-3 4-15,0 0-42 16,3 1 1-16,-7 2-2 15,-5 4 0-15,-4 3 0 16,0-1-12-16,2 0 13 16,-2-1 1-16,4 1 1 15,-1 1-2-15,-6 5 0 16,0 2 1-16,-3 1-8 16,6 1 7-16,4-3-1 15,4-6 0-15,-3 1 1 16,3-2 0-16,-11 7-1 15,-6 1-5-15,-1 3 6 16,-2 1 0-16,0 2-2 0,4 1-6 16,-5 0 3-16,1-2 5 15,0 2 0-15,-4-2 1 16,7-1-1-16,6-7 0 16,11-4 0-16,8-6-1 15,8-1 2-15,0-2-1 16,1 3 0-16,1-2-6 15,-7 8 0-15,3-1 3 16,-6 7-4-16,0 1 6 16,-6 6-3-16,0 4 4 15,-7 1 0-15,-2 3 1 16,-4 6-2-16,-2 5-3 16,-11 1-7-16,1 2 11 0,-4-1 0 15,4-1 1 1,2-8-1-16,4-3 1 0,6-3-5 15,5-3 4-15,-2 0-1 16,3 8-1-16,-6 3 4 16,1 7 0-16,-3 1-2 15,-1 5-4-15,-7 1 4 16,4-2 0-16,6-3 0 16,7-7-1-16,5-7-7 15,4-2 8-15,6-4 0 16,-2-1 0-16,-1 2 0 15,1 0 0-15,-1-1 0 0,0 0 1 16,3-8 5 0,7 2-7-16,-1 1 1 0,1-1-13 15,-1 6 13-15,1 5-11 16,-4 7 11-16,-3 2 12 16,-3 4-11-16,4-10-1 15,-4-2 0-15,6-6-9 16,0 1 8-16,1 0 1 15,-1-8-1-15,1 7-1 16,-1-4 2-16,0 9 0 16,1-3 0-16,2 9-27 15,-1-1 27-15,-3 4 0 16,9 1-1-16,-3-5-8 0,5 2-12 16,3-3 20-1,0-6-16-15,0-6 17 0,0-2 14 16,0-4-7-1,6-2-7-15,1 5 16 0,-1 0-16 16,0 7 15-16,1 5-15 16,-1-1 0-16,3 10 5 15,-5-3-5-15,-1 4 7 16,-3 2-2-16,0 2-4 16,0-9-1-16,0-8 0 15,0-4-8-15,3-12-1 16,3-4-3-16,4 0 12 15,2 4-1-15,4-4 4 16,0 4-3-16,0 9 0 16,3-1 1-16,0 2 9 0,3 4-10 15,-3-2 1 1,0 4 6-16,-5 3 0 0,0-6-7 16,-6 0 0-16,3-6 0 15,-6 1 1-15,6-7-1 16,-6 2 1-16,4 2 2 15,1-4-2-15,-1 1-1 16,1 2 0-16,2 1-4 16,4-1 3-16,0 4 1 15,0-7 0-15,0 5 0 16,-1-4-1-16,-2 0 1 16,3-1 0-16,-4-2 1 0,1 3 0 15,0 0-1-15,-1-4 0 16,1 5 2-16,-2-1-2 15,6-8-1-15,-1 1-22 16,0 1 14-16,3-3 8 16,-3 7 2-16,-5-10-1 15,5 3 12-15,-2 1-6 16,-3 3-6-16,2-8 0 16,-1 2 0-16,-2 5 10 15,-1-7-10-15,1 6 1 16,-1-2 12-16,1 3-12 15,-4 3-1-15,4-3 0 16,-1-2 1-16,0 2 2 16,-2-2-3-16,2 1 0 15,1-1 0-15,2 1 1 0,1 5-2 16,3-7 1-16,3 9 0 16,0 0 0-16,3 5 0 15,2 1 13-15,-2-1 1 16,0 6-5-16,0-11-10 15,0 3 1-15,-3 2 0 16,3-5 0-16,4-6 0 16,-4 8 1-16,0-7-1 15,0-1-2-15,0 3 2 16,2 3 0-16,9-9 0 16,-6 8 23-16,5-6-16 15,-1 1 3-15,-2 3-2 16,2-10-1-16,1 11-1 0,2-12 10 15,-2 8-15-15,0-8 17 16,-2 3-17-16,2 1 0 16,-4-4 4-16,4 0 2 15,-4 0-7-15,0 2 0 16,4-2 0-16,-4-2 0 16,1 1 1-16,-2-1-1 15,3 2 0-15,-3 0 7 16,1 0-7-16,1-6 0 15,-4 0 0-15,0 0 2 16,-3 0-2-16,4 0 1 16,-1 0 3-16,3 0-2 0,1 0-2 15,1 0 0-15,5 0 0 16,3 5 1-16,-3-2-1 16,-4 3 0-16,1 4 1 15,-4-2 0-15,0-1-1 16,-2-1 0-16,2 0 1 15,-4-1 1-15,3-5-1 16,0 6-1-16,1-6 3 16,4 0-1-16,3 0-2 15,3 0 0-15,-4 0 1 16,1 0 2-16,-3 0-3 16,-7 0 0-16,-1 0 0 15,-5 7-6-15,0-7 6 16,0 8 0-16,3-8 0 15,0 0 3-15,10 0-2 0,-1 0-1 16,7-8 3-16,3-5 5 16,2 2-8-16,1-2 0 15,4 0 2-15,-4 2-5 16,-3 3 4-16,-10 8-1 16,-2-6 0-16,-10 6 0 15,-3 0 0-15,-7 0 0 16,1 0 0-16,-1-6 3 15,4 6-3-15,-2 0 0 16,5-6 0-16,3 2 0 16,3-1 0-16,6 1 0 15,4-8 1-15,0 4 4 16,2-4-5-16,-2 7 0 0,-2-4 0 16,3-2 0-16,-9-3 0 15,1 8 0-15,-1-4 1 16,-7-4 1-16,-1 13-2 15,-3-5 0-15,-4 0-1 16,4 1 1-16,0 5 0 16,-1-9 0-16,7 4 0 15,0-2 2-15,3-4-2 16,0 3 0-16,7-9-1 16,-4 2 0-16,-1-1 1 15,6 2-1-15,-8-1-15 16,-4 4 15-16,-3 6 1 15,-5-1 0-15,-4 0-1 0,-3 6-10 16,-3 0 11 0,0 0 0-16,0 0 0 0,0-2-3 15,3 2 3-15,1 0 0 16,8 0-1-16,1 0 1 16,6 0 0-16,3 0 0 15,0 0 1-15,0 0-2 16,-3 0 1-16,-3 0 0 15,-5 0 0-15,-3 0 1 16,-2 0-1-16,-3 0 0 16,-3 0 0-16,2 0 1 15,6 0-1-15,-2 0 0 16,2 0 0-16,8 0 6 16,6 0-7-16,0 0 1 0,7 0 0 15,-1 0-6-15,1 0 6 16,-1 0 0-16,0 0 2 15,-2 0-1-15,2 0-1 16,-4 0 0-16,6 0 1 16,-3 0-1-16,8-12 1 15,3-2-1-15,3-3 0 16,-3 0 7-16,-4 2-8 16,1 2 1-16,-10 1 0 15,-1-1-1-15,-5 6 1 16,0 1 0-16,-3 1 0 0,3-3 0 15,0 2 0 1,6 0 0-16,0 1 1 0,7-10-2 16,0 4 1-16,2 0 0 15,-2-3 0-15,-2 3 6 16,0 2-6-16,-6-2 0 16,-2 2-5-16,-6 4 5 15,-3 1 0-15,-4 2 0 16,-6 2 0-16,-3 0 1 15,0 0-2-15,0 0 1 16,0 0 0-16,0 0 6 16,0 0 9-16,0 0 18 15,0 0 2-15,0 0-21 16,0 0 13-16,0-5-17 16,3 5-9-16,-3-7 10 0,3 7-11 15,-3 0 0-15,0 0-10 16,0 0-39-16,0 0-25 15,0 0-74-15,0 7-222 16,-6 9-269-16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39:58.49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C9A4B0-43A0-420B-A28A-011528BE1588}" emma:medium="tactile" emma:mode="ink">
          <msink:context xmlns:msink="http://schemas.microsoft.com/ink/2010/main" type="inkDrawing" rotatedBoundingBox="7533,17319 7956,16825 8020,16879 7596,17373" semanticType="callout" shapeName="Other">
            <msink:sourceLink direction="with" ref="{9F332B3F-1247-43F8-A1E5-F6A165DACD26}"/>
          </msink:context>
        </emma:interpretation>
      </emma:emma>
    </inkml:annotationXML>
    <inkml:trace contextRef="#ctx0" brushRef="#br0">0 503 10 0,'0'0'182'15,"0"0"-135"-15,0 0-46 16,0 0 5-16,0 0 40 16,0 0 52-16,8-24-23 15,-3 22-43-15,-2-1-2 16,3 0-14-16,-1-3 4 15,6 1 6-15,-6-1-11 16,6 4 9-16,-6-5-11 16,4 2-13-16,1-1 20 15,2 0-14-15,1-2 6 16,0 2 2-16,2-4-13 16,4-5-1-16,-3 4 0 15,0-1 1-15,0 4 7 0,-4-4-7 16,-2 4-1-16,-1 2 2 15,1 1-1-15,-4-7-1 16,4 5 0-16,-4-6 1 16,3 2 20-16,4-3-15 15,0-3 5-15,-4 3-2 16,4-6-3-16,-5 4-3 16,3 1-3-16,-3-5 0 15,3 10 8-15,-3-8-8 16,-2 4 7-16,2 2 8 15,-3 5-14-15,-2-6 0 16,0 5-1-16,0 2 0 0,-3 1 1 16,5-1-1-16,-3-6 1 15,1 11 0-15,-3-11 2 16,3 0-3-16,-3 4 0 16,3-4 0-16,-3 3 5 15,3 4-4-15,-3 5 11 16,0 0 19-16,0 0-23 15,0 0 12-15,0 0-18 16,0 0-2-16,0 0 0 16,0 0-28-16,0 0-15 15,0 0 11-15,0 0-47 16,0 9 34-16,0 10-70 16,0-1-38-16,0-5-82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0:16.9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888F8B-C0C1-43AE-A219-CD18BD9C0966}" emma:medium="tactile" emma:mode="ink">
          <msink:context xmlns:msink="http://schemas.microsoft.com/ink/2010/main" type="writingRegion" rotatedBoundingBox="9527,13262 12991,13262 12991,14324 9527,14324">
            <msink:destinationLink direction="with" ref="{9F332B3F-1247-43F8-A1E5-F6A165DACD26}"/>
          </msink:context>
        </emma:interpretation>
      </emma:emma>
    </inkml:annotationXML>
    <inkml:traceGroup>
      <inkml:annotationXML>
        <emma:emma xmlns:emma="http://www.w3.org/2003/04/emma" version="1.0">
          <emma:interpretation id="{1750F981-C6CF-4D47-AB79-AA95BF36E2F1}" emma:medium="tactile" emma:mode="ink">
            <msink:context xmlns:msink="http://schemas.microsoft.com/ink/2010/main" type="paragraph" rotatedBoundingBox="9527,13262 12991,13262 12991,14324 9527,14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24C14-0DBF-47A4-B1AD-2F624216BFBA}" emma:medium="tactile" emma:mode="ink">
              <msink:context xmlns:msink="http://schemas.microsoft.com/ink/2010/main" type="line" rotatedBoundingBox="9527,13262 12991,13262 12991,14324 9527,14324"/>
            </emma:interpretation>
          </emma:emma>
        </inkml:annotationXML>
        <inkml:traceGroup>
          <inkml:annotationXML>
            <emma:emma xmlns:emma="http://www.w3.org/2003/04/emma" version="1.0">
              <emma:interpretation id="{3D7F57EF-1B07-4D58-B1EF-92D23054D52A}" emma:medium="tactile" emma:mode="ink">
                <msink:context xmlns:msink="http://schemas.microsoft.com/ink/2010/main" type="inkWord" rotatedBoundingBox="9527,13768 9898,13768 9898,14324 9527,14324"/>
              </emma:interpretation>
              <emma:one-of disjunction-type="recognition" id="oneOf0">
                <emma:interpretation id="interp0" emma:lang="en-US" emma:confidence="0.5">
                  <emma:literal>t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13 0 172 0,'0'0'102'0,"0"0"-63"16,0 0 2-16,0 0 8 15,0 0-23-15,0 0-9 16,0 0-17-16,0 0 1 15,0 0 25-15,0 0 30 16,0 0 25-16,0 0 16 16,0 0-6-16,0 0-2 15,0 0-18-15,0 0-28 0,0 0 9 16,0 0-30-16,0 0-15 16,0 0-7-16,0 0 6 15,0 9 10-15,0 10-15 16,0 3 11-16,0 4-9 15,0 3-3-15,0 1 0 16,0 2-1-16,0-4 1 16,0 4 0-16,0-4 0 15,0 0 1-15,0-2-2 16,0-4 1-16,0-2-20 16,0-3 11-16,0 0 9 15,0-2 20-15,-7-2-17 16,1 2 7-16,6-1-20 0,0-5 9 15,0 1-4 1,0 2-3-16,0-1 8 0,0 2 0 16,0 2 0-16,0-1-12 15,0-2 12-15,0-7-40 16,0 0-10-16,0-1 14 16,0 0-17-16,3-4-22 15,-3 0-19-15,6 0-23 16,4 0-20-16,3-9-25 15,-4-9-47-15</inkml:trace>
          <inkml:trace contextRef="#ctx0" brushRef="#br0" timeOffset="719.2274">-255 264 355 0,'0'0'111'0,"0"0"-91"15,0 0-14-15,0 0 50 16,0 0 6-16,0 0-24 16,0 0-38-16,-6 0 6 15,6 0 10-15,0 0 27 16,0 0 10-16,0 0 28 15,0 0-35-15,0 0-11 16,0 0-35-16,0 0-19 16,0 0 19-16,0 0-7 15,3 0 7-15,10 0 13 16,-1 0-12-16,1 0-1 16,3 0 0-16,0 0 2 0,6 2 1 15,0-2-3-15,6 0 0 16,1 0 16-16,-2 0-14 15,6 0-4-15,-6-2-6 16,-5-2 2-16,-3 3-3 16,-3-3 10-16,-7 4-1 15,1-4 4-15,-7 4-4 16,0 0 0-16,0 0-1 16,-3 0-6-16,3 0-2 15,-3 0 9-15,3 0 0 16,-3 0 0-16,4 0 0 0,-1 0-1 15,0 0-11 1,0 0-23-16,0 0 23 0,-3 0-9 16,3 0 6-1,-3 0 14-15,0 0-15 0,0 0 15 16,0 0-5-16,0 0-25 16,0 0-16-16,0 0-106 15,-12 0-353-15</inkml:trace>
        </inkml:traceGroup>
        <inkml:traceGroup>
          <inkml:annotationXML>
            <emma:emma xmlns:emma="http://www.w3.org/2003/04/emma" version="1.0">
              <emma:interpretation id="{FC5D1422-48B0-403E-B490-F2691B03AB31}" emma:medium="tactile" emma:mode="ink">
                <msink:context xmlns:msink="http://schemas.microsoft.com/ink/2010/main" type="inkWord" rotatedBoundingBox="12625,13262 12991,13262 12991,13277 12625,13277"/>
              </emma:interpretation>
              <emma:one-of disjunction-type="recognition" id="oneOf1">
                <emma:interpretation id="interp5" emma:lang="en-US" emma:confidence="0.5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3249.2241">2872-506 230 0,'0'0'132'15,"0"0"-88"-15,0 0-44 0,0 0 23 16,0 0 58 0,0 0-16-16,0 0-9 0,-6 0-11 15,3 0 26-15,0 0 50 16,-4 0-21-16,4 0-14 16,-3 0-6-16,3 0-11 15,-1 0-1-15,4 0-36 16,0 0-13-16,0 0-1 15,0 0-17-15,0 0-1 16,0 0 0-16,0 0-4 16,0 0-2-16,0 0 3 15,0 0 3-15,0 0-1 16,0 0 4-16,0 0-3 16,0 0 0-16,0 0-10 15,0 0 9-15,0 0-13 0,0 0 11 16,10 0 2-16,15 0 2 15,4 0 6-15,8 0-5 16,3 0 6-16,1 0-10 16,0 0 2-16,-6 0-20 15,-3 0 20-15,-7 0-6 16,-6 0 6-16,-3 0 0 16,-10 0-3-16,0 0 2 15,-6 0 1-15,4 0 0 16,-4 0 0-16,0 0 1 15,0 0-1-15,0 0 0 16,0 0-1-16,0 0-6 16,0 0 7-16,0 0 0 0,0 0-6 15,0 0 6 1,0 0-1-16,0 0-12 0,0 0-25 16,0 0 16-16,0 0-17 15,0 0-13-15,0 0-27 16,-4 2-93-16,-8 5 6 15,-4-1-418-15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0:48.3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C926BA-5997-4E21-8BFF-773F5F90DA5D}" emma:medium="tactile" emma:mode="ink">
          <msink:context xmlns:msink="http://schemas.microsoft.com/ink/2010/main" type="inkDrawing" rotatedBoundingBox="7061,7179 8250,2706 12073,3723 10884,8196" hotPoints="11727,5624 9585,7766 7443,5624 9585,3481" semanticType="enclosure" shapeName="Circle"/>
        </emma:interpretation>
      </emma:emma>
    </inkml:annotationXML>
    <inkml:trace contextRef="#ctx0" brushRef="#br0">2685 279 78 0,'0'0'140'0,"0"0"-82"16,0 0-41-16,0 0 62 16,0 0 71-16,0 0 15 15,0 0-44-15,0-37-8 16,0 29-32-16,-6-6-29 15,-1 2-3-15,4 3-4 16,0-2-32-16,0 3 9 0,0 2 4 16,-4-3-25-16,1 4-2 15,0-1-9-15,-4-2-10 16,-2 2 20-16,2-3 0 16,-1 0 2-16,-3-2 8 15,1 3 4-15,2-3 12 16,-3 3-26-16,3-1 1 15,-2 3-8-15,0 1 4 16,4-1 3-16,-1 0 10 16,1 3-3-16,-1 3-1 15,-2-3-6-15,-1 3 0 16,-3-2-2-16,-3 2 3 16,-3 0-1-16,-3 0 0 0,-6 0 6 15,2 0-11-15,-1 0 5 16,-2 0 0-16,1 0 11 15,-1 0-10-15,4 0 5 16,2 0-6-16,4 0 6 16,3 0-15-16,-3 0 6 15,3 0-5-15,-3 2 6 16,-3 10-13-16,4-1 15 16,-9 0 0-16,3 1 1 15,-1 1-7-15,-7 2 6 16,-3 2 0-16,0-3 0 15,3 2 1-15,4 0-1 16,4-2 0-16,0 3-10 109,0-1 9-109,2 4 1 0,3-5 0 0,6-1-6 0,3-3 8 0,1-3-2 0,-4 4 0 0,0 3 3 0,-3-2-3 0,-3 2 0 0,3-2 0 0,0 1-3 0,0-2 4 0,-3 5-1 0,0 0 0 16,1 2 9-16,-4 2-15 16,-2 1 6-16,6-2-1 15,5-1-8-15,1-1 11 16,-4-1-2-16,0 5 0 16,-3 1 4-16,-7 5-13 15,-2-4 9-15,-1 6 0 0,-1-5 0 16,1-2 0-16,-1-1 0 15,9-2-1-15,3 1 4 16,-1-2-9-16,0 1 6 16,3 0-5-16,-3 0-1 15,6-1 10-15,0-2-4 16,1 1 0-16,-4 1 1 16,-2 4-9-16,-6 5 8 15,0 0 0-15,-3 4 2 16,3-4 4-16,2-2-6 15,6-7 0-15,0 0 2 16,0-4-8-16,6 0 6 16,4-5 0-16,-1 4-2 0,4-2 4 15,0 5-2 1,-4 5 0-16,4 1-5 0,-3 4-5 16,-1-3 10-16,-2 2 0 15,2-1 1-15,-6 0 5 16,0 2-7-16,2 1 1 15,-8-3-6-15,3 1 5 16,3-3 1-16,0-3 0 16,2-1 0-16,3 0 9 15,-5 5-9-15,3-3 0 16,-2 5 2-16,-4 3-2 16,3 2 0-16,-3-3-11 15,3 1 10-15,4-3 2 16,-4-5 8-16,3 5-9 15,-3 0 0-15,1 0-1 0,2-4 1 16,5-2 0-16,-3-1-1 16,3-2 5-16,0 3-4 15,3 3 0-15,-1 5 0 16,-2 1-9-16,3 4 9 16,-4-2 0-16,-1 1 0 15,1 2 7-15,-1-4-7 16,1 5 0-16,-1-4 4 15,4 0-11-15,0-3 7 16,3 2 0-16,-1-3-1 0,4-2 2 16,0 1-2-1,0 2 1-15,0 3 0 0,0 1-7 16,0 2 7-16,0 0 0 16,0 2-2-16,0 1 1 15,0 2 1-15,0-1 0 16,0-2 7-16,0-2-7 15,0-3 0-15,0-2-1 16,0-4 0-16,0 2-8 16,0 5 9-16,0 0 0 15,4 2 1-15,-1-3-6 16,0-9 6-16,0-2-1 16,3-5 6-16,-3-4-6 15,4 1-9-15,-4-1-2 16,3 2 11-16,1 5 4 0,2 1-4 15,-4 4 1-15,3 0 2 16,1 0-3-16,4-1-1 16,-5 1 1-16,6-1-3 15,-6 4 3-15,3-1 2 16,0 1-2-16,-1-7 0 16,2-1-15-16,1-4 14 15,3-3-15-15,-4 4 16 16,1-2 7-16,3 1-7 15,0 6 3-15,-1 0-3 16,4 2 3-16,0 2-12 16,-3 0 9-16,3 2-1 15,-3-1 1-15,-5-4 0 0,0-4 0 16,-6-6 4-16,3-6-2 16,-2 1-4-16,-1-3-9 15,6 3 11-15,0 2 1 16,5 1-1-16,0 1 0 15,6 7 19-15,0-4-7 16,0 2-13-16,-3 2 1 16,0-4-2-16,-3-2 1 15,-4 2 1-15,4 1 0 16,0-1-1-16,0-2 10 16,-1 2-10-16,-2 0 1 15,3-2 0-15,0 3 2 16,-2-2-2-16,2 2 0 15,0 0-1-15,3-3 8 16,-3 4-8-16,6 1 1 0,3 1 0 16,3 6 0-16,7 0 0 15,3-1 0-15,0-2 0 16,-4-4 8-16,-1 3-9 16,-3-6 1-16,-6-2 0 15,1 4 0-15,0-4 0 16,-2 0 1-16,-5 1 16 15,1-2-11-15,-3-1-7 16,-3 0 1-16,-1-4-3 16,4 4 2-16,0 2 1 15,0-2 0-15,0 0-1 16,-4-3 7-16,4-1-7 0,0 3 1 16,-2-2 0-16,2 0 1 15,0-1-1-15,-3 1 0 16,-1-3 3-16,1 3 7 15,0-4-11-15,2 3 1 16,4-1-2-16,6 1 2 16,7 1 0-16,0-1 0 15,2-2 0-15,-2 3 3 16,-2-1-3-16,-3-1 0 16,-3 5 0-16,1-5 1 15,-3 5 0-15,4 0-1 16,-4 2 3-16,0-2-1 15,0 0-3-15,0-5 1 0,6 2 0 16,1 0-1-16,9-6 1 16,5 0 0-16,7 0 0 15,1 0 0-15,6-3-1 16,-4-6 1-16,-2 5 0 16,-8 0-1-16,-5 2 1 15,-7 2 0-15,-6 0 0 16,-6 0 0-16,0 0 0 15,0 0 0-15,0 0 0 16,3 0 1-16,-1-7-1 16,9 2 0-16,-3-6 0 15,8-1 7-15,0-2-8 16,-1 0 1-16,-2 0 0 16,-4 3-4-16,1 2 4 15,-7 7 0-15,-3-2 1 0,3 2 6 16,-6-1-7-16,3-1 0 15,-2-1 0-15,-2 3-3 16,7-4 9-16,0-2-3 16,7-3 20-16,2-4-15 15,1 0-2-15,0-1-6 16,-1-2 1-16,-6 5 3 16,1 1-4-16,-4-1 0 15,0 1 6-15,-3 0 5 16,-5 4-11-16,2 2 0 15,-6-3 0-15,2 2 1 16,1-2-1-16,0-3 19 0,2-2 22 16,1-5-40-16,3-2 14 15,6 0-15-15,1-5 1 16,-1-1-1 0,0 3 0-16,-1 2 0 0,-5-2 2 15,0 7 5-15,-3-1-10 16,0 5 3-16,-4 2-3 15,-2-1 2-15,-4 3 1 16,4-1 0-16,-7 1 1 16,3 0 7-16,0-1-8 15,1-4 0-15,2-1-2 16,-3-2 1-16,4 0 2 16,-4 0-1-16,4 3 1 0,2-4 1 15,1 2-4-15,-4-1 2 16,4-1-4-16,-4-1-2 15,1 2 6-15,-1-5 0 16,1-1 0-16,-1 3-1 16,1 0 1-16,-4 0 0 15,-1 0 1-15,6-5-1 16,-3-6 1-16,6-3-1 16,-1 3 0-16,-5 5 4 15,3 3-4-15,-6 9 0 16,1 0 0-16,-6 3 0 15,3 3 0-15,-3-3 0 16,0-4 1-16,0-2 6 0,5 1-8 16,-2-5 1-1,-1 1 0-15,1-2-8 0,0 2 8 16,0-2 0-16,0-1 0 16,1 0 7-16,-1-2-15 15,-3 1 8-15,0 5 0 16,0 0-2-16,0 1 4 15,0 1-2-15,0 2 0 16,0-2 7-16,0-2-7 16,0 0 0-16,0-4 0 15,0-4-4-15,0 0 4 16,0-1 0-16,0 2 0 16,0 1 10-16,0-3-11 15,0-2 1-15,0-2-1 0,0 0-5 16,0-2 7-16,0 0-1 15,0 0 1-15,0 0 10 16,0-2-13-16,0 1 2 16,0 2 0-16,0-1 4 15,-3-2-2-15,-1-5 4 16,1-1 10-16,-3-4-15 16,3 1 40-16,-7-3-33 15,4 2-2-15,1-1 12 16,-6 2-18-16,3 5 25 15,-3 2-18-15,6 8 8 16,-1 4-5-16,3 0-10 16,-2 1 0-16,2-1 3 0,1-4-3 15,-1-6 0-15,0-5 2 16,-5-1 14-16,5-10-9 16,-2-1-7-16,-1-4 1 15,-1 3 5-15,1 3-5 16,0 6 6-16,-1 3-2 15,4 2 6-15,-6 2-17 16,2 8 6-16,1 2 0 16,-3 5 1-16,2 1 1 15,1 2-2-15,-3-3 13 16,2 4 1-16,1 2-15 16,0-1 1-16,-1 4 0 15,-2 1 0-15,3-2 1 16,-1 0-1-16,1 2 7 15,0-2 8-15,-4-2-17 0,4 1 2 16,-4-2-3-16,-2-4-10 16,-1 2 15-16,-3-5-2 15,2-4 0-15,-2 4 10 16,-3-6-10-16,0 2 0 16,3-2 0-16,-3 1-8 15,0-2 9-15,4 4-1 16,2 5 2-16,3 6 12 15,1 3-9-15,3 2-5 16,-4 1 1-16,4 1 8 16,0 1-9-16,-4-3 0 15,4 3 2-15,-4-1 8 16,1-3-11-16,-4 0 1 0,1-4-4 16,-1 2-8-16,-3-1 24 15,0-2-9-15,2 1-3 16,-3 3-3-16,1 0 3 15,0 0-10-15,2 0 10 16,-2-3 4-16,-3 0-4 16,0 1 0-16,-6-7 0 15,-1 0 13-15,1 0-14 16,3 3 1-16,3 3 0 16,3 6-9-16,4 0 10 15,2 3-1-15,-2-1 0 16,2 0 10-16,-6-2-16 0,6 2 6 15,-7 2 0-15,1-2-1 16,0-1 2-16,5 3-1 16,0 1 2-16,6 3 9 15,2 3-13-15,0 0 2 16,0 0-3-16,3-3-8 16,-4 3 7-16,1 0 4 15,0 0 0-15,0 0-27 16,3 0 27-16,0 0-50 15,0 0-41-15,0 0 11 16,0 12-188-16,13 10-8 16,-1 1-98-16</inkml:trace>
  </inkml:traceGroup>
</inkml:ink>
</file>

<file path=ppt/ink/ink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2734722-97FD-4804-871E-84058038AE0F}" emma:medium="tactile" emma:mode="ink">
          <msink:context xmlns:msink="http://schemas.microsoft.com/ink/2010/main" type="inkDrawing" rotatedBoundingBox="5050,2265 5065,2265 5065,2280 5050,2280" shapeName="Other"/>
        </emma:interpretation>
      </emma:emma>
    </inkml:annotationXML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0:43.63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A518DD-AD78-488A-B704-7FBDD9AD8354}" emma:medium="tactile" emma:mode="ink">
          <msink:context xmlns:msink="http://schemas.microsoft.com/ink/2010/main" type="inkDrawing" rotatedBoundingBox="9433,3578 9873,3624 9843,3905 9404,3860" shapeName="Other"/>
        </emma:interpretation>
      </emma:emma>
    </inkml:annotationXML>
    <inkml:trace contextRef="#ctx0" brushRef="#br0">248 264 71 0,'0'0'146'0,"0"0"-60"0,0 0-67 15,0 0-8-15,0 0-3 16,0 0-8-16,0 0-12 15,-19-54 12-15,4 44-26 16,2-4 25-16,-6 1 1 16,0 2-23-16,-6-1 23 15,-3 2 20-15,2-2-1 16,4-2 22-16,3-2-22 16,3-2-13-16,7 4-5 15,1 1 14-15,0 0 50 16,5 8-4-16,3 2-27 0,0 3-34 15,0 0-75-15,0 0 44 16,17 0 19-16,4 0 12 16,4 0-3-16,4 4 3 15,2 4-16-15,10-8-5 16,3 0-15-16,7 0 20 16,25-9-9-16,-14-11-54 15,-12 5-51-15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1:05.6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B76A50-07A7-4713-8FA7-CEA3A04547AC}" emma:medium="tactile" emma:mode="ink">
          <msink:context xmlns:msink="http://schemas.microsoft.com/ink/2010/main" type="writingRegion" rotatedBoundingBox="6926,4218 6605,8193 1977,7819 2298,3844"/>
        </emma:interpretation>
      </emma:emma>
    </inkml:annotationXML>
    <inkml:traceGroup>
      <inkml:annotationXML>
        <emma:emma xmlns:emma="http://www.w3.org/2003/04/emma" version="1.0">
          <emma:interpretation id="{10E5D033-E72A-4CEC-8E4C-105D5E6E3DA2}" emma:medium="tactile" emma:mode="ink">
            <msink:context xmlns:msink="http://schemas.microsoft.com/ink/2010/main" type="paragraph" rotatedBoundingBox="6907,4454 6605,8193 5347,8091 5649,4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19C234-EEBA-496D-B267-E700FD8BBA77}" emma:medium="tactile" emma:mode="ink">
              <msink:context xmlns:msink="http://schemas.microsoft.com/ink/2010/main" type="inkBullet" rotatedBoundingBox="6907,4454 6784,5978 5526,5877 5649,4353"/>
            </emma:interpretation>
            <emma:one-of disjunction-type="recognition" id="oneOf0">
              <emma:interpretation id="interp0" emma:lang="en-US" emma:confidence="0">
                <emma:literal>D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@</emma:literal>
              </emma:interpretation>
              <emma:interpretation id="interp3" emma:lang="en-US" emma:confidence="0">
                <emma:literal>,</emma:literal>
              </emma:interpretation>
              <emma:interpretation id="interp4" emma:lang="en-US" emma:confidence="0">
                <emma:literal>I</emma:literal>
              </emma:interpretation>
            </emma:one-of>
          </emma:emma>
        </inkml:annotationXML>
        <inkml:trace contextRef="#ctx0" brushRef="#br0">807-46 250 0,'0'0'98'16,"0"0"-43"-16,0 0-34 15,0 0-5-15,0 0 0 16,0 0-13-16,0 0 42 15,-35-49-14-15,35 40-23 16,-3 7 29-16,3-3-7 16,-3 1 14-16,3 2 3 15,0 2-28-15,-4 0 16 16,4 0-21-16,-3 0-2 16,0 0 8-16,0 0-20 0,-3 0-12 15,-1 0 2-15,1 0-15 16,-3 0 25-16,2 0 2 15,-2 0 6-15,-1-6 10 16,-2 4-18-16,2-2 0 16,-6 4-1-16,4-2 8 15,-4 2-6-15,0-3-1 16,0 3 0-16,2-3 33 16,-3 3-21-16,1 0-1 15,0 0-11-15,-3 0 12 16,5 0-12-16,-8 0 0 15,-1 0-10-15,1 6 8 16,-9 10-11-16,-1 7 13 16,-2 0 0-16,-1 4 8 15,3-6-13-15,7-5 5 0,4-1 0 16,2-7 8-16,10-2-6 16,-1 0 4-16,4-6-6 15,-1 3 7-15,1-3-10 16,-3 3 3-16,-1 0 0 15,-2-1-1-15,-1 3 2 16,0 4-1-16,-2 3 0 16,-1 5-6-16,-3-1-2 15,0 5 8-15,3-5 0 16,7-2-1-16,-1-2 8 16,4-6-7-16,1 3 0 15,-3-4 2-15,2-1-5 16,1 4 3-16,-3-3 0 0,-1 5 0 15,-1-3 9-15,2 5-8 16,-6-1-1-16,6 0-1 16,-5-2-6-16,7 1 7 15,-5-1 0-15,9-3-1 16,-4 0 8-16,3-1-7 16,0 1 0-16,0-1-1 15,-1 4-6-15,1 2 7 16,-3 0-1-16,3 2 0 15,0 0 1-15,-4 4 0 16,4 1 0-16,-3 4 0 16,-1-2 6-16,1 0-6 0,0-1 0 15,3-2 5 1,-4 0-4-16,4 0 13 0,0-6-14 16,3 1 4-16,0-3-14 15,0-4 10-15,0 1-9 16,0-2 8-16,0 0-16 15,0 1 17-15,0-1 0 16,0-2 7-16,0 1 4 16,0 1-11-16,0 0 0 15,0 2 11-15,0 0-9 16,-3 0 11-16,0 3-13 16,3-2 0-16,0 0 14 15,0 1-14-15,0 0 1 0,0-2-2 16,0 3-19-16,0-2 9 15,0-1 10-15,3 3 2 16,3 2 7-16,1 1-7 16,-4 1-1-16,0 0 1 15,-3-2-1-15,0 0-2 16,0-6-4-16,0 4 6 16,0-5 3-16,0 1-2 15,0 0 5-15,3-2-6 16,0 3-1-16,3-1 1 15,1 4-12-15,-1-1 12 16,0 3 16-16,-2 1-16 16,2-3 2-16,-3 2 11 15,0-3-12-15,0 1-2 16,1 0-6-16,2 2 7 0,0 3 11 16,4 2-11-16,-1 5 0 15,4 0-1-15,1 3 4 16,2 5-4-16,3-1 1 15,-3-4 0-15,3 5 4 16,-6-5-4-16,2-2 0 16,-5-2-3-16,2-4 4 15,1 4-2-15,3-2 0 16,-4 1 1-16,4-2-14 16,3 1 14-16,0-5 0 15,0-1 0-15,3-1 0 16,2-2 0-16,-2-1-1 0,2 1 2 15,-7-4-1-15,7 0 0 16,-3 1 0-16,4-3 3 16,6-3 6-16,-2 0-11 15,2 0 2-15,1 0 0 16,-2 0-20-16,-3-9 20 16,-5 1-13-16,-3 0-26 15,-3-1 19-15,-2 4 19 16,-4-1 1-16,-1 0-3 15,1 1 3-15,2-4 0 16,1-1 13-16,6-3 5 16,3-6-10-16,6 0-9 15,1-3 1-15,2 0-1 0,-2-1-1 16,-4 1 2 0,-1 2 0-16,-5 3 0 0,0 0 0 15,0 1-1-15,-6 1 1 16,-4 3 0-16,1 4 2 15,-4 1-1-15,0-5-1 16,-3 3 1-16,4-2 8 16,-1 2-11-16,0-3 2 15,1-2 0-15,-4 0-1 16,3-3 1-16,0-5 0 16,1-3-1-16,-1-4 0 15,4 0 1-15,-7 5 0 16,3-3 0-16,-3 5-3 15,0 3 3-15,-3-1 0 16,3 2 0-16,-3 1 7 0,4 3-9 16,-1 0 2-16,0-3 0 15,3-3-1-15,-3 1 1 16,1-7 0-16,-1 3 3 16,-3-5 8-16,0 0-11 15,0-4 2-15,0 2-1 16,0-2 61-16,0 4-45 15,0 3 74-15,0-4-47 16,0 4-31-16,0-3-14 16,-3 0 1-16,-4-4 0 0,1 4 3 15,-4 1 0 1,-5-3 4-16,-4 1 87 0,-7 2-58 16,-2 0 2-1,-2-1-28-15,-3 0 0 0,-2 3 5 16,8 1-14-16,2 9 16 15,-1-3-17-15,7 6-14 16,0 5 14-16,1-2-6 16,-1 0 12-16,-3 4-11 15,-4-1 13-15,1 4-4 16,-7 2-4-16,-1 0-19 16,-2 0 18-16,2 2-17 15,3 15-25-15,2 5 28 16,-4 33-193-16,7-8-62 15,3 2-22-15</inkml:trace>
        <inkml:trace contextRef="#ctx0" brushRef="#br0" timeOffset="-3292.9525">557 0 25 0,'0'0'62'0,"0"0"-46"16,-175 142 48-16,108-84-21 15,4-3-36-15,4-3 17 16,6-1-24-16,5-8 0 16,7-9 9-16,13-11-9 15,9-6 10-15,14-12-10 16,5-5-37-16,0 0-38 16,14 0-26-16</inkml:trace>
      </inkml:traceGroup>
      <inkml:traceGroup>
        <inkml:annotationXML>
          <emma:emma xmlns:emma="http://www.w3.org/2003/04/emma" version="1.0">
            <emma:interpretation id="{49FEDBDA-EEC5-45F1-BD48-8B8373EF5CDE}" emma:medium="tactile" emma:mode="ink">
              <msink:context xmlns:msink="http://schemas.microsoft.com/ink/2010/main" type="line" rotatedBoundingBox="6398,7056 6308,8169 5522,8105 5612,6992"/>
            </emma:interpretation>
          </emma:emma>
        </inkml:annotationXML>
        <inkml:traceGroup>
          <inkml:annotationXML>
            <emma:emma xmlns:emma="http://www.w3.org/2003/04/emma" version="1.0">
              <emma:interpretation id="{C9C5FF65-AB54-461F-A99F-5790A6BD4218}" emma:medium="tactile" emma:mode="ink">
                <msink:context xmlns:msink="http://schemas.microsoft.com/ink/2010/main" type="inkWord" rotatedBoundingBox="6398,7056 6308,8169 5522,8105 5612,6992"/>
              </emma:interpretation>
              <emma:one-of disjunction-type="recognition" id="oneOf1">
                <emma:interpretation id="interp5" emma:lang="en-US" emma:confidence="0.5">
                  <emma:literal>t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9130.9103">611 2551 49 0,'0'0'64'16,"0"0"-20"-16,0 0-25 15,0 0-8-15,0 0-11 16,0 0-7-16,-27-1-51 15,22 1-46-15</inkml:trace>
          <inkml:trace contextRef="#ctx0" brushRef="#br0" timeOffset="9701.1564">611 2551 10 0,'-41'-1'19'0,"39"1"6"16,2 0-15-16,-3 0 3 15,3 0 6-15,0 0-19 16,0 0-1-16,0-3-1 15,0 0 2-15,0 0 7 0,0 0 29 16,0 1 24 0,0-2 37-16,0-1-18 0,0 1-25 15,0-5-14-15,0 1 51 16,-8 2-25-16,0 2-11 16,-3 1-20-16,3 3-29 15,2 0 1-15,1 0-7 16,3 0 3-16,-1 0-2 15,0 0-2-15,0 0-8 16,-5 3 9-16,3 11 12 16,-4 0-11-16,-4 3-1 15,0 1 0-15,-5 1 12 16,-8 8-12-16,-5 11 8 16,-4 2 7-16,-3 5 6 15,0 3-13-15,0 1-1 0,5-4 6 16,-2 1-12-1,7-5 15-15,-1 1-15 0,7-5 0 16,3-5 19-16,3-2-19 16,1 2 15-16,-1-4-13 15,-3 1 5-15,0 2-3 16,-3 5-5-16,-2 2 0 16,-8 1 1-16,1 4 2 15,-1-4-3-15,0 0 0 16,7-4 9-16,3-10-15 15,6-5 6-15,10-8-7 16,3-11 7-16,3 3-22 0,0-4 1 16,0 0-27-16,0 0-56 15,3 0-11-15,19-25 21 16,0-1 46-16,-6-8-171 0</inkml:trace>
          <inkml:trace contextRef="#ctx0" brushRef="#br0" timeOffset="10348.2675">-88 2861 502 0,'0'0'181'0,"0"0"-69"16,0 0-67-16,0 0-45 0,0 0-25 15,0 0 24-15,0 0 2 16,-21-92 6-16,37 75-7 16,-3 8 1-16,-2 0-14 15,-3 6 13-15,-5 3-9 16,0 0 9-16,-1 0-18 16,1 0 12-16,8 12 6 15,3 5 4-15,5 5 32 16,10 1-7-16,2 2-22 15,10 2 8-15,4 8-14 16,5 5 18-16,-4 2-19 16,3 1 2-16,-6 0 9 15,-5-1-11-15,-10-3-16 0,-6-5 7 16,-6-6 9-16,-3-2-1 16,-7-9 1-16,0-6 0 15,-3-2 5-15,-3-3-4 16,4-4-1-16,-4 1 0 15,0-3-95-15,0 0-67 16,0 0-60-16</inkml:trace>
        </inkml:traceGroup>
      </inkml:traceGroup>
    </inkml:traceGroup>
    <inkml:traceGroup>
      <inkml:annotationXML>
        <emma:emma xmlns:emma="http://www.w3.org/2003/04/emma" version="1.0">
          <emma:interpretation id="{228C042C-1FD9-40C7-9535-4D4F7969F70D}" emma:medium="tactile" emma:mode="ink">
            <msink:context xmlns:msink="http://schemas.microsoft.com/ink/2010/main" type="paragraph" rotatedBoundingBox="3496,4241 2487,5255 1902,4672 2911,3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E8DE6E-2D3D-4A59-B5D2-0034A7486EF0}" emma:medium="tactile" emma:mode="ink">
              <msink:context xmlns:msink="http://schemas.microsoft.com/ink/2010/main" type="line" rotatedBoundingBox="3496,4241 2487,5255 1902,4672 2911,3658"/>
            </emma:interpretation>
          </emma:emma>
        </inkml:annotationXML>
        <inkml:traceGroup>
          <inkml:annotationXML>
            <emma:emma xmlns:emma="http://www.w3.org/2003/04/emma" version="1.0">
              <emma:interpretation id="{7AC3B58A-6E74-4C0A-A631-E6C1EA4CBCCF}" emma:medium="tactile" emma:mode="ink">
                <msink:context xmlns:msink="http://schemas.microsoft.com/ink/2010/main" type="inkWord" rotatedBoundingBox="3496,4241 2487,5255 1902,4672 2911,3658"/>
              </emma:interpretation>
              <emma:one-of disjunction-type="recognition" id="oneOf2">
                <emma:interpretation id="interp10" emma:lang="en-US" emma:confidence="0.5">
                  <emma:literal>x</emma:literal>
                </emma:interpretation>
                <emma:interpretation id="interp11" emma:lang="en-US" emma:confidence="0">
                  <emma:literal>=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1898.4656">-2613-641 121 0,'0'0'240'0,"0"0"-126"0,0 0-48 16,0 0-43-16,0 0 42 15,0 0-1-15,0 0 1 16,-15-2 34-16,11 2-58 15,1 0-21-15,0 0-10 16,-3 0-7-16,-1 0-5 16,-2 0 2-16,-4 0 0 15,-2 0 29-15,-4 0-20 16,-3 0 17-16,-4 9-18 16,1 4 1-16,0 7 4 15,4-1-13-15,-1 4 0 16,6-2-6-16,0 4 6 0,-3 4 0 15,3 4 3 1,-9 4 7-16,0 8-10 16,-10 6 0-16,-3 7 1 0,-3 6 2 15,-6 7-2-15,-4-1-1 16,-4 7 16-16,-2 0-15 16,0-4 17-16,0-8-17 15,11-11-1-15,5-9 33 16,9-8-31-16,13-11 4 15,7-10-6-15,5-7-21 16,7-3 8-16,0-6-10 16,0 2 23-16,0-2 10 15,0 0-10-15,0 0 1 16,0 3-1-16,0-3-2 16,4 0-9-16,-1 0-40 0,3 0-50 15,4 0-36-15,24 0-12 16,1-17 5-16,3-5-120 0</inkml:trace>
          <inkml:trace contextRef="#ctx0" brushRef="#br0" timeOffset="12162.4008">-3403-187 183 0,'0'0'87'0,"0"0"-48"0,0 0-35 0,0 0-4 0,0 0 0 0,0 0 28 0,-119-49 34 0,119 47 12 0,0-2-28 0,0 1-17 0,0 3 7 0,0 0-20 0,0 0 37 0,0 0 44 0,0 0-31 0,0 0-9 0,0 0-52 0,0 0 1 0,0 0-12 16,0 0 6-16,0 0-13 15,3 0 12-15,20 0-3 16,8 12 2-16,6-1 2 16,7 4 0-16,0-4 4 15,-3 3-3-15,0 0-1 0,-3-1 0 16,-3 0 7-1,0 0-6-15,-2 1-1 0,2 4 0 16,3-1 1-16,3-1-1 16,0 2 0-16,6-1-1 15,1 0 7-15,1-5-13 16,-5-2 7-16,1-7 0 16,-11-3 7-16,-2 0-6 15,-10 0 7-15,-6 0-8 16,-7 0 9-16,-6 0-5 15,-3 0-4-15,0-3 2 16,0 3-2-16,-3-1-22 0,-13 1-118 16,4 0-94-16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1:31.3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80BC17-65F8-47A8-BD5B-A87E7113E2A0}" emma:medium="tactile" emma:mode="ink">
          <msink:context xmlns:msink="http://schemas.microsoft.com/ink/2010/main" type="inkDrawing" rotatedBoundingBox="19618,12809 20923,10883 22373,11866 21069,13792" hotPoints="21935,12344 20928,13351 19921,12344 20928,11337" semanticType="enclosure" shapeName="Circle"/>
        </emma:interpretation>
      </emma:emma>
    </inkml:annotationXML>
    <inkml:trace contextRef="#ctx0" brushRef="#br0">1355 319 25 0,'0'0'47'0,"0"0"-6"0,0 0 28 16,0 0-4-16,0 0 27 16,0 0 12-16,0 0-51 15,32-108-27-15,-29 94 26 16,-3 0 3-16,0 3-1 16,0 2-33-16,0 4 18 15,0 1 41-15,0 4-21 16,0 0 0-16,0 0-10 15,0 0-36-15,0 0 13 16,0 0-26-16,0 0 0 16,0 0 0-16,0 0 6 0,0 0-2 15,0 0-4 1,0 0 8-16,0 0 31 0,0 0-16 16,0-5-15-16,0 2 16 15,0-2-17-15,0-2 15 16,-6 1-6-16,3 5-15 15,-4-5 37-15,1 0-28 16,0 0-1-16,-1-2-3 16,-2-3-6-16,-4 2 0 15,1-2-1-15,-4 3-5 16,0 2-14-16,0 1 10 16,1-1-4-16,2 3 12 15,-3 3 4-15,0 0 1 16,1 0 1-16,-1 0 9 15,-3 0-3-15,0 0-9 0,0 0-1 16,1 0 4-16,-1 0 6 16,0 0-10-16,3 0 0 15,4 0-7-15,-1 0 6 16,-3 0 1-16,4 0 0 16,-7 0-1-16,0 5 4 15,0 4-3-15,-3 2 0 16,0 3-5-16,-2-3 4 15,-3 4 1-15,2 1 0 16,-2 2 1-16,0-1 5 16,3 0-7-16,2-6 1 15,6-1 0-15,4-3-6 16,2-1 6-16,-2 2 0 16,-1 3-1-16,-3 2-6 15,-3 3 6-15,-3 0-5 0,0 4-2 16,-5 3-8-16,-3-1 16 15,3 1 0-15,-1 4 0 16,2-3 7-16,4-2-8 16,0 5 1-16,6-9-4 15,1 3 2-15,2-4 2 16,0 0 0-16,4-6 0 16,2 4 1-16,-2-5-1 15,0 3 0-15,-1 0 1 16,-3 2-3-16,4-1 3 0,1 0-1 15,-3 0 3 1,3 0 5-16,-3 0-8 0,3 6 0 16,-6 0 0-16,1-1-2 15,2 1 2-15,-2 0 0 16,1 0 0-16,2-4 5 16,4-1-6-16,-2 0 1 15,3-4-3-15,-1 1-5 16,0-1 9-16,-4 0-1 15,4 3 7-15,-1 0-5 16,1 1-3-16,0 2 1 16,0 2-1-16,2 7-8 15,-2-1 10-15,3 3-1 16,-3 0 3-16,-1-2 4 16,1 1-8-16,0-3 1 15,-1-2 0-15,1 1-8 16,0-1 10-16,-1-1-2 0,1-1 6 15,3-1-5-15,-3 4-1 16,2-2 0-16,4-2-3 16,0-2-10-16,0-1 13 15,0 2 0-15,0-1 0 16,0-2 6-16,0-5-7 16,0 4 1-16,0-2-3 15,0 2 2-15,0 3 1 16,0 0 0-16,0 3 6 15,0 0 7-15,0 2-14 16,0-2 1-16,0 0-1 0,0 0-7 16,4 1 8-16,2 3 0 15,3-1-14-15,1-1 11 16,-4 1 2 0,0-6-1-16,4 0 2 0,-7-3 2 15,3-3-2-15,1 1 0 16,-4-1 0-16,3 1 4 15,1-2-4-15,-1 2 0 16,3-1-23-16,1 3 7 16,6 1 15-16,-4 1 1 15,7 2 0-15,0-1 13 16,2-2-16-16,1 1 3 16,-3-2 0-16,0-3 0 15,-6 3 7-15,2-2-7 0,-2-1 0 16,3-1 10-16,0 2-20 15,-1-3 9-15,8-4-12 16,-5 1 0-16,8-3-5 16,2 0-39-16,4-3 46 15,-2 0 16-15,5 0-5 16,3 0 0-16,-3 2 0 16,-4 2-9-16,-3-3 11 15,-5 3-2-15,-1-4 7 16,-7 4-1-16,1-4-7 15,0 0 1-15,3 0 0 16,5 0-1-16,1 0 1 16,10 0 0-16,0-8 0 0,0 1 5 15,-1 1-6 1,-2 0 1-16,-4 1 0 0,-3-1-5 16,1 0 5-16,-4 5 0 15,-3-4 1-15,3 2 6 16,-3 3-8-16,5-1 1 15,1-5-1-15,0 0-9 16,4-2 10-16,2-4 0 16,-2 0-1-16,-4-1 8 15,0-4-8-15,-4 4 1 16,-2-2 0-16,0-2-11 16,-3 3 13-16,0-4-2 15,3 4 8-15,-3-3 0 0,-4 3-9 16,1 0 1-16,-4-1 0 15,4 4-2-15,0-3 2 16,5-2 0-16,1-5 0 16,0 1 6-16,0 1-7 15,0-1 1-15,-6 6 0 16,-7-1 6-16,0 4-6 16,-2 0 1-16,-1 0 18 15,0-7-13-15,3 2 8 16,4-1-14-16,-1-2 1 15,4-2 9-15,-2 4-9 16,2 0-1-16,1 0 0 16,-6 3 15-16,-2 0-16 15,4 0 1-15,-4-3 0 0,2-1-5 16,-3-1 11-16,1-1-6 16,0 3 6-16,-2 0 8 15,-1-2-9-15,3 0-5 16,0 1 0-16,1-5 9 15,-1 3-2-15,0-3-4 16,1-2 3-16,-1 2 8 16,-3-5-14-16,3 1 23 15,-2-5-17-15,-1 0 36 16,-3 5-19-16,3-2 2 16,-3 3 23-16,0 1-48 15,0 2 21-15,0 1-21 16,0-1 0-16,0 3 15 0,0 0-14 15,0 7-1-15,0-5 1 16,-3 4 11-16,0-1-14 16,-1-1 2-16,1-1 0 15,-3-1-10-15,0-4 13 16,-4-1-3-16,-2-5 6 16,-1 0 8-16,-3 0-14 15,0 0 17-15,2 2-16 16,0 7 23-16,6 1-24 15,-3 4 0-15,9 6 0 16,-1 3 14-16,-5-4-16 16,5 3 2-16,0-6 0 15,1 1-6-15,-4-6 7 0,-2 0-1 16,0-3 1 0,-3-2 9-16,3 2-11 0,-2-2 1 15,1-5 0-15,0 4 2 16,-4-2-1-16,3 4-1 15,1-3 0-15,-1 4 12 16,1 2-14-16,3 5 2 16,-1 1-8-16,1 1-4 15,-3 0 13-15,2 2-1 16,-5-5 0-16,-1 3 4 16,-3-4-4-16,-3-1 20 15,0 2-14-15,-3-3-6 0,3 3 6 16,8 5-6-16,-3 1 3 15,9 5 6-15,2 1-15 16,3 2 6-16,0 0 0 16,0 0-18-16,-3 0-63 15,-2 0-10-15,-3 5 40 16,-30 32-84-16,3-1-108 16,-6-1-334-16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2:00.20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25CC29-ADC2-4285-AC2B-5662333587B7}" emma:medium="tactile" emma:mode="ink">
          <msink:context xmlns:msink="http://schemas.microsoft.com/ink/2010/main" type="writingRegion" rotatedBoundingBox="25487,9586 29763,9586 29763,11609 25487,11609"/>
        </emma:interpretation>
      </emma:emma>
    </inkml:annotationXML>
    <inkml:traceGroup>
      <inkml:annotationXML>
        <emma:emma xmlns:emma="http://www.w3.org/2003/04/emma" version="1.0">
          <emma:interpretation id="{1B79782A-6989-47FB-B554-D33889B86FA2}" emma:medium="tactile" emma:mode="ink">
            <msink:context xmlns:msink="http://schemas.microsoft.com/ink/2010/main" type="paragraph" rotatedBoundingBox="25487,9586 29763,9586 29763,11609 25487,11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2F6C31-AA21-497E-BE43-192A1046A31A}" emma:medium="tactile" emma:mode="ink">
              <msink:context xmlns:msink="http://schemas.microsoft.com/ink/2010/main" type="line" rotatedBoundingBox="25487,9586 29763,9586 29763,11609 25487,11609"/>
            </emma:interpretation>
          </emma:emma>
        </inkml:annotationXML>
        <inkml:traceGroup>
          <inkml:annotationXML>
            <emma:emma xmlns:emma="http://www.w3.org/2003/04/emma" version="1.0">
              <emma:interpretation id="{65F12399-DE18-410B-82CA-56AB95356925}" emma:medium="tactile" emma:mode="ink">
                <msink:context xmlns:msink="http://schemas.microsoft.com/ink/2010/main" type="inkWord" rotatedBoundingBox="25487,10233 27070,10233 27070,11609 25487,11609"/>
              </emma:interpretation>
              <emma:one-of disjunction-type="recognition" id="oneOf0">
                <emma:interpretation id="interp0" emma:lang="en-US" emma:confidence="0.5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1558 262 38 0,'0'0'88'0,"0"0"-12"16,0 0 1-16,0 0-20 15,0 0 15-15,0 0 6 16,0 0-29-16,-46-88 13 15,46 75-27-15,-3 1 13 16,-2 1 5-16,2 0-4 0,-3 2-1 16,1 3 7-1,-6 2-26-15,0-2-5 0,-2-1-23 16,-6 2 9-16,0-5 3 16,-3 6 5-16,0-2-5 15,-3-3 21-15,-4 1 10 16,4-1 2-16,-7 0-21 15,1 2-4-15,-4-2 10 16,-3 4-8-16,5-1 9 16,-2 3-8-16,3 1-18 15,1 2 36-15,-1 0-35 16,1 0-7-16,-7 0 1 16,0 13 0-16,-2 4-1 15,2 3 0-15,10 0-10 16,-1 0 1-16,1 2 7 0,-4 3 2 15,-6 7-6-15,-6-1 12 16,-2 0-6-16,-6 3 0 16,9-6 2-16,-1-2-2 15,9-7 0-15,4-1 0 16,9-7 1-16,1 0 5 16,4-2-6-16,-2 2 0 15,3 1-3-15,0 1-8 16,2 1 11-16,-2 7 0 15,-3 4-9-15,-3 3 5 16,0 8 4-16,0 1 0 16,-1 7-4-16,1 1-5 15,3 0 9-15,1-2 0 0,-1 2 0 16,6-2 7 0,5-7-8-16,0-2 1 0,8-6-17 15,0-3 11-15,0-1 0 16,3-5-3-16,16 1 8 15,10 0-11-15,2-4 11 16,1 5-8-16,6-2 9 16,0 1-1-16,-5 3 1 15,3 3 0-15,-4-1-1 16,-5 0 3-16,1-2-2 16,1 4 0-16,-1-9 0 15,4 1 0-15,2-1 0 16,1-4 0-16,0-2 0 15,-5-5-17-15,2-4 7 0,-7 2 4 16,0-5 1-16,1 0 5 16,2 0 1-16,0 0 0 15,7 0 12-15,0-9-12 16,6-5 4-16,-1-4-5 16,4-1-2-16,3-4 1 15,7-4 1-15,-3 0-10 16,-4 2 10-16,-4-4-10 15,-5 4 10-15,-5-1 0 16,-6 3 0-16,-8 1 2 16,0-3-1-16,-3-4 0 15,3-2 8-15,3-9-2 16,3-3-1-16,0 1-6 0,0-3 9 16,1 4-4-1,-1-3-5-15,-4-1 0 0,1 2 1 16,-3 1 8-16,-3 2-5 15,-7 3 11-15,-2 1-14 16,-7 2 51-16,0 4-43 16,0-5-2-16,0 4 32 15,-7-7-33-15,-15 4 14 16,-8-5-12-16,-5 2 0 16,-3 4 15-16,0 1-22 15,0 6-1-15,7 4 4 16,2 3-4-16,7 4 0 15,0 1-8-15,3 5-34 0,0 3 10 16,-3 6-65-16,-16 0-42 16,5 21-124-16,-5 2-118 0</inkml:trace>
        </inkml:traceGroup>
        <inkml:traceGroup>
          <inkml:annotationXML>
            <emma:emma xmlns:emma="http://www.w3.org/2003/04/emma" version="1.0">
              <emma:interpretation id="{984AAC61-4B9C-4F58-B1A7-60C1DB266AD9}" emma:medium="tactile" emma:mode="ink">
                <msink:context xmlns:msink="http://schemas.microsoft.com/ink/2010/main" type="inkWord" rotatedBoundingBox="28258,9586 29763,9586 29763,10921 28258,10921"/>
              </emma:interpretation>
              <emma:one-of disjunction-type="recognition" id="oneOf1">
                <emma:interpretation id="interp5" emma:lang="en-US" emma:confidence="0.5">
                  <emma:literal>o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°</emma:literal>
                </emma:interpretation>
                <emma:interpretation id="interp8" emma:lang="en-US" emma:confidence="0">
                  <emma:literal>0</emma:literal>
                </emma:interpretation>
                <emma:interpretation id="interp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3288.9104">4116-357 13 0,'0'0'65'16,"0"0"-10"-16,0 0 7 15,0 0 10-15,0 0 9 16,0 0-12-16,0 0-5 16,63-108-28-16,-57 94 14 15,-6 5-5-15,3 3-16 0,-3 3 14 16,0 3-36-16,0 0-6 16,0 0-1-16,0 0-9 15,0 0 3-15,0 0-7 16,0 0-2-16,0 0 14 15,0 0-7-15,0 0 8 16,0 0 10-16,0 0-4 16,0 0 1-16,0 0-6 15,0 0 28-15,0 0 39 16,0 0-19-16,-6-2-32 16,-3-2-17-16,-4-1-6 15,-3 0 5-15,-3-4 1 0,3 4 0 16,-3-3 8-16,1-1-8 15,2-4 6-15,-3 6 10 16,0 1-15-16,-3-2 8 16,-2-1-2-16,-3-3 6 15,3 3 29-15,-1 2-9 16,-4 1-1-16,4 0 6 16,-3 1-37-16,-1-1 10 15,-2 4-11-15,6 2 0 16,-1-4 5-16,1 4-4 15,6 0 8-15,-2 0-9 16,2 0 7-16,-3 0-8 16,3 0 1-16,3 0-3 15,-3 4-7-15,0 1 11 16,-3 3-1-16,3 4 0 0,-3-1 10 16,-3 4-11-16,0-2 1 15,1 5-1-15,-6 0-9 16,0-3 10-16,-2 6 0 15,1 1 0-15,-4-2 10 16,0-1-12-16,4-1 2 16,-1-1-1-16,4-1-8 15,-1-1 10-15,4-1-1 16,4-3 0-16,5 2 3 16,-1-6-5-16,9-1 2 15,2 0-4-15,-1-1-5 16,1 1 8-16,-4 1 1 15,1 7 0-15,-7-1 3 0,0 4-5 16,1-1 2 0,-4 4-4-16,0 0-3 0,3 6 6 15,-3-1 1-15,3 3 0 16,4 4-8-16,2-4 7 16,4-2-5-16,1-1-12 15,5-3 18-15,-5-2-20 16,5 3 11-16,0 0-4 15,0 0 13-15,0 2 6 16,0-2-6-16,0 2 1 16,0-3 11-16,0 1-11 15,0 0-1-15,5-1 6 0,-3 3 1 16,1 1-6-16,3 0-1 16,0-3-16-16,4 0 16 15,3-4 0-15,-1 1 1 16,4 2-1-16,0 1 10 15,0-1-9-15,-1-1-1 16,1 2-1-16,-3-7-1 16,2 1 2-16,-2-5 0 15,0-1 0-15,-1-2 6 16,1-1 0-16,3-2-6 16,3 2 1-16,0-2 17 15,5-2-10-15,4 1 3 16,4-5 8-16,-1 3-18 15,1-3 16-15,3 0-9 16,3 0-8-16,-4 0 12 0,3 0-11 16,1 0 5-16,0 2-6 15,3 3 10-15,-3-1-11 16,-4 1 1-16,-2 3-12 16,-4-2 11-16,-7 0-3 15,3 0 4-15,-5-1 2 16,-2-1 5-16,-1-4-3 15,6 0-4-15,4 0 0 16,5 0 13-16,7 0-12 16,0-6-1-16,0-6 0 15,0-5 5-15,-5 1-15 16,5-5 8-16,-3 2 2 16,-4-4-1-16,-2 0 5 0,-4-5-4 15,0 1 0 1,-6-9 10-16,0-1-8 0,-3-3-2 15,-3-2 20-15,-4 1 25 16,-4-5-44-16,6 4 23 16,-5-7-6-16,4 4-17 15,-1 0 10-15,1-3-10 16,-2 2-1-16,-2 1 23 16,2 2-23-16,-5 2 10 15,-3-3 0-15,0 2-9 16,0 5 41-16,-3 1-23 15,-19 4-6-15,-2 4-6 0,0 5-7 16,-1 4-7 0,3 7-23-16,0 10-53 15,-7 2-1-15,-2 0-66 0,-10 5-34 16,-21 20 17-16,8-2-28 16,4-2-95-16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2:14.7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75EF8A-69B1-448F-B4AF-87FCD5110558}" emma:medium="tactile" emma:mode="ink">
          <msink:context xmlns:msink="http://schemas.microsoft.com/ink/2010/main" type="inkDrawing" rotatedBoundingBox="20153,3030 20245,2020 20286,2023 20195,3034" semanticType="callout" shapeName="Other">
            <msink:sourceLink direction="with" ref="{C87C0F84-3DE4-4FCF-A313-F06EB24A2FFA}"/>
            <msink:sourceLink direction="with" ref="{B6E9668D-11B4-4D08-9C29-A3F4D162B8DB}"/>
          </msink:context>
        </emma:interpretation>
      </emma:emma>
    </inkml:annotationXML>
    <inkml:trace contextRef="#ctx0" brushRef="#br0">89-4 23 0,'0'0'136'0,"0"0"-96"15,0 0-22 1,0 0-3-16,0 0-13 0,0 0 2 16,0 2 25-16,0-2 37 15,0 0-1-15,0 0-11 16,0 0 21-16,0 0 13 15,0 0-22-15,0 0 12 16,0 0-20-16,0 0-35 16,0 0 9-16,0 0-31 15,0 0 0-15,0 0-1 16,0 9 1-16,0 7-1 16,0 10 0-16,0 3 1 15,0 3 3-15,0 6-4 16,0 5 0-16,0 2 5 15,0 3 2-15,0-6-14 0,0-2 7 16,0-6 0-16,0-3-5 16,0-6 6-16,-5 1-1 15,2 2 3-15,0 1 3 16,0 2-7-16,0 0 1 16,1 0 0-16,-1 1 0 15,-2-1 0-15,2 2 0 16,-5 3 0-16,-3-2 7 15,3 4-7-15,-3-1 0 16,6-5 0-16,-1-4-2 16,3-5 2-16,-2-7 0 15,5-2 0-15,0-6-4 0,0-1 2 16,0-5-20-16,0 2-10 16,0-4 31-16,0 0-8 15,0 0 5-15,0 0 2 16,0 0-11-16,0 0 12 15,0 0-21-15,0 0-21 16,0 0 10-16,0 0-29 16,5 0-28-16,9 0-56 15,2 0-128-15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2:15.9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7C0F84-3DE4-4FCF-A313-F06EB24A2FFA}" emma:medium="tactile" emma:mode="ink">
          <msink:context xmlns:msink="http://schemas.microsoft.com/ink/2010/main" type="inkDrawing" rotatedBoundingBox="18897,3063 21218,3048 21219,3166 18897,3181" shapeName="Other">
            <msink:destinationLink direction="with" ref="{5375EF8A-69B1-448F-B4AF-87FCD5110558}"/>
          </msink:context>
        </emma:interpretation>
      </emma:emma>
    </inkml:annotationXML>
    <inkml:trace contextRef="#ctx0" brushRef="#br0">-1258 1157 28 0,'0'0'135'0,"0"0"-19"16,0 0 5-16,0 0-9 16,0 0 14-16,0 0 4 15,0 0-22-15,16-75-26 16,-13 73-32-16,-3-2-1 0,3 4 1 16,2-2-42-1,3 2 11-15,6-2-19 0,10-4 0 16,6 3-7-16,8-3 9 15,6 1-2-15,0-1 2 16,7 0 0-16,-4 3-2 16,-4 3 0-16,-2 0 0 15,-3 0 0-15,-3 0 0 16,-4 0 0-16,7 0-7 16,0 0 16-16,5 0-8 15,9 6-1-15,2-3 0 16,8-3 39-16,4 2-33 15,0-2 5-15,-1 0-9 16,-1 0 8-16,-1 0-11 16,-6 0 1-16,-4 0 0 0,1 0 0 15,-2 0 0-15,2 0 0 16,0 0 0-16,-1 0 6 16,1 0-7-16,0 0 1 15,-2 0 0-15,-1 0-8 16,-1 0 9-16,-6 0-1 15,1 0 0-15,-7 4 6 16,-5-4-7-16,-3 1 1 16,-6-1 0-16,1 0-2 15,-3 0 2-15,3 0 0 16,1 0 0-16,-1 0-4 16,3 0-3-16,4 0 4 15,-2 0-17 16,2 0 20 48,-4-1-6-64,-2-3-8-15,-7 4 4 0,-7 0-25 0,-5 0 18 0,-1 0-11 0,-6 0-1 0,0 0 28 0,0 0-13 0,0 0 14 16,0 0 3-16,0 0 4 0,0 0 2 0,0 0-7 0,0 0-1 0,0 0-1 0,0 0-10 0,0 0-52 0,0 0-133 15,0 0-173-15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2:28.00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6C2EEE-8698-4740-9691-097B64A3D1BF}" emma:medium="tactile" emma:mode="ink">
          <msink:context xmlns:msink="http://schemas.microsoft.com/ink/2010/main" type="writingRegion" rotatedBoundingBox="25561,1990 25197,4482 21615,3959 21979,1466"/>
        </emma:interpretation>
      </emma:emma>
    </inkml:annotationXML>
    <inkml:traceGroup>
      <inkml:annotationXML>
        <emma:emma xmlns:emma="http://www.w3.org/2003/04/emma" version="1.0">
          <emma:interpretation id="{27FB4C5D-9BE0-40C1-8292-959AE23C944D}" emma:medium="tactile" emma:mode="ink">
            <msink:context xmlns:msink="http://schemas.microsoft.com/ink/2010/main" type="paragraph" rotatedBoundingBox="25561,1990 25197,4482 24323,4354 24687,1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B81470-F7BE-41F7-A25A-C1251D79A17A}" emma:medium="tactile" emma:mode="ink">
              <msink:context xmlns:msink="http://schemas.microsoft.com/ink/2010/main" type="line" rotatedBoundingBox="25561,1990 25197,4482 24323,4354 24687,1862"/>
            </emma:interpretation>
          </emma:emma>
        </inkml:annotationXML>
        <inkml:traceGroup>
          <inkml:annotationXML>
            <emma:emma xmlns:emma="http://www.w3.org/2003/04/emma" version="1.0">
              <emma:interpretation id="{09C69262-0272-4A7D-B0EB-13A6D389FF32}" emma:medium="tactile" emma:mode="ink">
                <msink:context xmlns:msink="http://schemas.microsoft.com/ink/2010/main" type="inkWord" rotatedBoundingBox="24413,3493 24778,1853 25631,2043 25266,3683"/>
              </emma:interpretation>
              <emma:one-of disjunction-type="recognition" id="oneOf0">
                <emma:interpretation id="interp0" emma:lang="en-US" emma:confidence="0.5">
                  <emma:literal>of</emma:literal>
                </emma:interpretation>
                <emma:interpretation id="interp1" emma:lang="en-US" emma:confidence="0">
                  <emma:literal>AQ</emma:literal>
                </emma:interpretation>
                <emma:interpretation id="interp2" emma:lang="en-US" emma:confidence="0">
                  <emma:literal>ttf</emma:literal>
                </emma:interpretation>
                <emma:interpretation id="interp3" emma:lang="en-US" emma:confidence="0">
                  <emma:literal>*Q</emma:literal>
                </emma:interpretation>
                <emma:interpretation id="interp4" emma:lang="en-US" emma:confidence="0">
                  <emma:literal>Atef</emma:literal>
                </emma:interpretation>
              </emma:one-of>
            </emma:emma>
          </inkml:annotationXML>
          <inkml:trace contextRef="#ctx0" brushRef="#br0">644 168 78 0,'0'0'167'0,"0"0"-87"16,0 0 22-16,0 0 1 15,0 0-1-15,0 0-1 16,0 0-16-16,0-81 8 15,-3 73-14-15,-5 3-8 0,3 0 3 16,-1 2-51-16,-2 0 15 16,3-3-12-16,-1 4-13 15,-5-2 16-15,6 2-22 16,-6-1 2-16,0 0 2 16,-5 2 1-16,-6 1-21 15,-6 0 9-15,-1 0-3 16,-6 0-3-16,1 0 7 15,2 0-1-15,5 7 0 16,0 1-2-16,5-2 2 16,3 0 0-16,2 3 0 15,-2-4 1-15,3 4-1 16,0-1 0-16,0 0 0 16,-3 3 5-16,-3 3-7 15,-3 1 2-15,3-1-17 0,0-2 15 16,6-2-3-16,3-1 5 15,1 0 0-15,5-1-3 16,1 2-3-16,1 7 3 16,-1-4 0-16,-2 7-3 15,5-1 6-15,3 4 0 16,0 0 0-16,0 0-1 16,0 3 0-16,0-5 1 15,0-1-4-15,0-3-2 16,3 0 6-16,5-2 0 15,-2-2 0-15,-4 2-2 16,1-2 1-16,-3 0 1 16,3 0 0-16,-3 1-5 15,3 1 5-15,-3-1 0 16,7 2 0-16,-1 4 2 0,0-3-3 16,7 1 1-16,-3 2-1 15,2-3-8-15,4-3 10 16,-3 2-1-16,-4-1 0 15,4-4 1-15,-1 2-2 16,-2 0 1-16,2-2-5 16,4 0-1-16,0-2 5 15,0-3 1-15,3-1 0 16,3-1 4-16,0-4-4 16,5 0 0-16,3 0 0 0,-3 0 0 15,5 0 1-15,-4 0-1 16,0-4 0-16,-2-1 7 15,-1-1-14-15,0 0 7 16,-3 0 0-16,-3 4 1 16,2-4-1-16,-2 0 0 15,-2 1 0-15,1-4 9 16,-1 0-11-16,-3 1 2 16,2-3 0-16,3-1-5 15,-3-2 5-15,3 0 0 16,-7 0 4-16,1 0 2 15,0 2-6-15,-4-2 0 16,-3 3 1-16,1-4 8 0,-4 2-9 16,0-4 0-1,0-4 0-15,0-1 11 0,4-1-18 16,-1-2 7-16,3-4 0 16,1 2-4-16,3-2 4 15,-4 2 0-15,1-3 0 16,-4 5 10-16,0-1-12 15,-4 5 2-15,-2 0 0 16,0 1 10-16,0-1 10 16,0 6 8-16,-8-6 2 15,-8 5-17-15,-3-1 9 16,0 4-15-16,0-6 4 16,0 2 9-16,-3 3-20 15,3-4 15-15,-3 3-15 16,-3 2 7-16,0-2-3 0,-4 2-4 15,2 9 0-15,-9-2-1 16,1 6 0-16,5 0 1 16,-2 0 0-16,4 0-18 15,6 8-1-15,3 8-61 16,6 5-46-16,7 4-55 16,3 9-67-16,3-4-25 15</inkml:trace>
          <inkml:trace contextRef="#ctx0" brushRef="#br0" timeOffset="755.6377">845 153 9 0,'0'0'148'0,"0"0"-68"16,0 0-24-16,0 0-7 0,0 0-14 16,0 0-21-16,0 0 19 15,-4 0-11-15,-5 0 26 16,0 3 24-16,-7 6-15 15,3 3 7-15,-6-1-9 16,-3 3-16-16,0-1 7 16,-6 5-32-16,-4-1-8 15,2 3 1-15,-8 2-1 16,3 4-6-16,-3 2 1 16,0 0 7-16,0 1 36 0,0 2-24 15,4-6-3 1,-1 1 7-16,8-3-23 0,0-1 5 15,5-2-6-15,4-4 0 16,3 2-9-16,2-2 9 16,0-1-18-16,7-1-13 15,0 0-37-15,-1-2 16 16,1-1-11-16,0 1-21 16,3-2 2-16,-1 2-47 15,1-9-101-15</inkml:trace>
          <inkml:trace contextRef="#ctx0" brushRef="#br0" timeOffset="1268.3436">306 162 235 0,'0'0'329'15,"0"0"-216"-15,0 0-64 16,0 0 45-16,0 0 37 16,0 0-50-16,0 0-45 15,0-39-36-15,0 39-10 16,0 0 9-16,0 0-11 15,0 6 12-15,0 4 6 16,0 4-6-16,9 3 17 0,7 3 23 16,6 0-39-16,0 3 14 15,7 2-15-15,-4 5 0 47,0-3 4-47,1 2-4 0,-4 1 0 0,-3-1 3 0,-4 0-2 125,-5-7-1-125,-4-2 0 0,-6-4-14 0,0 2 13 0,0 4-131 0,-12-5-113 0,-7-5-307 0</inkml:trace>
          <inkml:trace contextRef="#ctx0" brushRef="#br0" timeOffset="4788.2546">590-101 9 0,'0'0'169'0,"0"0"-15"15,0 0 2-15,0 0 7 16,0 0-20-16,0 0-2 15,0 0-9-15,-9-108-66 16,2 99 2-16,1-2-33 16,0 3-16-16,-1-1 30 0,4 1-26 15,0-3-2 1,0-1 25-16,0-2-36 0,0 0 21 16,-1-6-27-16,1 0 3 15,3-3 22-15,0 1-29 16,0-3 0-16,0-4 1 15,0-2 8-15,0-3-10 16,0 3 1-16,0 0 0 16,0 5 0-16,0 9 32 15,0-2 12-15,3-7 1 16,4-8-45-16,-1-5-95 16,-3-1 44-16,2 11 50 15,-5 10-6-15,0 10 8 0,0 4-1 16,0 5 10-1,0 0-4-15,0 0-6 0,0 0 0 16,0 0-3-16,0 0-6 16,0 0 11-16,0 0-2 15,0 0 0-15,0 0 3 16,0 0-4-16,0 0 1 16,0 0-4-16,0 0-2 15,0 0 6 1,0 0 0-16,0 0 3 0,0 0-2 15,0 0-2 1,0 0 1-16,0 0-8 0,0 0-3 0,0 0 11 16,0 0-10-1,0 0 10 1,0 0-36-16,0 0 18 0,0 0-24 0,0 0-23 16,0 0 43-16,0 0-18 15,0 2 5-15,-2 7 6 16,-13 22-66-16,-1-3-102 15,-3 0-107-15</inkml:trace>
        </inkml:traceGroup>
        <inkml:traceGroup>
          <inkml:annotationXML>
            <emma:emma xmlns:emma="http://www.w3.org/2003/04/emma" version="1.0">
              <emma:interpretation id="{396F453E-5DDC-4251-B72C-C2CFA7026870}" emma:medium="tactile" emma:mode="ink">
                <msink:context xmlns:msink="http://schemas.microsoft.com/ink/2010/main" type="inkWord" rotatedBoundingBox="24369,4282 25013,3655 25368,4021 24724,4647"/>
              </emma:interpretation>
              <emma:one-of disjunction-type="recognition" id="oneOf1">
                <emma:interpretation id="interp5" emma:lang="en-US" emma:confidence="0.5">
                  <emma:literal>.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7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3513.3716">502 949 23 0,'0'0'111'16,"0"0"-33"-16,0 0 55 16,0 0 16-16,0 0-14 15,0 0-12-15,0 0-12 16,0-45-33-16,0 45-22 15,0 0 15-15,0 0-22 0,0 0-5 16,0 0-11-16,0 0-32 16,0 0 9-16,0 0-10 15,0 0-25-15,0 0 24 16,0 22-10-16,-3 9 11 16,-1 6 0-16,-2 6 12 15,0-1-18-15,3 1 6 16,-4-1 0-16,4-2-6 15,0-6 7-15,3 0-1 16,0-3 0-16,0 0 6 16,0-6-13-16,0 1 5 15,0-3 2-15,0 3-10 16,0-5 13-16,0-1-3 0,3 0 0 16,-3-2-4-16,0-1 2 15,3-3-11-15,-3 0 0 16,0-3 12-16,0-3-7 15,0 1 7-15,3-1 1 16,-3-4-30-16,0 1 11 16,4-3-19-16,-1 2-7 15,0-1 9-15,0-1-26 16,0-2 30-16,-3 4 9 16,0-4 3-16,3 0 20 15,-3 0 2-15,0 0 13 16,4 0 43-16,-4 0 5 15,0 0 17-15,0 0-2 0,0 0-25 16,0 0 2 0,0 0-33-16,-4 0-19 0,-8 0 6 15,-4 0-8-15,-6 0-1 16,-3 0 0-16,-1 5 1 16,-2-2 9-16,-4 0-9 15,4-1 16-15,-4-2 21 16,5 3-24-16,-4-3 18 15,2 0-3-15,4 0-14 16,0 0 21-16,-1 0-29 16,4 0-7-16,3 0 12 15,5 0-12-15,-3 0 13 0,4 0-13 16,2-3 11 0,-2 1-9-16,2-4-2 0,3 3 0 15,2 1 11-15,-4-2-9 16,4-1-2-16,0 1 0 15,-4 2 7-15,4-2-13 16,-2 3 8-16,6-3-2 16,2 4 0-16,0 0 0 15,0 0-2-15,0 0-23 16,0 0-36-16,0 0-9 16,0 0-76-16,0 0-55 15,0 0-6-15,2 11-40 16</inkml:trace>
        </inkml:traceGroup>
      </inkml:traceGroup>
    </inkml:traceGroup>
    <inkml:traceGroup>
      <inkml:annotationXML>
        <emma:emma xmlns:emma="http://www.w3.org/2003/04/emma" version="1.0">
          <emma:interpretation id="{CAE09FB0-E91F-42C8-B5F6-1AEFFBCC6C77}" emma:medium="tactile" emma:mode="ink">
            <msink:context xmlns:msink="http://schemas.microsoft.com/ink/2010/main" type="paragraph" rotatedBoundingBox="22191,1949 23560,2987 23185,3481 21816,24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0BAE3D-7597-49A5-B151-99372C7873C4}" emma:medium="tactile" emma:mode="ink">
              <msink:context xmlns:msink="http://schemas.microsoft.com/ink/2010/main" type="line" rotatedBoundingBox="22191,1949 23560,2987 23185,3481 21816,2443"/>
            </emma:interpretation>
          </emma:emma>
        </inkml:annotationXML>
        <inkml:traceGroup>
          <inkml:annotationXML>
            <emma:emma xmlns:emma="http://www.w3.org/2003/04/emma" version="1.0">
              <emma:interpretation id="{EF125CE3-E4B8-4F24-A3FC-5330E9A2CF65}" emma:medium="tactile" emma:mode="ink">
                <msink:context xmlns:msink="http://schemas.microsoft.com/ink/2010/main" type="inkWord" rotatedBoundingBox="22191,1949 23560,2987 23185,3481 21816,2443"/>
              </emma:interpretation>
              <emma:one-of disjunction-type="recognition" id="oneOf2">
                <emma:interpretation id="interp10" emma:lang="en-US" emma:confidence="0.5">
                  <emma:literal>r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0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10809.9967">-2672-317 191 0,'0'0'220'16,"0"0"-78"-16,0 0-43 16,0 0-18-16,0 0-4 15,0 0-46-15,0 0-15 16,3-25-16-16,3 25 2 16,3-3-3-16,4 0 1 15,3 1 0-15,3-3 2 16,-3 1-1-16,3-1 7 31,-7-1 31-31,1-1-20 0,-4 5 20 0,1 0-22 0,2-1-16 31,4 0 15-31,5 0-15 0,9-3-1 0,-3 4 3 47,8-4-1-47,-1 4-2 0,-2 2 0 0,-4-3 1 0,-6 3 4 31,1 0-5-31,-4 0 0 0,-7 0 0 16,1 0 1-16,-2 0-1 0,0 0 0 0,-3 0-6 16,6 0 0-16,2 0 3 15,-2 0 3-15,5 0 0 16,5 0 6-16,-3 0-6 0,1 0 0 16,3 3 0-16,-3 1 0 15,-3 0 0 1,0-2 0-16,-3 1 0 0,-4 0 7 15,-2 0-8-15,-1-3 1 16,-2 3-4-16,-1 2-2 16,5-3 7-16,5 5-1 15,11-1 0-15,-2 3 9 16,5-2-9-16,2 2 0 16,-1 2 0-16,1 0-8 15,-7 1 8-15,-6 0-1 16,-3-2 0-16,-7 1 0 0,-2 4 0 15,2-4 1 1,-4 1 0-16,3 1-7 0,1 2 8 16,4-1-1-16,-5 0 3 15,8-3 6-15,1-2-11 16,-1-1 2-16,-2-2-1 16,-1 0-6-16,0 0 8 15,-1-3-1-15,-5 3 0 16,-1-1 7-16,0 0-8 15,-3 4 1-15,4 2-1 16,-1 0 0-16,0 3 1 16,4-2 0-16,-1-1 0 15,1-2 1-15,-1 0-1 16,1 0 0-16,-1-4 0 0,-6 3-1 16,4 1 2-16,-7-3-1 15,0 2 6-15,0 1-4 16,0 1 22-16,0 2-23 15,0 2 0-15,0 2 12 16,0 2-12-16,0-1-1 16,0 1 0-16,3 1 5 15,3 0-6-15,-3-1 1 16,4 1 0-16,-4-6-7 16,-3 5 14-16,3-6-4 15,-3 2-3-15,0-3 1 16,0 3-2-16,0 4 1 15,0-5 0-15,0 5 0 0,0-4 9 16,0-1-9 0,0 2 0-16,0-4 0 0,0-2-3 15,0-1 3-15,0 0 0 16,0-1 0-16,0-1 2 16,0-1-1-16,0-3-1 15,-3-2-22-15,3 4 21 16,-7-4-10-16,-2 2-12 15,-4-2-45-15,-6 0-112 16,4 0-47-16,2 0-269 0</inkml:trace>
          <inkml:trace contextRef="#ctx0" brushRef="#br0" timeOffset="11463.2808">-1628 258 358 0,'0'0'168'0,"0"0"-106"15,0 0 29-15,0 0-15 16,0 0-15-16,0 0-45 15,0 0-15-15,0-11-2 16,3 20-4-16,4 5 2 0,-4 0 2 16,-3 0 2-16,0 0 24 15,0 3 37-15,0 2-24 16,0 2-1-16,0 1-16 16,0 3-20-16,0 4 14 15,6 0-15-15,4-1 0 16,4-2 1-16,5-7 5 15,3-2-3-15,-3-6-3 16,3-7 1-16,2-4 6 16,-6 0-7-16,0 0 0 15,-2 0 5-15,0 0 5 16,-3-13-7-16,2 2-3 16,4 0 1-16,3 1 4 0,10-5-5 15,0 0 0-15,4 1-1 16,-1 0-2-16,0 3 3 15,-7 0 0-15,-3-1 2 16,-9 4 6-16,-6-3-8 16,-4-1 7-16,-6-2 15 15,0-3-1-15,0 2 47 16,0-2-8-16,-3 2-28 16,-7 0 5-16,7 4-36 15,0-1 0-15,0 6-1 16,3 1-37-16,0 3 0 15,-3 2-24-15,0 0-39 16,-1 0 34-16,-5 0-51 0,-4 2-34 16,-28 17 97-1,0 2-118-15,3-5-111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2:34.9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E9668D-11B4-4D08-9C29-A3F4D162B8DB}" emma:medium="tactile" emma:mode="ink">
          <msink:context xmlns:msink="http://schemas.microsoft.com/ink/2010/main" type="inkDrawing" rotatedBoundingBox="20421,1799 24723,1964 24719,2083 20416,1917" shapeName="Other">
            <msink:destinationLink direction="with" ref="{5375EF8A-69B1-448F-B4AF-87FCD5110558}"/>
          </msink:context>
        </emma:interpretation>
      </emma:emma>
    </inkml:annotationXML>
    <inkml:trace contextRef="#ctx0" brushRef="#br0">6 95 146 0,'0'0'71'0,"0"0"40"15,0 0-9-15,0 0-15 0,0 0-14 16,0 0 12-16,0 0-1 16,-7-57-20-16,7 51 2 15,0 1 31-15,0 0-28 16,0-3-5-16,0 7-3 15,0 1-47-15,0 0 12 16,0 0-26-16,0 0 7 16,0 0-7-16,0 0 0 15,0 0-4-15,0 0-2 16,0 0-7-16,0 0 12 16,10 0 1-16,15 0 0 15,10 0 2-15,3 0-2 16,8-4 0-16,4 2 0 0,1-1 9 15,3 0-10 1,-4 3 1-16,1 0 0 0,-8 0-2 16,-5 0 2-1,-1 0 0-15,1 0-1 0,0 0-2 16,3 0 3-16,2 3 0 16,6 2 0 77,0 0 0-93,5 3 1 16,3-3-1-16,0 3 0 0,1 3 5 0,2-2-7 0,4 1 2 0,-1-1-2 0,-3 0 1 0,-5-3 1 0,-7 0 0 0,-4-4 0 0,-3 1 7 0,0 0-7 0,0-3 0 16,0 0-2-16,0 0-5 0,2 0 9 15,8 0-2-15,-1 0 1 16,7 0 11-16,0-6-11 15,3 0-1-15,2 1-2 16,-2 2-9-16,-3 0 11 16,-7 3 0-16,-7 0 0 15,-10 0-2-15,-9 0 2 16,-5 3 0-16,0 5 0 16,0-2-6-16,6-3 7 15,4 3-1-15,8-3 2 16,1-3 8-16,5 0-9 15,3 0-1-15,0 0 0 0,5 0-6 16,-7 0 7-16,0 0-1 16,-9 0 0-1,-7 0 6-15,-6 0-13 0,-6 1 7 16,0 3 0-16,-2 1-6 16,2 3 7-16,9-2-1 15,4-5 3-15,9 5 4 16,6-4-3-16,6 2-4 15,1-4-4-15,3 0 3 16,-8 0 1-16,-2 0 0 16,-9 0-2-16,-10 0 8 15,-9 0-13-15,-7 0 7 16,1 0 0-16,-4 0-6 0,0 0 7 16,4 0-1-1,6 2 1-15,6 1 8 0,9-3-10 16,9 0 1-16,9 0 0 15,0 0-4-15,-5 0 5 16,-6 0-1-16,-9 0 0 16,-7 0 5-16,-13 0-6 15,1 0 1-15,-7 0 0 16,3 0-5-16,2 0 6 16,8 0-1-16,6 0 0 15,5 0 10-15,6 0-18 16,2 0 8-16,0 0 0 15,-1 0-2-15,-5 3 2 16,-7 0 0-16,-6 0 0 16,-7 0 4-16,-6-3-11 0,-3 2 7 15,0-2 0-15,0 0 0 16,7 4 1-16,2-4-1 16,10 0 0-16,5 0 7 15,11 0-3-15,6 0-4 16,3 0 0-16,-6 0 0 15,-6 0 1-15,-10-4-1 16,-13 2 0-16,-6 2 0 16,-3 0 1-16,0 0 0 15,0 0-1-15,-3 0 20 16,-16 0-20-16,-31 7-15 16,6 14-186-16,-4-2-554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2:23.90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94ADCA-EBA1-4A9F-8DF8-C015FB255F1E}" emma:medium="tactile" emma:mode="ink">
          <msink:context xmlns:msink="http://schemas.microsoft.com/ink/2010/main" type="writingRegion" rotatedBoundingBox="17668,2885 20477,2885 20477,4536 17668,4536"/>
        </emma:interpretation>
      </emma:emma>
    </inkml:annotationXML>
    <inkml:traceGroup>
      <inkml:annotationXML>
        <emma:emma xmlns:emma="http://www.w3.org/2003/04/emma" version="1.0">
          <emma:interpretation id="{64DC2AAC-C638-440E-9C6B-D2A0953A1CF4}" emma:medium="tactile" emma:mode="ink">
            <msink:context xmlns:msink="http://schemas.microsoft.com/ink/2010/main" type="paragraph" rotatedBoundingBox="17668,2885 20477,2885 20477,4536 17668,4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5BBFF2-0C8D-4CB7-8A4C-A43D47333528}" emma:medium="tactile" emma:mode="ink">
              <msink:context xmlns:msink="http://schemas.microsoft.com/ink/2010/main" type="line" rotatedBoundingBox="17668,2885 20477,2885 20477,4536 17668,4536"/>
            </emma:interpretation>
          </emma:emma>
        </inkml:annotationXML>
        <inkml:traceGroup>
          <inkml:annotationXML>
            <emma:emma xmlns:emma="http://www.w3.org/2003/04/emma" version="1.0">
              <emma:interpretation id="{28A73E17-A0F9-4E44-804C-8E09DB26F666}" emma:medium="tactile" emma:mode="ink">
                <msink:context xmlns:msink="http://schemas.microsoft.com/ink/2010/main" type="inkWord" rotatedBoundingBox="17668,2885 18206,2885 18206,3707 17668,3707"/>
              </emma:interpretation>
              <emma:one-of disjunction-type="recognition" id="oneOf0">
                <emma:interpretation id="interp0" emma:lang="en-US" emma:confidence="0.5">
                  <emma:literal>E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EH</emma:literal>
                </emma:interpretation>
              </emma:one-of>
            </emma:emma>
          </inkml:annotationXML>
          <inkml:trace contextRef="#ctx0" brushRef="#br0">0 23 71 0,'0'0'247'0,"0"0"-76"16,0 0-68-16,0 0 19 15,0 0-16-15,0 0-30 16,0 0-51-16,0-23-24 0,0 23 11 15,3 0 2 1,-3 0-13-16,3 0-2 0,4 0-6 16,2 0 7-16,7 0 0 15,3 0 11-15,5 6-11 16,6 0 0-16,0 0 2 16,5-4 10-16,6 1-12 15,0-3 0-15,0 0 8 16,3 0 1-16,-6 0-11 15,-3 0 2-15,-8 0 0 16,-5 0 0-16,-3 0 2 16,-6 0-2-16,-4 0 0 15,-3 0 7-15,1 0-8 0,-4 0 1 16,3 0-13 0,-3 0 12-16,4 0-19 0,-7 3-43 15,0 8-77-15,0 2-106 16,0-6-102-16</inkml:trace>
          <inkml:trace contextRef="#ctx0" brushRef="#br0" timeOffset="-675.9875">84 137 163 0,'0'0'110'16,"0"0"-48"-16,0 0 40 16,0 0-21-16,0 0-30 0,0 0-25 15,0 0-26-15,3-12-7 16,-3 12 0-16,0-2 7 15,0 2 4-15,0 0 18 16,0-4 35-16,0 4 11 16,0-2-22-16,0 2 3 15,0 0-7-15,0 0-29 16,0 0 8-16,0 0-21 16,0 0 0-16,0 8 8 15,0 13-7-15,5 3-1 16,-5 2 2-16,0 5 5 15,0 3 9-15,0-3 10 16,0 1-2-16,0-4 4 0,0 0-27 16,0-2 15-1,-8-1-11-15,5 1 1 16,-2-5 7-16,-3 5-13 0,5 3 0 16,-2-1 5-16,-4-2-3 15,1 2-2-15,3-6 0 16,-1 4 0-16,1-6 3 15,0 0-3-15,2-4 0 16,0-5 3-16,0 1-2 16,0-6-1-16,3 0 0 15,0-4 1-15,0-2 5 16,0 0-6-16,0 4 0 16,0-4-2-16,0 2 1 15,0 1 1-15,0-3 0 0,0 0 0 16,0 3 0-16,0-3 0 15,0 0 0-15,0 0 0 16,0 0 6-16,0 0-7 16,0 0 1-16,0 0-6 15,0 0 6-15,0 0 0 16,9 0 0-16,7 0 9 16,3 0-7-16,0 0-2 15,0 0 0-15,-5 3 0 16,5 1-6-16,0 0 6 15,0 1 0-15,0 3 5 16,3-7-4-16,3 5-1 16,-2-3 0-16,-5-3 0 0,-2 3-6 15,0-3 6-15,-3 0 0 16,-4 2-1-16,4-2-18 16,-4 0 19-16,-2 0-12 15,-1 0 1-15,-3 0 9 16,-3 0 2-16,2 0 0 15,-2 0 0-15,0 0 1 16,0 0-1-16,0 0 0 16,0 4-26-16,0-4 3 15,0 5-70-15,-5-2-77 16,-1 0-159-16</inkml:trace>
          <inkml:trace contextRef="#ctx0" brushRef="#br0" timeOffset="567.6705">57 422 71 0,'0'0'124'16,"0"0"22"-16,0 0-18 16,0 0 28-16,0 0 40 15,0 0-85-15,0 0-30 16,49-16-11-16,-30 11-11 15,0-1-4-15,3-1-33 16,-3 1-5-16,0 4 5 16,0-1-21-16,0 3 6 15,3-2-7-15,0 2 0 16,2-4 4-16,3 4-3 0,0-2-1 16,3-1 0-16,-3 0-1 15,1 0 0-15,-6 3-26 16,-3 0-65-16,-3 0-95 15,-13 0-310-15</inkml:trace>
        </inkml:traceGroup>
        <inkml:traceGroup>
          <inkml:annotationXML>
            <emma:emma xmlns:emma="http://www.w3.org/2003/04/emma" version="1.0">
              <emma:interpretation id="{66EC0617-1DA7-443D-8B80-83D26B8CD0C6}" emma:medium="tactile" emma:mode="ink">
                <msink:context xmlns:msink="http://schemas.microsoft.com/ink/2010/main" type="inkWord" rotatedBoundingBox="19976,3398 20477,3398 20477,4536 19976,4536"/>
              </emma:interpretation>
              <emma:one-of disjunction-type="recognition" id="oneOf1">
                <emma:interpretation id="interp5" emma:lang="en-US" emma:confidence="0.5">
                  <emma:literal>T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7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-7179.6779">2308 589 218 0,'0'0'268'16,"0"0"-146"-16,0 0 2 16,0 0 26-16,0 0-49 15,0 0-26-15,0 0-40 16,7-7-6-16,-4 7 27 16,0 0-7-16,0-4-1 15,7 2-26-15,-1-1-21 16,7 0 16-16,3-3-17 15,0 3 0-15,6-3 3 0,3-2 6 16,7 3-9-16,3-4 0 16,2 0 1-16,4 4-9 15,0 2 8-15,-3 0-8 16,-6 3 7-16,-7 0-22 16,-5 0 12-16,-9 0-2 15,-3 0-18-15,-8 0 31 16,0 0-19-16,-3 0 16 15,0 0 2-15,0 0 2 16,0 0 8-16,0 0-9 16,0 0-9-16,0 0-5 15,0 9-109-15,-9-2-139 16,-4 0-249-16</inkml:trace>
          <inkml:trace contextRef="#ctx0" brushRef="#br0" timeOffset="-6381.211">2509 688 2 0,'0'0'82'0,"0"0"-20"0,0 0 30 16,0 0 42-16,0 0-25 15,0 0-30-15,0 0-20 16,8-9 52-16,-8 9-37 16,0 0-18-16,0 0-5 15,0 0-50-15,0 0 11 16,0 0-12-16,0 0 0 16,0 13 7-16,3 4-6 15,-3 7 6-15,0 11 13 16,0 8-14-1,0 10 3-15,0 8-3 0,-8 8-6 110,0 2 26-110,-6 0-26 0,3 0 2 0,1-9 9 0,1-6-4 0,3-10-7 0,2-9 0 0,4-11-6 15,-3-4 6-15,3-6 0 0,0-1 0 0,0-4 4 0,0 3 2 0,0 0-7 0,0 1 1 0,0 5 0 0,-3-1 0 16,3 1 0-16,-3-3 0 16,0-3 3-16,3-2-2 15,0-6-1-15,0-4 0 16,0-2 0-16,0 0 2 16,0 0-2-16,0 0-14 0,0 0-23 15,0-29-192 1,0-1-48-16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2:36.8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170E54-AB33-418B-AFF2-1591522FBE03}" emma:medium="tactile" emma:mode="ink">
          <msink:context xmlns:msink="http://schemas.microsoft.com/ink/2010/main" type="inkDrawing" rotatedBoundingBox="20070,4519 24306,4378 24309,4476 20074,4618" shapeName="Other"/>
        </emma:interpretation>
      </emma:emma>
    </inkml:annotationXML>
    <inkml:trace contextRef="#ctx0" brushRef="#br0">0 181 215 0,'0'0'338'16,"0"0"-203"-16,0 0-77 15,0 0-9-15,0 0 57 0,0 0-31 16,0 0-52-16,48-25 1 15,-26 19-24-15,3 0 7 16,2 0 8-16,3 1-4 16,-3 1-11-16,8-1 0 15,-1 2 1-15,11-3 15 16,2 5-9-16,7-3-1 16,-2 2-1-16,5 2 3 15,3 0-9-15,6 0 1 16,4 0-1-16,-2 0 0 15,8 0 1-15,-3 0 0 16,-1 0 8-16,-2 0 1 16,-8 0-10-16,-2 0 1 15,-4 0-2-15,1 0 1 16,0-6 2-16,2 1-1 0,-2-1 4 31,0 3 3-31,-4 0-8 0,-5 3 1 0,-4 0 0 16,-4 0-1-16,-2 0 1 15,-1 0 0-15,1-2 1 16,-3 2 0-16,0 0-1 16,-4-4 0-16,-5 4 0 15,-4 0 7-15,0 0-6 125,-3 0 6-93,-1 0 8-32,7-1-14 0,0-3-1 15,7 0 0-15,2-5 9 0,1 2 6 0,3-1-14 0,-3-1-1 0,3 0 10 0,-5 0-3 16,2 4 2-16,-7 0-9 0,1 1 6 15,-7 2 3-15,0 2-9 0,0-3 0 0,3 3 2 0,7 0 5 16,3 0-7-16,6 0 0 0,-1 0-4 0,4 0 2 0,-3 0 3 0,-3 3-1 0,-7-1 0 0,-7 2 0 0,-5-4 0 0,-5 0 0 16,-4 0 1-16,-1 0 1 15,-1 1 0-15,5-1-2 16,1 0 36-16,0 4-35 0,5-4 9 16,7 2-10-1,8 1 0-15,11-3-3 0,8 0 5 16,7 0-2-1,-1 0 6-15,-2 0-5 0,-3 0-1 16,-7 0 0-16,-3 0 1 16,-6 0-2-16,-3 0 1 15,-8 0 0-15,-2 0 0 16,-9 0 6-16,0 0-8 16,-4 4 2-16,4-4-1 15,0 0-2-15,6 0 3 16,3 0 0-16,4 0 0 15,2 0 3-15,1 0-3 16,-5 0 0-16,3 0 0 0,-6 0 0 16,-5-4 1-16,-5 1-1 15,-6 3 0-15,-5 0 3 16,0 0-4-16,0 0 1 16,1 0 0-16,5 0 0 15,7-2 0-15,3 2 0 16,6 0 0-16,3-4 4 15,4 3-10-15,3-3 6 16,-2 4 0-16,2-2 1 16,-2 2-1-16,-9-3 0 15,-5 3 0-15,-10 0-1 16,-2 0 1-16,-4 0 0 16,-3 0-4-16,0 0 3 0,0 0 2 15,0 0-1-15,0 0 0 16,0 0 0-16,0 0-9 15,0 0-21-15,0 0-48 16,0 0-15-16,0 0-92 16,-7 0-95-16,-8 0-118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8:46.105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FF0A9C-3B2D-47DF-9786-180DBEAACA73}" emma:medium="tactile" emma:mode="ink">
          <msink:context xmlns:msink="http://schemas.microsoft.com/ink/2010/main" type="writingRegion" rotatedBoundingBox="9389,3444 4088,3661 4023,2063 9323,1847">
            <msink:destinationLink direction="with" ref="{A96C9876-D8CF-45ED-B392-07B244397C1F}"/>
          </msink:context>
        </emma:interpretation>
      </emma:emma>
    </inkml:annotationXML>
    <inkml:traceGroup>
      <inkml:annotationXML>
        <emma:emma xmlns:emma="http://www.w3.org/2003/04/emma" version="1.0">
          <emma:interpretation id="{B1C35B45-D550-4696-9772-4DE9A3449E17}" emma:medium="tactile" emma:mode="ink">
            <msink:context xmlns:msink="http://schemas.microsoft.com/ink/2010/main" type="paragraph" rotatedBoundingBox="9389,3444 4088,3661 4023,2063 9323,1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970F6D-226F-49F7-AE13-BEFB6052EB6E}" emma:medium="tactile" emma:mode="ink">
              <msink:context xmlns:msink="http://schemas.microsoft.com/ink/2010/main" type="line" rotatedBoundingBox="9389,3444 4088,3661 4023,2063 9323,1847"/>
            </emma:interpretation>
          </emma:emma>
        </inkml:annotationXML>
        <inkml:traceGroup>
          <inkml:annotationXML>
            <emma:emma xmlns:emma="http://www.w3.org/2003/04/emma" version="1.0">
              <emma:interpretation id="{156A688C-C53D-4799-938D-874E74672E38}" emma:medium="tactile" emma:mode="ink">
                <msink:context xmlns:msink="http://schemas.microsoft.com/ink/2010/main" type="inkWord" rotatedBoundingBox="4023,2063 9323,1847 9389,3444 4088,3661"/>
              </emma:interpretation>
              <emma:one-of disjunction-type="recognition" id="oneOf0">
                <emma:interpretation id="interp0" emma:lang="en-US" emma:confidence="0.5">
                  <emma:literal>fist</emma:literal>
                </emma:interpretation>
                <emma:interpretation id="interp1" emma:lang="en-US" emma:confidence="0">
                  <emma:literal>fest</emma:literal>
                </emma:interpretation>
                <emma:interpretation id="interp2" emma:lang="en-US" emma:confidence="0">
                  <emma:literal>jest</emma:literal>
                </emma:interpretation>
                <emma:interpretation id="interp3" emma:lang="en-US" emma:confidence="0">
                  <emma:literal>inti</emma:literal>
                </emma:interpretation>
                <emma:interpretation id="interp4" emma:lang="en-US" emma:confidence="0">
                  <emma:literal>fast</emma:literal>
                </emma:interpretation>
              </emma:one-of>
            </emma:emma>
          </inkml:annotationXML>
          <inkml:trace contextRef="#ctx0" brushRef="#br0">4116-151 3 0,'0'0'317'16,"0"0"-149"-16,0 0-77 15,0 0-13-15,0 0-21 16,0 0-44-16,0 0-3 16,-66 96-10-16,63-75 8 15,3 1-14-15,-4-2 6 16,1-2 0-16,-3 1 6 16,0 4-5-16,-4-3 36 15,-3-1-1-15,1 0-18 0,-1-1 28 16,-3-4-9-1,1 0-24-15,2 1 6 0,4-4-19 16,2 0-1 0,7-6-12-16,0 3-85 0,0-7-41 15,3-1-71 1,10 0-124-16</inkml:trace>
          <inkml:trace contextRef="#ctx0" brushRef="#br0" timeOffset="-54103.4268">4011-432 234 0,'0'0'115'15,"0"0"-71"1,0 0-7-16,0 0 31 0,0 0-23 16,0 0-11-16,0 0-9 0,0-17 43 15,0 17 51 1,0 0-10-16,0 0 16 0,0 0-22 16,0 0-33-1,0 0-8-15,0 0-42 0,0 0 2 16,-3 0 0-1,3 0-15-15,-4 0 2 0,4 0-9 16,-3 0 2 0,3 0 9-16,-3 0-10 0,0 0 8 15,0 0 4-15,0 0-13 16,-4 0 6-16,1 0-6 16,0 0 0-16,3 0 4 15,-7 0-4-15,1 3 0 16,-1 11 3-16,-2 5 3 15,-4 4-6-15,0 3 0 16,3-1 0-16,4 1-5 16,-1-3 7-16,4-1-2 0,0-3 10 15,4-2-10 1,-6 1 0-16,5-7 0 0,0 0 1 16,3 0 3-1,0 2-4-15,0 0 0 0,0 6 9 16,0 1-8-1,0 5 6-15,0 3-7 0,-2-1 11 16,2-2 11 0,-3 0-19-16,0 1 9 0,-5-7-5 15,5 0-6-15,-2-3 6 0,2-5-7 16,0 1 0 0,3-6 9-16,0-1-8 0,0 0-1 15,0-2 0 1,0 3 0-16,0-1 0 15,0 4 0-15,0 4 0 16,0 5-1-16,0-1 2 0,0 7-1 16,0-6 0-1,0 0 6-15,0 1-5 0,0-5-1 16,0-1 0-16,0 0 7 16,0-5-6-16,0 1-1 15,0-3 0-15,0-4 10 16,0 4-10-16,0-5 0 15,0 8 0-15,0-1 9 0,0 2-8 16,0-1 7 0,0 2-8-16,0 1 1 0,0-2 0 15,0-1-1 1,0 0 0-16,3-1 0 0,0-3 6 16,-3 0-6-16,3 4 0 15,-1-3 1-15,1 0 5 16,-3 5-5-16,3 1-1 15,2-2 1-15,-2 5 0 16,2-1-1-16,-2-1 0 16,5 0-1-16,-5-2-1 15,-1-5 2-15,1 0 0 16,-3-4 1-16,3 1 0 0,-3-3-1 16,0 0 0-1,0 3-1-15,0-3 1 0,3 3 0 16,-3-1 0-1,3 2 2-15,2 1-2 0,0 0 0 16,1 4-2 0,2-4 1-16,-3 4 0 0,1 0 1 15,1 0 0 1,-1-5-1-16,-3 2-2 0,3-3 3 16,1 3 0-16,-4-3-3 0,0 0 1 15,-3-1 2 1,3 1 0-16,-3-3-1 0,3 3 0 15,-3 0 1 1,3 2 0-16,1 0 0 0,-1 3 0 16,0-3 0-1,0 0 0-15,3 1 0 0,1 0 0 16,-1 0 0-16,3 2 0 16,1 1-7-16,-1-4-2 15,1 3 8-15,-1-2 1 16,-2-1-1-16,-1 1-2 15,0-3 3-15,-3 0 0 16,1 0 1 0,-1 0-2-16,0 0 1 0,0-2 0 15,0 4 2 1,3-5-2-16,4 1 0 0,-2 2 0 16,9-3-6-16,-1 0-1 0,0 0 1 15,-2 0 6 1,-1 0-1-16,-2 5-15 0,-6-5 15 15,-2 0 0 1,0 0-11-16,-3 0 11 0,0 1 1 16,0-1 0-1,0 0 5-15,0 0-5 0,0 0 0 16,3 0-1-16,4 0-3 16,2 0 3-16,1 0 1 15,-1 0 0-15,1 0-1 16,-4 0 2-16,-3 3-2 15,0-3 0 1,-3 0-2-16,3 0 3 0,-3 0 0 16,0 0 1-16,3 0-1 0,-3 0-3 15,4 0 3 1,-1 0-7-16,0-3-6 0,-3-7 11 16,0 1-11-1,0-3 5-15,0 1-2 0,0-3-12 16,0 1 6-1,0-2 0-15,0 0 6 0,0-5 4 16,0 4 2-16,0-5 4 16,0 2-6-16,0-1 12 15,0 4-6-15,0 1 0 16,0 1 1-16,0 7 20 16,0-1-15-16,0 7 10 15,0 1 8-15,0 0-24 16,0 0 0-16,0 0-24 15,0 0-24-15,0 0-15 16,0 0-41-16,0 0-27 16,0 0 51-16,0 0 47 0,0-4 33 15,0 4 1 1,0-4 16-16,0 3 51 0,0-3 4 16,-10 2-15-1,1-1-18-15,3 0 14 0,-1 1 31 16,4-2-46-1,3-1-26-15,0-4 14 0,0 0-26 16,0-1 1-16,0-2-2 0,3 1 3 16,4-1 1-1,-7 2-2-15,0-2 11 0,0 3 11 16,0-1-14 0,0-3 33-16,0 6 20 0,0-2-22 15,-3-3-11 1,-1 4-22-16,4-7-6 0,0 5 6 15,0-4-7 1,0-3 0-16,0-3-2 0,4 3-1 16,8 0 3-16,-6 3 0 15,1 0 0-15,-7 2 6 16,0 5-6-16,0-2 10 16,0 3 11-16,0 0-15 15,0 1 21-15,0-1-9 16,0 0-18-16,0-1 12 15,0-1-11-15,0-2-1 16,0-2 0-16,0-2 0 0,0 0 0 16,0-3-1-1,0 3 1-15,0-1 0 0,0 1 1 16,0 3 5 0,-7-3 7-16,-2 3-12 0,-4 0 41 15,4-4-21 1,3 5-21-16,-1-4 12 0,4-4-12 15,3 1 0 1,0-3-1-16,0 1-17 0,0-2 17 16,0 7 0-16,0 1 1 0,0 1 3 15,0 6-2 1,0-1 5-16,-6 0 11 0,1 2 7 16,-6-1 3-1,3 0-26-15,0 1-1 0,2 0 7 16,1-4-6-1,0 0-1-15,2-2 0 0,0-6 0 16,0 3 0-16,3-4-6 16,-2 8 6-16,2-2 1 15,-3 5-1-15,-5-2 0 16,3 2 8-16,-1-1-7 16,-5 2 5-16,0-2-6 15,1 3 0-15,1-4 5 16,2 0-4-16,1-2-1 15,0 3 0-15,3-4 1 16,0 1-1-16,-1 2 0 16,1 1 0-16,3 3 0 0,-3-1 0 15,0 3 1 1,-7 3-1-16,-21 0-25 0,-1 17-111 16,-6 6-269-16</inkml:trace>
          <inkml:trace contextRef="#ctx0" brushRef="#br0" timeOffset="749.9561">4265 389 91 0,'0'0'182'0,"0"0"10"0,0 0-34 16,0 0-38-16,0 0-22 15,0 0-43-15,0 0-42 16,-15 4 1-16,8 4-14 16,1 6-1-16,3 1 0 15,0 1-7-15,3 4 2 16,0 0 5-16,0 0 1 16,0 0 2-16,-7-3-2 15,1 0 0-15,0-4 10 0,-7 4 29 16,2-2 7-1,0 0-8-15,3-8-18 0,0 2 10 16,5-6-30 0,3-1-27-16,0 2-50 0,0-2-48 15,3 1-79 1,10-1-157-16</inkml:trace>
          <inkml:trace contextRef="#ctx0" brushRef="#br0" timeOffset="-4292.3036">4078 209 218 0,'0'0'320'16,"0"0"-201"-16,0 0-44 0,0 0 14 15,0 0-17-15,0 0 9 16,0 0 5-16,-16 0-52 16,16 0-21-16,0 0-10 15,0 0-2-15,0 0-2 16,0 0 1-16,0 0 0 15,0 0 1-15,0 0 0 16,-3 0 27-16,3 0 35 16,0 0 10-16,0 0 9 15,0 0-15-15,0 0-32 16,0 0-9-16,0 0-14 0,0 0-2 16,0 0 3-1,0 0-12-15,0 0 4 0,0-2-5 16,0-4 1-1,0 0 13-15,3 1-13 0,7-4 5 16,-1 5 12 0,-2-6-17-16,2-1 16 0,-1 2-16 15,3-5-1-15,2-1 14 0,4-1-14 16,2-2 0 0,10-2 3-16,-1-2 3 0,4-1-5 15,-1 0-1 1,1 2 0-16,-7-3-1 0,4-1 2 15,-7 2-1 1,0-3 0-16,-3 1 9 0,0 3-5 16,-5 2-4-1,-1 0 15-15,3 0-2 0,3-1-13 16,3 2 1-16,6-4-1 16,7-1-1-16,6-8 0 15,3-4 1-15,2 0-1 16,0 0-1-16,-6 1-7 15,-6 7 7-15,-5 5-5 16,-7 4 1-16,-6 8 6 16,-7-1 0-16,-3 6 0 15,-2-2 4-15,2 2-2 0,3-6-2 16,4-3 0 0,9-3-3-16,5-3 1 0,11-4 2 15,0-1-6 1,3 4 5-16,-6-1-34 0,-3 3 14 15,-10 6-4 1,-7 6-6-16,-8 3 31 0,-4 1 0 16,0 4 1-1,-3 0 31-15,0 0 0 0,0 0 20 16,0 0-14-16,0 0-28 0,0 0 7 16,0 0-17-1,0 0-18-15,0 0-21 0,0 0-63 16,0 0-56-1,6 0 48-15,1 0 3 0,-1 0-133 16,-6 4-165-16</inkml:trace>
          <inkml:trace contextRef="#ctx0" brushRef="#br1" timeOffset="21148.7638">2939 174 335 0,'0'0'120'0,"0"0"-62"16,0 0 60 0,0 0 11-16,0 0-54 0,0 0-2 15,0 0 7 1,0-5 1-16,0 5-32 0,0 0-48 16,0 0 7-16,-8 0-8 0,5 0-8 15,3 4 8 1,-3-3 1-16,3 3 0 0,0 1 5 15,-3-2 1 1,3 5-5-16,-2 1 8 0,-1-2 6 16,-2 8 36-1,-1-1-30-15,-2 7-8 16,5-2 5-16,-2 1-19 16,2-4-2-16,3 2 1 15,0-4-8-15,0-2 9 0,3 3 0 16,5-8 1-1,0 5-1-15,-2-4-3 0,2-3 1 16,-3 0-4 0,1 5 3-16,-1-7 3 0,-2 3 0 15,-1-2 0 1,4 0-1-16,-3 2-1 0,4-4 2 16,-1 1 0-16,3-1-9 15,4-2 8-15,0 0-38 16,-1 0 13-16,4 0 13 0,0 0-34 15,-4 0-2 1,-2-7 26-16,-4-3 19 0,1 2 4 16,-1 1 7-1,0-2 7-15,-3-3 10 0,0 1-17 16,4-2 10-16,-1-5-17 16,4 0 1-16,-4-1 3 15,-3 1 2-15,3 2 1 16,-6 0 5-16,0-2-9 15,0 4 4-15,0 2-7 16,0 2-4-16,0 0 3 16,0 5 2-16,0-1 4 15,0 0-5-15,0-2-1 16,0 2 1-16,0-3 0 16,0 0 0-16,0 2 1 0,0-1-1 15,0-1 0 1,0 0 4-16,0 4 2 0,0 0-3 15,0 1 7 1,0 0 0-16,0 3 25 0,0-3-22 16,-3 4-2-1,3 0 9-15,-3 0-19 0,3 0-2 16,0 0 0-16,0 0-22 0,0 0 22 16,0 0-1-1,0 0 2-15,0 0 2 0,0 0-1 16,0 0-2-1,0 0 1-15,0 0 0 16,0 0 5-16,0 0-4 16,0 0 12-16,0 0 10 0,0 0-22 15,0 0 9 1,0 0-10-16,0 0-3 16,3 0 2-16,0 0 1 0,4 0 0 15,-1 0 2 1,0 0-1-16,-4 0-1 0,3 0 0 15,-2 0 0-15,-3 0 16 16,0 0 3-16,0 0 27 16,0 0 41-16,0 0-33 15,0 0-7-15,0 0-31 16,0 0-15-16,6 0-2 0,4 0 0 16,4 4 1-1,5-3 4-15,0 7-3 0,0-7-1 16,0 3 0-1,-3-4-23-15,-4 4 23 0,-2-4-9 16,-4 0 9 0,1 0 3-16,-7 0-1 0,3 0-2 15,-3 0 0 1,0 0 1-16,0 0 5 0,0 0-6 16,3 0-8-16,3 0-19 15,4 0-8-15,-4 0 10 16,3 0-13-16,-5 0-2 15,-1 0 30-15,0 0-6 16,-3 0 16-16,0 0 9 16,0 0-9-16,0-8 0 15,-13 7-7-15,-3-7-6 16,1 7 7-16,-1-3-91 0,6 4-74 16,4 0-123-16</inkml:trace>
          <inkml:trace contextRef="#ctx0" brushRef="#br1" timeOffset="-33993.272">1885-378 183 0,'0'0'192'0,"0"0"-88"0,0 0-4 15,0 0-17 1,0 0-25-16,0 0-10 0,0 0 34 16,-4-12 12-16,1 12 20 15,3 0-23 1,-3 0-49-16,0 0-17 0,3 0-16 16,0 0-7-1,0 0 3-15,0 0-5 0,0 0 1 16,0 0 15-1,0 0-14-15,0 0 28 0,0 0 0 16,0 0-21-16,0 0 22 0,0 0-11 16,0 0 5-1,0 0 18-15,0 0-34 0,0 0 5 16,0 0-14 0,0 0 6-16,0 0-7 0,0 0 1 15,0 0 0 1,0 0-6-16,0 0 1 0,0 0 5 15,0 0 0 1,0 0 7-16,-3 0 2 0,0 0-7 16,-4 0 6-16,-2 0 0 15,3 3 0-15,2 2-8 16,1 1 0-16,0 3 0 16,3 2 0-16,-3 0 0 15,0 3 0-15,3 2 5 16,0-6-5-16,0 5 0 15,0-4 0-15,0 0 2 16,-3 3-1-16,-1 0-1 0,1 7 1 16,-3-2 20-1,-4 0-5-15,4-1 4 0,0 1-20 16,0-2 9 0,-1 0-2-16,1 2-6 0,0 5 0 15,-1-2 3 1,4 1-3-16,0-4-1 0,0 2 0 15,0-5 1 1,0-2 1-16,3-3-2 0,-4 2 0 16,1-2 0-16,0 0 1 0,0-3-1 15,0 4 0 1,3 0 0-16,-2-5 0 0,-3 5 0 16,5-4 1-1,-3 3-1-15,3 2-1 16,0-3 1-16,0 1 0 15,0 1 0-15,0 0-1 0,0-1 1 16,0-1 0-16,0-1 4 16,0-3-4-16,0 0 0 15,0 3 0-15,0-4 1 16,0 3-1-16,0 3 0 16,0 2 0-16,0 4 0 15,0-4 1 1,0 2-2-16,0 2 1 0,0-7-4 15,0 1 3 1,0 1 1-16,0-3 0 0,0 0-1 16,0-2 2-16,0-1-1 0,0 2 0 15,0-2 1 1,0-1 6-16,0 0-7 0,0 4 0 16,0-3 0-1,3-3-5-15,2 3 5 0,-3 0-6 16,-2-4 6-1,3 4 0-15,0-3 0 0,-3 1 0 16,3 1 3-16,0-1-2 16,1 4-1-16,-4-4 0 15,3 2 2-15,-3-1 3 16,3 1-5-16,0 0 0 16,-3 0 4-16,3-1-3 15,0-1-1-15,-3 1 0 16,3 0 1-16,-3 1 1 15,4 0-2-15,-4 0 0 16,0 2 4-16,3 1 4 16,-3 0-6-16,0 1-2 0,0-1 0 15,0-4 2-15,0 1-2 16,0-3 0-16,0 0 0 16,0-2 0-1,3 7 0-15,0-2-1 0,0-2-1 16,4 5 2-1,-4-1 0-15,3 1 0 0,0-3 3 16,-3-1-3-16,1 0 0 0,-4 1 0 16,3-3 0-1,-3 3 2-15,3-4-1 0,-3 4-1 16,0-2 1 0,3 0 0-16,-3 0-1 0,0 1 0 15,3-1 0 1,-3-3 2-16,0 3-1 0,3 0-1 15,-3-4 0 1,4 1-1-16,-4 5 1 0,3 0 0 16,-3 0 0-16,3 2 0 15,-3-5 1-15,3 3-1 16,-3-5 0-16,0 4 1 16,0-5-1-16,0 1 0 15,0-1 0-15,0 3 0 0,3-3 0 16,0 5 0-1,-3-1 0-15,4-1-2 0,-1-1 2 16,0 4 0-16,0-3 0 16,-3 0-1-1,3 3 2-15,0-3-1 0,0-1 1 16,-3 2 2 0,0-3-5-16,4 3 2 0,-4 0 0 15,3-3 0 1,0 3 0-16,0-2 0 0,0 1 0 15,0 0 2-15,1 0-2 16,-1-1 0-16,0-2 0 16,3 3-2-16,-3-3 4 0,4 3-2 15,-4 0 0 1,3 0 1-16,-3-1-1 0,4 2 0 16,-1-4-3-1,0 0 2-15,-1 1 1 0,6-1 0 16,-6 0 3-1,3 0-2-15,0 0-1 0,-2 0 0 16,5 0 1-16,-3 0 6 0,3 0-7 16,-6 0 0-1,-2-1 0-15,0-3 0 16,2 2 0-16,-3-1 0 16,4 0 1-16,0 0-2 15,4-2 1-15,2-1 0 16,1-3 5-16,-4-1-5 15,4 1 0-15,-3-3 0 16,-4-2 0-16,0 4 4 16,1-2-3-16,-4 1-1 0,0-1 11 15,0 1-11 1,-3-2 10-16,3 4-10 0,-3-3 0 16,3 1 3-1,0 2-3-15,-3-2 0 0,4-1 0 16,-1 1-2-16,0-2-4 15,3-5 4-15,-3 1 2 16,4 3 1-16,-4 0-1 0,0 2 0 16,0 1 0-1,-3-1 6-15,0 2 1 0,0-4-7 16,0-1 1 0,0-1-2-16,0 1 1 0,0-2 0 15,0 3 0 1,0 0 4-16,0-3-7 0,0-1 3 15,0 2-6 1,0 2 6-16,0-2 0 0,0 1 1 16,0 1-1-16,0 2 1 0,0 3 4 15,0-1-5 1,0 1 0-16,0 1 18 16,0-4-18-16,0 1 13 15,0 0-11-15,0-6 5 16,0-1-5-16,0-1-2 15,0 2 0-15,0 3-2 16,0 0 3-16,0 2-1 0,0 4 0 16,0 1 1-1,0-2 13-15,0-4-5 0,0 3-7 16,0-2 15 0,0-3-17-16,0 1 7 0,-3 1-7 15,3-1 7 1,-3 0 2-16,3-1-8 0,0-5 0 15,0 1 3 1,0-1 2-16,0 0-6 0,0 3 0 16,0 3 1-16,0 3 4 0,0 2 8 15,0 0 20 1,0 4 23-16,-6-3-31 0,2 2-10 16,-2-2-15-1,3 3 8-15,0-4-6 0,0-3-2 16,-1-2 0-1,1-6-1-15,0 0-6 0,0 0 6 16,0 4 1-16,-3 1-2 16,-1 4 2-16,4 3 1 15,-3 3 6-15,-1-1 0 0,1 3-5 16,0-1-2 0,-4-1 0-16,4 2 1 15,0-3 6-15,3-2-7 16,-1 3 0-16,1-4 0 15,0-2 1-15,3 2-1 16,-3 1 0-16,3 5 1 16,0 0 5-16,-3 3-6 0,3 0 6 15,-3 0 3 1,-1 0-9-16,-2 0 0 0,0 0 0 16,1 0 0-1,-3 0 0-15,5 0 0 0,3 0 0 16,0 0 1-1,0 0 0-15,0 0-2 0,0 0 1 16,0 0-17-16,0 0 16 0,0 0-17 16,-3 0-11-1,-2 0-11-15,-17 0-104 0,3 11-163 16,-8 1-426-16</inkml:trace>
          <inkml:trace contextRef="#ctx0" brushRef="#br1" timeOffset="14238.6104">182-1 15 0,'0'0'151'0,"0"0"-47"16,0 0-7-16,0 0 25 16,0 0-21-16,0 0-42 15,0 0-18-15,0 0-24 16,0 0 0-16,0 0 7 0,0 0 3 16,0 0 0-1,0 0 8-15,0 0 7 0,0 0 13 16,0 0-6-1,0 0-7-15,0 0 3 0,0 0-16 16,0 0 5 0,0 0 5-16,0 0-7 0,0 0 2 15,-3 0-11 1,3 0-9-16,0 0-1 0,-3 0-13 16,0 0 1-16,1 0 7 0,-6 0-7 15,2 0-1 1,1 0 1-16,-6 3 0 0,6-1 12 15,-1 2-7 1,-2-3 8-16,3 3-2 0,-1 1-12 16,-2-1 16-1,3 1-15-15,-1-2-1 0,3 0 7 16,-2 0-6-16,3 0-1 16,-1 2 0-1,-3 1 1-15,3-2 6 0,-4 6-6 16,1-5 6-1,0 4 12-15,3-6-18 0,-4 2 11 16,4 1-12 0,0 0 6-16,0 1-5 0,0 2-1 15,3 0 1 1,-4 0 14-16,1 0-13 0,3-4 6 16,-3 4-6-16,3 0 5 0,-3 1 0 15,0 2 5 1,0-1 4-16,0 1 9 0,-1-3-24 15,4-2-1 1,0 2 0-16,0-4 1 0,0 4-3 16,0-6 2-1,0 2 0-15,0 2-2 0,0-5-1 16,0 3 3-16,0-1 0 16,0-2 1-16,0 1 0 15,0 0-1-15,0 0 0 16,0 0-2-16,0 0-1 15,0 2 3-15,0-2-6 16,4 3-7-16,2-1 13 16,0 0 0-16,0-1 1 15,1 1 8-15,-1 1-7 16,0-3-2-16,1 0 0 16,-4-1-2-16,0-2 1 0,3 4 2 15,-2-2-1 1,2 4 7-16,0-4-6 0,-1 2-1 15,6-4 0 1,-6 0 0-16,3 3 0 0,-2-3 0 16,-1 2 0-1,1-2-1-15,2 4 2 0,-3-4-2 16,6 0 1-16,-6 3 0 0,1-3 6 16,-3 0-6-1,5 0 0-15,-6 0 0 0,-2 2 0 16,3-2 0-1,-3 0 0-15,3 0 1 0,0 0-2 16,0 0 2 0,4 0-1-16,-1 0 4 0,0 0-3 15,1 0-1 1,-4 0 0-16,-3 0 0 0,0 0-2 16,3 0 2-16,-3 0 0 15,0 0 0-15,0 0-4 16,3 0 4-16,3 0-13 15,1 0 1-15,-4 0 11 16,3 0 2-16,1 0 0 16,-4 0 5-16,0 0-5 15,-3 0-1-15,3 0 0 16,-3 0 0-16,0-2 4 0,3 2-4 16,-3-3 0-1,3-1 0-15,0-1 0 0,-3-1 0 16,7 3 0-1,-4-2 0-15,0-1 2 0,0 0-2 16,4 3 0 0,-4-1-8-16,0 0 5 0,-3 0 3 15,3-1 0 1,-3 0 1-16,3 1 2 0,-3-1-3 16,0 0 1-16,0-1 3 15,0 3-2-15,0-3-2 16,0 0 0-16,0 5-3 15,0-8 2-15,0 3 1 16,3 0 0-16,-3 0 1 16,0 1 0-16,4-1-2 15,-4 3 1-15,0-1-1 16,0-2-7-16,3-2 8 0,0 3 0 16,0 0-1-1,0-1-4-15,0-2-1 0,0 2-6 16,1 0 12-1,-1 1 0-15,-3 1 0 0,0-1 0 16,3 0 1 0,-3-1 6-16,0 0-7 0,0 4 5 15,0-2-4 1,0 2 14-16,0-4-14 0,0 5 9 16,0-5-6-16,0 2 5 0,0 0-10 15,0 3 1 1,0-7 0-16,0 7 2 0,0-3-2 15,0 0 1 1,0 0 8-16,0 2-2 0,0-2-3 16,0 2 3-1,0 2-5-15,0-3 14 0,0-3-6 16,0 4 9-16,0-3 10 16,-3-3-22-16,0 2 12 15,3 2-19-15,-4-2 2 16,1 1 5-16,0 2-6 15,0 0 12-15,0 0 3 0,-3 3-14 16,-1-3-2 0,1 3 0-16,0-3 1 15,-1 3 4-15,1-2-3 16,3 2-2-16,0 0 5 16,3 0-4-16,-4 0-1 0,4 0 0 15,0 0 1 1,-3-4 2-16,3 4-3 0,-3 0 0 15,0 0 0-15,0 0-3 16,0 0 3-16,-4 0-2 16,1 0-2-16,0 0 3 15,-1 0 1-15,4 0 0 16,-3 0 3-16,3 0-1 0,3 0-2 16,-3 0 0-1,0 0-10-15,-1 0 8 0,4 9 2 16,-3 0 0-1,0-1-1-15,0-2-21 0,-3 3 0 16,-1-4-26 0,1 0-48-16,-10 4-43 0,5-1-145 15,-2-2-77-15</inkml:trace>
          <inkml:trace contextRef="#ctx0" brushRef="#br1" timeOffset="17708.964">343 215 196 0,'0'0'257'15,"0"0"-157"-15,0 0-15 0,0 0-12 16,0 0-55 0,0 0-10-16,0 0-2 0,0 0 10 15,0 0-8 1,0 0-7-16,0 0 14 0,0 0 33 16,0 0 11-16,0 0 26 15,0 0-10-15,-3 0-2 16,0 0-43-16,-3 0-20 15,2 0 37-15,4 0 9 16,0 0-14-16,0 0-12 16,0 0-28-16,0 0-1 15,0 0-1-15,0 0 0 16,0 0 14-16,0 0-13 0,0 0 7 16,0 0 15-1,0 0-17-15,0 0 10 0,0 0-12 16,0 0-4-1,0 0 0-15,0 0-42 0,4 0 41 16,11 0 0 0,4 0-22-16,-3 0 23 0,3 0 0 15,-6 0 1 1,-2 0 7-16,3 0-8 0,-9 0 0 16,3 0 5-16,-5 0 1 0,2 0-6 15,1 0 0 1,4 0 0-16,2 0 4 0,1-5-4 15,0 5-3 1,6-1-7-16,-1-3-5 0,8-1 15 16,-1 2 0-1,0-2 1-15,-3-1 4 0,-6 3-5 16,-3 3 0-16,-7 0 0 16,0 0 1-16,-2 0-2 15,2 0 0-15,0 0 1 16,7 0 0-16,3 0 0 15,6 0 1-15,5 0 2 16,1-3 4-16,1-3-8 16,-1 5 1-16,-3-7-2 15,-2 3-6-15,-5 0 9 16,-2 2-1-16,-9 3 0 16,-4 0 0-16,0 0-1 0,-3 0-5 15,0 0-11 1,6 0 17-16,1 0-4 0,5 0 4 15,4 0 1 1,6-3 9-16,2-3-11 0,6-2 1 16,-6 2-3-1,1 0 3-15,-6 1 0 0,-3 1 1 16,-10 3-1-16,-3 1-1 0,-3 0-2 16,0 0-9-1,0 0 12-15,3 0 14 0,1 0-14 16,8 0-12-1,1 0 11-15,6-4 2 0,3 0 2 16,0-1-3 0,0 3 1-16,-3 0 4 0,-3-2-5 15,0 4-1 1,-7 0 0-16,-4 0-15 0,3 0 3 16,-3 0 7-16,1 0 6 15,2 0 6-15,0 0-6 16,8 0-15-1,6 0 15-15,3 0 7 0,4 0 8 16,2-6-14-16,-6 1-1 16,-3 5 5-16,-6-3-5 15,-3 3-1-15,0 0 0 16,-4 0 0-16,4 0 1 16,-4 0 0-16,4 0 0 0,-5 0 0 15,9 0 0-15,-1 0 0 16,5 0-2-16,4 0 2 15,0 0 5-15,1 0-5 16,-4 0 0-16,-7 0 0 16,-8 0-5-16,-4 0-2 15,0 0 5-15,-3 0 2 16,0 0 0-16,3 0 0 16,0 0 0-16,4 0 8 0,5 3-8 15,1 0 1 1,3-3-1-16,6 0-2 0,3 0 2 15,-3 0 0 1,-1 0 1-16,-5 0 0 0,-2 0 0 16,-9 0-1-1,-2 0 0-15,0 0 0 0,-3 0 10 16,0 0-10 0,3 0 0-16,2 2-2 0,0-2 1 15,4 0 1-15,10 0-16 0,0 0 5 16,3 0 11-1,-3 0 0-15,0 0 0 0,-9 0-2 16,-1 0-11 0,-6 0 13-16,-3 0-1 0,3 0 2 15,-3 0 8 1,0 0-9-16,0 4 0 0,4-4-1 16,2 0-8-16,3 0-4 15,1 0-1-15,-1 0 14 16,4 0 11-16,-4 0-10 15,-7 0 0-15,3 0-1 16,-5 0-4-16,0 0 4 16,0 0 13-16,0 0-12 15,3 0 5-15,0 2-6 16,3-2 0-16,7 0 7 16,3 0-6-16,3 0 0 15,0 0 11-15,-2 0-11 0,2 0 11 16,-3 0-12-1,-3 0 0-15,-7 0-1 0,0 0-6 16,1 0 6 0,-4 0 1-16,3 0 0 0,-3 0 11 15,4 0-9 1,-1 0 8-16,0 0 6 0,4 0-15 16,-1 0-1-16,1 0 0 15,-4 0 9-15,0 0-7 16,-3 0-2-16,1 0 0 15,-4 0-1-15,3 0-8 16,-3 0 8-16,0 0 1 16,0 0 0-16,3 0 2 15,-3 0-2-15,3 0 1 16,-3 0 5-16,3 0-5 16,-3 0-1-16,0 0 0 15,0 0-5-15,0 0 3 0,0 0 2 16,0 0 0-1,-3 0-20-15,-16 6-122 0,0 0-189 16,3-5-486-16</inkml:trace>
          <inkml:trace contextRef="#ctx0" brushRef="#br1" timeOffset="18738.8995">2419-60 38 0,'0'0'489'0,"0"0"-367"15,0 0-54 1,0 0 25-16,0 0-4 0,0 0-30 15,0 0-40 1,0 0-18-16,0 0 14 0,0 0-15 16,0 0 0-1,0 0 12-15,0 0-4 0,0 0 39 16,0 0 3 0,0 0-1-16,0 0 6 0,0 0-23 15,0 0-6-15,0 2 3 0,0 4-14 16,0 3 36-1,0-2-25-15,9 2-16 0,7 0 25 16,3-3-14 0,6 2 3-16,1-5-1 0,-4 2-22 15,-3 0-2 1,-5-1 1-16,-3-2-21 0,-3 5 20 16,-3-2-7-16,1 1 1 15,-4 0 6-15,1-1-6 16,0 4 7-16,0-3 0 15,-3-1 0-15,5 0 4 16,-5 1-3-16,3-3-1 16,-1 3 0-16,1-4 0 15,0-2-1-15,0 4-6 16,2-4-12-16,-5 0 19 16,0 2-15-16,0-2 15 15,0 0-1-15,0 0-2 0,0 0 1 16,0 4-5-1,0-2 4-15,0 0 3 0,-5 3 0 16,-4 3 1 0,-1 1 9-16,1-3-8 0,-4 1-2 15,5-1 0 1,-6 2 0-16,3-1 4 0,1 1-3 16,1-3-1-16,-1 0 14 0,1 1-14 15,-1 0 16 1,1 2-4-16,-4 1-11 15,4-2 27-15,-1 1-20 16,4-2 4-16,0-2-6 16,-1-1-5-16,1 3-1 15,0-4 0-15,-1 4 1 16,4-3-1-16,-3 0 1 16,3 0-1-16,0-3 4 0,0 2 3 15,3-2-7-15,0 0 0 16,0 0-1-16,0 0-8 15,0 0 8-15,0 0-25 16,0 0-44-16,0 4-58 16,0-1 14-16,0 3-58 15,3-1-100 1,0-3-410-16</inkml:trace>
          <inkml:trace contextRef="#ctx0" brushRef="#br1" timeOffset="23268.6324">201 627 403 0,'0'0'208'15,"0"0"-129"-15,0 0-21 16,0 0 36-16,0 0-28 15,0 0-15-15,0 0-3 16,0-7 11-16,0 7 41 16,0 0-28-16,0-4 5 15,0 4 0-15,0 0-37 16,0 0-8-16,0 0-14 16,0 0-18-16,0 0 10 0,-3 0-9 15,0 4-1 1,0 9 8-16,0 4-8 0,3 3 0 15,0 0-1 1,0 2 1-16,0-2-1 0,0 0 2 16,0-3-1-1,0-3 0-15,0-2 0 0,0-1-1 16,0 0 0-16,0-3-4 0,0 4 5 16,-4-2 0-1,1-1 0-15,0 0 8 0,3 0-8 16,-3-6 0-1,3-3 0-15,0 2 0 0,0-2 6 16,0 0-6 0,0 0 0-16,0 0 0 0,0 0-7 15,0 0-17 1,0 0-44-16,0 0-65 16,-3 0-131-16,1-8-654 0</inkml:trace>
          <inkml:trace contextRef="#ctx0" brushRef="#br1" timeOffset="23918.5945">48 783 208 0,'0'0'283'0,"0"0"-151"0,0 0-33 15,0 0 54 1,0 0 0-16,0 0-62 0,0 0-20 15,0-3-16 1,0 3 0-16,0 0-7 0,0 0-31 16,3 0 6-1,6 0-14-15,7-2-9 16,3-2 19-16,3 2-3 0,2-1-3 16,-2 0-2-16,-3 1-9 15,0 2 2-15,0 0-4 16,-3 0 0-16,-7 0 1 15,1 0-1-15,-4 0 0 16,-6 0 0-16,3 0 1 16,-3 0-1-16,0 0 1 15,3 0-1-15,-3 0 19 16,0 0 0-16,0 0 4 16,0 0-5-16,0 0-17 0,0 0-2 15,4 0-3 1,-1 0-27-16,9 0 14 0,1 0 6 15,9 0 11 1,0 0 0-16,0 0 1 0,-3 2-1 16,-3-2 0-1,-3 0 0-15,-5 0 4 0,-2 0-3 16,-6 0-1-16,0 0 2 16,0 0 0-16,0 0-2 15,-11 0-48-15,-14 0-612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2:44.14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348 42 185 0,'0'0'187'0,"0"0"-130"16,0 0 18-16,0 0 10 16,0 0-13-16,0 0-6 15,0 0-50-15,-3 0-16 16,3 0 2-16,0 0-1 16,0 0 13-16,0 0-14 15,0 0 3-15,0 0 9 16,0 0-12-16,0 0 0 0,0 0 10 15,0 0 8-15,0 0 47 16,0 0-14-16,-3 0-29 16,-7 0 24-16,1 0-26 15,-10 0-4-15,-3 0-6 16,-3 2-9-16,-1 6-1 16,1 1 0-16,1 1 0 15,2 3 3-15,0-4-2 16,3-5-1-16,0 2 4 15,3 0 5-15,0-3-9 16,7-3 8-16,2 2-7 16,4-2 30-16,3 0-30 15,0 0 1-15,0 0 4 0,0 0-5 16,0 0-1 0,-3 0 0-16,0 0 0 0,-3 0-2 15,-1 0 3-15,-5 0-1 16,2 0 4-16,4 4 9 15,3-4-7-15,3 0-6 16,0 0-14-16,0 0 13 16,0 2-43-16,0-2 20 15,16 3 15-15,-4-1 1 16,4 2 8-16,-3-4 0 16,-4 0-5-16,-3 2-1 15,-2-2 6-15,-1 0 0 16,3 0 6-16,7 0 1 0,6 0-14 15,12 0 5 1,9-2-8-16,4-9 3 0,7-4 7 16,-1 5-20-16,-6 1 18 15,-6 2-17-15,-9 5 18 16,-7-2-16-16,-11 4 3 16,0 0 12-16,-9 0 2 15,1 0 0-15,0 0 0 16,2 0-2-16,3 0 1 15,1 0 1-15,4 0 0 16,3 0-13-16,3 0 5 16,-3 0-43-16,-4 0 32 0,-2-2-10 15,-4 2 27 1,-3 0-5-16,-3 0 5 16,0 0-6-16,6 0 8 0,1 0 0 15,2-2-1-15,4 2 3 16,-1-3-2-16,1 0 0 15,-3 0 0-15,-4-3 7 16,-3 4-7-16,-3-2 9 16,0 0 42-16,0 1-12 15,0-3 13-15,-6 3-45 16,-7-1-1-16,-6 4-1 16,3 0-5-16,1 0 0 15,-1 0-1-15,6 0-13 16,4 0 12-16,0 0 2 15,-4 0 0-15,1 0-4 0,-7-2 4 16,-3-1 0-16,-6 0 2 16,1 0 6-16,-6 1-8 15,3-4 5-15,5 3 2 16,3 0 17-16,6 3-16 16,7 0-7-16,3 0-1 15,3 0-9-15,0 0-47 16,0 0-22-16,0 0 46 15,0 0 7-15,0 6-2 16,0 0 19-16,0-4 7 16,6 1-6-16,0 3 5 15,4-4 2-15,9 5 0 16,3-5 0-16,5 5 0 0,11-7 12 16,0 0 5-1,3 0-16-15,-6 0-1 0,-4 0 0 16,-9 0 0-16,-3 0 2 15,-9 0-2-15,-4 0 0 16,-6 0-1-16,0 0 11 16,0 0 2-16,0 0 7 15,0 0 1-15,0 0 2 16,0 0-22-16,0 4-6 16,-3 11 6-16,-10 1-3 15,1 4 3-15,-1 1 0 16,0-1 1-16,4-7-2 15,3-1 1-15,2-6 0 16,4-4 0-16,0-2 9 16,0 0-9-16,0 0 25 15,0 0 25-15,0-6 20 0,13-8-62 16,0-6-7-16,-1 3-1 16,1 6-29-16,-7 3-10 15,-6 6-41-15,0 2-81 16,0 0-223-16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3:43:44.62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1 264 0,'0'-15'157,"45"0"-126,-30 15-15,15 0-16,15 0 15,-15 0-15,29 0 16,16 0-16,15 0 15,-30 0-15,29 0 16,31 0-16,-31 0 16,1 0-16,-30 0 15,0 0-15,-16 0 16,1 0-16,-30 0 16,15 0-16,15 0 15,15 0-15,-16 0 16,-14 0-16,15 0 15,-15 0-15,15 0 16,-15 0-16,15 0 16,-16 0-16,1 0 15,0 0-15,30 0 16,15 0-16,-16 0 16,1-29-1,-15 29 1,-30 0-1,0 0 1,0 0-16,30-15 16,44 15-16,1 0 15,29 0-15,-29 0 16,0 0-16,29 0 16,-29 0-16,0 0 15,-31 0-15,31 0 16,-30 0-16,0 0 15,14 0-15,-44 0 16,30 0-16,-15 0 16,0 0-16,14 0 15,-29 0-15,0 0 16,0 0 15,-15 0-15,0 0-16,30 0 15,-15 0-15,29 0 16,-14 0-16,15 0 16,15 0-1,44 0-15,1 0 16,-1 0-16,46 0 16,-1 0-16,0 0 15,1-30-15,-76 30 16,-29 0-16,-15 0 15,-30 0-15,0 0 16,0 0-16,0 0 16,29 0-16,-14-15 15,60 15-15,0-30 16,44 30-16,30 0 16,31 0-16,44-30 15,45 30-15,-45-30 16,-30 30-16,-45-30 15,-44 30-15,-1 0 16,16 0-16,-16 0 16,-29 0-16,0 0 15,-1 0-15,-59 0 16,15 0-16,0 0 16,-15 0-16,59 0 15,31 0-15,44 0 16,-44 0-16,-1 0 15,-29 0 1,-15 0-16,-16 0 16,-14 0-16,-15 0 15,-15 0 1,0 0 0,15 0-16,0 0 15,0 0-15,44 0 16,16 0-16,0 0 15,-31 0-15,1 0 16,15 0-16,-45 0 16,14 0-16,-14 0 15,45 15-15,-15 0 16,29-15-16,1 30 16,30-30-16,14 0 15,-14 0-15,-1 0 16,-29 0-16,-1 0 15,1 0-15,-45 0 16,-15 0-16,15 0 16,-15 0-16,44 0 15,-14 0-15,0 0 16,0 0-16,14 0 16,-14 0-1,-30 0 1,15 0-16,0 0 15,-16 0-15,16 15 16,0 15 0,15-30-16,59 15 15,1-15-15,89 30 16,30-30-16,0 0 16,-74 0-16,-46 0 15,-74 0 16,-15 0-31,0 0 16,-15 0-16,44 0 16,1 0-16,0 0 15,30 0-15,-31 0 16,16 0-16,45 0 16,-1 0-16,45 0 15,31 0-15,-76 0 16,16 0-16,-16 0 15,-29 0-15,-30 0 16,-16 0-16,-29 0 16,0 0-1,0 0-15,0 0 16,30 0 0,-15 0-16,45 0 15,14 0-15,-29 0 16,60 0-16,74 0 15,45 0-15,0 0 16,-30 0-16,-45 30 16,-29-1-16,-45-29 15,-61 15-15,46-15 16,-45 0-16,-15 0 31,0 0-31,15 0 16,-15 0-16,15 0 15,14 0-15,16 0 16,-15 0-16,-15 0 16,15 0-1,-30 0-15,44 0 16,-29 0-16,15 0 16,-15 0-16,-15 0 15,15 0 32,-15 0-47,0 0 16,0 0-16,44 0 15,-29 0-15,45 0 16,15 0-16,-60 0 16,44 0-16,-14 0 15,0 0-15,0 0 16,-16 0-16,1 0 15,-15 0-15,-15 0 63,30 0-47,-30-15-16,15-14 15,14 29-15,16-15 16,15 15-16,-45 0 15,30 0-15,-16 0 16,-29 0-16,30 0 16,-30 0-16,0 0 15,0 0 17,0 0-17,0-15-15,30 15 16,-30-15-16,15 15 15,-16-30-15,31 30 16,-15 0-16,15 0 16,15 0-16,-45 0 15,30 0-15,-16 0 16,16 0-16,15 0 16,30 0-16,-1 0 15,31 0-15,-1 0 16,-29 0-16,30 0 15,-61 0-15,-14 0 32,-30 0-32,0 0 15,0 0-15,45 0 16,14 15-16,46 0 16,-30 15-16,44 0 15,-44-16-15,-1-14 16,1 30-16,-45-30 47,-15 0-32,-15 0 1,0 0-16,29 0 16,16 0-16,-15 0 15,-15 15-15,0-15 16,0 0-1,14 0 1,-14 0-16,-15 0 16,0 15-16,30-15 15,-30 15 1,0-15-16,0 0 16,45 0-16,-16 0 15,16 0-15,-15 30 16,15-30-16,-30 0 15,0 0 1,-1 0 0,-14 0-16,0 0 15,30 0-15,15 0 16,-15 0-16,15 0 16,-31 0-16,16 0 15,-15 0-15,15 0 16,-30 0-16,0 0 15,0 0-15,30 0 16,-16 0 0,46 0-16,15 0 15,-1 0-15,31 0 16,-30 0-16,-1 0 16,1 0-16,-30 0 15,-30 0 1,-1 0-1,-14 0-15,0 0 16,0 0 0,0 0-16,30 0 15,-30 0-15,15 0 16,15 0-16,-15 0 16,-15 0-16,-1 0 15,16 0 1,-30-15-16,15 15 15,0 0-15,15 0 16,45 0-16,-15 0 16,29 0-16,-29-30 15,30 30-15,29-30 16,-14 15-16,-45-14 16,-1 29 30,-44-15-46,15 15 16,0 0-16,-15-15 16,30 15-16,15 0 15,-1 0-15,31 0 16,0 0-16,-1 0 16,1 0-16,-30 0 15,14 0-15,-44 0 16,-15 0 31,0 0-47,15 0 15,-15 0-15,0 0 16,15 0-16,-15 0 16,30 0-16,14 0 15,1 0-15,15 0 16,-15-15-16,29 15 15,-29-45-15,-15 45 63,-30 0-47,0 0-16,0 0 15,14 0-15,16 0 16,30 0-16,-15 15 15,0-15-15,29 30 16,16-15-16,-45-15 16,-1 0-16,-14 0 15,-30 0-15,0 0 16,0 0-16,0 0 16,0 0 62,30 0-63,-15 0 1,-1 0 0,-14 0-16,15 0 15,-15 0-15,0 0 47,30 0-31,-30 0-16,0 0 15,0 0-15,30 0 16,14 0-16,1 0 16,30 0-16,44-30 15,1 0-15,-46 15 16,46-15-16,-75 15 15,-1 15 1,-14-30 78,-30 15-79,0 15 1,0-15-16,30 15 16,15 0-16,-16 0 15,-14 0-15,15 0 16,-30 0-16,15 0 31,-15 0-15,15 0-16,15 0 15,29 0-15,-14 0 16,30 0-16,-31 0 16,1 0-16,-30 0 265,-15 0-249,-45 0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3:44:07.085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16 256 0,'-15'0'47,"15"-15"140,15 15-171,0 0-1,0 0 1,15 0 0,-15-15 15,0 15-31,0 0 16,0 0-16,30 0 15,-16 0-15,-14 0 16,0 0 31,15 0-32,-15 0-15,0 0 16,0 0-16,15 0 16,15 0-16,15 0 15,-1 0 1,-14 0-16,-30 0 15,0-15-15,-15-15 94,45 30-78,-15 0-16,15 0 15,-16 0-15,1 0 16,-15 0 31,0 0-31,0 0-1,0 0 79,0 0-78,0 0-16,0 0 15,15 0-15,-15-15 16,15 15-16,14-15 15,-14 15 32,0-15-31,-15 15-16,0 0 16,15 0-16,15 0 15,15 0-15,29 0 16,1 0-16,-1 0 15,-29 0-15,-45 0 16,30 0-16,-30 0 31,0 0-31,-15-15 16,15 15-16,0 0 16,30 0-16,14 0 15,31 0-15,30 0 16,-1 0-16,60-29 15,16 29 1,-31-30-16,0 30 16,-44 0-16,-31 0 15,1 0-15,-15 0 16,-45 0-16,15 0 78,-31 0-78,1 0 16,0 0-16,30-15 15,-15 15-15,60 0 16,-1 0-16,31 0 16,-30 0-16,-1 0 15,-29 0-15,15 0 16,-45 0-16,14 0 47,-29 0-47,0 0 15,0 0-15,0 0 16,45-30-16,0 30 16,14-15-1,-14 15-15,-15 0 16,-15 0-16,15 0 15,-15 0-15,14 0 16,-14 0-16,15 0 16,15 0-16,15 30 15,-16-30-15,16 15 16,-15-15-16,0 30 16,-1-30 93,-14 0-109,-30 0 16,0 0-16,30 0 15,-15 15-15,44-15 16,-14 29-16,-15-29 15,-30 15-15,15-15 16,-15 15 0,30-15-16,-16 15 15,1-15 1,0 0 31,-15 0-47,0 0 15,0 15-15,30 15 16,15-15-16,44 30 16,-14 15-16,-45-45 15,14 0 32,-29-15-16,-15 29-31,15-29 16,15 15-16,15-15 16,14 15-16,-14-15 15,-30 0-15,15 0 16,0 0-16,-15 0 47,-15 0-47,0 0 15,44 0 1,-14 0-16,-15 0 16,15 0-16,-30 0 15,0 0-15,30 0 16,-31 0-16,1 0 16,0 0-16,0 0 15,0 0-15,0 0 16,15 0-16,-15 0 15,15 0-15,15 0 16,-15 0-16,-15 0 31,-1 0-15,16 0-16,-15 0 16,0 0-16,0-30 15,0 15 1,0-14-16,-15 14 15,30 15 17,-15 0-17,0 0-15,0 0 16,0 0-16,30 0 16,-31 0-16,16 0 46,-15 0-30,0 0-16,-15-15 16,45 15-16,-30 0 15,0 0 17,0 0-32,0 0 46,30 0-46,-30 0 16,14-15-16,16 15 16,0-15-16,-15 15 78,-15 0-78,15 0 15,-15 0-15,0 0 16,44 0-16,-29 0 16,-15 0-16,30 0 15,-30 0 110,0 0-109,15 0 62,15-30-47,-30 30-31,0 0 16,14 0-16,-14 0 16,15 0-1,-15 0 1,0 0-16,15 0 15,-15 0 32,0 0-15,0 0-32,15 0 15,0 0-15,-15 0 16,14 0-16,-14 0 15,30 0 79,-30-15-78,-15 0 15,15 15 16,0 0-47,0 0 16,0 0-1,0 0 63,15 0-78,-15 0 16,0 0 93,0 0-93,0 0 62,-1 0-78,1 0 109,15 0-30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0-21T13:44:10.734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 89 0,'0'-15'32,"30"1"-1,-15 14-15,0 0 15,0 0-16,0 0 1,0-15-16,0 15 16,15 0-16,0 0 15,15 0-15,-16-15 16,46 15-16,-15-29 16,30 29-16,-31 0 15,2 0-15,14 0 16,-45 0 46,-15 0-46,15 0-16,-16 0 16,16 0-16,15 0 15,15 0-15,0 14 16,29 1-16,-44 15 15,15-30-15,-15 14 16,-30-14 0,0 0-1,15 0-15,-1 0 16,16 0 0,15 0-16,30 0 15,-1 0-15,1 0 16,1 0-16,-62 0 78,16 0-78,-30 0 16,15 0-16,15 15 15,15-15-15,14 30 16,-14-30-16,0 0 15,-15 15-15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4:59.7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4978BE-5239-4EBF-B2E0-0A8BEF9720DF}" emma:medium="tactile" emma:mode="ink">
          <msink:context xmlns:msink="http://schemas.microsoft.com/ink/2010/main" type="writingRegion" rotatedBoundingBox="10820,14559 15155,13918 15646,17238 11311,17879"/>
        </emma:interpretation>
      </emma:emma>
    </inkml:annotationXML>
    <inkml:traceGroup>
      <inkml:annotationXML>
        <emma:emma xmlns:emma="http://www.w3.org/2003/04/emma" version="1.0">
          <emma:interpretation id="{F9D86843-5FC7-4B33-A54A-0B3E3A1F8CBE}" emma:medium="tactile" emma:mode="ink">
            <msink:context xmlns:msink="http://schemas.microsoft.com/ink/2010/main" type="paragraph" rotatedBoundingBox="10966,14562 15034,13561 15505,15476 11437,16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4D35DD-9B94-41B7-AC43-BA0702045D5C}" emma:medium="tactile" emma:mode="ink">
              <msink:context xmlns:msink="http://schemas.microsoft.com/ink/2010/main" type="inkBullet" rotatedBoundingBox="11118,14441 11764,14420 11799,15488 11154,15509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4735-124 202 0,'0'0'212'16,"0"0"-124"-16,0 0-42 15,0 0-1-15,0 0 45 16,0 0 8-16,0 0-58 16,0-55 5-16,-3 53 26 15,3 2 39-15,-4 0 4 16,1 0-59-16,3 0-6 15,-3 0-21-15,3 0-28 16,0 0 9-16,0 0-9 16,0 0-12-16,0 0-17 15,0 17 3-15,0 6 26 16,0 8 0-16,0 0 0 0,-3 3 1 16,3-3 0-16,-3 5-1 15,-4-4 0-15,4-1 4 16,-3 2-4-16,0 5 0 15,-4-1 0-15,4 6 1 16,0 4 0-16,2 4 0 16,1 5 3-16,3 4-3 15,0-3-1-15,0-4 0 16,0-4 0-16,10-7 1 16,-1-8-1-16,1-3 0 15,-4-5 1-15,0-7 6 16,1-1-7-16,-1-10 0 15,-3 3 0-15,3-5-7 0,1 0 7 16,2-1 0-16,4-1 0 16,3-4 5-16,6 0-12 15,0 0 7-15,5 0-3 16,5-6 2-16,-1-9 1 16,1-10 0-16,-1 0 0 15,-2-7 0-15,-4 1-1 16,-3-6 1-16,-3-2 0 15,0-3 1-15,-3 3-1 16,-5-12 0-16,5 1 16 16,-3-4-3-16,6 0 8 15,0-4-13-15,0-5-2 16,3 4 9-16,-3 0-5 16,0 5 6-16,-7 3-9 0,-6 2-1 15,1 8-5-15,-7 1 9 16,0 5-10-16,0 6 16 15,0 11-15-15,0 3 1 16,0 7 5-16,0 3-6 16,0 5-2-16,0 0-13 15,0 0-31-15,0 0-20 16,0 0-69-16,0 5 11 16,0 23 24-16,-3-2-113 15,-10-4-87-15</inkml:trace>
      </inkml:traceGroup>
      <inkml:traceGroup>
        <inkml:annotationXML>
          <emma:emma xmlns:emma="http://www.w3.org/2003/04/emma" version="1.0">
            <emma:interpretation id="{89A58826-707C-4ABD-BDA1-5A7116A52A6C}" emma:medium="tactile" emma:mode="ink">
              <msink:context xmlns:msink="http://schemas.microsoft.com/ink/2010/main" type="line" rotatedBoundingBox="13794,14302 15205,14255 15242,15376 13831,15424"/>
            </emma:interpretation>
          </emma:emma>
        </inkml:annotationXML>
        <inkml:traceGroup>
          <inkml:annotationXML>
            <emma:emma xmlns:emma="http://www.w3.org/2003/04/emma" version="1.0">
              <emma:interpretation id="{18687A16-932D-48DF-BE2A-FB60AEA305B9}" emma:medium="tactile" emma:mode="ink">
                <msink:context xmlns:msink="http://schemas.microsoft.com/ink/2010/main" type="inkWord" rotatedBoundingBox="13794,14302 15205,14255 15242,15376 13831,15424"/>
              </emma:interpretation>
              <emma:one-of disjunction-type="recognition" id="oneOf1">
                <emma:interpretation id="interp1" emma:lang="en-US" emma:confidence="0.5">
                  <emma:literal>*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t</emma:literal>
                </emma:interpretation>
                <emma:interpretation id="interp5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11723.4257">8235-224 339 0,'0'0'140'0,"0"0"-88"0,0 0-22 16,0 0 65-16,0 0 0 16,0 0-53-16,0 0-10 15,151-45-25-15,-111 34-1 16,6-6 7-16,-5 3-11 15,-1-6 5-15,1 3-6 16,-3-4 6-16,-7 5 4 16,-6 2-11-16,-2 1-3 15,-14 5-62-15,-6-2-128 16,-3 10-167-16</inkml:trace>
          <inkml:trace contextRef="#ctx0" brushRef="#br0" timeOffset="11361.4117">8181-113 681 0,'0'0'140'16,"0"0"-123"-16,0 0-17 16,0 0 0-16,0 0 0 15,0 0 15-15,0 0-14 16,32 150 0-16,-18-107 5 16,-3-7 1-16,-1 1-7 15,-7-3 1-15,-3 0 0 16,0-3 34-16,0 3-12 15,-3 2 19-15,-13 6-7 16,-3 2-8-16,3-2-2 16,5 4-25-16,3-4 0 15,8-2 0-15,0-9 0 16,0 0-1-16,8-6 0 0,9-7-10 16,7-4 10-16,0-9-10 15,4-2-8-15,1-3 3 16,2 0-3-16,1 0 19 15,-4-14 9-15,4-5-9 16,-4-5-10-16,-1 5-12 16,2-7-10-16,-1 6-41 15,4-8-10-15,-1 2-16 16,14-13-47-16,-11 8 2 16,-8 5-99-16</inkml:trace>
          <inkml:trace contextRef="#ctx0" brushRef="#br0" timeOffset="11998.8018">8241 136 222 0,'0'0'259'0,"0"0"-210"15,0 0 33-15,0 0 71 16,0 0-30-16,0 0-37 15,185-39-42-15,-136 22-24 16,-11 2 2-16,-5 4-12 16,-4 5-9-16,-7 4-1 15,-6 2-4-15,-4 0 2 16,-5 0-22-16,-1 0-51 16,-6 0-41-16,0 0-80 0,0 0-162 15</inkml:trace>
          <inkml:trace contextRef="#ctx0" brushRef="#br0" timeOffset="10835.1672">7332 212 337 0,'0'0'410'16,"0"0"-298"-16,0 0-112 15,0 0 2-15,0 0 22 16,0 0-19-16,0 0 3 15,180-145-8-15,-137 132 0 16,-5-4 0-16,-9 9-1 16,-7 5-17-16,-3 3-47 15,-10 0-96-15,1 0-90 0</inkml:trace>
        </inkml:traceGroup>
      </inkml:traceGroup>
      <inkml:traceGroup>
        <inkml:annotationXML>
          <emma:emma xmlns:emma="http://www.w3.org/2003/04/emma" version="1.0">
            <emma:interpretation id="{7135BED3-5547-482E-A0EC-92677EF68E8F}" emma:medium="tactile" emma:mode="ink">
              <msink:context xmlns:msink="http://schemas.microsoft.com/ink/2010/main" type="line" rotatedBoundingBox="11778,15503 14097,14933 14304,15772 11984,16342"/>
            </emma:interpretation>
          </emma:emma>
        </inkml:annotationXML>
        <inkml:traceGroup>
          <inkml:annotationXML>
            <emma:emma xmlns:emma="http://www.w3.org/2003/04/emma" version="1.0">
              <emma:interpretation id="{15704FF2-B316-4B5C-8251-AED6FD373B1C}" emma:medium="tactile" emma:mode="ink">
                <msink:context xmlns:msink="http://schemas.microsoft.com/ink/2010/main" type="inkWord" rotatedBoundingBox="11778,15503 14097,14933 14304,15772 11984,16342"/>
              </emma:interpretation>
              <emma:one-of disjunction-type="recognition" id="oneOf2">
                <emma:interpretation id="interp6" emma:lang="en-US" emma:confidence="0.5">
                  <emma:literal>are</emma:literal>
                </emma:interpretation>
                <emma:interpretation id="interp7" emma:lang="en-US" emma:confidence="0">
                  <emma:literal>all</emma:literal>
                </emma:interpretation>
                <emma:interpretation id="interp8" emma:lang="en-US" emma:confidence="0.5">
                  <emma:literal>E 0 t</emma:literal>
                </emma:interpretation>
                <emma:interpretation id="interp9" emma:lang="en-US" emma:confidence="0.5">
                  <emma:literal>are _</emma:literal>
                </emma:interpretation>
                <emma:interpretation id="interp10" emma:lang="en-US" emma:confidence="0">
                  <emma:literal>E or</emma:literal>
                </emma:interpretation>
              </emma:one-of>
            </emma:emma>
          </inkml:annotationXML>
          <inkml:trace contextRef="#ctx0" brushRef="#br0" timeOffset="9084.7953">5807 742 201 0,'0'0'0'16,"0"0"-44"-16,0 0 16 15,0 0 28-15,0 0 37 16,0 0 50-16,0 0 22 15,-108 0 15-15,100 0 8 16,-1 0-26-16,-1 0 16 16,1 0-23-16,-1 0-42 15,1 0-21-15,-7 0-35 16,-3 0 5-16,-6 17-6 0,-4 8 6 16,-2 6-7-16,-1 3 1 15,1 3 0-15,5 3 2 16,7-3-2-16,5 0 0 15,6-4 3-15,5 4 3 16,3-1-3-16,0-4-3 16,0-4 0-16,0 1 1 15,3-9-1-15,13-3 0 16,0-3 0-16,3-7-1 16,3 2 0-16,-3 0 1 15,3-3-9-15,-3-6 8 16,3 0-8-16,3 0-1 15,0 0 10-15,-2-6-13 0,2-9 13 16,-3-3-1 0,-3-5-4-16,0-3 5 0,-3 1 0 15,-8-1 0-15,3-6 12 16,-6 8-11-16,1-2 9 16,-6 9-10-16,0 3 1 15,0 3 18-15,0 7-19 16,0 1 0-16,0 3-8 15,0 0-42-15,0 0-67 16,3-2-84-16,5 2-18 16,3-4 106-16,8-3-60 15,-3 1 33-15</inkml:trace>
          <inkml:trace contextRef="#ctx0" brushRef="#br0" timeOffset="9335.8498">5829 977 100 0,'0'0'127'15,"0"0"-5"1,0 0 27-16,0 0-6 0,0 0-51 15,0 0-24-15,0 0-32 16,3 0-14-16,0 0-6 16,3 9 8-16,4 6 1 15,-4 11-8-15,4 3-10 16,-1-3 12-16,-2-2-6 16,-1 2-6-16,0-7 1 15,0-1-6-15,-2-4-2 16,2-2 1-16,0-5-1 0,1 1 1 15,2-3-1 1,4 0 1-16,-1 1-2 0,1-4-4 16,12 2-53-16,-7-4-110 15,1 0-138-15</inkml:trace>
          <inkml:trace contextRef="#ctx0" brushRef="#br0" timeOffset="10166.5116">6426 1220 732 0,'0'0'128'0,"0"0"-80"15,0 0-32-15,0 0 13 16,0 0 18-16,41-144-34 15,-18 95-13-15,-1 2 6 0,-7 4-5 16,-5 0 8 0,-7 9 27-16,-3-2 20 0,0 10 11 15,0 1-28-15,0 2-23 16,-6 7 0-16,-1 5-15 16,1-2 17-16,3 11-11 15,3-1-6-15,0 3-2 16,-3 0-14-16,3 0-21 15,-6 0-32-15,-1 5 5 16,-9 19 54-16,1 1 8 16,-7 3-5-16,3-2 6 15,3 2 0-15,0 0 1 16,7 1 4-16,2 2-4 16,4 0-1-16,3 3 0 15,0-1-7-15,0 5 6 0,0-2 0 16,10 1-4-16,9-3 4 15,-1-4 1-15,1 0-1 16,3-6-22-16,1-1-44 16,-1-5 18-16,0 0-3 15,-3 1 23-15,0-8 9 16,0 4-23-16,-5-9-6 16,0-2 11-16,2-4 3 15,3 0 27-15,0 0-2 16,8-18 10-16,1-6 0 15,4-7 0-15,-7-1 0 0,0-1 0 16,-9-4 1 0,-3 6 5-16,-4-6-5 0,-6 9 54 15,-3 5-4-15,0-3-15 16,0 7 29 0,-6 7-19-16,-10-6-30 15,-3 17-16-15,4-5-13 0,-4 6-26 16,3 0-48-16,-3 6-40 15,6 4-68-15,1 5-158 0</inkml:trace>
          <inkml:trace contextRef="#ctx0" brushRef="#br0" timeOffset="10592.7903">7245 450 709 0,'0'0'20'15,"0"0"-20"-15,0 0 0 0,0 0 16 16,0 0 27-16,0 0-7 16,179-48-27-16,-144 40 2 15,-7 2 14-15,-3 0-19 16,-9 6 5-16,0-5-10 15,-5 1-1-15,2 4 11 16,1 0-10-16,-3-1-1 16,5-3 0-16,-3-7-3 15,-4-1-109-15,-3 1-230 0</inkml:trace>
        </inkml:traceGroup>
      </inkml:traceGroup>
    </inkml:traceGroup>
    <inkml:traceGroup>
      <inkml:annotationXML>
        <emma:emma xmlns:emma="http://www.w3.org/2003/04/emma" version="1.0">
          <emma:interpretation id="{B512EF6B-2423-44E0-9BA7-9A2DC94EE35E}" emma:medium="tactile" emma:mode="ink">
            <msink:context xmlns:msink="http://schemas.microsoft.com/ink/2010/main" type="paragraph" rotatedBoundingBox="11181,16998 15213,16402 15344,17282 11311,17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9BC5B-A8C5-4441-898C-90DD205EFAB0}" emma:medium="tactile" emma:mode="ink">
              <msink:context xmlns:msink="http://schemas.microsoft.com/ink/2010/main" type="line" rotatedBoundingBox="11181,16998 15213,16402 15344,17282 11311,17879"/>
            </emma:interpretation>
          </emma:emma>
        </inkml:annotationXML>
        <inkml:traceGroup>
          <inkml:annotationXML>
            <emma:emma xmlns:emma="http://www.w3.org/2003/04/emma" version="1.0">
              <emma:interpretation id="{85E209A1-E57A-4A1C-91FB-FFF8FA2929CB}" emma:medium="tactile" emma:mode="ink">
                <msink:context xmlns:msink="http://schemas.microsoft.com/ink/2010/main" type="inkWord" rotatedBoundingBox="11181,16998 15213,16402 15344,17282 11311,17879"/>
              </emma:interpretation>
              <emma:one-of disjunction-type="recognition" id="oneOf3">
                <emma:interpretation id="interp11" emma:lang="en-US" emma:confidence="0.5">
                  <emma:literal>IO</emma:literal>
                </emma:interpretation>
                <emma:interpretation id="interp12" emma:lang="en-US" emma:confidence="0.5">
                  <emma:literal>E -O</emma:literal>
                </emma:interpretation>
                <emma:interpretation id="interp13" emma:lang="en-US" emma:confidence="0">
                  <emma:literal>F -O</emma:literal>
                </emma:interpretation>
                <emma:interpretation id="interp14" emma:lang="en-US" emma:confidence="0">
                  <emma:literal># -O</emma:literal>
                </emma:interpretation>
                <emma:interpretation id="interp15" emma:lang="en-US" emma:confidence="0">
                  <emma:literal>¥ -O</emma:literal>
                </emma:interpretation>
              </emma:one-of>
            </emma:emma>
          </inkml:annotationXML>
          <inkml:trace contextRef="#ctx0" brushRef="#br0" timeOffset="14040.3227">5216 2450 459 0,'0'0'189'0,"0"0"-4"0,0 0-51 15,0 0-14-15,0 0 10 16,0 0-46-16,0 0-24 15,-16-24-18-15,16 24-32 16,0 0 7-16,0 0-7 16,0 0-9-16,0 0 12 15,0 0-13-15,0 0 0 16,-7 0 0-16,-2 0-1 16,-4 18 1-16,-1 12 1 15,-5 2 0-15,0 8 8 16,3 1-9-16,5-1 0 15,5 3-1-15,1 2-3 0,5-6 3 16,0 10-8-16,0-4 9 16,0-2 2-16,0 3-2 15,-3-5 0-15,-2-7-1 16,2-3-3-16,1-5-9 16,-1-16-5-16,3-1-9 15,0-5 5-15,0-4-14 16,0 0-28-16,0 0-73 15,0 0-155-15,0 0-46 0</inkml:trace>
          <inkml:trace contextRef="#ctx0" brushRef="#br0" timeOffset="14648.7959">4828 3183 390 0,'0'0'179'0,"0"0"-87"0,0 0 44 16,0 0 21-16,0 0-59 16,0 0-41-16,0 0-11 15,0 0-11-15,0 0 4 16,0 0-10-16,0 0 4 16,0 0 12-16,0 0-29 15,0 0-7-15,0 0-9 16,0 0 0-16,0 0 0 15,0 0-8-15,0 0-2 16,0 0 9-16,0 0-5 16,16 0 6-16,9 0 4 15,4 0-3-15,2-13-1 16,4 11 0-16,0-10 1 16,-2 4 2-16,5 3-3 0,-3-6 0 15,0 3 0-15,-7 1 0 16,1 1 0-16,-7 1 0 15,-3 5 0-15,-7 0 0 16,4-6 0-16,0 6 0 16,3 0 0-16,3-8 6 15,3 3-7-15,2-8 1 16,3 8-6-16,-3-9 6 16,2 8-26-16,-4-9-16 15,-3 9-30-15,-9-4-100 16,-7-2-61-16,-6 4-43 0</inkml:trace>
          <inkml:trace contextRef="#ctx0" brushRef="#br0" timeOffset="15108.3587">4763 2399 312 0,'0'0'194'0,"0"0"-73"16,0 0 4-16,0 0 10 15,0 0-52-15,163-83-20 16,-115 67-16-16,2 1-19 16,10 3 17-16,2-5-8 15,1 2-12-15,0 5 10 16,0 1-12-16,-4-2-4 16,-5 5-8-16,-7 5-11 15,-6 1 12-15,-12 0-12 16,-10 0 1-16,-7 0 4 15,-9 0-4-15,1 0 5 0,-4 0-6 16,0 0-17 0,0 0-23-1,0 0-70-15,0 0-152 0,0 0-239 0</inkml:trace>
          <inkml:trace contextRef="#ctx0" brushRef="#br0" timeOffset="22674.8991">6200 2726 620 0,'0'0'147'0,"0"0"-95"0,0 0-22 16,0 0 34-16,0 0 51 16,0 0-29-16,0-23-55 15,0 23-12-15,0-2-1 16,3 2-17-16,13-3 21 15,6 1-3-15,7-4 5 0,4-1 12 16,5-4-27 0,6 3 1-16,7-6-7 0,-1 2 4 15,4 6-7-15,0-7 0 16,-10 7-12-16,-4 0 11 16,-9 6-22-16,-5 0 10 15,-7 0 0-15,-10 0-34 16,-3 0 10-16,-6 0-13 15,0 0-36-15,0 0-147 16,0 0-100-16</inkml:trace>
          <inkml:trace contextRef="#ctx0" brushRef="#br0" timeOffset="22999.8589">6232 2474 586 0,'0'0'93'0,"0"0"-79"16,0 0 2-16,0 0-13 16,0 0 11-16,0 0-3 15,0 0-11-15,160-93 0 16,-126 81 0-16,-8 7 0 15,-4 2 21-15,-6-3 37 16,-10 6 29-16,0 0-12 16,-3 0-41-16,1-5-12 15,2 5-22-15,10 0 1 16,6-5-2-16,6 1-25 0,23-7-84 16,-8-3-152-16,-5 3-288 15</inkml:trace>
          <inkml:trace contextRef="#ctx0" brushRef="#br0" timeOffset="23852.6849">8012 2199 157 0,'0'0'51'0,"0"0"-51"0,0 0 0 16,0 0 81-1,0 0 46-15,0 0-52 0,0 0-19 16,-98-1 22-16,79 2 16 16,3 11 17-16,2-6-20 15,3-1-39-15,9 1-22 16,-1 2-30-16,3 5 0 15,0-3 0-15,0 10 2 16,0 1-2-16,0 3 0 16,0 7 0-16,0-5 10 15,0 5-10-15,0 1 0 16,8-2 12-16,3-4-6 16,5-1 11-16,6 1-9 15,2-7-7-15,4-2 8 16,10-2-7-16,6-4 8 0,7-3-3 15,-2 3 0 1,5 2-5-16,-4-11-2 0,-2 4-1 16,-10-1 1-16,-4-5-8 15,-2 0 8-15,-2 0 9 16,0 0-8-16,5-20-1 16,-2 3 0-16,2-2 0 15,3-7 0-15,-3 1 1 16,-1-6-2-16,-2 6 1 15,-2-7-12-15,0-5 11 16,-8 3-4-16,-6-3 5 16,-8-2 7-16,-8 2-6 15,0-1 24-15,0 1 37 16,-11-1-14-16,-13 7-9 16,-3-1-16-16,-8 1-17 15,-6 7 8-15,-3-3-13 0,-3 8 0 16,-4 6 0-16,7 3 1 15,1 7-4-15,-1 3-7 16,3 0-15-16,3 3-8 16,-3 13-20-16,-3 10-31 15,1 6-37-15,-17 6-39 16,9 0-17-16,7-7-62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6:13.0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83DC80-4FAF-4480-977F-19B6E4FB4AEA}" emma:medium="tactile" emma:mode="ink">
          <msink:context xmlns:msink="http://schemas.microsoft.com/ink/2010/main" type="writingRegion" rotatedBoundingBox="26900,10093 30186,9092 31316,12799 28030,13800"/>
        </emma:interpretation>
      </emma:emma>
    </inkml:annotationXML>
    <inkml:traceGroup>
      <inkml:annotationXML>
        <emma:emma xmlns:emma="http://www.w3.org/2003/04/emma" version="1.0">
          <emma:interpretation id="{CA0E525B-6DA7-44D3-95E7-0D6A92DA2BAB}" emma:medium="tactile" emma:mode="ink">
            <msink:context xmlns:msink="http://schemas.microsoft.com/ink/2010/main" type="paragraph" rotatedBoundingBox="28953,9156 30808,9826 30472,10755 28617,100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9BA4A0-7B4B-49FE-812D-C096624BBD07}" emma:medium="tactile" emma:mode="ink">
              <msink:context xmlns:msink="http://schemas.microsoft.com/ink/2010/main" type="line" rotatedBoundingBox="28953,9156 30808,9826 30472,10755 28617,10085"/>
            </emma:interpretation>
          </emma:emma>
        </inkml:annotationXML>
        <inkml:traceGroup>
          <inkml:annotationXML>
            <emma:emma xmlns:emma="http://www.w3.org/2003/04/emma" version="1.0">
              <emma:interpretation id="{05CDCD44-4C63-40F7-B6AF-E9B221CDD14F}" emma:medium="tactile" emma:mode="ink">
                <msink:context xmlns:msink="http://schemas.microsoft.com/ink/2010/main" type="inkWord" rotatedBoundingBox="28953,9156 30808,9826 30472,10755 28617,10085"/>
              </emma:interpretation>
              <emma:one-of disjunction-type="recognition" id="oneOf0">
                <emma:interpretation id="interp0" emma:lang="en-US" emma:confidence="0.5">
                  <emma:literal>Roof</emma:literal>
                </emma:interpretation>
                <emma:interpretation id="interp1" emma:lang="en-US" emma:confidence="0.5">
                  <emma:literal>R. of</emma:literal>
                </emma:interpretation>
                <emma:interpretation id="interp2" emma:lang="en-US" emma:confidence="0">
                  <emma:literal>Root</emma:literal>
                </emma:interpretation>
                <emma:interpretation id="interp3" emma:lang="en-US" emma:confidence="0">
                  <emma:literal>Redox</emma:literal>
                </emma:interpretation>
                <emma:interpretation id="interp4" emma:lang="en-US" emma:confidence="0">
                  <emma:literal>R-ox</emma:literal>
                </emma:interpretation>
              </emma:one-of>
            </emma:emma>
          </inkml:annotationXML>
          <inkml:trace contextRef="#ctx0" brushRef="#br0">1792-485 644 0,'0'0'191'0,"0"0"-25"15,0 0-23-15,0 0-34 0,0 0-36 16,0 0-64-16,0 0 9 16,-9-50-18-16,9 46-5 15,6 4-5-15,7 0 10 16,0 0 0-16,2 0-1 16,-5 0-18-16,2 0-7 15,-2 4-34-15,-1 1-35 16,1-2-9-16,2-3-104 15,1 0-78-15</inkml:trace>
          <inkml:trace contextRef="#ctx0" brushRef="#br0" timeOffset="217.3378">1792-485 426 0,'16'-192'254'0,"-25"189"-18"15,2-3-53-15,-2 3-100 16,6 3-20-16,3-2-63 16,0 2-14-16,0 0 5 15,3 0-62-15,19 0 31 16,3 0 30-16,4 0-83 16,-4 0-44-16,-3 0-42 15,-6 0-78-15,-10 0-92 0</inkml:trace>
          <inkml:trace contextRef="#ctx0" brushRef="#br0" timeOffset="736.16">2180-731 464 0,'0'0'124'16,"0"0"8"-16,0 0 2 15,0 0-26-15,0 0-30 16,0 0-78-16,0 0-1 16,-48 3-11-16,48 16-4 0,0 4 9 15,0 5 6-15,0 1 1 16,0-1-1-16,10 1 11 15,-4-1-11-15,4-2 1 16,-4-4 0-16,0-2-14 16,4-2 7-16,2-8-26 15,7-4 31-15,3-3 4 16,13-3 14-16,5 0 26 16,11-19-42-16,-1-8 27 15,0 0-27-15,-8-2 0 16,-14-1-7-16,-12 0 17 15,-10 2 0-15,-6-6 52 16,0 0-13-16,-9 0 71 16,-17 2-85-16,1 2-16 15,-7 4 62-15,-2 9-80 0,2 6 15 16,1 8-16-16,-1 3-13 16,7 6 4-16,4 24-113 31,2 42-72-31,3-10-140 15,7 0-292-15</inkml:trace>
          <inkml:trace contextRef="#ctx0" brushRef="#br0" timeOffset="-3204.9608">2340-107 568 0,'0'0'153'0,"0"0"-43"15,0 0-15-15,0 0-36 16,0 0-25-16,0 0-33 16,0 0-1-16,56-9 0 15,-24 14 0-15,-4 9 0 16,1 6-10-16,-4 3-13 16,-6 0 23-16,0-1 0 15,0 3 2-15,-3-2 11 16,-2-1-2-16,5-2-11 15,0 0 0-15,0-4 0 16,-3 1 4-16,3-7-4 0,-3 1 0 16,3 0 0-1,-7-2-182-15,-9-4-153 0</inkml:trace>
          <inkml:trace contextRef="#ctx0" brushRef="#br0" timeOffset="-3544.3111">2743-167 59 0,'0'0'80'16,"0"0"-43"-16,0 0 41 15,0 0 36-15,0 0 27 16,0 0-6-16,0 0-40 16,9-40 6-16,-9 31-49 15,-9 4-12-15,2-4 27 0,-2 6-27 16,2 0 12-1,1 1-44-15,0 2 12 0,3 0-29 16,-4 0 9-16,1 0 0 16,-3 5 2-16,-4 10-1 15,0 2 6-15,-1 2 2 16,-5 1-1-16,0 0-9 16,-3 6 1-16,-5-1 0 15,0 4 1-15,2-2 0 16,-4 2 5-16,4-2-4 15,0-1 5-15,0-3-13 16,6-1 6-16,0-4 0 0,3-2-7 16,6-4 7-1,4-1-1-15,3 1-6 0,3-7-120 16,0 0 17-16,0 3-48 16,0-8-55-16,0 0-128 0</inkml:trace>
          <inkml:trace contextRef="#ctx0" brushRef="#br0" timeOffset="-340.0525">1094-796 186 0,'0'0'176'0,"0"0"-76"16,0 0-5-16,0 0 54 15,0 0-8-15,0 0-24 16,0 0-33-16,-27-93-3 16,16 84 7-16,6 7-30 15,-3-4 19-15,5 3-29 16,0 3-12-16,1 0 0 15,2 0-36-15,0 0 0 16,0 0-17-16,0 5-28 16,0 18 30-16,0 8 6 0,0 9 4 15,0 6 3-15,0 0-19 16,0 5 20-16,-3 3 1 16,-5-3-45-16,5-1 35 15,-2-9-34-15,2-4-8 16,-3-5 45-16,1-10-25 15,5-8 16-15,0-3-4 16,0-2-10-16,0-3 4 16,0-6-12-16,0 0 15 15,0 0 22-15,0 0 2 16,0 0 19-16,0-6-15 16,0-10 1-16,0-5-4 15,0-7-2-15,0-3 0 16,0-6 9-16,0-5-2 0,0-8-6 15,5 3-1-15,-2-3 6 16,6 0-10-16,4 5 4 16,6 4-6-16,5 1 5 15,11 3-11-15,3 3-35 16,3 6 1-16,3 0-19 16,0 5 35-16,-3 5-2 15,-9 5 9-15,-7 1 14 16,-9 6-4-16,-8 4 13 15,-2-1 0-15,-6 3 7 16,0 0 5-16,0 0-3 16,0 0-3-16,0 0-6 15,3 3-14-15,4 11 14 0,2 8 6 16,-2 4 4-16,-1 6-9 16,-3 1-1-16,0 4 8 15,-3-3 3-15,0-1-9 16,0-6 4-16,-3-3 1 15,-13-3-7-15,-6-2 33 16,-13 4-20-16,-6 0 7 16,-11 0-2-16,-2-4-18 15,4-2 8-15,-1-3-8 16,13-8 6-16,11 0 6 16,10-6-5-16,9 0 22 15,8 0-3-15,0 0-19 16,0 0 13-16,0 0-20 0,8 0 0 15,11 2 4 1,3 7-3-16,8 0-1 0,-6 0 3 16,4 0 4-16,1-2-7 15,-4 1 0-15,0 1 1 16,-3 0 31-16,0-5-31 16,-1 4 8-16,-2-1-2 15,3-1 2-15,-3 0-9 16,3-1 0-16,4 1 0 15,-4 0-3-15,3 1 3 16,0 1 0-16,0-1-1 16,4 7-16-16,-4-3-161 15,-9-2-171-15</inkml:trace>
        </inkml:traceGroup>
      </inkml:traceGroup>
    </inkml:traceGroup>
    <inkml:traceGroup>
      <inkml:annotationXML>
        <emma:emma xmlns:emma="http://www.w3.org/2003/04/emma" version="1.0">
          <emma:interpretation id="{754F6D91-27DB-4A06-8473-A098E0002333}" emma:medium="tactile" emma:mode="ink">
            <msink:context xmlns:msink="http://schemas.microsoft.com/ink/2010/main" type="paragraph" rotatedBoundingBox="30001,13045 27393,10868 28838,9137 31445,113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07A421C-5A57-4ACD-91DE-78378E5DA004}" emma:medium="tactile" emma:mode="ink">
              <msink:context xmlns:msink="http://schemas.microsoft.com/ink/2010/main" type="line" rotatedBoundingBox="30001,13045 27393,10868 28838,9137 31445,11314"/>
            </emma:interpretation>
          </emma:emma>
        </inkml:annotationXML>
        <inkml:traceGroup>
          <inkml:annotationXML>
            <emma:emma xmlns:emma="http://www.w3.org/2003/04/emma" version="1.0">
              <emma:interpretation id="{C3A3D81A-0894-48E9-891A-58360FFBD2D5}" emma:medium="tactile" emma:mode="ink">
                <msink:context xmlns:msink="http://schemas.microsoft.com/ink/2010/main" type="inkWord" rotatedBoundingBox="30001,13045 27393,10868 28838,9137 31445,11314"/>
              </emma:interpretation>
              <emma:one-of disjunction-type="recognition" id="oneOf1">
                <emma:interpretation id="interp5" emma:lang="en-US" emma:confidence="0.5">
                  <emma:literal>T.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s.</emma:literal>
                </emma:interpretation>
                <emma:interpretation id="interp8" emma:lang="en-US" emma:confidence="0">
                  <emma:literal>Ty.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-10977.2487">547 1191 309 0,'0'0'108'0,"0"0"-24"15,0 0 5-15,0 0 8 0,0 0 63 16,0 0-31-16,0 0-37 16,-19-3-2-16,19-3-51 15,0 4 3-15,-3-4-38 16,3 0 4-16,0 2 26 16,-3-4-21-16,-1 2-4 15,1 2 29-15,0-5-38 16,0 4 32-16,0-7-32 15,0 1 11-15,3-3 4 16,0-6-14-16,0-6-1 16,0-1 0-16,0-8 1 15,6-1-1-15,10-5 0 16,3 3 0-16,-4 0-1 16,1 7 1-16,-3 6 0 15,-1 3-1-15,1 1-2 0,0 8 2 16,2-2-8-1,4 4-19-15,4 3 27 0,2-2-28 16,2 3 16-16,3-2 13 16,0 0-30-16,2 1 29 15,2-4 1-15,4 1-7 16,-3 0 6-16,0 0 1 16,-7-3 0-16,-4 3 4 15,-2-1-3-15,-6 4-1 16,0 2 0-16,-7 0 0 15,4 0-10-15,-2 1 10 0,-3-1 0 16,8 1 5-16,0 1 2 16,2-1-9-16,1 1 2 15,4 0-5-15,2 0-1 16,0 2 7-16,0-1-1 16,-1 0 5-16,0 0 2 15,-2 0-8-15,-8 3 1 16,2-3-1-16,-3 3 0 15,-1 0 1-15,-2-2 0 16,3 2-1-16,-1 0 7 16,-2 0-7-16,-1 0 1 15,4 0-8-15,-1 0-1 16,1 0 9-16,0 8 0 16,2 7-1-16,-2 2-18 0,0-1 19 15,-1 4-6-15,1 0 6 16,-4-1-11-16,-2 2 12 15,-1-1-1-15,0-1 10 16,1 7-2-16,-4-1-9 16,-3 1 1-16,3 1 0 15,-3-3 6-15,0 0-6 16,3 0 0-16,-3 1-7 16,0 3 8-16,0 4-1 15,0 2 0-15,0 2 8 16,-14 4 2-16,3-4-10 15,-2-7 6-15,1-3-6 16,5-7-1-16,1-1-5 16,0-8 6-16,-1 2 0 0,4-7 4 15,0 1-4-15,3-6 1 16,0 3 9-16,0-3-2 16,0 0-8-16,0 0 0 15,0 0 0-15,0 0-9 16,0 0 9-16,0 0-3 15,0 0-11-15,0 0-82 16,0 0-67-16,3-5-102 16,7-8-103-16</inkml:trace>
          <inkml:trace contextRef="#ctx0" brushRef="#br0" timeOffset="-10068.8614">1372 1049 191 0,'0'0'235'15,"0"0"-72"-15,0 0 6 16,0 0-16-16,0 0-29 16,0 0-14-16,0 0-78 0,-19 0-13 15,19 0-19-15,0 0-2 16,0 0 2 0,0 0-8-16,0 0 1 0,0 0 6 15,0 0 2-15,0 0-1 16,0 0 3-16,0 10-2 15,3 0-2-15,2 5-11 16,-2-1-4-16,0 2 15 16,5 5 1-16,-3-6 0 15,1 8 5-15,2-8 5 16,-3-2-10-16,1 5 0 16,1 0-13-16,-4-1 7 15,-3-1-26-15,3 2 9 0,-3-1 23 16,0-3 1-1,0 3 23-15,0-7-24 0,3-1 1 16,-3-5 13-16,3-2-13 16,0-2-1-16,1 0 0 15,-1 0 10-15,0 0 10 16,0 0-4-16,0 0 9 16,-3 0 18-16,3 0-30 15,4 0-4-15,2-2-9 16,1-5-6-16,5-1 5 15,4 0-10-15,3-1 5 16,4-3 4-16,2-2 2 16,4-2 0-16,-2 1 0 0,0-1 2 15,-6 1-2 1,-5 1 0-16,-3-1 0 0,-7 5 13 16,-3-2-11-16,-3 1 25 15,1-2 22-15,-4-1-47 16,3 1 5-16,3-1-7 15,-3-4 0-15,0 3-1 16,4-6 1-16,-4 1 0 16,-3 1 3-16,0-2 6 15,0 5-9-15,0 0 7 16,0 1-6-16,0-2 34 16,-16 2-35-16,-3 2 7 15,0 0 37-15,0 3-43 16,3 1 16-16,4 4-17 15,2 2-5-15,4 3-2 0,4 0-18 16,-4 6-41 0,1 14 44-16,-1 7-109 0,1 2 7 15,-6 8-126-15,6-6-20 16,-4-9-277-16</inkml:trace>
          <inkml:trace contextRef="#ctx0" brushRef="#br0" timeOffset="-13071.6465">134-9 332 0,'0'0'143'0,"0"0"-6"0,0 0-91 15,0 0 28 1,0 0 22-16,0 0-25 0,0 0 3 16,-74-57-34-16,71 52 4 15,-1-1 27-15,1 3-34 16,0 1 23-16,0 2-13 16,0 0-25-16,3 0 10 15,-3 0-32-15,3 0 1 16,0 0-1-1,0 0 3-15,0 0-5 0,0 0 2 16,0-4-14-16,0 4 12 16,0 0-6-16,9-2 8 0,13-1 9 15,2 3-2 1,6 0 5-16,0 0-12 0,-1 0 0 16,-4 0 5-16,3 0-4 15,1 5-1-15,6 6 6 16,-1-2 5-16,7 3-8 15,2-7 6-15,5 1 6 16,2-6 21-16,4 0-26 16,6 0 3-16,0 0-3 15,0 0 2-15,2 0-12 16,-5 0 0-16,-1 0 0 16,1 0-10-16,-1 0 11 15,4 0-1-15,6 0 0 16,1 0 10-16,-4 0-11 15,2 0 1-15,-5 0 0 0,-3 0-7 16,0 0 9-16,-4 0-2 16,-2 0 1-16,-5 0 8 15,-2 0-13-15,-6 0 4 16,3-3 0-16,3-5-3 16,4 0 4-16,2-1-1 15,1 0 0-15,-5 1 10 16,-5 2-11-16,-9 3 1 15,-10 3-8-15,-3 0 1 16,-4 0 3-16,1 0 4 16,3 0 0-16,-3 0 12 15,0 0-13-15,-5 0 1 16,6 0 0-16,-9 0-3 0,5 0 5 16,1 0-2-1,-6 0 0-15,5 0 7 0,-1 0-8 16,7 0 1-16,-3 0-3 15,3 0-9-15,0 0 11 16,-3 0 1-16,-4 6-1 16,1-1 3-16,0-1-8 15,2-2 6-15,-2 3 0 16,3-1-2-16,-4-1 4 16,-2-3-2-16,-4 0 3 15,-4 0 8-15,3 0-10 16,-5 0-1-16,0 0 0 15,0 0 7-15,0 0-7 0,0 0 13 16,0 2 3 0,0-2-9-16,0 0-3 0,0 0-4 15,0 0-8 1,0 0 0-16,0 0 1 0,0 4 6 16,0 1-5-16,0 1-10 15,0-1 8-15,0 6 3 16,0 3-6-16,0 7 5 15,0-2 10-15,0 4-4 16,0 1 2-16,0 2 8 16,0-1-12-16,0 2 2 15,6 0 0-15,-3 2-4 16,2 1 10-16,-2 2-6 16,-3 5 0-16,0 0 4 0,0 7-4 15,0 1 1-15,-3 6 6 16,-8 3 11-16,-2 7-17 15,-3 1 4-15,1 7-5 16,2-5 10-16,0 2-11 16,4-5 1-16,-1-6 0 15,7-6-3-15,0-12 9 16,0 1-6-16,0-7 0 16,0-4 8-16,-1 0-16 15,-2-4 8-15,0-4 0 16,-1 4 0-16,1 0 6 15,0 0-6-15,0 3 0 16,-1 4 2-16,4 4-9 0,0 1 7 16,3 1 0-1,0 0-6-15,0-1 11 16,0-10-5-16,0-3 0 0,0-1 4 16,0-11-5-16,0 2 1 15,0 0 0-15,0-1 0 16,0 1 1-16,0 4-1 15,-3 1 0-15,-4 8 9 16,4 1-18-16,0 0 9 16,0-1 0-16,0 1-1 15,3-4 8-15,-3 1-7 16,3 0 0-16,-3-5 0 16,3 1-1-16,0 0 1 15,-4-6 0-15,4 5-7 16,-3 2 15-16,0-4-8 0,0 5 0 15,0-1 1 1,0 3-6-16,3-1 5 0,0 2 0 16,0-3-1-16,0 3 0 15,0-8 1-15,0 1 0 16,0-3 0-16,0 0-8 16,0 4 8-16,0-5 0 15,0 4 8-15,0-2-6 16,0-4 3-16,0 0-5 15,0 0 1-15,0-2-9 0,0 2 8 16,3-2 0 0,-3-3 9-16,0-3-7 0,0-1 2 15,0 2-4-15,0-4 1 16,0 0-8-16,0 1 7 16,3-1 0-16,-3 0-2 15,0 0 7-15,3 0-5 16,-3 0 0-16,3 0-4 15,-3 0-8-15,3 0 8 16,1 0-24-16,-1 0 12 16,0 0-27-16,9 0 2 15,11-1-43-15,2-8-165 16,-6-3-240-16</inkml:trace>
          <inkml:trace contextRef="#ctx0" brushRef="#br0" timeOffset="-5047.2996">463-154 15 0,'0'0'106'0,"0"0"-72"15,0 0-16-15,0 0 105 16,0 0-6-16,0 0-15 15,21-79-11-15,-21 70-9 16,0 1 44-16,0 2-18 16,0 1-46-16,-2 3-11 15,-3-5-6-15,2 5-15 16,3-2-1-16,-3 4-17 0,3 0-13 16,0 0 1-16,0 0-22 15,0 0 12-15,0 0 1 16,-3 0 9-16,3 0-1 15,-3 0-1-15,-4 0-9 16,1 0 10-16,-5 0 1 16,-8 0 72-16,-8 13-43 15,-6 6-16-15,-12 9 2 16,4 12-14-16,0 1-1 16,7 6 0-16,2-2 1 15,10 3 3-15,1-6-4 16,4 1 0-16,6-9-1 15,1-6 3-15,4-5-3 0,3-9 1 16,-2-3 0-16,3-5-6 16,2-3 6-16,0-3 0 15,0 2-6-15,0-2-50 16,0 0-67-16,0 0-72 16,0 0-59-16,0 0-81 0</inkml:trace>
          <inkml:trace contextRef="#ctx0" brushRef="#br0" timeOffset="-4677.0382">88-15 104 0,'0'0'333'0,"0"0"-162"16,0 0-99-16,0 0 17 15,0 0-40-15,0 0-48 16,0 0 14-16,54-47-15 16,-27 41 0-16,-2 3 7 15,-6-1-1-15,-3 4-12 16,-10 0 2-16,-2 0-23 16,-1 0 18-16,-3 4 2 15,0 10 7-15,3 0 40 16,3 5-39-16,7 1 32 0,3-2-21 15,9 2-12 1,6-3 31-16,4-3-21 0,0-4 3 16,-5 3-13-16,-3-5 4 15,-8 0-5-15,-5-2 1 16,-11 1-55-16,1 2-75 16,-4-1-160-16</inkml:trace>
        </inkml:traceGroup>
      </inkml:traceGroup>
    </inkml:traceGroup>
    <inkml:traceGroup>
      <inkml:annotationXML>
        <emma:emma xmlns:emma="http://www.w3.org/2003/04/emma" version="1.0">
          <emma:interpretation id="{FAA40045-2ACC-4E2A-95BA-3A6FAD881F59}" emma:medium="tactile" emma:mode="ink">
            <msink:context xmlns:msink="http://schemas.microsoft.com/ink/2010/main" type="paragraph" rotatedBoundingBox="27597,12380 29983,11653 30416,13073 28030,13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0AF87A-1519-4A40-9F4C-A17EFE98CD11}" emma:medium="tactile" emma:mode="ink">
              <msink:context xmlns:msink="http://schemas.microsoft.com/ink/2010/main" type="line" rotatedBoundingBox="27597,12380 29983,11653 30416,13073 28030,13800"/>
            </emma:interpretation>
          </emma:emma>
        </inkml:annotationXML>
        <inkml:traceGroup>
          <inkml:annotationXML>
            <emma:emma xmlns:emma="http://www.w3.org/2003/04/emma" version="1.0">
              <emma:interpretation id="{6476ACD9-EF8B-4EC1-ACB7-0FFCAB67B261}" emma:medium="tactile" emma:mode="ink">
                <msink:context xmlns:msink="http://schemas.microsoft.com/ink/2010/main" type="inkWord" rotatedBoundingBox="27597,12380 29983,11653 30416,13073 28030,13800"/>
              </emma:interpretation>
              <emma:one-of disjunction-type="recognition" id="oneOf2">
                <emma:interpretation id="interp10" emma:lang="en-US" emma:confidence="0.5">
                  <emma:literal>#</emma:literal>
                </emma:interpretation>
                <emma:interpretation id="interp11" emma:lang="en-US" emma:confidence="0">
                  <emma:literal>$</emma:literal>
                </emma:interpretation>
                <emma:interpretation id="interp12" emma:lang="en-US" emma:confidence="0">
                  <emma:literal>€</emma:literal>
                </emma:interpretation>
                <emma:interpretation id="interp13" emma:lang="en-US" emma:confidence="0">
                  <emma:literal>*</emma:literal>
                </emma:interpretation>
                <emma:interpretation id="interp14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-16891.8491">1258 1576 339 0,'0'0'99'0,"0"0"-58"0,0 0-33 16,0 0-8-16,0 0 28 15,0 0-15-15,0 0 24 16,0-61 67-16,0 57 16 16,0 2 14-16,0-1-44 15,-6-1-32-15,-1 4 8 16,4 0-30-16,0 0-2 15,3 0-26-15,0 0-2 16,0 0-12-16,0 0-1 16,0 0-15-16,0 0-8 15,0 4-15-15,0 10 41 0,0 2 2 16,0 2-9-16,0-1 11 16,0 0-10-16,0 0 10 15,0-3 15-15,0 3-14 16,0-1 10-16,0-1-11 15,-3-1 1-15,3 2 2 16,0 5-3-16,0 2 0 16,0 2-1-16,0 9 8 15,-3 0-7-15,3 6 0 16,-7 2 0-16,1-2 14 16,-3-2-1-16,-4 0 3 15,4-4 10-15,2-2-25 16,1-4 12-16,3-1-13 0,3-1 6 15,0-1-10 1,0 4 4-16,0-4 0 0,0 1 1 16,0-1 0-16,6 1-1 15,-3-1 0-15,-3-2 7 16,0 3-3-16,0 1-4 16,0 2 0-16,0 3 6 15,-9 1-6-15,2 2 0 16,1-1 0-16,3-4 2 15,0 2-6-15,3-2 4 16,0 2 0-16,0 2 2 16,0-1 5-16,0 2-7 15,0-7 0-15,0-5 0 16,0 0 5-16,0-7-5 0,0 1 10 16,0-4 2-16,0-3-11 15,0-1 4-15,0-4-5 16,0 3 0-16,0 5-1 15,0-3 1-15,0 4 0 16,0 0-1-16,0 4 2 16,0-4-1-16,0-6 0 15,0 1 1-15,0-8-1 16,0-1 0-16,0 0 0 16,0 0-1-16,3 0-11 15,0 0-7-15,10-10-27 16,-1-16-71-16,1-7-195 0</inkml:trace>
          <inkml:trace contextRef="#ctx0" brushRef="#br0" timeOffset="-15488.9186">1484 2344 469 0,'0'0'105'16,"0"0"-11"-16,0 0 75 0,0 0-27 15,0 0-64-15,0 0-35 16,0 0-23-16,-9-9-4 16,9 9 2-16,0-3-7 15,0 3-11-15,0 0 0 16,0 0-3-16,0-3-4 16,9 3 14-16,7-2-4 15,6 2 4-15,6-4 2 16,7 4-9-16,3-2 0 15,5-1 1-15,8 0 16 16,-1-3-11-16,7 4 10 16,-6-3-12-16,-1 1 5 0,-4 4-10 15,-5 0 1-15,-3 0 0 16,-3 0 0-16,-3 0 0 16,-4 0 0-16,0 0 0 15,4 0 10-15,3 0-11 16,6 0 1-16,0 0 0 15,2 0 2-15,1 0-1 16,-6 0-1-16,-7 0 0 16,-5 0 2-16,-11 0-2 15,-2 0 0-15,-10 0-3 16,-3 0-9-16,0 0 12 16,0 0 0-16,0 0 16 15,0 4-14-15,0-4 1 0,0 0-3 16,0 0-57-16,0 2-11 15,0 3-95-15,0 4 20 16,0-6-150-16</inkml:trace>
          <inkml:trace contextRef="#ctx0" brushRef="#br0" timeOffset="-17898.8721">-16 2272 421 0,'0'0'68'15,"0"0"-58"-15,0 0 6 16,0 0 8-16,0 0 44 16,0 0-10-16,0 0-58 15,0-23 10-15,0 23-10 16,0 0 0-16,0 0 0 16,0 0 0-16,0 0 44 15,0 0 28-15,0 0-33 16,0 0 0-16,0 0-22 15,0 0-17-15,6 0 8 16,10 0-8-16,3 0 1 16,6 0 7-16,4 0 0 0,1 0-8 15,3 0 0 1,0 0 0-16,2 0 1 0,0 0-1 16,3 0 0-16,0 0 20 15,-1 0-19-15,8 0 33 16,-1 0-14-16,-1 0 4 15,-2 0 34-15,-3 0-46 16,0 0-2-16,0 0-3 16,-4 0 3-16,1 4-13 15,0 1 3-15,-2-2 0 16,5 3 0-16,0-3 1 16,3-1-1-16,3-2 0 15,1 0 8-15,-1 0-8 0,-4 0 0 16,1 0 0-16,-6 0 0 15,-4 0 1-15,-9 0-1 16,-9 0 0-16,-7 0 13 16,-6 0-12-16,0 0 19 15,0 0 18-15,0 0 26 16,0 0-12-16,0 0-22 16,-3 0-30-16,3 0-59 15,0 0-64-15,0 0-166 16,0 0-201-16</inkml:trace>
          <inkml:trace contextRef="#ctx0" brushRef="#br0" timeOffset="-16125.6873">1424 2018 67 0,'0'0'150'0,"0"0"-29"15,0 0 1-15,0 0 13 16,0 0-50-16,0 0 24 0,0 0 20 15,-12-30-52-15,8 30-24 16,1 0-53-16,3 0-1 16,0 0-8-16,0 0 9 15,0 0 0-15,0 0-9 16,0 0 0-16,0 0 8 16,0 5-5-16,0-1-32 15,0 5 30-15,0 0-7 16,0 5 15-16,-3 0 22 15,3 6-21-15,-3 6 10 16,3-1-2-16,-3 5-7 16,3 5 14-16,-2 2-16 15,2 0 0-15,0-1 8 16,0-2 0-16,-3 1-8 16,3-4 0-16,-5 0 0 0,5-8 3 15,-3-1-2 1,3-4 5-16,-3-7 0 0,3-2 6 15,0-2-13-15,0-1 1 16,0-3-5-16,0 0-2 16,0-3 7-16,0 0 0 15,0 0-1-15,0 0-19 16,0 0 17-16,0 0-20 16,0 0-29-16,16-9-30 15,0-7-84-15,3-2-145 0</inkml:trace>
          <inkml:trace contextRef="#ctx0" brushRef="#br0" timeOffset="63611.2586">1930 2680 26 0,'0'0'81'16,"0"0"-20"-16,0 0 6 15,0 0 21-15,0 0 0 16,0 0-59-16,-5 0-17 16,5 0-11-16,0 0-1 15,0 0 21-15,0 0-3 16,0 0 6-16,0 0 15 15,-3 0 7-15,-3 0 42 16,1 0 3-16,-3 0-56 16,2 0-18-16,-4 0-2 15,-2-2 15-15,2-1 13 16,-3 0-12-16,1 0-2 0,-4 0-3 16,0 0-6-1,0 3 23-15,-6-2-18 0,-3 2-12 16,-5 0 13-16,-8 0-15 15,-6 0 24-15,-7 0-13 16,-3 5-22-16,-2 7 7 16,-1-1-7-16,0 0 0 15,1 3 1-15,-1 1 7 16,1 0-5-16,-1-5 6 16,-3 1-8-16,1-2 13 15,-1-3-13-15,-3-1 13 16,0-5 18-16,4 2-17 15,2-2 1-15,0 0-12 0,3 0 5 16,4 0-6-16,3 0-3 16,7 0 0-16,7 0-6 15,14 0 7-15,6 0-2 16,8 0-4-16,5 0-5 16,0 0 8-16,0 0 2 15,0 0-3-15,0 0 2 16,0 0 2-16,0 0 7 15,0 0-7-15,0 0 0 16,0 0 19-16,0 0-20 16,0 0-12-16,0 0 11 15,0 0-25-15,0 0 24 0,0 0-15 16,0 0-21 0,0 0 22-16,0 0 8 15,0 0-34-15,5-6-58 0,8-10-69 16,1 2-120-16,-3-1-96 0</inkml:trace>
          <inkml:trace contextRef="#ctx0" brushRef="#br0" timeOffset="64405.9118">506 2581 179 0,'0'0'136'0,"0"0"-47"15,0 0-27-15,0 0-1 16,0 0-54-16,0 0 0 15,0 0 19-15,-51 18-9 16,37-7 24-16,-5 0 28 16,-5 3-15-16,0 0 25 15,-1 0-13-15,0 1-40 16,-4 1 15-16,-2-2-17 16,-1 3 0-16,1-2 3 0,-1 2-27 15,7-6 8 1,4 1-8-16,5-7 0 0,7 0 0 15,1 1 0-15,3-3-1 16,5 0 0-16,0 0-27 16,0 0 8-16,0 2-6 15,0-1 17-15,19-2 9 16,5 4 10-16,9 0 7 16,0 3-9-16,8-2 0 15,0 4-7-15,-3 1-1 16,-3-1 0-16,-8 3 2 15,0 0-2-15,-13 1 0 16,2-2 0-16,-2 2 7 16,-6-3-7-16,0-1 0 0,-3-4 0 15,1 2 1-15,-3 0-1 16,4-3 0-16,-4 2 0 16,0-5 1-16,0 3-8 15,-3-3 6-15,0-3 1 16,3 2 7-16,-3-2-7 15,0 0 16-15,3 0 88 16,-3-5-2-16,0-18-46 16,0-5-45-16,4-8-10 15,-1-1 11-15,3-4-12 16,0 2 0-16,-2 1 0 0,2 6 6 16,-6 0-6-1,0 9 0-15,0 9 0 0,0 6 1 16,0 5-1-1,0 3 0-15,0 0-16 0,0 0-47 16,0 0-54-16,0 11-6 16,0 3-95-16,0-2-65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5:54.3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BB59AD-30CE-4AC4-B8B0-98853429FF83}" emma:medium="tactile" emma:mode="ink">
          <msink:context xmlns:msink="http://schemas.microsoft.com/ink/2010/main" type="writingRegion" rotatedBoundingBox="27781,10445 28029,10445 28029,12633 27781,12633"/>
        </emma:interpretation>
      </emma:emma>
    </inkml:annotationXML>
    <inkml:traceGroup>
      <inkml:annotationXML>
        <emma:emma xmlns:emma="http://www.w3.org/2003/04/emma" version="1.0">
          <emma:interpretation id="{C31525C2-617F-4796-B32A-DA9F43FEC67B}" emma:medium="tactile" emma:mode="ink">
            <msink:context xmlns:msink="http://schemas.microsoft.com/ink/2010/main" type="paragraph" rotatedBoundingBox="27781,10445 28029,10445 28029,12633 27781,12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66E5C3-5BAB-42AE-9418-D7E859AE49A9}" emma:medium="tactile" emma:mode="ink">
              <msink:context xmlns:msink="http://schemas.microsoft.com/ink/2010/main" type="line" rotatedBoundingBox="27781,10445 28029,10445 28029,12633 27781,12633"/>
            </emma:interpretation>
          </emma:emma>
        </inkml:annotationXML>
        <inkml:traceGroup>
          <inkml:annotationXML>
            <emma:emma xmlns:emma="http://www.w3.org/2003/04/emma" version="1.0">
              <emma:interpretation id="{2A1AF72C-B927-4AC9-8C38-169BA8688324}" emma:medium="tactile" emma:mode="ink">
                <msink:context xmlns:msink="http://schemas.microsoft.com/ink/2010/main" type="inkWord" rotatedBoundingBox="27781,10445 28029,10445 28029,12633 27781,12633"/>
              </emma:interpretation>
              <emma:one-of disjunction-type="recognition" id="oneOf0">
                <emma:interpretation id="interp0" emma:lang="en-US" emma:confidence="0.5">
                  <emma:literal>l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|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248 98 58 0,'0'0'179'0,"0"0"-68"15,0 0-22-15,0 0 5 16,0 0-32-16,0 0-39 16,-32-53 18-16,26 47-10 15,3 1 21-15,-3-1 54 16,-1 3-27-16,4-3 4 16,0 1 37-16,0-1-51 15,3 0-2-15,-3 4-37 16,0 2-21-16,3 0 33 15,-4 0-32-15,4 0-10 0,-3 0 0 16,3 0-4-16,0 0 4 16,0 0-37-16,0 0-35 15,0 0 63-15,0 0-2 16,0 10 11-16,0-1 6 16,0 6-5-16,0-2-1 15,0 1 0-15,0 4 1 16,0-1-4-16,-6 2 3 15,3 4 0-15,-2 5 0 16,-6 6 5-16,6 9-6 16,-3 2 1-16,0 9-1 15,2 3-6-15,-2 2 8 16,0 0-1-16,2-1 4 0,-2-7-3 16,6-6-1-1,-4-3 0-15,3-3 0 0,-2 4 1 16,3 2 0-16,-1 6-1 15,0 3 1-15,3 3 8 16,-3 1-11-16,0-4 2 16,0 0-4-16,-1-8-2 15,1-5 6-15,3-3 0 16,-3-10 1-16,3-3 1 16,0-1-3-16,0-5 1 15,0 2 0-15,0-2-7 16,0 7 8-16,0-1-1 0,0 6 3 15,0 0-2-15,0 3-1 16,0-3 0-16,0 3 0 16,0 0 1-16,0 1-1 15,0-3 0-15,0 0-1 16,-3 0 4-16,-3-4-4 16,-1-2 1-16,4-1 0 15,0-3-4-15,0 1 4 16,0 3 0-16,-4 2 3 15,1 3-2-15,3-3-2 16,0-2 1-16,3-3-1 16,0-7-1-16,0-2 2 15,0-2 0-15,0-3 0 16,0-4 0-16,0 0 0 16,0-1 0-16,0-2 1 0,0-2-1 15,0 3 0 1,0 0 0-16,0 3-3 0,0-3-26 15,0-1-9-15,0-2-15 16,0 3-24-16,0 0 6 16,0 0 6-16,0 0 22 15,0-3-20-15,3 0-10 16,0 0 4-16,0 0-3 16,3 0 1-16,4 0 28 15,-4 0 3-15,1 0-131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9:17.9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437AFE-B753-48D1-A224-1960347ED6DB}" emma:medium="tactile" emma:mode="ink">
          <msink:context xmlns:msink="http://schemas.microsoft.com/ink/2010/main" type="writingRegion" rotatedBoundingBox="18372,11205 30137,10874 30355,18584 18589,18915"/>
        </emma:interpretation>
      </emma:emma>
    </inkml:annotationXML>
    <inkml:traceGroup>
      <inkml:annotationXML>
        <emma:emma xmlns:emma="http://www.w3.org/2003/04/emma" version="1.0">
          <emma:interpretation id="{D14FBD89-3BC9-4E19-B748-FC6332E4E086}" emma:medium="tactile" emma:mode="ink">
            <msink:context xmlns:msink="http://schemas.microsoft.com/ink/2010/main" type="paragraph" rotatedBoundingBox="18479,10767 22082,11290 21857,12844 18254,12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418E92-3677-49C4-939B-7CA22CFE481D}" emma:medium="tactile" emma:mode="ink">
              <msink:context xmlns:msink="http://schemas.microsoft.com/ink/2010/main" type="line" rotatedBoundingBox="18479,10767 22082,11290 21857,12844 18254,12321"/>
            </emma:interpretation>
          </emma:emma>
        </inkml:annotationXML>
        <inkml:traceGroup>
          <inkml:annotationXML>
            <emma:emma xmlns:emma="http://www.w3.org/2003/04/emma" version="1.0">
              <emma:interpretation id="{F979BCD7-57B6-4342-8337-AF44D9FF2486}" emma:medium="tactile" emma:mode="ink">
                <msink:context xmlns:msink="http://schemas.microsoft.com/ink/2010/main" type="inkWord" rotatedBoundingBox="18479,10767 22082,11290 21857,12844 18254,12321"/>
              </emma:interpretation>
              <emma:one-of disjunction-type="recognition" id="oneOf0">
                <emma:interpretation id="interp0" emma:lang="en-US" emma:confidence="0.5">
                  <emma:literal>IFEYR</emma:literal>
                </emma:interpretation>
                <emma:interpretation id="interp1" emma:lang="en-US" emma:confidence="0">
                  <emma:literal>IEIR</emma:literal>
                </emma:interpretation>
                <emma:interpretation id="interp2" emma:lang="en-US" emma:confidence="0">
                  <emma:literal>IEER</emma:literal>
                </emma:interpretation>
                <emma:interpretation id="interp3" emma:lang="en-US" emma:confidence="0">
                  <emma:literal>IEEER</emma:literal>
                </emma:interpretation>
                <emma:interpretation id="interp4" emma:lang="en-US" emma:confidence="0">
                  <emma:literal>IEEFR</emma:literal>
                </emma:interpretation>
              </emma:one-of>
            </emma:emma>
          </inkml:annotationXML>
          <inkml:trace contextRef="#ctx0" brushRef="#br0">12306-3287 188 0,'0'0'134'16,"0"0"-98"-16,0 0-1 15,0 0 19-15,0 0 16 16,0 0-39-16,0-34-31 16,0 34-13-16,0 0 5 15,0 0 0-15,0 0 8 0,0 0 36 16,0 0 15-1,0 0 5-15,0 0 7 0,0 0-18 16,0 0 7-16,0 0-23 16,0 0-10-16,0 0-18 15,0 3 5-15,0 14-6 16,0 8 0-16,-7 10 2 16,-2 2-4-16,-4 2 2 15,4 0-14-15,-4 2-14 16,5-5-5-16,-6-2-29 15,4 1 10-15,1-5-23 16,-4 10-15-16,2-9-48 16,0-5-61-16</inkml:trace>
          <inkml:trace contextRef="#ctx0" brushRef="#br0" timeOffset="420.8482">11915-2704 186 0,'0'0'85'0,"0"0"-85"16,0 0-1-16,0 0 1 16,0 0 16-16,0 0 10 15,0 0-13-15,70 0-12 16,-51 0 24-16,-1 0-5 16,5 0 7-16,-1 0 12 15,6 0-7-15,0 0-12 16,4 0-19-16,0 0 0 15,1 0 9-15,-1 0-10 16,-1 0 0-16,-5 3-7 16,-1 0-25-16,-3-3 3 15,-3 0-19-15,0 0-22 16,0 0 22-16,-7 0-41 16,-2 0-35-16</inkml:trace>
          <inkml:trace contextRef="#ctx0" brushRef="#br0" timeOffset="885.3336">11928-3360 110 0,'0'0'127'0,"0"0"-6"0,0 0 22 16,0 0 13-16,0 0-6 16,0 0-48-16,0 0 24 15,3-72-26-15,-3 71-39 16,0-3 10-16,0 4-44 15,0 0-17-15,3-2-10 16,10-1-4-16,12-3-5 16,13 0 8-16,12-4-4 15,4 1-3-15,3 0 8 16,0 3-7-16,-8 4 6 16,-2 2-19-16,-6 0-9 0,-6 0 6 15,-3 0-22 1,-7 0 37-16,-6 0-16 0,-11 0 5 15,0 0-7-15,-5 0-56 16,-3 2-12-16,0 15-90 16,-3-2-48-16,-16-4-251 0</inkml:trace>
          <inkml:trace contextRef="#ctx0" brushRef="#br0" timeOffset="1281.1857">12664-2944 127 0,'0'0'354'0,"0"0"-278"15,0 0-74-15,0 0 7 16,0 0 20-16,0 0 10 16,0 0-27-16,114 0-11 15,-83 0 11-15,-2 0-11 0,-7 0-1 16,-6 0 0-16,-5 0 1 15,0 0-1-15,-3 0 0 16,3 0-14-16,0 0-6 16,8 0-54-16,-3 0-70 15,-7-6-137-15</inkml:trace>
          <inkml:trace contextRef="#ctx0" brushRef="#br0" timeOffset="1524.2358">12721-3148 385 0,'0'0'52'15,"0"0"-38"-15,0 0 2 16,0 0-15-16,0 0-1 15,172-75 0-15,-140 67-45 16,-7 7-10-16,-6 1-11 16,-6 0 21-16,-4 0 2 15,-2 0 15-15,-1 5-35 0</inkml:trace>
          <inkml:trace contextRef="#ctx0" brushRef="#br0" timeOffset="2177.1218">13617-3145 41 0,'0'0'135'15,"0"0"-9"-15,0 0-30 16,0 0 10-16,0 0-33 16,0 0-28-16,0 0 17 15,-44 9 23-15,28 5-10 16,2 5-17-16,-5 0-23 0,3 2 11 15,3-4-36 1,4 3-3-16,1-3 3 0,6 0-8 16,-4 4-2-16,0-2 0 15,2 3 0-15,-5 4 6 16,3 3-6-16,-1-1 0 16,1-2 3-16,3-2-1 15,3-3-4-15,0-8-5 16,0 1-9-16,3-3 15 15,13-2 1-15,3 0-4 16,3-3-2-16,3-1-1 16,4 0-7-16,1-5-38 0,5 0-12 15,3 0-2 1,0 0-53-16,15-5-2 0,-5-10-51 16,-7-1-60-16</inkml:trace>
          <inkml:trace contextRef="#ctx0" brushRef="#br0" timeOffset="2613.3197">13605-3332 152 0,'0'0'177'0,"0"0"-119"15,0 0-45-15,0 0 53 16,0 0-15-16,0 0-24 15,0 0 2-15,0-4-5 16,0 4 34-16,0-1 20 16,12 1-13-16,1-4 6 15,3-1-26-15,3 2-2 16,6-5-1-16,0 2-41 0,10 1 15 16,0-1-16-16,1-1 1 15,5 5-4-15,-3-1 3 16,0 3-61-16,-3 0-21 15,0 0-81-15,-13 0-22 16,-13 0-143-16</inkml:trace>
          <inkml:trace contextRef="#ctx0" brushRef="#br0" timeOffset="2929.3155">13620-3046 114 0,'0'0'227'0,"0"0"-157"16,0 0-39-16,0 0 68 15,0 0-30-15,0 0-51 16,0 0-18-16,10 3 1 15,9-3 33-15,0 0-11 16,3 0-23-16,0 0 9 16,0 0-8-16,0 0-1 15,-3 0-9-15,0 0-50 16,8 0-25-16,-8 0-82 16,-2-3-73-16</inkml:trace>
          <inkml:trace contextRef="#ctx0" brushRef="#br0" timeOffset="4624.6568">14869-3477 312 0,'0'0'93'0,"0"0"-13"15,0 0-19-15,0 0 34 16,0 0 37-16,0 0-46 15,0 0-14-15,-6-25-24 16,6 25-2-16,0 0 8 16,-3 0-30-16,-4 0-8 15,-2 6 2-15,-7 13-7 16,-9 10 17-16,-3 11-14 16,-10 8-4-16,-3 8 1 15,-7 10-11-15,-1 4 9 16,-5 1-9-16,-3 4 4 0,1-5-4 15,-3 1 0-15,-9 2 0 16,6 1-5-16,-4-4 6 16,3-1-1-16,9-8 0 47,11-7 0-47,5-4 0 0,7-9 0 0,5-1-10 0,1-7 8 15,3-1-27-15,0-4-4 0,0 0-55 16,3-2-35-16,-3-3-16 15,3 2-12-15,0-4 11 16,-2 0-22-16,7-1-14 16,6-11 9-16</inkml:trace>
          <inkml:trace contextRef="#ctx0" brushRef="#br0" timeOffset="6011.8575">14816-2834 402 0,'0'0'124'0,"0"0"-15"0,0 0 40 16,0 0-17-16,0 0-76 15,0 0-37-15,0 0-19 16,0-17-16-16,0 17 6 15,0 4 2-15,0 16 8 16,0 5 5-16,0 8-4 16,0 7 6-16,0 5-7 15,-10 4 0-15,1 2 0 16,-1-1 0-16,1 1 0 16,-1-6-10-16,4-3-15 15,-4-1 1-15,7-13-15 16,-3-3 0-16,3-5 11 15,0-8-11-15,0-3 13 0,3-7 3 16,-4-2 15-16,4 0 8 16,-3 0 8-16,0 0-6 15,0 0-2-15,0-8-25 16,3-7-6-16,0-5-21 16,0-2-21-16,0-7 41 15,0-5 6-15,0-2 15 16,3-4 11-16,6-2 0 15,-5-1 0-15,2-2 3 16,-3-1 3-16,0 1 28 16,0-2 7-16,4-5 16 15,-4 5-16-15,3-2-1 0,0 3-4 16,4 7-11 0,6 2-25-16,3 7 6 0,6 1-6 15,3 4-1-15,1 5 1 16,-1 3-4-16,-4 4 4 15,6 8 0-15,-6 3-1 16,1 2 0-16,0 0 1 16,1 0-3-16,2 0 2 15,-3 11 1-15,4 3 0 16,-1 0 0-16,1-1 0 16,1 2-1-16,3-3 1 15,-6-1 0-15,1 2 1 16,-2-4-1-16,-11 4-1 15,-2-5-16-15,-10 3-6 16,-3 1 22-16,0-1-5 0,0 6 1 16,-19 6 5-16,-9-1 10 15,-7 6 14-15,-6 4 38 16,-5 1-44-16,-5-2 25 16,1 3 0-16,-1-4 1 15,7-6 22-15,6-1-11 16,8-6 12-16,8-6-21 15,9-5-14-15,7-4 5 16,3 1-26-16,3-3-4 16,0 0 3-16,0 0-10 15,0 0-2-15,0 0 2 16,0 0-6-16,0 4 0 16,-5 1-1-16,5 7 7 0,-2 2-6 15,-1 6 7-15,0 5-1 16,3 0 0-16,0 1-13 15,0-1 6 1,8 1 0-16,19 1 7 0,6-6-9 16,8 1 5-16,7 4 4 15,5-7 0-15,1 5-7 16,0-8-12-16,-5-2-25 16,-5-2-25-16,-6-3-11 15,-9-1-22-15,-1-5-22 16,-9 0-31-16,-10-3-138 0</inkml:trace>
        </inkml:traceGroup>
      </inkml:traceGroup>
    </inkml:traceGroup>
    <inkml:traceGroup>
      <inkml:annotationXML>
        <emma:emma xmlns:emma="http://www.w3.org/2003/04/emma" version="1.0">
          <emma:interpretation id="{1D367E32-63A9-4B90-9383-FC1BC234DD6A}" emma:medium="tactile" emma:mode="ink">
            <msink:context xmlns:msink="http://schemas.microsoft.com/ink/2010/main" type="paragraph" rotatedBoundingBox="18940,13647 22587,13687 22581,14319 18933,14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D55FCA-1C34-489F-A4F8-36060A8CE207}" emma:medium="tactile" emma:mode="ink">
              <msink:context xmlns:msink="http://schemas.microsoft.com/ink/2010/main" type="inkBullet" rotatedBoundingBox="18940,13647 19407,13652 19400,14284 18933,14279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-256317.3903">12781-1019 360 0,'147'66'117'0,"-147"-70"-39"0,0 2-11 0,0 2 20 0,0 0-31 16,0 0-56-16,0 0-21 16,-3 6 14-16,-8 7 7 15,-3 6 14-15,-2 3-13 16,5-6 22-16,-5 4 35 16,-3 2 4-16,0-2 11 15,0 5-40-15,-3-2-9 16,0 5 7-16,-3 0-21 15,-1 4-1-15,-2 5-9 16,-1-1 2-16,4-1 6 0,0-2-8 16,6-6 0-16,0-5 0 15,6-2 0-15,2-2 0 16,-3-5-55-16,-5 4-91 16,5-2-85-16,1-8-121 0</inkml:trace>
        <inkml:trace contextRef="#ctx0" brushRef="#br0" timeOffset="-255962.1993">12460-872 644 0,'0'0'212'0,"0"0"-132"16,0 0-15-16,0 0 30 15,0 0-11-15,0 0-84 16,0 0-17-16,0 0 17 16,81 26 0-16,-48-1 0 15,-9 4 6-15,-2-4-5 16,-6 1 8-16,-4-2-9 15,4 3 1-15,-6-3 9 0,2 2-10 16,1-1 1-16,-4-1 9 16,7-3-10-16,-3 3-8 15,6-8-95-15,-3-3-147 16,-4-13-302-16</inkml:trace>
        <inkml:trace contextRef="#ctx0" brushRef="#br0" timeOffset="-256553.8229">12781-1019 360 0</inkml:trace>
        <inkml:trace contextRef="#ctx0" brushRef="#br0" timeOffset="-256759.6216">12781-1019 209 0,'0'0'166'16,"0"0"-33"-16,0 0-9 16,0 0 5-16,0 0-28 15,0 0-49-15,0 0-26 16,0-15-22-16,0 15-4 16,0 0-23-16,0 0-55 15,0 0-20-15,0 0 47 0,0 0 8 16,0 0 2-16,0 0 4 15,6 9-51-15,-3-1-30 16,-3 1-87-16</inkml:trace>
      </inkml:traceGroup>
      <inkml:traceGroup>
        <inkml:annotationXML>
          <emma:emma xmlns:emma="http://www.w3.org/2003/04/emma" version="1.0">
            <emma:interpretation id="{45B320FC-13E7-4BCB-8B82-C19372A38037}" emma:medium="tactile" emma:mode="ink">
              <msink:context xmlns:msink="http://schemas.microsoft.com/ink/2010/main" type="line" rotatedBoundingBox="22105,13832 22586,13837 22581,14279 22100,14274"/>
            </emma:interpretation>
          </emma:emma>
        </inkml:annotationXML>
        <inkml:traceGroup>
          <inkml:annotationXML>
            <emma:emma xmlns:emma="http://www.w3.org/2003/04/emma" version="1.0">
              <emma:interpretation id="{A81CEB2E-28A9-43E0-8B1C-25B724BA7F7D}" emma:medium="tactile" emma:mode="ink">
                <msink:context xmlns:msink="http://schemas.microsoft.com/ink/2010/main" type="inkWord" rotatedBoundingBox="22105,13832 22586,13837 22581,14279 22100,14274"/>
              </emma:interpretation>
              <emma:one-of disjunction-type="recognition" id="oneOf2">
                <emma:interpretation id="interp6" emma:lang="en-US" emma:confidence="0.5">
                  <emma:literal>x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$</emma:literal>
                </emma:interpretation>
                <emma:interpretation id="interp9" emma:lang="en-US" emma:confidence="0">
                  <emma:literal>+</emma:literal>
                </emma:interpretation>
                <emma:interpretation id="interp10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-254711.2556">16107-823 12 0,'0'0'121'0,"0"0"-19"0,0 0-11 15,0 0-9-15,0 0 6 16,0 0-14-16,0 0-2 16,-7-4-21-16,4 2-4 15,0 2-27-15,3-3-19 16,0 3 6-16,0-3-7 16,0 3 0-16,0 0-1 15,0 0-1-15,0 0 2 16,-3 0 21-16,3-3 29 15,-3 0 22-15,-4-2-23 0,1 3 9 16,0 2-7 0,-4 0-40-16,-2 0-4 0,-4 0-7 15,0 2-1-15,-6 17 0 16,-3 10 2-16,-4-2-1 16,4 8 10-16,1-3-9 15,2 1-1-15,0-7 0 16,0 4 1-16,3-4 2 15,-3 1-3-15,-1-3 0 16,-2 2 0-16,3-3 0 16,0-4-14-16,0-1-54 15,6-4-75-15,0-1-23 16,7-4-23-16,3-4-74 0</inkml:trace>
          <inkml:trace contextRef="#ctx0" brushRef="#br0" timeOffset="-254349.196">15682-812 631 0,'0'0'114'0,"0"0"-68"16,0 0-32-16,0 0 30 16,0 0 3-16,0 0-46 0,0 0 10 15,56-31-11 1,-34 45 0-16,1 6 8 0,-4 3-1 16,3 1 32-16,0 2-24 15,3-1-8-15,-1 4 23 16,1-4-24-16,1-2 4 15,-1-1 14-15,0-1-23 16,0-1-1-16,-6-6 0 16,-3-1-8-16,-16 5-44 15,0-8-217-15,-9-1-340 0</inkml:trace>
        </inkml:traceGroup>
      </inkml:traceGroup>
    </inkml:traceGroup>
    <inkml:traceGroup>
      <inkml:annotationXML>
        <emma:emma xmlns:emma="http://www.w3.org/2003/04/emma" version="1.0">
          <emma:interpretation id="{43AB12C7-DC1D-4FEF-8496-5E8B5DDFE261}" emma:medium="tactile" emma:mode="ink">
            <msink:context xmlns:msink="http://schemas.microsoft.com/ink/2010/main" type="paragraph" rotatedBoundingBox="18830,14365 30183,13662 30323,15923 18970,16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A75AD3-8AF5-4057-B2CA-2B345D44F77E}" emma:medium="tactile" emma:mode="ink">
              <msink:context xmlns:msink="http://schemas.microsoft.com/ink/2010/main" type="line" rotatedBoundingBox="18830,14365 30183,13662 30323,15923 18970,16627"/>
            </emma:interpretation>
          </emma:emma>
        </inkml:annotationXML>
        <inkml:traceGroup>
          <inkml:annotationXML>
            <emma:emma xmlns:emma="http://www.w3.org/2003/04/emma" version="1.0">
              <emma:interpretation id="{C0B5A02C-51EE-42F0-9EEC-7B3FB1289F54}" emma:medium="tactile" emma:mode="ink">
                <msink:context xmlns:msink="http://schemas.microsoft.com/ink/2010/main" type="inkWord" rotatedBoundingBox="18883,15219 19574,15176 19604,15661 18913,15703"/>
              </emma:interpretation>
              <emma:one-of disjunction-type="recognition" id="oneOf3">
                <emma:interpretation id="interp11" emma:lang="en-US" emma:confidence="0.5">
                  <emma:literal>a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n</emma:literal>
                </emma:interpretation>
                <emma:interpretation id="interp15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-252721.7934">12708 541 188 0,'0'0'130'0,"0"0"-60"15,0 0-34-15,0 0 28 16,0 0 74-16,0 0-11 15,0 0-39-15,-91-19-7 0,91 19-37 16,0 0-21-16,0 0-9 16,0 0-13-16,0 0-2 15,-3 0 1-15,0 0-3 16,-7 0 3-16,-1 10 0 16,-8 10 1-16,-8 6 11 15,5-9-11-15,1 2 10 16,4 1-4-16,6-6-5 15,4-2 18-15,4 2-19 16,0-3 11-16,0 3 0 16,0 3-11-16,-3 3 13 15,2 3 5-15,-2-1-5 16,3 1 11-16,-3-5-24 16,2-2 9-16,4-5-10 15,0 0-5-15,0-7 5 0,0 1 0 16,4 1 1-16,15-1 2 15,-1-5-3-15,5 0 1 16,-1 0-1-16,-3 0 0 16,-2 0 0-16,2 0-1 15,-6 0-8-15,0 0 8 16,-1 0 0-16,1-11 0 16,3-3 1-16,-1-11 0 15,1-1 1-15,0-5-1 16,-3-8 0-16,-4 2 10 15,-3 5-4-15,-2-4 8 0,-4 4-5 16,0 8-8 0,0 3-1-16,0 7 0 0,0 4 0 15,0 10-1-15,0-6-12 16,0 6-22-16,0 0-13 16,0 0-14-16,0 0 0 15,0 0 4-15,0 0 33 16,0 0 24-16,0 0 1 15,3 0 0-15,-3 0 1 16,0 0-1-16,0 0 12 16,0 0-1-16,0 0 20 15,0 0 15-15,3 0-26 16,-3 0-3-16,0 0-15 16,0 0-1-16,0 0-2 0,0 0 0 15,0 0-6-15,3 0 7 16,0 10 0-16,0 10 15 15,1-3 8-15,2 9-10 16,3-2 6-16,1 8-17 16,6-4-1-16,2 1 11 15,0-1-11-15,1 0 4 16,0 1-5-16,-3-3 1 16,-2-1 1-16,-3 0-2 15,-3-2 0-15,-3 3 9 16,-5-7-8-16,3 0 8 15,-3-4-9-15,3-6-4 16,5-3-5-16,0-6 8 0,11 0-11 16,6 0-19-1,32-17-62-15,-3-15-135 0,-10-2-162 0</inkml:trace>
        </inkml:traceGroup>
        <inkml:traceGroup>
          <inkml:annotationXML>
            <emma:emma xmlns:emma="http://www.w3.org/2003/04/emma" version="1.0">
              <emma:interpretation id="{2EE2484D-C144-4F83-BE1C-1009C335F981}" emma:medium="tactile" emma:mode="ink">
                <msink:context xmlns:msink="http://schemas.microsoft.com/ink/2010/main" type="inkWord" rotatedBoundingBox="22984,14952 23375,14927 23421,15669 23030,15693"/>
              </emma:interpretation>
              <emma:one-of disjunction-type="recognition" id="oneOf4">
                <emma:interpretation id="interp16" emma:lang="en-US" emma:confidence="0.5">
                  <emma:literal>f</emma:literal>
                </emma:interpretation>
                <emma:interpretation id="interp17" emma:lang="en-US" emma:confidence="0">
                  <emma:literal>8</emma:literal>
                </emma:interpretation>
                <emma:interpretation id="interp18" emma:lang="en-US" emma:confidence="0">
                  <emma:literal>.</emma:literal>
                </emma:interpretation>
                <emma:interpretation id="interp19" emma:lang="en-US" emma:confidence="0">
                  <emma:literal>A</emma:literal>
                </emma:interpretation>
                <emma:interpretation id="interp20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-250687.8783">16540 830 238 0,'0'0'149'16,"0"0"-61"-16,0 0 23 16,0 0 20-16,0 0-15 15,0 0-66-15,0 0-12 16,17-26-38-16,-1 9 6 16,3-2 12-16,2-1-16 0,1-5 5 15,3 1 1-15,0-1-7 16,4-1-1-16,-1 5 2 15,-3-5-2-15,4 3 8 16,-7-11-8-16,0 3 0 16,-3-5 0-16,-3-2 1 15,-5-1 6-15,-3-3 0 16,-5 10-6-16,-3 6 17 16,0 3 29-16,0 9 44 15,0 3-43-15,-19 8-46 16,-3 3-2-16,-7 0-3 15,1 0-3-15,-1 27 6 0,1-3-19 16,3 13 2 0,3 8 8-16,9-1-13 0,0 7-14 15,7 0 7-15,3-1 3 16,0-1 0-16,0-4-4 16,0-1 15-16,-4-7 15 15,1 0-11-15,3-3 11 16,0-3 0-16,3 0 1 15,0-6 6-15,0-5 0 16,0 3 5-16,15-6-12 16,4-6 0-16,10 1-1 15,-1-12 1-15,4 0 2 16,-1 0 14-16,1-14-15 0,-7-6 12 16,-6 3 0-16,-3-8-11 15,-5-1 12-15,-3-2-14 16,-5 2 0-16,-3-2 9 15,0-1 20-15,0 1 23 16,-3 0-12-16,-13 5-34 16,-3 0 13-16,0 9-5 15,-6 3-13-15,0 8-1 16,-7 3-26-16,-6 9-45 16,-22 54-67-16,8-7-108 15,0-5-248-15</inkml:trace>
        </inkml:traceGroup>
        <inkml:traceGroup>
          <inkml:annotationXML>
            <emma:emma xmlns:emma="http://www.w3.org/2003/04/emma" version="1.0">
              <emma:interpretation id="{BDFB9311-23A3-4B46-987E-84664F61289C}" emma:medium="tactile" emma:mode="ink">
                <msink:context xmlns:msink="http://schemas.microsoft.com/ink/2010/main" type="inkWord" rotatedBoundingBox="27095,13853 30183,13662 30323,15923 27236,16115"/>
              </emma:interpretation>
              <emma:one-of disjunction-type="recognition" id="oneOf5">
                <emma:interpretation id="interp21" emma:lang="en-US" emma:confidence="0.5">
                  <emma:literal>F</emma:literal>
                </emma:interpretation>
                <emma:interpretation id="interp22" emma:lang="en-US" emma:confidence="0.5">
                  <emma:literal>I f</emma:literal>
                </emma:interpretation>
                <emma:interpretation id="interp23" emma:lang="en-US" emma:confidence="0">
                  <emma:literal>b</emma:literal>
                </emma:interpretation>
                <emma:interpretation id="interp24" emma:lang="en-US" emma:confidence="0">
                  <emma:literal>I a</emma:literal>
                </emma:interpretation>
                <emma:interpretation id="interp25" emma:lang="en-US" emma:confidence="0">
                  <emma:literal>I A</emma:literal>
                </emma:interpretation>
              </emma:one-of>
            </emma:emma>
          </inkml:annotationXML>
          <inkml:trace contextRef="#ctx0" brushRef="#br0" timeOffset="-177973.9379">20757 1430 235 0,'0'0'228'0,"0"0"-134"16,0 0-39-16,0 0-16 15,0 0 11-15,0 0 30 16,0 0-21-16,90-19-20 15,-71 10 19-15,0 5-25 16,3 2 3-16,0-4 13 16,7 6-17-16,5-6 13 15,4-2-44-15,3 2 0 0,4 3 14 16,-4 2-14-16,0 1 5 16,-5-5-6-16,2 4 7 15,-3 1-15-15,-3-8 8 16,-4 8 0-16,-6-4 3 15,0 1 3-15,-6 0-5 16,-3 0-1-16,-4 3 2 16,-6-3-14-16,7-5-36 15,-4-5-144-15,-3 0-214 0</inkml:trace>
          <inkml:trace contextRef="#ctx0" brushRef="#br0" timeOffset="-178396.2002">21301 723 150 0,'0'0'346'0,"0"0"-191"16,0 0-54-16,0 0-7 15,0 0-3-15,0 0 26 16,0 0-26-16,-29-44-19 16,23 44 2-16,3 0-20 15,1 0-14-15,-1 0-5 16,3 0-29-16,-5 0 11 15,5 0-17-15,-3 0-26 16,-3 14 26-16,1 18-9 16,-8 4 9-16,-1 13 0 15,3 1-34-15,-2 8 18 16,-1-13-13-16,6-7-12 0,2-3 40 16,3-15-19-16,3-6-6 15,0-2-10-15,0-12-57 16,0 2-31-16,0 4-104 15,0 0-16-15,0-3-157 0</inkml:trace>
          <inkml:trace contextRef="#ctx0" brushRef="#br0" timeOffset="-177552.6863">20866 498 370 0,'0'0'228'16,"0"0"-49"-16,0 0-10 15,0 0-14-15,0 0-70 16,0 0-36-16,0 0-47 0,33-20 11 16,-9 20-14-16,11-1 1 15,6 1 0-15,3-4-1 16,0 0 2-16,0 4-1 15,-4-5 0-15,-2 3 2 16,0-1 2-16,-3 0-4 16,3 0 0-16,-4-3 0 15,1-2 0-15,-3 2 0 16,-4 0 0-16,0 5-23 16,-5-2-36-16,-1 3-142 15,-3 0-110-15,-10 0-212 0</inkml:trace>
          <inkml:trace contextRef="#ctx0" brushRef="#br0" timeOffset="-176170.4413">22031 1087 897 0,'0'0'140'16,"0"0"-114"-16,0 0-14 15,0 0-2-15,0 0-4 16,0 0 4-16,0 0 6 16,72-5-7-16,-43-7-4 15,-1 3-5-15,-12 4 1 16,-8 5 8-16,-3 0 20 16,-5 0-11-16,0 0-10 15,0 0 0-15,0 0-15 16,0 0 7-16,0 0-24 15,6 0 23-15,10 0-42 16,-5 0-174-16,2 0-149 0</inkml:trace>
          <inkml:trace contextRef="#ctx0" brushRef="#br0" timeOffset="-176168.4424">21984 824 667 0,'0'0'262'0,"0"0"-134"15,0 0-97-15,0 0 29 16,0 0-16-16,0 0-17 16,0 0-27-16,41-43-16 15,-4 35 15-15,1-6 1 0,-3 5-30 16,-7 7 27-16,-10 2-17 15,-1 0 8-15,-7 0 12 16,-1 0-100-16,-4 0-54 16,3 2-67-16,-8 1-170 0</inkml:trace>
          <inkml:trace contextRef="#ctx0" brushRef="#br0" timeOffset="-181511.9712">22562-671 363 0,'0'0'93'16,"0"0"-37"-16,0 0 32 16,0 0 14-16,0 0 21 15,0 0-23-15,0 0-53 16,-59-36-2-16,53 32 7 16,3 4-7-16,0 0-1 15,3 0-44-15,-4 0-7 16,4 0 7-16,-3 4-7 15,-3 15 7-15,0 3 0 16,-7 10 6-16,0 2-9 0,1 0 3 16,-1 0 0-16,4 0-1 15,2-2 7-15,4-4-6 16,0-2 0-16,0-2 0 16,3-1-6-16,0 0 6 15,0-1 0-15,0-2-10 16,0 0-1-16,0-5 9 15,6 1-24-15,7-2 2 16,-1-3-10-16,1-2 0 16,3-3 16-16,0 5 17 15,-1-11-26-15,3 6 15 16,1-4 4-16,0 1-11 16,3-3 7-16,5 0-58 0,0 0 3 15,1 0 25 1,7 0-20-16,0-19 26 0,3-7-6 15,9-16-41-15,-9 1-18 16,-8 2-113-16</inkml:trace>
          <inkml:trace contextRef="#ctx0" brushRef="#br0" timeOffset="-180765.7398">22546-456 185 0,'0'0'254'16,"0"0"-178"-16,0 0-66 15,0 0 49-15,0 0 35 16,0 0-42-16,0 0 6 16,120-42-10-16,-94 33-22 15,-4 4 10-15,-7 1-35 16,-2 4 0-16,3 0-1 16,-7 0 0-16,4 0-1 15,0 0-13-15,-1 0 14 16,4 6-5-16,0 0 5 15,6-3-62-15,-6 0-69 16,-7-3-176-16</inkml:trace>
          <inkml:trace contextRef="#ctx0" brushRef="#br0" timeOffset="-176059.5027">23444 156 430 0,'0'0'197'0,"0"0"-86"16,0 0 38-16,0 0-16 15,0 0-61-15,0 0-24 0,0 0-46 16,-54-20 6-16,51 20-8 16,-3 0 0-16,-4 3 0 15,1 14 0-15,-7 3 0 16,3 8 5-16,1 0-4 15,-1 7-1-15,0-2 0 16,4 4 2-16,6-1-6 16,0 4 4-16,3-6 0 15,0 3-7-15,0 1 11 16,0-8-5-16,0 1 1 16,0-4 0-16,0 3-13 15,0-5 13-15,9-7-5 0,-3-2-3 16,4-5-10-16,-1 2 17 15,4-11 0-15,0 3 1 16,6-1 18-16,3-2-12 16,6-2-1-16,10 0 0 15,3 0-5-15,3-2-48 16,2-9-37-16,2-10-32 16,12-16-8-16,-13 6-64 15,-9-2-105-15</inkml:trace>
          <inkml:trace contextRef="#ctx0" brushRef="#br0" timeOffset="-175407.3633">23229 447 629 0,'0'0'220'0,"0"0"-93"16,0 0-87-16,0 0 31 15,0 0-16-15,0 0-29 16,0 0-14-16,152-107-4 16,-121 98-9-16,1 9 1 15,-7 0-11-15,3 0 4 16,-5 0 5-16,2 0-9 16,-1 6 11-16,1 2-37 15,0 4 13-15,7-6-38 16,15-6-92-16,-6 0-77 15,-6 0-259-15</inkml:trace>
          <inkml:trace contextRef="#ctx0" brushRef="#br0" timeOffset="-181091.0632">22632-878 373 0,'0'0'129'15,"0"0"-72"-15,0 0-57 16,0 0-9-16,0 0 8 16,0 0-12-16,0 0 13 15,9 0 0-15,4 0 6 16,-1 0 71-16,4 0-20 16,3 0 13-16,3 0 8 15,3 0-51-15,7 0 2 0,3 0-20 16,6 0-8-16,3-8 28 15,2 2-21-15,5-8-7 16,-1-1 6-16,-3 2-6 16,-9-1-2-16,-3 3-37 15,-16-4-100-15,-11 4-37 16,-8 5-194-16</inkml:trace>
          <inkml:trace contextRef="#ctx0" brushRef="#br0" timeOffset="-175679.7225">23346 80 335 0,'0'0'85'15,"0"0"-15"-15,0 0 9 16,0 0 15-16,0 0 8 16,0 0-58-16,0 0-20 15,16-26 18-15,6 26-17 16,0-8 17-16,3 2-14 15,4 1-6-15,-1-1 24 0,4-1-34 16,4 2-2-16,-1-1-4 16,0 1 3-16,0-1-10 15,-4 3 1-15,-6-8-14 16,-3 6 13-16,-6-1-31 16,-10-3-49-16,-2 3-143 15,-4 1-306-15</inkml:trace>
        </inkml:traceGroup>
      </inkml:traceGroup>
    </inkml:traceGroup>
    <inkml:traceGroup>
      <inkml:annotationXML>
        <emma:emma xmlns:emma="http://www.w3.org/2003/04/emma" version="1.0">
          <emma:interpretation id="{2E4D74C4-287B-4A6F-A374-6AA6FEE4B655}" emma:medium="tactile" emma:mode="ink">
            <msink:context xmlns:msink="http://schemas.microsoft.com/ink/2010/main" type="paragraph" rotatedBoundingBox="22818,16450 26996,16332 27062,18677 22884,187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DCD2A5-CCE0-4BDE-BCD8-3B02AD345319}" emma:medium="tactile" emma:mode="ink">
              <msink:context xmlns:msink="http://schemas.microsoft.com/ink/2010/main" type="line" rotatedBoundingBox="23098,16442 26996,16332 27036,17754 23138,17863"/>
            </emma:interpretation>
          </emma:emma>
        </inkml:annotationXML>
        <inkml:traceGroup>
          <inkml:annotationXML>
            <emma:emma xmlns:emma="http://www.w3.org/2003/04/emma" version="1.0">
              <emma:interpretation id="{E969C96B-6B80-43A5-8238-23F5D2BFF4D9}" emma:medium="tactile" emma:mode="ink">
                <msink:context xmlns:msink="http://schemas.microsoft.com/ink/2010/main" type="inkWord" rotatedBoundingBox="23103,16634 24241,16602 24276,17831 23138,17863"/>
              </emma:interpretation>
              <emma:one-of disjunction-type="recognition" id="oneOf6">
                <emma:interpretation id="interp26" emma:lang="en-US" emma:confidence="0.5">
                  <emma:literal>E,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I</emma:literal>
                </emma:interpretation>
                <emma:interpretation id="interp29" emma:lang="en-US" emma:confidence="0">
                  <emma:literal>F</emma:literal>
                </emma:interpretation>
                <emma:interpretation id="interp30" emma:lang="en-US" emma:confidence="0">
                  <emma:literal>"I</emma:literal>
                </emma:interpretation>
              </emma:one-of>
            </emma:emma>
          </inkml:annotationXML>
          <inkml:trace contextRef="#ctx0" brushRef="#br0" timeOffset="-97033.0924">18320 2091 225 0,'0'0'176'15,"0"0"-75"-15,0 0 5 16,0 0-1-16,0 0 5 16,0 0-31-16,0 0 5 15,10-52-25-15,-10 48 24 16,0 4 8-16,0 0-41 16,0 0 14-16,0 0-22 15,0 0-32-15,0 0-5 16,0 0-5-16,0 0-16 15,0 4 7-15,0 10 3 16,0-1-4-16,0 6 10 16,0 11-16-16,0-1 15 0,0 1-19 15,0 7 20-15,-10 6 12 16,1-3-1-16,-1 2-2 16,4-9-9-16,0 4 0 15,-1-6 8-15,4-5-8 16,0-7 0-16,3 5 3 15,-3-5-2-15,3 2-1 16,-3-8 0-16,-4 4-41 16,1-2 33-16,0 1-47 15,-1-10 37-15,1 2 11 16,3-2 7-16,0-1-17 16,3-5-27-16,0 0-18 15,0 0 42-15,0 0-61 0,0 0-94 16,0 0-68-16,0 0-52 15</inkml:trace>
          <inkml:trace contextRef="#ctx0" brushRef="#br0" timeOffset="-95966.6332">18263 1979 214 0,'0'0'137'0,"0"0"-59"16,0 0-45-16,0 0 9 15,0 0 17-15,0 0-35 16,0 0-14-16,127-145 1 16,-116 137 20-16,-1-3-8 0,-1 8 12 15,1-2-2-15,2 5-33 16,4 0 1-16,0 0-1 15,6 0 1-15,3 0-1 16,7 0 0-16,-1 2 0 16,4 9 3-16,-5 1-1 15,5 1-4-15,-6 5 2 16,-7-4-4-16,-3-1-5 16,-7 5 3-16,-5-1-2 15,-1-3 0-15,-6 0-12 16,0 3 20-16,0 2 7 15,0-4-6-15,0 8 19 16,0-2-20-16,0-5 1 16,-3 4 19-16,-7-1-19 15,1-5 7-15,-1 4-8 0,-6-8 0 16,1 5 23 0,-11-7 2-16,-2 4-10 0,-7 6 3 15,-5-5-17-15,-4-2-1 16,-3-2 0-16,3 1 1 15,6-2 15-15,6-3 5 16,10-5 30-16,9 0 24 16,4 0-48-16,9 0-5 15,0 0-22-15,0 0-30 16,0 0 18-16,0 0-12 16,0 0 4-16,0 0 19 15,0 0 2-15,0 0 2 16,0 2-3-16,0 4 1 15,0 0 12-15,3-6-13 0,0 5 0 16,5 1-24-16,-3-6 24 16,1 3 19-16,5 1-7 15,0 4-11-15,8-2 38 16,3-1-19-16,7 6 2 16,-1 3 0-16,1 1-20 15,-1 4 3-15,0 3-5 16,-2 4 0-16,-1-1 1 15,-1-7 0-15,-5 1-1 16,0-5 1-16,-5-2 6 16,-3-10-7-16,-4 4 0 0,-1 0 0 15,-3 0-4 1,-3-6 4-16,0 0-1 0,0 5 0 16,0-5-39-16,0 0-18 15,0 0-42-15,-3 0-80 16,-7 0-102-16</inkml:trace>
          <inkml:trace contextRef="#ctx0" brushRef="#br0" timeOffset="-95065.0708">18870 2596 59 0,'0'0'80'0,"0"0"-11"16,0 0 32-16,0 0 0 15,0 0-12-15,0 0-47 16,0 0-16-16,-19 62-6 15,19-48-20-15,0 4 10 16,0-7-2-16,0 9-8 16,0-9 13-16,0 9-12 15,0-6 9-15,0-3 7 16,0 9-5-16,4-9 4 16,2 3-16-16,0-3-17 15,0-2 8-15,1 3 9 16,2-1 2-16,-2-5 2 15,2 1-3-15,1-1-2 0,2 1 1 16,1-7-4 0,3 0 2-16,1 0-7 0,7-7 9 15,-3-9 10-15,1-4-10 16,-3 0 0-16,0 0-10 16,-4-6 10-16,-2 10 0 15,-7-4 0-15,1 0 11 16,-7 3 23-16,3 4-32 15,-3-5 29-15,0 10 11 16,0-4-31-16,0 4 2 16,0 3-13-16,0 5 0 15,0-7 0-15,0 7 1 0,0 0-2 16,3-6 1 0,-3 6-16-16,3-5 16 0,0 5-9 15,-3 0 9-15,0 0-1 16,3 0 3-16,-3 0-2 15,0 0 0-15,0 0-12 16,0 0 11-16,0 0-21 16,0 0 6-16,0 0 16 15,0 18 11 1,0 1 14-16,0 0-19 0,0 7-5 16,0-3 7-16,0 3-7 15,0 2 6-15,4 0-7 16,2 0 2-16,0-2 8 15,1-3-10-15,-1-4-3 16,0-7 3-16,4-5-16 0,2 1 13 16,4-4 3-16,3-4 0 15,8 0 7-15,5 0-7 16,6 0 0-16,12-25-88 31,-9 0-66-31,-6-1-171 0</inkml:trace>
          <inkml:trace contextRef="#ctx0" brushRef="#br0" timeOffset="-83578.5813">19234 2305 41 0,'0'0'67'0,"0"0"43"0,0 0-13 15,0 0-19-15,0 0-21 16,0 0-16-16,0-5 11 16,0 5-13-16,0 0-3 15,0 0 17-15,0 0-20 16,0 0 26-16,0-6-5 16,0 6-15-16,0 0 27 15,0 0-41-15,0 0-12 16,8 0-6-16,-2 0-4 0,7-8-3 15,-5 8 0-15,6 0 0 16,2 0-3-16,-5 0 4 16,8 0-1-16,-3 0 3 15,3 0-2-15,3 0-2 16,0-1 1-16,3 1 0 16,0 0-7-16,4 0 7 15,-4 0 0-15,-1 0 0 16,3 0-2-16,-5 0 2 15,-3 0 0-15,-5 0-23 16,-4 0 21-16,-1 0-17 16,-2 0-37-16,-4 0 16 15,0 0-17-15,0 0 14 0,-3 0-25 16,0 0-67 0,0 0-56-16</inkml:trace>
        </inkml:traceGroup>
        <inkml:traceGroup>
          <inkml:annotationXML>
            <emma:emma xmlns:emma="http://www.w3.org/2003/04/emma" version="1.0">
              <emma:interpretation id="{A6718E9E-EF01-4B8E-80C6-59ABD62FE421}" emma:medium="tactile" emma:mode="ink">
                <msink:context xmlns:msink="http://schemas.microsoft.com/ink/2010/main" type="inkWord" rotatedBoundingBox="24685,16397 26996,16332 27032,17591 24720,17656"/>
              </emma:interpretation>
              <emma:one-of disjunction-type="recognition" id="oneOf7">
                <emma:interpretation id="interp31" emma:lang="en-US" emma:confidence="0.5">
                  <emma:literal>Ruxton</emma:literal>
                </emma:interpretation>
                <emma:interpretation id="interp32" emma:lang="en-US" emma:confidence="0">
                  <emma:literal>Ruston</emma:literal>
                </emma:interpretation>
                <emma:interpretation id="interp33" emma:lang="en-US" emma:confidence="0">
                  <emma:literal>Raton</emma:literal>
                </emma:interpretation>
                <emma:interpretation id="interp34" emma:lang="en-US" emma:confidence="0">
                  <emma:literal>Raito</emma:literal>
                </emma:interpretation>
                <emma:interpretation id="interp35" emma:lang="en-US" emma:confidence="0">
                  <emma:literal>Reito</emma:literal>
                </emma:interpretation>
              </emma:one-of>
            </emma:emma>
          </inkml:annotationXML>
          <inkml:trace contextRef="#ctx0" brushRef="#br0" timeOffset="-100791.1014">17785 2709 202 0,'0'0'111'0,"0"0"-110"16,0 0 12-16,0 0 49 0,0 0 55 15,0 0-12-15,0 0-24 16,0 0 33-16,0 0-17 16,0 0-22-16,0 0 13 15,0 0-19-15,0 0-14 16,0 0-14-16,0 0-35 15,0 0 2-15,0 0-8 16,-4 0-14-16,4 0 2 16,-3 12-28-16,-3 2 40 15,1 3 10-15,-3 8-4 16,2 1-6-16,3-1 0 16,-7 1 1-16,4 4 4 15,-2-4-4-15,-3 5-1 16,3 1 0-16,-3-7 2 15,3 1-2-15,-5 5 0 0,4-12 0 16,2 7 7 0,1-9-7-16,3-2 0 0,0-4 2 15,3-9-2-15,0 1 0 16,0 0-7-16,0-3-10 16,0 0 17-16,0 0-49 15,0 0-67-15,0 0-62 16,0-6-112-16</inkml:trace>
          <inkml:trace contextRef="#ctx0" brushRef="#br0" timeOffset="-103384.4792">17040 1982 335 0,'0'0'130'16,"0"0"-1"-16,0 0 24 15,0 0 0-15,0 0-16 0,-32-38 5 16,29 33-54 0,3 5-63-16,0 0-11 0,0 0-14 15,0 0-6-15,0 0 5 16,0 0 1-16,0 0 0 15,0 0 0-15,-3 0-15 16,0 0 5-16,-4 0-9 16,4 0-3-16,-3 5 22 15,-4 16 26-15,-2 3-10 16,-4 8-3-16,-6 8-11 16,0 2-2-16,0 9 0 0,0-7 0 15,1-1 9-15,2-2-8 16,3 1-1-16,0-5 0 15,-1-6 3-15,6-3-4 16,-2 2 1-16,-3-6-11 16,4-3 11-16,-4 4 0 15,0-9 6-15,3 4-3 16,4-6 3-16,0-8-7 16,5 0 1-16,1-1 0 15,0-1 0-15,3-1 0 16,0-3 0-16,0 0-1 15,0 0-20-15,0 0 8 16,10 0 6-16,5 0 7 16,4 0 15-16,7 2-13 15,2 4 5-15,2-6 7 16,2 5-12-16,3 1-2 0,-1 0 0 16,1 2 0-16,0 3 3 15,0-2-3-15,-1 2 0 16,-2 1 0-16,-4-10 5 15,-2 4-5-15,-1-1 0 16,-1-5 0-16,1 0 0 16,0 0 1-16,1 0 4 15,-1 0 2-15,0-11-5 16,-6 3 19-16,-3-3-21 16,-7 5 1-16,-2 4 3 15,-7 2-4-15,0 0 0 16,0 0-8-16,0 0-34 15,0 0-10-15,0 0-90 0,0 0-103 16,-10 0-92-16</inkml:trace>
          <inkml:trace contextRef="#ctx0" brushRef="#br0" timeOffset="-102279.8891">16822 2369 91 0,'0'0'219'0,"0"0"-180"16,0 0-37-16,0 0 70 15,0 0 13-15,0 0-33 16,0 0-7-16,28 0 4 15,-15 0 3-15,-4-2-15 16,-2-1-19-16,-4 3 16 16,0-3 28-16,0 3 9 15,-3 0-4-15,7 0-18 16,2-6 1-16,7 1-18 0,9 0-30 16,7-4 21-16,5-3-23 15,3 1 1-15,6 3 8 16,-3-3-8-16,1-1 4 15,-6 9-5-15,-3-3 0 16,-4 1 1-16,-9 5-1 16,-6 0 0-16,-6 0 0 15,-4 0-7 1,-3 0 6-16,-3 0 1 16,0 0-25-16,0 0 25 0,0 0-16 15,0 0 5-15,0 0-9 16,0 0-129-16,-13 0-183 15,4 0-159-15</inkml:trace>
          <inkml:trace contextRef="#ctx0" brushRef="#br0" timeOffset="-102822.8917">16634 2117 307 0,'0'0'84'0,"0"0"-34"16,0 0-31-16,0 0 98 16,0 0 14-16,0 0-63 15,0 0-39-15,44-39-23 16,-25 33-5-16,-3 0 23 16,-4 1-7-16,1 5-1 15,-7 0-8-15,4 0-6 16,-1 0-2-16,4-3 1 0,6 3 25 15,8-5 35 1,6 0-7-16,3-8-10 0,9 5-18 16,2-3-25-16,3 3 12 15,4 2-13-15,0-1 0 16,1 1-2-16,-1 6 8 16,-3-5-6-16,-7 3 0 15,-3 2 2-15,-14-3 0 16,-8 3-2-16,-5 0 0 15,-9 0 1-15,-2 0-1 16,-3 0 1-16,0 0-1 16,0 0 7-16,0 0-3 15,0 0-4-15,0 0-6 16,0 0 6-16,0 0-93 16,0 0-168-16,-11 0-106 0</inkml:trace>
          <inkml:trace contextRef="#ctx0" brushRef="#br0" timeOffset="-80800.8608">19726 1670 100 0,'0'0'180'0,"0"0"-62"15,0 0-43-15,0 0-50 16,0 0-25-16,0 0-19 16,0 0 19-16,-19 6 19 15,16 5-13-15,-4 4 4 16,4 1 17-16,0-2-25 16,3 3 25-16,-3-4 2 0,0 0-3 15,0 1-3-15,-4 4-23 16,-2-7 9-16,-1 10 20 15,-6 5 1-15,1 6 37 16,-6 5-38-16,2-1 4 16,-3 4-14-16,0 8-17 15,3-3 8-15,0 6-10 16,0-1 9-16,3 0-8 16,3 1 0-16,4-11 7 15,3 1-8-15,-1-9 1 16,1 0-1-16,3-8 0 15,3-3 0-15,0-8-1 16,0-1 1-16,0-1 0 0,0-9 1 16,0 5 0-16,0-1-1 15,0-6 0-15,0 5-22 16,0-5 21-16,0 5-19 16,0-2-84-16,0 8-28 15,0-11-3-15,0 6-84 0</inkml:trace>
          <inkml:trace contextRef="#ctx0" brushRef="#br0" timeOffset="-82957.0459">19213 2058 16 0,'0'0'69'0,"0"0"28"16,0 0 1-16,0 0 0 16,0 0-26-16,0 0-5 15,0 0-7-15,16-5-37 16,-11 0 5-16,6 5-20 0,-3-8 10 16,6 7 6-16,2-3-22 15,0 4 15 1,6 0-15-16,-1 0 0 0,4 0 17 15,3 0-12-15,1 0 0 16,-1 0 10-16,4 0-15 16,-7 0-2-16,2 0 0 15,-5 0 1-15,-3 4 6 16,0-4-7-16,0 0 0 16,-3 1 12-16,0-1-10 15,-7 0-2-15,1 0 6 16,-4 0-5-16,-3 0 26 15,-3 0-1-15,0 0 16 0,0 0-1 16,0 0-40 0,0 0-2-16,0 0-1 0,0 8-33 15,0-8-58-15,0 10-84 16,0-4 12-16,-6 2-74 0</inkml:trace>
          <inkml:trace contextRef="#ctx0" brushRef="#br0" timeOffset="-79922.3424">20295 2129 126 0,'0'0'75'16,"0"0"-6"-16,0 0-16 15,0 0 9-15,0 0-23 16,0 0-11-16,0 0 5 16,-135 51-9-16,116-32 14 15,0 4-12-15,4-9 11 0,2 4 1 16,7 1-29-1,-1-7-9-15,4 8 0 0,3-7-6 16,-3 6 6-16,3-1-7 16,0 2 7-16,0 0 2 15,0-3 0-15,0 3-2 16,0-2 4-16,3-5 2 16,13 4-2-16,3 3 1 15,0-9-4-15,3 9 6 16,2-11-7-16,1 2 1 15,2-3 6-15,-3-2 2 16,1-1-1-16,-3-5 5 16,0 0-5-16,0 0 22 0,4-11-16 15,-1-12-4 1,3-2 8-16,-2-9-18 0,-1 1 0 16,-3-10-1-16,-6 3-2 15,-5-5-7-15,-3 2 6 16,-8 4-21-16,0 3 17 15,0-2-10-15,-5 7 16 32,-14 5 1-1,-3 7-23-31,-2-1 24 0,2 9-1 0,0-2 1 16,0 8 29-16,3 3-19 0,3 2-10 0,-3 0-3 0,0 0-60 15,-25 25-56-15,3 6-54 16,0 1-164-16</inkml:trace>
        </inkml:traceGroup>
      </inkml:traceGroup>
      <inkml:traceGroup>
        <inkml:annotationXML>
          <emma:emma xmlns:emma="http://www.w3.org/2003/04/emma" version="1.0">
            <emma:interpretation id="{F72CF7E8-2871-4DBE-8545-733EC1665810}" emma:medium="tactile" emma:mode="ink">
              <msink:context xmlns:msink="http://schemas.microsoft.com/ink/2010/main" type="line" rotatedBoundingBox="22901,17908 24868,18211 24762,18903 22795,18601"/>
            </emma:interpretation>
          </emma:emma>
        </inkml:annotationXML>
        <inkml:traceGroup>
          <inkml:annotationXML>
            <emma:emma xmlns:emma="http://www.w3.org/2003/04/emma" version="1.0">
              <emma:interpretation id="{D7DB239B-F19A-4E13-ACA4-64B9FCC0A9B9}" emma:medium="tactile" emma:mode="ink">
                <msink:context xmlns:msink="http://schemas.microsoft.com/ink/2010/main" type="inkWord" rotatedBoundingBox="22901,17908 24868,18211 24762,18903 22795,18601"/>
              </emma:interpretation>
              <emma:one-of disjunction-type="recognition" id="oneOf8">
                <emma:interpretation id="interp36" emma:lang="en-US" emma:confidence="0.5">
                  <emma:literal>Iras</emma:literal>
                </emma:interpretation>
                <emma:interpretation id="interp37" emma:lang="en-US" emma:confidence="0.5">
                  <emma:literal>I KS</emma:literal>
                </emma:interpretation>
                <emma:interpretation id="interp38" emma:lang="en-US" emma:confidence="0">
                  <emma:literal>Ines</emma:literal>
                </emma:interpretation>
                <emma:interpretation id="interp39" emma:lang="en-US" emma:confidence="0">
                  <emma:literal>IKS</emma:literal>
                </emma:interpretation>
                <emma:interpretation id="interp40" emma:lang="en-US" emma:confidence="0">
                  <emma:literal>Irks</emma:literal>
                </emma:interpretation>
              </emma:one-of>
            </emma:emma>
          </inkml:annotationXML>
          <inkml:trace contextRef="#ctx0" brushRef="#br0" timeOffset="-72521.0529">16942 3541 436 0,'0'0'137'0,"0"0"-30"16,0 0-21-16,0 0 15 16,0 0-7-16,0 0-24 15,0-20-70-15,0 20 0 16,0 0-13-16,0 0-25 16,0 0 15-16,-3 0 11 15,-4 0-2-15,4 0 14 16,3 0 29-16,0 0-6 15,-3 0 4-15,0 7-25 16,0 1 11-16,-4 9-5 16,-2 2-7-16,3 7-1 15,-4 0 0-15,7 5-3 16,0-6-3-16,0 1 7 0,0-1-2 16,3 0-5-16,-4-1-54 15,4-11 3-15,-3-1-20 16,3 3-14-16,-6-10-42 15,0 6-33-15,-1-8-152 0</inkml:trace>
          <inkml:trace contextRef="#ctx0" brushRef="#br0" timeOffset="-71536.8258">16388 3496 126 0,'0'0'89'0,"0"0"19"15,0 0 3-15,0 0 12 16,0 0 0-16,0 0-53 15,0 0-44-15,0-45-20 16,10 45-6-16,3 0 11 16,2 0-9-16,4 0 58 15,2 0 20-15,6 0-35 16,3 0-1-16,8 0-28 16,6 0-10-16,4 0 6 15,8 0-11-15,6-6 13 16,5 1-2-16,-1-6-11 15,0 2-1-15,-3-3 1 16,1-1-1-16,-9 2 1 0,-4-2 8 16,-7 8-10-1,-9 2 1-15,-10 3-17 0,-9 0-24 16,-10 0-50-16,-6 0-37 16,0 26-9-16,0-7-44 15,-19 2-123-15</inkml:trace>
          <inkml:trace contextRef="#ctx0" brushRef="#br0" timeOffset="-72006.6345">16496 3944 354 0,'0'0'181'0,"0"0"-121"15,0 0-24-15,0 0 49 16,0 0-19-16,0 0-5 16,0 0-45-16,11 0-2 15,-1 0 40-15,-4-6-17 0,5 6-12 16,-6 0-11-16,4 0-12 16,7 0 6-16,3 0-8 15,3 0 0-15,7 0 13 16,5 6-13-16,4-1 0 15,5 4 8-15,6-5-8 16,3 2 0-16,5-6-6 16,0 0-33-16,3 0 13 15,-6 0 5-15,-8 0-1 16,-5-10 9-16,-13 1 3 16,-6 4-3-16,-12-1-25 15,-4 6 15-15,-6 0 17 16,0 0-2-16,0-6-5 0,0 6-49 15,-12-6-71 1,-4 5-27-16,0-7-191 0</inkml:trace>
          <inkml:trace contextRef="#ctx0" brushRef="#br0" timeOffset="-70980.9594">17473 3780 337 0,'0'0'79'16,"0"0"-43"-16,0 0-16 16,0 0 58-16,0 0-11 15,0 0-34-15,0 0 17 16,10 0 34-16,-10 0 14 15,0 0-21-15,0 0-42 16,0 0-27-16,0 0-8 16,0 0-30-16,0 8 29 15,0 9-13-15,0 3 11 16,-2-1-4-16,-6 8 2 16,2 3 4-16,-4 1 2 15,1-5 8-15,-4 5 0 0,-1 1-8 16,3-13-1-1,3-2 7-15,3-2-5 0,2-10-4 16,3 0-26-16,0-5-95 16,0 0-43-16,11-5-4 15,0-15-116-15</inkml:trace>
          <inkml:trace contextRef="#ctx0" brushRef="#br0" timeOffset="-70474.9197">17723 3780 590 0,'0'0'260'0,"0"0"-184"16,0 0-67-16,0 0 37 15,0 0 26-15,0 0-72 16,0 0-27-16,-10 0 1 15,-4 5 26-15,0 3 0 16,-2 4 1-16,0-5 3 16,0 6-3-16,1-8 9 15,-1 1-2-15,0 2-8 16,3 4 9-16,1-6-9 16,2-2 0-16,4-4 4 15,3 5-4-15,3-5 1 16,0 4-1-16,0-4-12 0,0 6-8 15,0 0 9-15,0 2 11 16,6 4 13-16,4 6-13 16,-4-5 0-16,3-2 3 15,4-2-2-15,0-5-2 16,-1 2 1-16,4 2 0 16,3-8 8-16,0 0 3 15,0 0 1-15,0 0 5 16,3 0-17-16,-3 0 8 15,0 0-2-15,-5 0-6 16,-4 0 15-16,3 0-15 16,-7 0-1-16,6 0-28 15,-2-8-133-15,-7 2-108 0</inkml:trace>
          <inkml:trace contextRef="#ctx0" brushRef="#br0" timeOffset="-69766.9884">18314 3722 404 0,'0'0'49'16,"0"0"-33"-16,0 0 4 15,0 0 20-15,0 0 32 16,0 0-44-16,0 0-21 15,-101-11 30-15,88 11 17 16,1 11-14-16,-1-2 8 16,3 3-28-16,4-1 3 0,0-3-23 15,3 5 1 1,0-3 3-16,-1-2-4 0,1-2-10 16,3 0 8-16,0 0-25 15,0-6 27-15,0 1 0 16,3-1-18-16,13 8 17 15,0-8 1-15,3 0 0 16,3 5 15-16,-6 0-15 16,3 1 0-16,-7-3 0 15,1 2 1-15,-4 7 1 16,1-6-2-16,-2 7 0 16,0-1 0-16,-2-4 0 15,-3 4 0-15,-1-2-8 16,-2 5-9-16,0-3 16 15,0-4-1-15,0 2 2 0,0-4 51 16,-11 2 18-16,-2-1 18 16,0-7-18-16,-2 6-23 15,-4-6 12-15,0 0-23 16,0 0 1-16,0 0 6 16,3 0-24-16,3 0 12 15,7 0-30-15,3 0 0 16,3-8-10-16,0 3-57 15,0-9-114-15,0 1-152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6:28.0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43CE81-E9E4-4F72-819C-B1AD4EA829A4}" emma:medium="tactile" emma:mode="ink">
          <msink:context xmlns:msink="http://schemas.microsoft.com/ink/2010/main" type="writingRegion" rotatedBoundingBox="27089,17539 32003,14518 33025,16180 28111,19201"/>
        </emma:interpretation>
      </emma:emma>
    </inkml:annotationXML>
    <inkml:traceGroup>
      <inkml:annotationXML>
        <emma:emma xmlns:emma="http://www.w3.org/2003/04/emma" version="1.0">
          <emma:interpretation id="{57AEB575-0FCD-49B6-9187-92D2389D5647}" emma:medium="tactile" emma:mode="ink">
            <msink:context xmlns:msink="http://schemas.microsoft.com/ink/2010/main" type="paragraph" rotatedBoundingBox="27089,17539 32003,14518 33025,16180 28111,19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7A6C14-681E-48B8-93D8-EF1664466367}" emma:medium="tactile" emma:mode="ink">
              <msink:context xmlns:msink="http://schemas.microsoft.com/ink/2010/main" type="line" rotatedBoundingBox="27089,17539 32003,14518 33025,16180 28111,19201"/>
            </emma:interpretation>
          </emma:emma>
        </inkml:annotationXML>
        <inkml:traceGroup>
          <inkml:annotationXML>
            <emma:emma xmlns:emma="http://www.w3.org/2003/04/emma" version="1.0">
              <emma:interpretation id="{F63A664A-DF93-4C79-B440-ABA2C5804129}" emma:medium="tactile" emma:mode="ink">
                <msink:context xmlns:msink="http://schemas.microsoft.com/ink/2010/main" type="inkWord" rotatedBoundingBox="27089,17539 32003,14518 33025,16180 28111,19201"/>
              </emma:interpretation>
              <emma:one-of disjunction-type="recognition" id="oneOf0">
                <emma:interpretation id="interp0" emma:lang="en-US" emma:confidence="0.5">
                  <emma:literal>resort.</emma:literal>
                </emma:interpretation>
                <emma:interpretation id="interp1" emma:lang="en-US" emma:confidence="0">
                  <emma:literal>2023.</emma:literal>
                </emma:interpretation>
                <emma:interpretation id="interp2" emma:lang="en-US" emma:confidence="0">
                  <emma:literal>23023,</emma:literal>
                </emma:interpretation>
                <emma:interpretation id="interp3" emma:lang="en-US" emma:confidence="0">
                  <emma:literal>23023.</emma:literal>
                </emma:interpretation>
                <emma:interpretation id="interp4" emma:lang="en-US" emma:confidence="0">
                  <emma:literal>23025.</emma:literal>
                </emma:interpretation>
              </emma:one-of>
            </emma:emma>
          </inkml:annotationXML>
          <inkml:trace contextRef="#ctx0" brushRef="#br0">24347 1144 61 0,'0'0'105'16,"0"0"2"-16,0 0-38 15,0 0-8-15,0 0 17 16,0 0-16-16,0 0-2 16,-38-6-25-16,35 6-12 15,-1 0-23-15,1 0 6 16,3 0 14-16,0 0-6 16,0 0 61-16,0-6 6 15,-3 6-6-15,-3 0 25 16,-1-5-9-16,1 5 0 15,0-3-4-15,0 0-46 16,2 1 18-16,1-2-9 0,3 4-43 16,0 0 5-1,0-1-12-15,0 1-15 0,0 0 14 16,3 0-34-16,13 0 35 16,3 0 7-16,3 0-4 15,0 0 15-15,-3 0-18 16,0 0 0-16,-3 0 0 15,-3 0-4-15,2 0 2 16,1-8-5-16,0 1-12 16,3-5 8-16,16-16-95 15,-8 0-198-15,1-2-284 0</inkml:trace>
          <inkml:trace contextRef="#ctx0" brushRef="#br0" timeOffset="459.8644">24519 824 658 0,'0'0'225'16,"0"0"-162"-16,0 0-48 15,0 0 12-15,0 0 43 16,0 0-19-16,0 0-50 15,54 0 20-15,-19 0-21 16,-1 0 1-16,-2-2 7 16,-7 2-8-16,-3 0 0 0,-6 0 0 15,0 0 9-15,3 8-10 16,3 0 1-16,0 9 0 16,2 3 0-16,4-1 0 15,-2 5 0-15,-4 1 0 16,-3-8-6-16,-7 3 5 15,-8 0-17-15,-4-10 18 16,0 7 0-16,-7 6 58 16,-24 3-4-16,-14 4 2 15,-5 5-55-15,-1-4 19 16,5-1-20-16,11-6 1 16,10-4-8-16,9-4 7 15,10-1 0-15,0-4-1 0,6 3-15 16,0-9-7-16,0 8-106 15,6-5-108-15,7-2-144 0</inkml:trace>
          <inkml:trace contextRef="#ctx0" brushRef="#br0" timeOffset="1206.552">25551 1076 527 0,'0'0'131'0,"0"0"-131"0,0 0-245 16,0 0 209-16,0 0 36 15,0 0 109-15,0 0-29 16,144 11-27-16,-111 3-1 16,-6 0-12-16,0-2 2 15,0 2-4-15,5 2 11 16,9-4 17-16,9 8-50 16,10-8-6-16,5 2-4 15,5-6-4-15,-4-5-3 16,-9-3 1-16,-7 0 0 0,-18 0-1 15,-11 0 2-15,-15-6 24 16,-6-4 106-16,0-5-89 16,-11-2 10-16,-16-4-21 15,3-4 24-15,-7 7 1 16,-1-6-41-16,-3 4-14 16,1 6-1-16,5 3-29 15,1 8 3-15,6 3-19 16,1 0-23-16,2 14 54 15,0 14-5-15,-6 9 19 16,1 6-1-16,-6-5 7 16,-2 6-6-16,-6-7 0 15,1-4 1-15,-8-1 7 0,4-1-2 16,-3 1 23 0,4-8 13-16,2-3-40 0,10-5 24 15,9-4-26-15,9-4 7 16,4-2 4-16,3-6 1 15,0 0 23-15,-3 0 27 16,-4-14-62-16,-3-3 13 16,4-3-13-16,0-3 0 15,-1 2 4-15,1 8-4 16,2-1 0-16,-2 5 0 16,6 3 7-16,1 5-14 15,2 1 7-15,0-8-27 16,0 8-56-16,0 0-95 15,30-7-7-15,-2 1 66 16,-2 1-195-16</inkml:trace>
          <inkml:trace contextRef="#ctx0" brushRef="#br0" timeOffset="-4235.3461">23186 1852 378 0,'0'0'280'0,"0"0"-221"16,0 0-59-16,0 0 12 16,0 0-4-16,0 0 10 15,0 0-8-15,0 82 0 16,0-46 7-16,0-2-17 15,0 1 9-15,0 4-8 0,0-8-1 16,0 0 20 0,0-3-20-16,-6 2 10 0,-7-6-4 15,4-5-3-15,-4-4 4 16,4 2-6-16,2-11-1 16,1-3 10-16,3-3-9 15,0 0 16-15,0 0 2 16,-1 0-19-16,4-20-38 15,0-8-8-15,0-8 20 16,0-8 26-16,0-1-1 16,4-6 1-16,5 3 10 15,-3 3-8-15,1 5 5 16,2 9-7-16,-3 2 13 16,4 3-6-16,-1 5-6 15,7-3-1-15,6-1 0 0,2 0-10 16,11-6 9-16,3 0-6 15,3 6 4-15,3-7 1 16,-3 13 3-16,-6-1-1 16,-7 14 0-16,-5 0 4 15,-8 6-4-15,-2 0 2 16,-5 0 6-16,0 12 4 16,-2 1 1-16,-6 10 39 15,0 3 6-15,0 5-11 16,0 3-6-16,0-3-28 15,-6 6-12-15,-7-6 13 16,-1 0-12-16,3-3 5 16,-5-2-7-16,0-3 1 0,4-4 14 15,2-5 17-15,1-2 2 16,6-7-6-16,-1 4-28 16,4-4 9-16,0 0-9 15,0 8-13-15,13-5 13 16,12 3 13-16,10-2 23 15,6 0 11-15,8 0-31 16,2-4 1-16,3-5-17 16,-10 5 1-16,-3-5-8 15,-13 0-22-15,-9 0-78 16,-6 0-192-16,-10 0-217 0</inkml:trace>
          <inkml:trace contextRef="#ctx0" brushRef="#br0" timeOffset="-5082.2419">23063 1345 575 0,'0'0'170'15,"0"0"-116"-15,0 0-34 16,0 0 58-16,0 0 37 16,0 0-22-16,0 0-67 15,76-11-12-15,-45 5 37 16,7-6-13-16,5 3-19 15,6 4-5-15,3-6-14 16,5 3 7-16,-3 2-7 0,0-6-1 16,-4 3-8-1,-7 4 0-15,1-8-8 0,-6 1-18 16,0 6-67-16,-10-8-16 16,1 5-43-16,-13 7-62 15,-7-4-103-15</inkml:trace>
          <inkml:trace contextRef="#ctx0" brushRef="#br0" timeOffset="-2683.609">21940 3384 990 0,'0'0'170'15,"0"0"-145"-15,0 0-9 16,0 0 4-16,0 0 0 15,0 0-11-15,0 0-7 16,167-69-2-16,-126 66 0 16,-7-2-5-16,-8 5-1 15,-14 0 6-15,-2 0 0 16,-7 0 0-16,0 0 3 16,0 0-4-16,0 0 1 15,4 0-18-15,12 0 18 16,-5-6-155-16,0-7-228 0</inkml:trace>
          <inkml:trace contextRef="#ctx0" brushRef="#br0" timeOffset="-2311.4667">22164 3079 704 0,'0'0'164'16,"0"0"-164"-16,0 0-148 16,0 0 148-16,0 0 7 15,0 0 55-15,0 0-17 16,210 0-44-16,-147 0 19 0,-9 0-20 16,-13 0 1-16,-10 0 5 15,-15 0-6-15,-6 0 25 16,-7 8 8-16,-3-3-32 15,0 9 37-15,0-3 41 16,0 10-3-16,-7 3-1 16,-12 7-45-16,-3 10-11 15,-3 0-9-15,3-1-8 16,3-3-3-16,6-5 1 16,4-8-19-16,3-3 8 15,-1-5-54-15,-2 4-55 16,-1-6-117-16,1-2-167 0</inkml:trace>
          <inkml:trace contextRef="#ctx0" brushRef="#br0" timeOffset="-1810.6182">22908 3397 942 0,'0'0'139'0,"0"0"-84"16,0 0-55-16,0 0 10 16,0 0-23-16,0 0 6 15,0 0-6-15,-24 54-2 16,43-26-31-16,5 1-3 0,3-3 14 15,0-7 31-15,1-6-5 16,-2 0 18-16,-4-8-8 16,-3 1 18-16,-4-6-19 15,-2 2 0-15,-3-2 14 16,-4 0-2-16,0 0 31 16,-3 0 11-16,4-2 33 15,-1-16-37-15,0-7-49 16,1-6 14-16,-4 0-9 15,-3-3 18-15,0-9 23 16,-7-2-8-16,-18-6 9 16,-6-3-6-16,-4 9-41 15,-3 2 21-15,-3 16-17 16,3 4 1-16,3 14-12 0,2 9-17 16,1 6-49-16,7 22-19 15,6 15-70-15,16 25-24 16,3-9-56-16,0-8-120 0</inkml:trace>
          <inkml:trace contextRef="#ctx0" brushRef="#br0" timeOffset="-3003.992">21258 3145 340 0,'0'0'0'0,"0"0"-35"16,0 0 35-16,0 0 3 15,0 0 6-15,0 0 4 16,34 175 36-16,-34-132 3 16,-6 2 25-16,-16 1-6 15,-6 2-32-15,-1-9 26 16,4-1-37-16,3-2-27 0,6-10 11 16,8-1-12-16,3-11-3 15,5-2-4-15,0-4-28 16,0-2 9-16,0-6-34 15,5 0-47-15,-2 0 107 16,-3 0 29-16,0-14-28 16,0-12 0-16,0-10-1 15,0-4 44-15,0-9-12 16,0-13-2-16,0 3 8 16,5-9-29-16,11-2-8 15,6 1 6-15,6 7 2 16,1 5 4-16,2 12 9 15,-2 8-22-15,2 7 19 0,-2 9-19 16,1-3 0-16,3 3 2 16,-3 1-1-16,5 2-1 15,-3 5 0-15,-7 7 1 16,-3-5 9-16,-6 11 1 16,-7 0 1-16,-2 0 11 15,-4 0-23-15,0 6 15 16,0 11-2-16,-3 5 30 15,0 8 44-15,0 8-22 16,0 5-33-16,-9 2-16 16,-4 0-9-16,-6 4-14 15,0-4 1-15,0-3-13 16,-6-8 18-16,0-3 2 0,-7 0 7 16,0-5 3-1,-1 0-5-15,1-9-6 0,4 2 0 16,9-8 0-16,9-2-6 15,4-3 6-15,6-6-9 16,0 5-4-16,0-5-38 16,0 6 51-16,13 2 0 15,2 3 1-15,8-2 12 16,-1 3-12-16,3 1 8 16,2 4-2-16,0 3-1 15,-3-8-7-15,-2 1 1 16,-3 5 0-16,-3-10-3 0,3 4 4 15,-1-1-1 1,5-9 2-16,2 5-2 0,3-1-13 16,15-6-58-16,-8 0-120 15,-2 0-148-15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44:55.1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98C1FA-954B-488B-A222-4BDAA0E7163A}" emma:medium="tactile" emma:mode="ink">
          <msink:context xmlns:msink="http://schemas.microsoft.com/ink/2010/main" type="writingRegion" rotatedBoundingBox="6482,14557 8479,14557 8479,15475 6482,15475"/>
        </emma:interpretation>
      </emma:emma>
    </inkml:annotationXML>
    <inkml:traceGroup>
      <inkml:annotationXML>
        <emma:emma xmlns:emma="http://www.w3.org/2003/04/emma" version="1.0">
          <emma:interpretation id="{BE8230EB-7596-4DBF-8B78-9C548B51DBE8}" emma:medium="tactile" emma:mode="ink">
            <msink:context xmlns:msink="http://schemas.microsoft.com/ink/2010/main" type="paragraph" rotatedBoundingBox="6482,14557 8479,14557 8479,15475 6482,15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995151-FE2C-4ED0-8BB9-4B1E3B81CBD0}" emma:medium="tactile" emma:mode="ink">
              <msink:context xmlns:msink="http://schemas.microsoft.com/ink/2010/main" type="line" rotatedBoundingBox="6482,14557 8479,14557 8479,15475 6482,15475"/>
            </emma:interpretation>
          </emma:emma>
        </inkml:annotationXML>
        <inkml:traceGroup>
          <inkml:annotationXML>
            <emma:emma xmlns:emma="http://www.w3.org/2003/04/emma" version="1.0">
              <emma:interpretation id="{84336F89-BDA6-4AB5-9E77-144368D318C9}" emma:medium="tactile" emma:mode="ink">
                <msink:context xmlns:msink="http://schemas.microsoft.com/ink/2010/main" type="inkWord" rotatedBoundingBox="6275,15399 6643,14401 7426,14689 7059,15687"/>
              </emma:interpretation>
              <emma:one-of disjunction-type="recognition" id="oneOf0">
                <emma:interpretation id="interp0" emma:lang="en-US" emma:confidence="0.5">
                  <emma:literal>n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57 0 2 0,'0'0'10'16,"0"0"26"-16,0 0 42 15,0 0 33-15,0 0-16 16,0 0-30-16,0 0 16 16,0 125 30-16,0-111-10 15,0 0-19-15,-3 5-31 16,-3 4 5-16,2 8-7 16,4 6-10-16,0 3 45 0,0 2-71 15,0 1-7-15,0-4-3 16,0 3-3-16,0-7 0 15,0 2-2-15,0 0-24 16,0-1 10-16,0-2-8 16,-12 3-15-16,2-6-25 15,1 1-11-15,-1-7-30 16,7-14-14-16,3-5-18 16,0-6-81-16,0 0 34 0</inkml:trace>
          <inkml:trace contextRef="#ctx0" brushRef="#br0" timeOffset="1472.991">1962-77 360 0,'0'0'78'0,"0"0"-68"0,0 0 9 15,0 0 24-15,0 0 12 16,0 0 0-16,0 0-18 15,-68 103 25-15,49-75 15 16,0 0 8-16,-6 3 10 16,0 4-28-16,-7 2 1 15,2 1-9-15,-3 2-39 16,-4 3-5-16,-1 8-14 16,0-3 8-16,4 3-2 15,2-6-7-15,7-2 0 16,9-4 0-16,4-12-6 0,2 5-14 15,4-9-2-15,4-3-53 16,-3-3 14-16,5-9-43 16,0-2-5-16,0-6-1 15,0 0-27-15,0-8-52 0</inkml:trace>
        </inkml:traceGroup>
        <inkml:traceGroup>
          <inkml:annotationXML>
            <emma:emma xmlns:emma="http://www.w3.org/2003/04/emma" version="1.0">
              <emma:interpretation id="{7B6ED7F3-8E8B-4601-8578-5C47B5857387}" emma:medium="tactile" emma:mode="ink">
                <msink:context xmlns:msink="http://schemas.microsoft.com/ink/2010/main" type="inkWord" rotatedBoundingBox="7621,15278 7953,14418 8696,14705 8364,15565"/>
              </emma:interpretation>
              <emma:one-of disjunction-type="recognition" id="oneOf1">
                <emma:interpretation id="interp5" emma:lang="en-US" emma:confidence="0.5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*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817.9281">70 71 170 0,'0'0'104'15,"0"0"-45"-15,0 0-31 16,0 0-14-16,0 0 38 16,0 0-7-16,0 0-29 15,-7-71 11-15,17 63 22 0,-1 2 28 16,1 1 4-16,1-4-22 15,6 3-30-15,2-2-16 16,2-4 8-16,9 1-5 16,3-1-14-16,2-1 5 15,3 1-1-15,0 1-6 16,0 3 17-16,-4 5-16 16,-2-1 11-16,-5 4 28 15,3 0-34-15,-9 0 9 16,1 0-9-16,-6 0-5 15,-4 0-1-15,1 4 0 16,-4 5 0-16,1-9 1 16,-4 2-1-16,4-2 1 0,-7 0-1 15,3 3 1-15,0-3-1 16,-2 2 0-16,2-2 1 16,-3 4-1-16,0-2 0 15,0 1 0-15,1 3 0 16,-1 2-6-16,0 0 5 15,3 10 1-15,-3-7 0 16,4 5 5-16,-4 6-4 16,-3-1-1-16,3 5 5 15,-3 2-3-15,0 4-1 16,0 7 0-16,0-3 5 16,0 4 3-16,0 3-8 15,0 2-1-15,0-2 1 0,0-4 0 16,0-3 2-16,0-1-3 15,0-6 0-15,0-1 0 16,3-3 1-16,0 0-1 16,0-2 1-16,-3 3-1 15,0-8 6-15,0 1-6 16,0-5 0-16,0 0 4 16,0-3-4-16,0-5 0 15,0 0 0-15,0-4 1 16,0-2 4-16,0 0-5 15,0 0-10-15,0 0-20 16,0-16-65-16,0-7-168 16,0-10-291-16</inkml:trace>
          <inkml:trace contextRef="#ctx0" brushRef="#br0" timeOffset="1854.123">1360 22 765 0,'0'0'222'0,"0"0"-170"16,0 0-31-16,0 0 29 15,0 0 2-15,0 0-44 16,0 0-8-16,44 0 0 16,-1 24 2-16,7 3-2 15,1 11-3-15,-4-10-11 16,-9 5 5-16,-3-4 8 16,-8 0 1-16,-2-1 0 15,4 0-1-15,-4-2-5 0,0 2 6 16,1 0 0-1,2 0 1-15,0-1-8 0,1 0 7 16,-4 0-33 0,-3-6-19-16,-6 3-61 0,0-11-24 15,-10 10-35-15,-4-8-23 16,-2-5-83-16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8:08.33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B4156A-E2F3-4BB3-9930-99D97EB5CD61}" emma:medium="tactile" emma:mode="ink">
          <msink:context xmlns:msink="http://schemas.microsoft.com/ink/2010/main" type="writingRegion" rotatedBoundingBox="5258,2206 5230,3621 4783,3612 4811,2197">
            <msink:destinationLink direction="with" ref="{A96C9876-D8CF-45ED-B392-07B244397C1F}"/>
          </msink:context>
        </emma:interpretation>
      </emma:emma>
    </inkml:annotationXML>
    <inkml:traceGroup>
      <inkml:annotationXML>
        <emma:emma xmlns:emma="http://www.w3.org/2003/04/emma" version="1.0">
          <emma:interpretation id="{E716B2D8-AED5-4837-A803-05410C0A798D}" emma:medium="tactile" emma:mode="ink">
            <msink:context xmlns:msink="http://schemas.microsoft.com/ink/2010/main" type="paragraph" rotatedBoundingBox="5258,2206 5230,3621 4783,3612 4811,2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83B310-DC08-4C09-8E3A-AAD282D0DB11}" emma:medium="tactile" emma:mode="ink">
              <msink:context xmlns:msink="http://schemas.microsoft.com/ink/2010/main" type="line" rotatedBoundingBox="5258,2206 5230,3621 4783,3612 4811,2197"/>
            </emma:interpretation>
          </emma:emma>
        </inkml:annotationXML>
        <inkml:traceGroup>
          <inkml:annotationXML>
            <emma:emma xmlns:emma="http://www.w3.org/2003/04/emma" version="1.0">
              <emma:interpretation id="{2DC00843-8C01-4AF8-95B2-65B58E8DE35D}" emma:medium="tactile" emma:mode="ink">
                <msink:context xmlns:msink="http://schemas.microsoft.com/ink/2010/main" type="inkWord" rotatedBoundingBox="5258,2206 5230,3621 4783,3612 4811,2197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-</emma:literal>
                </emma:interpretation>
              </emma:one-of>
            </emma:emma>
          </inkml:annotationXML>
          <inkml:trace contextRef="#ctx0" brushRef="#br0">992-401 91 0,'17'-62'247'0,"-17"62"-87"16,-3 0-58-1,0 0-25-15,3 0 9 0,0 0-34 16,0 0-21-16,0 0-8 16,0 0-23-16,0 0 16 15,0 0 2-15,0 0-7 16,0 0 38-16,-3 0 31 15,3 0-4-15,0 0 5 16,0 0-33-16,0 0 1 16,0 0-15-16,0 0-28 15,0 0 17-15,0 0-23 16,0 0 6-16,0 0 0 16,0 0-5-16,0 0-1 0,0 0 0 15,0 0 0 1,-8 0 6-16,6 0-4 0,-4 0-1 15,-3 0 10 1,5 0-9-16,4 0-3 0,0 0 1 16,0 0-2-1,0 0 2-15,-3 0 0 0,3 4 1 16,-6 1 5-16,0 0 0 16,-1 4-7-16,1-1 1 15,0 1 0-15,-4 0 0 16,4-2 1-16,-4 5 14 15,-2-4 17-15,2 3-22 16,4-2 4-16,0-4-8 16,-1 1-6-16,4 0 19 15,0-6-18-15,0 3 0 0,3-3 1 16,-3 0-1 0,0 2-1-16,3 4 0 0,-3-3 1 15,0 2 5 1,-3 4-6-16,0 0 0 0,-4-1 2 15,4 3 5 1,-4 4-7-16,7-8 0 0,-3 2-2 16,3 3 2-1,3-4 0-15,-3 3 1 0,-1 2 15 16,-2-2-16-16,3-1 0 0,0 2 0 16,1 0 2-1,2-5 0-15,-3 2-1 0,3 0-1 16,0-1 3-1,0 1 4-15,0 0-8 0,-5-2 1 16,5 2-2 0,0-1 2-16,0 0 2 0,0 5-2 15,0-2 3-15,0 2 4 16,0-1-5-16,0 3-2 16,0-1-1-16,-3 0 1 15,3 3 0-15,-3-1 7 16,0 1 5-16,-2-4-12 15,0 1 12-15,2-9-12 16,0 0-3-16,3-2 3 16,0 2 0-16,0 1 6 15,0 0-6-15,0 3-6 16,0 0 6-16,0 1-1 0,0 1 1 16,0 1 3-1,0 2 3-15,0 3-2 0,0 3 1 16,0-2-4-1,0-5-1-15,0-6 0 0,0 2 1 16,-2-3 0 0,2-1-1-16,-3 0 0 15,3 1 1-15,0 0 1 0,0 3-3 16,0-1 1-16,0-1 0 16,0 2-1-16,0 0 2 0,0-3 0 15,0 6 5 1,0-3-5-16,0 8-1 0,0-2 0 15,0 3-3 1,0 0 3-16,0-5 0 0,0 1 0 16,0-5-2-1,0 1 6-15,0-1-4 0,0-3 0 16,0 2 1 0,0-2-1-16,0 0 1 0,0 0 0 15,0-2-1-15,0 4 1 0,3-7-1 16,-1 5 0-1,-2 0 0-15,3 2 0 0,0-2-1 16,-3 1 1 0,5 1-1-16,-2 1 1 0,-1-2 0 15,-2 1 0 1,3-2 1-16,-3 0-2 0,3-1 1 16,-3-1 0-16,0-3 0 15,0 3 6-15,0 1-6 16,0-1 0-16,0 1 1 15,0 0-2 1,0 1 2-16,0 3-1 0,0-3 0 16,3 3-1-1,2-2 0-15,-2 2 1 0,-1-3 0 16,1 2-1 0,-3-2 1-16,3 0 0 0,-3-1 0 15,3-1 6-15,-3-3-6 0,0 3 0 16,0 1 0-1,0-2-1-15,3 2 8 0,1 1-9 16,-1 0 2 0,0 0-12-16,0-1 11 0,0 4 1 15,0-4 0 1,4 1 1-16,-4 2 0 0,0-2-1 16,-3 0 0-16,3 0 1 0,-3-2 9 15,3 2-10 1,-3 2 0-16,4-7 11 0,2 5-11 15,0 0-9 1,0-1 7-16,0 4-5 0,0-4 7 16,0 4 2-1,1-4-2-15,-4 1 8 0,0 0-7 16,0-1-1 0,-3-2 0-16,0-3 1 0,3 3 2 15,-3-3-3-15,0 3 0 16,0 0 0-16,3-1-1 15,1 3 1-15,-1-1 0 16,0 1 0 0,0-1 0-16,0 1 0 0,-3-2 0 15,0 0 1 1,3-3 0-16,-3 0-1 0,0 3 0 16,0-3 1-16,0 3 0 0,4-3-1 15,-4 2 0 1,3 2-1-16,0-2-3 0,-3-2-12 15,0 2 4 1,3-2-11-16,-3 0 23 0,0 0-2 16,0 0 2-1,0 4 0-15,0-4 1 0,0 0-1 16,0 0 0 0,0 0 1-16,0 0-6 0,0 0 5 15,0 0 0-15,0 0-7 0,0 0 3 16,0 0 4-1,0 0-1-15,0 0-40 0,3 0 19 16,0 0-23 0,7 0 16-16,-1 0 29 0,1 1 16 15,-1-1 25 1,1 0-37-16,-4 5 5 16,-6-5-5-16,3 0-4 0,-3 1 0 15,0-1 8 1,0 0-6-16,0 0 4 0,0 0-5 15,0 0-1-15,0 0 4 16,0 0-4-16,3 0-48 16,-1 0 43-16,-2 0 5 15,0 0 13-15,5 0-7 16,-5 0-6-16,0 0 18 16,0 0-17-16,0 0 6 15,0 0-1-15,0 0-5 0,0 0-1 16,0 0 0-1,0 0 0-15,0 0 4 0,0 0-4 16,3 0 0 0,3 0 3-16,-1-1-1 0,6-5-2 15,-5 0 0 1,-1 4 1-16,0 2 0 0,-5 0-1 16,0 0 0-1,0 0 0-15,0 0 1 16,0 0 4-16,0 0-5 15,0 0 0-15,0 0 10 0,0 0-9 16,0-4 0-16,0 4-1 16,3-2-12-16,0-1 9 0,-1 0-3 15,1 0 12 1,-3 0-1-16,3 0-5 0,-3 1 2 16,0 2 14-1,0 0-16-15,0 0-2 0,0 0 2 16,0 0 0-1,0-4 3-15,0 4 4 0,0-1 5 16,5-7-12 0,1 3 6-16,-1-3-8 0,3 2 2 15,-3 1 0-15,0-1 0 0,-2 4 1 16,-3 2 0 0,3 0 14-16,-3 0-14 0,0 0-2 15,0 0-13 1,0 0 14-16,0 0 6 15,0 0-6-15,0 0 8 16,0-4-8-16,0 3-6 16,5-7 5-16,-3 7-10 0,-2-3 11 15,3 4 10-15,-3-2-10 16,0 2 1-16,0-3 11 16,0 0-10-16,0 0 3 15,0-3-3-15,0 0-2 16,0-2 15-16,0-1-15 15,0 2 0-15,0-2-1 16,0-3-4-16,0 4 5 16,0-3 0-16,3 2 0 15,0 4 0-15,-3-3 2 0,0 4-1 16,3-2 12 0,-3 4-11-16,0-1 15 0,0 0-1 15,0-2-13 1,0 1 21-16,0-1-24 0,0-4 0 15,0 4 0 1,0-4-1-16,0-2 1 0,0 4-1 16,0 1 1-16,0-2 0 15,0 4 0-15,0-2 0 16,0 3 2-16,0 0-2 16,0 1 0-16,0-4 6 15,0 3-4-15,0 0 19 16,0 1-20-16,0-3 0 15,0-3-1-15,0 1 5 16,0-2-5-16,0 1 0 16,0-1 0-16,0 1 1 15,0 3 0-15,0-4 1 0,0 3-2 16,0-2 1 0,0-1-1-16,0 3 1 0,0 2-1 15,0-4 8 1,0 4-8-16,0-5-1 0,0-2 1 15,0-1-7 1,0-2 1-16,7 3 4 0,-4 0 2 16,0 2 12-16,-3 0-11 0,0 0-1 15,0-1 9 1,0 1-9-16,0-2 16 0,0-1-16 16,0 2 0-1,0-2-2-15,0 3-6 0,3 1 7 16,0 2-1-1,0-3-1-15,4 4 3 0,-4 0 0 16,0-1 0 0,-3 3 5-16,3 0 3 0,-3 1-6 15,0 2-2-15,0-3 1 16,0-3 6-16,0 0-6 16,0 0 6-16,0-1-7 15,0-5-3 1,7-1 1-16,-1-5 1 0,0 5-7 15,0-5 7-15,-2 4 1 16,2 0 0-16,-3 6 13 16,-3-1-13-16,0 4-1 0,0-1-1 15,0 2 2 1,0-2 7-16,0 3-7 0,0-6 0 16,0 3 5-1,0-2-5-15,0-4 0 0,0 2-6 16,0-4 6-1,0-2 6-15,0 0-6 0,0-2 1 16,0 1 0 0,0 3-1-16,0-2-1 0,0-1-14 15,0 5 15-15,0 1 13 0,0 2 3 16,0 4-5 0,0 1 3-16,0 2-7 0,0-4-5 15,0 1-2 1,0-7-24-16,0 1 23 0,0-6 1 15,0 3 0 1,0-2 4-16,0 1 3 0,0 1-4 16,0 0-3-16,0 3-9 15,0-1 9-15,-3 3 8 16,-3 1-1-16,-1 2 10 16,4 1-17-16,-3 0-1 15,3 1 1-15,3-1 0 16,-3 1 3-16,-1 0-3 15,1-2 0-15,0-3 0 16,0 1 0 0,-3-1 0-16,2 4 0 0,-2-4 0 15,0 4 11-15,-4-1-11 0,4 0 0 16,-2 1-1 0,-3 1 10-16,6 2-10 0,-5-1 1 15,7 1 0 1,0 2 0-16,1-4 0 0,-1 4 0 15,0-3 9 1,-2 3-2-16,2 0-7 0,0-2 0 16,-2 2 1-16,-6-4 13 15,0 2-14-15,-2 2 0 16,-3 0 0-16,1 0 0 16,2 0 0-16,3 0 0 15,4 0-7-15,3 0 1 0,0 0-11 16,0 6-13-1,-1 5 17-15,1 0-41 0,0-2-26 16,0 2-21 0,-10 3-46-16,1-3-53 0,-1-2-288 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6:18.2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E50EE9-D910-4ADA-9C50-060C3DE74AA9}" emma:medium="tactile" emma:mode="ink">
          <msink:context xmlns:msink="http://schemas.microsoft.com/ink/2010/main" type="inkDrawing" rotatedBoundingBox="12339,3853 19353,3548 19459,5995 12446,6299" hotPoints="18931,3932 18864,6041 12550,5841 12617,3731" semanticType="enclosure" shapeName="Rectangle"/>
        </emma:interpretation>
      </emma:emma>
    </inkml:annotationXML>
    <inkml:trace contextRef="#ctx0" brushRef="#br0">216 14 82 0,'0'0'70'0,"0"0"-23"16,0 0-12-16,0 0 33 15,0 0-3-15,0 0-26 16,0 0 8-16,0 0-15 16,0 0 5-16,-4 0 15 15,4 0-13-15,-3 0-4 16,0 0-35-16,0-3 0 16,3-2 16-16,0-1-10 0,0 3 4 15,0 3 12 1,0 0-22-16,0 0 0 0,0 0 0 15,0 0 0 1,0 0 6-16,0 0-6 0,0 0 7 16,-3 0 16-16,3 0-23 15,0 0 16-15,0 0-16 16,0 0 0-16,0 0-9 16,0 0 8-16,0 0 1 15,0 0-1-15,0 0-9 16,0 3 10-16,0 5 0 15,0-2 1-15,0 1 3 16,0 6-3-16,0 1 0 16,0 0 0-16,0 5 5 15,0 2-12-15,0 3-2 16,0 2 2-16,0 2-4 0,0 7 10 16,0-1-14-16,0-1 14 15,0 5 1-15,0-2 6 16,0 1-7-16,0-7 0 15,0 2-3-15,0-2 6 16,0-3-3-16,0 2 0 16,-7 2 3-16,1 0-4 15,3-2 1-15,-3-1 0 16,3-6 22-16,-1 1-20 16,4-1-1-16,-3-2 4 15,3 0-5-15,0 6 0 16,-3-5 0-16,3 5 0 0,-3 2 1 15,-3 1 0 1,2 0-1-16,-5 2 19 0,3 2-19 16,-4-1 17-16,4 1-17 15,-4 2 2-15,4 3 9 16,-2-1-11-16,-3 4 1 16,3 1 3-16,0 1-1 15,2-4-3-15,4-3 0 16,-4-4 0-16,1-6 1 15,2-6-1-15,1-3 0 16,-1-7 3-16,0 2 3 16,0-3-7-16,3-1 1 15,-5 0 0-15,2 1 5 16,3 0-5-16,0 2 0 0,0-3 0 16,-2 0-2-16,2 1 2 15,0 0 0-15,-3 0 1 16,0-1 0-16,0 3-1 15,0 1 0-15,-1-1 13 16,1 0-12-16,0-3 37 16,0 1-37-16,0-7 5 15,3 4 0-15,0-3-6 16,0 1 1-16,0-2-1 16,0 1-2-16,0 0 2 15,0 0-1-15,0-3-22 16,0 0 10-16,0 0 13 15,0 0 13-15,0 0 5 16,0 0-17-16,0 0 45 0,0 0-1 16,0 0-9-16,0 0 17 15,0 0-12-15,0 0-22 16,0 0-19-16,0 0 13 16,0 0-12-16,3 0-1 15,3 0 2-15,7 0 3 16,-5 0-4-16,6 0-1 15,-1 0 0-15,-2 0 3 16,5 0-4-16,3 0 1 16,3 0 0-16,6 0 0 15,1 0 0-15,6 0 0 16,-1-3-1-16,-2-3 9 16,-1 0-9-16,-5 3 1 15,-4 3 0-15,0 0-11 0,-3 0 12 16,-5 0-1-16,2 0 0 15,3 0 3-15,6 0-13 16,1 9 10-16,8-3 0 16,1-1-5-16,6 1 11 15,0-3-6-15,2-3 0 16,-2 0 6-16,4 0-8 16,-4 0 2-16,-4 0-1 15,4 0-9-15,1 0 10 16,-1 0 0-16,0-3 0 0,-1 1 9 15,-6-2-16 1,-5 4 7-16,-7 0 0 0,-6 0-5 16,-1 0 6-16,-2 0-1 15,0 0 0-15,2 0 7 16,6 0-8-16,3 0 1 16,6 0-6-16,5 0-3 15,9 0 10-15,-3 0-1 16,-3 0 6-16,-7 0-5 15,-8 0-1-15,-1 0 0 16,0-5 0-16,3-3-1 16,2-1 1-16,3 3 0 15,-3 1 0-15,-2-1 6 16,4 6-7-16,-4 0 1 16,3 0-3-16,4 0 1 0,0 0 2 15,2 0 0-15,-2 0 0 16,-2-3 3-16,-3 0-3 15,-3-3 0 1,-2 1 0-16,3-3 0 0,0-4 1 16,4 0-1-16,2 2 2 15,7-5 6-15,0 1-9 16,2 3 1-16,-2-1-3 16,-3 1-4-16,-4 2 8 15,-2 3-1-15,-4 1 0 16,3 0 10-16,4-1-17 15,-2 0 7-15,5 3 0 16,-2-3-1-16,0 1 2 0,-1 0-1 16,3-1 0-16,-1 0 7 15,-2 1-14-15,0-1 7 16,-1 3 0-16,-7-2-1 16,3 1 2-16,-2 2-1 15,-4 2 0-15,-2 0 2 16,0 0-8-16,3 0 4 15,0 0 2-15,10 0-1 16,2 0 2-16,14 0-1 16,2 0 0-16,9 0 1 15,4 2-8-15,-3 2 7 16,-6-2 0-16,-4 4-1 0,-2 0 2 16,-5-1-1-1,-2 1 0-15,-6 3-14 16,-7 2 14-16,-3 0-7 0,-3 0 7 15,4-2 0-15,5 2 1 16,1-4-1-16,9-3 0 16,-1-1 2-16,4-3 2 15,0 3-4-15,-3-3 0 16,0 0-1-16,0 0 1 16,-3 0 0-16,-1 3 0 15,-6 3-1-15,-5 0-5 16,-4-2 6-16,0 5 0 15,3 0-1-15,7 0 7 0,6-1-6 16,6 0 0 0,0 1 1-16,-1-3-4 0,-2 3 3 15,3-2 0-15,4-1 4 16,2 2-4-16,-4-2 0 16,5 3 0-16,-7-4 0 15,-6 4 2-15,-3-3-2 16,-7 2 0-16,-6-2-2 15,3 0 2-15,1-5 0 16,2 3 0-16,4-4 0 16,-2 0 5-16,2 0-5 15,2 0 0-15,4 0-2 16,-3-5-3-16,3-1 4 16,0 0-13-16,-5 4-4 15,8 2 16-15,-3-4 2 0,7 4-1 16,-1-2 1-1,6 2-19-15,1 0 12 0,1 0-3 16,5 0 1-16,3 0 8 16,6 0 1-16,1 0 0 15,2 0-1-15,-4 0-2 16,5 0 3-16,-4 0 0 16,-6 0 0-16,0 0 0 15,-4 0 0-15,-3 0 0 16,1 0 0-16,-3 0 0 15,2 0 0-15,3 2 0 16,1-2-2-16,3 4 1 16,0-4 1-16,0 0 0 0,0 0 0 15,-5 0-22 1,-7 0-24-16,-10 0 19 0,-13 0-6 16,-12 0 33-16,-10 0 0 15,-3 0-2-15,0-4-99 16,-38 2-82-16,0-1 46 15,-3 0-176-15</inkml:trace>
    <inkml:trace contextRef="#ctx0" brushRef="#br0" timeOffset="2704.5623">445-413 165 0,'0'0'124'15,"0"0"-54"-15,0 0-26 16,0 0-26-16,0 0 33 16,0 0 5-16,0 0-4 15,-29-29-4-15,29 26-8 16,0 3 6-16,0 0 51 16,0 0-32-16,0 0-36 15,0 0-15-15,0 0-14 16,5 0 0-16,0 0-10 15,8 0 0-15,6 0-35 16,3 0 24-16,9 0 21 16,7 0-1-16,9 0 2 0,10 0-1 15,2 3 0-15,7-3-5 16,1 0 4-16,8 3-1 16,0-3 1-16,7 0-1 15,0 0 2-15,-3 0 0 16,-6 0 0-16,-8 0 9 15,1 0-11-15,-3 0 2 16,7 0-5-16,1 0 5 16,5 0 0-16,6 0 7 15,-3 0-7-15,2 0 1 16,-5 5 0-16,3 1-1 16,-5 0 0-16,5 0-1 0,0 3 1 15,-3-4 0 1,3 0 0-16,-3 1 1 0,-2-6 3 15,5 0-4-15,5 0 0 16,2 0 7-16,2-6-6 16,-3-4 24-16,-1-3-5 15,-2 3-20-15,-3 1 8 16,-3 3-8-16,-3 4 0 16,-5 2-1-16,-2 0 1 15,-2 0 0-15,-1 0 0 16,5 2 1-16,5-2-1 15,6 0 0-15,3 0 0 16,2-2 3-16,-2-9-3 0,0-4 0 16,-3 4 0-1,-3 5 1-15,-8 0-1 0,1 6 0 16,-2 0 0-16,1 0-1 16,-2 3 1-16,4 11 0 15,-1-2 0-15,4-2 0 16,1 0 0-16,-1-5-35 15,3-2 7-15,-8-3 27 16,3 0-6-16,-9 0 0 16,-5 0-6-16,-4 0-2 15,-5 0 14-15,-4 0-9 16,-4 0-5-16,1 0 14 16,-3 0-13-16,3 0 5 15,3 0 3-15,0 0-7 16,-1 0 12-16,-2-3-7 0,-3 3-12 15,-6 0 20-15,-7 0-1 16,-3 0 1-16,-6 0 0 16,0 0 1-16,3 0-1 15,3 0 0-15,0 3 0 16,3 2-1-16,2 1 1 16,6 0 0-16,-3 0 0 15,2-1-129-15,0 2 73 16,-4-1 34-16,0-5 22 15,-9-1 7-15,-3 3-7 16,-10-3 0-16,-2 0 0 16,-1 0 6-16,-3 3 19 0,0-3-4 15,0 0-15-15,0 6-3 16,3 0 4-16,0 2-5 16,0 6-2-16,3 1-9 15,-2 1 8-15,-1 2-11 16,-3 1 12-16,3 0-1 15,-3-1-3-15,0-4 4 16,0-3 11-16,0 4 18 16,0-4 19-16,0 6-2 15,-3 0-11-15,-4 8 15 16,4 6-25-16,0 3-7 16,3 6-3-16,0 8 27 15,0 0-5-15,0 6-29 0,0-3-8 16,0 2 2-16,0-4 0 15,0 2 9-15,-3-3-5 16,-3-3-4-16,-4-2 34 16,1-1-6-16,2-1 57 15,1-9-41-15,3 6-39 16,3-5 11-16,0 1-18 16,0 0-14-16,0 3 5 15,0 6-1-15,13-1 10 16,2 1 31-16,-2-3-30 15,0-1 14-15,-7-5-15 16,0-4 1-16,-6 0-1 16,0-7 0-16,0 1 0 0,0-2 12 15,0 5-12 1,0-3 11-16,0 5-11 0,0 1 6 16,0 0-3-1,0 1-1-15,0 7 4 0,0-2-6 16,0 6 0-16,0-2 0 15,0 2 0-15,0-1 1 16,0-5 0-16,0-6-1 16,0 0 0-16,-6-9-1 15,3-4-32-15,-4-8 33 16,1 0 0-16,3-3 1 16,0-1 5-16,0 0 17 15,0 0-1-15,-4 5 4 16,4-1-25-16,-3-2-1 0,-1 2 0 15,4-3 1-15,0 0 9 16,3-6-10-16,0 2 1 16,0-2 0-16,0 0-1 15,0 0-10-15,0 0-57 16,0 0-121-16,0-5-64 16,-3-15-339-16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6:44.20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69EE33-2EF7-477A-83F5-8B8499175672}" emma:medium="tactile" emma:mode="ink">
          <msink:context xmlns:msink="http://schemas.microsoft.com/ink/2010/main" type="writingRegion" rotatedBoundingBox="26455,2340 29235,4500 28509,5434 25729,3274"/>
        </emma:interpretation>
      </emma:emma>
    </inkml:annotationXML>
    <inkml:traceGroup>
      <inkml:annotationXML>
        <emma:emma xmlns:emma="http://www.w3.org/2003/04/emma" version="1.0">
          <emma:interpretation id="{52415457-327C-48B6-A38A-9E7B86C12F9E}" emma:medium="tactile" emma:mode="ink">
            <msink:context xmlns:msink="http://schemas.microsoft.com/ink/2010/main" type="paragraph" rotatedBoundingBox="26455,2340 29235,4500 28509,5434 25729,3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F1579B-F08B-4FEB-B8CC-5828770D161C}" emma:medium="tactile" emma:mode="ink">
              <msink:context xmlns:msink="http://schemas.microsoft.com/ink/2010/main" type="line" rotatedBoundingBox="26455,2340 29235,4500 28509,5434 25729,3274"/>
            </emma:interpretation>
          </emma:emma>
        </inkml:annotationXML>
        <inkml:traceGroup>
          <inkml:annotationXML>
            <emma:emma xmlns:emma="http://www.w3.org/2003/04/emma" version="1.0">
              <emma:interpretation id="{F7F29A41-6C65-4FB7-BFB0-6FA4BEC1BD52}" emma:medium="tactile" emma:mode="ink">
                <msink:context xmlns:msink="http://schemas.microsoft.com/ink/2010/main" type="inkWord" rotatedBoundingBox="25810,3230 26296,2523 26837,2895 26351,3602"/>
              </emma:interpretation>
              <emma:one-of disjunction-type="recognition" id="oneOf0">
                <emma:interpretation id="interp0" emma:lang="en-US" emma:confidence="0.5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5483-1368 434 0,'0'0'269'0,"0"0"-263"0,0 0-6 15,0 0-34-15,0 0 20 16,0 0 14-16,0 0 10 16,-29 73-7-16,20-47 17 15,-1 5-1-15,-2 4 3 16,-1-2 27-16,0 4-26 16,2-3 14-16,0 3-15 15,3 2-22-15,-3 0 26 16,3-2-24-16,-6 3 5 15,6-6-1-15,2-3 1 16,-1-2-7-16,1-7 0 0,0-2 0 16,2-6 0-1,1-5 0-15,3-3 0 0,0-4 2 16,0-2 5-16,0 0 1 16,0 0 60-16,0 0 16 15,0-19-39-15,0-10-42 16,0-7-2-16,0-7-1 15,0-6-7-15,16-2-4 16,6-5-43-16,2 3-7 16,3 2 54-16,0 2-2 15,-5 10 9-15,0 5 0 16,-3 6 6-16,-3 5-6 16,0 5 0-16,0 2-5 15,2 1 5-15,-2 5 0 0,3-5 0 16,0 1 6-16,3-1 1 15,2-1-9-15,6 2 2 16,-9 1 0-16,1 0-1 16,-8 5 1-16,-6 5 0 15,-5 3 0-15,0 0-13 16,-3 0 12-16,4 0-13 16,-1 0-40-16,-3 6 25 15,3 12 3-15,0 3 13 16,0 1 13-16,0 4-14 15,1-3 12-15,-1-1 1 16,0 1 1-16,-3-3 0 16,0-3-2-16,0 2 1 0,0-1 0 15,0-1-21-15,0 1 22 16,-6 1 0-16,-13 4 11 16,-7 2 28-16,-4 4-5 15,-8-1-6-15,0-2-14 16,-6 1-13-16,6-3 11 15,0-5-12-15,10-6 0 16,2-4 7-16,9-3-6 16,3-6 9-16,4 0 4 15,4 0-1-15,3 0 6 16,1-2-19-16,2-13-10 16,0 0 4-16,0 0 6 15,2 0-23-15,12 0 12 0,-3 7 11 16,-3 2 0-1,0 5 0-15,-2 1-12 0,1 0 12 16,2 0-2-16,4 0 1 16,-1 10 1-16,1 4 0 15,3-1 16-15,0 2-4 16,2 3 6-16,5-5 17 16,-1 5-20-16,3-4 3 15,2-1-3-15,6 0-14 16,-3-2 9-16,5-3-10 15,0-2 0-15,-4-1 1 16,4-3-1-16,-3 2-12 0,2-4-80 16,-13 0-134-16,-7 0-162 15</inkml:trace>
        </inkml:traceGroup>
        <inkml:traceGroup>
          <inkml:annotationXML>
            <emma:emma xmlns:emma="http://www.w3.org/2003/04/emma" version="1.0">
              <emma:interpretation id="{A40B47BF-B605-4A01-8642-BE2A86115EA8}" emma:medium="tactile" emma:mode="ink">
                <msink:context xmlns:msink="http://schemas.microsoft.com/ink/2010/main" type="inkWord" rotatedBoundingBox="28678,3946 28928,5351 27696,5570 27447,4164"/>
              </emma:interpretation>
              <emma:one-of disjunction-type="recognition" id="oneOf1">
                <emma:interpretation id="interp5" emma:lang="en-US" emma:confidence="0.5">
                  <emma:literal>^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1679.175">6766 81 325 0,'0'0'75'16,"0"0"-51"-16,0 0-23 15,0 0 37-15,0 0 90 16,0 0-2-16,0 0-6 15,0 0 8-15,0 0-34 16,0 0-9-16,0 0-50 16,0 0-9-16,10 0-8 0,15 0-17 15,13 0-2 1,11-5 0-16,11-4 1 0,0 1-1 16,3-1 1-16,-3 1 0 15,-1 2-1-15,1-3-2 16,-3 4 2-16,3-1-12 15,3 0-13-15,-3 4 26 16,-3-4-18-16,-8 3 18 16,-1 3-7-16,-10 0-16 15,-1 0 22-15,-2 0-16 16,0 0-15-16,0 0 32 16,-5 0-16-16,-2 0-10 15,-2 0 4-15,-4 0-5 16,-3 0 26-16,-7 0 0 15,1-3 1-15,-7-2 4 16,-3 3-3-16,1 2 10 0,-4 0 42 16,3 0-17-16,-3 0 15 15,0 0-41-15,0 0 3 16,0 0-26-16,0 0 12 16,0 0-38-16,6 0 13 15,0 0-8-15,1 4 24 16,-1 2-17-16,0 0 5 15,-3-1 21-15,-3 1 1 16,0-4 0-16,0 2-7 16,0 1 2-16,0 4 5 15,0 5 11-15,0 6-11 16,0 6 29-16,0 8-10 0,0 4-2 16,-3 7 9-1,-6 4-26-15,-1 2 16 0,-2-1-3 16,2-4-12-16,-2-3 26 15,-1-9-15-15,0-2 12 16,4-4 4-16,3-5-28 16,-1-1 13-16,1 1-7 15,3-1-6-15,0 6 12 16,0 0-11-16,-1 8 5 16,1 0 5-16,0 0-10 15,0 4 2-15,-3-6-3 16,2 2 0-16,-2-2 7 15,0 1-7-15,1-1 0 16,-3-3 2-16,2-6-2 0,4-2-8 16,2-4-8-16,0-4 9 15,0-1 6-15,0 1 2 16,0-1 8-16,0-1-4 16,0-1 2-16,0 1-6 15,0 5-1-15,0-1-13 16,0 1 13-16,-3-2 0 15,-2-4 1-15,5-4 0 16,0-1 5-16,0-4-6 16,0 3 0-16,0-3-8 15,0 3 7-15,0-3-6 16,0 0 1-16,0-1 4 16,0 2-35-16,0-2 15 0,-3 1-11 15,3-3-24-15,-3 3-5 16,3-3-9-16,0 0 6 15,-2 0 22-15,2 0-2 16,0 0 18-16,-3 0-42 16,-3 0-40-1,1 0 23-15,2 0-86 63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6:26.7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4C64C4-E7BB-4B9E-B345-C47719C69CF6}" emma:medium="tactile" emma:mode="ink">
          <msink:context xmlns:msink="http://schemas.microsoft.com/ink/2010/main" type="writingRegion" rotatedBoundingBox="20577,4224 27175,3209 27449,4992 20851,6007"/>
        </emma:interpretation>
      </emma:emma>
    </inkml:annotationXML>
    <inkml:traceGroup>
      <inkml:annotationXML>
        <emma:emma xmlns:emma="http://www.w3.org/2003/04/emma" version="1.0">
          <emma:interpretation id="{927042DB-CFAD-4B1A-A528-E00511BD37B8}" emma:medium="tactile" emma:mode="ink">
            <msink:context xmlns:msink="http://schemas.microsoft.com/ink/2010/main" type="paragraph" rotatedBoundingBox="20577,4224 27175,3209 27449,4992 20851,6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16AB2-8600-4953-BABD-40775582D9EB}" emma:medium="tactile" emma:mode="ink">
              <msink:context xmlns:msink="http://schemas.microsoft.com/ink/2010/main" type="line" rotatedBoundingBox="20577,4224 27175,3209 27449,4992 20851,6007"/>
            </emma:interpretation>
          </emma:emma>
        </inkml:annotationXML>
        <inkml:traceGroup>
          <inkml:annotationXML>
            <emma:emma xmlns:emma="http://www.w3.org/2003/04/emma" version="1.0">
              <emma:interpretation id="{D503E5B9-17B8-4B5A-B5B8-43C4EFCD0E68}" emma:medium="tactile" emma:mode="ink">
                <msink:context xmlns:msink="http://schemas.microsoft.com/ink/2010/main" type="inkWord" rotatedBoundingBox="21455,3682 22477,5088 21305,5939 20283,4533"/>
              </emma:interpretation>
              <emma:one-of disjunction-type="recognition" id="oneOf0">
                <emma:interpretation id="interp0" emma:lang="en-US" emma:confidence="0.5">
                  <emma:literal>W,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We</emma:literal>
                </emma:interpretation>
                <emma:interpretation id="interp3" emma:lang="en-US" emma:confidence="0">
                  <emma:literal>Ws</emma:literal>
                </emma:interpretation>
                <emma:interpretation id="interp4" emma:lang="en-US" emma:confidence="0">
                  <emma:literal>"W</emma:literal>
                </emma:interpretation>
              </emma:one-of>
            </emma:emma>
          </inkml:annotationXML>
          <inkml:trace contextRef="#ctx0" brushRef="#br0">0 163 492 0,'0'0'85'0,"0"0"-36"15,0 0-5-15,0 0 34 16,0 0 30-16,0 0-58 15,0 0-24-15,0-2 9 16,0 2 11-16,0 0 15 16,0 0-26-16,0 0-19 15,0 0 29-15,0 0-37 16,0 0-8-16,0 5-1 0,0 15-13 16,0 7 7-16,0 11 2 15,0 8-22-15,0 1 26 16,0 2 1-16,0-1 6 15,0-6 4-15,0-2-2 16,0-3-6-16,0-1-2 16,0 1 1-16,0 0 3 15,3 6-3-15,-3 4-1 16,4-2 17-16,-1 4-16 16,3-6-2-16,-3-4 1 15,3-5-5-15,1-5-1 16,-4-9 9-16,3-1-3 15,-3-7 0-15,1-2 0 16,-1-4-2-16,0-3 2 0,0 1-7 16,-3-4 7-16,3 0 0 15,4 0 3-15,-1 0 16 16,3-7-19-16,10-12 0 16,2-7-10-16,9-8-16 15,0-3 26-15,2-3-37 16,-1-5 20-16,1 0 16 15,-7 0-6-15,-3-2 7 16,0-4 0-16,-6 2 0 16,0-1 5-16,-3 0-4 15,-1 4 23-15,1-5 13 0,3-2-35 16,-2 2 14 0,8 1-16-16,2-1 0 0,-3 6-1 15,1 5 1-15,-3 5 0 16,0 10 0-16,-7 5-13 15,-2 9 7-15,-4 3 2 16,0 2 4-16,-6 4 0 16,0-1 0-16,0 3 0 15,0 0 0-15,0 0 0 16,0 0-7-16,0 0-18 16,0 0-8-16,0 5 3 15,0 12 5-15,0 8 25 16,0 3-8-16,0 7-26 15,0-4 6-15,0 0 7 16,0 1-2-16,0-1 23 0,0 2 0 16,-3 1-13-16,-6 0 13 15,2 3 3-15,1 3 13 16,-3-1-16-16,5 5 27 16,1 1 2-16,3-3-7 15,0 0-21-15,0-2-1 16,0 2 1-16,3 0 8 15,7 2-8-15,-4-5 0 16,1 1 13-16,-7-7-14 16,0-4-1-16,0-4 1 15,0-9-10-15,0-1 10 16,0-9 0-16,0-3 2 16,0-1 0-16,3-2 7 0,0 0-7 15,3 0 11-15,0 0-13 16,7-8 36-16,3-15-36 15,3-8 1-15,6-5 3 16,0-13-2-16,-4-2 3 16,1-8 1-16,2-6-6 15,-2-6 21-15,-4-5-6 16,4 2-7-16,3-1 16 16,0 9-16-16,4 0 2 15,2 6-7-15,-2 6 3 16,-4 7-2-16,-3 11-4 15,-6 4 13-15,-5 13 4 16,0 1-15-16,-6 10-2 16,-5 2 0-16,0 3-1 15,0 3 0-15,0 0-23 0,0 0-61 16,0 0 5-16,0 9 1 16,0 8 41-16,0 3 28 15,-2 5-38-15,-9 11-71 16,8-4-50-16,-5-4-87 0</inkml:trace>
          <inkml:trace contextRef="#ctx0" brushRef="#br0" timeOffset="749.2497">887 1019 474 0,'0'0'102'0,"0"0"-90"0,0 0-11 15,0 0 15-15,0 0 15 16,163-80-2-16,-119 72-21 16,4 0-7-16,-1 4 3 15,-9 1-4-15,-3 3 0 16,-10 0 11-16,-6 0 31 15,-8 0 25-15,3 0-10 16,-4 0-36-16,-4 0 3 16,2 0-14-16,0 0 6 15,-2 3 17-15,-4 14-24 16,4 3-9-16,-1 5-16 16,-5 7-4-16,0 5 11 15,0 2-4-15,0-2 12 0,-13 2 1 16,-4-3 0-1,-2 2 15-15,-2-4 9 0,-4-1 25 16,0 2 44-16,-4-4-29 16,1-2-11-16,-1-1-14 15,1 0-18-15,3 0 3 16,1-5-8-16,5-6-6 16,0-6 29-16,5-2 1 15,6-6 9-15,-5 0 0 16,-1-3-11-16,-4 0 22 15,-7 0-18-15,0-11-29 16,0-7 18-16,3-1-31 16,6 1 0-16,6 1 4 0,4 6-4 15,3 0 0-15,3 8-4 16,0 0-40-16,0 3-16 16,0 0-52-16,0 0-57 15,0 0-2-15,3 3 42 16,13 6-114-16,-7-4-80 0</inkml:trace>
        </inkml:traceGroup>
        <inkml:traceGroup>
          <inkml:annotationXML>
            <emma:emma xmlns:emma="http://www.w3.org/2003/04/emma" version="1.0">
              <emma:interpretation id="{41C8021A-A97A-4F71-B213-DD9FA3CAEC89}" emma:medium="tactile" emma:mode="ink">
                <msink:context xmlns:msink="http://schemas.microsoft.com/ink/2010/main" type="inkWord" rotatedBoundingBox="21936,4715 23369,3332 24579,4586 23146,5968"/>
              </emma:interpretation>
              <emma:one-of disjunction-type="recognition" id="oneOf1">
                <emma:interpretation id="interp5" emma:lang="en-US" emma:confidence="0.5">
                  <emma:literal>[5]</emma:literal>
                </emma:interpretation>
                <emma:interpretation id="interp6" emma:lang="en-US" emma:confidence="0">
                  <emma:literal>{5]</emma:literal>
                </emma:interpretation>
                <emma:interpretation id="interp7" emma:lang="en-US" emma:confidence="0">
                  <emma:literal>(5]</emma:literal>
                </emma:interpretation>
                <emma:interpretation id="interp8" emma:lang="en-US" emma:confidence="0">
                  <emma:literal>25]</emma:literal>
                </emma:interpretation>
                <emma:interpretation id="interp9" emma:lang="en-US" emma:confidence="0">
                  <emma:literal>55]</emma:literal>
                </emma:interpretation>
              </emma:one-of>
            </emma:emma>
          </inkml:annotationXML>
          <inkml:trace contextRef="#ctx0" brushRef="#br0" timeOffset="144483.1381">2054-41 120 0,'0'0'522'0,"0"0"-435"16,0 0-79-16,0 0 18 15,0 0 29-15,0 0-42 0,0 0 9 16,0 68-22-16,0-23 1 16,0 2 6-16,0 4-6 15,0-5 24-15,0 2-4 16,0-3-13-16,0 3 22 15,-13 2-8-15,1 2 21 16,-6 5-13-16,-4 8-28 16,-5 3 14-16,5 6-16 15,1 2 0-15,-1-2 4 32,6-7-4-32,4-5 0 0,2-7 0 0,1-10 1 15,3-8-1-15,-1-6 0 0,1-11 0 16,3-3 3-1,0-9-3-15,3-2 1 0,0-6 6 16,0 0-4-16,0 0 37 16,0 0-5-16,0 0-19 15,0 0 6-15,12 0-12 16,13-8-3-16,1-4-6 16,2 5 0-16,-4-6 5 15,3 8-6-15,-5-1 0 16,0 3-6-16,2 3 7 15,4 0-1-15,4 0 0 16,0 0 2-16,-4 0-4 16,0 0 2-16,-2 0-16 0,-4 0-7 15,-3 0-26 1,-5 0 21-16,2 0-9 0,-5 0-20 16,-3-14-22-16,3 0-102 15,-8-4-115-15</inkml:trace>
          <inkml:trace contextRef="#ctx0" brushRef="#br0" timeOffset="144869.714">2035-121 563 0,'0'0'197'0,"0"0"-135"16,0 0 24-16,0 0 0 15,0 0-50-15,0 0-9 16,161-14-20-16,-114 11 9 16,1-3 28-16,-2 4-27 15,-5-5 2-15,0 5-19 0,-6-4 1 16,-7 3 1-16,-6 1-2 16,-6-1-7-16,-3 3-30 15,-4 0-91-15,-4 0-183 16,0 0-198-16</inkml:trace>
          <inkml:trace contextRef="#ctx0" brushRef="#br0" timeOffset="145470.3993">2369 329 660 0,'0'0'181'0,"0"0"-128"15,0 0-18-15,0 0 47 16,0 0-24-16,0 0-23 15,0 0-34-15,186-87 8 16,-142 72 9-16,-4 4-18 16,-5 2 2-16,-10 4-2 15,-6 5 1-15,-7 0-9 16,-2 0 6-16,-7 0-11 16,-3 0 12-16,0 14 2 0,0 8 1 15,0 7-2 1,0 5 1-16,-6 8-1 0,-7 8 2 15,-3 9-1-15,4-1-1 16,-1-1-1-16,4-1 1 16,-1-7 0-16,1-7-4 15,-1-7-2-15,-6-7 6 16,2-6-2-16,-5-5 2 16,-3 0 18-16,-5-2 27 15,6-4-11-15,-4-1-21 16,6-4 16-16,0 0-14 15,0-3 4-15,3-1 20 16,4-2-28-16,-1 0 7 0,4 0-9 16,-1 0-8-16,1 0-2 15,-1-5-2-15,1-3-48 16,-7-1-30-16,0-2-98 16,2 2-162-16,1 0-260 0</inkml:trace>
          <inkml:trace contextRef="#ctx0" brushRef="#br0" timeOffset="146273.4903">2985-30 565 0,'0'0'151'0,"0"0"-51"15,0 0 46-15,0 0-25 16,0 0-53-16,0 0-50 16,0 0-17-16,167-69 10 15,-129 60-10-15,-6 5-1 16,-8 4 4-16,-8 0-2 15,-4 0-3-15,-2 0 1 16,-1 0-5-16,1 0 3 16,2 10 2-16,-2 10 0 15,-1 1-6-15,-2 7 4 16,-4 2 2-16,-3 13 0 16,0 5 0-16,0 6 1 15,0 6-1-15,0 5 1 0,0 0 5 16,0 1-5-1,-7-5-1-15,4 1 0 0,-3 1 1 16,3 0 2-16,-3-1-3 16,-1-3 0-16,-2 1 2 15,2-4-1-15,-2 0-2 16,1-5 1-16,-3-2-13 16,3-9 6-16,-6-7 0 15,1-7-11-15,-1-7 17 16,-2-5 2-16,-3-9 25 15,0 3 7-15,-3-8 2 16,-3 0 17-16,-7 0 4 0,-6 0 4 16,3-15 8-1,-2-2-7-15,8-4-10 47,4 5-10-31,7-1-30-16,9 3 15 0,-1 3-26 0,7 2-8 0,0 6-5 0,3 0-42 0,0 3-45 0,-3 0-98 15,3 0-201-15,-5 0-282 0</inkml:trace>
        </inkml:traceGroup>
        <inkml:traceGroup>
          <inkml:annotationXML>
            <emma:emma xmlns:emma="http://www.w3.org/2003/04/emma" version="1.0">
              <emma:interpretation id="{E23E7494-F49F-4A9C-8767-35DFEFF5491F}" emma:medium="tactile" emma:mode="ink">
                <msink:context xmlns:msink="http://schemas.microsoft.com/ink/2010/main" type="inkWord" rotatedBoundingBox="24461,4138 27156,3395 27503,4655 24809,5398"/>
              </emma:interpretation>
              <emma:one-of disjunction-type="recognition" id="oneOf2">
                <emma:interpretation id="interp10" emma:lang="en-US" emma:confidence="0.5">
                  <emma:literal>147</emma:literal>
                </emma:interpretation>
                <emma:interpretation id="interp11" emma:lang="en-US" emma:confidence="0">
                  <emma:literal>14</emma:literal>
                </emma:interpretation>
                <emma:interpretation id="interp12" emma:lang="en-US" emma:confidence="0">
                  <emma:literal>14,</emma:literal>
                </emma:interpretation>
                <emma:interpretation id="interp13" emma:lang="en-US" emma:confidence="0">
                  <emma:literal>F'</emma:literal>
                </emma:interpretation>
                <emma:interpretation id="interp14" emma:lang="en-US" emma:confidence="0">
                  <emma:literal>FT'</emma:literal>
                </emma:interpretation>
              </emma:one-of>
            </emma:emma>
          </inkml:annotationXML>
          <inkml:trace contextRef="#ctx0" brushRef="#br0" timeOffset="13063.141">4196 271 114 0,'0'0'299'16,"0"0"-223"-16,0 0-69 0,0 0 6 15,0 0 31-15,0 0 54 16,0 9 6-16,0-9-49 16,0 2 5-16,0-2-11 15,0 0-10-15,0 0-2 16,0 0-14-16,0 0 0 16,0 0-16-16,0 4-5 15,0-2-4-15,0 4-6 16,0 2-5-16,-3 7 6 15,0 4 5-15,1 1 2 16,-3 8 8-16,5 1-6 16,-3-1 5-16,0 5-7 15,-2 2 0-15,2-1 0 0,-5 1 0 16,5 1 0-16,3 3 0 16,-3 0 0-16,1 4 4 15,2 0-4-15,-3-6 0 16,-2 0 0-16,2-1 0 15,0-1 0-15,3-2 0 16,-3 1 6-16,1-3-7 16,-1-1 1-16,0 2-6 15,3-6 6-15,0 2 0 16,0-3 0-16,0 1-1 16,0 0 7-16,0-3-5 15,0-4-1-15,0-2-4 0,0-2 3 16,0-4 1-16,0-4 0 15,0-1 0-15,0-3-13 16,0-3-27-16,0 0-27 16,0 0-8-16,0 0 0 15,0-12-37-15,6-7-72 0</inkml:trace>
          <inkml:trace contextRef="#ctx0" brushRef="#br0" timeOffset="14091.7015">4205-29 80 0,'0'0'210'15,"0"0"-97"-15,0 0-30 16,0 0-37-16,0 0-46 15,0 0 0-15,0 0-19 16,-9 0 19-16,9 5 0 16,0 4 0-16,0-1 1 15,0 1-1-15,0-3 1 0,0-4 1 16,0 2-2 0,0-2 0-16,0-2 9 0,0 2-9 15,0-2 16-15,0 0 33 16,0 0 17-16,0 0 25 15,0 0-29-15,0 0-24 16,6 0-28-16,1 0-10 16,8 0 0-16,4 4 0 15,3-1 0-15,4 3 4 16,-1-3-4-16,-3-1 0 16,0 2 2-16,3-4 5 15,-4 0-7-15,6 0 0 16,-2 0 1-16,-1 0 4 15,-2 0-5-15,3 0 0 16,4 0 2-16,2 0 6 0,1-6-7 16,0-1-1-16,-1 2 0 15,1 1 4-15,-7 2-4 16,-1 2 0-16,-2 0-2 16,-3 0-1-16,-3 0 3 15,0 0-1-15,-7 0-2 16,-2 0 2-16,-1 0 1 15,-3 0 0-15,0 0 0 16,0 0-1-16,-3 0 1 16,3 0 0-16,1 0 0 15,-1 0 1-15,3 2-1 16,0 2-9-16,4 1 9 16,-4-1-46-16,4 1 20 0,-4-1 14 15,0-2 11-15,4-2-1 16,-7 3 2-16,3-1-13 15,-3-2-25-15,1 3-27 16,-4-3 7-16,0 0-5 16,0 0-41 15,0 0-169-31</inkml:trace>
          <inkml:trace contextRef="#ctx0" brushRef="#br0" timeOffset="14992.1191">5040-265 35 0,'0'0'62'0,"0"0"30"16,0 0 41-16,0 0-41 15,0 0 3-15,0 0-9 16,0 0-43-16,-27-19-7 16,25 19-36-16,2 0-12 15,-3 0 2-15,3 19-2 16,0 4 12-16,0 7 0 16,0-3 0-16,0 2-1 15,0-4 2-15,0-3 0 16,0-2 7-16,0 0-7 15,-3-5-1-15,3-1 0 16,-3 2 0-16,-3 4 2 16,-1 6-2-16,-2-1 0 0,-1 4 2 15,4-1 0-15,0-2-2 16,-1-1 0-16,4-5 0 16,3-3 1-16,-3-3-1 15,3-8 0-15,0-1 13 16,0-3-13-16,0-2 6 15,0 3-6-15,0-3-8 16,0 0 8-16,0 0 0 16,0 0 3-16,0 0-3 15,6 0 7-15,13 0 21 16,3 0-10-16,7 0-17 16,4 0 13-16,2 0-13 15,0 4 0-15,3 1 2 0,3-1 5 16,3-4-8-1,3 2 0-15,4-2 0 0,1 0-5 16,5 0 6-16,0 0-1 16,0 0 10-16,3 0-9 15,5 0-2-15,5 0 1 16,2 0 0-16,7 0 5 16,5-2-4-16,1-11 0 15,1 3 0-15,-7 1 5 16,-11-2-6-16,-8 5 0 15,-16 1-6-15,-12 1 6 16,-7 4 1-16,-12 0 0 16,-7 0-1-16,-3 0-1 15,-3 0 1-15,0 0-10 0,0 0-9 16,0 0-37-16,3 0-32 16,3 0 32-16,4 0 20 15,9 9-58-15,-3-3-86 16,-4-4 9-16</inkml:trace>
          <inkml:trace contextRef="#ctx0" brushRef="#br0" timeOffset="16112.368">5190-287 134 0,'0'0'127'0,"0"0"-29"15,0 0-20-15,0 0 9 16,0 0-25-16,0 0-49 15,0 0-6-15,22-8-7 16,-9 8 1-16,3 0 0 16,3 0-1-16,-4 0 0 15,4 0 18-15,-3 0-11 16,3 0 15-16,0 0-2 16,2 3 2-16,4-3 14 15,10 3-25-15,12 2-4 0,10-2 2 16,9-1-9-16,12-2 8 15,4 0-8-15,0 0 2 16,-3 0 5-16,-6 0-7 16,-8-2 0-16,-2-6-1 15,-12 2 2-15,-4 3-1 16,-12-3 0-16,-8 4 2 16,-8 2 1-16,-3-4-3 15,1 4 0-15,-6-1-1 16,5-3 1-16,0 4 0 15,3-4 0-15,0 4 2 16,0-1-3-16,-4 1 1 16,-2 0 0-16,-3 0 0 0,-1 0-4 15,-6 0 3 1,0 0-1-16,1 0-18 0,-4 0 20 16,0 0-20-16,0 0 9 15,0 0 9-15,3 0-2 16,0 0 4-16,3 1 0 15,4-1 2-15,-1 4 6 16,7 0-7-16,-5-3 1 16,6 3 5-16,-7-2-6 15,-4 1-2-15,-4 0 1 16,-2 0-23-16,0 3 0 16,0-4-14-16,0 6 31 15,0 2 6-15,-5 4 29 16,-1 5 5-16,1 2-15 15,0 3-19-15,-1-1 26 0,3 3-24 16,-2-3 8-16,3-1 12 16,2-3-21-16,-3 1 8 15,-3 1 17-15,0 1 9 16,-4 3 28-16,1 5-25 16,-4 0-6-16,4 4-3 15,-4 0-28-15,0 0 4 16,1 0-5-16,2 0 0 15,1-3-7-15,2-3 13 16,4-5-6-16,0-3 0 16,0-6-22-16,0-8-83 15,0-5-77 1,-1-1-189-16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7:10.2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3710AA-F69A-4500-A103-015F6196E39C}" emma:medium="tactile" emma:mode="ink">
          <msink:context xmlns:msink="http://schemas.microsoft.com/ink/2010/main" type="writingRegion" rotatedBoundingBox="17421,305 21775,513 21726,1536 17373,1328"/>
        </emma:interpretation>
      </emma:emma>
    </inkml:annotationXML>
    <inkml:traceGroup>
      <inkml:annotationXML>
        <emma:emma xmlns:emma="http://www.w3.org/2003/04/emma" version="1.0">
          <emma:interpretation id="{AD8E9F5E-7454-420F-B7D5-0328F9625120}" emma:medium="tactile" emma:mode="ink">
            <msink:context xmlns:msink="http://schemas.microsoft.com/ink/2010/main" type="paragraph" rotatedBoundingBox="17421,305 21775,513 21726,1536 17373,1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E4FB89-4657-4524-92C0-FB12443FCF78}" emma:medium="tactile" emma:mode="ink">
              <msink:context xmlns:msink="http://schemas.microsoft.com/ink/2010/main" type="line" rotatedBoundingBox="17421,305 21775,513 21726,1536 17373,1328"/>
            </emma:interpretation>
          </emma:emma>
        </inkml:annotationXML>
        <inkml:traceGroup>
          <inkml:annotationXML>
            <emma:emma xmlns:emma="http://www.w3.org/2003/04/emma" version="1.0">
              <emma:interpretation id="{BB09899A-ABF3-434E-9CDF-45C1647720C5}" emma:medium="tactile" emma:mode="ink">
                <msink:context xmlns:msink="http://schemas.microsoft.com/ink/2010/main" type="inkWord" rotatedBoundingBox="17421,305 18612,362 18564,1385 17373,1328"/>
              </emma:interpretation>
              <emma:one-of disjunction-type="recognition" id="oneOf0">
                <emma:interpretation id="interp0" emma:lang="en-US" emma:confidence="0.5">
                  <emma:literal>Ru</emma:literal>
                </emma:interpretation>
                <emma:interpretation id="interp1" emma:lang="en-US" emma:confidence="0">
                  <emma:literal>Run</emma:literal>
                </emma:interpretation>
                <emma:interpretation id="interp2" emma:lang="en-US" emma:confidence="0">
                  <emma:literal>Rn</emma:literal>
                </emma:interpretation>
                <emma:interpretation id="interp3" emma:lang="en-US" emma:confidence="0">
                  <emma:literal>Rue</emma:literal>
                </emma:interpretation>
                <emma:interpretation id="interp4" emma:lang="en-US" emma:confidence="0">
                  <emma:literal>Rus</emma:literal>
                </emma:interpretation>
              </emma:one-of>
            </emma:emma>
          </inkml:annotationXML>
          <inkml:trace contextRef="#ctx0" brushRef="#br0">0 211 403 0,'0'0'85'16,"0"0"-23"-16,0 0 34 15,0 0-29-15,65-156 14 16,-35 137-51-16,11 4-29 16,6 4 10-16,4 6-11 15,3 0-6-15,-5 5 5 16,-5 0-5-16,-9 0 6 15,-3 5-1-15,-10 9 1 16,-7-1 3-16,-2 5 22 16,-7-1 14-16,-2 2 18 0,2 1-25 15,-3 3-20-15,0 3-12 16,0 5 0-16,0-1-3 16,1 2 3-16,-4 2 0 15,0-6 14-15,0-2-14 16,0-7-26-16,0-2 26 15,-13 1 5-15,-15-5 58 16,-10 5-2-16,-10 2-23 16,-7-3 6-16,-2-2-22 15,3-2-2-15,7-5-20 16,6 1 2-16,3-3 11 16,13 2-13-16,6-5 1 0,3 1-1 15,11 5-8 1,0-1-14-16,5 1-20 0,0 6 22 15,0 2 18-15,7 0 4 16,10 3-2-16,4-2 12 16,7 0-11-16,0-4 14 15,1 4-15-15,2-4 9 16,1-3 1-16,-4 2-3 16,1 4 11-16,-2-4 3 15,-2 1-20-15,2 0-1 16,-6-3 0-16,-2 1 1 15,0-1-1-15,-7 1 0 16,1-3 0-16,-7-4 3 0,-3-3-2 16,0-2-2-1,-3 0-40-15,0 0-110 0,0 0-183 0</inkml:trace>
          <inkml:trace contextRef="#ctx0" brushRef="#br0" timeOffset="-629.6392">51 233 537 0,'0'0'247'15,"0"0"-90"-15,0 0-46 16,0 0-34-16,0 0-13 16,0 0-48-16,0 0-15 15,-5-11-2-15,5 11-5 16,0 0-7-16,0 0 12 15,0 15-26-15,0-1 27 0,0 5 18 16,0 5-11 0,0 1-1-16,0 6 1 0,0 6 13 15,-8 8 11-15,2 5-21 16,1 9-2-16,-3 2-7 16,8 1 0-16,0-1 1 15,0-3-2-15,0-9 0 16,0-13-12-16,0-11-31 15,0-11 41-15,0-8 1 16,0-6 1-16,0 0-7 16,0 0 7-16,0-17-155 15,-8-9-237-15,-6-1-196 0</inkml:trace>
          <inkml:trace contextRef="#ctx0" brushRef="#br0" timeOffset="600.6554">610 774 342 0,'0'0'106'0,"0"0"-106"15,0 0 0-15,0 0 3 16,0 0-1-16,0 0 41 16,0 0 38-16,44 28-35 15,-39-5-4-15,1 0 8 16,4-1-19-16,-4-2 19 16,5 3-8-16,-3-6-12 15,1-3-18-15,1 0-11 16,-1-6 14-16,1 1-14 15,-1-4 5-15,4-5 4 16,0 0-3-16,2 0-3 16,1 0 9-16,6-7-6 15,7-13 9-15,-1-5-16 0,-1-1 0 16,0-6 3 0,-5 5-2-16,-3-2-1 0,-3 3 0 15,-8 7 0-15,-5 7 38 16,-3 4 37-16,0 5 18 15,0 3-2-15,0 0-51 16,0 0-40-16,0 0-1 16,0 3-6-16,0 14 7 15,3 10 0-15,13-3 1 16,6 7 9-16,0-4-3 16,3 0-7-16,-6-4 0 15,-3-1 0-15,-3-5 1 16,-7-1-1-16,-3 2-15 0,-3-4 4 15,3 0-20-15,-3-2 11 16,0-1-120-16,0-2-146 16,0-7-402-16</inkml:trace>
        </inkml:traceGroup>
        <inkml:traceGroup>
          <inkml:annotationXML>
            <emma:emma xmlns:emma="http://www.w3.org/2003/04/emma" version="1.0">
              <emma:interpretation id="{2D88FF91-F4D7-4921-A35C-35C1E8E4D860}" emma:medium="tactile" emma:mode="ink">
                <msink:context xmlns:msink="http://schemas.microsoft.com/ink/2010/main" type="inkWord" rotatedBoundingBox="20816,542 21771,588 21737,1318 20781,1272">
                  <msink:destinationLink direction="with" ref="{C06B75CB-D8C3-48C0-8F12-7573793E1B25}"/>
                </msink:context>
              </emma:interpretation>
              <emma:one-of disjunction-type="recognition" id="oneOf1">
                <emma:interpretation id="interp5" emma:lang="en-US" emma:confidence="0.5">
                  <emma:literal>run</emma:literal>
                </emma:interpretation>
                <emma:interpretation id="interp6" emma:lang="en-US" emma:confidence="0">
                  <emma:literal>Fun</emma:literal>
                </emma:interpretation>
                <emma:interpretation id="interp7" emma:lang="en-US" emma:confidence="0">
                  <emma:literal>rue</emma:literal>
                </emma:interpretation>
                <emma:interpretation id="interp8" emma:lang="en-US" emma:confidence="0">
                  <emma:literal>Fu</emma:literal>
                </emma:interpretation>
                <emma:interpretation id="interp9" emma:lang="en-US" emma:confidence="0">
                  <emma:literal>Tue</emma:literal>
                </emma:interpretation>
              </emma:one-of>
            </emma:emma>
          </inkml:annotationXML>
          <inkml:trace contextRef="#ctx0" brushRef="#br0" timeOffset="1720.0757">3433 412 26 0,'0'0'179'0,"0"0"-105"15,0 0 35-15,0 0 31 16,0 0-3-16,0 0-1 16,0 0-29-16,-14-80-12 15,6 80-5-15,3 0-31 16,2 0-43-16,0 0-16 0,3 0-51 15,0 15 7 1,0 16 39-16,0 12 5 0,0 9 13 16,0 12-12-16,0-2 5 15,0 3 4-15,0-10-9 16,0 0 8-16,0-12-9 16,8-6 0-16,3-12-1 15,-6-2 8-15,-2-12-8 16,0-3 1-16,-3-1-1 15,3-7-7-15,-3 2 7 16,0-2 1-16,0 0 6 16,0 0 0-16,0 0 10 15,0 0-15-15,0 0 11 16,0 0 8-16,0-9-11 16,0-13 13-16,0-9 7 15,0-5-8-15,0-9 14 0,0-4-28 16,0-6-7-16,0 1 8 15,0-2-8-15,13 3-2 16,6 1-14-16,9 5-13 16,4 4 23-16,6 6-30 15,3 9-17-15,0 9 3 16,0 1-25-16,-3 7 48 16,-5-1-11-16,-1 7-5 15,-7-1 26-15,-6 4-5 16,-3 2 5-16,-3 0 2 15,-7 0-27-15,0 0-21 0,-3 6-46 16,0 10-25 0,-3 4-63-16</inkml:trace>
          <inkml:trace contextRef="#ctx0" brushRef="#br0" timeOffset="2381.8176">3779 802 517 0,'0'0'131'16,"0"0"-105"-16,0 0-10 15,0 0 10-15,0 0 23 16,0 0-5-16,0 0-36 16,0-14-7-16,4 14-1 15,-1 5 1-15,-3 4 64 16,3 9-36-16,3 0-5 16,4 1 5-16,-1 3-19 15,4-2 5-15,-1 0-2 16,4-2-13-16,0-5 1 15,-3-1-1-15,-4-8 7 16,1 3-1-16,-4-7-5 16,-3 0 11-16,0 0 8 0,0 0 15 15,0 0 20-15,4 0-19 16,5 0-25-16,4-11 14 16,3-7-25-16,0-5 12 15,0 4 11-15,0-4-11 16,-6 3 18-16,-5 4-1 15,-2 5-10-15,-3 4 25 16,-3 5-30-16,0 2-13 16,0 0-1-16,0 0-17 15,0 0-27-15,5 2-36 16,0 16 49-16,4 1 31 16,4 3 0-16,-3-1 3 15,-1-1 14-15,0-6-15 0,1-3-2 16,-1-3 3-16,1-2 4 15,-1 0 0-15,-2-6-6 16,2 0-1-16,4 0 0 16,2 0-3-16,4 0 2 15,22-20-24-15,-6-9-152 16,-3-2-194-16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7:14.5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6B75CB-D8C3-48C0-8F12-7573793E1B25}" emma:medium="tactile" emma:mode="ink">
          <msink:context xmlns:msink="http://schemas.microsoft.com/ink/2010/main" type="inkDrawing" rotatedBoundingBox="19715,116 22475,-168 22670,1712 19910,1997" hotPoints="22745,765 21406,1846 19845,1122 21183,41" semanticType="enclosure" shapeName="Ellipse">
            <msink:sourceLink direction="with" ref="{2D88FF91-F4D7-4921-A35C-35C1E8E4D860}"/>
          </msink:context>
        </emma:interpretation>
      </emma:emma>
    </inkml:annotationXML>
    <inkml:trace contextRef="#ctx0" brushRef="#br0">1297 460 362 0,'0'0'136'0,"0"0"-110"0,0 0-7 16,0 0 33-16,0 0 17 16,0 0 30-16,0 0 26 15,30-56-16-15,-30 56 6 16,0 0-31-16,0 0 4 16,0-3-16-16,-8-2-25 15,2-4 2-15,1 0-33 16,-6-1-15-16,3 1 14 15,-6-5-14-15,-2 0-1 16,-1 0 11-16,-2-4-11 16,-7 1 19-16,1 1-19 0,0-1 0 15,-4-1 0 1,-2 4 10-16,-1 0-20 0,-4 3 10 16,-2-1-3-16,-8 8-6 15,3-1 9-15,-4 5 0 16,0 0-6-16,2 0 0 15,-2 6 5-15,1 17-13 16,-2 3 14-16,1 5 6 16,3 2-6-16,3 4 0 15,3 4-1-15,0-2 7 16,0 0-6-16,0 4 0 16,2 0 2-16,1-3-2 15,0-2 0-15,7-1 0 16,2-3-2-16,4 3 2 15,3-6 0-15,5 4 0 0,0-5 2 16,1-1-8 0,4 2 8-1,-1 0-2 1,2 0 1-16,-1 1 9 31,-1-1-11-31,4-3 1 0,-5 4 0 0,6 1 0 0,-1 1 0 0,-1 0 0 0,4 0-1 16,3-3-6-16,0 4 1 15,0-2-6-15,10 4 12 16,9-1 6-16,6 1-6 16,-1-3 0-16,4 1 10 15,4-5-8-15,0 2 4 0,2 0-6 16,1-5-7 0,9 4 5-16,-1-6-7 15,11 4 9-15,3 0 7 0,6-4-6 16,-3 3 7-1,0-2-8-15,-6-4-1 0,-8-2 1 16,-2-4-1-16,0-1 1 16,4-6 0-16,-1-7 6 15,2-2-6-15,5 0 0 16,0 0 0-16,-4 0 0 16,1 0 1-16,-1 0-1 15,-4 0 0-15,5 0 0 16,3 0 0-16,-1 0-1 15,7 0 1-15,7 0 0 16,2 0 0-16,3 0 0 0,3 0 0 16,4-2-9-16,-3-13 7 15,-1-1-7-15,-6-1-7 16,-6-4 15-16,-1-4-20 16,-2-1 20-16,0-4 1 15,-3-7-12-15,0-3 6 16,-5-3 6-16,-3-2-7 15,-9 0 7-15,-4-2 2 16,-9 1-1-16,-5 1 9 16,-3-4-9-16,-3 4 15 15,-4 0 1-15,-2-3-9 16,-1 2 12-16,1-2-17 16,-4 0 10-16,0-3-13 0,-2-3 1 15,-4-2-2-15,0-4 1 16,0-5-7-16,-19 0 6 15,-10-2-8-15,-9 1 5 16,-3-2 2-16,0 8 4 16,-3 4 6-16,1 9 0 15,-4 3 11-15,2 7-9 16,-2 5-10-16,0 8 16 16,-1-3 5-1,2 9-20-15,-4-1-1 0,2 1 0 16,-2 4 0-16,-1-3 1 15,1 2 7-15,-4 2-8 16,-2-1 0-16,-4 1-11 0,0 4 10 16,0 4-4-1,-3 3-15-15,-2 2-3 0,-1 0-53 16,3 13-62-16,6 13-22 16,-16 25-92-16,17-2 27 15,6-4-107-15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8:25.1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0DEAF1-5935-4196-A2C4-958EA575845E}" emma:medium="tactile" emma:mode="ink">
          <msink:context xmlns:msink="http://schemas.microsoft.com/ink/2010/main" type="writingRegion" rotatedBoundingBox="4042,3327 11342,3131 11453,7259 4153,7455"/>
        </emma:interpretation>
      </emma:emma>
    </inkml:annotationXML>
    <inkml:traceGroup>
      <inkml:annotationXML>
        <emma:emma xmlns:emma="http://www.w3.org/2003/04/emma" version="1.0">
          <emma:interpretation id="{A1344CB5-BB2E-4F3A-A41E-3A50F7993107}" emma:medium="tactile" emma:mode="ink">
            <msink:context xmlns:msink="http://schemas.microsoft.com/ink/2010/main" type="paragraph" rotatedBoundingBox="3919,5935 4270,3146 5669,3322 5317,6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A10903-6FE4-4D77-87B6-1FD3294704DD}" emma:medium="tactile" emma:mode="ink">
              <msink:context xmlns:msink="http://schemas.microsoft.com/ink/2010/main" type="line" rotatedBoundingBox="3919,5935 4270,3146 5669,3322 5317,6112"/>
            </emma:interpretation>
          </emma:emma>
        </inkml:annotationXML>
        <inkml:traceGroup>
          <inkml:annotationXML>
            <emma:emma xmlns:emma="http://www.w3.org/2003/04/emma" version="1.0">
              <emma:interpretation id="{827CC869-1A95-43AF-A187-831A5A7DFADA}" emma:medium="tactile" emma:mode="ink">
                <msink:context xmlns:msink="http://schemas.microsoft.com/ink/2010/main" type="inkWord" rotatedBoundingBox="3919,5935 4270,3146 5669,3322 5317,6112"/>
              </emma:interpretation>
              <emma:one-of disjunction-type="recognition" id="oneOf0">
                <emma:interpretation id="interp0" emma:lang="en-US" emma:confidence="0.5">
                  <emma:literal>919</emma:literal>
                </emma:interpretation>
                <emma:interpretation id="interp1" emma:lang="en-US" emma:confidence="0.5">
                  <emma:literal>a 1 s</emma:literal>
                </emma:interpretation>
                <emma:interpretation id="interp2" emma:lang="en-US" emma:confidence="0">
                  <emma:literal>419</emma:literal>
                </emma:interpretation>
                <emma:interpretation id="interp3" emma:lang="en-US" emma:confidence="0">
                  <emma:literal>. 1 s</emma:literal>
                </emma:interpretation>
                <emma:interpretation id="interp4" emma:lang="en-US" emma:confidence="0">
                  <emma:literal>ale</emma:literal>
                </emma:interpretation>
              </emma:one-of>
            </emma:emma>
          </inkml:annotationXML>
          <inkml:trace contextRef="#ctx0" brushRef="#br0">6 249 426 0,'0'0'116'0,"0"0"38"0,0 0-31 15,0 0-6-15,0 0-7 16,-6-27-29-16,6 21-18 15,0 2-9-15,0-1-38 16,0-1 0-16,0 0-7 16,0 5-8-16,0-3 26 15,0 4-14-15,0 0 6 16,0 0 8-16,0 0-26 16,0 0 7-16,0 0-8 15,0 0-12-15,0 4 10 16,0 18 4-16,0 8-2 15,0 10 9-15,0 0-8 16,0-1-2-16,0-2-7 16,3 1-29-16,3-5 37 0,-3 1-7 15,0-3 7-15,-3-3-2 16,3 2-5-16,-3-3 7 16,4 4 0-16,-4 3-1 15,3 0-6-15,0-3-5 16,3 3-8-16,-3-3 7 15,1-2-15-15,-1-2 28 16,0 3-6-16,-3-9 6 16,0 0-1-16,3-7 1 15,-3-1-7-15,0-3 1 16,0-5-17-16,0 1 22 16,0-3-14-16,3 0-15 15,-3-3 11-15,3 0-13 0,0 0-4 16,4 0-4-16,4 0 22 15,3 0 18-15,5-14 5 16,0-6 2-16,0 0-4 16,-1-7-3-16,-6 6 7 15,4-3-5-15,-3 3-1 16,-1-3-1-16,1 3 0 16,0-5 0-16,6 0 6 15,0-6-6-15,6-1 0 16,6-10 0-16,1-2 5 15,-2 0-5-15,0-6 0 16,-3 0 0-16,-2 3 10 0,-2 0-1 16,-4 0 4-16,-4 5 8 15,1 0-20-15,-6 3 0 16,-1 2 4-16,-6 3-4 16,0 2 8-16,0 7-8 15,-3 3 0-15,0 9 12 16,0 3-5-16,0 8 1 15,0 0-5-15,0 3-3 16,0 0-2-16,0 0-15 16,0 0 11-16,0 11-1 15,0 12 11-15,0 9-12 16,0 5 7-16,0 4 0 16,-3 9 2-16,-3 0-1 0,-3 1-1 15,-1 4 1 1,4-5 5-16,-1-3-7 0,1-3 1 15,3-7 0-15,3-1 2 16,0-4-2-16,0-2 0 16,0 1 0-16,6 0-6 15,4 3 6-15,-1-3 0 16,1 0 1-16,-4-5-1 16,3 0 0-16,-5-7 0 15,2-5 0-15,0 0-1 16,-3-5 0-16,1-6 1 15,-4 2-15-15,3-5 15 16,0 0-17-16,0 0 16 16,3 0 1-16,-3 0-5 15,4 0 4-15,-1 0 1 0,0 0-1 16,1 0-6 0,-1 0-6-16,4 0 13 0,2-2 2 15,4-15 5-15,6-6-4 16,2-3-3-16,3-2 1 15,0-5 9-15,-2-5-9 16,0 2 6-16,-3-4 9 16,4-2 3-16,-4-3 2 15,0-1-20-15,0 0-1 16,0-1 14-16,0-4-14 16,-1 0 2-16,6 0 3 15,-5 3-4-15,-3-1 11 16,-2 7 1-16,-4 2-3 15,0 7 9-15,-7 3-17 16,0 14 22-16,-6 5 2 0,4 2-17 16,-4 9-1-16,0 0-8 15,0 0-35-15,0 0-39 16,0 3-32-16,0 17 20 16,-10 9-15-16,-12 15-67 15,3-5-18-15,0-4-136 0</inkml:trace>
          <inkml:trace contextRef="#ctx0" brushRef="#br0" timeOffset="1615.2811">-284 1385 385 0,'0'0'118'15,"0"0"-66"-15,0 0-27 16,0 0 86-16,0 0 79 0,0 0-65 16,0 0-36-1,-3-6-21-15,3 3 8 16,0 1 21-16,0-2-26 0,0 4-15 15,0-4-2-15,0 4-42 16,0 0-2-16,0 0-10 16,0-1-19-16,7 1 9 15,27-3-8-15,17 0 18 16,8-3-1-16,10 4-5 16,4-4 5-16,-4 3-17 15,-2 0-19-15,1 2 37 16,5-7-3-16,-4-1 3 15,4 2-1-15,-8 1-4 16,-5 0 4-16,-3 1 1 16,-7 2-1-16,-4-2-1 0,3 1 2 15,-3 4-37-15,8-1 3 16,-1-4 1-16,-2 5-31 16,-2 0-34-16,-8 0 34 15,-9 0 28-15,-7 0 13 16,-6 0 23-16,-9 0-2 15,-1 0 3-15,-6 0-1 16,-3 0 0-16,0 0 0 16,0 0 11-16,0 0-5 15,0 0 10-15,0 0-4 16,0 0-12-16,0 0-47 16,0 5-101-16,-6 2-109 15,-7-1-104-15</inkml:trace>
          <inkml:trace contextRef="#ctx0" brushRef="#br0" timeOffset="2793.7581">420 1671 380 0,'0'0'74'0,"0"0"-30"0,0 0 72 15,0 0 1-15,0 0-34 16,0 0-72-16,0 0-9 15,0-6-4-15,0 6 2 16,0 0 0-16,0 0 9 16,0 0-8-16,0 0-1 15,0 6 0-15,0 3 1 16,0 2 9-16,0-3-9 16,0 5 5-16,0 2 16 15,-5 5-4-15,-1-1 21 16,-7 7-10-16,4-1-11 15,-4 1 6-15,0 6-8 16,1-5 3-16,-1 2 3 0,1 2-15 16,-1-5 25-16,3 3 20 15,-2-5-28-15,-1-2 4 16,1 5-17-16,-1-1-3 16,0-2 13-16,4 4-21 15,-4 1 1-15,4 1-1 16,-1-3 1-16,1 1 11 15,-4 0-4-15,4 4 8 16,-1-5-4-16,4 4-11 16,1 1 14-16,2-4-6 15,-2 0-8-15,5 2 8 16,0-9-9-16,0 3 0 0,0-5 0 16,0-2 0-16,0-2 0 15,0-4 0 1,0 3-5-16,0-7 4 0,5 6 1 15,3-2 0 1,6 0 1-16,5 1 2 0,2-1-5 16,4-2 2-16,6-1 0 15,1-3-6-15,0-2 3 16,-1-3-17-16,4 0 6 16,0 0-18-16,-2 0-18 15,5 0 16-15,-3-5-49 16,0-10 7-16,-1-1-33 15,-2-1-8-15,3-17-46 0,-7 9-16 16,-6-4-83-16</inkml:trace>
          <inkml:trace contextRef="#ctx0" brushRef="#br0" timeOffset="3402.0232">-108 2304 123 0,'0'0'379'0,"0"0"-275"16,0 0-68-16,0 0 42 15,0 0 33-15,0 0-70 16,0 0-27-16,25-32 11 15,-2 24-11-15,-5 3 21 16,1 3 7-16,-3 2 8 16,-3-3-2-16,-1 3-22 0,4-3-3 15,6 3 6-15,7-3-10 16,12 1 16-16,5-4-24 16,14 0-10-16,0-1 14 15,6-2-15-15,-7 3 1 16,-5 3-1-16,-10-2 1 15,-9 5-1-15,-10 0 0 16,-3 0-13-16,-9 0 12 16,-1 0-13-16,-2-1 13 15,-1-2 1-15,-2-2-10 16,2 1 1-16,1 2-24 16,-1-1-20-16,-3 3-20 0,4-3-16 15,-4 3-56-15,-1 0-1 16,-5 0-31-16,0 0-8 15,0 3-127-15</inkml:trace>
        </inkml:traceGroup>
      </inkml:traceGroup>
    </inkml:traceGroup>
    <inkml:traceGroup>
      <inkml:annotationXML>
        <emma:emma xmlns:emma="http://www.w3.org/2003/04/emma" version="1.0">
          <emma:interpretation id="{E9DF784A-EE07-46D4-8E16-8757FE759213}" emma:medium="tactile" emma:mode="ink">
            <msink:context xmlns:msink="http://schemas.microsoft.com/ink/2010/main" type="paragraph" rotatedBoundingBox="6187,4099 8215,4099 8215,5365 6187,53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E0BD223-5906-48BD-AFF3-B87AF76602D5}" emma:medium="tactile" emma:mode="ink">
              <msink:context xmlns:msink="http://schemas.microsoft.com/ink/2010/main" type="inkBullet" rotatedBoundingBox="6228,3972 8243,4113 8152,5424 6136,5283"/>
            </emma:interpretation>
            <emma:one-of disjunction-type="recognition" id="oneOf1">
              <emma:interpretation id="interp5" emma:lang="en-US" emma:confidence="0">
                <emma:literal>=P</emma:literal>
              </emma:interpretation>
              <emma:interpretation id="interp6" emma:lang="en-US" emma:confidence="0">
                <emma:literal>FP</emma:literal>
              </emma:interpretation>
              <emma:interpretation id="interp7" emma:lang="en-US" emma:confidence="0">
                <emma:literal>EP</emma:literal>
              </emma:interpretation>
              <emma:interpretation id="interp8" emma:lang="en-US" emma:confidence="0">
                <emma:literal>TP</emma:literal>
              </emma:interpretation>
              <emma:interpretation id="interp9" emma:lang="en-US" emma:confidence="0">
                <emma:literal>IP</emma:literal>
              </emma:interpretation>
            </emma:one-of>
          </emma:emma>
        </inkml:annotationXML>
        <inkml:trace contextRef="#ctx0" brushRef="#br0" timeOffset="4939.3583">1821 1266 423 0,'0'0'195'16,"0"0"-126"-16,0 0-32 16,0 0 44-16,0 0 38 15,0 0-69-15,0 0-36 16,0-9-14-16,0 9-20 15,0 0 20-15,3 0-10 16,6 0 10-16,4 0 22 16,3 0-9-16,3 0 6 15,6 0-19-15,0 0 0 16,10 0 4-16,3 0-4 16,-1 0 0-16,4 0 0 15,0 0 1-15,0 0-2 16,-7 0 1-16,1-5-38 15,-8-4 31-15,-3 0-23 0,-7 4-14 16,-7 0-21-16,-10-7-36 16,0 6-45-16,0-5-213 0</inkml:trace>
        <inkml:trace contextRef="#ctx0" brushRef="#br0" timeOffset="5287.5165">1877 802 489 0,'0'0'169'0,"0"0"-48"0,0 0-23 15,0 0-26-15,0 0-53 16,0 0-19-16,0 0-17 15,-3-3 12-15,19 8-5 16,6 3 20-16,2 3-4 16,3-5 23-16,-5-3-7 15,2 1 12-15,-5-4-19 16,3 0-8-16,-3 0 3 16,0 0-8-16,3 0-2 15,0 0 0-15,0 0-2 16,3 0-7-16,-2 0-23 15,5 2-67-15,-6 4-73 0,-6-3-105 16</inkml:trace>
        <inkml:trace contextRef="#ctx0" brushRef="#br0" timeOffset="5842.4015">3148 867 651 0,'0'0'218'16,"0"0"-172"-16,0 0-37 15,0 0-2-15,0 0-7 16,0 0 4-16,0 0-11 15,-19 70 7-15,13-21 0 16,-3 7 1-16,-4 7 1 16,4-4 7-16,-1 1 16 0,4-6 9 15,-1-2 4-15,1 3-37 16,3-5 15-16,-3 5-9 16,3-2-5-16,-4 7 13 15,4 2-2-15,-3 0-3 16,-1 3-6-16,1-2 2 15,-3-11-7-15,2-2 1 16,-2-13-11-16,3-5 11 16,-1-17-19-16,-2 0-20 15,3-9-23-15,-17-6-49 0,9 0-77 16,-5-6-405-16</inkml:trace>
        <inkml:trace contextRef="#ctx0" brushRef="#br0" timeOffset="6501.5415">2897 1142 84 0,'0'0'107'0,"0"0"-63"0,0 0-26 0,0 0 0 16,0 0 0-16,0 0-18 0,176-137 0 16,-148 120 12-16,0 1-11 15,-2-5 48-15,2 4-8 16,4 1-21-16,-2-4 23 16,5 3-11-16,3-3-11 15,0 3-6-15,3 2-14 16,0 2 3-16,0 1-3 15,0 7 10-15,-3 2 4 16,-1 3-15-16,0 0 0 16,-2 0 0-16,-3 12 0 15,-4 3-1-15,-3 6-6 16,-4 4-3-16,-2 1 10 16,-5 2-2-16,-1 3 2 0,-5 1 1 15,1-1-1 1,-4 0 13-16,0-1 3 0,-2-1-6 15,-3-3 16-15,0-1 1 16,0-3 2-16,0-1 0 16,0 2-9-16,-5 2 6 15,-14 4 0-15,-11 4 25 16,-6 4 34-16,-9 0-40 16,-2-1-12-16,-3-2 25 15,-4-5-3-15,-3-7 10 16,-2-2-25-16,-7-3-19 15,3-2 9-15,-2-7 0 16,8-5-1-16,6-3 13 16,7 0-17-16,9 0 11 0,10-11-23 15,6-4-12-15,7 2-1 16,2-6-14-16,7 6-33 16,3-1-45-16,0 2-120 15,6 1-111-15,7 5-227 0</inkml:trace>
      </inkml:traceGroup>
    </inkml:traceGroup>
    <inkml:traceGroup>
      <inkml:annotationXML>
        <emma:emma xmlns:emma="http://www.w3.org/2003/04/emma" version="1.0">
          <emma:interpretation id="{87AB3067-337C-447C-A3BC-CC939888D5E8}" emma:medium="tactile" emma:mode="ink">
            <msink:context xmlns:msink="http://schemas.microsoft.com/ink/2010/main" type="paragraph" rotatedBoundingBox="5253,6053 11416,5887 11453,7259 5290,7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B83E7B-741C-47CB-BE3D-69C0FFA3582F}" emma:medium="tactile" emma:mode="ink">
              <msink:context xmlns:msink="http://schemas.microsoft.com/ink/2010/main" type="line" rotatedBoundingBox="5253,6053 11416,5887 11453,7259 5290,7425"/>
            </emma:interpretation>
          </emma:emma>
        </inkml:annotationXML>
        <inkml:traceGroup>
          <inkml:annotationXML>
            <emma:emma xmlns:emma="http://www.w3.org/2003/04/emma" version="1.0">
              <emma:interpretation id="{38A65951-EE70-4F14-9240-A9384A52B6AC}" emma:medium="tactile" emma:mode="ink">
                <msink:context xmlns:msink="http://schemas.microsoft.com/ink/2010/main" type="inkWord" rotatedBoundingBox="5253,6053 11416,5887 11453,7259 5290,7425"/>
              </emma:interpretation>
              <emma:one-of disjunction-type="recognition" id="oneOf2">
                <emma:interpretation id="interp10" emma:lang="en-US" emma:confidence="0.5">
                  <emma:literal>PFRIZEM]</emma:literal>
                </emma:interpretation>
                <emma:interpretation id="interp11" emma:lang="en-US" emma:confidence="0">
                  <emma:literal>PFRIZEM)</emma:literal>
                </emma:interpretation>
                <emma:interpretation id="interp12" emma:lang="en-US" emma:confidence="0">
                  <emma:literal>PERIZEM)</emma:literal>
                </emma:interpretation>
                <emma:interpretation id="interp13" emma:lang="en-US" emma:confidence="0">
                  <emma:literal>PFRILEM)</emma:literal>
                </emma:interpretation>
                <emma:interpretation id="interp14" emma:lang="en-US" emma:confidence="0">
                  <emma:literal>PFRIEEN)</emma:literal>
                </emma:interpretation>
              </emma:one-of>
            </emma:emma>
          </inkml:annotationXML>
          <inkml:trace contextRef="#ctx0" brushRef="#br0" timeOffset="14776.0372">3226 3227 476 0,'0'0'79'0,"0"0"-50"0,0 0-6 16,0 0 61-16,0 0-49 15,0 0-34-15,0 0-1 16,0 2 1-16,0 12 17 16,0 0 57-16,-3 4-2 15,0-1-15-15,1 5-30 16,-1 4-27-16,3 5 11 15,0 6-12-15,0 6 7 16,-3 4 0-16,3 7-6 16,-8 3-1-16,0 3 0 15,-5-4 2 32,-1-5-5-47,0-9-3 0,1-11 6 0,0-2-1 0,4-9-5 0,3-6 6 0,-1-5-44 0,7-5-51 16,0-4-25-16,0 4-59 15,0-4-62-15</inkml:trace>
          <inkml:trace contextRef="#ctx0" brushRef="#br0" timeOffset="15473.5052">3152 3101 360 0,'0'0'20'0,"0"0"-20"16,0 0-26-16,0 0 7 15,0 0 5-15,166-129-2 16,-131 116-75-16,-7 4 18 15,-6 3 42-15,-6 3 31 16,-7 0 8-16,1 3 64 16,-4 0 10-16,2 0-14 15,6 0-29-15,-1 0-13 16,-2 0-3-16,5 13-15 16,1 5 4-16,-1 8-1 0,-5 2 2 15,-1 7 32-15,-7-1-32 16,-3 7-12-16,0-4 6 15,-3 3 45-15,-18 0-4 16,-12-4 5-16,3-2 25 16,-8 1-30-16,0-8-16 15,0 2 20-15,3-7-2 16,4-2-25-16,5-3 7 16,11-6-12-16,5-5-7 15,4-4 14-15,6-2 2 16,0 0-1-16,0 0 2 15,0 0-10-15,0 0 5 16,0 0-24-16,0 0-1 0,0 0 0 16,0 3-11-1,0 6 4-15,0 3 6 0,0 7-13 16,3 5 13-16,16 3-4 16,3 4-1-16,6 1 5 15,1-1-16-15,-1-6 17 16,4-2 12-16,-7-6-11 15,0-3-2-15,-4-3-10 16,-5 1-25-16,1-3 10 16,-9 0-13-16,3-2 1 15,-3-1-28-15,5-1-50 16,9-2-35-16,-3 0-40 16,0-3-148-16</inkml:trace>
          <inkml:trace contextRef="#ctx0" brushRef="#br0" timeOffset="16792.2245">3966 2930 236 0,'0'0'144'0,"0"0"2"16,0 0 60-16,0 0-44 16,0 0-64-16,0 0-50 15,0 0-28-15,110-48 5 16,-100 45-17-16,1 3 20 0,5 0 4 15,9 0-6-15,7 0 14 16,3 0-28-16,3 0-11 16,-1 0 2-16,1 0 4 15,-3 0-10-15,0 0 3 16,-10 0-36-16,-4 0 14 16,-7 0-30-16,-6 0 13 15,-2 0 13-15,-1 0-19 16,-5 3 3-16,2-3-10 15,-2 0-58-15,0 0-37 16,0 0-78-16</inkml:trace>
          <inkml:trace contextRef="#ctx0" brushRef="#br0" timeOffset="16359.8682">4007 3856 506 0,'0'0'259'0,"0"0"-137"0,0 0-7 16,0 0 20-16,0 0-27 15,0 0-64-15,0 0-24 16,-13-13-20-16,20 9-6 16,12 0 4-16,6 4-6 15,0 0 6-15,-1 0 2 16,3 0-7-16,-2 0 7 16,2 0 0-16,5 0 1 15,-1 0-2-15,4 0 1 16,0 0 0-16,3 0 1 0,-4-5-1 15,1 3 0-15,-3-4-36 16,-10 3-21-16,-3 0 31 16,-8 3-27-16,-3 0-15 15,-6 0 20-15,1 0 3 16,-3 0 3-16,0-2-63 16,0-1-58-16,0-3-88 0</inkml:trace>
          <inkml:trace contextRef="#ctx0" brushRef="#br0" timeOffset="15953.4855">4359 3134 367 0,'0'0'43'15,"0"0"-37"-15,0 0-6 16,0 0 10-16,0 0 19 16,0 0 5-16,0 0-8 15,0 104 13-15,0-80 26 16,0-1 10-16,-9 3 3 16,-1 1-29-16,-2 2-10 15,2 1-23-15,1 7-15 0,-4 3 12 16,4 2-13-16,-4 6 0 15,1 1 0-15,-1-1-4 16,0-3-41-16,1-4-40 16,-1-8-28-16,-6 3 29 15,3-9-12-15,2-11-135 0</inkml:trace>
          <inkml:trace contextRef="#ctx0" brushRef="#br0" timeOffset="17450.108">4840 2721 170 0,'0'0'96'0,"0"0"-62"16,0 0 15-16,0 0 31 16,0 0-17-16,0 0-18 15,0 0-5-15,98-17-11 16,-89 17-17-16,1 5 15 15,3 10-7-15,-4 1-1 16,-1 4 17-16,3 6-21 16,-8 5-2-16,0-1-11 15,-3 8 0-15,0 1 18 16,-6 2-7-16,-16 4 13 0,-10-3 9 16,-2-2-8-1,-4-3 44-15,-3-4-18 0,3-4-8 16,6-7 12-16,10-5-4 15,6-9-9-15,13-2-10 16,1-3-33-16,2-3-1 16,0 0-14-16,10 0 14 15,20 0 22-15,11 0-13 16,6 0 4-16,4-3 0 16,-4-5-13-16,-6 2 0 15,-9 4-1-15,-8 2 1 16,-5 0-1-16,-2 0 1 0,-9 0 0 15,5 0 0 1,-4 0-2-16,1 0 1 0,2 0-64 16,1 0-76-16,0 0-87 15,-7 0-131-15</inkml:trace>
          <inkml:trace contextRef="#ctx0" brushRef="#br0" timeOffset="21247.424">5759 2885 10 0,'0'0'198'15,"0"0"-51"-15,0 0-1 16,0 0 10-16,0 0 8 15,0 0-48-15,0 0-53 0,0-29 15 16,0 28-23 0,0 1-26-16,-4 0 3 0,4 0-31 15,0 0 9-15,0 0-10 16,0 0-13-16,0 0 12 16,0 0-16-16,0 10 17 15,-3 13 0-15,0 8 0 16,0 10 6-16,-3 0-6 15,-1 10 1-15,1 7-1 16,0 3 0-16,4 6 1 16,-3 2 5-16,-1 1-5 15,3 5-1-15,-2-5 1 16,-3 1-1-16,2-6 42 16,-7-8-36-16,5-10-6 15,-6-4 10-15,3-5-10 0,1-8 7 16,4-4-2-16,0-7-4 15,1-6-1-15,3 0 0 16,-1-8 0-16,3 1 2 16,-3-3-1-16,3 0-1 15,0-3 0-15,0 0 0 16,0 2 8-16,0-2-8 16,0 0 0-16,0 0-1 15,0 4-1-15,0-2 2 16,0 1 0-16,0 3-5 15,0-3 4-15,0 2 1 16,0-1-1-16,13-1 1 16,1-3 1-16,8 0 9 15,2 0-10-15,3 0 7 16,-2 0-4-16,0-3-3 0,1-3 0 16,-4 0 1-16,3 0-1 15,3 3 0-15,4 3 0 16,3 0-4-16,3 0 2 15,-2 0-4-15,-1 0-15 16,-3 0 5-16,-4 0-3 16,-9 0-9-16,-3 0-22 15,-7 0 3-15,-2 3 17 16,-7 0-5-16,0-3 9 16,0 0 6-16,0 0-41 15,-4 0-115-15,-14 0-156 0</inkml:trace>
          <inkml:trace contextRef="#ctx0" brushRef="#br0" timeOffset="21738.9335">5730 2636 428 0,'0'0'262'0,"0"0"-136"15,0 0-48-15,0 0-6 16,0 0-1-16,0 0-45 16,0 0-20-16,19-15 0 15,3 13-6-15,4 2 2 16,-1 0 5-16,-3 0-7 16,-3 0 1-16,0 0-1 15,0 0 7-15,0 0-4 16,6 6-3-16,-1-4 0 0,4 4 0 15,4-3 1 1,-4 0 7-16,4 0-8 0,-7-3 0 16,-3 0 1-16,-3 0-1 15,-6 0 0-15,-4 0-1 16,-5 0-64-16,-4 0-88 16,0 0-95-16</inkml:trace>
          <inkml:trace contextRef="#ctx0" brushRef="#br0" timeOffset="23120.8682">6105 3148 599 0,'0'0'113'0,"0"0"-42"0,0 0 31 16,0 0 12-16,0 0-49 15,0 0-52-15,0 0-13 16,0-11-11-16,0 11-14 15,0 0 2-15,0 0 22 16,3 11 1-16,0 3 0 16,3 0 4-16,1 1 5 15,-4 1-6-15,0 7 5 16,0 3-6-16,0 5 18 16,0 6-19-16,1 0 8 15,2-1-4-15,0 1-4 16,1 0-1-16,2-6 0 15,1 0 1-15,-4 0 3 16,0-2-4-16,0-1 0 16,1-2 1-16,-4-7 6 0,0-1-7 15,0-8 0-15,-3-1-4 16,3-3-2-16,1-4 7 16,-1-2-1-16,3 0 0 15,0 0 8-15,4-2-8 16,-2-18 0-16,3-5 1 15,0-5 13-15,0-2-13 16,-3-8-1-16,3 0 1 16,-3-5 5-16,3-4-7 15,0 2 1-15,-1-2 0 16,2 2 6-16,-2 0-6 16,2 2 1-16,-2 4 6 0,-1 0 2 15,1 10-9-15,-1 10 0 16,-2 3 0-16,-4 10 19 15,0 4-12-15,-3 4-7 16,0 0 0-16,3 0-38 16,3 0 25-16,1 13 7 15,-4 6-16-15,0 6 21 16,-3 0-6-16,0 4 7 16,0-1 0-16,0 4-5 15,0-4-18-15,-3 2 22 16,0 5 1-16,0-2 20 15,3 2-20-15,0-4 1 16,0 0 0-16,0-2 1 0,9-4-2 16,1 0 0-1,-1-5 1-15,0 0 8 0,1-3-9 16,-4-6 0-16,-3 1-1 16,4-1 3-16,-1-6-3 15,-3 1 1-15,0 0 0 16,0-3 0-16,1-3 0 15,2 0 0-15,-3 0 3 16,7 0-2-16,-4 0-1 16,7 0 0-16,-1-15 1 15,4-7 10-15,3-3-11 16,-1-10 0-16,1-1 2 16,0-7-2-16,0-2 0 15,-4 2 1-15,-5 5 13 16,-4 0 47-16,-3 9-52 0,0 7 8 15,-3 6 26-15,4 3-28 16,-1 5-9-16,-3 3-6 16,0 1-2-16,3 2-5 15,-3 2-18-15,0 0-33 16,3 0-2-16,-3 0-50 16,0 0-42-16,0 0 2 15,-22 11-54-15</inkml:trace>
          <inkml:trace contextRef="#ctx0" brushRef="#br0" timeOffset="24093.6351">6664 2873 643 0,'0'0'111'0,"0"0"-46"16,0 0-5-16,0 0 3 0,0 0-63 15,0 0 2 1,0 0-2-16,76-17 0 0,-41 16 6 16,0-7-2-16,-7 7-3 15,-6-4 6-15,-6 5-2 16,-11 0-4-16,3 0-1 15,-2 0 0-15,-1 0 2 16,6 0 21-16,-3 14-21 16,6-1 18-16,-3 4 20 15,-1-1-38-15,2 5 12 16,1 2-14-16,0-3 1 16,-1 2 0-16,-2-3-1 15,2 4 0-15,1 0-1 16,-4-1-2-16,-2 5 3 15,-1-3 0 1,-3 6 0-16,0-3 3 0,-3 7-2 0,0 1-1 16,0 3 13-1,0 5-12 1,0 2 0-16,0-2-1 0,0 2-2 0,0-2 2 16,0 0 0-16,0-1 0 15,0-1-2-15,-6 0 2 16,3-10 0-16,0-3 1 15,0-5 35-15,-4-3 34 16,1 1-27-16,-3-5-2 16,-4 0 4-16,0-2-29 15,4-2 13-15,-1-6-18 16,4-1-11-16,3-2 20 0,-3-3-1 16,2 0 17-16,-2 0 18 109,0 0-37-109,1 0-14 0,-3-11-3 0,0 0-36 0,0-3-35 0,-3 5-89 0,3 3-107 0,0 6-139 0</inkml:trace>
          <inkml:trace contextRef="#ctx0" brushRef="#br0" timeOffset="12194.4574">1043 3261 307 0,'0'0'80'15,"0"0"-79"-15,0 0 12 16,0 0 44-16,0 0 36 16,0 0-27-16,0 0-30 15,0 0 29-15,0 0 25 16,0 0-9-16,0 0-15 0,0 0-30 16,0 0-10-16,0 0-20 15,0 0-5-15,0 5-1 16,0 9 0-16,0 3 1 15,0 6 8-15,0-1-8 16,0 7 1-16,0 0-2 16,0-2 1-16,-2 2-1 15,-1-2 0-15,-8 3 1 16,6 0 6-16,-1 4-7 16,-5 3 7-16,3 6 9 15,-2-3-16-15,1-4 15 16,3 1-15-16,-1-3 0 15,4-4 1-15,0 0 0 0,0-1-1 16,-3-5 0-16,2-2 2 16,-2 1 2-16,3 0-4 15,0-3 0-15,0-3 1 16,-1-4 0-16,1 0-2 16,3-5 1-16,0-2-3 15,0-4 0-15,0 4 3 16,0-3-6-16,0-1 6 15,0 2-28-15,0 1-15 16,0-1-35-16,0-2-42 16,0-2 10-16,0 0-51 15,0 0-60-15</inkml:trace>
          <inkml:trace contextRef="#ctx0" brushRef="#br0" timeOffset="13019.4936">915 3173 114 0,'0'0'108'15,"0"0"-50"-15,0 0 8 16,0 0-17-16,0 0 24 15,0 0 7-15,0 0-31 16,169-108-4-16,-144 94-10 16,1 0 10-16,2 0-1 15,1-4-21-15,5 4-1 16,1-2 14-16,3 1-20 16,3 5 4-16,-3 4-19 0,0 6 0 15,-2 0 1-15,-4 0-1 16,0 0-1-16,-1 15 0 15,-6 1 0-15,1 0 9 16,-7 2-8-16,-2-1 14 16,-3-2-2-16,2 4-12 15,-8 0-1-15,5 2 1 16,-4 1 0-16,-1 1 20 16,-3 2-20-16,-5-3 0 15,0 1 4-15,0-1-4 16,0 2-1-16,0-5 10 15,-13 5-8-15,-4 1 30 16,-12-3 8-16,-2 7-8 0,-7-1 3 16,-3 0-34-1,0 0 25-15,-7 0-10 0,4-2-4 16,3-3 33-16,1-6-15 16,5-6 6-16,4-3 15 15,2-8-8-15,7 0 11 16,0 0-18-16,6 0-24 15,1 0 13-15,-1-2-25 16,3-4 1-16,1 0-1 16,-1 4-1-16,5 2 0 15,0 0-16-15,2 0-25 16,4 0 7-16,-1 0-14 16,-2 0 9-16,5 0-6 15,-3 0-15-15,3 0 11 0,-6 0-39 16,1 0-110-16,-3 0-116 15</inkml:trace>
          <inkml:trace contextRef="#ctx0" brushRef="#br0" timeOffset="13915.1149">1909 3742 400 0,'0'0'130'0,"0"0"-41"15,0 0 16-15,0 0 63 16,0 0-16-16,0 0-24 16,0 0-52-16,-22-49-36 0,19 44 23 15,3 1-11 1,-3 4-10-16,3-1-4 0,0 1-37 15,0 0 12-15,0 0-13 16,0 0-18-16,9-5 17 16,18 5-12-16,3 0-13 15,5-1-12-15,-5 1-23 16,2 0 28-16,-7 0-1 16,0 0-8-16,-3 0 8 15,0 0 2-15,4 0 16 16,-4-6-20-16,3 0-50 15,0 1-39-15,-1-9-60 16,-5 1-35-16</inkml:trace>
          <inkml:trace contextRef="#ctx0" brushRef="#br0" timeOffset="14233.4577">2037 3348 625 0,'0'0'78'0,"0"0"-6"16,0 0 11-16,0 0-2 16,0 0-35-16,0 0-45 15,0 0 0-15,41-13 4 16,-12 13-5-16,2 2 0 0,1-2 0 15,0 3 0-15,-4-3 6 16,-3 0-6-16,4 0 0 16,-4 0 1-16,-1 0-1 15,1 0-1-15,1-3-22 16,8-5-40-16,-5-1-70 16,-7 1-108-16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6:47.9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5CFA7B-AF4C-4E32-963A-7E397B647074}" emma:medium="tactile" emma:mode="ink">
          <msink:context xmlns:msink="http://schemas.microsoft.com/ink/2010/main" type="writingRegion" rotatedBoundingBox="25088,4574 29707,5640 29299,7408 24680,6343"/>
        </emma:interpretation>
      </emma:emma>
    </inkml:annotationXML>
    <inkml:traceGroup>
      <inkml:annotationXML>
        <emma:emma xmlns:emma="http://www.w3.org/2003/04/emma" version="1.0">
          <emma:interpretation id="{7F8FFE2F-FC46-4B04-A565-6ACBD809AA86}" emma:medium="tactile" emma:mode="ink">
            <msink:context xmlns:msink="http://schemas.microsoft.com/ink/2010/main" type="paragraph" rotatedBoundingBox="25088,4574 29707,5640 29299,7408 24680,6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556222-D83E-486E-A2EA-1A2F64B26426}" emma:medium="tactile" emma:mode="ink">
              <msink:context xmlns:msink="http://schemas.microsoft.com/ink/2010/main" type="line" rotatedBoundingBox="25088,4574 29707,5640 29299,7408 24680,6343"/>
            </emma:interpretation>
          </emma:emma>
        </inkml:annotationXML>
        <inkml:traceGroup>
          <inkml:annotationXML>
            <emma:emma xmlns:emma="http://www.w3.org/2003/04/emma" version="1.0">
              <emma:interpretation id="{A5F243EC-DAAC-4459-A83F-F48CA644999F}" emma:medium="tactile" emma:mode="ink">
                <msink:context xmlns:msink="http://schemas.microsoft.com/ink/2010/main" type="inkWord" rotatedBoundingBox="25088,4574 29707,5640 29299,7408 24680,6343"/>
              </emma:interpretation>
              <emma:one-of disjunction-type="recognition" id="oneOf0">
                <emma:interpretation id="interp0" emma:lang="en-US" emma:confidence="0.5">
                  <emma:literal>thru</emma:literal>
                </emma:interpretation>
                <emma:interpretation id="interp1" emma:lang="en-US" emma:confidence="0">
                  <emma:literal>intra</emma:literal>
                </emma:interpretation>
                <emma:interpretation id="interp2" emma:lang="en-US" emma:confidence="0">
                  <emma:literal>terra</emma:literal>
                </emma:interpretation>
                <emma:interpretation id="interp3" emma:lang="en-US" emma:confidence="0">
                  <emma:literal>"Kiriu</emma:literal>
                </emma:interpretation>
                <emma:interpretation id="interp4" emma:lang="en-US" emma:confidence="0.5">
                  <emma:literal>it irk u</emma:literal>
                </emma:interpretation>
              </emma:one-of>
            </emma:emma>
          </inkml:annotationXML>
          <inkml:trace contextRef="#ctx0" brushRef="#br0">4224 1284 46 0,'0'0'191'16,"0"0"-108"-16,0 0-38 16,0 0-10-16,0 0-34 15,0 0 14-15,0 0-15 16,4 0 0-16,-4 0 1 16,0 0 0-16,3 0 1 15,-3 0 41-15,0 0 42 16,0 0 16-16,0 0-30 15,0 0-6-15,0 0 25 16,0 0-40-16,0 0-18 0,0 0-31 16,0 0-1-16,0 0-1 15,0 0-25-15,0 6-5 16,0 3 31-16,0 4 0 16,0 8 0-16,0-2 0 15,0 4 3-15,0 3-3 16,0-1 7-16,0-3-6 15,0 7 6-15,0-3 4 16,-3-1 10-16,-1 0 10 16,4-2-13-16,-3-3 13 15,3-3-14-15,0-3-17 16,0-3 10-16,0-5-10 0,0-1 0 16,0-1 0-1,0-4 2-15,0 3 3 0,0-3-4 16,0 0-1-16,0 0 15 15,0 0-15-15,0 0 18 16,0 0 6-16,0 0-23 16,0 0 25-16,0 0-10 15,0 0-16-15,0 0 0 16,0-7-37-16,0-12-147 16,0 0-85-16,0 1-273 0</inkml:trace>
          <inkml:trace contextRef="#ctx0" brushRef="#br0" timeOffset="1787.8739">4234 1754 13 0,'0'0'274'16,"0"0"-137"-16,0 0-76 16,0 0 20-16,0 0 21 15,0 0-11-15,0 0 12 16,0 0-27-16,0 0-1 0,0 0-2 15,0 0-42 1,3 0 0-16,10 0-31 0,2 0 1 16,7-6 5-16,7 1-6 15,9 3 1-15,3-4-1 16,3 3 5-16,-1 0-6 16,1 0 1-16,4 0 0 15,-7-2 0-15,0 3 0 16,0-2 0-16,-3-1 0 15,-2 1 9-15,7-5-10 16,-3 4 1-16,7-3 0 16,0-4 0-16,4 5 1 15,1-6-1-15,2 5 0 0,0 3 5 16,-7-1-5-16,-3 3 0 16,-6 0-9-16,-11 3-1 15,-10 0 9-15,-4 0-9 16,-7 0 8-16,-6 0-21 15,0 0 16-15,0 0-15 16,0 0-8-16,0 0 24 16,0 0-18-16,0 0 2 15,0 0 15-15,0 0-8 16,0 0 14-16,0 0 0 16,0 0 0-16,0 0-8 15,0 6-43-15,0 0-69 16,-9 11 0-16,-13-3-58 0,-10-3-20 15</inkml:trace>
          <inkml:trace contextRef="#ctx0" brushRef="#br0" timeOffset="2925.3055">5486 1086 114 0,'0'0'121'16,"0"0"-20"-16,0 0 12 16,0 0-1-16,0 0-11 15,0 0 0-15,0 0 9 16,3-56-43-16,-3 53 1 16,0 0-15-16,0-2-14 15,0 1 26-15,0 4-37 16,0 0-7-16,0 0-16 15,0 0-5-15,0 0-1 16,-3 0-15-16,3 0-39 16,-3 0 9-16,0 12-2 0,-1 5 35 15,1 5-1-15,0 1 28 16,0-3-4-16,3 0-4 16,0 0-4-16,0 2 14 15,0 7-16-15,0 2 16 16,0 7 1-16,9 4-7 15,-2 8 2-15,-1 6 5 16,-3 4-11-16,-3 5 29 16,0 0-8-16,0 0-18 15,0-5 13-15,0 2-21 16,-6-6 4-16,-4 5-5 16,1-5 1-16,3-3 5 0,-1 2-6 15,4-8 0-15,0-4 0 16,0-5-3-16,0-8 3 15,3-4 0 32,-4-7 0-47,4-7 5 0,0-3-5 0,0-8 0 0,0-1 6 0,0 0 1 0,0 0-8 16,0 0 1-16,0 0-20 16,0 0 19-16,0 0-57 15,4-16-69-15,11-9-133 16,1-4-111-16</inkml:trace>
          <inkml:trace contextRef="#ctx0" brushRef="#br0" timeOffset="3448.0064">5766 1282 241 0,'0'0'159'0,"0"0"-112"16,0 0-29-16,0 0-11 16,0 0-6-16,0 0-1 15,0 0 2-15,3 38 8 16,0-14 14-16,0 2-6 16,3-1 12-16,-2-3 3 15,2 1-21-15,-3-2 15 16,0-2 18-16,0 4-6 15,-3-4 3-15,0 4-16 16,0-2 1-16,0 0 2 16,0 5-19-16,0-1 15 0,0 4-4 15,0 2-21-15,0 0 19 16,-3-6-18-16,0-2 0 16,3-3 9-16,0-5-8 15,0-2 3-15,0-5-5 16,0-2-7-16,0-1 6 15,0-5 1-15,0 0-29 16,-3 0-23-16,0 0-101 16,0 0-87-16</inkml:trace>
          <inkml:trace contextRef="#ctx0" brushRef="#br0" timeOffset="4821.4452">5882 1604 327 0,'0'0'254'0,"0"0"-185"15,0 0-44-15,0 0 93 16,0 0-5-1,0 0-29-15,0 0-45 0,16-19-33 16,-9 13 11-16,-1 0-16 16,0 4 0-16,4-3 19 15,2 1-7-15,4 0 4 16,5 3-17-16,9 1 1 16,3-4 2-16,5 4-3 15,9-2 0-15,1-1 13 16,-1 0-13-16,4 0 15 0,-5 3-15 15,1 0 1-15,-6 0 9 16,-3 0-10-16,-3 0 1 16,0 0 6-16,1 0-4 15,-1 0 4-15,3 0-7 16,-3 0 1-16,3 0 10 16,3 0-9-16,3 0 5 15,6 0 3-15,1 0-9 16,-2 0-1-16,5 0 0 15,-4 0 2-15,-2 0 4 16,-1 0-6-16,-6 0 0 16,-3 0 0-16,-3 0 1 15,-8 0-1-15,5 0 0 0,-1 0 0 16,7 0 1-16,3 0-1 16,10 0 0-16,1 0 1 15,2 0 1-15,0-2-2 16,-4-2 0-16,-6 2 0 15,4 2 0-15,-7 0 0 16,3 0 0-16,-7 0-1 16,-6 0-16-16,-6 0 5 15,-2 0-2-15,-5 0-25 16,-5 0 37-16,3 0-9 16,0 2 11-16,-1 2-1 15,8-4 1-15,-6 2-1 16,2-2 1 46,-2 3 0-46,-12-3-12-16,3 3 9 0,-8-3-52 0,0 3 2 0,0-3 12 0,0 0 41 0,0 2 0 0,0-2 36 0,0 0 35 0,0 0-26 16,0 0-3-16,0 0 4 15,0 0-37-15,0 0 3 0,0 0-12 16,0 0 0-16,0 0 5 15,0 0-5-15,0 0-1 16,0 0 1-16,-3 0-58 16,-5 0 58-16,0 0 38 15,-3 0-37-15,3 0 12 16,2 0-11-16,1 0 5 16,3 0 7-16,2 0-14 0,0 0 0 15,0 0-14-15,0-2 14 16,0-4 18-16,0 3-17 15,0-5 11-15,0 2-4 16,0-1 1-16,-3-6-8 16,-6 3-1-16,2 1 0 15,-2-3 25-15,3 3 0 16,-1-2-5-16,4 2 2 16,0 1-21-16,0 0 10 15,0-1-11-15,-1 2 0 16,1-2 18-16,0 3-17 15,0-3 16-15,-3 1 4 0,3 2-19 16,-4-2 11 0,4 3-11-16,-3-3-2 0,3 3 16 15,-1 0-16-15,1-1 1 16,3 0-1-16,0 0 1 16,0 1-2-16,0 1-5 15,0-1-15-15,0 5 20 16,-3 0-6-16,3 0-14 15,-3 0-11-15,-3 0-68 16,-7 0-85-16,0 0-152 16,-2 9 50-16</inkml:trace>
          <inkml:trace contextRef="#ctx0" brushRef="#br0" timeOffset="13123.8956">7081 2487 416 0,'0'0'176'16,"0"0"-120"-16,0 0-35 15,0 0 41-15,0 0 8 16,0 0-16-16,0 0-26 15,0-2-27-15,0 2 7 16,0 0-8-16,-3 0 1 16,3 0 9-16,0 0 13 15,-4 0 12-15,4 0-3 0,-3 0-15 16,3 0-11-16,-3 2-6 16,0 12-1-16,0 12 1 15,0 8 0-15,-4 6 1 16,1 5 4-16,3 4-3 15,-3-4-2-15,-1-7 0 16,1 0 1-16,3-3 4 16,0-10-5-16,0-5-1 15,-1-3 0-15,1-7-18 16,0 1-45-16,3-2-42 16,-3 0-102-16,3-9-45 0</inkml:trace>
          <inkml:trace contextRef="#ctx0" brushRef="#br0" timeOffset="14738.9002">7618 2233 35 0,'0'0'89'16,"0"0"41"-16,0 0 6 16,0 0-2-16,0 0-7 15,0 0 20-15,0 0-34 16,-9-3-40-16,6 3-55 0,3 0-18 16,0 0-15-1,0 9-6-15,0 6 21 0,0 3-2 16,0 5 2-16,0 3-6 15,0-1-21-15,0-3-16 16,0 5 12-16,0-5-6 16,-7 3 18-16,-2 1 19 15,1-3 9-15,-3 2 8 16,5-3-1-16,-1 4-15 16,4 0 4-16,3-4-5 15,0 1-18-15,0-3 8 16,0 0 5-16,0-4 5 0,0 1 6 15,0-5-6 1,0-1-1-16,0-2-21 0,0-3-11 16,-3-4 33-16,0-2 0 15,3 0 14-15,-2 0 30 16,2 0-4-16,-3 0-8 16,0-8-32-16,3-10 1 15,-5-4 5-15,5-7-6 16,0-1-13-16,0-4 12 15,0-6 0-15,8 3 1 16,0-6 0-16,5 5 0 16,-4-6 10-16,4 5-10 15,-4 2 0-15,4 7 7 16,0-2-6-16,-1 5 11 16,1 5-4-16,-1 3 5 0,1 2-5 15,3 2 0-15,0 1-8 16,-1 2 2-16,1 2 0 15,0 1-3-15,0-2 1 16,3 3 0-16,3-5-1 16,3 6 2-16,-1-5-1 15,8 4 0-15,-1 3 0 16,1 0 0-16,-1 1-1 16,1 4-8-16,-7 0 8 15,-3 0-6-15,-3 0 6 16,-3 4 0-16,-3 6-17 15,-2-2 17-15,0 1-24 16,-6 0 4-16,6-8 2 0,-5 7-11 16,-1-8-2-16,3 1-39 15,-3-1-20-15,-5 0 7 16,0 0-21-16,0 0-131 16</inkml:trace>
          <inkml:trace contextRef="#ctx0" brushRef="#br0" timeOffset="18688.3985">8270 2020 35 0,'0'0'236'0,"0"0"-181"16,0 0-33-16,0 0-11 16,0 0 15-16,0 0 36 15,0 0-17-15,0-11-13 16,0 11-5-16,0 0 4 16,0 0 6-16,0 0-18 15,0 0-8-15,0 0 21 0,0 0-17 16,0 0-5-16,0 0-10 15,0 0-3-15,0 0 2 16,6 0-6-16,7 0 7 16,-1 0 2-16,4 6 0 15,-3 2-2-15,-1 3 0 16,-2 0-19-16,-4 2-28 16,-6 0-17-16,0 5 1 15,0-4 51-15,0 0 5 16,0 3 7-16,0-1 7 15,-16 1-7-15,0 1 14 16,1 0-13-16,-4-5-1 16,0-5 19-16,0 1 1 0,-3-3 29 15,0-5 18 1,1 4-30-16,-9-1-9 0,0 1-12 16,1-4-15-16,1 3 29 15,3-2-28-15,-1 4 25 16,4-3-8-16,-3 2-9 15,3 1-10-15,0 3 0 16,0 0-3-16,3-2 2 16,3 2 1-16,0-3 0 15,5 0 0-15,0 2 0 16,3-2-1-16,0-1 1 16,0 2-8-16,2-3 7 15,-2-1 1-15,3 3 0 16,-1-4 5-16,-1 2 3 0,1-2-6 15,-3 2-2-15,2-2 1 16,1-2 20-16,3 3 14 16,0-3-6-16,3 0-9 15,0 0-19-15,0 0 16 16,0 0-9-16,-4 0-7 16,4 0 11-16,0 0-12 15,0 0 15-15,-3 0-10 16,3 0 1-16,-6 3-6 15,3-2 0-15,-7 3-1 16,4 0 0-16,-3 1 1 16,-1 0 0-16,4 1-1 15,-4 0-2-15,1 0 3 16,3-1-1-16,-1 1-4 0,4-4-1 16,0 2 6-16,3-2-13 15,0-2 0-15,0 0 13 16,0 0 23-16,0 0 17 15,0 0 20-15,0 0-7 16,0 0-53-16,9 0 1 16,1 0 0-16,3 0 6 15,2 0-1-15,4 4-6 16,3 1 1-16,4 0 3 16,-1 4-3-16,2 0-1 15,3 2 0-15,-6 0 6 16,-2 0-12-16,-6 4 6 15,0-5-5-15,-7 3-3 16,-3-2 7-16,4 0 1 0,-4 1-1 16,-3-4-6-16,4-3 7 15,-1 4 0-15,0-3 0 16,4-4 12-16,2 4-12 16,1-3 0-16,-4-1 0 15,4 2-17-15,-4-2 4 16,1 2-28-16,-1-2-27 15,1 1-43-15,1-3-45 16,3 0-46-16,-9 0-157 0</inkml:trace>
          <inkml:trace contextRef="#ctx0" brushRef="#br0" timeOffset="19402.5138">8304 2567 468 0,'0'0'303'15,"0"0"-218"-15,0 0-69 16,0 0 10-16,0 0 13 16,0 0-38-16,0 0-1 15,-3-3-1-15,3 26 0 16,0 2-11-16,0 0 6 15,0 4 6-15,0-4 0 16,-3 1 14-16,3-1 18 16,0 1-12-16,0-3-18 15,0-1 7-15,0-6-2 16,0 0-3-16,10-5-4 0,8-6-40 16,8-2-71-1,-1-3 46-15,2 0 35 0,3 0-14 16,-8-17-39-16,-1-3 42 15,-2-5 18-15,-7-1 14 16,1-2 9-16,-3-3 2 16,-4-4 31-16,-3 8 41 15,-3 2 9-15,0 4 16 16,0 8 0-16,0 7-28 16,0 3-22-16,0 3-49 15,0 0-3-15,0 0-14 16,6 5-22-16,1 15 30 15,-1 9-12-15,0 5-1 16,-3-1 22-16,4 5 6 16,-4-6 2-16,0 0 11 0,0-6-12 15,4-9 2-15,-4-3-9 16,3-5 2-16,0-4-2 16,4 1 0-16,2-2-6 15,23-4-87-15,-6 0-43 16,2-21-84-16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6:53.7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9F0F0F-0BB8-422A-8D53-A7F3C50ECA47}" emma:medium="tactile" emma:mode="ink">
          <msink:context xmlns:msink="http://schemas.microsoft.com/ink/2010/main" type="writingRegion" rotatedBoundingBox="26421,6753 28146,2016 28876,2282 27150,7019"/>
        </emma:interpretation>
      </emma:emma>
    </inkml:annotationXML>
    <inkml:traceGroup>
      <inkml:annotationXML>
        <emma:emma xmlns:emma="http://www.w3.org/2003/04/emma" version="1.0">
          <emma:interpretation id="{E9F3D8E7-F0E7-40A5-8849-C5E5D5828D24}" emma:medium="tactile" emma:mode="ink">
            <msink:context xmlns:msink="http://schemas.microsoft.com/ink/2010/main" type="paragraph" rotatedBoundingBox="26421,6753 28146,2016 28876,2282 27150,7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3E119D-8818-4A3F-838D-3352C30781C6}" emma:medium="tactile" emma:mode="ink">
              <msink:context xmlns:msink="http://schemas.microsoft.com/ink/2010/main" type="inkBullet" rotatedBoundingBox="26534,6795 26692,6361 27308,6586 27150,7019"/>
            </emma:interpretation>
            <emma:one-of disjunction-type="recognition" id="oneOf0">
              <emma:interpretation id="interp0" emma:lang="en-US" emma:confidence="0">
                <emma:literal>.</emma:literal>
              </emma:interpretation>
              <emma:interpretation id="interp1" emma:lang="en-US" emma:confidence="0">
                <emma:literal>(</emma:literal>
              </emma:interpretation>
              <emma:interpretation id="interp2" emma:lang="en-US" emma:confidence="0">
                <emma:literal>&lt;</emma:literal>
              </emma:interpretation>
              <emma:interpretation id="interp3" emma:lang="en-US" emma:confidence="0">
                <emma:literal>[</emma:literal>
              </emma:interpretation>
              <emma:interpretation id="interp4" emma:lang="en-US" emma:confidence="0">
                <emma:literal>€</emma:literal>
              </emma:interpretation>
            </emma:one-of>
          </emma:emma>
        </inkml:annotationXML>
        <inkml:trace contextRef="#ctx0" brushRef="#br0">6020 2304 438 0,'0'0'257'16,"0"0"-200"-16,0 0-34 15,0 0-21-15,0 0 40 16,0 0 39-16,0 0-58 0,0-23-23 16,0 23 0-16,0 0 0 15,0 0-8-15,-6 0-14 16,3 0-1-16,1 3 22 16,-1 8 1-16,-2 6 25 15,-1 3-6-15,4 5-1 16,-4 5 49-16,-2 6-32 15,3 1-2-15,2 3-6 16,3-2-15-16,0 5 4 16,0-4-16-16,0-2 1 15,0-8-2-15,0-3 1 16,0-7 0-16,5-4 14 16,1-8-14-16,5 2 0 0,2-6-9 15,1 3 9 1,13-6 9-16,6 0 20 0,8 0-6 15,3 0-6-15,7 0-17 16,-2-3 2-16,2-8-2 16,-1 0-13-16,-5-7 11 15,-4 2-6-15,-7-1-11 16,-2-3 17-16,-7 0-35 16,-3 0-7-16,-1-6-60 15,-5-10-68-15,-5 1-53 16,-8 4-144-16</inkml:trace>
      </inkml:traceGroup>
      <inkml:traceGroup>
        <inkml:annotationXML>
          <emma:emma xmlns:emma="http://www.w3.org/2003/04/emma" version="1.0">
            <emma:interpretation id="{C66CC73F-E8B0-49B3-B9A3-6D16CFC9330E}" emma:medium="tactile" emma:mode="ink">
              <msink:context xmlns:msink="http://schemas.microsoft.com/ink/2010/main" type="line" rotatedBoundingBox="26605,6248 28146,2016 28813,2259 27272,6491"/>
            </emma:interpretation>
          </emma:emma>
        </inkml:annotationXML>
        <inkml:traceGroup>
          <inkml:annotationXML>
            <emma:emma xmlns:emma="http://www.w3.org/2003/04/emma" version="1.0">
              <emma:interpretation id="{EC0B95EE-F097-4B10-8C1F-A806394780AF}" emma:medium="tactile" emma:mode="ink">
                <msink:context xmlns:msink="http://schemas.microsoft.com/ink/2010/main" type="inkWord" rotatedBoundingBox="26849,6337 26955,6045 27378,6199 27272,6491"/>
              </emma:interpretation>
              <emma:one-of disjunction-type="recognition" id="oneOf1">
                <emma:interpretation id="interp5" emma:lang="en-US" emma:confidence="0.5">
                  <emma:literal>\\</emma:literal>
                </emma:interpretation>
                <emma:interpretation id="interp6" emma:lang="en-US" emma:confidence="0">
                  <emma:literal>"</emma:literal>
                </emma:interpretation>
                <emma:interpretation id="interp7" emma:lang="en-US" emma:confidence="0">
                  <emma:literal>\</emma:literal>
                </emma:interpretation>
                <emma:interpretation id="interp8" emma:lang="en-US" emma:confidence="0">
                  <emma:literal>^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347.3114">6184 2210 97 0,'0'0'205'16,"0"0"-149"-16,0 0-8 16,0 0 25-16,0 0 24 15,170-82 7-15,-151 74-42 0,-3 5 7 16,-4 0 13-1,1 0-38-15,-1 3-7 0,4-3-14 16,0 3-21-16,6 0 18 16,3-3-19-16,1 1 0 15,2-2 1-15,-4 3-2 16,-7-7-36-16,-4 7-133 16,-13-3-140-16</inkml:trace>
          <inkml:trace contextRef="#ctx0" brushRef="#br0" timeOffset="552.1926">6213 2270 497 0,'0'0'134'0,"0"0"-79"15,0 0 47-15,0 0 24 0,204-9-48 16,-150 3-62-16,-4 5 1 15,-6-4-17-15,-4 5-11 16,-8 0-18-16,-23 0-111 16,-6 0-111-16,-3 0-289 0</inkml:trace>
        </inkml:traceGroup>
        <inkml:traceGroup>
          <inkml:annotationXML>
            <emma:emma xmlns:emma="http://www.w3.org/2003/04/emma" version="1.0">
              <emma:interpretation id="{B7377643-0DD8-42BF-873F-57EC0EFC4F38}" emma:medium="tactile" emma:mode="ink">
                <msink:context xmlns:msink="http://schemas.microsoft.com/ink/2010/main" type="inkWord" rotatedBoundingBox="27572,3592 28146,2016 28813,2259 28239,3835"/>
              </emma:interpretation>
              <emma:one-of disjunction-type="recognition" id="oneOf2">
                <emma:interpretation id="interp10" emma:lang="en-US" emma:confidence="0.5">
                  <emma:literal>but</emma:literal>
                </emma:interpretation>
                <emma:interpretation id="interp11" emma:lang="en-US" emma:confidence="0.5">
                  <emma:literal>b "</emma:literal>
                </emma:interpretation>
                <emma:interpretation id="interp12" emma:lang="en-US" emma:confidence="0.5">
                  <emma:literal>but \</emma:literal>
                </emma:interpretation>
                <emma:interpretation id="interp13" emma:lang="en-US" emma:confidence="0">
                  <emma:literal>bit</emma:literal>
                </emma:interpretation>
                <emma:interpretation id="interp14" emma:lang="en-US" emma:confidence="0">
                  <emma:literal>bit \</emma:literal>
                </emma:interpretation>
              </emma:one-of>
            </emma:emma>
          </inkml:annotationXML>
          <inkml:trace contextRef="#ctx0" brushRef="#br0" timeOffset="1806.3651">6948-471 234 0,'0'0'241'15,"0"0"-153"-15,0 0-28 16,0 0 54-16,0 0 74 15,0 0-6-15,0 0-76 16,-49-41-42-16,49 41-41 16,0 0-22-16,0 0 1 15,0 0-2-15,0 0-2 16,0 0-8-16,0 0-16 16,0 0 26-16,0 0-7 15,0 0-1 1,0 0 7-16,0 0 2 0,8 0 10 0,8 0 7 15,9 0-17-15,4 0 12 16,5 0-13-16,7 0 1 16,7 0 6-16,-4-4-1 15,2 0-6 1,-5-1 0-16,-3 3-9 0,-6-4 8 16,-4 0 1-16,-3 4 0 15,-6-4-2-15,-3 3-16 16,-6-3 12-16,-1 4-5 15,-6 2-12-15,0-4 22 16,0 1-47-16,4 1-62 16,2-2-55-16,-2-1-77 0,-4 3-15 15</inkml:trace>
          <inkml:trace contextRef="#ctx0" brushRef="#br0" timeOffset="2230.3438">7357-689 438 0,'0'0'75'0,"0"0"-25"15,0 0-5-15,0 0-43 16,0 0 26-16,0 0-11 16,0 0 11-16,117-28 18 15,-85 24-23-15,-2 4 14 16,-1 0-12-16,-7 0-15 15,-3 0 33-15,-3 0-22 0,-7 0 6 16,-3 13 24-16,1-2-28 16,-4 0 16-16,-3 0-28 15,0 1 1-15,0-3-18 16,0-1 6-16,0 0-1 16,0 1 1-16,0-1 0 15,0 3 25-15,-13 4 7 16,-3 2 1-16,-6-1 25 15,0 5-34-15,0-5-2 16,0 4-3-16,1-5-13 0,2 0 1 16,3 0-7-1,4 0-4-15,2-1-6 0,-2 1 10 16,5 1-3-16,-2 1-81 16,6-4-143-16,-1 1-95 15</inkml:trace>
          <inkml:trace contextRef="#ctx0" brushRef="#br0" timeOffset="3293.0832">7405-1162 136 0,'0'0'317'15,"0"0"-200"-15,0 0-56 16,0 0 37-16,0 0 26 16,0 0-7-16,0 0-48 15,-10 0-22-15,10 0-21 16,0 0-26-16,0 0-9 15,0 0-21-15,10 0 30 0,2 0 9 16,7 0-8 0,0 0-1-16,10 4 1 0,1 1 0 15,8 0 6-15,0-1-7 16,6 1 0-16,-3-2-1 16,3 0 2-16,-6 0-2 15,-3-3 1-15,-3 0-36 16,-7 0 8-16,-6 0-19 15,-11 0-27-15,-5 0 5 16,-3-9-60-16,0 0-196 0</inkml:trace>
          <inkml:trace contextRef="#ctx0" brushRef="#br0" timeOffset="2918.7785">7650-1677 430 0,'0'0'212'0,"0"0"-97"16,0 0-17-16,0 0 19 16,0 0-43-16,0 0-36 15,0 0 2-15,-13 0-33 0,13 0-1 16,0 0-6-16,-3 0-10 15,0 6 9-15,-3 14-5 16,-4 6 6-16,-2 8 3 16,2 2 10-16,-1 4-13 15,-3-1 3-15,4 1 12 16,4-7-16-16,3-1 1 16,1-10-17-16,2-1 16 15,0-6 2-15,0-2 0 16,0 1 2-16,0-3-3 15,0 2-52-15,0 4-97 16,-6 2-10-16,-2-2-43 16,0-2-71-16</inkml:trace>
          <inkml:trace contextRef="#ctx0" brushRef="#br0" timeOffset="3670.8601">7465-1837 90 0,'0'0'307'0,"0"0"-173"15,0 0-68-15,0 0 12 0,0 0 42 16,0 0-7-16,0 0-77 16,52-13 4-16,-11 8-11 15,4 2 19-15,-1-2 4 16,-3-4-50-16,3 4 16 16,-3 0-1-16,0-1-16 15,-6 3 15-15,-5-1-16 16,-4 4 0-16,-7 0-2 15,-10 0-4-15,-3 0-21 16,-6 0-102-16,0 0-152 16,0 7 5-16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9:15.12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26479A-CA9C-48CC-93EB-EA4A927B314F}" emma:medium="tactile" emma:mode="ink">
          <msink:context xmlns:msink="http://schemas.microsoft.com/ink/2010/main" type="writingRegion" rotatedBoundingBox="5305,8190 12422,11026 10391,16122 3274,13286"/>
        </emma:interpretation>
      </emma:emma>
    </inkml:annotationXML>
    <inkml:traceGroup>
      <inkml:annotationXML>
        <emma:emma xmlns:emma="http://www.w3.org/2003/04/emma" version="1.0">
          <emma:interpretation id="{4326CA1F-21B9-4DED-A791-BC4BBB0B2DB8}" emma:medium="tactile" emma:mode="ink">
            <msink:context xmlns:msink="http://schemas.microsoft.com/ink/2010/main" type="paragraph" rotatedBoundingBox="5305,8190 12422,11026 11765,12674 4648,9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BA3430-F9FE-4047-A154-3FDD91369983}" emma:medium="tactile" emma:mode="ink">
              <msink:context xmlns:msink="http://schemas.microsoft.com/ink/2010/main" type="line" rotatedBoundingBox="5305,8190 12422,11026 11765,12674 4648,9838"/>
            </emma:interpretation>
          </emma:emma>
        </inkml:annotationXML>
        <inkml:traceGroup>
          <inkml:annotationXML>
            <emma:emma xmlns:emma="http://www.w3.org/2003/04/emma" version="1.0">
              <emma:interpretation id="{F338E502-6CA0-42A6-9D49-C3BBA1155D56}" emma:medium="tactile" emma:mode="ink">
                <msink:context xmlns:msink="http://schemas.microsoft.com/ink/2010/main" type="inkWord" rotatedBoundingBox="5305,8190 6818,8793 6161,10441 4648,9838">
                  <msink:destinationLink direction="to" ref="{8C2F57F6-59D9-440C-9A2D-41106B76A7D9}"/>
                </msink:context>
              </emma:interpretation>
              <emma:one-of disjunction-type="recognition" id="oneOf0">
                <emma:interpretation id="interp0" emma:lang="en-US" emma:confidence="0.5">
                  <emma:literal>out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PI</emma:literal>
                </emma:interpretation>
                <emma:interpretation id="interp3" emma:lang="en-US" emma:confidence="0">
                  <emma:literal>POI</emma:literal>
                </emma:interpretation>
                <emma:interpretation id="interp4" emma:lang="en-US" emma:confidence="0">
                  <emma:literal>API</emma:literal>
                </emma:interpretation>
              </emma:one-of>
            </emma:emma>
          </inkml:annotationXML>
          <inkml:trace contextRef="#ctx0" brushRef="#br0">1475 5594 12 0,'0'0'264'16,"0"0"-77"-16,0 0-19 15,0 0 2-15,0 0-30 16,0 0-7-16,0 0-42 0,-7-51-29 15,7 46-4-15,0-1-32 16,0-2-11-16,7 1-15 16,18 0 6-16,13-5-6 15,9 1 0-15,10-1 0 16,8-2-2-16,11 6 10 16,0 2-8-16,1 6 0 15,5 0 4-15,-6 0-6 16,0 0 2-16,-10 0 0 15,-10 6-7-15,-12-2 8 16,-9 4-1-16,-13-3 0 16,-3-1-5-16,-10 1 4 15,-5-3 1-15,-1 4-13 0,-3-4 11 16,0 7-96-16,0 10-45 16,0-1-44-16,0-1-175 0</inkml:trace>
          <inkml:trace contextRef="#ctx0" brushRef="#br0" timeOffset="-444.744">1723 6208 488 0,'0'0'173'15,"0"0"22"-15,0 0-6 16,0 0-38-16,0 0-34 16,0 0-74-16,0 0-28 15,-32-5-15-15,32 5-25 16,0 0 1-16,11 0-4 16,7 0 28-16,7 0 12 15,3 0-12-15,-2 0 1 0,-4 0 4 16,0 0 1-1,0 0-3-15,3 0-3 0,2 0 0 16,3 0 2-16,-3 0-2 16,3 0 0-16,-9 0 0 15,1 0 7-15,-6 0-8 16,-4 0 1 15,1-4-6-15,-7 3 5-16,1-3-30 0,-7 2-25 0,0-4-33 15,0 3-201-15,0-5-226 0</inkml:trace>
          <inkml:trace contextRef="#ctx0" brushRef="#br0" timeOffset="-855.02">1824 5562 474 0,'0'0'95'15,"0"0"25"-15,0 0 23 16,0 0 43-16,0 0-40 16,0 0-76-16,0 0-37 15,0-13-30-15,0 13 6 16,0 0-9-16,0 0-2 16,0 0 1-16,0 0-8 15,0 21 9-15,0 9 4 16,0 7-4-16,0 8 0 0,0 6 2 15,0 3-1-15,0-1-1 16,0 2 0-16,0-8 0 16,0-7 7-16,0-3-5 15,0-9-2-15,0-6 0 16,0-1-7-16,0-4 7 16,0 0-39-16,0-3-62 15,0 0-116-15,-3-3-73 16,-4-2 47-16</inkml:trace>
          <inkml:trace contextRef="#ctx0" brushRef="#br0" timeOffset="-1613.7978">811 5962 32 0,'0'0'95'16,"0"0"26"-16,0 0-30 15,0 0 42-15,0 0-38 16,0 0-5-16,0 0 45 16,-10-50-52-16,1 50-56 15,-4 0-1-15,2 0 10 16,-2 0-20-16,-1 0-6 0,-2 11-9 15,5-3-1 1,-2 3 0-16,1 0-6 0,-1 7 6 16,-3 2 0-16,-3 6 31 15,-3 4 9-15,-9 10-14 16,-7 2 3-16,-6 4 0 16,-4 2-16-16,7 0 36 15,4 0-43-15,9-3-5 16,9-1 11-16,10-8-12 15,2-3-1-15,7-6 0 16,0-8-27-16,0-5-12 16,0-5 15-16,0-6 25 15,0-3-4-15,13 0 15 16,6 0-11-16,3-21 0 0,3-7 2 16,4-6-11-16,-4-2 9 15,2-7-20-15,2 0 20 16,-1-2-29-16,-3 5 26 15,0 1 3-15,-2-1 0 16,-5 7 0-16,-5 2 1 16,0-1 11-16,-1 6-1 15,1 1-2-15,-5 5-5 16,3 6-4-16,2 0 0 16,1 2-4-16,2 5 4 15,1 0-1-15,1 7 0 16,1 0-20-16,0 0 10 15,0 3 10-15,-4 14-12 0,-2 6 1 16,0 3 12-16,-4 1 0 16,1 2 23-16,2-4-21 15,1 4 14-15,3-4 6 16,3-2-21-16,6-1 14 16,0-5-14-16,2 2 5 15,3-4-3-15,0 2 7 16,-1 2-10-16,-4-1 0 15,-6 2-19-15,-3 2 18 16,-10-1-3-16,0-2 4 16,-6-1 10-16,0-4-4 15,0-6-6-15,0-3 0 16,0-5 0-16,0 4 29 0,-3-4 6 16,-19 0-13-16,-6 0-11 15,-10 0-1-15,-8 0-8 16,-2 0-1-16,-5-4 10 15,2-4 17-15,7-3-15 16,6 5 20-16,13 0 8 16,9 1-40-16,11 5 5 15,2 0-6-15,-2 0-25 16,5 0-13-16,-6 0-44 16,-2 20-17-16,-16 10-54 15,7-3-182-15,-7-8-232 0</inkml:trace>
        </inkml:traceGroup>
        <inkml:traceGroup>
          <inkml:annotationXML>
            <emma:emma xmlns:emma="http://www.w3.org/2003/04/emma" version="1.0">
              <emma:interpretation id="{90A47727-8875-4E12-B9CB-E13703BD778F}" emma:medium="tactile" emma:mode="ink">
                <msink:context xmlns:msink="http://schemas.microsoft.com/ink/2010/main" type="inkWord" rotatedBoundingBox="9915,10693 12193,11601 11801,12584 9523,11677">
                  <msink:destinationLink direction="to" ref="{8C2F57F6-59D9-440C-9A2D-41106B76A7D9}"/>
                </msink:context>
              </emma:interpretation>
              <emma:one-of disjunction-type="recognition" id="oneOf1">
                <emma:interpretation id="interp5" emma:lang="en-US" emma:confidence="0.5">
                  <emma:literal>.75</emma:literal>
                </emma:interpretation>
                <emma:interpretation id="interp6" emma:lang="en-US" emma:confidence="0.5">
                  <emma:literal>-7 t</emma:literal>
                </emma:interpretation>
                <emma:interpretation id="interp7" emma:lang="en-US" emma:confidence="0">
                  <emma:literal>-7 I</emma:literal>
                </emma:interpretation>
                <emma:interpretation id="interp8" emma:lang="en-US" emma:confidence="0">
                  <emma:literal>-7</emma:literal>
                </emma:interpretation>
                <emma:interpretation id="interp9" emma:lang="en-US" emma:confidence="0">
                  <emma:literal>-75</emma:literal>
                </emma:interpretation>
              </emma:one-of>
            </emma:emma>
          </inkml:annotationXML>
          <inkml:trace contextRef="#ctx0" brushRef="#br0" timeOffset="1293.1905">6121 7995 95 0,'0'0'319'0,"0"0"-216"16,0 0-59-16,0 0 53 16,0 0 73-16,0 0-11 15,0 0-56-15,-19 0-8 16,19-3 1-16,-4 3-8 15,4-3-12-15,0 3-30 0,0 0 4 16,0 0-7 0,0 0-43-16,0 0-7 0,0 0-25 15,19 0-7-15,16 14 38 16,12 9 1-16,9 5 0 16,1 2-2-16,3 0 1 15,-10-2-5-15,-2 1 3 16,-10-4 0-16,-7-4 0 15,-2 2 3-15,-10-10 0 16,-5 1 0-16,-6-5-7 16,-5 0 6-16,-3-2-17 15,0 1-8-15,0 7 25 16,-14 6 2-16,-16 0-1 16,-5 3 11-16,-9 3-5 0,-4 0-6 15,-2-2 0 1,3-3 1-16,2 1-2 0,-1 3 2 15,-1-5 7-15,-1 3 16 16,4-2-23-16,6-2 8 16,10-4-9-16,9-4 0 15,11-6-12-15,8-1 9 16,0-5-8-16,0 6 9 16,0-1-41-16,0 1 9 15,5 3-8-15,4-1-20 16,1 1-25-16,-10 3-69 15,0-1-84-15,0-6-65 0</inkml:trace>
          <inkml:trace contextRef="#ctx0" brushRef="#br0" timeOffset="1994.1891">7216 8142 717 0,'0'0'199'0,"0"0"-150"15,0 0-48-15,0 0 17 16,0 0 26-16,0 0 38 16,0 0-63-16,0-16-16 15,0 16 13-15,0 0-16 16,0 0 13-16,0 0 16 15,0 0-17-15,0 9 11 0,-8 9 5 16,0 5-20-16,-6 9 21 16,6 0-29-16,2-4 7 15,1 8 1-15,5-3-7 16,0 2-1-16,0-2 0 16,0 1 1-16,0 0 8 15,0 0-9-15,0-5 12 16,5-1 21-16,4-9-21 15,-1 1 5-15,5-5-17 16,6-4 1-16,3-2 7 16,8-4-7-16,6-2 4 15,12-3-3-15,2 0-1 16,4 0-2-16,0 0-21 16,-2-8-46-16,8-7-35 15,-13 1-87-15,-12 0-146 0</inkml:trace>
          <inkml:trace contextRef="#ctx0" brushRef="#br0" timeOffset="2182.0857">7237 8315 1073 0,'0'0'169'0,"0"0"-136"16,0 0-8-16,0 0 2 16,0 0 31-16,0 0-34 15,0 0-23-15,41-17-1 16,-19 11 0-16,3 4 0 0,-3-3-2 16,4 1 2-16,-1 4 0 15,3-4 0-15,7 4 1 16,3-1-2-16,3-7-11 15,21 4-60-15,-8-2-78 16,-7-3-341-16</inkml:trace>
          <inkml:trace contextRef="#ctx0" brushRef="#br0" timeOffset="-3637.8557">5357 7874 139 0,'0'0'0'0,"0"0"-39"16,0 0-33-16,0 0 72 15,0 0 0-15,0 0 7 16,0 0-7-16,57 7-25 16</inkml:trace>
        </inkml:traceGroup>
      </inkml:traceGroup>
    </inkml:traceGroup>
    <inkml:traceGroup>
      <inkml:annotationXML>
        <emma:emma xmlns:emma="http://www.w3.org/2003/04/emma" version="1.0">
          <emma:interpretation id="{F198E94E-4EAB-427F-92C5-EA84737B9F18}" emma:medium="tactile" emma:mode="ink">
            <msink:context xmlns:msink="http://schemas.microsoft.com/ink/2010/main" type="paragraph" rotatedBoundingBox="5072,12896 7819,13783 7471,14858 4725,139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41A3E5-F5DF-425C-A233-394F7FF6F387}" emma:medium="tactile" emma:mode="ink">
              <msink:context xmlns:msink="http://schemas.microsoft.com/ink/2010/main" type="line" rotatedBoundingBox="5072,12896 7819,13783 7471,14858 4725,13971">
                <msink:destinationLink direction="with" ref="{0D36BB21-5550-4A2A-BAFF-EF60F6FC3C9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D5DAFCB-CD42-47DD-9A3E-1381F4472EFF}" emma:medium="tactile" emma:mode="ink">
                <msink:context xmlns:msink="http://schemas.microsoft.com/ink/2010/main" type="inkWord" rotatedBoundingBox="5072,12896 7819,13783 7471,14858 4725,13971"/>
              </emma:interpretation>
              <emma:one-of disjunction-type="recognition" id="oneOf2">
                <emma:interpretation id="interp10" emma:lang="en-US" emma:confidence="0.5">
                  <emma:literal>pile)</emma:literal>
                </emma:interpretation>
                <emma:interpretation id="interp11" emma:lang="en-US" emma:confidence="0">
                  <emma:literal>rite)</emma:literal>
                </emma:interpretation>
                <emma:interpretation id="interp12" emma:lang="en-US" emma:confidence="0">
                  <emma:literal>rive)</emma:literal>
                </emma:interpretation>
                <emma:interpretation id="interp13" emma:lang="en-US" emma:confidence="0">
                  <emma:literal>Tire)</emma:literal>
                </emma:interpretation>
                <emma:interpretation id="interp14" emma:lang="en-US" emma:confidence="0">
                  <emma:literal>tire)</emma:literal>
                </emma:interpretation>
              </emma:one-of>
            </emma:emma>
          </inkml:annotationXML>
          <inkml:trace contextRef="#ctx0" brushRef="#br0" timeOffset="25853.3091">1884 10081 667 0,'0'0'152'0,"0"0"-27"0,0 0-6 16,0 0 8-16,0 0-41 15,0 0-76-15,0 0-10 16,-10-11-16-16,7 28 2 16,0 5-12-16,3-1-104 15,-6 3-70-15,-1-3-63 16,1-10-295-16</inkml:trace>
          <inkml:trace contextRef="#ctx0" brushRef="#br0" timeOffset="25551.2775">1754 10636 628 0,'0'0'128'0,"0"0"18"16,0 0-19-16,0 0 24 15,0 0-24-15,0 0-20 16,-60-56-27-16,54 50-58 16,1 0 25-16,2 0-12 15,0 4-19-15,-2 2 27 16,2 0-27-16,0 0-8 16,1 0-8-16,-4 0-9 15,-2 14-1-15,-3 17 8 0,-2 14 2 16,-1 9-10-1,6 3 6-15,8-4-8 0,0-4 11 16,0-7-32-16,19-1 31 16,3-9-4-16,-1 3-1 15,-2-6 6-15,0-5-25 16,-3-3 16-16,-1-5-1 16,1-4-48-16,0-4 25 15,3-5-9-15,3-3-59 16,6 0 52-16,4 0-43 15,22-25-52-15,-10-4-102 16,-1-1-92-16</inkml:trace>
          <inkml:trace contextRef="#ctx0" brushRef="#br0" timeOffset="26291.7931">2339 10446 451 0,'0'0'270'0,"0"0"-119"16,0 0-51-16,0 0-13 16,0 0-15-16,0 0-36 15,0 0-36-15,-12 20 7 16,2 5 9-16,2 5-15 15,0 3 11-15,5-6 3 0,3 3-4 16,0 0 4-16,0 5-15 16,0-1 1-16,0 6 16 15,0-8-16-15,0 4 6 16,0-3-7-16,0 3-1 16,0-9 1-16,0-3-33 15,0-3-25-15,0-4-30 16,16-6-39-16,14-11-47 15,-6 0-67-15,-2 0-254 0</inkml:trace>
          <inkml:trace contextRef="#ctx0" brushRef="#br0" timeOffset="26668.026">2676 10542 937 0,'0'0'175'0,"0"0"-49"16,0 0-18-16,0 0-50 16,0 0-52-16,0 0-5 15,0 0-1-15,-73 80 2 16,73-43-4-16,0 3 2 15,0-3 0-15,16-4 0 0,3-5 0 16,0-2 0-16,0-3-1 16,0-4 2-16,-3-2-2 15,0-3 0-15,-4 4-42 16,7-16-37-16,16-2-103 16,-4 0-106-16,1-2-66 0</inkml:trace>
          <inkml:trace contextRef="#ctx0" brushRef="#br0" timeOffset="26833.9274">2641 10795 603 0,'0'0'122'0,"0"0"-83"0,0 0-23 16,0 0-11-16,0 0-5 16,0 0-2-16,199-109-121 15,-153 90-125-15</inkml:trace>
          <inkml:trace contextRef="#ctx0" brushRef="#br0" timeOffset="27142.7519">3111 10370 816 0,'0'0'205'15,"0"0"-127"-15,0 0-46 16,0 0-4-16,0 0-27 15,0 0 27-15,0 0-6 16,0 0-11-16,153 145 17 16,-124-106-17-16,-4 1-1 15,-6-4 11-15,-7 1-8 16,-5-5 11-16,-7 1-10 16,0 4-13-16,-10 6 2 0,-43 25-3 15,2-10-169 1,-3-9-406-16</inkml:trace>
          <inkml:trace contextRef="#ctx0" brushRef="#br0" timeOffset="28269.2815">864 9907 126 0,'0'0'220'0,"0"0"-85"15,0 0 12-15,0 0-4 16,0 0-47-16,0 0 7 16,0 0-41-16,-25-27-34 0,25 27-28 15,-3 13 0-15,0 14 7 16,-4 1 12-16,1 9 9 16,-3 5 53-16,-7 4-44 15,-6 5 8-15,-10 6-13 16,-6 2-29-16,-8 0 22 15,-8 1-24-15,4-4 1 16,-1-12 3-16,10-5-5 16,11-8 0-16,14-15-1 15,10-7-53-15,6-9 37 16,0 0-6-16,11 0 21 16,21-25-5-16,3-4-3 15,-4-5-8-15,-2-5-5 16,-7-4-17-16,-7-2 25 15,-8-6-28-15,-4-5 32 0,-3 1 10 16,0 2-13-16,0 2 13 16,0 9 1-16,0 2 0 15,0 10 13-15,3 3-7 16,16 4-5-16,6 1 1 16,4-1-1-16,9 5-2 15,3 8 1-15,2 7-3 16,7 3 2-16,1 0 1 15,-1 8-11-15,4 18 9 16,-8 7-11-16,3 4 13 16,-3 0-1-16,-2 0 1 0,0-2 0 15,0-10 0 1,1-3 0-16,-9-9 3 0,-4-8 5 16,-10-5-6-16,-6 0-2 15,-10 0 0-15,-6 0 26 16,0 0 40-16,-6 0-18 15,-26 0-23-15,-12 0-24 16,-12 2 20-16,-7 10 47 16,0 1-30-16,0 1 31 15,9-2-18-15,13-1-16 16,11-2-19-16,8 3-16 16,6-1 0-16,6 6-71 15,4 15-118-15,6-5-125 16,0-7-400-16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9:20.0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2F57F6-59D9-440C-9A2D-41106B76A7D9}" emma:medium="tactile" emma:mode="ink">
          <msink:context xmlns:msink="http://schemas.microsoft.com/ink/2010/main" type="inkDrawing" rotatedBoundingBox="3764,9742 10367,9656 10400,12200 3797,12286" semanticType="callout" shapeName="Other">
            <msink:sourceLink direction="to" ref="{90A47727-8875-4E12-B9CB-E13703BD778F}"/>
            <msink:sourceLink direction="to" ref="{F338E502-6CA0-42A6-9D49-C3BBA1155D56}"/>
          </msink:context>
        </emma:interpretation>
      </emma:emma>
    </inkml:annotationXML>
    <inkml:trace contextRef="#ctx0" brushRef="#br0">-1 78 108 0,'0'0'26'0,"0"0"-24"16,0 0 5-16,0 0-7 15,0 0 15-15,0 0 39 16,0 0 44-16,6 2 42 16,-6-2-22-16,0 0-24 15,3 0-26-15,-3 0-12 16,0 0 32-16,0 0-27 16,0 0-12-16,0 0 20 15,0 0-9-15,0-2-5 16,0 2-9-16,0-4-23 15,0 2 18-15,0 0-25 0,0-5-5 16,0 5 15 0,0-5-24-16,0 5 9 0,7-2-11 15,-1 4 0-15,0-1-7 16,4 1 7-16,-1 0-4 16,1 0 3-16,2 0 2 15,4 0-1-15,3 0 11 16,0-6-10-16,3 0 17 15,-1 0-4-15,1-2-2 16,0 3 5-16,-3-1-16 16,3 3 9-16,1-1-10 15,8 2 6-15,1 2-6 16,6 0 0-16,-1 0 0 16,3 0-7-16,1 0 8 0,0 6-1 15,4 5 0-15,2-2 1 16,0-3 4-16,1-4-5 15,-1-2 0-15,-1 0 0 16,0 0 1-16,-6 0-1 16,-3 0 0-16,-2 0 2 15,-3 0-7-15,-4 0 5 16,-1 0 0-16,6 0 5 16,4 3-3-16,7 0-2 15,3-3 0-15,1 0 1 16,2 0-2-16,-9 2 1 15,-1-2-4-15,-7 4-2 16,-3 1 10-16,-1-3-4 0,-4 1 0 16,0 1-1-16,1-2 0 15,-1-2 1-15,3 0 0 16,7 0-1-16,6 0 2 16,8 0-1-16,8 0 0 15,0 0 9-15,-3-2-9 16,-4-2 0-1,-9 4-1-15,-4 0 1 0,-4 0-4 16,0 0 4-16,2 0 0 47,3 4 0-31,0 5 1-16,-3-5-1 0,2 0-1 0,-2 1 0 0,5-2 2 0,7 0 0 0,1 0-1 0,2 0 0 15,-2-1 4 1,-4 3-4-16,-6 1 0 0,0 2-1 15,-5-4 1-15,-4 2-2 16,-1 2 2-16,-3-2-1 16,-3 2-1-16,4 1 2 15,-1 0 0-15,0-4-1 16,7 1 7-16,-2-1-6 16,3 1 0-16,-3-3-3 15,2-1 2-15,-4 2 1 16,1-3 0-16,-1-1-1 15,-3 5 2-15,-3-5-1 16,-3 0 0-16,-3 0-1 16,0 0 0-16,3 0 1 15,0 0 0-15,5 0 0 0,4 0 2 16,4 0-2-16,3 0 0 16,3 0 0-16,3 0-1 15,-4 0 1-15,-2 0 0 16,-3 0-1-16,-5 0-4 15,-5 0 4-15,-3 1 1 16,0 8-7-16,0-3 6 16,0 3 1-16,-3-3 0 15,0-1-1-15,2 0 8 16,5-1-7-16,5-4 0 16,0 0 1-16,7 0 1 15,0 0-2-15,0 0 0 0,-5 0 0 16,-2 0-2-16,-2 0 2 15,-7 0 0-15,0 0 0 16,-7 0-1-16,4 0 1 16,-3 0 0-16,2 0-1 15,1 0-2-15,6 0 3 16,4 0 0-16,4 0 0 16,5 0 1-16,3 0-1 15,-4 0-2-15,-5 0-21 16,-1 1-6-16,-6 3 28 15,-3 0-6-15,0-3 1 16,-3 7-1-16,0-7 8 16,-2 2-1-16,0-3 1 15,2 3 2-15,0-3-3 16,-2 0 0-16,5 0 0 0,0 0-6 31,-3 0 6-31,3 0 0 0,-6 0 0 0,-4 0-6 16,-3 0 5-16,-2 0-19 15,2 0-11-15,3 0 30 16,1 6-4-16,2 0 5 16,4-1 1-16,3-2-1 15,0-2 0-15,3 4 0 16,-6-2-37-16,0-3 18 16,-8 0-7-16,-2 0 4 15,-1 0 12-15,-5 0-26 16,0 0 27-16,0 0-1 15,0 1-2-15,0-1 12 16,0 0 1-16,0 0-1 0,0 0 0 16,0 5-18-16,0-2-66 15,3-2-85-15,2 8 112 16,1-4 37-16,2 7-16 16,-3-1-4-16,-2 2-11 15,-3-3-2-15,0 4 20 16,0 9 4-16,-11-3-25 15,-13-4-109-15</inkml:trace>
    <inkml:trace contextRef="#ctx0" brushRef="#br0" timeOffset="-10783.5672">-39-658 333 0,'0'0'152'15,"0"0"-94"-15,0 0-44 0,0 0-1 16,0 0-13-16,0 0 0 16,0 0 0-16,0 0-4 15,0 0 3-15,3 0 2 16,-3 0-1-16,0 0 18 16,0 0 1-16,0 0 16 15,0 0-6-15,0 0-19 16,0 0-7-16,0 0-3 15,0 0-15-15,0 0-6 16,0 0-31-16,0 0 10 16,0 0 16-16,0 0 12 15,0 0 13-15,0 0-9 16,0 0-13-16,0 0-3 0,0 0-2 16,3-3 28-16,-3 0 6 15,0 3 28-15,0 0 41 16,0 0-4-16,0 0 21 15,0 0 1-15,0 0-35 16,0 0-21-16,0 0-28 16,0 0-8-16,0 0-2 15,0 0-6-15,0 0-1 16,0 0 7-16,0 0-5 16,0 0 6-16,0 0 0 15,0 0-6-15,0 0-3 16,0 0 9-16,0 0 0 0,0 0-1 15,0 0 2-15,0 0-1 16,0 0 0-16,0 0 0 16,0 0 4-16,0 0-4 15,0 0 0-15,0 3-1 16,0 8 2-16,0-1 7 16,0 8-3-16,0 2-3 15,4 6 18-15,-4-1-10 16,0 5-9-16,0 0 4 15,0 1 2-15,0 5-1 16,0 4 7-16,0 2-12 16,0 6 19-16,-4 3-19 15,1 3 0-15,3 1 15 0,0-5-16 16,-3 1 7 0,3-6-7-16,0-5 0 0,-3-3 3 15,3 0-3 1,-3-6 0-16,0-3 0 0,3 3 1 15,0 2-1-15,0 8 0 16,0 4 0-16,0 3-6 16,0 3 6-16,0 1 0 15,0-5-1-15,3 2-3 16,3-7 4-16,-3-2 0 16,0 0 0-16,1-4 5 15,-4 1-5-15,0-3 0 16,0 3 7-16,0-4-6 15,0 4-1-15,0 0 0 16,0-2 1-16,0-5 2 0,-7 1-3 16,4-2 0-1,0-1 4-15,0-4-4 0,3 3-1 16,-3-4 1-16,1-4 0 16,-3-1 0-16,5-1 0 15,-3-1 1-15,3 2 15 16,-3 0-15-16,3 6 8 15,-3-2-9-15,3 4 1 16,0 0 6-16,0 8-7 16,0 3 0-16,0 3 0 15,0 7 0-15,0 1 0 16,0 1 0-16,0-7 9 16,0-2 6-16,0-9-15 0,6-6 0 15,-3-5 0-15,4-3 1 16,-4-7-1-16,0 2 0 15,0-3 0-15,0-4 1 16,-3 4-1-16,0-3-6 16,3 0-3-16,-3-5-33 15,0 4-14-15,4-5-35 16,-4 1-16-16,3-1 17 16,3 0-19-16,0 0-18 15,1 0-131-15</inkml:trace>
    <inkml:trace contextRef="#ctx0" brushRef="#br0" timeOffset="-9257.343">-1441 871 363 0,'0'0'84'0,"0"0"-84"16,0 0-95-16,0 0 79 16,0 0 16-16,0 0 19 0,0 0 18 15,28 36 8 1,-12-33 36-16,3-3-15 0,0 0 3 15,3 0 25-15,2 0 0 16,4 0-16-16,7-3-39 16,3-3-33-16,9 0 17 15,7 3-13-15,6-3 9 16,5 5 5-16,5 1-24 16,-1 0 10-16,1 0-10 15,-2 0 1-15,1 0 8 16,4 10-8-16,0-1 10 15,4 3-11-15,-1-7 7 16,0 1-7-16,0-6 0 16,-5 0 0-16,2 0 29 15,-4 0 7-15,4 0-18 0,-2 0 1 16,2 0-18-16,9 0 0 16,3 0-1-16,10 0 0 15,2 0 5-15,4 0-4 16,-3 0-1-16,-2 0 0 15,-1 0-1-15,-3 10 1 16,-8 12 0-16,-5 0-1 16,-7 3-7-16,-2-2 8 15,-2-2 0-15,-2-5 6 16,7-2-5-16,6-7-1 16,8-3 0 46,5-4 0-62,2 0-5 0,-5 0 6 0,-14 0-1 0,-3 0 0 0,-12 0 4 0,-6 0-5 0,-2 0 1 0,-4 0-4 0,2 4 2 16,1 3 2-1,-1-1 0-15,10 3 6 0,-1-7-6 16,7 4 0-16,10-3 0 16,0-3-2-16,8 0-4 15,-2 0 7-15,3 0-1 16,-6 0 0-16,-6 0 2 15,-5 0-2-15,-8 0 0 16,-3-3 0-16,-3 1-3 16,-2 2 3-16,2-4 0 15,6-1 0-15,3-1 0 0,6 0 0 16,1-1 0-16,1-2 0 16,2 0-1-16,0 4 1 15,-2 5 0-15,0 0-1 16,-3 0-7-16,-5 0 7 15,0 0-1-15,-9 0-14 16,0 0-1-16,-11 5-41 16,1 0 32-16,-3 0 16 15,3-1-9-15,-3-4 18 16,-1 0 1-16,-5 0-1 16,-4 0 0-16,-5 0 2 15,-7 0-1-15,-10 0 0 16,-3 0-2-16,-2 0 1 15,-1 0 1-15,3 0-12 0,3 0 11 16,10 9-10 0,0 2 11-16,10 1-28 0,-1-3-66 15,4 0 55-15,-5-3 5 16,-2 2 5-16,-9-7 9 16,-3 2 5-16,-10-3 10 15,-3 0 4-15,-10 0-5 16,-20 0 0-16,-5 0-232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9:29.5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805F7E-FCAF-4C72-A613-FDDD6E0FD1D8}" emma:medium="tactile" emma:mode="ink">
          <msink:context xmlns:msink="http://schemas.microsoft.com/ink/2010/main" type="inkDrawing" rotatedBoundingBox="3881,1746 6957,1718 6958,1795 3882,1822" semanticType="underline" shapeName="Other">
            <msink:sourceLink direction="with" ref="{3F447813-0CB6-431B-8F2D-DE741190798B}"/>
          </msink:context>
        </emma:interpretation>
      </emma:emma>
    </inkml:annotationXML>
    <inkml:trace contextRef="#ctx0" brushRef="#br0">0 76 22 0,'0'0'180'15,"0"0"-93"-15,0 0 11 0,0 0 36 16,0 0-23 0,0 0-30-16,0 0-22 0,0 0-3 15,0 0 11-15,0 0-24 16,0 0-24-16,0 0-2 15,0 0-17-15,0 0 13 16,0 0 28-16,0 0-22 16,0 0 14-16,0 0-10 15,0 0-6-15,0 0 33 16,0 0-7-16,0 0-1 16,0 0-3-16,0 0-26 15,0 0 0-15,0 0-13 16,0 0-1-16,0 0 1 0,0 0-11 15,0 0 11 1,0 0-1-16,0 0 1 0,0 0 4 16,3 0 16-1,5 0 27-15,6 0 8 0,-6 0-32 16,5 0-8 0,-1 0-3-16,4 0-11 0,0 0 5 15,3 0-6-15,-3-4 0 16,3 4 8-16,-4 0-8 15,-2-1 12-15,-3 1-12 16,-1 0-3-16,-3 0 3 16,1 0 0-16,5 0-6 15,1 0 6-15,3 0 0 16,3 0 1-16,0 0 14 0,3 0-14 16,-3 0 8-1,3 0-7-15,-1-4-1 0,4 2 11 16,3-4-11-16,1 3 4 15,-4-3-5-15,0 4 1 16,-6 2-1-16,-3-4 0 16,-3 4 0-1,-7 0-1-15,0 0-6 0,1 0 7 16,-1 0 0 0,0 0 1-16,-1 0 0 0,6 0-1 15,2 0 1-15,1 0 13 0,2 0-14 16,3 0 1-1,0 0-1-15,0 0 1 0,0 0 6 16,0 0-6 0,-3 0 0-16,-4 0 15 0,1 0-15 15,-4 0-1 1,4 0 0-16,0 0 2 0,2 0 11 16,4 0-3-1,3 0-1-15,7 0-2 0,-4 0-7 16,2 0 0-16,2 0 0 15,-4 0 1-15,-3 0 1 16,-3 0-2-16,-6 0 0 16,-1 0-1-16,-5 0 1 15,-1 0 0-15,0 0 0 16,-3 0-2-16,1 0-13 16,-1 0 15-16,3 0-14 15,0 0 13-15,13 0-34 0,7 4 35 16,8-2 13-1,3-2-3-15,4 3 12 0,0-3-21 16,-6 0 6 0,-7 0 7-16,1 0-13 0,-7 0-1 15,-6 0 0 1,-7 0-3-16,-3 0 2 0,-6 0 1 16,3 0 0-1,-3 0-1-15,0 0-2 0,0 0 3 16,0 0 0-16,7 0-9 0,2 0 8 15,4 0 1 1,9 0 0-16,2 0 12 0,6 0-12 16,-3 0-1-1,-2 0 1-15,-6 0-2 0,-6 0 2 16,-1 0 0 0,-2 0 0-16,-4 0 0 0,-3 0 0 15,4 0 0-15,-1 0 0 16,0 3 1-16,7-3-1 15,6 3 0-15,0 0 0 16,6-3 3-16,0 3-2 16,1-3-1-16,-1 0 0 15,-1 0 0-15,-5 0 2 16,-3 0-2-16,-7 0 0 16,-2 0-1-16,-4 0-3 15,-3 0 4-15,3 0 0 16,3 0-2-16,0 0 2 0,4 2 0 15,6 2 0 1,3-3 3-16,0-1-2 0,3 4-1 16,-3-4 0-1,0 0-1-15,-4 4 0 0,-2-4 1 16,-5 0 0 0,0 0-9-16,-2 0 8 0,-3 0 1 15,2 0 0-15,6 0 0 0,-3 0 2 16,8 0-2-1,6 0 2-15,5 0-2 0,-3 0-4 16,4 0 4 0,1 0-1-16,-4 0-1 0,0 0-7 15,-3 0 9 1,0 0 0-16,-6 0-1 0,-3 0-8 16,-4 0 8-1,1 0 1-15,-7 0-21 0,0 0 20 16,2 0-7-16,9 0 8 15,2 0 0-15,8 0 2 16,11 0-3-16,6-8 1 16,9 1-4-16,1-2-6 15,-1 1 1-15,-7 2-13 16,-8 0 16 0,-7 4-40-16,-12 2 20 0,-6 0-8 15,-7 0 23-15,-3 0 11 0,0 0 1 16,0 0 12-1,0 0 11-15,0 0-24 0,3 0 0 16,3 0-16 0,7 0-2-16,3-4 18 0,6-1 0 15,3 1 3 1,0-1 3-16,0 0-6 0,-2-1-21 16,-8 3-5-1,-5 0 13-15,-7 3 12 0,-3 0 1 16,0 0 0-16,0 0 24 15,0 0-24-15,0 0 11 16,0 0-11-16,0 0-6 16,0 0 4-16,0 0-24 15,3 0 10-15,7 0 9 16,-1 0-35-16,1 0 23 16,-7 0-13-16,0 0 3 15,-3 0 13-15,0 0 9 0,0 0 7 16,0 0 24-1,-3 0 11-15,-13 0 0 0,5 0-12 16,3 0 12 0,5 3-3-16,3-3-31 0,0 0 0 15,0 0-1 1,0 0-16-16,0 0-17 0,0 0-6 16,-3 3 11-1,-4 3 27-15,-21 1-7 0,3 5-36 16,-7-3-313-16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9:25.5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36BB21-5550-4A2A-BAFF-EF60F6FC3C97}" emma:medium="tactile" emma:mode="ink">
          <msink:context xmlns:msink="http://schemas.microsoft.com/ink/2010/main" type="inkDrawing" rotatedBoundingBox="5106,13477 5230,16639 5159,16641 5036,13479" semanticType="verticalRange" shapeName="Line">
            <msink:sourceLink direction="with" ref="{6941A3E5-F5DF-425C-A233-394F7FF6F387}"/>
            <msink:destinationLink direction="with" ref="{5E324307-AFA3-4486-B382-01819F9FAA01}"/>
            <msink:destinationLink direction="with" ref="{FC842B2D-9CB9-40EB-9E26-E209B4090661}"/>
          </msink:context>
        </emma:interpretation>
      </emma:emma>
    </inkml:annotationXML>
    <inkml:trace contextRef="#ctx0" brushRef="#br0">51-2 12 0,'0'0'16'0,"0"0"8"16,0 0 66-16,0 0 103 0,0 0 16 15,0 0 5-15,0 6-40 16,0-6-20-16,-5 0-62 16,2 0-48-16,0-4 12 15,-2 2-20-15,2 2-14 16,3 0-16-16,0 0-6 15,0 0 0-15,0 0-11 16,0 0-28-16,0 0 20 16,0 11 5-16,0 16 14 15,0 3 6-15,0 6 1 16,0 1 1-16,0 1-8 0,0-2 1 16,0-5 7-16,0 3-8 15,0 2 1-15,0 7 2 16,0 8 7-16,0 9 0 15,0 5-10-15,0 7 6 16,0 5 2-16,0 1-7 16,0 0-1-16,0-1 5 15,0 2 5-15,0 3-9 16,0-2 1-16,0 5-2 16,0-11 17-16,3-1-16 15,5-5 0-15,0-4-1 16,3-1 4-16,0 6-7 15,2 6 3-15,1 11 0 16,-6 10-1-16,-5 5 1 0,-3-1 0 16,0-4-1-1,0-15 4-15,0-4-4 0,0-9 1 16,0-18 0-16,0 0 0 16,0-5 0-16,0-6 1 15,0 4-1-15,3 2 2 16,7 3-2-16,-1 6 0 15,-2 2 0-15,-4 1 1 16,0-7-1-16,0-1 0 16,-3-12 0-16,0-5 6 15,0-10-6-15,0 1 1 16,0-12-1-16,0-3 15 16,0-2-15-16,0-3 0 0,0-3-1 15,0 0-3-15,0 0 4 16,0 0-1-16,0 0-32 15,0 0-15-15,0 0-38 16,3-17-58-16,0-7-128 16,-3 0-282-16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9:28.33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C20E4B-A1F8-4750-8327-30AC7DDB2D23}" emma:medium="tactile" emma:mode="ink">
          <msink:context xmlns:msink="http://schemas.microsoft.com/ink/2010/main" type="inkDrawing" rotatedBoundingBox="3668,16190 12676,15799 12684,15977 3676,16369" shapeName="Other">
            <msink:destinationLink direction="with" ref="{FC842B2D-9CB9-40EB-9E26-E209B4090661}"/>
          </msink:context>
        </emma:interpretation>
      </emma:emma>
    </inkml:annotationXML>
    <inkml:trace contextRef="#ctx0" brushRef="#br0">-7 507 337 0,'0'0'143'0,"0"0"-37"15,0 0 49-15,0 0 20 16,0 0 12-16,0 0-59 0,0 0-46 15,-15 0-15 1,15 0-31-16,0 0 6 0,-4 0-5 16,4 0-15-16,0 0 15 15,0 0-15-15,0 0-6 16,0 0 2-16,0 0-18 16,0 0 7-16,0 0-7 15,0 0-8-15,0 0 7 16,0 0-4-16,0 0-6 15,0 0 10-15,0 0 2 16,0 0-1-16,10 0 0 16,21 0 0-16,17 0 33 0,5 0-17 15,6-4-16 1,8-9 10-16,2 1-10 16,4-5 9-16,-4 3-9 0,1 3 1 15,-5-1 2-15,-2 4-3 16,0-3 0-16,-3 2-1 15,-1 3 8-15,1-5-7 16,0 3 0-16,6 3 0 16,7-8 3-16,-2 5-3 15,8 3 0-15,0-7-2 16,0 1 3-16,-1 2-1 16,4 3 0-16,0-5 1 15,8 5-7-15,2-2 6 16,-4 2 0-16,-2-1 5 15,-12 0-3-15,-7 2-2 0,-14 5 0 16,-2-6 6-16,-1 6-5 16,4-8 0-16,8 2-1 15,7 3 11-15,7 0-9 16,0-2 9-16,-5 0-11 16,2 5 1-16,-4 0-2 15,1 0 1-15,-5 0-2 16,8 0-5-16,-1 0 9 15,4 0-2-15,-3 0 0 16,1 5 4-16,-1-5-4 16,3 5 0-16,-2-2 0 15,2-3-1-15,3 0 6 16,-3 0-5-16,-5 0 0 0,-4 0 0 16,-4 0 2-1,-3-3-2-15,-5-2 0 0,-3 5-1 16,2 0 2-1,-2 0-1-15,2 0 0 0,6 0-1 16,3 0 1-16,2 0 0 16,11 0 0-16,3 0-1 15,8 0 1-15,3 0 0 16,0 0 0-16,-5 0 1 16,1 0-1-16,-9 0 0 15,-1 0 0-15,-6 0-1 16,1 0-2-16,-1 0 3 15,2 5 0-15,1-5 2 16,-2 0-8-16,8 0 6 0,0 0 0 16,0 0 0-16,0 0-1 15,-6-5 1-15,-5 0 0 16,-8-1 1-16,-3-2 2 16,-5 7-3-16,-1 1 0 15,-4-6 0-15,1 6 0 16,-4 0 0-16,0 0 0 15,3 0-4-15,4 0 4 16,1-6 0-16,5 1 1 16,0 2 1-16,-7-3-1 15,-2 3-1-15,-10 3 0 16,-5-2-4-16,-4 2 4 16,-1 0 0-16,-3 0 1 0,4 0-1 15,6-5 0-15,9-4 0 16,13 0 0-16,11-5 2 15,11-5 0-15,6-2-2 16,7 2 0-16,-8 1-1 16,-5 1 1-16,-7 9 0 15,-7-4 0-15,0 9-4 16,-6 2-2-16,4 1 6 16,3 0 0-16,2 0-1 15,8 0 2-15,3 0-1 16,3 0 0-16,-1 0-21 15,4 0 20-15,-6 0-21 16,-3 0 9-16,-11 0 13 0,-11-8-14 16,-10 6 12-1,-12 2-5-15,-10 0 1 0,-10-5 6 16,-5 5 0-16,-7 0 0 16,3 0 0-16,-3 0 4 15,0 0-4-15,3 0 0 16,-3 0-25-16,0 0 10 15,0 0-33-15,0 0-7 16,3 0-9-16,-3 0-53 16,0 0-45-16,0 0-87 15,-3 0-110-15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9:33.87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324307-AFA3-4486-B382-01819F9FAA01}" emma:medium="tactile" emma:mode="ink">
          <msink:context xmlns:msink="http://schemas.microsoft.com/ink/2010/main" type="inkDrawing" rotatedBoundingBox="5277,16553 5495,18706 5425,18713 5208,16560" semanticType="callout" shapeName="Other">
            <msink:sourceLink direction="with" ref="{0D36BB21-5550-4A2A-BAFF-EF60F6FC3C97}"/>
          </msink:context>
        </emma:interpretation>
      </emma:emma>
    </inkml:annotationXML>
    <inkml:trace contextRef="#ctx0" brushRef="#br0">36 28 153 0,'0'0'15'0,"0"0"-15"16,0 0-54-16,0 0 30 15,0 0 23-15,0 0-9 16,10 0 10-16,-10 0 1 16,0 0 93-16,0-3 41 15,0 3-47-15,0-11-33 16,0 5 22-16,0 3-34 15,0-3-10-15,-3 6-26 16,-1 0-7-16,4 0-7 16,-3 0-33-16,3 0-40 0,0 0 8 15,0 0-45-15,0 0 12 16,0 0 30-16,0 0 29 16,0 0 13-16,0 0 8 15,0 0 25-15,0 4 11 16,0-4 5-16,0 0 3 15,0 0-12-15,0 0 5 16,0 0 28-16,0 0 5 16,0 0 34-16,0 0 16 15,0 0-20-15,0 0 2 16,0 0-25-16,0 0-26 16,-3 9 3-16,-3 4-19 15,-1-1-2-15,1 8-5 16,0-6-2-16,3 3-2 0,-1 3 1 15,4-7-3-15,0 5 3 16,0 1 0-16,0 7 0 16,0-1 2-16,4 7 5 15,2-1 2-15,0 6 50 16,1 3 3-16,-1 2-13 16,0-3-36-16,-3 10-5 15,1 1 34-15,-1 7-8 16,0-1-9-16,0 2-25 15,0-7 0-15,0 5 6 16,4-5-6-16,-4 5 0 16,3 1 0-16,4 5-1 0,2 3 0 15,1 9 1-15,3-3 0 16,-2 5 6 0,3-2-6-16,-1-4 20 0,0-8-2 15,-5-4-17-15,0-2 22 16,-6-5 16-16,1 0-13 15,-6-6 1-15,0 4-24 16,0-4 11-16,0-4 15 16,0 0-29-16,-3-4 1 15,0-5-1-15,0-2 1 16,3-10-1-16,0-1 0 16,0-1 0-16,0-9 0 15,0 1-22-15,0-4 21 0,0 2-7 16,0-8-12-1,0 6 20-15,0-6-13 0,0 0 12 16,0 0 1-16,0 0-13 16,0 0-1-16,0 0-34 15,0 0-8-15,0 0 1 16,0-6-68-16,6-18-13 16,5 3 9-16,-6-4-155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9:38.85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842B2D-9CB9-40EB-9E26-E209B4090661}" emma:medium="tactile" emma:mode="ink">
          <msink:context xmlns:msink="http://schemas.microsoft.com/ink/2010/main" type="inkDrawing" rotatedBoundingBox="5293,14771 11764,15167 11643,17146 5172,16750" semanticType="callout" shapeName="Other">
            <msink:sourceLink direction="with" ref="{47C20E4B-A1F8-4750-8327-30AC7DDB2D23}"/>
            <msink:sourceLink direction="with" ref="{0D36BB21-5550-4A2A-BAFF-EF60F6FC3C97}"/>
          </msink:context>
        </emma:interpretation>
      </emma:emma>
    </inkml:annotationXML>
    <inkml:trace contextRef="#ctx0" brushRef="#br0">-1 1005 108 0,'0'0'162'0,"0"0"-120"16,0 0-28-16,0 0-13 0,0 0 22 15,0 0-9-15,0 0-5 16,3 0 20-16,-3 0 24 16,0 0 21-16,0 0-12 15,0 0-22-15,0 0 2 16,0 0-13-16,0 0 0 16,0 0 26-16,0 0-19 15,0 0-2-15,0 0 2 16,0 0-15-16,0 0 0 15,0 0-16-15,0 0-4 0,0 0 0 16,0 0-1-16,0 6 10 16,0-5 1-16,0 7-10 15,0-8 8-15,0 1-7 16,0-1 9-16,0 0 8 16,0 0-4-16,0 0 6 15,0 0 14-15,0 0-15 16,0 0 11-16,0 0-24 15,0 0 0-15,0 0 22 16,0 0-16-16,0 0 10 16,0 0-1-16,0 0-22 15,0 0 12-15,0 0-9 16,0 0-3-16,3-5 9 0,0 0-9 16,3-7 10-1,-3 1-1-15,1 3-8 0,-1-6 11 16,0 2-11-16,0-2 0 15,-3 4 27-15,3-4-22 16,0-4 1-16,1 0-7 16,-1 4 1-16,0-5 9 15,3-3-10-15,-3 1 0 16,4 1-5-16,-1-5 11 16,-3-4-2-16,3 1-4 15,4-9 1-15,-1 1-2 16,1-2 1-16,2 5 0 15,-2-5-9-15,3 8 16 16,-4-2-7-16,4 7 0 16,-4 3 1-16,4-1-8 0,-2 5 7 15,2-1 0 1,6-4 0-16,0 7 1 0,-3-9-1 16,3 4 0-16,0 2 0 15,-1 1-6-15,1 1 6 16,0 3-1-16,-3-2 0 15,3 1-15-15,-3 7 6 16,3-1-10-16,3 1-1 16,0-1 20-16,0 0-5 15,2 1 6-15,-5 2-1 16,0 1 0-16,-3-1 1 16,0 0 0-16,-4 5 0 15,1-5-1-15,0 6 1 0,2-8 0 16,1 4-1-16,0-2 1 15,3 3 0-15,-3 0 0 16,-4 1 2-16,1 2-2 16,-4 0 0-16,1 0 0 15,-1 0-1-15,1 0 1 16,1 0 0-16,3 0 0 16,-1 0 0-16,-2 0 1 15,5 0 0-15,-2 2-1 16,0 4 11-16,2-3-10 15,3 3-1-15,0 3 0 16,3-3 7-16,-3-5-5 16,0 5-2-16,0 3-1 15,-3-1 0-15,-1 4 2 0,-2 2-1 16,0-6 0-16,-4 3 1 16,1 1 4-16,-1-3-5 15,1 0 0-15,1-2-1 16,3 1 8-16,-3 1-7 15,5 0 0-15,-3 0 0 16,4 0 6-16,-6 4-6 16,2-5 0-16,0 9 4 15,-1-3-4-15,1 4 0 16,-4 2 0-16,1-1 3 16,-1 0 4-16,-3-1-6 15,4-1-1-15,-4-3 3 16,1 0-2-16,-1-3-1 0,3 3 0 15,-2-3 0 1,-1 2 4-16,3-5-4 0,-2 3 0 16,-1-3-1-16,0 7 1 15,4-1 0-15,-4 6 0 16,4 0 6-16,-1 2 0 16,1 3-6-16,-1 4 2 15,4-4 0-15,-5 1-1 16,6-1-1-16,-6-2 0 15,6-6 1-15,-6 0 1 16,0 0-2-16,-3-4 0 16,4 5 3-16,-2-1-3 15,-1 1 0-15,0-4 0 0,4 2 1 16,-4-4 1 0,4 1-2-16,-1-1 0 0,-3 5-1 15,4-4 5-15,-1 5-4 16,1-4 0-16,-1 3-3 15,1-2 3-15,-4-2 0 16,3 5 0-16,-5-4 3 16,2 3-2-16,0-3-2 15,1 4 0-15,2 1 1 16,0-5-7-16,4 5 14 16,0 4-7-16,-1-2 3 15,1-2-2-15,3 0-1 0,-8-1 0 16,6-1 1-1,-6-3 2-15,5 4 7 0,-4 1-4 16,4-6-5-16,-4 2 1 16,1 2-3-16,-4-9 1 15,4 10 0-15,-1-7 5 16,1 0-5-16,-1 3 0 16,1-3 1-16,-1 4 0 15,1-1-1-15,-1 2 0 16,0-7 1-16,1 3-2 15,-4-4 1-15,4 1 0 16,-1-2-1-16,-3-1 2 16,4 1-1-16,-1 1 0 15,1-2 0-15,3 5 1 16,2-3-1-16,4 10 0 0,-1-7 16 16,-1 3-15-16,2-1-1 15,-8 5 0-15,2-10 0 16,0 4 0-16,-1-1 0 15,-2-2 0-15,2-4 0 16,1 7-3-16,0-10 3 16,-1 7 0-16,4 0 1 15,-3-5 1-15,2-4-2 16,-5 8 0-16,3-8-1 16,-1 6 1-16,1 1 0 15,-1-1 0-15,4-1 0 16,0-2-1-16,0 6 1 15,-5-2 0-15,5 1 0 0,-2-3 1 16,-3 0-1 0,2 4 0-16,-2-4 1 0,0 1-1 15,2-6 0-15,-4 3 0 16,1 0 0-16,-1-2 0 16,1 7 0-16,2-8 0 15,1 0 0-15,3 0 2 16,-1 0-2-16,4 0 0 15,0 0 1-15,3 0 6 16,-3 0-8-16,0 0 1 16,-1 0 0-16,-1 0-1 15,-4-9 2-15,-5 6-1 0,3 0 0 16,-3-3 1 0,1 6-1-16,1-5 0 0,4-7 0 15,-3 5 2-15,2-6-2 16,3 2 0-16,-1-3 0 15,1 2 0-15,3-1 0 16,0-5 0-16,3 4 0 16,-3 0 0-16,-3 3 0 15,-4-1 0-15,-5 4 0 16,2 2 6-16,-2-8-6 16,-1 3 0-16,2-6 0 15,3 4-1-15,-5-8 1 16,4 7 0-16,-4 3 7 15,-1-9-1-15,6 3-7 16,-3-4 1-16,5 2 0 0,-1 2 0 16,1-3 0-16,3-3 0 15,3 3-1-15,-4 1-8 16,4 0 9-16,-6-1-7 16,3 2 7-16,-4-2-6 15,1-5 6-15,3 3 0 16,-4-1 4-16,-2 1 2 15,-4 4-7-15,1-2 1 16,-4-2 0-16,3 5-1 16,-3-9 1-16,0 7 0 15,4 1 2-15,-4-7 5 16,0 5-8-16,2-4 1 16,3 3-4-16,-2 5 4 0,2-5 0 15,0 1 0-15,-2 2 0 16,2 0 4-16,5-1-4 15,1-5 0-15,-3-2 0 16,2-1 0-16,-4-5 0 16,4 1 0-16,-4 2 0 15,1 2 0-15,-1 1-2 16,1 1 2-16,-1 2 0 16,-2 3-4-16,2-4 5 15,1 3-1-15,2-3 1 16,-2-1 6-16,2-3-7 15,1 5 0-15,-4-2-2 0,4 2 1 16,-4 1 1-16,1-1 0 16,-4 4-2-16,4-1 1 15,-1 0 0-15,1-3 1 16,1 3 0-16,0 0 0 16,0 3 0-16,2 3 0 15,-4-2 0-15,4 7-1 16,-2-3 1-16,-3 4 0 15,3 2 0-15,-6 1-2 16,4-4 3-16,1 4-1 16,2-1 0-16,-2 0 3 15,6-5-4-15,-1 2 1 16,1 5-3-16,3-10 2 16,0 10 1-16,0-5 0 15,0 4 0-15,-3 5-2 0,3-9 2 16,-5 6 0-16,5 1 0 15,0-2 0-15,0-1 0 16,0 1 0-16,0-1 7 16,3 3-6-16,0-4 7 15,-3 3-8-15,0 3-3 16,0 0 2-16,0 0 1 16,-3 0 0-16,3 0-1 15,0 0 1-15,3 0 0 16,-3 0 0-16,3 0 1 15,2 0-2-15,4 0 1 16,7 0 0-16,0 0 0 16,3-6 9-16,0 4-10 0,-4-4 1 15,-8 0-1 1,-9 6-5-16,-3 0 6 0,-12 0 0 16,1 0-1-1,-3 0-4-15,0 0 5 0,5 0 0 16,1 0 1-16,2 12 6 15,3-7-6-15,0 4 6 16,2 1 6-16,3-6-13 16,0 5 11-16,-1-1-9 15,4 3 17-15,-3 1 8 16,0 3-26-16,-4-5 0 16,1 7 7-16,0 6-6 15,-1 2 9-15,1 6-10 0,-4 0-1 16,4 1 8-1,-3-1-8-15,2-6 0 0,-2-5 0 16,2-3 1-16,-2-1 5 16,-2 0-6-16,3-3 0 15,-3 1 0-15,3 1 0 16,-3-4 0-16,6 3-2 16,-6 0 4-16,5 3-2 15,-1 0 0-15,1 2 0 16,0-1-2-16,-1 2 2 15,1-4 0-15,-4 1 0 16,1 6 4-16,-4-8-6 0,4 2 2 16,-4-3 0-1,3 4 4-15,-2-8-3 0,-1 4 7 16,0-2-5-16,1 2-3 16,-1-3 10-16,0 3-10 15,1 3 0-15,2-3 2 16,0 4-1-16,1-3 5 15,-4 3-5-15,1-4 0 16,2 3-1-16,-4 1 0 16,3-2 0-16,-2 0 1 15,2 2 6-15,5 2-7 16,-2-7 16-16,0 5-15 16,5 2 10-16,-2-4-11 0,-3 5 1 15,5-1 9 1,0 5-9-16,3-5-1 0,-4 5 0 15,8 1 7 1,-5-3-6-16,5-1-1 0,-4 1 0 16,3-3 0-16,-3-4 0 15,-2 4 0-15,7-6 0 16,-7 3 2-16,2-2-3 16,0-4 1-16,-3 1 0 15,0 1-1-15,0-6 2 16,-1 4-1-16,1-3 0 15,0 0 7-15,3 1-8 16,3 0 1-16,-3-4 0 16,0-5 8-16,0 6-8 15,0-4 1-15,-3 2-1 0,3-2 1 16,-5 4-2 0,5 0 1-16,0-1 0 0,3 4-1 15,0 2 3-15,4-5-2 16,-4 5 0-16,0-2 1 15,-3 1-1-15,3 3 0 16,0-5 0-16,0 0-1 16,-3 1 2-16,0-2 2 15,0-1-3-15,0-6 1 16,3 0-1-16,-1 0 0 16,4 0 0-16,4 0 0 15,-1 0 1-15,3 0-1 16,4-6 0-16,0-1 6 0,0-5-4 15,-4 1-2-15,1 0 0 16,-5 2 1-16,-2 4-1 16,-3-4 0-16,-6 4-9 15,-6-1-31-15,-10-5 5 16,0-2-63-16,0 0-247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3:59:49.8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1AAC01-7505-4DA9-931A-ACC630B06486}" emma:medium="tactile" emma:mode="ink">
          <msink:context xmlns:msink="http://schemas.microsoft.com/ink/2010/main" type="writingRegion" rotatedBoundingBox="14819,16215 24760,14656 25207,17506 15266,19065"/>
        </emma:interpretation>
      </emma:emma>
    </inkml:annotationXML>
    <inkml:traceGroup>
      <inkml:annotationXML>
        <emma:emma xmlns:emma="http://www.w3.org/2003/04/emma" version="1.0">
          <emma:interpretation id="{58721B62-9196-40C7-9A87-6BC90B168760}" emma:medium="tactile" emma:mode="ink">
            <msink:context xmlns:msink="http://schemas.microsoft.com/ink/2010/main" type="paragraph" rotatedBoundingBox="15006,16112 17090,16107 17093,17357 15009,17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C757A0-44A2-475E-AB16-84497CF5F00F}" emma:medium="tactile" emma:mode="ink">
              <msink:context xmlns:msink="http://schemas.microsoft.com/ink/2010/main" type="line" rotatedBoundingBox="15006,16112 17090,16107 17093,17357 15009,17362"/>
            </emma:interpretation>
          </emma:emma>
        </inkml:annotationXML>
        <inkml:traceGroup>
          <inkml:annotationXML>
            <emma:emma xmlns:emma="http://www.w3.org/2003/04/emma" version="1.0">
              <emma:interpretation id="{C93F4C71-1D79-44B8-B6D6-1C5D45DC93A0}" emma:medium="tactile" emma:mode="ink">
                <msink:context xmlns:msink="http://schemas.microsoft.com/ink/2010/main" type="inkWord" rotatedBoundingBox="15006,16112 17090,16107 17093,17357 15009,17362"/>
              </emma:interpretation>
              <emma:one-of disjunction-type="recognition" id="oneOf0">
                <emma:interpretation id="interp0" emma:lang="en-US" emma:confidence="0.5">
                  <emma:literal>ow,</emma:literal>
                </emma:interpretation>
                <emma:interpretation id="interp1" emma:lang="en-US" emma:confidence="0.5">
                  <emma:literal>ow ,</emma:literal>
                </emma:interpretation>
                <emma:interpretation id="interp2" emma:lang="en-US" emma:confidence="0">
                  <emma:literal>dwt ,</emma:literal>
                </emma:interpretation>
                <emma:interpretation id="interp3" emma:lang="en-US" emma:confidence="0">
                  <emma:literal>ow s</emma:literal>
                </emma:interpretation>
                <emma:interpretation id="interp4" emma:lang="en-US" emma:confidence="0">
                  <emma:literal>dwt s</emma:literal>
                </emma:interpretation>
              </emma:one-of>
            </emma:emma>
          </inkml:annotationXML>
          <inkml:trace contextRef="#ctx0" brushRef="#br0">48 0 48 0,'0'0'66'15,"0"0"-47"1,0 0 7-16,0 0 32 0,0 0-5 15,0 0-39-15,-50 6-14 16,50-6-49-16,0 0-18 16,0 0 0-16,0 0 54 15,3 0 5-15,3 0 6 16,4 6 2-16,-4-6-20 16,3 0-38-16</inkml:trace>
          <inkml:trace contextRef="#ctx0" brushRef="#br0" timeOffset="642.0309">48 0 157 0,'128'-93'182'0,"-128"87"-27"16,0 4-5-16,0-3 0 15,0-1-4-15,-6-2-52 16,3 7-24-16,1 1-13 15,2 0-38-15,-3 0-2 16,0 0-17-16,-2 0 3 16,-1 0 7-16,-2 0-10 15,-8 0 1-15,-3 0 5 16,-3 0-5-16,-3 9 5 16,-4 2-3-16,4-3 6 15,3 9 12-15,0-2-5 16,6 1-16-16,0 4 0 0,4 0 8 15,2 5-14 1,4 4 6-16,4 4-2 0,-3-1 1 16,5-1 1-16,0 0-1 15,0 0 1-15,0-6-30 16,0 1 11-16,10-7 10 16,9-1-10-16,-3 2 18 15,6-6-16-15,0-3-30 16,3-5 13-16,3-6-9 15,4 0 41-15,0 0-11 16,-1-24 13-16,1-3 0 16,-5-4 0-16,-2-7 1 15,-3-7 11-15,-6 4 7 0,-6-5 31 16,-7-3 5 0,-3 4-18-16,0 0 3 0,0 2-5 15,-3 4-8-15,-13-4-3 16,-3 11-24-16,-3 0 20 15,3 4-19-15,0 7-1 16,3 7 12-16,0 4-12 16,8 5-8-16,-6 5-2 15,3 0-41-15,-5 15 2 16,0 11 14-16,0-1-9 16,7 13-63-16,-4 5-124 15,4-5-60-15,-1-10-249 0</inkml:trace>
          <inkml:trace contextRef="#ctx0" brushRef="#br0" timeOffset="1143.9043">404-843 643 0,'0'0'173'16,"0"0"-58"-16,0 0-29 0,0 0 3 16,0 0 33-16,0 0-29 15,0 0-72-15,-35-62-21 16,35 68-10-16,0 22 0 15,3 5 9-15,7 12 2 16,-1 10-1-16,-3-5 9 16,1 1-8-16,-4 6-1 15,0-9 0-15,0 6 0 16,0-3-1-16,-1 5 1 16,6-2 0-16,-5 6 3 15,0-4 4-15,-1 1-7 16,1-3 0 46,5-6 0-62,-5-6-9 0,0-4 5 0,-1-13-29 0,1-6-2 32,2-5-17-32,-2-5 0 15,0 0-50-15,-3 2-86 0,0-9-51 0,0 1-90 16</inkml:trace>
          <inkml:trace contextRef="#ctx0" brushRef="#br0" timeOffset="2077.6338">728-430 743 0,'0'0'143'15,"0"0"-97"-15,0 0-38 16,0 0-7-16,0 0 9 16,0 0 7-16,0 0 3 15,0 133-14-15,6-88-6 16,4-1 8-16,-1-6-7 15,-1 5-1-15,0-6 10 0,0 2-9 16,-5 1 12-16,5-3-3 16,-3 0-10-16,-2-6 15 15,3 0-15-15,-1-6 0 16,0-11 0-16,-2-2 1 16,0-7-2-16,-3-1-8 15,3-4-5-15,2 0 14 16,0 0 1-16,4 0 16 15,4-21 0-15,6 2-17 16,-3-12 6-16,3-1-1 16,-4-6-3-16,-2 0 3 15,3-10-5-15,-4 0 1 16,1 0 6-16,-3 2 13 16,-4-4 9-16,3 7-6 15,-2-8-4-15,2 8 9 0,-3 3-12 16,1 10 17-16,-1 9-3 15,-3 5-15-15,-1 8 4 16,-2 2-19-16,3 6 0 16,2 0-1-16,1 0-23 15,2 20 5-15,8 11 19 16,0 8-9-16,-2 15 9 16,-6-3 0-16,-5 8 0 15,-3 1 5-15,0-2-4 16,0-3-1-16,0-4 0 15,0-6 6-15,0-8-13 16,0-11 7-16,3-1 0 0,2-10-1 16,-3-4-2-16,4-6 3 15,3-5-1-15,1 0 1 16,6 0 0-16,6 0 0 16,3-25 0-16,3-6 0 15,1-6 1-15,2-8-1 16,-2-6 0-16,-7 0 1 15,-3-3 5-15,-8 3-5 16,0-6 6-16,-6 6 24 16,-5 1-5-16,0-8-1 15,0 7-5-15,0 4-11 16,0 2 4-16,0 5-12 16,3 9 0-16,2-1 10 15,-2 10-11-15,2 8-1 0,-2 3-23 16,0 7-23-16,5 4-20 15,-3 0-95-15,1 6 58 16,-3 22 13-16,-3 27-11 16,0-8-122-16</inkml:trace>
          <inkml:trace contextRef="#ctx0" brushRef="#br0" timeOffset="3076.0673">1640 49 214 0,'0'0'242'0,"0"0"-80"16,0 0 18-16,0 0-5 15,0 0-35-15,0 0-36 16,0 0-40-16,0-43-34 16,0 43 11-16,0-6-18 15,0-1-8-15,0 0 4 16,0 1-19-16,0-7 17 16,6 4-4-16,7 0-13 0,-2-1 13 15,3 1-6 1,2 3-6-16,3 6 2 0,2-6-2 15,4 6-2-15,0 0 1 16,4 0 0-16,-4 0-1 16,0 6 1-16,1 1 0 15,-8 6-2-15,1-2-3 16,-3 1 4-16,-3 1 1 16,-5 7-21-16,-5-6 20 15,2 10-7-15,-5 1 8 16,0-6 0-16,0 13 7 15,-8-6-8-15,-3-2 1 16,-5-7 0-16,3 3 1 16,-3-6-1-16,-2-3 0 15,-1 2 22-15,-7 0-15 16,1-7 17-16,0 0 0 16,-4-4-6-16,1 2 17 0,4-4-3 15,-1 0-6-15,1 0-9 16,13 0-9-16,-2 0-8 15,10 0 0-15,0 0-32 16,3 0-37-16,0 0-137 16,0 0-492-16</inkml:trace>
        </inkml:traceGroup>
      </inkml:traceGroup>
    </inkml:traceGroup>
    <inkml:traceGroup>
      <inkml:annotationXML>
        <emma:emma xmlns:emma="http://www.w3.org/2003/04/emma" version="1.0">
          <emma:interpretation id="{06AC60B5-462D-4E1E-B545-3E7C77534AFE}" emma:medium="tactile" emma:mode="ink">
            <msink:context xmlns:msink="http://schemas.microsoft.com/ink/2010/main" type="paragraph" rotatedBoundingBox="15004,17397 24945,15838 25207,17506 15266,19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518334-21FF-4E3A-99F5-2A5F384A4352}" emma:medium="tactile" emma:mode="ink">
              <msink:context xmlns:msink="http://schemas.microsoft.com/ink/2010/main" type="line" rotatedBoundingBox="15004,17397 24945,15838 25207,17506 15266,19065"/>
            </emma:interpretation>
          </emma:emma>
        </inkml:annotationXML>
        <inkml:traceGroup>
          <inkml:annotationXML>
            <emma:emma xmlns:emma="http://www.w3.org/2003/04/emma" version="1.0">
              <emma:interpretation id="{3645979B-B424-446B-99F5-9838F10D2437}" emma:medium="tactile" emma:mode="ink">
                <msink:context xmlns:msink="http://schemas.microsoft.com/ink/2010/main" type="inkWord" rotatedBoundingBox="15073,17837 16524,17609 16692,18683 15242,18910"/>
              </emma:interpretation>
              <emma:one-of disjunction-type="recognition" id="oneOf1">
                <emma:interpretation id="interp5" emma:lang="en-US" emma:confidence="0.5">
                  <emma:literal>ot</emma:literal>
                </emma:interpretation>
                <emma:interpretation id="interp6" emma:lang="en-US" emma:confidence="0">
                  <emma:literal>one</emma:literal>
                </emma:interpretation>
                <emma:interpretation id="interp7" emma:lang="en-US" emma:confidence="0">
                  <emma:literal>ore</emma:literal>
                </emma:interpretation>
                <emma:interpretation id="interp8" emma:lang="en-US" emma:confidence="0">
                  <emma:literal>other</emma:literal>
                </emma:interpretation>
                <emma:interpretation id="interp9" emma:lang="en-US" emma:confidence="0">
                  <emma:literal>once</emma:literal>
                </emma:interpretation>
              </emma:one-of>
            </emma:emma>
          </inkml:annotationXML>
          <inkml:trace contextRef="#ctx0" brushRef="#br0" timeOffset="3774.72">83 838 743 0,'0'0'171'16,"0"0"-62"-16,0 0-7 15,0 0-8-15,0 0-7 16,0 0-31-16,0 0-54 15,-13-16 12-15,13 13-13 0,7-3 10 16,10 0 7 0,7 0-10-16,4-2 17 0,2 2-25 15,13 6 7-15,9-5-3 16,11 0-4-16,16-3 0 16,15 3 3-16,7 3 4 15,9-10-14-15,0 7 7 16,-3-1-20-16,-9 4 14 15,-11-3-27-15,-11 5 8 16,-10-6 15-16,-12-6-6 16,-13 3 15-16,-14 4 1 15,-8-1 0-15,-8 0 1 0,-9 6-1 16,1 0 6-16,-3 0 0 16,0 0-6-1,0-2-16-15,3 2-136 0,-3-4-228 0</inkml:trace>
          <inkml:trace contextRef="#ctx0" brushRef="#br0" timeOffset="4457.4961">200 1393 910 0,'0'0'178'0,"0"0"-130"16,0 0-26-16,0 0-21 16,0 0 4-16,0 0 33 15,0 0-37-15,-79 21 7 0,71-2-8 16,3 8 0 0,-1 8 0-16,3-10 0 15,3 7 0-15,0-7 11 16,0-2-4-16,0 2 3 0,0 1-3 15,0-1-6-15,0-5-2 16,0 5 1-16,9-5-3 16,1 4-5-16,2-11 8 15,-2 4-10-15,1-9-14 16,3-1-36-16,2-7 0 16,-2 0 20-16,10 0 38 15,-3-12 2-15,4-8-10 16,-3-6 6-16,0 1 3 15,-3-6 2-15,-3 1 9 16,-7-8-2-16,-6 4 12 16,-3-4 14-16,0 1 24 15,-3 5-5-15,-16 1-1 0,0 8 6 16,-3 9 5-16,3 9-34 16,0-3-28-16,4 8-1 15,-1 0 0-15,3 0-1 16,4 13-14-16,2-2-14 15,4 3-22-15,3 7-33 16,0 9-60-16,0-5-80 16,0-2-129-16</inkml:trace>
          <inkml:trace contextRef="#ctx0" brushRef="#br0" timeOffset="4878.7486">564 1110 1079 0,'0'0'160'0,"0"0"-116"15,0 0-12-15,0 0 60 16,0 0-33-16,0 0-33 15,0 0-26-15,6-8-17 16,3 10 14-16,4 22 3 16,-3-5 0-16,-4 12 11 0,0 0-10 15,-6 3 15-15,0 3-6 16,0-1-9-16,0-2 0 16,0 9-1-16,3-6 9 15,0 2-5-15,4 3-2 16,-1 3-4-16,0-1 2 15,1-5-1-15,-1-7 1 16,0-1-28-16,-3-12-8 16,4-1-5-16,-4-5-18 15,-3 0-8-15,3-11-26 16,0 3-38-16,10-5-54 16,-1 0-55-16,4 0 9 0</inkml:trace>
          <inkml:trace contextRef="#ctx0" brushRef="#br0" timeOffset="5299.5059">1090 1300 1054 0,'0'0'174'16,"0"0"-113"-16,0 0-13 16,0 0 14-16,0 0-12 15,0 0-50-15,0 0-26 0,-5 23 25 16,5 4 1-16,5 10-2 16,0-5 1-16,1-1-10 15,-3 0 10-15,2-6 1 16,-2 7 0-16,-3-8 6 15,2 2-6-15,1-7 0 16,3 2 0-16,4-4-2 16,-1 4 2-16,4-11-7 15,6-1-9-15,3-4 1 16,6 1-60-16,4-6 21 16,3 0 5-16,-1 0-19 15,1 0-22-15,-3 0-8 16,-5-11-38-16,-2-3 11 0,-9 0-57 15,-10 2-148-15</inkml:trace>
          <inkml:trace contextRef="#ctx0" brushRef="#br0" timeOffset="5590.8486">1001 1465 971 0,'0'0'177'0,"0"0"-106"16,0 0-44-16,0 0 60 15,0 0 0-15,0 0-64 16,0 0-12-16,48-27-11 0,-12 27 0 16,-4-5 10-16,-4 5-10 15,-9 0 0-15,-3 0-1 16,-3 0 1-16,6 0 0 15,3-3 0-15,3-3 0 16,10-4-1-16,6-5-33 16,24-23-115-16,-8 0-250 15,-3 1-476-15</inkml:trace>
        </inkml:traceGroup>
        <inkml:traceGroup>
          <inkml:annotationXML>
            <emma:emma xmlns:emma="http://www.w3.org/2003/04/emma" version="1.0">
              <emma:interpretation id="{1CD2E8FE-4B45-4380-9114-13B9C9287FBA}" emma:medium="tactile" emma:mode="ink">
                <msink:context xmlns:msink="http://schemas.microsoft.com/ink/2010/main" type="inkWord" rotatedBoundingBox="17282,17314 17770,17237 17836,17662 17349,17738"/>
              </emma:interpretation>
              <emma:one-of disjunction-type="recognition" id="oneOf2">
                <emma:interpretation id="interp10" emma:lang="en-US" emma:confidence="0.5">
                  <emma:literal>=</emma:literal>
                </emma:interpretation>
                <emma:interpretation id="interp11" emma:lang="en-US" emma:confidence="0">
                  <emma:literal>E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6143.843">2231 705 910 0,'0'0'331'0,"0"0"-183"16,0 0-101-16,0 0 37 15,0 0 8-15,0 0-59 16,0 0-23-16,-3-17-9 16,35 11-1-16,4 5 0 15,-1 1-6-15,0 0-10 16,-7 0 3-16,-2 0-6 15,-1 0-8-15,0 0-37 0,3 0-12 16,17-13-57 0,-9-1-139-16,-1-3-214 0</inkml:trace>
          <inkml:trace contextRef="#ctx0" brushRef="#br0" timeOffset="6312.7442">2342 297 1174 0,'0'0'164'0,"0"0"-73"16,0 0-71-16,0 0 5 16,0 0-5-16,0 0-20 15,0 0-27-15,36-27-5 0,12 15-15 16,5 6-64-1,1-5-118-15,3 2 1 0,-17 9 10 16,-15-6-147-16</inkml:trace>
        </inkml:traceGroup>
        <inkml:traceGroup>
          <inkml:annotationXML>
            <emma:emma xmlns:emma="http://www.w3.org/2003/04/emma" version="1.0">
              <emma:interpretation id="{79476177-DC11-4C63-A354-577977C08385}" emma:medium="tactile" emma:mode="ink">
                <msink:context xmlns:msink="http://schemas.microsoft.com/ink/2010/main" type="inkWord" rotatedBoundingBox="18385,16867 19293,16725 19476,17892 18568,18034"/>
              </emma:interpretation>
              <emma:one-of disjunction-type="recognition" id="oneOf3">
                <emma:interpretation id="interp15" emma:lang="en-US" emma:confidence="0.5">
                  <emma:literal>P</emma:literal>
                </emma:interpretation>
                <emma:interpretation id="interp16" emma:lang="en-US" emma:confidence="0">
                  <emma:literal>p</emma:literal>
                </emma:interpretation>
                <emma:interpretation id="interp17" emma:lang="en-US" emma:confidence="0">
                  <emma:literal>F</emma:literal>
                </emma:interpretation>
                <emma:interpretation id="interp18" emma:lang="en-US" emma:confidence="0">
                  <emma:literal>PM</emma:literal>
                </emma:interpretation>
                <emma:interpretation id="interp19" emma:lang="en-US" emma:confidence="0">
                  <emma:literal>PA</emma:literal>
                </emma:interpretation>
              </emma:one-of>
            </emma:emma>
          </inkml:annotationXML>
          <inkml:trace contextRef="#ctx0" brushRef="#br0" timeOffset="7183.1188">3455 76 681 0,'0'0'221'15,"0"0"-44"-15,0 0-78 16,0 0-2-16,0 0-28 0,0 0-51 16,0 0-18-1,-22-8-21-15,22 40 21 0,0 13 2 16,9 6 4-16,1 5-6 15,-4 1 0-15,0 0 1 16,4-1 12-16,-7 7-12 16,0-7 0-16,-3 1 6 15,0-1-1-15,0 1-6 16,0 0 0-16,0-1-6 16,0-4 5-16,0-8-38 15,0-7-21-15,0-11 13 16,0-7-63-16,0-7-51 15,0-12-24-15,0 0-41 0,3 0 21 16</inkml:trace>
          <inkml:trace contextRef="#ctx0" brushRef="#br0" timeOffset="7678.0677">3313 127 508 0,'0'0'116'0,"0"0"-25"16,0 0-78-16,0 0 14 16,9-172 2-16,35 135-14 15,10-2-13-15,9 8 6 0,-1 2-8 16,-2 9 0-16,-6 13-12 15,-4 7 12-15,-9 0 0 16,-3 0 17-16,-3 19 9 16,-3 5-8-16,-2 8 14 15,5 0-1-15,0-1-6 16,6-3 4-16,0 0-10 16,3-2-6-16,-3 0-5 15,0-7-6-15,-11-5-2 16,-4 4 0-16,-11-7 0 15,-8 3 16-15,-7-1 5 16,0 10 81-16,-35-3-5 16,-11 6-26-16,-14 4 7 15,-13 2-11-15,-6 0-21 16,-3-2 1-16,7-10-28 0,6 0 11 16,12-14-6-1,10-1-24-15,15-5 0 0,7 0-8 16,6 0-42-16,14-19-69 15,2 2-120-15,3-3-271 0</inkml:trace>
        </inkml:traceGroup>
        <inkml:traceGroup>
          <inkml:annotationXML>
            <emma:emma xmlns:emma="http://www.w3.org/2003/04/emma" version="1.0">
              <emma:interpretation id="{B2F686AB-2674-4A22-BE06-C5556666EC48}" emma:medium="tactile" emma:mode="ink">
                <msink:context xmlns:msink="http://schemas.microsoft.com/ink/2010/main" type="inkWord" rotatedBoundingBox="19390,17035 20946,16791 21132,17980 19577,18224"/>
              </emma:interpretation>
              <emma:one-of disjunction-type="recognition" id="oneOf4">
                <emma:interpretation id="interp20" emma:lang="en-US" emma:confidence="0.5">
                  <emma:literal>(t)</emma:literal>
                </emma:interpretation>
                <emma:interpretation id="interp21" emma:lang="en-US" emma:confidence="0">
                  <emma:literal>(+)</emma:literal>
                </emma:interpretation>
                <emma:interpretation id="interp22" emma:lang="en-US" emma:confidence="0">
                  <emma:literal>(4)</emma:literal>
                </emma:interpretation>
                <emma:interpretation id="interp23" emma:lang="en-US" emma:confidence="0">
                  <emma:literal>(t]</emma:literal>
                </emma:interpretation>
                <emma:interpretation id="interp24" emma:lang="en-US" emma:confidence="0">
                  <emma:literal>(4]</emma:literal>
                </emma:interpretation>
              </emma:one-of>
            </emma:emma>
          </inkml:annotationXML>
          <inkml:trace contextRef="#ctx0" brushRef="#br0" timeOffset="13543.9178">4697-42 466 0,'0'0'216'0,"0"0"-51"16,0 0-14-16,0 0 3 15,0 0-65-15,0 0-35 16,-6-3-43-16,6 3-10 16,0 0 4-16,0 0-5 15,-3 0 0-15,3 0-9 0,-3 0 18 16,-7 6-8 0,-2 19 37-16,-11 9-15 0,-2 14 24 15,-9 3-28-15,-1 6 4 16,3 6-6-16,5 1-11 15,5 9-6-15,3-1 0 16,8 3 0-16,6 0 0 16,-1-5 1-16,3-1-1 15,3-13 0-15,0-5-2 16,0-12 2-16,0-8-16 16,0-11-6-16,0-2 12 15,9-7-37-15,7-2-25 16,19 2-47-16,-8-5-108 15,-2-6-130-15</inkml:trace>
          <inkml:trace contextRef="#ctx0" brushRef="#br0" timeOffset="13947.9801">5064 105 901 0,'0'0'176'16,"0"0"-62"-16,0 0-1 0,0 0-8 16,0 0-75-1,0 0-30-15,0 0-10 0,-22 22-4 16,22 10 14-16,0 10 0 15,0-4 0-15,0 0 5 16,0 5-4-16,0-3-1 16,0-3 2-16,0 0 6 15,0 1-8-15,0 0 0 16,0 1 1-16,0 4-3 16,0-7 2-16,0 9 0 15,5-7 0-15,4 1-30 16,10-2-22-16,0-11-46 15,8-6-57-15,2-9 12 16,18-11-42-16,-6 0-58 16,-6-11-130-16</inkml:trace>
          <inkml:trace contextRef="#ctx0" brushRef="#br0" timeOffset="14220.9491">4914 567 555 0,'0'0'267'15,"0"0"-105"-15,0 0-65 0,0 0 4 16,0 0-55 0,0 0-44-16,0 0-2 15,19-32 0-15,19 28 6 16,3-11-6-16,6 9-12 0,-7-5 11 15,-2-3-6-15,-6 7-3 16,-7-4-26-16,0 3-57 16,10-9-47-16,-4-3-107 15,-5 0-251-15</inkml:trace>
          <inkml:trace contextRef="#ctx0" brushRef="#br0" timeOffset="14623.2661">5502-144 692 0,'0'0'139'0,"0"0"-76"16,0 0 28-16,0 0-34 15,0 0-31-15,0 0 14 16,0 0-21-16,193 62 9 16,-141-25-15-16,-8 1 0 15,-9 7 21-15,-10-7-5 16,-6 5 6-16,-6-3 14 16,-4-3-27-16,1-1 6 15,-4 4-17-15,-3 3-11 16,4-4 11-16,-4 9-11 0,3-2 0 15,-3 10 0 1,-3 7-3-16,0-3 2 0,0 7-4 16,-9-5-14-16,-20 1 3 15,-8-13-14-15,-8 1-12 16,-5-6-22-16,12-8-112 16,6-23-317-16</inkml:trace>
        </inkml:traceGroup>
        <inkml:traceGroup>
          <inkml:annotationXML>
            <emma:emma xmlns:emma="http://www.w3.org/2003/04/emma" version="1.0">
              <emma:interpretation id="{319DF106-768F-4FF1-90F3-F525F8782105}" emma:medium="tactile" emma:mode="ink">
                <msink:context xmlns:msink="http://schemas.microsoft.com/ink/2010/main" type="inkWord" rotatedBoundingBox="22903,16699 25028,16366 25207,17506 23082,17839"/>
              </emma:interpretation>
              <emma:one-of disjunction-type="recognition" id="oneOf5">
                <emma:interpretation id="interp25" emma:lang="en-US" emma:confidence="0.5">
                  <emma:literal>WF</emma:literal>
                </emma:interpretation>
                <emma:interpretation id="interp26" emma:lang="en-US" emma:confidence="0.5">
                  <emma:literal>W, =</emma:literal>
                </emma:interpretation>
                <emma:interpretation id="interp27" emma:lang="en-US" emma:confidence="0">
                  <emma:literal>ws</emma:literal>
                </emma:interpretation>
                <emma:interpretation id="interp28" emma:lang="en-US" emma:confidence="0">
                  <emma:literal>Ws.</emma:literal>
                </emma:interpretation>
                <emma:interpretation id="interp29" emma:lang="en-US" emma:confidence="0">
                  <emma:literal>WTF</emma:literal>
                </emma:interpretation>
              </emma:one-of>
            </emma:emma>
          </inkml:annotationXML>
          <inkml:trace contextRef="#ctx0" brushRef="#br0" timeOffset="22006.9865">7805-208 320 0,'0'0'155'0,"0"0"-30"16,0 0-21-16,0 0 12 15,0 0-1-15,0 0-48 16,0-30-43-16,0 30-21 16,0 0-1-16,0 0-3 15,0 0 1-15,0 0-2 16,0 0 1-16,0 0 1 15,0 0 0-15,0 0 15 16,0 0 3-16,0 0 34 16,0 0-5-16,0 0-26 15,0 0 5-15,0 0-25 0,0 0-1 16,0 0-7-16,0 0-32 16,0 0 37-16,5 9-8 15,6 4 6-15,-6 2-9 16,3 2 13-16,-5-8 0 15,0 1-1-15,-3-2-5 16,3-3 6-16,-3-5 0 16,0 5 0-16,0 9 7 15,0-2-7-15,0 8 0 16,2 5 8-16,4 6-8 16,5 7 0-16,-3 0-1 15,5-1 0-15,-4 0 0 0,1-2 1 16,-1-11 0-16,-2-3 3 15,-4-5 4-15,0-4-8 16,0 1 1-16,-3 0 0 16,0-8-1-16,3 3 1 15,-3-2 0-15,4 0 0 16,-1-4 1-16,0 4-2 16,3-1 1-16,0 2 0 15,1-7-8-15,2 0 8 16,1 0 0-16,-1 0-1 15,1 0-2-15,-1-7 3 16,4-18 6-16,-1-12-5 16,4-8 49-16,3-6-25 0,0 0-11 15,3-5 24 1,0-1-26-16,-1 1-2 0,4 0-10 16,-1 5 1-16,0 7 17 15,-2 5-7-15,-6 8-1 16,-1 5-7-16,-2 3-2 15,-7 9-1-15,-2 9 0 16,-1 2-7-16,-3 3 5 16,0 0-13-16,0 0-4 15,3 8 10-15,0 19-6 16,-3 3 14-16,0 13 1 16,0 4 0-16,0 7 2 15,0 3 0-15,0 0-2 16,0-7 0-16,0 1 2 15,-3-8-3-15,0-3 1 0,3-9 0 16,-3 0 1-16,3-6-1 16,0-5 0-16,0-2-1 15,0 1 0-15,0-7 1 16,0 2 0-16,3-8 0 16,3-1-3-16,4 3 3 15,-1-8 0-15,4 0 1 16,2 0 8-16,4 0-9 15,3-13 0-15,4-13 1 16,2 1 9-16,-1-7 0 16,5-5-2-16,0-8 0 15,2-6-6-15,-2 3 11 0,-1-9-7 16,-2 0-6 0,-1 1 18-16,-4-1-7 15,0 1 4-15,-2 6 12 0,-8 4-27 16,2 3 19-16,-5 12-19 15,-6 9 1-15,-2 9 7 16,0 3-8-16,-3 4 0 16,0 6 0-16,0 0-34 15,0 0-21-15,0 0-33 16,0 16 0-16,0 19 2 16,-11-1-152-16,-3-7-74 0</inkml:trace>
          <inkml:trace contextRef="#ctx0" brushRef="#br0" timeOffset="22574.9895">8814 176 876 0,'0'0'156'0,"0"0"-156"16,0 0-8-16,0 0 8 0,0 0 0 15,0 0 1 1,193-62-1-16,-159 62 1 0,-5 0-8 15,-10 0 6-15,-8 0 1 16,-3 0 12-16,-5 13 27 16,-1 5 39-16,-2-4-36 15,3 8-26-15,-3 4 4 16,3 6-18-16,-3-1 8 16,3 2-4-16,2 4-6 15,-2-1 0-15,-3-1 0 16,0-4-1-16,0-1 0 15,-14 2-5-15,-13-1 6 16,-8 1 23-16,-6-1-15 0,-6-7 35 16,2 3 6-16,4-8 11 15,7-6 12-15,5-6-25 16,7-1-5-16,3-6 18 16,8 0-24-16,-2 0-4 15,-1-13-20-15,6-11-12 16,2-5 0-16,1-1-48 15,5-1-26-15,0 5 2 16,0 2-51-16,0 11-86 16,0 2-344-16</inkml:trace>
          <inkml:trace contextRef="#ctx0" brushRef="#br0" timeOffset="23112.3374">9604-138 811 0,'0'0'301'16,"0"0"-216"-16,0 0-49 0,0 0-20 15,0 0 8-15,0 0-24 16,0 0 0-16,65-19 12 16,-24 19-12-16,-3-8 0 15,-9 8-1-15,-10 0-9 16,-7 0 10-16,-9 0-1 15,-3 0-3-15,0 0 4 16,0 0-11-16,4 0-9 16,2 0-25-16,3-7-151 15,-2-2-95-15</inkml:trace>
          <inkml:trace contextRef="#ctx0" brushRef="#br0" timeOffset="23219.2767">9566-385 1128 0,'0'0'173'0,"0"0"-102"0,0 0-34 0,0 0 22 15,0 0-43-15,0 0-16 16,0 0-17-16,108-77-43 15,-48 72-14 1,2-6-56-16,-9 8-48 0,-12 3 62 0,-9 0 9 16,-16 0-18-16,-13 14-83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00:19.3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FFC44B-20C8-4264-8F80-9DEAD5747E5E}" emma:medium="tactile" emma:mode="ink">
          <msink:context xmlns:msink="http://schemas.microsoft.com/ink/2010/main" type="writingRegion" rotatedBoundingBox="25638,14635 30956,14457 31084,18298 25766,18475"/>
        </emma:interpretation>
      </emma:emma>
    </inkml:annotationXML>
    <inkml:traceGroup>
      <inkml:annotationXML>
        <emma:emma xmlns:emma="http://www.w3.org/2003/04/emma" version="1.0">
          <emma:interpretation id="{4975A554-19B0-4095-B771-4E50F84DFE51}" emma:medium="tactile" emma:mode="ink">
            <msink:context xmlns:msink="http://schemas.microsoft.com/ink/2010/main" type="paragraph" rotatedBoundingBox="26616,16061 31004,15914 31042,17058 26654,172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B54ED4-5EBB-4512-9971-F352B7703494}" emma:medium="tactile" emma:mode="ink">
              <msink:context xmlns:msink="http://schemas.microsoft.com/ink/2010/main" type="line" rotatedBoundingBox="26616,16061 31004,15914 31042,17058 26654,17204"/>
            </emma:interpretation>
          </emma:emma>
        </inkml:annotationXML>
        <inkml:traceGroup>
          <inkml:annotationXML>
            <emma:emma xmlns:emma="http://www.w3.org/2003/04/emma" version="1.0">
              <emma:interpretation id="{DDD9F25E-B5EC-4894-A32A-75A39CDB7D5B}" emma:medium="tactile" emma:mode="ink">
                <msink:context xmlns:msink="http://schemas.microsoft.com/ink/2010/main" type="inkWord" rotatedBoundingBox="26616,16061 31004,15914 31042,17058 26654,17204"/>
              </emma:interpretation>
              <emma:one-of disjunction-type="recognition" id="oneOf0">
                <emma:interpretation id="interp0" emma:lang="en-US" emma:confidence="0.5">
                  <emma:literal>Ringhole</emma:literal>
                </emma:interpretation>
                <emma:interpretation id="interp1" emma:lang="en-US" emma:confidence="0">
                  <emma:literal>ringhole</emma:literal>
                </emma:interpretation>
                <emma:interpretation id="interp2" emma:lang="en-US" emma:confidence="0">
                  <emma:literal>Ringtone</emma:literal>
                </emma:interpretation>
                <emma:interpretation id="interp3" emma:lang="en-US" emma:confidence="0.5">
                  <emma:literal>Rivet) of</emma:literal>
                </emma:interpretation>
                <emma:interpretation id="interp4" emma:lang="en-US" emma:confidence="0.5">
                  <emma:literal>Riet role</emma:literal>
                </emma:interpretation>
              </emma:one-of>
            </emma:emma>
          </inkml:annotationXML>
          <inkml:trace contextRef="#ctx0" brushRef="#br0">11571-121 392 0,'0'0'147'16,"0"0"-98"-16,0 0-10 15,0 0 95-15,0 0 19 16,0 0-14-16,0 0-42 15,-11-23-44-15,9 17 28 16,-4-1-23-16,1-1-13 16,-1-2 38-16,4 4-26 15,-1 3-5-15,0 3-21 0,-2 0-31 16,5 0 15 0,0 0-15-16,0 0-7 0,0 0 6 15,0 0-31-15,0 6 6 16,0 15 14-16,0 9 11 15,5 1 0-15,-2 4 1 16,2 1 0-16,-2-5 0 16,0 1-1-16,-3-7 1 15,0 1 0-15,0-15-2 16,0 3-9-16,0-3 11 16,5-9-21-16,-5 11-2 15,0-8-26-15,3 3 11 16,-3 3 2-16,0-5-6 0,0 0 10 15,0-1 0-15,0 2-4 16,0-7 4-16,0 0-9 16,0 0 40-16,0 0-32 15,0 0-153-15,0-12 2 16,0-14 38-16,0-5 79 16,0-12 23-16,0 5 28 15,0-14 6-15,0 1 2 16,0 4 8-16,0-6 30 15,-3 10 38-15,-2-1 10 16,2 5 31-16,3 8-2 16,0 0-58-16,0 5-7 15,0 3-19-15,3 3-17 16,16 6-6-16,3-6 0 0,2 9 9 16,0-6-9-16,1 3-9 15,-3 3 9-15,3 2 0 16,1 4 4-16,-1-7-3 15,3 10 0-15,-2-2-1 16,-1 2-1-16,-1 2 0 16,4 0 1-16,-2 0 0 15,-4 0-2-15,0 6 2 16,-3 8 0-16,-3 2 8 16,-4 5-1-16,-2-2-7 15,-4-5 0-15,-6 3 0 0,0-3 5 16,0 4 2-1,0-4 18-15,-6 5 22 0,-16 4-16 16,-1 3 2-16,-5-7-14 16,0 7-8-16,-7-6 23 15,3 3-21-15,2 3 0 16,-2-13 11-16,7 4-9 16,6-4 14-16,6-5-11 15,4-3-17-15,3-3 14 16,6 1-15-16,0-3 1 15,0 3-1-15,0-3-1 16,0 0-5-16,0 6 6 16,0-1 0-16,0 1 6 15,0 9-6-15,0-4 9 16,0 0 9-16,0 9-17 0,0-6 8 16,6 3-9-16,7 2 1 15,-1-4-1-15,1 2 1 16,3-3-1-16,3-2 0 15,0-1 1-15,-2 3-1 16,7-9 0-16,-2 1-18 16,0 2-8-16,-4-8-35 15,1 7-29-15,3-7-75 16,-7 0-135-16</inkml:trace>
          <inkml:trace contextRef="#ctx0" brushRef="#br0" timeOffset="516.6324">12397-456 741 0,'0'0'181'0,"0"0"-29"16,0 0-5 0,0 0-41-16,0 0-42 0,0 0-56 15,0 0-7-15,-31 3-2 16,21 23 2-16,4 3 0 15,0 2-1-15,0 2 0 16,-1-2 6-16,1 1-4 16,-7-1 3-16,1 2 12 15,-1 2-16-15,0-1 20 16,1-2-8-16,2-8-12 16,4 2 13-16,3-3-14 15,3-4 0-15,0 1-1 16,0-8-7-16,0 1 8 15,0 0-1-15,3-8-8 16,3 3 9-16,1-2-1 0,2-6 1 16,4 0-1-1,6 0-27-15,0 0-1 0,9 0-36 16,13 0-71-16,-3-19-67 16,-8-7-178-16</inkml:trace>
          <inkml:trace contextRef="#ctx0" brushRef="#br0" timeOffset="804.482">12410-939 704 0,'0'0'212'0,"0"0"-44"16,0 0-35-16,0 0-17 15,0 0-29-15,0 0-58 16,0 0-29-16,-6-46-18 16,6 46-48-16,0 6 29 15,0 14-68-15,0 8-27 16,0 0-117-16,0-2-74 0</inkml:trace>
          <inkml:trace contextRef="#ctx0" brushRef="#br0" timeOffset="1411.1788">12690-852 694 0,'0'0'222'0,"0"0"-67"0,0 0-19 16,0 0-36-16,0 0-51 16,0 0-42-16,0 0-7 15,122-82 1-15,-90 82-1 32,-4 0 0-32,-9 0 0 0,-6 3-8 0,-4 14 8 15,-3-2 0-15,-3 1 0 16,-3 9 6-16,0-5 3 15,0 6 21 1,0 2 7-16,-15 1-23 0,-4-1 5 16,0 0-10-16,-6-3-9 0,4 5 13 15,-6-5-12 1,8 0 7-16,0-5-8 0,8 0 0 16,1-7-6-16,4-4 6 15,6 0-4-15,-3-4 2 16,3 1-4 46,0-3 5-62,0-1 1 0,0-2-16 16,0 4 15-16,6 1 1 0,10-5-21 0,8 0 5 0,1 0-13 0,7 0-8 0,0 0-23 0,-1 0-21 16,-6 0-29-16,4-5-10 0,-7 1-73 15,-10-1-343-15</inkml:trace>
          <inkml:trace contextRef="#ctx0" brushRef="#br0" timeOffset="1988.3625">13294-404 529 0,'0'0'88'16,"0"0"-38"-16,0 0 79 16,0 0 28-16,0 0-1 15,0 0-66-15,0 0-41 16,-16-13-20-16,10 13-22 0,-4 0 12 15,1 6-17 1,-4 9 5-16,-3 5 7 0,4 8-14 16,-4-1 8-16,0 9-8 15,4-3 1-15,-4 3 6 16,3 5-7-16,-3 1 0 16,5-5 5-16,-3 3-5 15,6-9 0-15,0 0 0 16,8-6-10-16,0 1 4 15,0-12 6-15,0 4-9 16,0-11 0-16,8 2-30 16,16 0-30-16,23-9-73 15,1 0-94-15,-4 0-106 0</inkml:trace>
          <inkml:trace contextRef="#ctx0" brushRef="#br0" timeOffset="2369.643">13640-417 925 0,'0'0'216'0,"0"0"-114"15,0 0-32-15,0 0 4 16,0 0 4-16,0 0-57 15,0 0-21-15,-51-10 0 0,42 39-16 16,-4 3 15 0,4 12-5-16,3-5-2 0,-1 4 7 15,4-5 1-15,3-1 0 16,-3 1-1-16,0-4 7 16,3-2-7-16,0-4 1 15,0-2-4-15,0-5-2 16,0-4 6-16,0-3-29 15,0 4 0-15,0-13-28 16,6 3-7-16,13-2-41 16,3 1-30-16,3-7 34 15,7 0-52-15,-5 0-52 16,-8-13-94-16</inkml:trace>
          <inkml:trace contextRef="#ctx0" brushRef="#br0" timeOffset="2616.5611">13530-61 935 0,'0'0'227'16,"0"0"-131"-16,0 0-35 15,0 0 36-15,0 0-42 16,0 0-55-16,0 0-1 15,18-51-52-15,17 36 39 16,-3 9-34-16,-1-5-64 16,-2 8 28-16,4-2-21 0,-6 5-102 15,-8-5-162-15</inkml:trace>
          <inkml:trace contextRef="#ctx0" brushRef="#br0" timeOffset="2951.3978">14111-637 958 0,'0'0'220'0,"0"0"-220"15,0 0-6 1,0 0-4-16,0 0 2 0,0 0 8 15,0 0 29-15,57 63-11 16,-32-38 20-16,-3 8-6 16,-6-1-10-16,-6 3 18 15,-7-3-12-15,0 6-4 16,-3-4-13-16,0-1-4 16,0 2 0-16,0 2-6 15,0-5-1-15,0 6 0 16,0-1-21-16,-6 3-40 15,-26 8-94-15,4-14-24 16,-1-5-165-16</inkml:trace>
          <inkml:trace contextRef="#ctx0" brushRef="#br0" timeOffset="4324.0063">14857-385 380 0,'0'0'134'16,"0"0"3"-16,0 0 65 15,0 0-16-15,0 0-19 16,0 0-57-16,0 0-55 16,-3-77-10-16,3 77-28 15,0 0-15-15,-3 0 8 0,3 0-9 16,0 0-1-1,-3 0 1-15,-4 0 8 0,-5 0-2 16,-7 0-7-16,-9 0 2 16,-4 6 4-16,-6 14-5 15,3-1-1-15,2 8 0 16,3-3-4-16,9 8 3 16,4-5 1-16,9 3-18 15,2 7 18-15,6-5-6 16,0 4-1-16,0-2 5 15,0 3-14-15,0-12 8 63,9 0-10-63,4-5 8 0,-2-3 4 0,3-3 6 0,2-2-1 0,3-4 0 0,3-2-42 0,5-6 7 0,5 0 5 31,2-6-12-31,4-8 22 0,0-12-12 0,-3 1 0 16,-5-6 13-16,0-5-6 15,-9-4 26-15,-7-3 2 16,-6 0 33-16,-8 4 40 16,0-6-28-16,0 9 8 15,-3-4-2-15,-16 5-32 47,-2 6 18-47,-1 5-23 0,0 3-10 0,0 10-6 0,3 6-3 0,0 5-42 16,3 0-29-16,3 7-46 0,4 31-25 15,6-1-106-15,0-7-64 16</inkml:trace>
          <inkml:trace contextRef="#ctx0" brushRef="#br0" timeOffset="4720.7809">15284-988 834 0,'0'0'176'16,"0"0"-71"-16,0 0-23 0,0 0 11 15,0 0-54-15,0 0-38 16,0 0-1-16,-68 49 0 15,65-6 1-15,0 1-2 16,3 8 2-16,0-1-1 16,0-6 1-16,-3 6-1 15,-4 3 11-15,-5-4-10 16,-4 1 11-16,-3 6 17 16,-3-6-28-16,0 5 15 15,3-5-7-15,3 0-6 0,3-3-6 16,7-11 3-1,6-2-16-15,0-16-13 0,0-2-62 16,0-11-58 0,13-6-91-16,2 0-65 0</inkml:trace>
          <inkml:trace contextRef="#ctx0" brushRef="#br0" timeOffset="5326.4552">15392-334 978 0,'0'0'188'0,"0"0"-89"15,0 0-33-15,0 0-15 16,0 0-16-16,0 0-28 16,0 0 0-16,120-14-14 15,-49 14-6-15,8 0-64 0,-3 0-43 16,-10 3-20-16,-9 14-28 15,-20-10-36-15,-20 2-283 0</inkml:trace>
          <inkml:trace contextRef="#ctx0" brushRef="#br0" timeOffset="5074.6002">15583-657 1134 0,'0'0'226'0,"0"0"-128"0,0 0-18 16,0 0 11-1,0 0-46-15,0 0-35 0,0 0-10 16,-116 9-9-16,104 40 8 15,2 1-7-15,4 13-4 16,3-7-7-16,3 3-4 16,0-5 14-16,0 1-20 15,0-9-3-15,3-5 13 16,3 1 8-16,-2-10 11 16,-1-7 0-16,0-5-19 15,3-1-39-15,7-2-39 16,6-11-17-16,6 1-51 15,29-7-59-15,-8 0-32 16,-2-18-257-16</inkml:trace>
        </inkml:traceGroup>
      </inkml:traceGroup>
    </inkml:traceGroup>
    <inkml:traceGroup>
      <inkml:annotationXML>
        <emma:emma xmlns:emma="http://www.w3.org/2003/04/emma" version="1.0">
          <emma:interpretation id="{24CE317D-F300-4FB7-A24F-68C6DC7FBF94}" emma:medium="tactile" emma:mode="ink">
            <msink:context xmlns:msink="http://schemas.microsoft.com/ink/2010/main" type="paragraph" rotatedBoundingBox="25483,18389 26247,14450 26973,14591 26210,18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437DEB-C9CC-4606-922D-DC37D67ED1B2}" emma:medium="tactile" emma:mode="ink">
              <msink:context xmlns:msink="http://schemas.microsoft.com/ink/2010/main" type="line" rotatedBoundingBox="25483,18389 26247,14450 26973,14591 26210,18530"/>
            </emma:interpretation>
          </emma:emma>
        </inkml:annotationXML>
        <inkml:traceGroup>
          <inkml:annotationXML>
            <emma:emma xmlns:emma="http://www.w3.org/2003/04/emma" version="1.0">
              <emma:interpretation id="{B60527BE-DA05-40B8-A7D2-03E832620685}" emma:medium="tactile" emma:mode="ink">
                <msink:context xmlns:msink="http://schemas.microsoft.com/ink/2010/main" type="inkWord" rotatedBoundingBox="25573,18399 26161,15759 26727,15885 26140,18525"/>
              </emma:interpretation>
              <emma:one-of disjunction-type="recognition" id="oneOf1">
                <emma:interpretation id="interp5" emma:lang="en-US" emma:confidence="0.5">
                  <emma:literal>-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$</emma:literal>
                </emma:interpretation>
                <emma:interpretation id="interp8" emma:lang="en-US" emma:confidence="0">
                  <emma:literal>@</emma:literal>
                </emma:interpretation>
                <emma:interpretation id="interp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-3049.1524">11560-899 514 0,'0'0'151'0,"0"0"-32"16,0 0-18-16,0 0 6 16,0 0-21-16,0 0-47 15,0 0-17-15,0-51-20 16,0 36 3-16,0-2 8 15,0 4-5-15,6-5-5 16,-6 1 7-16,0 2-3 16,0 6 25-16,0-7-16 15,0 8 4-15,0-4-3 16,0 2-17-16,-6 1 8 16,-10-3-8-16,0 4 0 15,2-4 6-15,-8 0-6 0,3 5 0 16,0 1-7-1,-3 4 6-15,0-2 0 0,-1 4 1 16,1 0-6-16,-3 0 5 16,3 4 2-16,-5 9-1 15,0-2 0-15,2 6 1 16,-2 6-1-16,2 3 0 16,-4-2 0-16,4 8 0 15,3 0 0-15,0-1 0 16,3 0 0-16,3 1 3 15,3-2-4-15,-2 4 1 16,2-2-3-16,0-2 3 16,4 2 0-16,-1-2 0 0,7 2 0 15,0 0 1-15,3 0-1 16,0-6 0-16,0 6 1 16,0-7 10-1,0 6-11-15,3 0 1 0,5 0 4 16,-3 3-4-16,1-3-1 15,0 0 0-15,1 2 0 16,-1-3 3-16,0 1-3 16,4-1 0-16,3 2 0 15,2 0 0-15,1-1 0 16,3-3 0-16,0 4 1 16,-3-4-1-16,3 0 2 15,-7 3-1-15,1-8 5 16,-4 4 3-16,1-1-9 0,-4-3 0 15,-4 2 0-15,1-5 1 16,2-2 0-16,-5 1-1 16,3 6 2-16,0-5 4 15,-3 5-6-15,3-5 14 16,-3 3 1-16,2 3 6 16,-2-6-21-16,3 5 12 15,-3-5 3-15,0 0-14 16,0 2 0-16,0-3-1 15,0-1 6-15,0 2 8 16,-8-7 2-16,-6 8-7 16,3 2 7-16,-5-9-16 15,0 3 24-15,0 3-14 0,-3-10-10 16,4 5 21-16,-7-1-10 16,-1 10 4-16,1-11 12 15,0 4-27-15,3 4 24 16,0-11-5-16,5-2-19 15,0 4 19-15,6-10-7 16,-3-2 5-16,-2 4 12 16,2-4-29-16,-5 0 18 15,-3 0-12-15,3 0-6 16,-6 0 23-16,3 0-14 16,-3 0-8-16,0 0 1 15,0 0 6-15,0-4-6 16,3 2-2-16,0-4 1 0,3-5 13 15,5 3-8-15,-3-11 2 16,6 6-7-16,-3-4 2 16,9 2-5-16,-4 5 2 15,6-4-2-15,0 8 1 16,0 0 1-16,0 6-1 16,0 0-10-16,0 0-27 15,0 0 8-15,0 0-34 16,0 0-43-16,0 0-2 15,3 17-11-15,18 2-93 16,-2-4-293-16</inkml:trace>
          <inkml:trace contextRef="#ctx0" brushRef="#br0" timeOffset="6718.0096">10940 1204 370 0,'0'0'189'0,"0"0"-43"15,0 0 36-15,0 0-22 16,0 0-12-16,0 0-46 16,0 0-39-16,-8-26-8 15,8 26-29-15,-3 0-24 16,3 0 17-16,0 0-19 15,-3 0 8-15,-5 0 13 16,0 0-9-16,-5 0 6 16,-6-5-18-16,-3 5 0 15,-3 0 6-15,0 0-5 16,-1 0 12-16,8 0-6 0,-1 0-4 16,3 0-5-16,3 11 2 15,1 3-6-15,2-1-4 16,4 5 10-16,-1 2 0 15,1 0 0-15,3 2 7 16,-2-3-7-16,2 2 0 16,-2-4-2-16,2 4 2 15,0-11 0-15,3 4 0 16,0-2 0-16,0-11-6 16,0 12 5-16,3-8 1 15,16 1-17-15,10 2 17 16,-1-2-6-16,7 0 3 15,-1-6-5-15,-5 0-14 0,-1 0 7 16,-4 0-1-16,-5 0 5 16,0 0 11-16,-3 0 0 15,-2-12 0-15,0-7 8 16,-1-1-1-16,3 0-6 16,-4-3 9-16,1-2-9 15,-3 4 11-15,2 2-10 16,-2-3 0-16,-4 2 15 15,0 0-17-15,-3 0 1 16,1-3-1-16,-4 3 1 16,0 7 5-16,0-5-6 15,0 5 13 32,-16-5-7-47,-3 4-5 0,-6 3-2 0,-7 5-6 0,-3 3-14 0,-1 3 21 0,-2 0-22 0,0 9 18 16,6 8-2-16,4 9-17 15,3-1-15-15,6 1-55 16,6 5-57-16,4 0-85 16,2-6-139-16</inkml:trace>
        </inkml:traceGroup>
        <inkml:traceGroup>
          <inkml:annotationXML>
            <emma:emma xmlns:emma="http://www.w3.org/2003/04/emma" version="1.0">
              <emma:interpretation id="{0568144E-45DA-44D4-BF7F-78A825CFC0B7}" emma:medium="tactile" emma:mode="ink">
                <msink:context xmlns:msink="http://schemas.microsoft.com/ink/2010/main" type="inkWord" rotatedBoundingBox="26087,15271 26247,14450 26973,14591 26814,15412"/>
              </emma:interpretation>
              <emma:one-of disjunction-type="recognition" id="oneOf2">
                <emma:interpretation id="interp10" emma:lang="en-US" emma:confidence="0.5">
                  <emma:literal>-1</emma:literal>
                </emma:interpretation>
                <emma:interpretation id="interp11" emma:lang="en-US" emma:confidence="0">
                  <emma:literal>"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+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1323.5907">11362-2125 378 0,'0'0'149'16,"0"0"-74"-16,0 0-13 15,0 0 45-15,0 0-29 16,0 0-61-16,0 0-4 16,0 25 27-16,-3 0 25 15,-3 2-18-15,-4 9-40 16,4-3 12-16,3 2-2 15,3-1-14-15,0-2 33 16,0-5-24-16,0 1 2 16,0-2-4-16,0-6-1 15,0-1-9-15,0-2 0 16,-3 1-17-16,0-4 5 0,-4-3-24 16,4 4-29-16,0-13-38 15,-3-2-85-15,2 0-47 16,-2 0-147-16</inkml:trace>
          <inkml:trace contextRef="#ctx0" brushRef="#br0" timeOffset="11672.4857">11086-2333 848 0,'0'0'128'0,"0"0"-50"16,0 0-44-16,0 0 16 16,0 0-15-16,0 0-35 15,0 0 0-15,88-6 0 16,-47 6 0-16,5 0-1 15,5 0 2-15,-1 0-1 16,7 0 31-16,0-2-31 16,0-3 6-16,5-1-6 15,-2-8 0-15,-3 3-6 16,-7-1 6-16,-6-2-19 0,-12 3 9 16,-13 5-48-1,-19 1-22-15,0 5-67 0,-11 0-175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00:29.0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42 26 0,'0'0'162'15,"0"0"-30"-15,0 0-39 16,0 0-5-16,0 0-15 0,0 0 17 15,0 0-8 1,0 0-31-16,0-15 8 0,0 11-16 16,0-1-21-16,0 3-5 15,0-1-16-15,0 0 7 16,0 3 7-16,0-3 4 16,0 3 27-16,0 0 4 15,0 0 4-15,0-3-9 16,0 3-28-16,0 0-1 15,0 0-9-15,0 0-1 16,0 0-4-16,0 0-2 16,0-3-6-16,0 3 6 15,0 0 1-15,0 0 0 16,0 0 8-16,0 0-8 16,0 0 11-16,0 0 2 0,0 0-13 15,0 0 14-15,0 0-15 16,0 0 9-16,0 0-9 15,0 0-6-15,0 0-3 16,0-2-21-16,0 2 4 16,0-6 25-16,0 6-11 15,0 0 12-15,0 0 6 16,0 0-5-16,0 0 9 16,0 0 1-16,0 0-9 15,0 0 5-15,0 0-7 16,0 0 0-16,0 0-42 15,0 0-79-15,0 0-51 16,0 0 14-16,0 0-42 0,0 6-100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00:42.93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DBC8A8-7E68-4F81-9C18-65666D03B6D8}" emma:medium="tactile" emma:mode="ink">
          <msink:context xmlns:msink="http://schemas.microsoft.com/ink/2010/main" type="inkDrawing" rotatedBoundingBox="17574,12310 23461,11733 23727,14450 17840,15027" hotPoints="23408,12296 23288,14710 17946,14443 18066,12030" semanticType="enclosure" shapeName="Rectangle"/>
        </emma:interpretation>
      </emma:emma>
    </inkml:annotationXML>
    <inkml:trace contextRef="#ctx0" brushRef="#br0">323 0 396 0,'0'0'75'16,"0"0"-75"-16,0 0 0 16,0 0 5-16,0 0-4 15,0 0 35-15,0 130 36 16,0-104 8-16,0-1 6 16,0 9-45-16,0 9-15 15,0 8 17-15,0 11-28 0,-3 14 9 16,-7 15 11-1,-1 37-34-15,-11 37 15 0,-5-8-16 16,0-12 0-16,2-21 10 16,-1-28-9-16,4 6-1 15,-3 7 7-15,3-12-1 16,3-8-4-16,0-10-2 16,6-14 0-16,1-8 3 15,2-15-3-15,4-5 0 16,3-11 0-16,0-4 2 15,0-6-2-15,3 0 0 16,0-8-8-16,0-3-1 16,0-2-24-16,0 0-6 0,0-3-4 15,0 0-14 1,0 0 36-16,0 3-5 0,6 0 10 16,7-1 4-16,2 4-8 15,1-1 20-15,3 2-2 16,3 1 4-16,0-3-2 15,3 1 0-15,7 2 1 16,0-4 55-16,9 1-20 16,2-3-12-16,4-2-5 15,10 4 23-15,3-4 36 16,8 2-29-16,8 5-23 16,6-5 0-16,10 7-8 15,9-1 6-15,8 4 7 16,11-7-29-16,8-3 15 15,33 2-15-15,-17-4-1 0,11 0 4 16,24 0-3-16,4 0-1 16,43-4-1-16,4-3 6 15,-17-5-3-15,-14 6-3 16,-17 1 1-16,4-3 9 16,3-5-10-16,2 0 0 15,5-6 0-15,-2-5 0 16,-7-3 0-16,-34 1 0 15,-30 3 0-15,-34 5 0 16,-8 5 0-16,7-1 1 16,12 0-1-16,4-1 7 15,-6 7-7-15,-3 0 0 16,-8-1-2-16,1 4-5 0,-2-1 9 16,-4 0-2-16,-14 3 0 15,-8 3-1-15,-13 0 0 16,-9 0-7-16,-14 0 5 15,-5 0-3-15,-5 0 7 16,-9 0-1-16,6 0 0 16,-9 0 7-16,7 3-8 15,-1-1 1-15,3-2-2 16,5 0-5-16,0 4 8 16,3-4-1-16,0 0 0 15,-7 0-10-15,-2 0-35 16,-7 0-20-16,-3 0 16 15,0 2-1-15,-32 7-57 16,-12 2-20-16,-5-5-81 0</inkml:trace>
    <inkml:trace contextRef="#ctx0" brushRef="#br0" timeOffset="1631.866">424-235 9 0,'0'0'69'0,"0"0"-33"0,0 0 9 15,0 0 37-15,0 0 2 16,0 0-6-16,0 0 0 15,0 12 2-15,6-12 39 16,10 0-2-16,9 0-18 16,10 0-29-16,19-12-44 15,14 1-5-15,20-4-6 16,13 4-4-16,18-3 21 16,7 3-19-16,12 0 6 15,7-2 13-15,4 6-32 16,4 1 26-16,23 0-4 15,32-2-20-15,41-1 21 0,18 0-22 16,-12 2 14 0,-20 3-7-16,-33 4-6 0,-13 0-2 15,-11 0 0-15,-29 5 1 16,-26 8-1-16,-25-8 0 16,-5 3 0-16,18 1 0 15,9-3-3-15,8-3 3 16,-11-3 0-16,-17 0 0 15,-9 0 1-15,-12 0-1 16,-9 0 0-16,-15 0 0 16,2 0-2-16,-3 0 2 15,3 0 0-15,6-3 0 16,-1-3 0-16,-5 1 0 16,-7 1-20-16,-12-1 20 0,-6 2-16 15,-10 0 16-15,-6 1-1 16,-7 2-2-16,-4 0-3 15,-2 0 6-15,-3 0 0 16,0 0-2-16,0 0-5 16,0 0 7-16,0 0 0 15,8 0-6-15,0 0 6 16,8 0 0-16,3 0 3 16,6 0 6-16,4 0-2 15,-1 0-7-15,0 0 0 16,-5 0 0-16,-8 0 1 15,-8 0-1-15,-7 0 0 16,0 0 0-16,0 0-2 0,0 0 2 16,0 0 17-16,0 0-16 15,0 0 9-15,0 0-4 16,0 8-5-16,3 12 6 16,3 7-1-16,0 0-6 15,-2 1 0-15,2-1 7 16,-6 3-5-16,0-1-2 15,0-1 6-15,0 2 28 16,0 0-21-16,-6 2 16 16,-7 5-10-16,-3 3-18 15,4 0 28-15,2-1-29 16,1 1 6-16,2 0 0 16,4 2 0-16,3 7-6 15,0-2 0-15,-3 11 1 16,3 0 12-16,-6 10-12 0,-1 3 23 15,1 3-8-15,-3-1-10 16,-4 4 0-16,3-1-6 16,-2-3 1-16,2 1 9 15,4-3-10-15,0-2 0 16,4-8 6-16,2 4 5 16,0 0-11-16,0 3 5 15,0 0 1-15,5 1 2 16,4-7-8-16,1-5 0 15,-4-10 1-15,0-4 0 16,-6-11-1-16,4-4 0 16,-4-9 0-16,0-2 1 15,0-6-1 17,0-2-2-32,0-1-6 0,0-4-48 0,0 1-25 0,0 1-62 0,0 5-142 15,6-9-11-15,0 2-220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00:52.5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7943FA-2E9A-4422-846C-F04B0831BBA0}" emma:medium="tactile" emma:mode="ink">
          <msink:context xmlns:msink="http://schemas.microsoft.com/ink/2010/main" type="writingRegion" rotatedBoundingBox="24123,12691 25302,12691 25302,13673 24123,13673"/>
        </emma:interpretation>
      </emma:emma>
    </inkml:annotationXML>
    <inkml:traceGroup>
      <inkml:annotationXML>
        <emma:emma xmlns:emma="http://www.w3.org/2003/04/emma" version="1.0">
          <emma:interpretation id="{56B2B6E3-BE09-4641-8681-30C874371F60}" emma:medium="tactile" emma:mode="ink">
            <msink:context xmlns:msink="http://schemas.microsoft.com/ink/2010/main" type="paragraph" rotatedBoundingBox="24123,12691 25302,12691 25302,13673 24123,13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A6FD28-F1DC-4A53-834F-AEB8F3D45C6A}" emma:medium="tactile" emma:mode="ink">
              <msink:context xmlns:msink="http://schemas.microsoft.com/ink/2010/main" type="line" rotatedBoundingBox="24123,12691 25302,12691 25302,13673 24123,13673"/>
            </emma:interpretation>
          </emma:emma>
        </inkml:annotationXML>
        <inkml:traceGroup>
          <inkml:annotationXML>
            <emma:emma xmlns:emma="http://www.w3.org/2003/04/emma" version="1.0">
              <emma:interpretation id="{4B3BB3F6-58F5-4121-9632-87D13418B57B}" emma:medium="tactile" emma:mode="ink">
                <msink:context xmlns:msink="http://schemas.microsoft.com/ink/2010/main" type="inkWord" rotatedBoundingBox="24123,12691 25302,12691 25302,13673 24123,13673"/>
              </emma:interpretation>
              <emma:one-of disjunction-type="recognition" id="oneOf0">
                <emma:interpretation id="interp0" emma:lang="en-US" emma:confidence="0.5">
                  <emma:literal>w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5 300 472 0,'0'0'202'0,"0"0"-40"15,0 0-71-15,0 0 3 16,0 0 36-16,0 0-31 0,-6-127 6 15,6 116-32-15,0 2-57 16,0 3 26-16,0 3-4 16,0 3-25-16,0 0 10 15,0 0-23-15,0 0 0 16,0 0 0-16,0 0-24 16,0 23 17-16,0 11 6 15,6 11-2-15,10 12 1 16,-2 4 2-16,5 5 0 15,0 0 0-15,0 2-11 16,0-1 9-16,0-2-40 16,-6-4 9-16,-4-6 24 15,-2-10-11-15,-4-8 7 0,0-5 12 16,-3-10-24 0,0-8 18-16,0-3-11 0,0-5-2 15,0-6 14-15,0 3-17 16,0-3 22-16,0 0 1 15,6 0 0-15,7-11 1 16,6-18-1-16,9-13 0 16,4-12 0-16,2-3 1 15,4-2 8-15,-6-1 4 16,-2-3-12-16,2 5 19 16,-7-4-10-16,0 3 5 15,-2-1 4-15,-1 0-18 16,-3 4 17-16,-1 2-12 0,-2 3 1 15,3 9-5 1,-6 7-2-16,-1 8 0 0,-5 7 4 16,-1 8-4-16,-3 7 0 15,0 5 0-15,1 0-19 16,2 5 18-16,0 27-6 16,4 7-1-16,-4 12 6 15,-1 8-2-15,-5 3 4 16,0 7 0-16,0 1 9 15,0-3-11-15,0-4 2 16,0-3 0-16,0-9-7 16,0-9 7-16,3-7 0 15,5-7 0-15,-3-10-8 16,-2-1 7-16,3-7-11 16,-1-7 1-16,-2-1 11 0,2-2-5 15,6 0 5-15,8-14 6 16,5-19-4-16,10-10 4 15,4-8-6-15,-3-9 0 16,3-5 22-16,-3 1-21 16,-2-8 18-16,0 4 3 15,2 1-12-15,-8 4 23 16,1 9-27-16,-5 7 6 16,-8 12 8-16,-5 8 0 15,-1 12 4-15,-6 6-24 0,-3 7-2 16,4 2-4-1,-4 0-47-15,0 0-39 0,3 0-38 16,0 14 18-16,0 9 2 16,-3 10-96-16,0-1-43 15,0-10-94-15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20:06.2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803BDA-B850-4006-8BD8-FE160A4DE795}" emma:medium="tactile" emma:mode="ink">
          <msink:context xmlns:msink="http://schemas.microsoft.com/ink/2010/main" type="writingRegion" rotatedBoundingBox="23928,3945 32624,4244 32443,9504 23747,9205"/>
        </emma:interpretation>
      </emma:emma>
    </inkml:annotationXML>
    <inkml:traceGroup>
      <inkml:annotationXML>
        <emma:emma xmlns:emma="http://www.w3.org/2003/04/emma" version="1.0">
          <emma:interpretation id="{38FF0A22-8F9B-4014-BCD5-B70F99087D26}" emma:medium="tactile" emma:mode="ink">
            <msink:context xmlns:msink="http://schemas.microsoft.com/ink/2010/main" type="paragraph" rotatedBoundingBox="23863,4656 26997,4028 27148,4783 24015,5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84AF34-4B8C-4717-B56B-DC6DE854915C}" emma:medium="tactile" emma:mode="ink">
              <msink:context xmlns:msink="http://schemas.microsoft.com/ink/2010/main" type="line" rotatedBoundingBox="23863,4656 26997,4028 27148,4783 24015,5411">
                <msink:destinationLink direction="with" ref="{B9410019-4C2A-4E40-9B11-98FA47789AF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385444-794D-433B-8EE2-464A9B31957D}" emma:medium="tactile" emma:mode="ink">
                <msink:context xmlns:msink="http://schemas.microsoft.com/ink/2010/main" type="inkWord" rotatedBoundingBox="23867,4675 24564,4536 24667,5047 23970,5186"/>
              </emma:interpretation>
              <emma:one-of disjunction-type="recognition" id="oneOf0">
                <emma:interpretation id="interp0" emma:lang="en-US" emma:confidence="0.5">
                  <emma:literal>=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9 19 383 0,'0'0'172'0,"0"0"-57"16,0 0-7-16,0 0 45 16,0 0-40-16,0 0-75 15,0 0-5-15,-7 0-33 16,7 3 0-16,0 0-6 15,0-3 11-15,19 3-5 16,10-3 0-16,2 0 1 16,4 0 21-16,3 0-22 15,-7 0 7-15,4 0 2 16,-6 0-8-16,-2 0-1 16,1-3 0-16,-2 0 0 15,-1 0 2-15,3-3-2 0,1 4-1 16,-1-5-15-16,7 5-73 15,-7 2-98-15,-6-3-158 0</inkml:trace>
          <inkml:trace contextRef="#ctx0" brushRef="#br0" timeOffset="-390.0686">-50-400 405 0,'0'0'209'0,"0"0"-131"15,0 0-77-15,0 0 14 16,0 0 52-16,0 0 7 0,0 0-13 16,3-17-42-16,8 15-19 15,5-2 38-15,-3 3-18 16,3-4-1-16,-4 5-1 16,7-1-16-16,3-7-2 15,10 7 0-15,9-5 0 16,9-3 6-16,4 1-6 15,5 0 1-15,1-5 0 16,-3 3 2-16,-7-2-3 16,-7 6 0-16,-10-2 0 15,-6 7 2-15,-8-4-2 16,-6 2 0-16,-4 3 0 0,-2 0-1 16,-7 0 0-16,0 0-13 15,0 0-58-15,-2 0-103 16,-22 15-123-16,-4-1 74 0</inkml:trace>
        </inkml:traceGroup>
        <inkml:traceGroup>
          <inkml:annotationXML>
            <emma:emma xmlns:emma="http://www.w3.org/2003/04/emma" version="1.0">
              <emma:interpretation id="{9AE3262D-9942-4E8E-844D-B3FB8A0FD109}" emma:medium="tactile" emma:mode="ink">
                <msink:context xmlns:msink="http://schemas.microsoft.com/ink/2010/main" type="inkWord" rotatedBoundingBox="25016,4987 25419,4906 25462,5121 25059,5202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-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415.2559">1104 102 464 0,'0'0'215'0,"0"0"-215"16,0 0 0-16,0 0 33 15,0 0 38-15,0 0 3 16,0 0-48-16,125-29-26 16,-109 27 22-16,-4 2-16 0,1 0 10 15,0 0 8 1,-1 0-24-16,4-4 8 0,0 4-8 15,3 0 1-15,3-3-13 16,0-3 8-16,3 1-54 16,13-6-21-16,-9 3-100 15,-4-4-26-15</inkml:trace>
          <inkml:trace contextRef="#ctx0" brushRef="#br0" timeOffset="680.3077">1180-79 527 0,'0'0'164'0,"0"0"-105"0,0 0-46 16,0 0 15-16,0 0 2 15,0 0-29-15,0 0 0 16,43-51-1-1,-24 48-16-15,-4-1 16 0,-2 4-27 16,3 0 2-16,-3 0 18 16,5 0-23-16,5-2-2 15,18-5-42-15,-7 3-38 16,1-8-162-16</inkml:trace>
        </inkml:traceGroup>
        <inkml:traceGroup>
          <inkml:annotationXML>
            <emma:emma xmlns:emma="http://www.w3.org/2003/04/emma" version="1.0">
              <emma:interpretation id="{CEA2A4BE-9E70-4AD7-AF1D-1293E2F17664}" emma:medium="tactile" emma:mode="ink">
                <msink:context xmlns:msink="http://schemas.microsoft.com/ink/2010/main" type="inkWord" rotatedBoundingBox="26023,4224 26997,4028 27132,4704 26158,4899"/>
              </emma:interpretation>
              <emma:one-of disjunction-type="recognition" id="oneOf2">
                <emma:interpretation id="interp10" emma:lang="en-US" emma:confidence="0.5">
                  <emma:literal>W</emma:literal>
                </emma:interpretation>
                <emma:interpretation id="interp11" emma:lang="en-US" emma:confidence="0">
                  <emma:literal>w</emma:literal>
                </emma:interpretation>
                <emma:interpretation id="interp12" emma:lang="en-US" emma:confidence="0">
                  <emma:literal>N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2165.8379">2141-876 2 0,'0'0'339'0,"0"0"-207"16,0 0-94-16,0 0 41 15,0 0 77-15,0 0-56 16,0 0-50-16,0 0-50 16,0 0 6-16,0 0-12 15,0 0-4-15,0 6 7 16,0 9-7-16,3 4-3 0,4 7 12 16,-1 1 1-16,0 5 0 15,4 3 24-15,-1 1-18 16,1 9-6-16,-4 1-7 15,-3 8 6-15,-3 2 0 16,0-1-8-16,0-1 9 16,0-3 11-16,0-12-11 15,0-9 8-15,0-4-8 16,0-12-2-16,3-6 1 16,1-3-6-16,-1-5 7 15,-3 4 9-15,3-4-8 16,0 0 5-16,0 0 19 0,-3 0-25 15,3 0 42-15,0 0-3 16,7-9 10 0,-1-13 0-16,10-13-49 0,3-4 9 15,7-12-9-15,2-2 4 16,4-1-4-16,-3-3 0 16,-2 6 1-16,-1 0-3 15,-4 3 3-15,-3 6-1 16,-3 2 4-16,-7 5 5 15,1 5-9-15,0 6 13 16,-4 5-13-16,-2 6 23 16,-1 7-23-16,-6-1 1 15,3 7-1-15,-3 0-7 16,0 0 6-16,0 0-41 0,0 0-36 16,0 0 16-16,0 13-9 15,0 6 44-15,0 7 27 16,-3 2 10-16,-7 6 0 15,-2 3 1-15,2 0-11 16,1 2 16-16,6 0-16 16,3 4 0-16,0-4-1 15,0 2 4-15,0 1-3 16,3-6 0-16,6 0 0 16,1-8-2-16,-7-4-1 15,3-4-14-15,-6-5 11 16,0-6-10-16,0-4 2 0,0-3-18 15,0-2 18 1,0 0 14-16,3 0 0 0,1 0 1 16,2 0 10-16,3 0-11 15,1-6 28-15,6-8-20 16,6-5-8-16,0-4 9 16,0 1-7-16,0-6-2 15,2-4 10-15,-2-8-7 16,3-5-3-16,1-9 0 15,5-5 44-15,-2-7-2 16,2 1-12-16,-2 3-7 16,-1 3 19-16,-6 8-23 15,-1 8 0-15,-5 12-8 16,-7 8 2-16,-1 10 13 16,-6 4-26-16,-2 5 0 15,3 4 0-15,-3 0-66 16,0 0-11-16,0 0-23 0,3 6 24 31,-3 10 15-31,0 0-20 0,0 1 3 0,0 1 29 16,0 7-3-16,0-3-27 15,-6-3-114-15</inkml:trace>
        </inkml:traceGroup>
      </inkml:traceGroup>
    </inkml:traceGroup>
    <inkml:traceGroup>
      <inkml:annotationXML>
        <emma:emma xmlns:emma="http://www.w3.org/2003/04/emma" version="1.0">
          <emma:interpretation id="{BCAE528C-5E9A-4F54-9BEC-B742D8C76EC6}" emma:medium="tactile" emma:mode="ink">
            <msink:context xmlns:msink="http://schemas.microsoft.com/ink/2010/main" type="paragraph" rotatedBoundingBox="27270,5256 26663,6886 25485,6448 26092,48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5FB8B9-CC65-47D5-A6E2-270DA9D4835C}" emma:medium="tactile" emma:mode="ink">
              <msink:context xmlns:msink="http://schemas.microsoft.com/ink/2010/main" type="line" rotatedBoundingBox="27270,5256 26663,6886 25485,6448 26092,4817">
                <msink:destinationLink direction="with" ref="{B9410019-4C2A-4E40-9B11-98FA47789AF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078E73-81FA-44E6-8E5A-BDA35EA7FC31}" emma:medium="tactile" emma:mode="ink">
                <msink:context xmlns:msink="http://schemas.microsoft.com/ink/2010/main" type="inkWord" rotatedBoundingBox="27270,5256 26663,6886 25485,6448 26092,4817"/>
              </emma:interpretation>
              <emma:one-of disjunction-type="recognition" id="oneOf3">
                <emma:interpretation id="interp15" emma:lang="en-US" emma:confidence="0.5">
                  <emma:literal>to</emma:literal>
                </emma:interpretation>
                <emma:interpretation id="interp16" emma:lang="en-US" emma:confidence="0">
                  <emma:literal>18</emma:literal>
                </emma:interpretation>
                <emma:interpretation id="interp17" emma:lang="en-US" emma:confidence="0">
                  <emma:literal>%</emma:literal>
                </emma:interpretation>
                <emma:interpretation id="interp18" emma:lang="en-US" emma:confidence="0">
                  <emma:literal>40</emma:literal>
                </emma:interpretation>
                <emma:interpretation id="interp19" emma:lang="en-US" emma:confidence="0">
                  <emma:literal>180</emma:literal>
                </emma:interpretation>
              </emma:one-of>
            </emma:emma>
          </inkml:annotationXML>
          <inkml:trace contextRef="#ctx0" brushRef="#br0" timeOffset="4383.9682">2340 780 101 0,'-35'-28'149'0,"35"28"-92"16,0 0-3-16,0 0 8 15,0 0 3-15,0 0-22 16,0 0-8-16,0 0-4 16,0 0-22-16,0 0 24 15,0 0 2-15,-6 0-13 16,3 0 40-16,0 0-18 16,3 0-3-16,-3 0-2 15,3 0-3-15,-4 0 17 0,4 0-38 16,-3 0-14-16,0 0 23 15,0-2-12-15,0 2 15 16,-4 0 18-16,1 0 12 16,-3 0-15-16,-1 0-32 15,-6 2-10-15,-2 18 0 16,-5 5 0-16,4 13 0 16,2 4 0-16,0 3 0 15,1 6-1-15,0 0-8 16,5 3 9-16,-5-3 9 15,0 0-9-15,2-3 6 0,6-8-6 16,-2-4-6 0,7-6-1-16,3 0 6 0,0-5 1 15,0 1-1-15,0-1-2 16,10 1 3-16,12 2 0 16,0 0-14-16,2 0 13 15,6-5-31-15,-3-2-7 16,1-10-22-16,4-6 16 15,0-5 45-15,2 0 0 16,-2 0 0-16,-1-5 0 16,1-15 0-16,-5-3 0 15,3-3 11-15,-3-5-10 0,2-2 4 16,-4-5-5 0,3-2 1-16,-6 1 3 0,4 0-2 15,-4-4-2-15,0-2 14 16,-3 0-13-16,0 0 17 15,-5-5-11-15,0 3-6 16,-1-2 9-16,-5 2 0 16,-5-1 6-16,-3-1 1 15,0 2-16-15,-3-2 27 16,-16 7-28-16,-5 2 0 16,-1 6 0-16,-1 12 1 15,1 8 14-15,3 10-15 16,-3 4-22-16,0 6-1 15,-7 26-13-15,-12 24-104 16,6-5-55-16,3-8-367 0</inkml:trace>
          <inkml:trace contextRef="#ctx0" brushRef="#br0" timeOffset="3658.9253">2340 780 127 0,'0'0'152'0,"0"0"-66"15,0 0-15-15,0 0-34 16,0 0 38-16,0 0-31 15,0 0-10-15,0-25-28 16,0 22-6-16,0 3-10 16,0 0 10-16,0 0-2 15,0 0 1-15,0 0-23 16,-3 0-17-16,3 0 30 16,-3 0 2-16,3 0 7 15,0 0 2-15,0 0-13 16,0 0-31-16,0 0-81 0,-3 0-193 15</inkml:trace>
          <inkml:trace contextRef="#ctx0" brushRef="#br0" timeOffset="4748.129">2204 1106 709 0,'0'0'210'0,"0"0"-194"0,0 0 2 15,0 0-17-15,35 167 11 16,-3-107-2-16,6-4 0 15,6 2 12-15,0-13-20 16,-6-7-1-16,-5-9 14 16,-4-7-14-16,-7-6 29 15,-3-6 23-15,-3-1-34 16,-1-1 5-16,1 1-23 16,-3-1-1-16,3-1 0 15,3 0-12-15,-2-1-33 16,7 0-23-16,9-6-3 15,-3 0-165-15,-6-3-122 0</inkml:trace>
          <inkml:trace contextRef="#ctx0" brushRef="#br0" timeOffset="2943.9225">1940 267 476 0,'0'0'94'15,"0"0"-60"-15,0 0-33 16,0 0 95-16,0 0 8 16,192-41-43-16,-142 33-6 15,4 2-3-15,6-3 0 16,3 5 16-16,2-1-35 16,8 5 0-16,-1 0-26 0,7 0-6 15,-1 0 5-15,4 0-6 16,0 0 0-16,-3 0 0 15,-4 0-5-15,-9-2 4 16,-9-4-25-16,-10 4-29 16,-12-4 20-16,-10 3-21 15,-9 0-18-15,-13 0-14 16,-3-3-12-16,-3 3-80 16,-19 1-233-16</inkml:trace>
        </inkml:traceGroup>
      </inkml:traceGroup>
    </inkml:traceGroup>
    <inkml:traceGroup>
      <inkml:annotationXML>
        <emma:emma xmlns:emma="http://www.w3.org/2003/04/emma" version="1.0">
          <emma:interpretation id="{F00A3E82-7AAF-480F-A853-D0C231D3CECC}" emma:medium="tactile" emma:mode="ink">
            <msink:context xmlns:msink="http://schemas.microsoft.com/ink/2010/main" type="paragraph" rotatedBoundingBox="24994,8082 32483,8340 32443,9504 24954,92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477D3E-467A-4FD7-B1F4-D657C3E946D4}" emma:medium="tactile" emma:mode="ink">
              <msink:context xmlns:msink="http://schemas.microsoft.com/ink/2010/main" type="line" rotatedBoundingBox="24994,8082 32483,8340 32443,9504 24954,9247"/>
            </emma:interpretation>
          </emma:emma>
        </inkml:annotationXML>
        <inkml:traceGroup>
          <inkml:annotationXML>
            <emma:emma xmlns:emma="http://www.w3.org/2003/04/emma" version="1.0">
              <emma:interpretation id="{0829E290-01C2-440F-AE86-CD849EA8DF10}" emma:medium="tactile" emma:mode="ink">
                <msink:context xmlns:msink="http://schemas.microsoft.com/ink/2010/main" type="inkWord" rotatedBoundingBox="29990,8329 32481,8415 32443,9504 29953,9419"/>
              </emma:interpretation>
              <emma:one-of disjunction-type="recognition" id="oneOf4">
                <emma:interpretation id="interp20" emma:lang="en-US" emma:confidence="0.5">
                  <emma:literal>WEQFEIE</emma:literal>
                </emma:interpretation>
                <emma:interpretation id="interp21" emma:lang="en-US" emma:confidence="0.5">
                  <emma:literal>W = E Q = EIE</emma:literal>
                </emma:interpretation>
                <emma:interpretation id="interp22" emma:lang="en-US" emma:confidence="0">
                  <emma:literal>w = E Q = EIE</emma:literal>
                </emma:interpretation>
                <emma:interpretation id="interp23" emma:lang="en-US" emma:confidence="0.5">
                  <emma:literal>W = EQEIE</emma:literal>
                </emma:interpretation>
                <emma:interpretation id="interp24" emma:lang="en-US" emma:confidence="0.5">
                  <emma:literal>W = E QFEIE</emma:literal>
                </emma:interpretation>
              </emma:one-of>
            </emma:emma>
          </inkml:annotationXML>
          <inkml:trace contextRef="#ctx0" brushRef="#br0" timeOffset="35980.14">6133 3501 358 0,'0'0'58'15,"0"0"-58"-15,0 0 0 16,0 0 15-16,0 0 51 16,0 0-40-16,0 0-12 15,0 0-12-15,-2 0 76 16,-6 15-38-16,2 4 9 15,-7 9-8-15,2 12-23 16,-3 5 13-16,6 9-30 0,-2 6 0 16,4 5 6-16,-3 6-7 15,2 3 0-15,-2-7 0 16,-1-6 0-16,4-8-1 16,0-11 1-16,2-11 0 15,4-6-1-15,0-5 1 16,0-6-1-16,0 1-13 15,0-6-24-15,0-2 38 16,10-1 10-16,9 0-3 16,3 0 10-16,2-4-17 15,11-2 13-15,3 0-13 16,3 0-19-16,3 0 9 0,3 0-41 16,4 0-43-16,-4-8 6 15,15-9-31-15,-8 0-11 16,-13 0-29-16</inkml:trace>
          <inkml:trace contextRef="#ctx0" brushRef="#br0" timeOffset="36348.4883">6131 3465 271 0,'0'0'80'0,"0"0"-51"15,0 0-22-15,0 0 35 16,0 0 21 0,0 0-24-16,0 0-3 0,182-83-13 15,-138 63-10-15,-1 3 11 16,4 1-24-16,1-2 0 16,-1 5 0-16,-3 1-30 15,4 3-44-15,-14 4-53 16,-13-1-147-16</inkml:trace>
          <inkml:trace contextRef="#ctx0" brushRef="#br0" timeOffset="36607.9743">6145 3693 390 0,'0'0'72'0,"0"0"-49"16,0 0-16-16,0 0-7 15,0 0 36-15,0 0-17 0,0 0-10 16,158 14-2-16,-129-10-6 16,2-2-2-16,1-2-5 15,6 0-22-15,14 0-25 16,-8 0-63-16,-2 0-135 0</inkml:trace>
          <inkml:trace contextRef="#ctx0" brushRef="#br0" timeOffset="37156.2949">7165 3563 182 0,'0'0'130'15,"0"0"-88"-15,0 0-29 16,0 0-3-16,0 0 40 16,0 0-22-16,0 0 0 15,-10 182-12-15,10-134-7 16,-3 3-8-16,3-3-1 16,-3 3 1-16,0-3 0 15,-3-6-1-15,-1 1 1 0,-2-4 5 16,-1 1 1-16,1-6-6 15,1-5-1-15,0-4-1 16,5-5-8-16,0 0-8 16,3-9-91-16,0-2-125 0</inkml:trace>
          <inkml:trace contextRef="#ctx0" brushRef="#br0" timeOffset="37502.2722">6923 4320 97 0,'0'0'337'0,"0"0"-214"16,0 0-93-16,0 0 54 15,0 0 82-15,0 0-65 16,0 0-52-16,98-20-36 15,-82 14-12-15,-2 3 16 16,2 0-17-16,0 3 1 16,3 0 3-16,3 0-3 15,6 0-1-15,4 0 0 16,6 0-9-16,3 0 8 16,0 0-5-16,0 0 0 15,-1 0 5-15,-9 0-46 16,-2 0 5-16,-7 0-38 15,-19 0-27-15,-3-9-69 0,0 1-341 16</inkml:trace>
          <inkml:trace contextRef="#ctx0" brushRef="#br0" timeOffset="37908.1288">6996 3572 426 0,'0'0'49'16,"0"0"-24"-16,0 0-11 0,0 0 60 15,0 0 30-15,0 0-65 16,0 0-38-16,82-69 12 15,-63 69-6-15,-2 0 9 16,-1 0 1-16,0 0-14 16,3 0 10-16,6 0 0 15,4 0-12-15,8 0 17 16,8 0-17-16,4-2 12 16,5-9-2-16,6 3-9 15,-3-3 1-15,-10 1-3 16,-6 5 0-16,-17-1-6 0,-5 6 5 15,-13 0-18 1,-6 0-40-16,0 0-48 0,-14 23-21 16,-18-3-20-16,-3-1-231 15</inkml:trace>
          <inkml:trace contextRef="#ctx0" brushRef="#br0" timeOffset="38441.0087">7963 3427 527 0,'0'0'91'15,"0"0"-91"-15,0 0-34 16,0 0 32-16,0 0-24 16,0 0 25-16,0 0-2 15,0 85 3-15,0-45 56 16,-6 3-16-16,-5-4 2 15,-2 4-3-15,-6-7-10 16,3 4 35-16,-3-3 9 0,4 0-28 16,-1-1-13-1,6-1-26-15,1 2 11 0,9 0-17 16,0 4-7-16,0 3 6 16,0-1-16-16,12 3 17 15,7-3 1-15,0-3 7 16,2-9-4-16,1-6 0 15,2-7-2-15,-2-5 6 16,-1-4-6-16,1-3-1 16,0-3 9-16,6-3-10 15,1 0-13-15,2 0-73 16,23-18-4-16,-13-7-61 0,-3-3-76 16</inkml:trace>
          <inkml:trace contextRef="#ctx0" brushRef="#br0" timeOffset="38711.9145">7976 3916 667 0,'0'0'191'0,"0"0"-183"0,0 0-7 0,0 0 43 0,0 0 45 0,0 0-38 16,0 0-50-16,145-24-1 15,-82 10-23-15,4-1-40 16,-5 1-41-16,-5 3 11 0,6-3-44 16,-19 2 1-16,-9 2-110 15</inkml:trace>
          <inkml:trace contextRef="#ctx0" brushRef="#br0" timeOffset="26751.9862">1031 3465 317 0,'0'0'98'16,"0"0"-44"-16,0 0-26 15,0 0 17-15,0 0 37 16,0-65 9-16,0 56-39 16,0 0-7-16,0 7-19 15,0 2 17-15,0 0-4 16,0 0-14-16,0 0 18 15,0 0-8-15,-3 0-2 16,3 0-4-16,0 0-28 0,0 0 20 16,0 0-21-16,0 0 2 15,0 0 8-15,0 0-9 16,0 0 4-16,0 0 19 16,0 0-22-16,0 0 15 15,0 0-17-15,0 0-18 16,0 0 17-16,0 0-27 15,0 11 28-15,0 14-2 16,0 6 4-16,0 6 4 16,0 6-6-16,6 0-7 15,4-1-2-15,-1-1 2 16,1 3 7-16,-4 1-1 16,0-3-19-16,-2-2 19 15,-4-1-15-15,0-3 13 0,0 0-4 16,0-4 8-16,0-2-1 15,0-2 3-15,0 1 6 16,0-4-10-16,0-5 1 16,0-4 0-16,0-1 0 15,0-5 0-15,0-4 0 16,0 1-1-16,0-7-1 16,0 0 2-16,0 0 0 15,0 0 0-15,3 0 6 16,0 0 1-16,0-13 7 15,3-12-2-15,4-3-3 16,6-11-8-16,3-5-1 0,6-2 0 16,2-5-6-16,5-2 7 15,-1 2-1-15,-2 1 0 16,-1 1 6-16,-3 2-7 16,1 5 1-16,-4 2 0 15,-3 6-9-15,-4 0 17 16,1 5-8-16,-6 3 0 15,-4 5 8-15,-1 3-8 16,3 5 0-16,-5 1-2 16,3 4 1-16,-4 3 1 15,1-1 0-15,2 3-1 16,-5 3-10-16,0 0 11 16,0 0-15-16,0 0-22 0,0 0-38 15,0 5 36 1,0 20 39-16,0 10 13 0,0 7-12 15,0 10 21-15,-8 4-19 16,-3 1 4-16,-2-2-2 16,4-3-5-16,2-4 0 15,4-8 0-15,3-4-3 16,0-6 2-16,0 2 1 16,0-4 0-16,0 1 2 15,0 1-2-15,0-6 0 16,0-3-1-16,3-8-6 15,-1-5-2-15,6-5 8 16,-5-3-15-16,3 0-7 16,-1 0-7-16,6 0 30 15,2-5 17-15,4-18-17 0,9-9 13 16,2-9-12-16,-3-10-1 16,7-9 16-16,-4-3-15 15,1 0 9-15,2-3 3 16,-2 4-13-16,-1 2 19 15,-7 9-7-15,-2 8 9 16,-3 9 20-16,-7 8-24 16,-1 7 8-16,-6 11-2 15,-2 3-23-15,3 1 0 16,-3 4-11-16,0 0-30 0,0 0-1 16,3 0-20-1,0 0-1-15,0 0 14 0,4 0-16 16,-1 0-8-16,-6 6-28 15,0 17-27-15,-3-1-41 16</inkml:trace>
          <inkml:trace contextRef="#ctx0" brushRef="#br0" timeOffset="27149.9699">1966 3894 704 0,'0'0'287'0,"0"0"-219"15,0 0-68-15,0 0 1 16,0 0 22-16,0 0 29 16,0 0-42-16,104-50 1 15,-79 41-11-15,-1 4-5 16,1 2 4-16,1 3-4 16,-1 0 4-16,-3 0-17 15,0 0-29-15,0 0 11 0,-3 3 10 16,-3 0-14-1,-3-1-1-15,-1 1-8 0,1-3 3 16,6 0-41-16,-8-5-110 16,0-12-170-16</inkml:trace>
          <inkml:trace contextRef="#ctx0" brushRef="#br0" timeOffset="27404.4106">2179 3529 717 0,'0'0'124'0,"0"0"-55"15,0 0-38-15,0 0 9 16,0 0-1-16,0 0-4 16,0 0-35-16,3-10-70 0,16 10 69 15,6 0-11-15,1-3-41 16,-4-1-8-16,-3 4 24 15,-3-2 24-15,-4-1 1 16,1-1-40-16,9-6-8 16,-6 1-56-16,3-4-115 0</inkml:trace>
          <inkml:trace contextRef="#ctx0" brushRef="#br0" timeOffset="27921.5886">3221 3306 580 0,'0'0'112'0,"0"0"-112"16,0 0-125-16,0 0 94 15,0 0 31-15,0 0 32 0,0 0 27 16,0 105-15-16,0-77 16 16,-7 4-2-16,-2 0-6 15,-1 3-6-15,-2 2-13 16,2 3-8-16,1 6-25 15,3 0 9-15,-4 9-6 16,4 4-2-16,-1 1-1 47,-2 2 5-47,3-6-4 0,-1-1-1 0,4-9 0 0,3-2-9 0,0-10 8 16,0-8-28 15,0-10 29-31,16-4-9 0,6-10-8 0,3-2 17 0,10 0 0 15,6-11-22-15,3-12-8 16,4-8-14-16,1 0-8 0,-2-3-5 16,1 0-23-16,15-17-24 15,-9 9-38-15,-7 2-114 0</inkml:trace>
          <inkml:trace contextRef="#ctx0" brushRef="#br0" timeOffset="28262.9828">3192 3407 586 0,'0'0'123'16,"0"0"-110"-16,0 0-3 16,0 0-10-16,182-99 29 15,-138 77 13-15,-3 6-2 16,-9 1-30-16,-7 7-9 16,-3-1 5-16,-6 6-5 15,-3-2-1-15,3 1 0 16,-4-1 0-16,4 0-10 15,5-4-39-15,17 0-77 0,-7 1-34 16,-2-1-170-16</inkml:trace>
          <inkml:trace contextRef="#ctx0" brushRef="#br0" timeOffset="28501.0279">3189 3626 664 0,'0'0'33'0,"0"0"-33"16,0 0-85-16,0 0 85 15,0 0 39-15,0 0-12 16,0 0-4-16,136 0-3 16,-93 0-19-16,-2 0-1 15,-6 0 0-15,-4 0-8 0,-5 0 7 16,-4 0-31-16,19 0-73 15,-8 0-38-15,0 0-128 0</inkml:trace>
          <inkml:trace contextRef="#ctx0" brushRef="#br0" timeOffset="29278.0633">4674 3286 525 0,'0'0'19'0,"0"0"-19"16,0 0-128-16,0 0 76 16,0 0 52-16,0 0 72 0,0 0 5 15,-81-25-21-15,57 25 8 16,-6 3 21-16,-5 10-15 15,-3 4 26-15,0 6-34 16,-3 9-27-16,0 5 22 16,0 4-2-16,8 10-26 15,3 4-29-15,11 4 1 16,5 6-2-16,7 0-12 16,7 6 13-16,0 3 0 15,0 2 0-15,2 0-1 16,15-2 1-16,-4-12-25 15,-2-13-51-15,5-19 6 16,3-10-6-16,6-14 51 16,10-6 25-16,6 0 19 0,10-9 5 15,5-19-24-15,3-14 0 16,4-12-6-16,1-5 1 16,-8-10 5-16,-5 1 0 15,-13 0 6-15,-10 7 20 16,-12-2-5-16,-14 7 39 15,-2 2-3-15,0 0 23 16,0 4 7-16,-18-4-54 16,-7-1-21-16,3 1 18 15,-3 0-13-15,-1 3-2 16,4 10-15-16,-3 6-12 16,3 10 11-16,3 8-21 15,3 7-38-15,0 1-37 16,4 9-89-16,-4 0 30 0,0 22-38 15,5 2 13-15</inkml:trace>
          <inkml:trace contextRef="#ctx0" brushRef="#br0" timeOffset="29561.9608">4555 3612 882 0,'0'0'200'0,"0"0"-200"0,0 0-91 0,0 0 53 0,0 0 38 15,71 175 1-15,-49-99 12 16,0 10-13-16,-3-2 7 15,0-9-14-15,-3-15-15 16,0-24-2-16,3-14 17 16,0-14 4-16,9-8-6 15,7 0-75-15,41-11-53 16,-8-14-46-16,-2-9-126 0</inkml:trace>
          <inkml:trace contextRef="#ctx0" brushRef="#br0" timeOffset="35072.5248">5491 3854 12 0,'0'0'228'16,"0"0"-81"-16,0 0-68 16,0 0 15-16,0 0 21 15,0 0 30-15,0 0-28 16,0 0-39-16,0-45-29 16,0 45-42-16,0 0-7 15,0 0 0-15,11 0-29 16,0 0 28-16,2 0-19 15,-1 0-7-15,-2 0 16 0,-1 0-9 16,1 7 19 0,2-5-10-16,1 4-33 0,6-3-16 15,0-3-40-15,0 0-11 16,9 0-6-16,-2 0-17 16,-8 0-49-16</inkml:trace>
          <inkml:trace contextRef="#ctx0" brushRef="#br0" timeOffset="35370.9698">5372 3561 656 0,'0'0'111'15,"0"0"-98"-15,0 0-12 16,0 0-1-16,0 0 1 16,0 0-1-16,0 0-5 15,32-4 5-15,-7 13 0 16,0 0 0-16,-1-3-1 16,-5-1 0-16,-3-2-4 15,-5-3-4-15,0 3 9 16,5-3-14-16,9 0-59 0,1 0-77 15,-8 0-102-15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9:35.89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2DDF27-FB09-4543-9CCA-0AFC372D8F7A}" emma:medium="tactile" emma:mode="ink">
          <msink:context xmlns:msink="http://schemas.microsoft.com/ink/2010/main" type="writingRegion" rotatedBoundingBox="5128,255 7273,1030 6911,2034 4765,1260"/>
        </emma:interpretation>
      </emma:emma>
    </inkml:annotationXML>
    <inkml:traceGroup>
      <inkml:annotationXML>
        <emma:emma xmlns:emma="http://www.w3.org/2003/04/emma" version="1.0">
          <emma:interpretation id="{69A00BE7-6920-4B78-AE4C-EC092983CD93}" emma:medium="tactile" emma:mode="ink">
            <msink:context xmlns:msink="http://schemas.microsoft.com/ink/2010/main" type="paragraph" rotatedBoundingBox="5014,428 5891,428 5891,666 5014,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8376DE-C000-4768-B27D-E45B0455EC19}" emma:medium="tactile" emma:mode="ink">
              <msink:context xmlns:msink="http://schemas.microsoft.com/ink/2010/main" type="inkBullet" rotatedBoundingBox="5898,643 5022,700 5006,462 5882,405"/>
            </emma:interpretation>
            <emma:one-of disjunction-type="recognition" id="oneOf0">
              <emma:interpretation id="interp0" emma:lang="en-US" emma:confidence="0">
                <emma:literal>I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-</emma:literal>
              </emma:interpretation>
              <emma:interpretation id="interp3" emma:lang="en-US" emma:confidence="0">
                <emma:literal>F</emma:literal>
              </emma:interpretation>
              <emma:interpretation id="interp4" emma:lang="en-US" emma:confidence="0">
                <emma:literal>~</emma:literal>
              </emma:interpretation>
            </emma:one-of>
          </emma:emma>
        </inkml:annotationXML>
        <inkml:trace contextRef="#ctx0" brushRef="#br0">-1522-949 506 0,'0'0'216'0,"0"0"-119"15,0 0 17-15,0 0 61 0,0 0-23 16,0 0-28 0,0 0-42-16,-12 0-31 0,12 0 17 15,0-3-20-15,0 3 7 16,0 0-1-16,-3 0-23 15,3 0-8-15,0 0-15 16,0 0-8-16,0 0 10 16,0 0-9-16,0 0-1 15,0 0 0-15,0 0 0 16,0 0-1-16,0 0-9 16,3 0 7-16,16 0 3 0,9 0 0 15,10 0 0 1,2 0 5-16,4-6 2 0,-3-3-7 15,-3 3 0 1,-6 1 1-16,-10 3-6 0,-3-2 6 16,-7 4-1-1,-2 0 5-15,-4 0-3 0,-1 0-4 16,3 0-3 0,1 0 4-16,4 0 0 0,6 0 1 15,3-2 0-15,8-1 13 0,2 0-13 16,-4 1-1-1,-2-2-5-15,-4 4 5 0,-7 0 0 16,-5 0 2 0,-1 0 4-16,-6 0-5 0,1 0-5 15,-4 0 5 1,3 0 0-16,-3 0 0 0,0 0 2 16,3 0-1-16,-3 0-1 15,0 0 10-15,0 0-10 16,0 0 1-16,0 0-1 15,0 0 0-15,0 0 1 16,0 0-1-16,0 0 0 16,0 0 16-16,0 0-16 15,0 0 0-15,0 0-2 16,0 0-8 0,0 0 9-16,0 0-28 0,-6 0-22 15,-20 12-67-15,7-1-122 0,-3 1-307 0</inkml:trace>
        <inkml:trace contextRef="#ctx0" brushRef="#br0" timeOffset="1139.9326">-1006-1097 307 0,'0'0'300'0,"0"0"-151"0,0 0-58 15,0 0 39 1,0 0-6-16,0 0-56 0,0 0-30 16,-3 0-21-1,3 0 24-15,0 0 37 0,0 0 7 16,-3 0-2 0,3 0-20-16,0 0-25 0,0 0 2 15,0 0-15-15,0 0 0 16,0 0 4-16,0 0-29 15,0 0 0-15,0 0 0 16,0 0-22-16,0 0 22 16,0 0-9-16,9 0 9 15,16 9 10-15,-3-1-4 16,4-2-6-16,-1 0 0 16,0-1 1-16,-3 2 2 0,-4-1-3 15,4 1 0 1,-3 1 8-16,3-2-6 0,0 3-3 15,0-3 1 1,4 3-3-16,-7-7 2 0,-7 3 1 16,-2-1 0-1,-4-4 0-15,-6 2 1 0,0-2-1 16,0 0 6 0,0 0-6-16,0 0 31 0,0 0 16 15,0 0 7-15,0 0 1 0,-9 0-40 16,-10 0-8-1,-3 0-7-15,3 0-5 0,0 3 4 16,-2 2 1 0,2 4 0-16,-11 3 3 0,0 2 5 15,-5 3-7 1,0-3-1-16,4 0 1 0,2 0 0 16,7-5-1-16,10-3 7 15,2-4 8-15,7-2-8 16,3 2-7-16,0-2 0 15,0 0 1-15,0 0-11 16,0 0 10-16,0 0-4 16,0 0 2-16,0 0-14 15,0 0 16-15,0 0-6 16,0 0 3-16,0 0 3 16,0 0 0-16,0 0 0 15,0 0 0-15,0 0-2 0,0 0 1 16,0 0-6-1,0 0 2-15,0 0 4 0,0 0 1 16,3 0 0 0,7 0 5-16,-4 0-4 0,0 0-2 15,-6 0 1 1,3 0 0-16,-3 0-1 0,0 0 1 16,0 0 0-16,0 0-1 0,0 0-2 15,0 0-56 1,0 0-64-16,0 3-203 0,0 6-269 0</inkml:trace>
      </inkml:traceGroup>
    </inkml:traceGroup>
    <inkml:traceGroup>
      <inkml:annotationXML>
        <emma:emma xmlns:emma="http://www.w3.org/2003/04/emma" version="1.0">
          <emma:interpretation id="{28D3E357-2F10-45F9-A42B-3D715F104170}" emma:medium="tactile" emma:mode="ink">
            <msink:context xmlns:msink="http://schemas.microsoft.com/ink/2010/main" type="paragraph" rotatedBoundingBox="5200,822 7101,1508 6911,2034 5010,1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447813-0CB6-431B-8F2D-DE741190798B}" emma:medium="tactile" emma:mode="ink">
              <msink:context xmlns:msink="http://schemas.microsoft.com/ink/2010/main" type="line" rotatedBoundingBox="5200,822 7101,1508 6911,2034 5010,1348">
                <msink:destinationLink direction="with" ref="{8E805F7E-FCAF-4C72-A613-FDDD6E0FD1D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2B730CA-8467-427A-900C-F20BF5439E4E}" emma:medium="tactile" emma:mode="ink">
                <msink:context xmlns:msink="http://schemas.microsoft.com/ink/2010/main" type="inkWord" rotatedBoundingBox="5200,822 5872,1064 5682,1591 5010,1348"/>
              </emma:interpretation>
              <emma:one-of disjunction-type="recognition" id="oneOf1">
                <emma:interpretation id="interp5" emma:lang="en-US" emma:confidence="0.5">
                  <emma:literal>K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2519.8292">-1362-502 155 0,'0'0'203'0,"0"0"-1"15,0 0-69-15,0 0 21 16,0 0 47-16,0 0-68 15,0 0-23-15,0-102-1 16,0 93-22-16,0 4 15 16,-3-2-21-16,0 3 19 15,0 1-16-15,0 3-41 16,3 0-5-16,-2 0-32 16,2 0-5-16,0 0 2 0,0 0-3 15,0 0 0 1,0 0-1-16,0 14-2 0,0 9 2 15,0 0 1 1,0 2 0-16,0-4 6 0,0 3-6 16,0-4 0-1,0-4 2-15,0 5-1 0,0-6-1 16,0 8 0 0,0-5 0-16,2 5-1 0,-2 0 2 15,3-1-1-15,-3-2 2 0,0 0-2 16,3-2-1-1,-3-2 0-15,0-3 1 0,0 1-1 16,0 1 1 0,3-3 0-16,-3-4-1 0,0 1 11 15,3 0-10 1,-3-4 0-16,0-3-6 0,0 4 5 16,0 0 2-16,0-4 5 15,0 4-6-15,0 0-5 16,0-1 5-16,0 2 0 15,0-5 0-15,3 4 0 16,-3-6 0-16,0 3 1 16,0-3 10-16,0 0-11 15,0 0-1-15,0 0 0 16,0 0-9-16,0 0-38 16,0 0-109-16,0-3-114 15,-12-14-1088-15</inkml:trace>
          <inkml:trace contextRef="#ctx0" brushRef="#br0" timeOffset="-1339.9208">-889-526 67 0,'0'0'137'16,"0"0"197"-16,0 0-137 0,0 0-39 15,0 0 17 1,0 0-18-16,0 0-34 0,9-7-49 15,-9 7-42 1,0 0-14-16,-3 0-16 0,-3 0 5 16,-1 0-7-1,1 0 1-15,0 0-1 0,-4 6 7 16,1 3 4 0,-4 4 19-16,-3-2 4 0,-3 7 9 15,-3-4-12-15,-6 5-6 16,0-2 1-16,-1 2-16 15,7-4-1-15,3-3-3 16,3-3 2-16,5 0-1 16,-2-2-7-16,4 2-6 15,-1-4 5-15,4 1 2 16,0-1-1-16,6-1 0 16,-4-4 3-16,1 1-3 0,0-1 4 15,0 4-2 1,-7 1 6-16,1 1-8 0,0 3 11 15,-4-1-10 1,7-2-1-16,-1-3 0 0,4 0-8 16,3-1-6-1,0 2 13-15,0-1-14 0,0 3 15 16,0-3 0 0,3 1 10-16,4-1-11 0,-1-3 1 15,-3 3 0-15,-3-3 3 0,3 0-3 16,-3 0 0-1,0 3 0-15,3 0 3 0,4 0-4 16,2 3 1 0,4-2 0-16,-1 3-1 0,4 0 2 15,3 2-1 1,2 0 1-16,9 0-1 0,-6-1 20 16,1-3-19-16,0 1-1 15,-6-3 8-15,0 3-7 16,-3-3-1-16,0 3 0 15,-4-4 1-15,1 1 6 16,-7 0-6-16,4-1 0 16,-4 2 4-16,-3-2-4 15,0 1-1-15,4 0 0 16,-1 2 1-16,0 2-4 16,1-5 3-16,-4 4 0 15,3-3 0-15,-3-3 1 0,-1 2-1 16,-2-2 0-1,0 0 1-15,5 4-2 0,-5-4 2 16,0 0 0 0,0 0 3-16,0 0 2 0,0 2-12 15,3-2 6 1,0 3-1-16,3 2 0 0,1 1 1 16,-1-1 0-16,-1-1 0 0,1 1 1 15,2-1-1 1,-3-2 0-16,-5-2-16 0,0 3-1 15,-13-3-114 1,-17 0-378-16</inkml:trace>
        </inkml:traceGroup>
        <inkml:traceGroup>
          <inkml:annotationXML>
            <emma:emma xmlns:emma="http://www.w3.org/2003/04/emma" version="1.0">
              <emma:interpretation id="{607FCA0B-75B8-4F53-BCBD-4ABD0E05C970}" emma:medium="tactile" emma:mode="ink">
                <msink:context xmlns:msink="http://schemas.microsoft.com/ink/2010/main" type="inkWord" rotatedBoundingBox="6563,1518 7036,1688 6911,2034 6438,1864"/>
              </emma:interpretation>
              <emma:one-of disjunction-type="recognition" id="oneOf2">
                <emma:interpretation id="interp10" emma:lang="en-US" emma:confidence="0.5">
                  <emma:literal>y</emma:literal>
                </emma:interpretation>
                <emma:interpretation id="interp11" emma:lang="en-US" emma:confidence="0">
                  <emma:literal>.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-4109.7572">70 44 557 0,'0'0'144'0,"0"0"-86"15,0 0-9-15,0 0 42 16,0 0 49-16,0 0-32 16,0 0-18-16,-31-14-15 15,31 14-6-15,0 0 21 0,0 0-25 16,-5 0-21-16,5 0 1 15,0 0-26-15,-2 0 14 16,2 0 9 0,0 0-17-16,0 0 15 0,0 0-26 15,0 0-12 1,0 0 2-16,0 0-4 0,0 0-1 16,0 0-5-1,0 0-16-15,7 0 21 0,7 0 1 16,5 0 0-16,0 9 2 0,0-1-1 15,-3 0-1 1,3 3 0-16,0-2 0 0,0 3-1 16,0-3 1-1,0-1 0-15,0-1 2 0,3-1-1 16,0 3-1 0,0-3 0-16,0-3 1 0,0 3-1 15,-3 0 0-15,-3-4 0 16,-8 1-2-16,3 0-12 15,-6-1 8-15,1 1-4 16,-3-3 5-16,2 2 4 16,-2-2 1-16,-1 4 0 15,1 0-1-15,3-4 2 16,2 1-1-16,-3 3 0 16,1 0-2-16,1-4-8 15,-1 1 9-15,-3-1 1 16,-3 0-8-16,3 0-1 0,-3 3 9 15,0-3 0 1,0 0 0-16,0 0 7 0,0 3-6 16,0-3 0-1,0 0 6-15,0 0-5 0,0 0-4 16,0 0 2 0,0 0-20-16,0 0 20 0,0 0-29 15,0 0 8-15,0 0 20 0,0 0-6 16,0 0 7-1,0 0 0-15,0 0 0 0,0 0 9 16,0 0-7 0,0 0 6-16,0 2 10 0,0 2-17 15,-6-2 4 1,0-2-1-16,2 0-2 0,-2 3 15 16,0-3-16-16,-7 0 6 15,-3 3-1-15,2 0-5 16,-5 3-1-16,-3-2 8 15,-4 5-7-15,4-2 14 16,0 1-9-16,3 0 23 16,4-2 0-16,5-3-29 15,1 0 9-15,2 0-9 16,1-1 1-16,3-2 9 16,-4 4-10-16,4-3 1 15,-3 7 2-15,0-7-2 0,-1 5-1 16,1 0 0-1,0-3 0-15,-1-1-1 0,4 1 1 16,0 3 0-16,0-3 1 16,0-1 1-16,0 2-2 15,1-3 0 1,-6 7 0-16,2-7 2 0,3 5-2 16,-7 0 0-1,4 3 0-15,-4-3 2 0,4 2-2 16,1-1 0-16,-1 1 0 0,-2-3 1 15,5-3-1 1,1 1 1-16,-1 0-1 0,3-3-1 16,-3 3 1-1,3-3 0-15,0 0-4 16,0 0 3-16,0 0 1 16,0 0 0-16,0 2-1 0,0-2 1 15,0 0 0-15,0 0 0 16,-5 0 0-16,5 4 2 15,-3-2-2-15,1 1 0 16,2 0 0-16,0-3 7 16,0 3-14-16,0-3 7 15,0 0-15-15,0 0 14 16,0 0 2-16,0 0 4 16,0 0-1-16,0 0 2 0,0 0-6 15,0 0 0 1,0 0 0-16,0 0 5 0,0 0-5 15,0 0 0 1,0 0 7-16,0 0-1 0,0 0-6 16,0 0 0-1,0 0 1-15,0 0 10 0,0 0-9 16,0 0 12 0,-3 0 10-16,3 0-24 0,-3-11 3 15,-3-6-3-15,1-3 0 0,0 0-10 16,-1 0 10-1,3 0-1-15,3 0 1 0,0 1-21 16,0-1 15 0,0 3 5-16,0 0-2 15,0 0-3-15,0 2 8 16,0-1-2-16,0-2 4 16,0 5-3-16,0-5-1 0,0 8 0 15,0-2 1 1,-5 0 4-16,3 4-5 0,-1-3 0 15,3-1 0 1,0 1-5-16,0 2-4 0,0 4-10 16,0-1-1-1,0 4 19-15,0 2-1 0,0 0 2 16,0 0-1 0,0-3 8-16,0 3-7 0,0 0 0 15,0-3 0-15,0 3 22 0,0 0-20 16,0-3 12-1,0 3 8-15,0 0-22 0,0 0 8 16,0 0-8 0,0 0 0-16,0 0-8 0,0 0 5 15,0 0 2 1,0 0-1-16,0 0-20 0,0 0 8 16,0 0-5-16,0 0-17 15,0 0 18-15,0 3-17 16,-6 9-65-16,-4 2-137 15,-5-8-546-15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20:16.6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410019-4C2A-4E40-9B11-98FA47789AFB}" emma:medium="tactile" emma:mode="ink">
          <msink:context xmlns:msink="http://schemas.microsoft.com/ink/2010/main" type="inkDrawing" rotatedBoundingBox="24207,4644 24354,5977 23610,6059 23463,4726" semanticType="verticalRange" shapeName="Other">
            <msink:sourceLink direction="with" ref="{3284AF34-4B8C-4717-B56B-DC6DE854915C}"/>
            <msink:sourceLink direction="with" ref="{825FB8B9-CC65-47D5-A6E2-270DA9D4835C}"/>
          </msink:context>
        </emma:interpretation>
      </emma:emma>
    </inkml:annotationXML>
    <inkml:trace contextRef="#ctx0" brushRef="#br0">-47-325 113 0,'0'0'153'0,"0"0"-94"15,0 0-20-15,0 0-25 16,0 0 12-16,0 0 53 16,0 0-25-16,0-81-27 15,0 81-9-15,0 0-16 16,0 0 24-16,0 0 22 16,-3 0 9-16,0 0 46 15,-2 0-32-15,2 0-28 16,0 0-43-16,1 0-4 15,-1 9-28-15,0 9 19 16,-2 6 13-16,0 12 24 16,2 5-23-16,-6 4 0 15,2 4 15-15,-5-2-15 0,2 7 8 16,-2 1-9-16,-4 1 0 16,3 3 0-16,0-2 2 15,-2 2 15-15,-1 5 24 16,-3-4-26-16,0 6 6 15,3-4-21-15,-3-2 1 16,4-1 18-16,2-5-19 16,3-3 0-16,1-6 4 15,4-4-3-15,2-11-1 16,-2-2 0-16,2-9 0 16,0-1 3-16,3-4-3 15,-3-2 0-15,3-5 0 0,0 0 1 16,0-5-1-16,0-2 0 15,0 0 1-15,0 4 3 16,0-4-3-16,0 0 0 16,0 0 7-16,0 0-6 15,0 0-4-15,0 0 2 16,0 0-20-16,0 0 20 16,0 0 16-16,0 0-14 15,0 0 5-15,0 0 4 16,9 0-9-16,1 0 17 15,9 0-8-15,6 0 28 16,7 0-21-16,5 0-4 16,4 0 1-16,4 0-14 0,-4 0-1 15,0-4 0-15,-3 4 1 16,-2 0 2-16,2 0-3 16,3 0 0-16,0 0 0 15,0 0 0-15,-4 0 0 16,-2 0-1-16,-7 0-10 15,-6 0 1-15,-6-2 8 16,-3-1 2-16,-7-1-7 16,0 2 3-16,-2-2 4 15,-1 4 0-15,-3-1 1 16,0 1 5-16,3 0-6 16,-3 0 0-16,0 0 0 15,0-4-25-15,6 4-35 16,1-2-81-16,2-1-81 0,4 0-13 15,-7 1-159-15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20:47.8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163D29-94CF-40B1-A10D-9FB8A5885028}" emma:medium="tactile" emma:mode="ink">
          <msink:context xmlns:msink="http://schemas.microsoft.com/ink/2010/main" type="writingRegion" rotatedBoundingBox="27746,10702 28705,10702 28705,12924 27746,12924"/>
        </emma:interpretation>
      </emma:emma>
    </inkml:annotationXML>
    <inkml:traceGroup>
      <inkml:annotationXML>
        <emma:emma xmlns:emma="http://www.w3.org/2003/04/emma" version="1.0">
          <emma:interpretation id="{85585E68-CAFA-48AB-82C3-407735B87A53}" emma:medium="tactile" emma:mode="ink">
            <msink:context xmlns:msink="http://schemas.microsoft.com/ink/2010/main" type="paragraph" rotatedBoundingBox="27746,10702 28705,10702 28705,12924 27746,12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BAFC62-F813-466A-ACE8-BB844F89D333}" emma:medium="tactile" emma:mode="ink">
              <msink:context xmlns:msink="http://schemas.microsoft.com/ink/2010/main" type="line" rotatedBoundingBox="27746,10702 28705,10702 28705,12924 27746,12924"/>
            </emma:interpretation>
          </emma:emma>
        </inkml:annotationXML>
        <inkml:traceGroup>
          <inkml:annotationXML>
            <emma:emma xmlns:emma="http://www.w3.org/2003/04/emma" version="1.0">
              <emma:interpretation id="{FA71721E-9A46-40D9-9FA4-10A9D344B7AC}" emma:medium="tactile" emma:mode="ink">
                <msink:context xmlns:msink="http://schemas.microsoft.com/ink/2010/main" type="inkWord" rotatedBoundingBox="27746,10702 28705,10702 28705,12924 27746,12924"/>
              </emma:interpretation>
              <emma:one-of disjunction-type="recognition" id="oneOf0">
                <emma:interpretation id="interp0" emma:lang="en-US" emma:confidence="0.5">
                  <emma:literal>E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3897 5763 408 0,'0'0'111'0,"0"0"-91"15,0 0-11 1,0 0-9-16,0 0 33 0,0 0-23 16,0 0-10-16,0 0-23 15,0-19 23-15,-6 33 6 16,-7 9 62-16,-3 4-11 15,-3 5-35-15,1 4-13 16,2 7 6-16,6-1-14 16,4 1 0-16,6 2-1 15,0 0-10-15,0 1 10 16,13 0 1-16,12-5 0 16,6-1 10-16,7-12-11 15,5-5 15-15,8-14 1 16,6-9-16-16,6 0 13 15,3-20-13-15,7-20 0 0,-5-2 2 16,2-10-1-16,-10 1 0 16,-7-3 5-16,-13 1-5 15,-7 2-2-15,-12-3 2 16,-9 7 14-16,-12 1 57 16,0 1-55-16,-12 4 27 15,-17 5 38-15,-12 5-52 16,-5 6-12-16,-17 7-18 15,-6 13-48-15,-4 5-34 16,-18 27-54-16,19 10-43 0,15 1-133 16</inkml:trace>
          <inkml:trace contextRef="#ctx0" brushRef="#br0" timeOffset="597.2627">3967 6720 517 0,'0'0'123'0,"0"0"-90"16,0 0 3-16,0 0 130 15,0 0-10-15,0 0-91 16,0 0-29-16,201-6-21 16,-146-3-14-16,2 1 0 15,0-3-1-15,3-1-45 16,16-7-94-16,-21 2-177 15,-9 1-223-15</inkml:trace>
          <inkml:trace contextRef="#ctx0" brushRef="#br0" timeOffset="280.0388">4057 5953 851 0,'0'0'247'0,"0"0"-208"16,0 2-39-16,0 10-12 16,10 6 12-16,5 9 10 15,11 16-8-15,2 11 2 16,4 4-4-16,2 8-3 0,1-4-3 15,-3-2 7-15,-2-12-2 16,-5-6-13-16,1-14-77 16,-4-5 0-16,9-14-62 15,-2-5-52-15,-10-4-155 0</inkml:trace>
          <inkml:trace contextRef="#ctx0" brushRef="#br0" timeOffset="1134.4962">4277 7101 675 0,'0'0'214'0,"0"0"-150"15,0 0-50-15,0 0 11 16,0 0-15-16,0 0 11 16,0 0-14-16,-100 137-6 15,65-69-2-15,7 3-3 16,6-3 4-16,9-6-1 15,7-7-3-15,6-10 3 0,0-12 2 16,0-7-1-16,0-4 4 16,0-4-3-16,0-5-2 15,0 1-5-15,6 1 6 16,10-1 4-16,9 3-3 16,7 2 0-16,9-4 21 15,8-1-10-15,8-5-6 16,3-7-6-16,0-2-20 15,3 0 19-15,-3-8-42 16,-4-18-61-16,10-19 10 16,-15 3-108-16,-14-1-135 0</inkml:trace>
          <inkml:trace contextRef="#ctx0" brushRef="#br0" timeOffset="1385.1943">4334 7422 476 0,'0'0'537'0,"0"0"-414"15,0 0-84-15,0 0 76 16,0 0 1-16,0 0-52 16,0 0-57-16,41-2-1 15,9-11-6-15,10 3 0 16,-1-2-19-16,-2 1 9 15,-13 2-21-15,-9 5-28 16,-10-1-50-16,-9-4-146 0,-7 0-119 16,-9-3-172-16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20:56.0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5806A1-ACD3-4213-A0B0-6E7EE2006D46}" emma:medium="tactile" emma:mode="ink">
          <msink:context xmlns:msink="http://schemas.microsoft.com/ink/2010/main" type="writingRegion" rotatedBoundingBox="24281,14211 25726,10845 27178,11468 25732,14834"/>
        </emma:interpretation>
      </emma:emma>
    </inkml:annotationXML>
    <inkml:traceGroup>
      <inkml:annotationXML>
        <emma:emma xmlns:emma="http://www.w3.org/2003/04/emma" version="1.0">
          <emma:interpretation id="{01E7EE86-DB49-425E-9C39-4E2E1A46C8FC}" emma:medium="tactile" emma:mode="ink">
            <msink:context xmlns:msink="http://schemas.microsoft.com/ink/2010/main" type="paragraph" rotatedBoundingBox="24281,14211 25726,10845 27178,11468 25732,14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8F4A8E-8C6A-4DA5-9E90-D6FBCDC54917}" emma:medium="tactile" emma:mode="ink">
              <msink:context xmlns:msink="http://schemas.microsoft.com/ink/2010/main" type="line" rotatedBoundingBox="24281,14211 25726,10845 27178,11468 25732,14834"/>
            </emma:interpretation>
          </emma:emma>
        </inkml:annotationXML>
        <inkml:traceGroup>
          <inkml:annotationXML>
            <emma:emma xmlns:emma="http://www.w3.org/2003/04/emma" version="1.0">
              <emma:interpretation id="{2D53C4AD-DBD4-4FCB-AB92-1C8D2B45E574}" emma:medium="tactile" emma:mode="ink">
                <msink:context xmlns:msink="http://schemas.microsoft.com/ink/2010/main" type="inkWord" rotatedBoundingBox="24474,14294 24993,13085 25859,13457 25340,14666"/>
              </emma:interpretation>
              <emma:one-of disjunction-type="recognition" id="oneOf0">
                <emma:interpretation id="interp0" emma:lang="en-US" emma:confidence="0.5">
                  <emma:literal>o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5</emma:literal>
                </emma:interpretation>
              </emma:one-of>
            </emma:emma>
          </inkml:annotationXML>
          <inkml:trace contextRef="#ctx0" brushRef="#br0">840 8467 451 0,'0'0'81'0,"0"0"-41"16,0 0-11-16,0 0-22 15,0 0 29-15,0 0 1 16,0 0-36-16,125-153-1 15,-84 143 0-15,3 2 1 16,7 3 3-16,6 0-4 16,1 2 0-16,6 0 0 15,-1 3 3-15,3 0-4 0,-3 0 1 16,2 0 0 0,-5 0-9-16,0 0 9 0,-9 6 0 15,-10 13-1-15,-11 7-24 16,-8 5-22-16,-9 8 18 15,-10 6 29-15,-3 8 8 16,0 0-7-16,-11 1 15 16,-19-3 4-16,0-6 15 15,-8-2-5-15,-6-7-9 16,-1-4 13-16,-2-4 8 16,-2-6 30-16,-5 1 2 15,-6-4-21-15,-6 4-24 16,-7-10 36-16,2-3-10 15,4-5-21-15,7-5 44 16,13 0-22-16,12 0-6 0,16-8-21 16,7-3-5-1,9 2-38-15,3 1 14 0,0 2-42 16,0 3-15-16,0 3-59 16,0 0-49-16,6 0 48 15,3 0-96-15,1 11 24 16,-7 4-176-16</inkml:trace>
          <inkml:trace contextRef="#ctx0" brushRef="#br0" timeOffset="-637.0382">1107 8600 127 0,'0'0'307'0,"0"0"-185"16,0 0-30-16,0 0-8 16,0 0 30-16,0 0 11 15,-3-80-42-15,0 75-34 16,0 2 3-16,-1 1-24 16,1 2 11-16,3-4 8 15,0 4-15-15,0 0 18 16,0 0-34-16,-3 0-3 15,3 0-13-15,-3 0-9 0,0 0-4 16,0 0 4-16,-1 0-17 16,-2 18 19-16,3 4 5 15,-3 12 2-15,-1 8 12 16,1 4-6-16,-3 5-7 16,2 6 1-16,-2-5 0 15,-1 2 3-15,1 1-3 16,-4-5 0-16,4-4 0 15,-4-1 9-15,4 1-16 16,-1-9 7-16,1 2-3 16,-1-1-7-16,4-6-11 0,3 0-16 15,3-4-18 1,0-5-71-16,0-6 40 0,0-7-16 16,19-2-25-16,-3-3-25 15,-1-5-53-15</inkml:trace>
        </inkml:traceGroup>
        <inkml:traceGroup>
          <inkml:annotationXML>
            <emma:emma xmlns:emma="http://www.w3.org/2003/04/emma" version="1.0">
              <emma:interpretation id="{51C8F794-BF88-48E2-BA1B-CA827815AA76}" emma:medium="tactile" emma:mode="ink">
                <msink:context xmlns:msink="http://schemas.microsoft.com/ink/2010/main" type="inkWord" rotatedBoundingBox="25251,11952 25726,10845 27178,11468 26702,12575"/>
              </emma:interpretation>
              <emma:one-of disjunction-type="recognition" id="oneOf1">
                <emma:interpretation id="interp5" emma:lang="en-US" emma:confidence="0.5">
                  <emma:literal>the</emma:literal>
                </emma:interpretation>
                <emma:interpretation id="interp6" emma:lang="en-US" emma:confidence="0">
                  <emma:literal>t.</emma:literal>
                </emma:interpretation>
                <emma:interpretation id="interp7" emma:lang="en-US" emma:confidence="0">
                  <emma:literal>the.</emma:literal>
                </emma:interpretation>
                <emma:interpretation id="interp8" emma:lang="en-US" emma:confidence="0">
                  <emma:literal>t,</emma:literal>
                </emma:interpretation>
                <emma:interpretation id="interp9" emma:lang="en-US" emma:confidence="0">
                  <emma:literal>the,</emma:literal>
                </emma:interpretation>
              </emma:one-of>
            </emma:emma>
          </inkml:annotationXML>
          <inkml:trace contextRef="#ctx0" brushRef="#br0" timeOffset="-9316.3315">1641 6143 332 0,'0'0'215'0,"0"0"-165"16,0 0-15-16,0 0 26 15,0 0 25-15,0 0 14 16,0 0-70-16,-3-68-30 16,3 68-7-16,10 0-24 15,12 0 30-15,3 2 1 16,10 2 0-16,3-4 4 15,8 0-3-15,5 0 7 16,5-9-5-16,4-8 5 0,16-3-16 16,-17 2-49-1,-12 5-246-15</inkml:trace>
          <inkml:trace contextRef="#ctx0" brushRef="#br0" timeOffset="-8974.6154">2704 6578 697 0,'0'0'143'0,"0"0"-143"0,0 0-4 0,0 0 4 15,0 0 0-15,167 0 1 16,-126 0 9-16,4 0-3 16,-1 0-14-16,-3-5 7 15,-8 0 0-15,-1-3-6 16,-7 4 6-16,-6-11-57 15,-9 6-92-15,-10-8-388 0</inkml:trace>
          <inkml:trace contextRef="#ctx0" brushRef="#br0" timeOffset="-8774.6931">2777 6327 430 0,'0'0'359'0,"0"0"-359"0,0 0-75 0,0 0 10 0,0 0 58 0,0 0-5 0,176-38-30 0,-122 38-170 0</inkml:trace>
          <inkml:trace contextRef="#ctx0" brushRef="#br0" timeOffset="-9932.0597">1752 6239 778 0,'0'0'175'16,"0"0"-16"-16,0 0-80 16,0 0-1-16,0 0 14 15,0 0-78-15,0 0-14 16,0 0-33-16,0 11 17 16,0 20 16-16,0 6 1 15,0 8 5-15,0 5 4 16,0 1-9-16,-6 3-1 15,-7-4 0-15,4 1-30 16,-7-5 30-16,3-2-69 16,1-1-4-16,-4 2-58 15,0-8-145-15,3-10-271 0</inkml:trace>
          <inkml:trace contextRef="#ctx0" brushRef="#br0" timeOffset="-9622.5277">1474 6935 97 0,'0'0'667'0,"0"0"-532"16,0 0-83-16,0 0-5 16,0 0 40-16,0 0-19 15,0 0-16-15,-16 0-52 16,16 0-12-16,8 0-12 15,16 0 24-15,9 0 5 16,0 0-5-16,5 0 1 0,0 0 4 16,0 0 2-16,3 0-7 15,-3-3 0-15,3-3 0 16,-3 1 1-16,-1-1-1 16,-3-3-1-16,1-2-52 15,3-9-116-15,-10 1-150 16,-12-1-316-16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21:07.57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62612D-3C2B-497F-87AB-9176FC7565B0}" emma:medium="tactile" emma:mode="ink">
          <msink:context xmlns:msink="http://schemas.microsoft.com/ink/2010/main" type="inkDrawing" rotatedBoundingBox="30302,12901 32844,12948 32796,15504 30254,15456" hotPoints="32868,14304 31570,15602 30273,14304 31570,13007" semanticType="enclosure" shapeName="Circle">
            <msink:sourceLink direction="with" ref="{7799CD13-73CF-42E0-893B-82C36433E4CD}"/>
          </msink:context>
        </emma:interpretation>
      </emma:emma>
    </inkml:annotationXML>
    <inkml:trace contextRef="#ctx0" brushRef="#br0">1575 195 235 0,'0'0'153'0,"0"0"-98"16,0 0 13-16,0 0 10 0,0 0 7 16,0 0-43-16,0 0-13 15,19-45 11-15,-19 45 11 16,0 0 31-16,0 0-5 15,-6 0-30-15,-4-3-18 16,1 0-10-16,-1-3 29 16,1 0 4-16,-4-1-51 15,1-2 10 1,-1 0-11-16,-3-2 1 0,-6 2-8 16,0-4 8-16,-3 0-1 15,0 2 7-15,-4 0-7 16,2 1 0-16,0 1 0 15,0 3 6-15,5 1-12 0,-3 1 6 16,6 4 0 0,3 0-7-16,3 0 7 0,-2 0-1 15,2 0 1 1,-6 0-3-16,-6 6 1 0,-4 8 2 16,-7 6 0-16,-5 0 0 15,-7 0 5-15,4 0-5 16,6 0 0-1,3-7-3 48,7-1-3-63,3-5 7 0,9 2-1 16,0 0 5-16,5-3-4 0,0 2-2 0,3 1 1 0,-3 1-5 0,0 6 4 0,-5 0 1 15,-3 1 0-15,-6 6 2 0,-7-1-1 0,-3 4-1 0,-6 3 0 16,3-4 0-16,1 0 2 15,5 1-2-15,8-6 0 16,2-2 0-16,9 1-3 16,-1-2 3-16,3-2 0 15,3-2 0-15,0 1-2 16,2-2 2-16,-1-1 0 16,1 6 0-16,-3-2 2 15,-4 6-2-15,0 2 0 16,-2 2 0-16,-1 1 1 0,0 3-1 15,0-2 0 1,0-4 0-16,1 3 6 0,2-6-7 16,4-6 1-16,-1-1-2 15,4-1 1-15,1-1 1 16,0-5 0-16,-1 2 0 16,0 1 1-16,4-1-1 15,-6 7 0-15,0-1 0 16,-3 9 0-16,3 2 0 15,-6 6 0-15,3 2 14 16,-2 2-13-16,-1-1 11 16,6 2-12-16,-2-10 1 15,4 1 11-15,3-3-12 16,0-2 0-16,-3 1 0 16,2 4 1-16,4 1-1 0,0 5 0 15,0 2-9 1,0 4 9-16,0 4 0 0,0 2 2 15,0 2 1-15,0 2 6 16,0-4-10-16,7 0 1 16,-1-4-5-16,0-3 4 15,1-6 1-15,-1-6 0 16,0 5 1-16,1-6 1 16,-1 0-2-16,2-1 0 15,3 1 0-15,0 1 1 16,2-4-1-16,1 3 0 15,0 0-1-15,2 4 3 16,3-3 2-16,0-1-4 0,-3 0-5 16,3-5 5-1,-3-3 0-15,3-3 2 0,-4 0 19 16,7 4-20-16,0-7 12 16,4 4-13-16,2-5-1 15,1 4 0-15,4 0 1 16,-1 4 0-16,2-1 0 15,-2-2 0 1,0 9 0 31,-1-4 0-47,1 0 1 0,-4-1-2 0,-4-2 1 0,3-2 0 0,-2 2 3 0,-1-9-1 16,6 3-3-16,-3 1 1 0,8-6 0 15,-1-1-1-15,7-2 2 16,4 0 0-16,2-3-1 0,2 0 8 15,2 0-8-15,3 0 0 16,-1 0 1-16,-2 0-1 16,-7 0 0-16,-1 0 1 15,1-3 1-15,-3-5-1 16,0 2-1-16,3-6 1 16,1 4-1-16,-1 3 13 15,-1-7-13-15,-2 6 0 16,-6 1 1-16,-1 3-1 15,1-5 5-15,-6-1-5 16,2 5 0-16,1-3 0 16,-4-2 0-16,4 0 0 0,-5-1-1 15,-2 0 4-15,-3-5-3 16,0 3 0-16,1-2-2 16,-1 0 1-16,6 2 1 15,-3-3 0-15,4 3 0 16,-4-3 1-16,-3 2-7 15,-3 1 6-15,-3-1 0 16,-5 5-1-16,2-8 2 16,-4 4-1-16,1-3 6 15,-4-4-4-15,4 1-2 16,-1-3 0-16,1 1-2 16,2-1 2-16,1 0-1 15,3 1 1-15,-1 1 0 0,1-7-2 16,0 5 2-1,-3-3 0-15,-4 4 0 0,1-4 5 16,-4 0-4-16,-3 1-1 16,0-1 9-16,0-3-9 15,-3 4 19-15,3-3-12 16,-3-1-6-16,4-2 17 16,2-1-18-16,3-2 1 15,1 0 1-15,-1 0 4 16,1-3-1-16,-2 4-5 15,0-2 0-15,-2 4 7 16,-6-4-7-16,3 4 16 16,-3-7 10-16,0 2-25 15,0-1 24-15,0-4 1 16,0 2-2-16,0 3 3 0,0 1-7 16,-6 1 5-16,3 6-18 15,-5 2-1-15,6 1-4 16,-4 1-2-16,3 2-6 15,-4-1 5-15,4 0-4 16,-3 0 5-16,3 1 0 16,3 2-4-16,-3-3 3 15,-1 0 1-15,1-3 0 16,-3 1 3-16,3-4-3 16,-7-2 0-16,4 0 0 15,-7 0-10-15,4-1 9 16,-4-2 1-16,1 2 0 0,-1 1-2 15,0 4 4-15,1 0 5 16,-1 4-7-16,1 4 1 16,-4-2-1-16,3 1 0 15,2 1 0-15,-6-2-1 16,-1-2 7-16,-1-2-1 16,-6 2-5-16,3-3 2 15,-4 0-1-15,4 4-1 16,3-1 1-16,7 6 12 15,-1-1-12-15,4 6-1 16,2 2 0-16,1 1 1 16,3 0-11-16,-4 1 10 15,4-1-1-15,-3-2 0 0,0-1-3 16,-1 0 3 0,-2 1 1-16,-1 0-20 0,1-1 11 15,-4 2-10-15,4-1 8 16,-1 3 11-16,4-1-22 15,-2 1-17-15,0 2-49 16,-3 3-56-16,0 0-102 16,-5 0-161-16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20:57.26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8C8C18-F94A-412B-8A2D-4C6B66598802}" emma:medium="tactile" emma:mode="ink">
          <msink:context xmlns:msink="http://schemas.microsoft.com/ink/2010/main" type="writingRegion" rotatedBoundingBox="23856,14765 31913,12041 33285,16099 25228,18823"/>
        </emma:interpretation>
      </emma:emma>
    </inkml:annotationXML>
    <inkml:traceGroup>
      <inkml:annotationXML>
        <emma:emma xmlns:emma="http://www.w3.org/2003/04/emma" version="1.0">
          <emma:interpretation id="{9A07787F-3F9A-475C-A8C1-5085D5C49D5D}" emma:medium="tactile" emma:mode="ink">
            <msink:context xmlns:msink="http://schemas.microsoft.com/ink/2010/main" type="paragraph" rotatedBoundingBox="25359,14395 28975,12978 29261,13708 25645,151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BC5DB5-AF07-4B85-B29E-12ACFE972DC6}" emma:medium="tactile" emma:mode="ink">
              <msink:context xmlns:msink="http://schemas.microsoft.com/ink/2010/main" type="line" rotatedBoundingBox="25359,14395 28975,12978 29261,13708 25645,15125"/>
            </emma:interpretation>
          </emma:emma>
        </inkml:annotationXML>
        <inkml:traceGroup>
          <inkml:annotationXML>
            <emma:emma xmlns:emma="http://www.w3.org/2003/04/emma" version="1.0">
              <emma:interpretation id="{B67BA3ED-D65E-47C9-90FE-EB644D47FC84}" emma:medium="tactile" emma:mode="ink">
                <msink:context xmlns:msink="http://schemas.microsoft.com/ink/2010/main" type="inkWord" rotatedBoundingBox="25389,14473 25930,14261 26186,14913 25645,15125"/>
              </emma:interpretation>
              <emma:one-of disjunction-type="recognition" id="oneOf0">
                <emma:interpretation id="interp0" emma:lang="en-US" emma:confidence="0.5">
                  <emma:literal>G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1950 9254 97 0,'0'0'32'0,"0"0"-6"0,0 0 20 0,0 0 11 0,0 0-26 0,0 0-20 0,0 0-11 0,-25-16 0 0,21 16 1 0,-2 0 28 0,0 0-10 16,-4 0-13-16,-2 0 31 16,-4 0 1-16,-3 0-21 15,-5 0 9-15,-3 7 33 16,-3 5-3-16,0-1-17 15,0 4-24-15,2-2-1 16,2 4-13-16,7 0 0 16,4 3 2-16,-1 0-2 15,6 11-1-15,1-2 1 16,-1 7 24-16,7 1 4 16,0 0-6-16,3-10-17 0,0 5 6 15,0-3-11-15,0-2-1 16,0 5 1-16,0-2-1 15,6 0-6-15,10-2-4 16,3-6 10-16,6-3-4 16,4 0 10-16,5-3-5 15,1-1 5-15,3-1-6 16,2-9 0 0,-2-2-16-1,0-3-28-15,0 0-10 0,0 0 28 0,-7-8 8 16,-6-5-30-16,1 3-7 15,-4-4 42-15,0-9 3 16,-3 0-13-16,0-3 16 0,-8-2 2 16,-1 2 5-16,-4 5 11 15,-6 4-9-15,0-1 34 16,0 10-1-16,0 2 24 16,-3 4 22-16,-2 2-5 15,-6 0-17-15,3 0-49 16,-3 2-8-16,6 15-3 15,-1 3 1-15,1 6-11 16,5-1 11-16,0 2-1 16,0 3-10-16,0-6 10 15,0-5 0-15,0-3-6 16,-3-1 4-16,-5-1-7 16,-5-6-3-16,-25 6-153 15,4-4 9-15,-1-4-126 0</inkml:trace>
          <inkml:trace contextRef="#ctx0" brushRef="#br0" timeOffset="248.657">1852 9735 591 0,'0'0'149'0,"0"0"-125"16,0 0-9-16,0 0-4 15,0 0 7-15,0 0-2 16,0 0-15-16,79-20 9 16,-51 9 5-16,4 3-14 15,-4-4 9-15,-4 0-9 0,3 1-1 16,-5 3 1 0,-3 2-1-16,0-2-35 0,-5 3-112 15,-4-4-149-15</inkml:trace>
        </inkml:traceGroup>
        <inkml:traceGroup>
          <inkml:annotationXML>
            <emma:emma xmlns:emma="http://www.w3.org/2003/04/emma" version="1.0">
              <emma:interpretation id="{1AA6183B-8DD3-4A9D-9BB1-D582CA27B7E2}" emma:medium="tactile" emma:mode="ink">
                <msink:context xmlns:msink="http://schemas.microsoft.com/ink/2010/main" type="inkWord" rotatedBoundingBox="26767,14259 27157,14106 27239,14316 26849,14469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_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624.0345">2875 9328 418 0,'0'0'279'15,"0"0"-279"-15,0 0-26 16,0 0 24-16,0 0 2 15,0 0 10-15,0 0 0 16,178-26-9-16,-143 17 0 16,-10 4 3-16,-9 0-4 15,-3 5 0-15,-7 0-1 16,-3 0 2-16,0 0-2 0,-3-4-20 16,0 0-79-16,4-1-77 15,-4 0-219-15</inkml:trace>
          <inkml:trace contextRef="#ctx0" brushRef="#br0" timeOffset="868.8942">2966 9124 322 0,'0'0'283'0,"0"0"-195"15,0 0-64-15,0 0-24 0,0 0-5 16,0 0 5-16,0 0 0 16,65-35 2-16,-27 28-2 15,0-2-48-15,-3 3 6 16,-10-2 25-16,-9 2 7 16,0 0-3-16,-7 1-72 15,-6 0-116-15</inkml:trace>
        </inkml:traceGroup>
        <inkml:traceGroup>
          <inkml:annotationXML>
            <emma:emma xmlns:emma="http://www.w3.org/2003/04/emma" version="1.0">
              <emma:interpretation id="{A5D5C26C-1A99-4A6E-ACDC-903CB52A52E7}" emma:medium="tactile" emma:mode="ink">
                <msink:context xmlns:msink="http://schemas.microsoft.com/ink/2010/main" type="inkWord" rotatedBoundingBox="27925,13390 28975,12978 29258,13701 28208,14113"/>
              </emma:interpretation>
              <emma:one-of disjunction-type="recognition" id="oneOf2">
                <emma:interpretation id="interp10" emma:lang="en-US" emma:confidence="0.5">
                  <emma:literal>b</emma:literal>
                </emma:interpretation>
                <emma:interpretation id="interp11" emma:lang="en-US" emma:confidence="0">
                  <emma:literal>u</emma:literal>
                </emma:interpretation>
                <emma:interpretation id="interp12" emma:lang="en-US" emma:confidence="0">
                  <emma:literal>W</emma:literal>
                </emma:interpretation>
                <emma:interpretation id="interp13" emma:lang="en-US" emma:confidence="0">
                  <emma:literal>w</emma:literal>
                </emma:interpretation>
                <emma:interpretation id="interp1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2747.6827">3972 8304 225 0,'0'0'168'15,"0"0"-168"-15,0 0-40 16,0 0 40-16,0 0 0 15,0 0-13-15,0 0 13 16,31 24 0-16,-21-18 30 16,-4 1 6-16,1 1-9 15,-1-1 17-15,0 8-13 16,-3-1-2-16,4 11 35 16,2 6-22-16,1 6 4 15,5 5-23-15,-2 3-22 0,6 1 17 16,-3-4-18-16,6-2 1 15,-3-6-2-15,0-5 2 16,-5-2-1-16,0-7 0 16,-6-2 1-16,0-5 9 15,-3-1-10-15,-2-6 0 16,-3-4 1-16,3-2 7 16,-3 4-8-16,0-4 0 15,5 0-13-15,-2 0 13 16,0 0 0-16,-1 0 21 15,4 0 11-15,5 0-15 16,0 0 21-16,13-12-14 16,-3-2-23-16,1-3 25 0,-3-2-25 15,3-5 9 1,-3-7-1-16,3-3-8 0,0-8-1 16,0-3 0-16,-3-6 1 15,3 0 3-15,0 2-4 16,-3 4 0-16,-1 3 1 15,1 9 0-15,-7 7-1 16,-2 7 0-16,-1 6 0 16,-5 8-1-16,-1 2 1 15,-3 3-1-15,0 0-9 16,0 0-44-16,0 0 8 16,0 4 43-16,0 14 3 15,0 2 7-15,0-4-7 0,3-1 6 16,-3-3 3-1,3-4-8-15,-3-2-1 0,3-3 0 16,-3-1-1-16,3-2 1 16,-3 0 1-16,4 0 9 15,-4 0 16-15,0 0-25 16,0 0 25-16,0 0-5 16,0 0-15-16,0 0 16 15,0 0-22-15,0 4 0 16,0-1 0-16,0 3-11 15,0 1 9-15,0 5 1 16,0-1-8-16,0 4 8 0,0-2 1 16,0 2 0-16,3-1 1 15,-3 0 0-15,3 0-1 16,-3 3 0-16,0 3 0 16,0 2 7-16,0 1-7 15,0 5 0-15,0-2 2 16,0 1-1-16,0 2-2 15,0-9 0-15,0-2-7 16,3-2-2-16,3-5 4 16,-3 0 6-16,4-2 1 15,-4-3 5-15,0-1-7 16,0-1 1-16,-3-2 0 16,3 2 1-16,1-4-1 15,-1 0-28-15,0 2 27 16,3-2-3-16,0 0 4 0,4 0 0 15,3 0 1-15,2 0 12 16,1 0-12-16,3 0 11 16,0-2-2-16,3-13-4 15,0-5-6-15,2-2 1 16,3-4-1-16,0-8 21 16,5-5-20-16,-4-4 5 15,4-8 7-15,-1 3-12 16,-6-3 11-16,1 3 1 15,-7 8 0-15,-2 5 21 16,-3 8-24-16,-4 9 1 16,-4 5-4-16,-3 7-7 15,-3 3-1-15,2 3-37 0,-2 0-64 16,0 0-54 0,3 3 47-16,-3 24 17 0,0-6-36 15,0-1-161-15</inkml:trace>
        </inkml:traceGroup>
      </inkml:traceGroup>
    </inkml:traceGroup>
    <inkml:traceGroup>
      <inkml:annotationXML>
        <emma:emma xmlns:emma="http://www.w3.org/2003/04/emma" version="1.0">
          <emma:interpretation id="{48C2FB82-BDAB-4155-881B-F48BEC06F661}" emma:medium="tactile" emma:mode="ink">
            <msink:context xmlns:msink="http://schemas.microsoft.com/ink/2010/main" type="paragraph" rotatedBoundingBox="27905,14533 32258,13061 32612,14109 28259,155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799CD13-73CF-42E0-893B-82C36433E4CD}" emma:medium="tactile" emma:mode="ink">
              <msink:context xmlns:msink="http://schemas.microsoft.com/ink/2010/main" type="line" rotatedBoundingBox="27905,14533 32258,13061 32612,14109 28259,15580">
                <msink:destinationLink direction="with" ref="{1462612D-3C2B-497F-87AB-9176FC7565B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52CAF83-8D08-44F6-B512-E80D0D1501E0}" emma:medium="tactile" emma:mode="ink">
                <msink:context xmlns:msink="http://schemas.microsoft.com/ink/2010/main" type="inkWord" rotatedBoundingBox="27905,14533 32258,13061 32612,14109 28259,15580"/>
              </emma:interpretation>
              <emma:one-of disjunction-type="recognition" id="oneOf3">
                <emma:interpretation id="interp15" emma:lang="en-US" emma:confidence="0.5">
                  <emma:literal>EEI</emma:literal>
                </emma:interpretation>
                <emma:interpretation id="interp16" emma:lang="en-US" emma:confidence="0.5">
                  <emma:literal>F = E I</emma:literal>
                </emma:interpretation>
                <emma:interpretation id="interp17" emma:lang="en-US" emma:confidence="0.5">
                  <emma:literal>F = EI</emma:literal>
                </emma:interpretation>
                <emma:interpretation id="interp18" emma:lang="en-US" emma:confidence="0">
                  <emma:literal>EEEI</emma:literal>
                </emma:interpretation>
                <emma:interpretation id="interp19" emma:lang="en-US" emma:confidence="0">
                  <emma:literal>IEEI</emma:literal>
                </emma:interpretation>
              </emma:one-of>
            </emma:emma>
          </inkml:annotationXML>
          <inkml:trace contextRef="#ctx0" brushRef="#br0" timeOffset="4075.0186">4190 10151 821 0,'0'0'49'16,"0"0"-49"-16,0 0-17 15,0 0 17-15,0 0 68 16,163-83-38-16,-110 67-29 16,-2 8 15-16,-7-4-16 15,-6 6 2-15,-8 5 4 16,-1 1 1-16,-1-3-7 15,1-2 0-15,2 0 0 16,1-3 4-16,6-7-4 0,9-2-1 16,29-25-9-1,-8 3-247-15,-8-1-364 0</inkml:trace>
          <inkml:trace contextRef="#ctx0" brushRef="#br0" timeOffset="3783.0768">4520 9741 514 0,'0'0'274'0,"0"0"-232"0,0 0-42 0,0 0 0 0,0 0 18 0,0 0 67 0,0 0-39 0,-22 161-10 0,12-107 2 0,-2 6-22 0,-1-8 33 0,1 1-4 0,-1-8-45 0,7-9 18 16,-1-5-10-16,1-5-6 15,3-7 14-15,3-1-15 16,-3-10 10-16,3-3-5 15,0 1-6-15,0 1-9 16,0-2 8-16,6-3 1 0,13 4 8 16,6 0 6-16,7-6 5 15,1 0-9-15,5 0-3 16,6 0-7-16,1 0 0 16,2 0-12-16,-3 0 11 15,4-14-20-15,-4 2-28 16,-3-7-34-16,-1-9-110 15,-12 1-59-15,-15 3-339 0</inkml:trace>
          <inkml:trace contextRef="#ctx0" brushRef="#br0" timeOffset="3286.3622">4092 9412 636 0,'0'0'117'16,"0"0"-55"-16,0 0-20 15,0 0 50-15,0 0 57 16,0 0-66-16,0 0-36 0,6-11-29 16,19 0-11-16,7 0-7 15,3-1 0-15,-2 3 2 16,8 1 8-16,7 2-9 15,8 1 2-15,14-4 11 16,15-2-12-16,15-3-2 31,14-1 0-31,9-1 0 0,-1 4 4 32,1-5-4-32,-17 6 0 0,-14 0-1 0,-17-1 3 0,-21 1-2 15,-14 4 0-15,-18-3 0 16,-11 6-3-16,-11-1 3 15,-30 5-60-15,-19 0-188 0,-17 0-503 16</inkml:trace>
          <inkml:trace contextRef="#ctx0" brushRef="#br0" timeOffset="4672.4693">5875 9275 849 0,'0'0'32'0,"0"0"-32"16,0 0-19-16,0 0 19 16,0 0 59-16,0 0-48 15,0 0-10-15,73-1 3 16,-45 1-3-16,-3 0-1 16,4 0 7-16,-4 0-6 15,2 0 8-15,3 0-6 16,3-6 3-16,9 0-4 15,-1 1-2-15,3-13-9 0,-10 8-99 16,-11-8-227-16</inkml:trace>
          <inkml:trace contextRef="#ctx0" brushRef="#br0" timeOffset="4879.3435">5913 8946 745 0,'0'0'9'0,"0"0"-9"0,0 0-43 16,0 0 41-16,0 0-2 16,166-73-4-16,-103 60-31 15,-9 2-116-15,-10-1-32 0</inkml:trace>
          <inkml:trace contextRef="#ctx0" brushRef="#br0" timeOffset="5411.2626">7054 8606 755 0,'0'0'125'0,"0"0"-91"16,0 0-33-16,0 0 0 16,0 0 6-16,-52 170-6 15,46-109-1-15,-4 11 3 0,4-4-2 16,-4-3-1-16,1-9 1 16,-1-5-1-16,4-12 8 15,0-4-8-15,-1-4 0 16,4-6 10-16,3-2-2 15,0-4 9-15,0 4-17 16,0-9-12-16,0 3-11 16,13-8 23-16,12 0 33 15,7-1 1-15,6-8-24 16,3 0 4-16,5 0-14 16,1 0 1-16,1-11-7 15,-4-4 3-15,-3-4-3 0,0 2-30 16,-4-3-71-1,16-24 3-15,-8 14-102 16,-11-4-55-16</inkml:trace>
          <inkml:trace contextRef="#ctx0" brushRef="#br0" timeOffset="5736.0943">6882 8668 570 0,'0'0'329'16,"0"0"-238"-16,0 0-68 0,0 0 18 16,0 0 33-16,204-158-25 15,-144 135-33-15,-3 3-9 16,-10 8-6-1,-6 3-1-15,-12 8-8 0,-7 1 8 16,-8 0-16-16,2 0-20 16,-3 0-45-16,3 0-51 15,6 9-25-15,0-5-76 32,-6-1-114-32</inkml:trace>
          <inkml:trace contextRef="#ctx0" brushRef="#br0" timeOffset="5932.9805">7073 8882 309 0,'0'0'353'0,"0"0"-252"0,0 0-95 16,0 0 4-16,0 0 90 15,0 0-94-15,0 0-5 16,108 0-1-16,-64 0-50 15,3-3-14-15,-7 1 9 16,9-2-63-16,-13 3-29 16,-4-2-119-16</inkml:trace>
          <inkml:trace contextRef="#ctx0" brushRef="#br0" timeOffset="6575.1885">7832 9200 485 0,'0'0'178'0,"0"0"-48"0,0 0 27 16,0 0 5-16,0 0-58 15,0 0-76-15,0 0-14 16,-6 0-14-16,9 0-3 16,19 0 3-16,0 0 1 15,5 0-1-15,3 0 5 16,-6-3 1-16,4 0-6 15,1 2 0-15,-1-5-3 16,7-2-3-16,0-5-1 0,-1 2-58 16,14-11-62-1,-10 1-135-15,-8 1-76 0</inkml:trace>
          <inkml:trace contextRef="#ctx0" brushRef="#br0" timeOffset="6270.8504">8118 8620 608 0,'0'0'146'0,"0"0"-97"0,0 0 30 0,0 0 72 16,0 0-33-16,0 0-72 0,0 0-46 15,-19 17 0 1,16 8 7-16,0 9-6 0,-3 6 3 16,2 5-4-16,-2 0 0 15,0-5 6-15,-1-3-6 16,4-7 0-16,-3-4-9 16,0-1-50-16,3-4-6 15,-4-2-32-15,4-1-74 16,0-5-57-16,0-1-170 0</inkml:trace>
          <inkml:trace contextRef="#ctx0" brushRef="#br0" timeOffset="6886.009">7860 8422 704 0,'0'0'189'15,"0"0"-88"-15,0 0-65 0,0 0 58 16,0 0-4-16,0 0-76 15,0 0 2-15,59-15-16 16,-18 15 1-16,0 6 0 16,0 3 0-16,-6-1-1 15,0-2 0-15,-4-1 0 16,1 0 3-16,-2-5-3 16,8 0 0-16,3 0-2 15,26 0-115-15,-11-9-133 16,-8-9-315-16</inkml:trace>
        </inkml:traceGroup>
      </inkml:traceGroup>
    </inkml:traceGroup>
    <inkml:traceGroup>
      <inkml:annotationXML>
        <emma:emma xmlns:emma="http://www.w3.org/2003/04/emma" version="1.0">
          <emma:interpretation id="{73C690F6-F540-447D-9C99-62970B4E0F05}" emma:medium="tactile" emma:mode="ink">
            <msink:context xmlns:msink="http://schemas.microsoft.com/ink/2010/main" type="paragraph" rotatedBoundingBox="24550,16332 29195,16171 29246,17646 24601,17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AF7D6C-7617-41B7-8525-4BD461AA8F4D}" emma:medium="tactile" emma:mode="ink">
              <msink:context xmlns:msink="http://schemas.microsoft.com/ink/2010/main" type="line" rotatedBoundingBox="24550,16332 29195,16171 29246,17646 24601,17807"/>
            </emma:interpretation>
          </emma:emma>
        </inkml:annotationXML>
        <inkml:traceGroup>
          <inkml:annotationXML>
            <emma:emma xmlns:emma="http://www.w3.org/2003/04/emma" version="1.0">
              <emma:interpretation id="{69D92AE4-12F4-4918-A18F-F7D570B5FA60}" emma:medium="tactile" emma:mode="ink">
                <msink:context xmlns:msink="http://schemas.microsoft.com/ink/2010/main" type="inkWord" rotatedBoundingBox="25294,16201 25717,17729 24902,17955 24479,16427"/>
              </emma:interpretation>
              <emma:one-of disjunction-type="recognition" id="oneOf4">
                <emma:interpretation id="interp20" emma:lang="en-US" emma:confidence="0.5">
                  <emma:literal>PR</emma:literal>
                </emma:interpretation>
                <emma:interpretation id="interp21" emma:lang="en-US" emma:confidence="0">
                  <emma:literal>Pr</emma:literal>
                </emma:interpretation>
                <emma:interpretation id="interp22" emma:lang="en-US" emma:confidence="0">
                  <emma:literal>Pre</emma:literal>
                </emma:interpretation>
                <emma:interpretation id="interp23" emma:lang="en-US" emma:confidence="0">
                  <emma:literal>Pro</emma:literal>
                </emma:interpretation>
                <emma:interpretation id="interp24" emma:lang="en-US" emma:confidence="0">
                  <emma:literal>Prn</emma:literal>
                </emma:interpretation>
              </emma:one-of>
            </emma:emma>
          </inkml:annotationXML>
          <inkml:trace contextRef="#ctx0" brushRef="#br0" timeOffset="47723.7563">873 11419 314 0,'0'0'183'16,"0"0"-128"-16,0 0-48 0,0 0-6 16,0 0 25-16,0 0-20 15,0 0 3-15,0 0-9 16,0 0 0-16,0 0 15 15,0 0-3-15,0 0 25 16,0 6-5-16,0 0-20 16,0 0 18-16,-3 13 20 15,-5 1 10-15,-6 11-17 16,3 5-30-16,-2 9 10 16,4 6-16-16,2 12-5 15,4 11 6-15,0 8-7 16,3 0-1-16,-3-3 1 15,3-4 0-15,0-11-1 16,0-10 0-16,0-9-14 16,0-13 7-16,0-13-21 15,0-7-18-15,0-5-10 16,0-7-79-16,0 0-59 0,0 0-145 0</inkml:trace>
          <inkml:trace contextRef="#ctx0" brushRef="#br0" timeOffset="48287.1438">603 11399 474 0,'0'0'166'0,"0"0"-127"16,0 0-26-16,0 0-13 15,0 0 4-15,0 0-4 16,0 0 0-16,114-107-10 16,-64 90 8-16,4 9-24 15,-5-3 0-15,2-2 17 16,-1 8-4-16,-2 2 13 15,-1-2 0-15,0 5-23 16,1 0 2-16,1 0-17 16,-5 0 14-16,-3 0 23 15,-9 8-8-15,-7 4 9 0,-3 5 0 16,-9-3 0-16,-7 8 31 16,-3 1 1-16,-3 8-8 15,0 0 5-15,-15 6-9 16,-17-6 13-16,-3 2 3 15,-6-1-5-15,-6-4 19 16,1 1-8-16,-5-4 3 16,1 1-9-16,-1-3-16 15,-3 2 16-15,4-4-23 16,7-3-13-16,2 0 12 16,6-9-11-16,10 1-1 15,6-4 0-15,3-6 0 16,3 0-21-16,1 0-49 0,-10 0-71 15,3 0-70-15,0 0-302 16</inkml:trace>
          <inkml:trace contextRef="#ctx0" brushRef="#br0" timeOffset="50193.0869">1261 12376 512 0,'0'0'125'0,"0"0"-57"16,0 0-19-16,0 0 61 16,0 0 40-16,0 0-72 15,0 0-49-15,-13-5-21 16,13 5-1-16,0 0-8 15,0 0 1-15,0 0-1 16,0 0 1-16,0 5 6 16,0 4 7-16,0 8-6 15,0-3-1-15,0 2-5 16,0 5-1-16,0 3 0 16,0 3 1-16,0 5-1 15,0-8 0-15,0 2-13 0,-6-3-21 16,-1-5 23-16,1 3-30 15,0-10-28-15,-4 3-3 16,4-9-19-16,-2 3 33 16,0-8 16-16,3 0 0 15,-1 0 31-15,1-18-17 16,2-8 5-16,3 1 9 16,0-6-7-16,0-6 14 15,0-3 6-15,0-2 2 16,0 2 21-16,0 0-4 15,8 4 28-15,-2 5-3 16,-1 6-23-16,6-1 18 0,0 1-14 16,5 7-24-1,9 4 0-15,7 3-26 0,3-4-2 16,-1 10 19 0,4-1-11-16,-6 0 2 0,-4 6 18 15,-7 0-12-15,-5 0 12 16,-2 0-10-16,-9 12 10 15,-2 0 9-15,-3 7 4 16,0 6 3-16,0 1 13 16,-22 6-8-16,-5-2 18 15,-5 10-13-15,-3-9-16 16,4 0 3-16,2-5-12 16,4-7 0-16,9-8 15 15,4-2-4-15,-1-3 15 0,7 0-8 16,-1-6-9-16,4 0 9 15,3 0 0-15,0 0 4 16,0 0-10-16,0 0-12 16,0 0-2-16,0 5-9 15,0 1-24-15,0 7 33 16,13 5-6-16,6 2 7 16,6 0 0-16,4-1-4 15,2 3 2-15,1-7-28 16,-1 2 4-16,1-8 2 15,-2 1-11-15,-3-2-6 16,-3-8 8-16,1 0-19 16,13 0-21-16,-7-8-54 0,-2-8-212 15</inkml:trace>
        </inkml:traceGroup>
        <inkml:traceGroup>
          <inkml:annotationXML>
            <emma:emma xmlns:emma="http://www.w3.org/2003/04/emma" version="1.0">
              <emma:interpretation id="{04958DA6-E024-4041-9E88-CEFE72DE871C}" emma:medium="tactile" emma:mode="ink">
                <msink:context xmlns:msink="http://schemas.microsoft.com/ink/2010/main" type="inkWord" rotatedBoundingBox="25844,17170 26292,16814 26520,17101 26073,17457"/>
              </emma:interpretation>
              <emma:one-of disjunction-type="recognition" id="oneOf5">
                <emma:interpretation id="interp25" emma:lang="en-US" emma:confidence="0.5">
                  <emma:literal>=</emma:literal>
                </emma:interpretation>
                <emma:interpretation id="interp26" emma:lang="en-US" emma:confidence="0">
                  <emma:literal>X</emma:literal>
                </emma:interpretation>
                <emma:interpretation id="interp27" emma:lang="en-US" emma:confidence="0">
                  <emma:literal>x</emma:literal>
                </emma:interpretation>
                <emma:interpretation id="interp28" emma:lang="en-US" emma:confidence="0">
                  <emma:literal>_</emma:literal>
                </emma:interpretation>
                <emma:interpretation id="interp29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50547.0588">1959 12169 918 0,'0'0'122'0,"0"0"-122"16,0 0-49-16,0 0 49 15,0 0 30-15,0 0-17 16,0 0-9-16,182-14-2 16,-131 14-4-16,-10 0-16 15,-7 0-37-15,-8 0 4 16,-4 0-4-16,-6 9-10 15,-4-4-24-15,4-5-48 16,-8 0-31-16,0 0-110 0</inkml:trace>
          <inkml:trace contextRef="#ctx0" brushRef="#br0" timeOffset="50750.4033">2079 11935 598 0,'0'0'166'0,"0"0"-97"15,0 0-38-15,0 0-3 16,0 0 17-16,0 0-45 16,0 0-39-16,138-36-56 15,-18 9-81-15,-17 10-119 16</inkml:trace>
        </inkml:traceGroup>
        <inkml:traceGroup>
          <inkml:annotationXML>
            <emma:emma xmlns:emma="http://www.w3.org/2003/04/emma" version="1.0">
              <emma:interpretation id="{94387A42-43AC-4EF5-BD39-496E6FF87CF1}" emma:medium="tactile" emma:mode="ink">
                <msink:context xmlns:msink="http://schemas.microsoft.com/ink/2010/main" type="inkWord" rotatedBoundingBox="26665,16385 29214,16328 29244,17659 26695,17717"/>
              </emma:interpretation>
              <emma:one-of disjunction-type="recognition" id="oneOf6">
                <emma:interpretation id="interp30" emma:lang="en-US" emma:confidence="0.5">
                  <emma:literal>IR</emma:literal>
                </emma:interpretation>
                <emma:interpretation id="interp31" emma:lang="en-US" emma:confidence="0">
                  <emma:literal>IBR</emma:literal>
                </emma:interpretation>
                <emma:interpretation id="interp32" emma:lang="en-US" emma:confidence="0">
                  <emma:literal>IZR</emma:literal>
                </emma:interpretation>
                <emma:interpretation id="interp33" emma:lang="en-US" emma:confidence="0">
                  <emma:literal>IRR</emma:literal>
                </emma:interpretation>
                <emma:interpretation id="interp34" emma:lang="en-US" emma:confidence="0">
                  <emma:literal>IER</emma:literal>
                </emma:interpretation>
              </emma:one-of>
            </emma:emma>
          </inkml:annotationXML>
          <inkml:trace contextRef="#ctx0" brushRef="#br0" timeOffset="51096.8388">3066 11848 538 0,'0'0'107'16,"0"0"-107"-16,0 0-27 0,0 0 14 15,0 0 12-15,0 0-14 16,-8 163 15-16,19-120 0 15,-5-3 1-15,1 1-1 16,-7-1 9-16,0-9-9 16,-3 0 18-16,-18 3-7 15,-3 3-11-15,-17 6 0 16,5-4-104-16,4-8-228 0</inkml:trace>
          <inkml:trace contextRef="#ctx0" brushRef="#br0" timeOffset="51426.1366">2808 12432 504 0,'0'0'205'15,"0"0"-151"-15,0 0-53 16,0 0 13-16,0 0 41 15,0 0-13-15,0 0-42 16,-19 9-34-16,26-3 34 16,15 0 3-16,9-6 20 15,4 5 22-15,0-5-12 16,3 0-11-16,-7 0 0 0,-2 0-21 16,-4 0 4-16,-4 0-5 15,1 0 2-15,0 0-1 16,-3 0-1-16,6 0-1 15,0 0-20-15,17 0-53 16,-8-19-112-16,-5-4-158 0</inkml:trace>
          <inkml:trace contextRef="#ctx0" brushRef="#br0" timeOffset="51836.9013">2737 11804 393 0,'0'0'87'0,"0"0"-38"16,0 0 46-16,0 0 48 15,0 0-41-15,0 0-50 16,0 0-44-16,-14-37-1 16,14 37-9-16,0 0 8 15,0-2-4-15,19-4 11 16,14 6-11-16,7-11-2 0,10 6 0 16,7-4 1-1,9-5 2-15,4 2-3 0,1-6-1 16,-1 5-30-16,-4-1-65 15,-9 3 7-15,-14 6 38 16,-12 5 14-16,-12 0 3 16,-9 0-22-16,-10 0-39 15,0 10-22-15,0 4-11 16,-13-2-98-16</inkml:trace>
          <inkml:trace contextRef="#ctx0" brushRef="#br0" timeOffset="53009.3655">3472 11498 464 0,'0'0'261'16,"0"0"-89"-16,0 0-124 16,0 0 7-16,0 0 20 0,0 0-17 15,0 0-13-15,22-124-38 16,0 105-6-16,4-1 7 16,-4 2 2-16,3 4-10 15,0 3 0-15,-1 5 0 16,6-2-9-16,0 8 9 15,2 0-8-15,3 0 7 16,-4 8-34-16,-6 18-7 16,-6-1-22-16,-12 12 35 15,-7-3 28-15,0 14 2 16,-16-2-1-16,-19 1 13 16,-9 5-7-16,0-15 0 15,6-4-6-15,11-11 1 0,8-1 21 16,9-15-21-1,7 2 7-15,3-8-8 0,0 6-25 16,0-1 14-16,8 9 4 16,16-8 7-16,1 6 12 15,2-4-12-15,5-2 2 16,-1-2-2-16,-2-4-13 16,-1 0-26-16,-3 0 17 15,7 0-86-15,-7 0-97 16,-6-16-286-16</inkml:trace>
          <inkml:trace contextRef="#ctx0" brushRef="#br0" timeOffset="53514.1685">4403 11821 925 0,'0'0'158'0,"0"0"-118"0,0 0-34 0,0 0 84 0,0 0-24 0,0 0-66 15,0 0-10-15,-9 46-17 16,9-9 27-16,0 19 0 16,0 1-6-16,-3-1 5 15,-1 1 1-15,-2-1 0 16,0 2-2-16,-7-5 4 15,-3 1-2-15,-3-3 0 16,2-6-11-16,-2 0 10 16,3-1-23-16,2-20-22 15,9-3-35-15,2-11-52 0,0-4 35 16,3-6 56 31,0-11-19-47,0-15-161 0,0-6-97 15</inkml:trace>
          <inkml:trace contextRef="#ctx0" brushRef="#br0" timeOffset="54083.4105">4299 11677 578 0,'0'0'136'15,"0"0"-100"-15,0 0-35 16,0 0 17-16,0 0 9 16,180-139-12-16,-120 122-15 0,-1 9-6 15,4 2-3 1,-9 6-10-16,-7 0-8 0,-12 6-3 16,-7 14-8-16,-6-1 37 15,-4 4 1-15,-4 3 0 16,2-7 10-16,-5 8-9 15,2-9 8-15,-1 5 11 16,-2 3-10-16,-4-6 13 16,-6 5 12-16,0-5 1 15,0 4 25-15,-11 0 1 16,-22 2-9-16,-7 2-1 0,-12 3-18 16,-3 1 18-16,-5 4-23 15,-3-5-22-15,7-6 7 16,4 1-6-16,15-1 0 15,12-7 6-15,6-4-14 16,13-9 0-16,3 1-1 16,3-6-13-16,0 5 14 15,0 5-1-15,3-5-3 16,19 0 4-16,6 4 0 16,7 2 16-16,8 0 22 15,5 4-21-15,2-4 2 16,7 8 23-16,-3-1-20 15,-1 2 2-15,-2 0-14 0,-5-1 2 16,1 0-12 0,4-1 0-16,3 2 0 0,28-9-68 15,-14-6-165-15,-8-5-414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29:51.7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F69A0C-FDF7-4726-974E-045942345552}" emma:medium="tactile" emma:mode="ink">
          <msink:context xmlns:msink="http://schemas.microsoft.com/ink/2010/main" type="inkDrawing" rotatedBoundingBox="16405,15383 20601,15247 20603,15311 16407,15447" shapeName="Other"/>
        </emma:interpretation>
      </emma:emma>
    </inkml:annotationXML>
    <inkml:trace contextRef="#ctx0" brushRef="#br0">-3 166 170 0,'0'0'260'0,"0"0"-101"16,0 0-31-16,0 0-4 16,0 0-38-16,0 0-13 15,0 0 8-15,-3 0-26 16,3 0-13-16,0 0-4 16,0 0-37-16,0 0 14 15,0 0-15-15,0 0 0 16,0 0-7-16,0 0-2 0,0 0-6 15,0 0 8-15,22 0 7 16,11 0 10-16,16 0 9 16,8 0-17-16,5 0 63 15,10 0-42-15,1-5-17 16,3-13 52-16,1 4-47 16,2 0 10-16,-1 3-21 15,1-1 13-15,0 5 1 16,-3 4-13-16,0 3 9 15,-2 0 4-15,5 0-8 32,6 0-4-32,12 0-2 0,14 0 0 0,15 0 20 15,5 0-11-15,8 0 1 16,-9 0-4-16,-15-9 4 16,-10 0-11-16,-17 4 1 15,-13 1-2-15,-9 2 1 0,-6 2 1 16,-3-3 0-16,3 3 3 15,2 0-2-15,7 0-1 16,1 0 0-16,1 0 1 16,2 0-2-16,2 0 1 15,8 0 0-15,5 0-1 16,2 0 1-16,5 0 0 16,0 0 0-16,-5-3 1 15,-8 3-8-15,-6-5 7 0,-16 3 0 16,-14-2 4-1,-11 4-3-15,-7-4-1 0,-2 4 0 16,-1-1 0-16,7-3 16 16,5-1-15-16,4 5 0 15,-1-8 17-15,-2 2-17 16,-6 0-1-16,-10 3 0 16,-6 3 1-16,-7 0-1 15,-6 0 0-15,-3 0 0 16,0 0-2-16,0 0 4 15,0 0-2-15,0 0 0 16,0 0-3-16,0 0-13 16,0 0-4-16,-22 0-102 15,0 0-64-15,-5-3-598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0:12.3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20665F-925D-43AA-8647-EE09AAF82B36}" emma:medium="tactile" emma:mode="ink">
          <msink:context xmlns:msink="http://schemas.microsoft.com/ink/2010/main" type="writingRegion" rotatedBoundingBox="19169,4454 33554,4383 33570,7567 19184,7638"/>
        </emma:interpretation>
      </emma:emma>
    </inkml:annotationXML>
    <inkml:traceGroup>
      <inkml:annotationXML>
        <emma:emma xmlns:emma="http://www.w3.org/2003/04/emma" version="1.0">
          <emma:interpretation id="{291A0E50-642C-4219-BF50-3D7A4A3B6F9D}" emma:medium="tactile" emma:mode="ink">
            <msink:context xmlns:msink="http://schemas.microsoft.com/ink/2010/main" type="paragraph" rotatedBoundingBox="19165,4465 29050,4380 29059,5507 19175,5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FFF4E-3B66-4E43-954D-A5FF0D6A6C6E}" emma:medium="tactile" emma:mode="ink">
              <msink:context xmlns:msink="http://schemas.microsoft.com/ink/2010/main" type="inkBullet" rotatedBoundingBox="19174,5459 19443,5456 19444,5476 19174,5479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1507-5700 309 0,'0'0'193'16,"0"0"-77"-16,0 0 3 15,0 0 14-15,0 0-20 16,0 0-110-16,0 0-3 16,-19-20-32-16,25 20 32 15,10 0 3-15,6 0 13 16,3 0 6-16,-1 0-15 15,6 0-1-15,-3 0 1 16,-2 0-7-16,-3 0 0 16,1 0 5-16,-5 0-5 0,-5 0-1 15,0 0-57 1,-7 0-99-16,-6 6-25 0,0-1-89 16,0-2-77-16</inkml:trace>
      </inkml:traceGroup>
      <inkml:traceGroup>
        <inkml:annotationXML>
          <emma:emma xmlns:emma="http://www.w3.org/2003/04/emma" version="1.0">
            <emma:interpretation id="{D8007C3B-C3A4-4C9E-BFDE-CAE06D949582}" emma:medium="tactile" emma:mode="ink">
              <msink:context xmlns:msink="http://schemas.microsoft.com/ink/2010/main" type="line" rotatedBoundingBox="21018,4449 29050,4380 29059,5507 21028,5576"/>
            </emma:interpretation>
          </emma:emma>
        </inkml:annotationXML>
        <inkml:traceGroup>
          <inkml:annotationXML>
            <emma:emma xmlns:emma="http://www.w3.org/2003/04/emma" version="1.0">
              <emma:interpretation id="{B4C2954C-E1FA-42D0-9071-F80DD1E6805E}" emma:medium="tactile" emma:mode="ink">
                <msink:context xmlns:msink="http://schemas.microsoft.com/ink/2010/main" type="inkWord" rotatedBoundingBox="21197,4148 22745,4628 22422,5665 20875,5184"/>
              </emma:interpretation>
              <emma:one-of disjunction-type="recognition" id="oneOf1">
                <emma:interpretation id="interp1" emma:lang="en-US" emma:confidence="0.5">
                  <emma:literal>Win</emma:literal>
                </emma:interpretation>
                <emma:interpretation id="interp2" emma:lang="en-US" emma:confidence="0">
                  <emma:literal>Was</emma:literal>
                </emma:interpretation>
                <emma:interpretation id="interp3" emma:lang="en-US" emma:confidence="0">
                  <emma:literal>Wake</emma:literal>
                </emma:interpretation>
                <emma:interpretation id="interp4" emma:lang="en-US" emma:confidence="0">
                  <emma:literal>an</emma:literal>
                </emma:interpretation>
                <emma:interpretation id="interp5" emma:lang="en-US" emma:confidence="0">
                  <emma:literal>Waa</emma:literal>
                </emma:interpretation>
              </emma:one-of>
            </emma:emma>
          </inkml:annotationXML>
          <inkml:trace contextRef="#ctx0" brushRef="#br0" timeOffset="4564.3122">4870-6014 139 0,'0'0'200'0,"0"0"-105"0,0 0 8 16,0 0 34-16,0 0-36 15,0 0-10-15,0 0-20 16,-123 30-47-16,98-17 10 15,6-3-27-15,1 2-6 16,-1 2 12-16,5-3-12 16,0-2-1-16,1 2 17 15,0-2-17-15,1-2 23 16,2 0-16-16,1-1 8 16,6-4 37-16,-1-2-35 0,1 3 2 15,3-3-9-15,0 0-10 16,0 0-16-16,0 6-23 15,16 0 39-15,6 4 28 16,2 3-18-16,3-3 12 16,0 2-8-16,1-1-11 15,-4-3 7 17,-7 2-10-32,-1-1 1 0,-6-8 0 0,-4 2 1 0,0-3-2 15,-6 3 0-15,3-3 12 16,-3 0-19-16,0 0 7 15,0 0-48-15,4 0-62 16,5 0-50-16,-3 0-155 16</inkml:trace>
          <inkml:trace contextRef="#ctx0" brushRef="#br0" timeOffset="3436.005">3335-6463 606 0,'0'0'155'16,"0"0"-128"-16,0 0-21 15,0 0-5-15,0 0-1 16,0 0 17-16,0 0-7 15,25-49-9-15,-15 49-1 16,-4-4 0-16,0 4 19 16,-2 0-13-16,-1 0 18 15,-3 0 27-15,0 0-50 16,0 0 1-16,0 4-2 16,3 15-6-16,-3 11 6 15,3 8 0-15,-3 7 13 16,3 4-6-16,-3 2 0 15,2-3-7-15,6-3 0 0,-2-3 0 16,-1-7 1-16,3-5 0 16,-5-4-1-16,2-3 5 15,-2-4 2-15,0 2-8 16,2-1 1-16,1-4 0 16,-4-1 0-16,1-5 0 15,0 2-2-15,5-7-5 16,-5 1-38-16,2-6 15 15,-2 0 16-15,5 0-7 16,-3 0 21-16,7 0 10 16,1-8 12-16,6-17 3 15,3-4-24-15,-3-5 15 16,3-1 6-16,-3-3 12 0,0-2-5 16,0-3-27-16,3 4 12 15,-3-4 9-15,3 7-22 16,-3-4 24-16,0 5-25 15,-1 2 0-15,-1 0 7 16,-3-2-6-16,-1 1-1 16,0 5 18-16,-1 1-16 15,-5 5 41-15,-1 4-16 16,0 5-26-16,-3 2 17 16,-3 11-17-16,0-4-2 15,0 5 1-15,0 0-68 16,0 6-13-16,0 23 53 0,0 5 28 15,0 14 3-15,0 5 0 16,0 4 3-16,0-1 7 16,-3-1-3-16,-3-7-6 15,0-6-4-15,6-8 0 16,0-5-3-16,0-7 9 16,0 1-6-16,0 0 13 15,9-2-4-15,1-1-8 16,2-2-1-16,-2-2 0 15,-1-3 0-15,-3-8 0 16,1 0 5-16,-4-5 21 16,0 0-26-16,3 0 65 15,7-2 17-15,6-21-30 16,6-11-11-16,7-9-35 16,1-4 7-16,5-4 1 0,0-5-1 15,3-2-13-15,0-2 0 16,3-2-5-16,-3 0-4 15,-1-1 9-15,-5 9 0 16,-5 8-1-16,-6 5 0 16,-8 10 0-16,-7 8 1 15,-3 8 0-15,-6 10-7 16,0 3 7-16,0 2-13 16,0 0 4-16,0 0-60 15,0 16 25-15,0 13 15 16,0 6-15-16,-6 3-20 15,3 6-95-15,-13 11 13 16,0-9-72-16,-3-9-99 0</inkml:trace>
          <inkml:trace contextRef="#ctx0" brushRef="#br0" timeOffset="4151.6828">4508-6068 552 0,'0'0'196'0,"0"0"-106"15,0 0-41-15,0 0 16 16,0 0-52-16,0 0-13 16,0 0-34-16,0 23 32 15,0 10 2-15,0 8-9 16,0 0 20-16,0-1-11 15,0-3 8-15,0-6 0 0,0-5-16 16,0-5 0 0,0-8-9-16,0-5 17 0,-6-2 1 15,3-3 31-15,3-1 1 16,0-2-23-16,0 0 6 16,0 0-14-16,0 0-2 15,0 0 0-15,3 0-25 16,9-14-7-16,4-3-24 15,6-5 15-15,4-1 41 16,-4-2-1-16,0-1-9 16,-6 2 8-16,-5 5 4 15,0-1-2-15,-8 7 20 16,0 1-20-16,-3 4 29 16,0 3-6-16,0-1-13 15,0 6 18-15,0-3-7 0,0 3-11 16,0 0-10-16,0 0-18 15,0 0-3-15,0 0-52 16,0 0-27-16,0 0 63 16,0 0 21-16,0 0 15 15,0 0 0-15,0 0-24 16,0 0 13-16,0 0-20 16,0 0-9-16,0 5-10 15,2-1-57-15,12-4-49 16,0 0-27-16</inkml:trace>
        </inkml:traceGroup>
        <inkml:traceGroup>
          <inkml:annotationXML>
            <emma:emma xmlns:emma="http://www.w3.org/2003/04/emma" version="1.0">
              <emma:interpretation id="{729C3ACF-EF28-460F-972C-A853E6481BC6}" emma:medium="tactile" emma:mode="ink">
                <msink:context xmlns:msink="http://schemas.microsoft.com/ink/2010/main" type="inkWord" rotatedBoundingBox="25045,4181 26453,4763 26086,5650 24678,5067"/>
              </emma:interpretation>
              <emma:one-of disjunction-type="recognition" id="oneOf2">
                <emma:interpretation id="interp6" emma:lang="en-US" emma:confidence="0.5">
                  <emma:literal>We</emma:literal>
                </emma:interpretation>
                <emma:interpretation id="interp7" emma:lang="en-US" emma:confidence="0">
                  <emma:literal>we</emma:literal>
                </emma:interpretation>
                <emma:interpretation id="interp8" emma:lang="en-US" emma:confidence="0">
                  <emma:literal>WE</emma:literal>
                </emma:interpretation>
                <emma:interpretation id="interp9" emma:lang="en-US" emma:confidence="0">
                  <emma:literal>Wet</emma:literal>
                </emma:interpretation>
                <emma:interpretation id="interp10" emma:lang="en-US" emma:confidence="0">
                  <emma:literal>WEB</emma:literal>
                </emma:interpretation>
              </emma:one-of>
            </emma:emma>
          </inkml:annotationXML>
          <inkml:trace contextRef="#ctx0" brushRef="#br0" timeOffset="17813.6862">8302-5870 345 0,'0'0'309'16,"0"0"-187"-16,0 0-32 15,0 0 83-15,0 0-24 16,0 0-60-16,0 0-55 15,-3-5-34-15,3 1-8 16,0 4-4-16,0 0-17 0,3-2 29 16,3 2 0-16,1 0 12 15,-1 0 5-15,2-4-10 32,0 4-7-32,1 0 0 0,4 0 1 0,3-3 2 15,1 3-3-15,7-2-19 16,0-2 3-16,1 3-45 15,0-3 13-15,4 2-124 16,-7-1-88-16,-6 0-80 0</inkml:trace>
          <inkml:trace contextRef="#ctx0" brushRef="#br0" timeOffset="16759.6033">7169-6487 12 0,'0'0'206'15,"0"0"-53"-15,0 0-77 16,0 0 25-16,0 0 31 16,0 0-17-16,0 0-21 15,3-44 7-15,-3 40-44 0,0 1 2 16,0-3-20-16,3 3 10 15,-3 3-4-15,0 0-23 16,0 0-3-16,0 0-15 16,0 0-4-16,0 0 0 15,0 0-14-15,0 0-18 16,3 9 25-16,4 12-5 16,2-3 12-16,-3 10 6 15,4 1-4-15,3 5 12 16,-1 3-14-16,1-3 0 15,-4 0 3-15,4-2-3 16,-4-2 0-16,1-2 2 0,-1-2-2 16,1 2-2-16,-4-3-8 15,4-1 10 1,-7-3-1-16,3 0 1 0,0-1 0 16,-3-3 0-16,1-4 8 15,-1-1-13-15,3-1 5 16,-3-2 0-16,0-3-2 15,1-1 3-15,-1 4-1 16,0-6 0-16,0 2 0 16,-3-2 0-16,3 0-6 15,-3-3-7-15,3 0 13 16,-3 0-20-16,2 0 0 16,6 0 7-16,-2 0 13 15,10-6 4-15,6-16-4 16,2-4 1-16,6-8 8 0,-3-6-7 15,-2 1 6-15,-3-3-8 16,-3-4 6-16,-3-2-6 16,0 0 0-16,-4-3 0 15,-2 6 40-15,-4 2-15 16,1 9-9-16,-1 9 10 16,-3 4-6-16,0 8 3 15,0 1-21-15,-3 10-1 16,3-1-1-16,-3 3-3 15,0 0-7-15,0 0-8 16,0 0-24-16,7 3 12 16,-4 14 5-16,3 5 13 15,1 7 11-15,-4 2-8 0,-3 3 9 16,0 0 0-16,0-4 3 16,0 5 11-16,0-2-14 15,0-1 0-15,0 3 7 16,0-5-7-16,0 1 2 15,0 0 4-15,6-2-5 16,-1-4 0-16,0 1-1 16,1-7 0-16,-3-5 3 15,0-2-2-15,-1-3-1 16,1-7 0-16,2-2-10 16,-2 0 10-16,0 0 1 15,0 0 1-15,7 0 14 16,4-6-8-16,5-17 12 0,8-7-6 15,-3-4-13-15,7-5 19 16,1-7-8-16,-1-2-6 16,4-7 15-16,-3-4-19 15,-2 0 25-15,0-3-9 16,-8 8 6-16,-3 3 11 16,-5 11-28-16,-4 13 2 15,-4 4 36-15,1 9-35 16,-7 1-1-16,0 12-9 15,3-3-15-15,-3 4 13 16,0 0-17-16,0 0-5 16,0 0 15-16,0 0-17 15,0 0 11-15,0 0-21 0,0 0-31 16,0 0 6-16,-3 0-73 16,-26 18-41-16,4 4-6 15,1 2-185-15</inkml:trace>
          <inkml:trace contextRef="#ctx0" brushRef="#br0" timeOffset="17512.7219">8416-6076 314 0,'0'0'288'0,"0"0"-171"15,0 0-69-15,0 0 34 16,0 0 67-16,0 0-28 16,0 0-24-16,-52-71-47 15,39 62-39-15,2 1 36 16,-2 2-37-16,4 4-10 0,1-2 0 16,3 4 1-1,-1 0 17-15,-4 0-18 0,-5 0-3 16,-4 23 2-16,-7 5 1 15,1 6 0-15,3 3-1 16,3 3 1-16,3-1 0 16,4-3 5-16,2-1-3 15,10-6-4-15,0-4-15 16,0-1 7-16,0-5 8 16,0-4-10-16,16 3 9 15,0-4 2-15,3-2-2 16,0-3-3-16,3-4-10 0,0-1 14 15,-3-4 2 1,0 0-7-16,-4 0 7 0,-2 0-1 16,0 0-13-16,-4 0 13 15,4-8 1-15,-2-2 0 16,2-2-7-16,1-2 7 16,-9-1 0-16,1 5 0 15,2 2 9-15,-8 2 7 16,0 3 10-16,0 0-9 15,0 3-17-15,0 0-7 16,0 0-6-16,0 0-28 16,0 0-14-16,0 0 48 15,2 12-20-15,1-4-23 0,0-3 0 16,0 0-30 0,-3 0-11-16,0-5-37 0,0 0-67 15,-11 0-45-15</inkml:trace>
        </inkml:traceGroup>
        <inkml:traceGroup>
          <inkml:annotationXML>
            <emma:emma xmlns:emma="http://www.w3.org/2003/04/emma" version="1.0">
              <emma:interpretation id="{EE1EE212-B9A1-46E1-A2CE-E5D86E5DB7B1}" emma:medium="tactile" emma:mode="ink">
                <msink:context xmlns:msink="http://schemas.microsoft.com/ink/2010/main" type="inkWord" rotatedBoundingBox="26915,4556 29051,4537 29059,5507 26923,5525"/>
              </emma:interpretation>
              <emma:one-of disjunction-type="recognition" id="oneOf3">
                <emma:interpretation id="interp11" emma:lang="en-US" emma:confidence="0.5">
                  <emma:literal>FW</emma:literal>
                </emma:interpretation>
                <emma:interpretation id="interp12" emma:lang="en-US" emma:confidence="0">
                  <emma:literal>FWs</emma:literal>
                </emma:interpretation>
                <emma:interpretation id="interp13" emma:lang="en-US" emma:confidence="0">
                  <emma:literal>-Ws</emma:literal>
                </emma:interpretation>
                <emma:interpretation id="interp14" emma:lang="en-US" emma:confidence="0">
                  <emma:literal>-Were</emma:literal>
                </emma:interpretation>
                <emma:interpretation id="interp15" emma:lang="en-US" emma:confidence="0">
                  <emma:literal>-Woe</emma:literal>
                </emma:interpretation>
              </emma:one-of>
            </emma:emma>
          </inkml:annotationXML>
          <inkml:trace contextRef="#ctx0" brushRef="#br0" timeOffset="19658.4814">9726-6627 345 0,'0'0'154'0,"0"0"-105"15,0 0-37-15,0 0 54 16,0 0 47-16,0 0-58 15,0 0-25-15,0 5 1 16,0-1-31-16,0 5-1 16,0 8-20-16,0 8 21 15,0 11 27-15,0 14-14 0,0 6-3 16,7 7 0-16,-1-4-1 16,-3 1-9-16,4-2 0 15,-4-3 1-15,0-7 2 16,0-6-3-16,0-2 0 15,0-9-1-15,1-6 1 16,-1-7 0-16,0-5 0 16,0-4 1-16,0 0 5 15,0-8-6-15,0 5 0 16,-3-3 3-16,4-3-2 16,-1 0-2-16,-3 0 1 15,3 0-17-15,0 0 16 16,0 0 2-16,0 0-1 15,4 0 56-15,2-16-39 16,4-4-5-16,3-8-12 0,3-7 6 16,6-3 7-16,-1-8-13 15,1-2 2-15,4 0-2 16,-4-1 1-16,0 1-1 16,-6 6 0-16,-3-1 7 15,-4 9-4-15,1 6-2 16,-7 9 8-16,1 4 5 15,-4 7-8-15,0 2-4 16,-3 3-2-16,3 0 7 16,-3 3-14-16,0 0 7 0,3 0-8 15,0 0 8-15,1 0-26 16,-1 0 14-16,0 3-18 16,0 14-9-16,-3 7 36 15,0 9-4-15,0 4 7 16,0 8 35-16,0 0-14 15,0 0 5 32,0-2-14-47,0-3-11 0,0-4 11 0,0-7-12 16,0-2 6 0,3-7 9-16,4 1-9 0,-1-4-4 0,-3-3-2 0,3-3-8 0,-2-2 6 15,-1-3 2-15,0-5 0 16,0-1 11-16,0 0-11 15,-3 0 23-15,0 0 22 0,3 0-3 16,-3 0 21-16,7 0-37 16,-1-1 9-16,2-14-20 15,8-7-7-15,3-7-9 16,3-5 1-16,3-6 0 16,1-5 0-16,-1 0 2 15,0-2 2-15,-3-2 3 16,0 0-5-16,-3 4-2 15,-3 6 0-15,-3 2 1 16,-4 10 26-16,-3 3-20 16,-2 4 8-16,-1 10-4 15,0-4-9-15,0 10-4 16,-3 1 2-16,3 3-40 0,-1 0-5 16,3 0-155-16,1 0 29 15,2 15 112-15,0 15-85 16,-5-4-109-16,-3-1-226 0</inkml:trace>
          <inkml:trace contextRef="#ctx0" brushRef="#br0" timeOffset="20418.3364">10471-6089 629 0,'0'0'192'0,"0"0"-180"15,0 0 9-15,0 0 33 16,0 0 4-16,0 0-41 15,0 0 3-15,76-27-10 16,-51 27 15-16,-3 0 7 16,-3 0-31-16,0 8 6 15,-6 6-4-15,0 6 6 16,-1 3-9-16,-2 2 1 16,-1 4-1-16,4-1 13 0,-4 2-7 15,1 5-7-15,-4 2 1 16,-3 0-9-16,0-3 0 15,-3 0-5-15,0-6 14 16,0-5 0-16,0-6-9 16,-6-7 9-16,-3 0 10 15,-4-5-10-15,-3-2 32 16,-3-3-6-16,-3 0-3 16,0 0-3-16,3-3-18 15,3-13 56-15,7-10-18 16,4-6-30-16,5-5-5 15,0-5-5-15,0-3 0 16,8-3-27-16,17 2-10 0,7 1 7 16,-1 3-15-1,4 1-30-15,-3 9 27 0,-1-3 5 16,-2 6 27-16,-1 4 9 16,-4 3-5-16,-5 2 12 15,-3 2 29-15,-7 4 9 16,-2 6 24-16,-1 3-42 15,-6 2 3-15,3 3-11 16,0 0-12-16,7 0-12 16,2 5 11-16,11 10 1 15,8 1 15-15,7 1-15 16,6-5-1-16,2-7-39 16,5-1 11-16,-4-4 17 0,-3 0-31 15,-2 0-37-15,-11 0-24 16,-9-6-39-16,-9-3-103 15,-13 1-161-15</inkml:trace>
          <inkml:trace contextRef="#ctx0" brushRef="#br0" timeOffset="18384.0133">9233-6159 939 0,'0'0'176'16,"0"0"-114"-16,0 0-56 15,0 0 66-15,0 0 1 16,0 0-54-16,0 0 0 16,0 0-19-16,0 0 0 15,0 0-1-15,0 0-3 0,6 0 2 16,7 0 2-16,6 0 1 15,5 0 25-15,9 0-26 16,0 0-7-16,2 0 1 16,0 0-66-16,0 0 31 15,-4 0-54-15,-2 0 24 16,-7 0 38-16,-8-5-51 16,-6-1-4-16,-8 0-60 15,0-3-228-15</inkml:trace>
        </inkml:traceGroup>
      </inkml:traceGroup>
    </inkml:traceGroup>
    <inkml:traceGroup>
      <inkml:annotationXML>
        <emma:emma xmlns:emma="http://www.w3.org/2003/04/emma" version="1.0">
          <emma:interpretation id="{1890362B-DDE7-4C71-9372-AA547A748A00}" emma:medium="tactile" emma:mode="ink">
            <msink:context xmlns:msink="http://schemas.microsoft.com/ink/2010/main" type="paragraph" rotatedBoundingBox="19173,5169 33558,5098 33570,7567 19185,7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2DDA20-A1DD-4FE5-9169-0DEC42F5CB81}" emma:medium="tactile" emma:mode="ink">
              <msink:context xmlns:msink="http://schemas.microsoft.com/ink/2010/main" type="inkBullet" rotatedBoundingBox="19176,5813 19484,5811 19485,5879 19177,5880"/>
            </emma:interpretation>
            <emma:one-of disjunction-type="recognition" id="oneOf4">
              <emma:interpretation id="interp16" emma:lang="en-US" emma:confidence="0">
                <emma:literal>-</emma:literal>
              </emma:interpretation>
            </emma:one-of>
          </emma:emma>
        </inkml:annotationXML>
        <inkml:trace contextRef="#ctx0" brushRef="#br0" timeOffset="-342.3805">1491-5298 375 0,'0'0'174'0,"0"0"-107"0,0 0-25 16,0 0 25-16,0 0 3 15,0 0 29-15,0-54 18 16,0 48-56-16,0 4 11 16,0-1-22-16,0 0-17 15,0 3 5-15,0 0-24 16,0 0 5-16,0 0-19 16,0 0-6-16,0 0 5 15,0 0-32-15,9 0-17 16,10 0 50-16,5 0-1 15,9 0 1-15,2 3 0 16,-2 0 2-16,-1 3-8 16,-4-2-4-16,-6 3-15 15,1-5 16-15,-11 5-66 0,1-1 3 16,-4-4 24-16,-6 1-36 16,4-3 11-16,-4 0 22 15,-3 0 12-15,3 0-14 16,-3 0-83-16,0-11-206 0</inkml:trace>
      </inkml:traceGroup>
      <inkml:traceGroup>
        <inkml:annotationXML>
          <emma:emma xmlns:emma="http://www.w3.org/2003/04/emma" version="1.0">
            <emma:interpretation id="{B6541C60-3047-4F1E-B850-ADBBE6AE5440}" emma:medium="tactile" emma:mode="ink">
              <msink:context xmlns:msink="http://schemas.microsoft.com/ink/2010/main" type="line" rotatedBoundingBox="20516,5163 33558,5098 33565,6679 20524,6743"/>
            </emma:interpretation>
          </emma:emma>
        </inkml:annotationXML>
        <inkml:traceGroup>
          <inkml:annotationXML>
            <emma:emma xmlns:emma="http://www.w3.org/2003/04/emma" version="1.0">
              <emma:interpretation id="{F867687C-172F-455F-AAE6-9E7983304BC2}" emma:medium="tactile" emma:mode="ink">
                <msink:context xmlns:msink="http://schemas.microsoft.com/ink/2010/main" type="inkWord" rotatedBoundingBox="20519,5785 22527,5775 22528,5893 20520,5903"/>
              </emma:interpretation>
              <emma:one-of disjunction-type="recognition" id="oneOf5">
                <emma:interpretation id="interp17" emma:lang="en-US" emma:confidence="0.5">
                  <emma:literal>-</emma:literal>
                </emma:interpretation>
                <emma:interpretation id="interp18" emma:lang="en-US" emma:confidence="0">
                  <emma:literal>_</emma:literal>
                </emma:interpretation>
                <emma:interpretation id="interp19" emma:lang="en-US" emma:confidence="0">
                  <emma:literal>.</emma:literal>
                </emma:interpretation>
                <emma:interpretation id="interp20" emma:lang="en-US" emma:confidence="0">
                  <emma:literal>,</emma:literal>
                </emma:interpretation>
                <emma:interpretation id="interp21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5335.7036">2837-5276 639 0,'0'0'211'0,"0"0"-129"16,0 0 37-16,0 0 11 15,0 0-7-15,0 0-43 16,0 0-79-16,-3 0 5 16,3 0-6-16,0 0 0 15,8 0 4-15,11 0 7 16,11-5 8-16,17-3 14 16,13-1-33-16,13 0 17 15,8 1-16-15,14-3 0 0,9 3 15 16,13-1-15-1,8 0 8-15,3 1-9 0,5-1 7 16,-4 1-14-16,-7 2 7 16,-5 1 0-16,-13 1-4 15,-7 4 5-15,-12 0-1 16,-6 0 0-16,-11 0-10 16,-11 0 10-16,-9 0-18 15,-14 0-4-15,-8 0 12 16,-14 0-31-16,-5 0 18 15,-4 0 0-15,-3 0-11 16,0 0 33-16,0 0-41 16,-3-3-53-16,-16 1-226 15,-4-4-354-15</inkml:trace>
        </inkml:traceGroup>
        <inkml:traceGroup>
          <inkml:annotationXML>
            <emma:emma xmlns:emma="http://www.w3.org/2003/04/emma" version="1.0">
              <emma:interpretation id="{2593DDB1-C362-4CBF-B05D-D31851A7AA89}" emma:medium="tactile" emma:mode="ink">
                <msink:context xmlns:msink="http://schemas.microsoft.com/ink/2010/main" type="inkWord" rotatedBoundingBox="23455,5778 23943,5630 24010,5852 23522,6000"/>
              </emma:interpretation>
              <emma:one-of disjunction-type="recognition" id="oneOf6">
                <emma:interpretation id="interp22" emma:lang="en-US" emma:confidence="0.5">
                  <emma:literal>=</emma:literal>
                </emma:interpretation>
                <emma:interpretation id="interp23" emma:lang="en-US" emma:confidence="0">
                  <emma:literal>.</emma:literal>
                </emma:interpretation>
                <emma:interpretation id="interp24" emma:lang="en-US" emma:confidence="0">
                  <emma:literal>I</emma:literal>
                </emma:interpretation>
                <emma:interpretation id="interp25" emma:lang="en-US" emma:confidence="0">
                  <emma:literal>a</emma:literal>
                </emma:interpretation>
                <emma:interpretation id="interp26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0125.1224">5804-5287 633 0,'0'0'140'0,"0"0"-91"15,0 0-22-15,0 0 21 16,0 0 17-16,0 0-35 16,0 0 9-16,0 0 29 15,0 0-1-15,0-2 17 16,0 2-19-16,0 0-7 16,0-3 19-16,3 3-47 0,1 0-14 15,5-4-16-15,13 4 2 16,10-2-11-16,14-4 6 15,8 3-17-15,6 1 18 16,0-2-40-16,-5 2 6 16,-3-1-15-16,-9 0-17 15,-8 1 25-15,-7 2-7 16,-12-3-31-16,-16 3-11 16,0-2-14-16,0-2-70 0</inkml:trace>
          <inkml:trace contextRef="#ctx0" brushRef="#br0" timeOffset="10442.7253">6031-5468 633 0,'0'0'179'16,"0"0"-117"-16,0 0-35 15,0 0 40-15,0 0 2 16,0 0 5-16,0 0-74 16,-4-11 11-16,23 8-11 15,3 1 26-15,4-5-20 16,-1 1 14-16,0 4-14 0,-6-1 4 16,-6 0-10-16,-7 0 12 15,-1 3-19-15,-5 0 7 16,0 0-6-16,0 0 6 15,3 0-132-15,5 0-116 16,0 0-40-16,3-2-55 0</inkml:trace>
        </inkml:traceGroup>
        <inkml:traceGroup>
          <inkml:annotationXML>
            <emma:emma xmlns:emma="http://www.w3.org/2003/04/emma" version="1.0">
              <emma:interpretation id="{E5AB9E34-82BE-45D0-940C-98BBAE6BC862}" emma:medium="tactile" emma:mode="ink">
                <msink:context xmlns:msink="http://schemas.microsoft.com/ink/2010/main" type="inkWord" rotatedBoundingBox="29208,5120 32665,5103 32672,6476 29214,6493"/>
              </emma:interpretation>
              <emma:one-of disjunction-type="recognition" id="oneOf7">
                <emma:interpretation id="interp27" emma:lang="en-US" emma:confidence="0.5">
                  <emma:literal>F</emma:literal>
                </emma:interpretation>
                <emma:interpretation id="interp28" emma:lang="en-US" emma:confidence="0">
                  <emma:literal>A</emma:literal>
                </emma:interpretation>
                <emma:interpretation id="interp29" emma:lang="en-US" emma:confidence="0">
                  <emma:literal>T</emma:literal>
                </emma:interpretation>
                <emma:interpretation id="interp30" emma:lang="en-US" emma:confidence="0">
                  <emma:literal>-</emma:literal>
                </emma:interpretation>
                <emma:interpretation id="interp31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26664.8661">12278-4849 49 0,'0'0'646'0,"0"0"-542"0,0 0-61 16,0 0 24-16,0 0 40 16,0 0-19-16,0 0-71 15,9-75-4-15,4 44 12 16,0-1-15-16,4-5-4 0,2 0 8 16,0-3-2-16,0-5 15 15,3-2-25-15,4-7 7 16,-4-3-9-16,0-2 8 15,-3 2-8-15,-4 0 0 16,-2 10 0-16,-3 6 1 16,-4 14 8-16,-6 7 17 15,3 11 26-15,-3 3-36 16,0 6-6-16,0 0-10 16,0 0-32-16,0 0 8 15,0 15-23-15,3 17 47 16,3 6-7-16,-2 13 7 15,-1 7-1-15,-3-2-10 0,0 0 11 16,0 1 6-16,0-4-6 16,0-4 0-16,0-1 0 15,-13 0 6-15,4 0-6 16,-4 1 0-16,4 1-3 16,-1-2 1-16,7 0 2 15,0-5 0-15,3-5 0 16,-6-11-68-16,2-7-100 15,-2-15-204-15</inkml:trace>
          <inkml:trace contextRef="#ctx0" brushRef="#br0" timeOffset="25539.3779">11526-5256 758 0,'0'0'142'0,"0"0"-135"0,0 0-7 15,0 0 95-15,0 0-37 16,0 0-38-16,0 0-8 16,50 0-3-16,-28 0-7 15,3 0-2-15,1 0 1 16,-1 3 7-16,5-1-8 16,3-2 0-16,4 0 0 15,-1 0-22-15,0 0-54 16,9-2-70-16,-7-9-87 15,-10-6-104-15</inkml:trace>
          <inkml:trace contextRef="#ctx0" brushRef="#br0" timeOffset="25852.323">11674-5459 646 0,'0'0'209'16,"0"0"-177"-16,0 0-17 16,0 0 96-16,0 0-72 15,0 0-23-15,0 0-16 0,54-32-7 16,-43 32 5-1,3-2 2-15,-6 2-3 0,3 0-5 16,-3 0-3-16,5 0 4 16,6 0 0-16,0 0-31 15,25 0-18-15,-6 0-136 16,0 0-110-16</inkml:trace>
          <inkml:trace contextRef="#ctx0" brushRef="#br0" timeOffset="21394.2464">7924-5187 274 0,'0'0'29'16,"0"0"-29"-16,0 0 0 15,0 0 46-15,0 0 48 16,0 0-10-16,0 0 41 16,-28 0 33-16,25 0 29 0,0 0-33 15,-4 0-63 1,4 0 9-16,0 0-3 0,3 0-27 16,0 0-24-16,0 0-46 15,0 0-1-15,0 0-6 16,0 0-18-16,0 0 18 15,3 0-25-15,13 0 0 16,12 0 32-16,10 0 10 16,8 0-9-16,19 0 13 15,6 0-3-15,14 0 9 16,10 0-17-16,5 0 3 16,10 0 0-16,6-4-5 15,10-1 4-15,32-6-5 16,-10 2 0-16,6 0 0 0,-6-2-1 15,-25 2-11-15,2 1 11 16,-12 3-16-16,-12-1 7 16,-7 6 1-16,-6 0-16 15,-2 0 24-15,2 0 0 16,-1 0-6-16,2 0 4 16,4 0 5-16,5 0-4 15,-3 0 2-15,3-3-17 16,-8-8 1-1,-8 0-15-15,-12 2-11 0,-17 0 6 32,-13 7-32-32,-18 2 55 0,-6 0 0 0,-13 0-31 15,2 0 27 1,-5 0-12-16,0 0-6 16,0 0-5-16,0 0-8 0,0 2-17 0,0 7-61 15,0-3-99-15,0-3-63 0</inkml:trace>
        </inkml:traceGroup>
        <inkml:traceGroup>
          <inkml:annotationXML>
            <emma:emma xmlns:emma="http://www.w3.org/2003/04/emma" version="1.0">
              <emma:interpretation id="{AED36EDA-B95A-494E-B2E5-2B176815E3C3}" emma:medium="tactile" emma:mode="ink">
                <msink:context xmlns:msink="http://schemas.microsoft.com/ink/2010/main" type="inkWord" rotatedBoundingBox="30550,5113 32665,5103 32670,6091 30555,6101"/>
              </emma:interpretation>
              <emma:one-of disjunction-type="recognition" id="oneOf8">
                <emma:interpretation id="interp32" emma:lang="en-US" emma:confidence="0.5">
                  <emma:literal>-War</emma:literal>
                </emma:interpretation>
                <emma:interpretation id="interp33" emma:lang="en-US" emma:confidence="0">
                  <emma:literal>-Way</emma:literal>
                </emma:interpretation>
                <emma:interpretation id="interp34" emma:lang="en-US" emma:confidence="0">
                  <emma:literal>-Were</emma:literal>
                </emma:interpretation>
                <emma:interpretation id="interp35" emma:lang="en-US" emma:confidence="0">
                  <emma:literal>-We</emma:literal>
                </emma:interpretation>
                <emma:interpretation id="interp36" emma:lang="en-US" emma:confidence="0">
                  <emma:literal>•War</emma:literal>
                </emma:interpretation>
              </emma:one-of>
            </emma:emma>
          </inkml:annotationXML>
          <inkml:trace contextRef="#ctx0" brushRef="#br0" timeOffset="30003.9869">14703-5547 396 0,'0'0'152'0,"0"0"-45"16,0 0 34-16,0 0 14 15,0 0-47-15,0 0-62 16,0 0-46-16,3-45-37 16,-3 45-31-16,-6 9 48 15,-1 15 20-15,-2 11 11 16,-1-2 2-16,1 1-13 15,3-3 7-15,-1-2-6 16,4-7-1-16,3-1 5 16,0-8-4-16,0 0-2 15,0-8 1-15,0 0-16 16,0-2 9 0,10-1-2-16,2-2-10 0,7 0 13 15,-3 0-5-15,-3 0 4 0,-1 0 7 16,-5-10 0-1,-1-5 2-15,0-1-1 0,-6-2 13 16,0 2 37-16,0 1-5 16,0 1 18-16,0 5-19 15,0 7-28-15,0-2-17 16,-3 4-13-16,0 0-51 16,0 0-17-16,-4 4 49 15,1 15 32-15,0 11 0 16,-4 2 1-16,1 6 4 15,-1-1-5-15,-2 2 0 16,2-2 7-16,-2-6-6 16,2-3 5-16,4-8-6 0,0-4 2 15,2-7 3-15,1-5-5 16,0-2 0-16,3-2 0 16,-3 0 11-16,3 0 41 15,-3 0 29-15,0 0-55 16,-1-16-26-16,4-5-23 15,0-4 10-15,0-1 13 16,0 0-47-16,0 1 47 16,4 5-14-16,15 1-31 15,9 2-16-15,7 0-59 16,9 0-18-16,3 0 22 16,28-9-80-16,-12 5 33 15,-9-1-69-15</inkml:trace>
          <inkml:trace contextRef="#ctx0" brushRef="#br0" timeOffset="27007.0657">12869-5106 778 0,'0'0'107'0,"0"0"-96"16,0 0-10-1,0 0 36-15,0 0 10 0,0 0-45 16,0 0 8-16,182-19-10 16,-160 19-1-1,-6 0-1-15,-7 0-25 0,1 0-17 16,-4 0 20-16,7 0-24 16,-1 0-47-16,1 0-143 0</inkml:trace>
          <inkml:trace contextRef="#ctx0" brushRef="#br0" timeOffset="29186.4556">13582-5899 337 0,'0'0'238'16,"0"0"-170"-16,0 0-55 15,0 0 70-15,0 0 33 16,0 0-19-16,0 0-28 15,0 4-43-15,0-4-14 16,0 1-12-16,0 3-16 16,0-2 15-16,0 7 1 15,0 0 0-15,0 5 18 16,5 7-17-16,1 1-1 16,-1 2 0-16,6 8 2 0,-6 8-4 15,1-1-1-15,2 5 3 16,-3-2 3-16,-2-3 7 15,0 0-10-15,0-4 0 16,2-7 0-16,0-5 8 16,-2-4-8-16,0-5 0 15,-3-5 2-15,3-2-1 16,0-5-1-16,1-2 0 16,-4 0 1-16,3 0 16 15,-3 0-17-15,0 0 14 16,3 0 12-16,-3 0-19 15,0 0 31-15,0 0-15 16,0 0-10-16,0 0 16 16,0 2-9-16,0-2 1 15,0 0-8-15,0 0-12 0,0 0-1 16,0 0 0 0,0 0 0-16,0 0-4 0,0 0 4 15,0 0 0-15,0 0 2 16,0 3-1-16,0 0-2 15,0 0 1-15,0 0 0 16,0 2-1-16,6-1 1 16,-3-2 0-16,7 3 6 15,-4-1-3-15,4 1 3 16,-1 1-6-16,1-2 0 0,-4-2 4 16,0 1-4-1,1-1 1-15,-4 1 1 0,0-3 5 16,0 0-8-16,3 0 1 15,4 0-17-15,2 0 16 16,7 0 2-16,7-10 6 16,-1-14-4-16,0-3 4 15,-4-3-3-15,-4 0 21 16,-4 1 13-16,-8-2-1 16,1 2-31-16,-3 4 10 15,0 0 17-15,2 5-33 16,-3 3 11-16,1 3-11 15,3 0-16-15,7 0 7 16,3-3-27-16,6-6 3 16,6 0 12-16,1 0-15 0,-1 0 36 15,-9 6-2 1,-6 1 2-16,-4 2 28 0,-6 2-7 16,-3 2 5-16,0-3 10 15,0 5-36-15,0 2 19 16,0 1-18-16,0-1 0 15,0 6 10-15,0 0-11 16,0-2-27-16,3 2-21 16,4-4-29-16,5-2 39 15,-2 3 14-15,-1-3 24 16,1 5-1-16,-7-3 2 16,0 4 10-16,-3 0 13 15,0 0-18-15,0 0-4 16,0 0-2-16,0 0 0 15,0 0 0-15,0 0-10 0,0 4 10 16,0 10-6-16,0 5 12 16,-3 8-7-16,3-3 1 15,0 3 0-15,0-5 4 16,-3 1-4-16,3-1 0 16,-5-2 0-16,0-1-1 15,-1 2-1 1,-5-2 2-16,3 4 0 0,-2 3 13 15,1 2-13 17,6 0 1-32,0 3 0 0,3 0 2 15,0 3-4-15,0-3 1 0,0-2 0 0,6-2 5 16,0-3-4-16,-3-2-1 0,-3-5 3 16,0-2 5-16,0-5-8 15,0-1 0-15,0-3-8 16,0-4 7-16,0-2 2 15,0 0 10-15,0 0-7 16,7 0-3-16,-1 0-1 16,7 0 7-16,1-19-5 15,5-4-2-15,8-8 1 16,-3-5-1-16,4-5 10 16,-6-3-9-16,4-5 5 15,-7-1-6-15,-1-1 0 16,1-3 23-16,-3 0-4 0,3 0 0 15,0 0 3-15,3 6-21 16,2 2 8-16,0 5-9 16,1 4 0-16,-6 5 0 15,0 6 1-15,-5 7 7 16,-4 8-8-16,-7 5 1 16,-3 3-7-16,0 3 6 15,0 0-23-15,0 0 1 16,0 0-44-16,0 0-36 15,0 6-32-15,0 24-2 16,0 2-65-16,-9-3-114 0</inkml:trace>
        </inkml:traceGroup>
        <inkml:traceGroup>
          <inkml:annotationXML>
            <emma:emma xmlns:emma="http://www.w3.org/2003/04/emma" version="1.0">
              <emma:interpretation id="{DC98057D-8E1F-467F-8ED3-5BBC336C1435}" emma:medium="tactile" emma:mode="ink">
                <msink:context xmlns:msink="http://schemas.microsoft.com/ink/2010/main" type="inkWord" rotatedBoundingBox="33452,5898 33562,5898 33565,6679 33456,6680"/>
              </emma:interpretation>
              <emma:one-of disjunction-type="recognition" id="oneOf9">
                <emma:interpretation id="interp37" emma:lang="en-US" emma:confidence="0.5">
                  <emma:literal>.</emma:literal>
                </emma:interpretation>
                <emma:interpretation id="interp38" emma:lang="en-US" emma:confidence="0">
                  <emma:literal>,</emma:literal>
                </emma:interpretation>
                <emma:interpretation id="interp39" emma:lang="en-US" emma:confidence="0">
                  <emma:literal>I</emma:literal>
                </emma:interpretation>
                <emma:interpretation id="interp40" emma:lang="en-US" emma:confidence="0">
                  <emma:literal>1</emma:literal>
                </emma:interpretation>
                <emma:interpretation id="interp41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35217.8296">15819-4987 430 0,'0'0'82'0,"0"0"-53"16,0 0 72-16,0 0 105 16,0 0-15-16,51-172-64 15,-45 138-33-15,-6 0-43 0,0 8 19 16,0 9-8-16,0 9-34 15,0 5-2-15,0 3-26 16,0 0-38-16,0 11-26 16,0 21 18-16,0 13 24 15,-6 11-45-15,-7 6 12 16,4 3 0-16,-1 0-29 16,4 1-50-16,-1-7 108 15,4-5 6-15,-3-5 1 16,0-8 2-16,-4 0 17 15,2-7 17-15,0-6-16 16,5-5 12-16,0-7-9 16,3-4-4-16,-3-2-69 0,1-1-149 15,-1-5-279-15</inkml:trace>
        </inkml:traceGroup>
      </inkml:traceGroup>
      <inkml:traceGroup>
        <inkml:annotationXML>
          <emma:emma xmlns:emma="http://www.w3.org/2003/04/emma" version="1.0">
            <emma:interpretation id="{BA7AFB77-B23C-4684-A8A1-AA7FCA7681F1}" emma:medium="tactile" emma:mode="ink">
              <msink:context xmlns:msink="http://schemas.microsoft.com/ink/2010/main" type="line" rotatedBoundingBox="21303,5898 33263,5967 33253,7579 21293,7510"/>
            </emma:interpretation>
          </emma:emma>
        </inkml:annotationXML>
        <inkml:traceGroup>
          <inkml:annotationXML>
            <emma:emma xmlns:emma="http://www.w3.org/2003/04/emma" version="1.0">
              <emma:interpretation id="{E9B0D134-DF6E-4355-8A69-DE666A37C197}" emma:medium="tactile" emma:mode="ink">
                <msink:context xmlns:msink="http://schemas.microsoft.com/ink/2010/main" type="inkWord" rotatedBoundingBox="21302,6128 22615,6136 22609,7209 21295,7201"/>
              </emma:interpretation>
              <emma:one-of disjunction-type="recognition" id="oneOf10">
                <emma:interpretation id="interp42" emma:lang="en-US" emma:confidence="0.5">
                  <emma:literal>was</emma:literal>
                </emma:interpretation>
                <emma:interpretation id="interp43" emma:lang="en-US" emma:confidence="0">
                  <emma:literal>we</emma:literal>
                </emma:interpretation>
                <emma:interpretation id="interp44" emma:lang="en-US" emma:confidence="0">
                  <emma:literal>way</emma:literal>
                </emma:interpretation>
                <emma:interpretation id="interp45" emma:lang="en-US" emma:confidence="0">
                  <emma:literal>wat</emma:literal>
                </emma:interpretation>
                <emma:interpretation id="interp46" emma:lang="en-US" emma:confidence="0">
                  <emma:literal>wa</emma:literal>
                </emma:interpretation>
              </emma:one-of>
            </emma:emma>
          </inkml:annotationXML>
          <inkml:trace contextRef="#ctx0" brushRef="#br0" timeOffset="8073.617">3615-4877 289 0,'0'0'108'16,"0"0"-68"-16,0 0 21 15,0 0 1-15,0 0 16 16,0 0-29-16,0 0-39 16,9-2 26-16,-9 2-14 0,0 0 8 15,0 0 51 1,0 0-3-16,0 0 26 0,0 0-35 15,0 0-45-15,0 0 15 16,0 0-31-16,0 0 7 16,0 0 9-16,0 0-22 15,0 0 5-15,0 0-7 16,0 0 0-16,0 0-14 16,0 0 14-16,0 0-12 15,0 2 6-15,0 19 8 16,0 4-2-16,7 6 0 15,-1 1 0-15,0-2 2 16,1-1-2-16,-1-1 0 16,3 0 3-16,-2-2 5 15,-4-7-9-15,3 1 1 0,-3-3-3 16,1 0 2-16,-1 0 1 16,0 0 0-16,0 0 1 15,0 3 0-15,0 0-1 16,-3-2 0-16,0-2-2 15,2-2-5-15,-2-3 8 16,0-5-1-16,0 0 1 16,0-6 8-16,0 0-9 15,0 0 0-15,0 0 0 16,5 0 6-16,-5 0-6 16,0 0 0-16,0 0 10 15,0 0-8-15,0 0-3 16,0 0 1-16,0 0-4 0,0 0-6 15,3 0 7-15,-3 0-7 16,3 0 9-16,-3 0-23 16,3 0 24-16,-3 0 9 15,0 0-8-15,0-6 24 16,0-5-24-16,2 0 4 16,1-7 7-16,2 2-2 15,1-1-6-15,-1-6-4 16,6 1 1-16,-3-5 4 15,6-1-4-15,-3 0 7 16,2-3 2-16,0 0 1 16,2 1-11-16,-5 0 0 15,2 2 2-15,1 0 17 0,-3 1-18 16,-1 6 0 0,0-3 19-16,1 8-11 0,-4 2 0 15,1 6-9-15,-4 4 8 16,-3 3 0-16,0 1-8 15,0 0 0-15,0 0-1 16,0 0-9-16,0 0 8 16,0 0-18-16,0 0-18 15,0 0 37-15,6 0-21 16,-3 15 18-16,3 3-3 16,4 7-12-16,-4 4 19 15,-3 2 0-15,4 5 2 0,-1 2 8 16,-3-2-9-1,4 3-1-15,-1-2 13 0,0-6-5 16,-3-2-8-16,4-6 0 16,-1-4 0-16,-3-2 0 15,0-6 0-15,-1 4 0 16,-2-6 0-16,5 1 1 16,-2 1-1-16,0 2 0 15,3-2 0-15,-1 0-4 16,0-2 4-16,1-4 0 15,-1 1-3-15,-2-6-23 16,2 0 23-16,-2 0-6 16,0 0 9-16,-1 0 15 15,4 0 2-15,5-15-1 16,-3-7-1-16,5-7-5 0,3-5-8 16,-1-2-2-16,4-7 0 15,0 1 8-15,3-4-8 16,1 4 0-16,2-3 2 15,-3 3-1-15,0 1-1 16,-3 2 0-16,-8 2 6 16,3 3 5-16,-1 3-10 15,-7 0 13-15,-1 8 24 16,3 1-32-16,-5 8 0 16,0 3-6-16,-3 6 0 15,2 1-9-15,-2 4 9 16,0 0-28-16,0 0-18 15,3 0-47-15,-3 5 40 0,0 10-50 16,0 19-81-16,-5-6-18 16,-17 0-79-16</inkml:trace>
          <inkml:trace contextRef="#ctx0" brushRef="#br0" timeOffset="8960.263">4722-4452 108 0,'0'0'70'0,"0"0"18"15,0 0 54-15,0 0 26 16,0 0-28-16,0 0 4 16,0 0-43-16,9-56 3 15,-9 50 8-15,0 0-56 16,0 4 1-16,0 2-57 15,-3 0-2-15,0 0 2 16,-2 0 2-16,-6 0 5 16,3 0 5-16,-8 0 1 15,-3 8-19-15,-3 12 6 16,0 3 0-16,0 5-5 16,-4 2 5-16,7 2 0 0,1 2 0 15,2-4 0 1,3 5 0-16,7-1 0 0,3 0-17 15,3 0 16-15,0-3-34 16,0-4 16-16,6 3 19 16,13-9-38-16,3 3 22 15,3-4-4-15,4-1-25 16,-1-4 23-16,-4-4-17 16,3-2 9-16,-5-7 1 15,-1-2-19-15,1 0 11 16,-3 0-24-16,0-8-3 15,-4-6 56-15,-2-4-7 0,-3 5 15 16,-4-7-1 0,0 1-13-16,-3-8 13 15,-3 0 1-15,4 1 0 0,-4 1 3 16,0 5 7-16,0 5 32 16,0 6 22-16,0 7-27 15,0 2-37-15,0 0-23 16,0 0-54-16,0 2 77 15,-4 16 2-15,-2 4-2 16,0 4-23-16,-1 3-80 16,-5-2-37-16,2-4-52 15,-2-5-11-15</inkml:trace>
          <inkml:trace contextRef="#ctx0" brushRef="#br0" timeOffset="9223.6186">4647-4167 497 0,'0'0'143'0,"0"0"-143"0,0 0 18 16,0 0-8-16,0 0 21 15,0 0-17 1,0 0-13-16,113 45 14 0,-94-39-14 15,3-6 0-15,-7 0 1 16,4 0-2-16,-6 0 0 16,3 0-33-16,6 0-52 15,-3 0-58-15,0-7-121 0</inkml:trace>
        </inkml:traceGroup>
        <inkml:traceGroup>
          <inkml:annotationXML>
            <emma:emma xmlns:emma="http://www.w3.org/2003/04/emma" version="1.0">
              <emma:interpretation id="{6EE809A4-A0FD-4CB1-831B-2D866D3AB21D}" emma:medium="tactile" emma:mode="ink">
                <msink:context xmlns:msink="http://schemas.microsoft.com/ink/2010/main" type="inkWord" rotatedBoundingBox="25896,6632 27910,6644 27905,7514 25891,7503"/>
              </emma:interpretation>
              <emma:one-of disjunction-type="recognition" id="oneOf11">
                <emma:interpretation id="interp47" emma:lang="en-US" emma:confidence="0.5">
                  <emma:literal>was</emma:literal>
                </emma:interpretation>
                <emma:interpretation id="interp48" emma:lang="en-US" emma:confidence="0">
                  <emma:literal>we</emma:literal>
                </emma:interpretation>
                <emma:interpretation id="interp49" emma:lang="en-US" emma:confidence="0">
                  <emma:literal>war</emma:literal>
                </emma:interpretation>
                <emma:interpretation id="interp50" emma:lang="en-US" emma:confidence="0">
                  <emma:literal>way</emma:literal>
                </emma:interpretation>
                <emma:interpretation id="interp51" emma:lang="en-US" emma:confidence="0">
                  <emma:literal>wa</emma:literal>
                </emma:interpretation>
              </emma:one-of>
            </emma:emma>
          </inkml:annotationXML>
          <inkml:trace contextRef="#ctx0" brushRef="#br0" timeOffset="23910.9444">8207-3971 462 0,'0'0'77'16,"0"0"-76"-16,0 0 6 15,0 0 32-15,0 0 13 16,0 0 6-16,0 0-32 16,48-70 25-16,-45 64 48 15,3 0 15-15,-6 5-1 16,3-3-32-16,-3 4-24 15,0 0 1-15,0 0-38 0,0 0-13 16,0 0-7 0,7 0-16-16,5 0-21 0,7 11 11 15,3 6 21-15,-1 5-1 16,-2 1 6-16,0-4-1 16,-6 5 1-16,-1-4-8 15,-2 0 8-15,-4-1-9 16,0-2 8-16,1 3 1 15,-1 0 1-15,0 0 12 16,1 3-3-16,-1-5-8 16,0 6 5-16,4-4-7 15,-1-5 0-15,1-2 1 16,-4-4-1-16,0-4 0 16,-2 0 0-16,-1-5 6 15,-3 0-2-15,3 0-2 0,-3 0-1 16,0 0 18-1,0 0-9-15,6 0 31 0,0-10 14 16,10-16-54-16,6-8 12 47,10-5-13-47,3-10-8 16,9-2 7-16,-4-2-3 0,1-1 4 0,-6 3 0 0,-4 2 8 0,-9 8-3 15,-6 4-5-15,-3 6 1 16,-7 7 20-16,-3 8 2 15,0 7 9-15,-3 7-22 16,3 2-3 0,-3 0-11-16,0 0 4 0,0 0-13 0,0 0 12 15,4 0-33 1,-1 0-1-16,3 0 16 0,0 6-12 16,-4 10 30-16,3 9-25 15,-5 6 6-15,0 6 19 16,0 3-12-16,0 6 13 15,0 0 23-15,0-5-22 16,0-1 12-16,0-9-13 16,0-2 1-16,3-7 0 15,6-2-1-15,-2-2 9 16,-1-3-6-16,0-3 3 16,-4-3-7-16,1-4 1 15,-3-1 0-15,5-4-5 16,-5 0 7-16,3 0-2 15,2 0 5-15,6 0-3 0,3 0 9 16,13-18 2-16,3-4-11 16,8-10 8-16,0-1-10 15,-3-5 2-15,-4-1 10 16,-2-4-11-16,-7-2 17 16,-3-3-17-16,0-3 9 15,-8-3 18-15,5 3-21 16,-2 0 5-16,0 0 7 15,2 3-19-15,3 5 12 16,-3 7-12-16,-4 6 0 16,1 6-1-16,-3 10 0 15,-4 5 1-15,-6 7-1 0,3 2-32 16,-3 0-8-16,0 0-24 16,0 0-16-16,0 0 4 15,0 5-69-15,-19 30 26 16,-3-1-88-16,-3-3-172 15</inkml:trace>
          <inkml:trace contextRef="#ctx0" brushRef="#br0" timeOffset="24682.0189">9959-4047 439 0,'0'0'336'0,"0"0"-227"16,0 0-73-16,0 0-9 16,0 0 82-16,0 0-37 0,0 0-31 15,-97-34-31-15,88 34-2 16,-7 0-6-16,3 14-2 15,-2 4 0-15,-4 4 0 16,0 7 0-16,0 2 7 16,-3 2 12-16,3 1-18 15,0 0 13-15,6-2-14 16,1 0 0-16,2-5-1 16,7-4-8-16,3-7-7 15,0-1-7-15,0-4 0 16,9-6 20-16,7 1-7 15,6-3 10-15,0-3 19 0,0 0-18 16,1 0 6 0,-8 0-7-16,-5 0 6 0,-1 0-5 15,-6 0 0-15,1 0 0 16,2 0 10-16,-3-9-10 16,3-2 0-16,4-3 2 15,-4 0-1-15,4 1-4 16,-1-5 2-16,1 6 0 15,-4 2 8-15,-3 5-7 16,-3 1 0-16,0 4-1 16,0 0-29-16,0 0 6 15,0 0-12-15,0 9 35 16,0 7 24-16,0 0-22 0,0 5 4 16,0-4-6-16,0 0-27 15,0-6-4-15,0-5-40 16,0 0-5-16,0-6-18 15,0 0-40-15,0 0-74 16,0 0-208-16</inkml:trace>
          <inkml:trace contextRef="#ctx0" brushRef="#br0" timeOffset="24932.4673">9864-3883 649 0,'0'0'351'0,"0"0"-266"16,0 0-46-16,0 0-29 0,0 0 29 15,0 0-39-15,0 0-13 16,52 0 13-16,-12 0 0 16,7-2-52-16,4-4-3 15,-4-3-15-15,-6 2 11 16,-9 1 38-16,-10-2-55 15,-8 1-32-15,-3 1-101 16,-11-2-172-16</inkml:trace>
        </inkml:traceGroup>
        <inkml:traceGroup>
          <inkml:annotationXML>
            <emma:emma xmlns:emma="http://www.w3.org/2003/04/emma" version="1.0">
              <emma:interpretation id="{ECFD94F6-EFF0-4B55-91C2-38AE4370D3F2}" emma:medium="tactile" emma:mode="ink">
                <msink:context xmlns:msink="http://schemas.microsoft.com/ink/2010/main" type="inkWord" rotatedBoundingBox="31284,5956 33263,5968 33253,7579 31275,7568"/>
              </emma:interpretation>
              <emma:one-of disjunction-type="recognition" id="oneOf12">
                <emma:interpretation id="interp52" emma:lang="en-US" emma:confidence="0.5">
                  <emma:literal>wigs</emma:literal>
                </emma:interpretation>
                <emma:interpretation id="interp53" emma:lang="en-US" emma:confidence="0">
                  <emma:literal>wish</emma:literal>
                </emma:interpretation>
                <emma:interpretation id="interp54" emma:lang="en-US" emma:confidence="0">
                  <emma:literal>Wyss</emma:literal>
                </emma:interpretation>
                <emma:interpretation id="interp55" emma:lang="en-US" emma:confidence="0">
                  <emma:literal>Wye</emma:literal>
                </emma:interpretation>
                <emma:interpretation id="interp56" emma:lang="en-US" emma:confidence="0">
                  <emma:literal>we's</emma:literal>
                </emma:interpretation>
              </emma:one-of>
            </emma:emma>
          </inkml:annotationXML>
          <inkml:trace contextRef="#ctx0" brushRef="#br0" timeOffset="30521.7221">13596-4789 783 0,'0'0'192'0,"0"0"-109"16,0 0-10-16,0 0 30 16,0 0-25-16,0 0-59 0,0 0 10 15,157-16-20 1,-94 10 3-16,5 0 15 0,2 0-7 15,-1-2-1-15,1 3-19 16,2-5 12-16,6 1-8 16,7-1-4-16,4-4 0 15,-1 1-1-15,-7-5-33 16,-8 4 5-16,-13 1-27 16,-10-1-18-16,-15 10-13 15,-24-2-66-15,-11 6-83 16,0 0-254-16</inkml:trace>
          <inkml:trace contextRef="#ctx0" brushRef="#br0" timeOffset="31771.0119">13731-4434 631 0,'0'0'212'0,"0"0"-212"15,0 0-31-15,0 0 30 16,0 0 2-16,0 0 7 16,0 0 6-16,41 123-13 15,-32-88-1-15,1-3 10 16,-1-2-4-16,-3-2 33 16,-2 0-16-16,-1-1 12 15,-3 1 5-15,3-3-38 16,-3 4 8-16,3-4-10 15,0 1 7-15,4-4-10 16,-1-4 3-16,-3-5-6 16,3-4 5-16,-4-7-2 0,3 1 3 15,-2-3 1 1,-3 0 9-16,3 0 55 0,-3 0 21 16,3 0-1-16,2-14-34 15,9-8-50-15,5-7 12 16,2-8-6-16,7-8-1 15,4-3 18-15,3-6-23 16,3 0 0-16,-1 3 9 16,1 3-2-16,-3 6-8 15,-8 4 0-15,0 8 1 16,-8 4 9-16,-8 5-10 16,-1 6 10-16,-4 0 41 15,-3 4-28-15,0 5 6 0,-3 0-4 16,5 1-25-1,-5 5 20-15,0 0-20 0,0 0-1 16,0 0 1 0,0 0-37-16,0 0 10 0,0 0-2 15,0 0-1-15,0 0 29 16,0 0-12-16,0 0 13 16,0 0-5-16,0 0 13 15,0 0-8-15,0 0 0 16,0 0 2-16,0 0 2 15,0 5-4-15,0 1 1 16,0 0-1-16,0 5 4 31,0 4-4-31,0 4 0 16,0 4-9-16,-8 2 2 0,-3 6 8 16,-3 3-1-1,1-3 13-15,5 3-12 0,2-2-1 0,-2-4 0 0,6 1 1 16,2-1-1-16,0-4 0 15,0 3 0-15,-3-4 3 16,3-1-1 0,-3-2-2-16,0-3 0 0,-2-3 0 15,2-3 2-15,1 1-2 16,-1-8 0-16,3 2 0 16,0-3 0-16,0-3-1 15,0 0 1-15,0 0-10 16,0 0 3-16,0 0 9 0,0 0-2 15,0 0 18 1,16-10-17-16,3-7 9 0,5-10-10 16,4-6 2-16,-2-7 15 15,-1-2-17-15,0-6 2 16,0-6 4-16,1-5 1 16,-1-1-8-16,0-5 1 15,0 6 0-15,1-1 2 16,-4 12-1-16,0 6 4 15,-3 6-5-15,-5 12 2 16,-1 5-2-16,-3 7 0 16,-4 7 0-16,-6 1-9 15,0 4 9-15,0 0-48 0,3 0-4 16,-3 6-5 0,0 11 27-16,0 5-92 0,0 14-59 15,0-12-97-15,-9-1-277 16</inkml:trace>
          <inkml:trace contextRef="#ctx0" brushRef="#br0" timeOffset="32594.0488">14665-4212 155 0,'0'0'675'0,"0"0"-552"16,0 0-35-16,0 0 24 15,0 0-7-15,0 0-73 16,0 0-25-16,-41-16-11 16,28 47 4-16,1 5-1 15,-1 3 0-15,7 5-42 16,-1-5 17-16,7-3 20 16,0-9 4-16,0-8 2 0,0-4 0 15,0-7-12-15,7 1 11 16,2-6-22-16,-2-3 3 15,-1 0-9-15,3 0 23 16,1 0 5-16,2-6 1 16,4-8-12-16,-6-2 11 15,2-2-29-15,-5 1 30 16,-1-2-1-16,-3 1 1 16,-3 1 12-16,0 1-2 15,0 1 26-15,0 7 19 16,0-1-16-16,0 6 8 15,0 3-47-15,0 0-3 0,0 0 3 16,0 14-9 0,0 8 9-1,0 7 0-15,19 6-10 0,3-3 8 0,0 6-31 16,2-1-7-16,-5 1 11 16,-8-5-41-16,-5-5 49 15,-6-6 19-15,0-4-27 16,-6-4 29-16,-16-3 26 15,-7 4-11-15,-2 1 14 16,-4 1-21-16,4 4 0 16,-1-5-1-16,7-1 0 15,6-8-8-15,6 2 1 16,7-3 0-16,4-6 33 16,-1 0 30-16,-2 0 34 15,2 0-5-15,3-18-65 0,0-9 2 16,0-10-29-16,0-9 0 15,3-2-1-15,19-3-20 16,10 8 2 0,0 5-56-16,2 9-44 0,4 5-56 15,-9 11-124-15,-7 5-383 0</inkml:trace>
          <inkml:trace contextRef="#ctx0" brushRef="#br0" timeOffset="34748.0983">15577-5211 195 0,'0'0'267'0,"0"0"-181"15,0 0-71-15,0 0 30 16,0 0 31-16,0 0-43 16,0 0-6-16,-19 0-26 15,16 0 11-15,0 0 39 16,-3 0 11-16,-4 0 42 16,-6 0-7-16,-3 5-37 15,-6 8 16-15,-2-2-31 16,-8 6 7-16,0 0 3 15,1 6-54-15,-1 1 14 16,7 2-15-16,-1 3-12 0,7-1 5 16,6-2 7-16,0-1 0 15,7-3-1-15,4-7-4 16,2-4-8-16,3-5-5 16,0-3-1-16,0 0 18 15,0-3 2-15,0 0-1 16,0 0 22-16,8 0-21 15,8 2 17-15,0 3-18 16,6-1 11-16,-3 5-7 16,3-4 2-16,0 4-6 15,-3-1 0-15,0 1 0 16,0 1 0-16,-4 0 0 16,-2 1-1-16,-5-3-5 0,0 0 6 15,-2 1 0 1,-3 0-2-16,-3 2-10 0,2-3 12 15,-2 4-8-15,0-3-13 16,0 0 20-16,5-2-30 16,-2 1-5-16,0-2-25 47,13 0-107-47,-5 0-95 0,3-6-106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29:38.81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89DBBF-4E8D-42B8-BA60-6C2C92CF689B}" emma:medium="tactile" emma:mode="ink">
          <msink:context xmlns:msink="http://schemas.microsoft.com/ink/2010/main" type="writingRegion" rotatedBoundingBox="17657,10988 32127,10596 32313,17494 17844,17886"/>
        </emma:interpretation>
      </emma:emma>
    </inkml:annotationXML>
    <inkml:traceGroup>
      <inkml:annotationXML>
        <emma:emma xmlns:emma="http://www.w3.org/2003/04/emma" version="1.0">
          <emma:interpretation id="{A201A8FE-7D61-4890-8FA2-B805769CB1A1}" emma:medium="tactile" emma:mode="ink">
            <msink:context xmlns:msink="http://schemas.microsoft.com/ink/2010/main" type="paragraph" rotatedBoundingBox="17657,10988 32127,10596 32171,12236 17702,12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517839-0DB2-4AB7-98C9-2D006EFE9F2A}" emma:medium="tactile" emma:mode="ink">
              <msink:context xmlns:msink="http://schemas.microsoft.com/ink/2010/main" type="line" rotatedBoundingBox="17657,10988 32127,10596 32171,12236 17702,12628"/>
            </emma:interpretation>
          </emma:emma>
        </inkml:annotationXML>
        <inkml:traceGroup>
          <inkml:annotationXML>
            <emma:emma xmlns:emma="http://www.w3.org/2003/04/emma" version="1.0">
              <emma:interpretation id="{54CD85C9-73ED-4F32-8688-7F9E2449A34B}" emma:medium="tactile" emma:mode="ink">
                <msink:context xmlns:msink="http://schemas.microsoft.com/ink/2010/main" type="inkWord" rotatedBoundingBox="17662,11180 19600,11128 19626,12079 17688,12131"/>
              </emma:interpretation>
              <emma:one-of disjunction-type="recognition" id="oneOf0">
                <emma:interpretation id="interp0" emma:lang="en-US" emma:confidence="0.5">
                  <emma:literal>At</emma:literal>
                </emma:interpretation>
                <emma:interpretation id="interp1" emma:lang="en-US" emma:confidence="0">
                  <emma:literal>Alt</emma:literal>
                </emma:interpretation>
                <emma:interpretation id="interp2" emma:lang="en-US" emma:confidence="0">
                  <emma:literal>*At</emma:literal>
                </emma:interpretation>
                <emma:interpretation id="interp3" emma:lang="en-US" emma:confidence="0">
                  <emma:literal>Ate</emma:literal>
                </emma:interpretation>
                <emma:interpretation id="interp4" emma:lang="en-US" emma:confidence="0">
                  <emma:literal>Act</emma:literal>
                </emma:interpretation>
              </emma:one-of>
            </emma:emma>
          </inkml:annotationXML>
          <inkml:trace contextRef="#ctx0" brushRef="#br0">608 0 85 0,'0'0'81'0,"0"0"-35"16,0 0-13-16,0 0 29 15,0 0-11-15,0 0-21 16,0 0-4-16,-13 17-25 15,4-6 27-15,-1 2-2 16,-2 0 10-16,-7 6 11 16,0 5 24-16,-3-2 13 15,0 1-37-15,3 3-38 16,-3-1 30-16,3 2-27 16,0-1-11-16,0 6 12 15,3-4-13-15,-3 3 1 0,5-3 1 16,1 1-2-1,0-2 0-15,1-1 0 0,-1 1 1 16,-3-3 0-16,-3 6-1 16,-6 0 2-16,-3 7 5 15,-7 3 0-15,0 0-7 16,5-1 0-16,0-8 0 16,6-2 1-16,7-4-1 15,6-8 0-15,1-3 0 16,7 0-16-16,3-3 2 15,0 0-40-15,0 2-61 16,0-5 11-16,0 0-76 16,0-8-77-16</inkml:trace>
          <inkml:trace contextRef="#ctx0" brushRef="#br0" timeOffset="1110.5495">104 949 114 0,'0'0'94'16,"0"0"-84"-16,0 0 12 15,0 0 77-15,0 0-11 16,0 0-30-16,0 0-9 16,35 0 3-16,-16-6 11 15,6 3-29-15,0-2 9 16,4 2-19-16,2-3-24 16,7 1 13-16,8-1 0 15,5-3 6-15,9 1 26 16,6 2-6-16,0 1-13 15,-2 2-6-15,-2 3-19 16,-2 0 10-16,-10 0-11 16,-3 0 0-1,-9 0 7-15,-6 0-1 0,-10 0 4 0,-9 0-10 32,-7 0 0-32,-4 0-11 0,-2 0-4 0,0 0-3 15,0 0 12-15,0 0-25 16,0 5-42-16,-2 1 25 15,-15 5-47-15,1-2-119 16,5-3-119-16</inkml:trace>
          <inkml:trace contextRef="#ctx0" brushRef="#br0" timeOffset="555.8713">412 68 487 0,'0'0'98'0,"0"0"-59"15,0 0-8-15,0 0-18 0,0 0 46 16,0 0-19-1,0 0-38-15,7-76 12 0,-7 74-12 16,3 2 18-16,-3 0 13 16,0 0-33-16,0 0 3 15,0 0-3-15,6 0-26 16,0 0 26-16,10 10 1 16,3 7 8-16,0 0-7 15,3 3 4-15,0 3-12 16,0 5 6-16,0 4-23 15,1 4 15-15,-1 4 5 16,0 2 3-16,0 1 18 0,-1-7-17 16,-2-1 10-1,3-4-11-15,-6-2 0 0,3-5 6 16,-7 2-6-16,4-3 0 16,-3 0 6-16,-4-1-5 15,4-3-2-15,-7 1 1 16,0-3-18-16,1 0 5 15,-7 3 5-15,0-2 8 16,0-1 0-16,0-1 13 16,0-2-13-16,0-3 0 15,0-5-29-15,0 1-5 16,0-2-26-16,0-3-28 16,-3 4-39-16,-1-3-82 15</inkml:trace>
          <inkml:trace contextRef="#ctx0" brushRef="#br0" timeOffset="1829.8763">1400-22 428 0,'0'0'85'0,"0"0"-23"16,0 0-30-16,0 0 4 15,0 0-36-15,0 0-16 16,0 0-26-16,0-12 24 16,0 18 17-16,3 12-8 15,1 1 9-15,-4 6 0 0,0 4 2 16,0 5 16-16,0 2-5 15,-4 9 12-15,-8 1-4 16,-4 3-6-16,3 2 14 16,1-5-13-16,-1-1-16 15,7 2 17-15,1-7-11 16,-3-1-5-16,8 0 10 16,0-4-11-16,0-1 10 15,0-3-3-15,0-6-5 16,0 1 6-16,0-7-7 15,8 2 9-15,3-7 2 16,5-3-11-16,0-3 12 0,6-5-2 16,6 0-5-1,7-3 32-15,3 0-38 0,6 0 0 16,2 0-1-16,8-3 1 16,0-13-73-16,2-1-59 15,20-15-73-15,-14 6-7 16,-11 4-15-16</inkml:trace>
          <inkml:trace contextRef="#ctx0" brushRef="#br0" timeOffset="2225.9198">1285 498 20 0,'0'0'215'16,"0"0"-163"-16,0 0-26 15,0 0 35-15,0 0 56 16,0 0-34-16,0 0-51 0,112-33 4 16,-93 24-16-1,3 0-4-15,3 1 7 0,4-2-15 16,2 1 2-16,4 0-10 16,0 0 1-16,0 4-7 15,-5 2 6-15,2 0-39 16,5 3-21-16,-11 0-43 15,-7 0-126-15</inkml:trace>
        </inkml:traceGroup>
        <inkml:traceGroup>
          <inkml:annotationXML>
            <emma:emma xmlns:emma="http://www.w3.org/2003/04/emma" version="1.0">
              <emma:interpretation id="{3764EEE1-4ACF-412C-AF3F-23A134332541}" emma:medium="tactile" emma:mode="ink">
                <msink:context xmlns:msink="http://schemas.microsoft.com/ink/2010/main" type="inkWord" rotatedBoundingBox="20451,10913 23589,10828 23630,12346 20492,12431"/>
              </emma:interpretation>
              <emma:one-of disjunction-type="recognition" id="oneOf1">
                <emma:interpretation id="interp5" emma:lang="en-US" emma:confidence="0.5">
                  <emma:literal>bene</emma:literal>
                </emma:interpretation>
                <emma:interpretation id="interp6" emma:lang="en-US" emma:confidence="0.5">
                  <emma:literal>bye the</emma:literal>
                </emma:interpretation>
                <emma:interpretation id="interp7" emma:lang="en-US" emma:confidence="0">
                  <emma:literal>bye The</emma:literal>
                </emma:interpretation>
                <emma:interpretation id="interp8" emma:lang="en-US" emma:confidence="0">
                  <emma:literal>be the</emma:literal>
                </emma:interpretation>
                <emma:interpretation id="interp9" emma:lang="en-US" emma:confidence="0">
                  <emma:literal>bye tie</emma:literal>
                </emma:interpretation>
              </emma:one-of>
            </emma:emma>
          </inkml:annotationXML>
          <inkml:trace contextRef="#ctx0" brushRef="#br0" timeOffset="3279.8989">2791 669 633 0,'0'0'187'16,"0"0"-125"-16,0 0-62 15,0 0 6-15,0 0-2 0,0 0-4 16,0 0 36-16,78-89-13 16,-34 67-13-16,4-2-10 15,-4-6 0-15,0 1 2 16,-3 1 12-16,-3-4-14 16,0 0 0-16,-5-8-1 15,-1-2-22-15,-4-4 23 16,-2-2 0-16,-4 0 1 15,-7 0 0-15,-2-3-1 16,-3 3 0-16,-7-3 0 16,-3 2 3-16,0 2-3 15,0 7 0-15,-19 3-24 16,0 9 23-16,0 5-12 0,-6 12 13 16,-1 8 1-16,-5 3-1 15,-1 0-1-15,2 28 0 16,0 9-10-16,9 15 9 15,4 10 2-15,6 17 0 16,8 17-1-16,0 11 3 16,3 7-9-16,0-6 7 15,0-10-3-15,0-13 2 16,0-14 2-16,0-11-1 16,0-9 0-16,12-12-10 15,4-5 10-15,0-6 0 16,3-11-10-16,0-8 4 0,3-9 7 15,5 0-1 1,5 0 26-16,2-23-10 0,4-2-6 16,0-4-10-16,-6-1-6 15,-10-2 3-15,-8 4 3 16,-6-4 0-16,-8 4 3 16,0 0-2-16,0 2 44 15,-16 1 5-15,-6 8-19 16,0 3 50-16,0 8-51 15,-3 6-20-15,6 0-10 16,0 0-39-16,6 15-15 16,7 7-82-16,6 3-20 15,0 16 75-15,3-10-113 16,9-6-141-16</inkml:trace>
          <inkml:trace contextRef="#ctx0" brushRef="#br0" timeOffset="4166.7809">3732 424 567 0,'0'0'122'16,"0"0"-122"-16,0 0-86 16,0 0 67-16,0 0 3 15,0 0 15-15,103 182-6 16,-81-104-10-16,-13 0 6 15,-5 1-44-15,-4-8 53 16,0-6 1-16,0-11-8 16,-13-10 8-16,0-7 2 15,1-5 7-15,-4-4 11 16,0-5-18-16,3-6 8 0,4-8-9 16,4-4 0-1,5-5 61-15,-3 0 7 0,3-9-67 16,0-16-1-16,0-11 8 15,0-8 10-15,0-10-18 16,0-7 7-16,0-6 21 16,0-8 34-16,5 1-10 15,4 9-19-15,1 9-14 16,2 16 28-16,-5 15-22 16,2 10-24-16,4 10-1 15,3 1-42-15,12 3 9 16,7 1 20-16,12-4-35 15,7-4 5-15,9-3 14 0,-1-6 9 16,4-3 19-16,-6-2 1 16,-6-1 0-16,-8 0 0 15,-8 1 8-15,-10-4-5 16,-5 2-2-16,-8-3 21 16,-5-2 4-16,-7 2-7 15,-3-2 10-15,0 4-18 16,0 8-10-16,-3 2-2 15,-16 7 0-15,-3 5-10 47,-4 3 11-15,-2 0-16-32,1 14 16 0,0 15-3 0,3 5 5 0,2 8-2 0,6 4 0 0,7 1 0 0,6 4 5 0,3-2-4 15,0-7 7-15,3 0 7 0,13-2-14 16,3 0 8-1,-2-9-9-15,2-3-1 0,5-5-6 16,-2-12-8-16,2-5 15 16,7-6 15-16,4 0-15 15,3-6-9-15,25-33-112 16,-9 3-32-16,-10-2-79 0</inkml:trace>
          <inkml:trace contextRef="#ctx0" brushRef="#br0" timeOffset="4387.1986">4987 355 396 0,'0'0'230'0,"0"0"-87"15,0 0 17 1,0 0-21-16,0 0-58 0,0 0-67 16,0 0-13-16,-70 45-1 15,61-12-6-15,3 0-20 16,2 8-72-16,4-4 4 15,0-2-14-15,0-5-44 16,0-6-57-16,0-5 62 16,0-9-12-16,0-6-6 0</inkml:trace>
          <inkml:trace contextRef="#ctx0" brushRef="#br0" timeOffset="5172.9572">4895 466 13 0,'0'0'114'16,"0"0"-49"-16,0 0 46 0,0 0 36 15,3-163-21-15,-3 143-12 16,0 10-12-16,0 6-45 16,0 4-57-16,0 0-3 15,0 0-6-15,0 0 3 16,0 0-1-16,0 9-2 16,0 8-4-16,7 0-18 15,5 4 12-15,6-3-30 16,1 1 20-16,-2-1 17 15,-1-4 3-15,-5-2 9 16,-3 3 1-16,-3-5-1 0,-2 2 0 16,0-1 0-1,4 1 0-15,-1-2 14 0,3 2-13 16,4-4 9-16,3-2-10 16,3 0-3-16,0-2 3 15,3 4 8-15,-3-6-6 16,-3 2 7-16,-4-3-9 15,-2-1 10-15,-4 4-9 16,-6-4 0-16,3 0 26 16,-3 0 14-16,0 0 3 15,3 0-15-15,0-9-28 16,4-2 9-16,-4-1-10 16,0 3 7-16,-3 7-14 15,3 2-8-15,-3 0-77 16,3 0 27-16,4 17 32 0,-1 5 33 15,7 9 13 1,1 1-12-16,5 3 11 0,3-6-11 16,0 3 0-16,7-10 30 15,2-7 21-15,4-10-11 16,3-5 32-16,6 0-34 16,7-14 8-16,4-14-39 15,2-6-8-15,-3-6 0 16,0-1-24-16,-7-4 6 15,-6-5 5-15,-9-1-31 16,-10 3 38-16,-14 6 6 16,-8 0 20-16,0 8 39 0,-3 5 2 15,-21 7 11 1,-5 5-15-16,-5 8-8 0,-1 6 3 16,0 3-39-16,7 0-4 15,2 8-9-15,8 21 0 16,5 5 0-16,13 6-1 15,0 8-12-15,3 0 13 16,29 0-11-16,6-2-37 16,3 0 36-16,0-10-92 15,-7-3 39-15,-8-6-16 16,-12-8 12-16,-3-6-65 16,-9-6-105-16</inkml:trace>
        </inkml:traceGroup>
        <inkml:traceGroup>
          <inkml:annotationXML>
            <emma:emma xmlns:emma="http://www.w3.org/2003/04/emma" version="1.0">
              <emma:interpretation id="{F714BDC6-5E12-4666-B00C-8500B8901BB5}" emma:medium="tactile" emma:mode="ink">
                <msink:context xmlns:msink="http://schemas.microsoft.com/ink/2010/main" type="inkWord" rotatedBoundingBox="25088,11238 28240,11153 28257,11790 25105,11875"/>
              </emma:interpretation>
              <emma:one-of disjunction-type="recognition" id="oneOf2">
                <emma:interpretation id="interp10" emma:lang="en-US" emma:confidence="0.5">
                  <emma:literal>Form.</emma:literal>
                </emma:interpretation>
                <emma:interpretation id="interp11" emma:lang="en-US" emma:confidence="0">
                  <emma:literal>worm.</emma:literal>
                </emma:interpretation>
                <emma:interpretation id="interp12" emma:lang="en-US" emma:confidence="0">
                  <emma:literal>worn.</emma:literal>
                </emma:interpretation>
                <emma:interpretation id="interp13" emma:lang="en-US" emma:confidence="0">
                  <emma:literal>norm.</emma:literal>
                </emma:interpretation>
                <emma:interpretation id="interp14" emma:lang="en-US" emma:confidence="0">
                  <emma:literal>whom.</emma:literal>
                </emma:interpretation>
              </emma:one-of>
            </emma:emma>
          </inkml:annotationXML>
          <inkml:trace contextRef="#ctx0" brushRef="#br0" timeOffset="5990.4581">7409 274 692 0,'0'0'155'0,"0"0"-40"16,0 0-2-16,0 0-20 15,0 0-47-15,0 0-46 16,0 0-68-16,0 21 51 16,3 17 9-16,5 7-2 15,3-2-22-15,-3 6-4 16,3-9 6-16,-6-6 21 15,6-12 9-15,-6-4 10 16,1-13-4-16,0 1-12 16,1-6 5-16,5 0 1 15,10 0 16-15,7-9-8 0,9-7-8 16,6-7 0 0,-3-4-46-16,-3 5 14 0,-11-1 13 15,-5 7 16-15,-9 4 3 16,-7 4 9-16,-6 7 50 15,0 1 41-15,0 0-65 16,0 0 7-16,0 0-42 16,0 0 18-16,0 0-15 15,0 0-3-15,0 9 1 16,8 9 4-16,6 1 2 16,12 1-14-16,-1 4 7 15,6-8-29-15,1 1 28 16,-4-3-31-16,-2-3-25 15,-7-2 11-15,-7-3-35 16,-2-4-44-16,-10-2-170 0</inkml:trace>
          <inkml:trace contextRef="#ctx0" brushRef="#br0" timeOffset="6213.1371">7717 51 882 0,'0'0'143'16,"0"0"-143"-16,0 0-88 16,0 0 35-16,0 0 53 0,0 0 0 15,258 0-165 1,-152 6-148-16,-11 3-93 0</inkml:trace>
          <inkml:trace contextRef="#ctx0" brushRef="#br0" timeOffset="6927.9209">8348 164 134 0,'0'0'280'0,"0"0"-146"15,0 0-56-15,0 0 23 16,0 0-8-16,0 0-70 15,0 0 4-15,-93 142-5 0,83-91-15 16,7 3 28-16,3 0-31 16,0-3-2-16,6-3-4 15,16-11-15-15,4-5 8 16,-1-13-36-16,2-9-56 16,6-6 31-16,-6-4 12 15,2 0 26-15,-4-14 0 16,-3-12-40-16,-3-5-22 15,-3-6 25-15,-4-1 66 16,-5 1 3-16,-1-7 32 16,-6 5 40-16,0-4 15 15,0 4-17-15,0 3 36 16,0 0-2-16,-13 10-41 16,4 10 17-16,-1 5-57 15,7 5-13-15,3 3 12 0,0 3-22 16,0-2-57-16,25 2-58 15,10-4 97-15,13-1 17 16,10 0 1-16,9-1-30 16,-1 0 15-16,-6 0-70 15,-13 1 50-15,-15 5 11 16,-10 0-21-16,-9 0 39 16,-10 0 6-16,-3 0 0 15,0 0 33-15,0 0 20 16,0 0 25-16,0 0-34 15,0 0-34-15,0 0 14 16,-11 0-22-16,6 14 17 16,-9 0 7-16,6 6-26 0,-5 0 14 15,4 5-7 1,-1 1-6-16,4 2 27 0,0-1-28 16,-1 3 7-16,4-1 15 15,0-5-7-15,-3-2 17 16,3-1-19-16,-1-1-12 15,4-1 25-15,0 4-24 16,0 0 5-16,0 2-7 16,0 0 0-16,16 1 0 15,8-6-14-15,9-6-57 16,7-5-13-16,33-9-63 16,-7 0-97-16,-9 0 19 0</inkml:trace>
          <inkml:trace contextRef="#ctx0" brushRef="#br0" timeOffset="7285.053">9595 193 267 0,'0'0'110'16,"0"0"28"-16,0 0 56 15,0 0-31-15,0 0-134 0,0 0 1 16,0 0-14-16,-28 57-5 16,12-9 31-16,0 0-11 15,0 3-8-15,7-3-12 16,2-5 14-16,1-6-25 15,6-7 1-15,0-6 1 16,0-11 4-16,0-2-6 16,0-8 0-16,0-3-49 15,0 0-29-15,0-3-36 16,0-16-158-16</inkml:trace>
          <inkml:trace contextRef="#ctx0" brushRef="#br0" timeOffset="7724.4756">9557 250 468 0,'0'0'158'0,"0"0"-13"0,0 0 24 16,0 0-39-16,0 0-71 15,0 0-59-15,0 0 0 16,0 14 0-16,0 14 2 16,0 5 16-16,3 7-18 15,18-3 0-15,6-1 3 16,3-9-3-16,5-4-16 15,-4-7-7-15,-2-7-15 32,-1-3 26-32,-3-6 1 0,1 0 5 0,2-9 5 15,1-17 1 48,1-7 0-63,-2-4 7 15,-2-7-1-15,-4 7-3 0,-10-1 10 0,-5 7 22 0,-7 9 50 0,0 9-12 0,0 4-10 0,0 9-26 0,0 0-37 0,0 0-11 16,0 0-12-16,0 4 23 16,0 16 16-16,0 9-9 15,0 7-6-15,6 1 4 16,10 0-4-16,3-5 7 16,3 4-8-16,-3-8 0 15,-7-3-2-15,-2-9-9 16,-7-1-9-16,-3-3-41 15,0-4-213-15,-3-8-124 0</inkml:trace>
          <inkml:trace contextRef="#ctx0" brushRef="#br0" timeOffset="7983.327">10558 539 644 0,'0'0'322'0,"0"0"-196"16,0 0-51-16,0 0 0 15,0 0-34-15,0 0-41 16,0 0-45-16,0 0-129 15,8-5-102-15,-8 5-135 0</inkml:trace>
        </inkml:traceGroup>
        <inkml:traceGroup>
          <inkml:annotationXML>
            <emma:emma xmlns:emma="http://www.w3.org/2003/04/emma" version="1.0">
              <emma:interpretation id="{276A9CF8-7BEB-447D-AA99-EFB95295281A}" emma:medium="tactile" emma:mode="ink">
                <msink:context xmlns:msink="http://schemas.microsoft.com/ink/2010/main" type="inkWord" rotatedBoundingBox="29184,10772 32129,10692 32171,12236 29226,12315"/>
              </emma:interpretation>
              <emma:one-of disjunction-type="recognition" id="oneOf3">
                <emma:interpretation id="interp15" emma:lang="en-US" emma:confidence="0.5">
                  <emma:literal>ingot</emma:literal>
                </emma:interpretation>
                <emma:interpretation id="interp16" emma:lang="en-US" emma:confidence="0.5">
                  <emma:literal>in-of of</emma:literal>
                </emma:interpretation>
                <emma:interpretation id="interp17" emma:lang="en-US" emma:confidence="0">
                  <emma:literal>woot</emma:literal>
                </emma:interpretation>
                <emma:interpretation id="interp18" emma:lang="en-US" emma:confidence="0">
                  <emma:literal>i-yob</emma:literal>
                </emma:interpretation>
                <emma:interpretation id="interp19" emma:lang="en-US" emma:confidence="0">
                  <emma:literal>in-jot</emma:literal>
                </emma:interpretation>
              </emma:one-of>
            </emma:emma>
          </inkml:annotationXML>
          <inkml:trace contextRef="#ctx0" brushRef="#br0" timeOffset="8745.9252">11519 349 811 0,'0'0'262'16,"0"0"-161"-16,0 0-61 15,0 0-40-15,0 0-1 16,0 0-1-16,0 0-16 16,7 48 18-16,2-6 0 15,7 7-40-15,3-3-57 16,0-9 13-16,3-5 20 15,-3-9 1-15,0-12-5 16,-7-5 9-16,1-6 15 0,0 0 40 16,2 0 4-16,6-8 22 15,9-16-21-15,-3-7 11 16,5 1-12-16,-4-1 10 16,-3-4-9-16,-3 10-1 15,-6-1 45-15,-3 8 28 16,-7 11 25-16,-6 1 34 15,0 6-60-15,0 0-27 16,0 0-45-16,0 0-9 16,0 0 9-16,0 0 13 15,0 9-1-15,7 4-3 16,11 5-8-16,8-4-1 16,7 0 0-16,13-5 1 0,-2-4 27 15,-4-1-28-15,-2-4-4 16,-7 0 2-16,-9 0-24 15,-3 0-13-15,0-14-84 16,-9-7-112-16,-4-2-327 0</inkml:trace>
          <inkml:trace contextRef="#ctx0" brushRef="#br0" timeOffset="9048.7537">12001 128 606 0,'0'0'84'16,"0"0"-84"-16,0 0-123 15,0 0 71-15,0 0 41 16,233-29-134-16,-164 22-159 0</inkml:trace>
          <inkml:trace contextRef="#ctx0" brushRef="#br0" timeOffset="9571.9418">12548 119 240 0,'0'0'163'0,"0"0"-28"0,0 0-47 16,0 0 16-16,0 0-37 15,0 0-46-15,0 0 54 16,-38 182-69-16,38-137-5 16,0-3-2-16,19-6-11 15,6-4-18-15,4-13-16 16,-4-10-58-16,4-9 24 16,-7 0 60-16,3-1 19 15,-6-23-24-15,-3-5 25 16,-8-4 9-16,3-4 25 15,-9-4-28-15,1 0 27 16,-3 0-23-16,0-1-9 16,0 9 9-16,-3 4-8 15,-10 9 8-15,5 1-10 16,0 4 7-16,5 4-3 0,3-3-4 16,0 1-7-16,0-5-14 15,13 4 7-15,18-3 13 16,10 3-10-16,7 0-13 15,8 3-25-15,-2 1 8 16,0 10 41-16,-11 0 5 16,-8 0-3-16,-10 10 7 15,-6 11 4-15,-7 8 7 16,1 5 19-16,-7 6-5 16,1 11 34-16,-7 5 4 0,0 6-12 15,0 4-10 1,0 1-45-16,0-1 5 0,0-1-12 15,-3-4 2-15,-1 3 0 16,4-2 0-16,0-3-8 16,-3 1 8-16,-6-4 0 15,-1-2-13-15,-2-5 12 16,-1-11 1-16,-3-3-2 16,4-8-5-16,-7-12-31 15,6-9-135-15,4-6-186 0</inkml:trace>
          <inkml:trace contextRef="#ctx0" brushRef="#br0" timeOffset="9817.8964">13296-243 1028 0,'0'0'181'16,"0"0"-90"-16,0 0-19 15,0 0 7-15,0 0-79 16,0 0-26-16,0 0-163 16,35-31 46-16,-16 59-169 15,-5-3-323-15</inkml:trace>
          <inkml:trace contextRef="#ctx0" brushRef="#br0" timeOffset="10930.1765">13582 22 342 0,'0'0'208'16,"0"0"-64"-16,0 0 2 15,0 0-9-15,0 0-59 16,0 0-47-16,0 0-13 15,-68 7-18-15,46 16 0 0,0 9-17 16,6 4 15-16,7 13 2 16,5-1 2-16,4 5 11 15,0-3-12-15,10 1 11 16,9-6-10-16,3-7-2 16,-3-7-23-16,0-11 6 15,-3-5-54-15,1-14-22 16,2-1 20-16,8 0-4 15,-3-16-8-15,4-13-13 16,1-7-8-16,-7-3 54 16,-10-6 36-16,-2-7 16 15,-7 1 26-15,-3 3 17 16,0 6 23-16,0 8 22 0,-9 11 9 16,-7 6 20-16,0 8-48 15,3 3-33-15,4 5-18 16,3 1-17-16,2-4 2 15,4 2-3-15,0-1-42 16,16-6 15 0,16 1 27-16,9-6 16 47,12-1-16-47,6-4-28 0,-2 2-22 0,-3 0-40 0,-10 0 31 0,-9 2 58 0,-4-1 1 15,-5-4 3-15,2-3 27 16,-1-4-20-16,3-8 25 15,-3-5-9-15,-5-5 4 0,-3-3 28 16,-9 6-3 0,-4 1 21-16,-3 8-9 0,-3 11-11 15,0 7 7-15,0 9-45 16,0 4-18-16,0 2-8 16,-6 0-7-16,-7 2 15 15,2 24 0-15,-5 6-5 16,2 15 4-16,3 7-6 15,1 9 4-15,7 1-9 16,0 4 21-16,3 0-9 16,0 0 36-16,0-5-20 15,3-4 16-15,13-12-25 16,6-7-6-16,-1-6 28 16,10-13-4-16,1-7-2 0,0-14-14 15,2 0 2 1,-5 0-6-16,-4-23 5 0,-9-4-9 15,-13-15-2-15,-3 1-2 16,-3-8 2-16,-32-5 1 16,-9 6-16-16,-7 6 15 15,-2 8-9-15,-3 17 10 16,-1 17-2-16,-31 22-98 16,15 20-115-16,7 7-155 0</inkml:trace>
        </inkml:traceGroup>
      </inkml:traceGroup>
    </inkml:traceGroup>
    <inkml:traceGroup>
      <inkml:annotationXML>
        <emma:emma xmlns:emma="http://www.w3.org/2003/04/emma" version="1.0">
          <emma:interpretation id="{8831D36E-55EB-44BC-B8B1-CE1847C2C99D}" emma:medium="tactile" emma:mode="ink">
            <msink:context xmlns:msink="http://schemas.microsoft.com/ink/2010/main" type="paragraph" rotatedBoundingBox="17894,15781 28287,16084 28235,17874 17842,17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DC2F16-3986-408F-B145-E019152EC296}" emma:medium="tactile" emma:mode="ink">
              <msink:context xmlns:msink="http://schemas.microsoft.com/ink/2010/main" type="inkBullet" rotatedBoundingBox="17889,15940 19824,15996 19785,17303 17851,17247"/>
            </emma:interpretation>
            <emma:one-of disjunction-type="recognition" id="oneOf4">
              <emma:interpretation id="interp20" emma:lang="en-US" emma:confidence="0">
                <emma:literal>We</emma:literal>
              </emma:interpretation>
              <emma:interpretation id="interp21" emma:lang="en-US" emma:confidence="0">
                <emma:literal>we</emma:literal>
              </emma:interpretation>
              <emma:interpretation id="interp22" emma:lang="en-US" emma:confidence="0">
                <emma:literal>WG</emma:literal>
              </emma:interpretation>
              <emma:interpretation id="interp23" emma:lang="en-US" emma:confidence="0">
                <emma:literal>WE</emma:literal>
              </emma:interpretation>
              <emma:interpretation id="interp24" emma:lang="en-US" emma:confidence="0">
                <emma:literal>WG.</emma:literal>
              </emma:interpretation>
            </emma:one-of>
          </emma:emma>
        </inkml:annotationXML>
        <inkml:trace contextRef="#ctx0" brushRef="#br0" timeOffset="14287.4968">246 4834 163 0,'0'0'208'0,"0"0"-57"16,0 0-41-16,0 0 21 16,0 0-25-16,0 0-64 15,0 0-42-15,-44-12-13 16,44 12 13-16,6 18 1 16,10 0 9-16,-3 3 22 15,-4 4-3-15,1 1 4 16,-7 6 2-16,0 4 4 15,-3 3 12-15,0 16-33 16,0-2 14-16,0 10-3 0,13 4-29 16,4 2 8-1,10 1-8-15,0-8 1 0,6-2 10 16,-3-6-11-16,-5-9 1 16,-6-8 0-16,-9-13 0 15,-4-15-2-15,-3 3 1 16,-3-12 0-16,0 0 0 15,0 0 1-15,0 0 17 16,0 0 7-16,0 0-15 16,0 0-19-16,0 0 9 15,0-13-58-15,7-13 45 16,15-6-10-16,3-9-20 16,3-5 30-16,-2-3 13 15,-7-2 1-15,-10-5 5 0,-3-2 1 16,-6 0 13-16,0-5-11 15,0 7 20-15,0 0 13 16,-6 4-33-16,0 15 33 16,6 0-28-16,0 13-5 15,0 3-18-15,9 2-4 16,12-1-6-16,6 8 9 16,0-2-5-16,-2 5 14 15,-6 8 1-15,-6-7-14 16,-10 8 14-16,-3 0-42 15,0 0 25-15,0 14 17 16,0 10 13-16,-16 7 10 16,5 10-7-16,-3 0-16 15,12 10 11-15,2 7-11 16,0 0 0-16,11 8-1 0,18 5 2 16,-1-1-2-16,-3-3 1 15,1-7-6-15,-4-3-1 16,-10-9 4-16,-2-13 3 15,-7-7 0-15,-3-2-5 16,3-13 5 0,-3-2 0 31,0-11 0-47,0 0 6 0,0 0-5 0,3 0 0 0,0 0-1 0,4 0 0 0,2-11 0 0,1-10 17 15,2-15-17-15,4-3 13 0,0-4-13 16,-5-13 8-16,0 5 4 15,-3-11 1-15,3-2-6 16,-3 0 15-16,5-4-22 16,3 3 31-16,3 3-20 15,-4-1 16-15,4 3 23 16,-6 14-44-16,0 2 17 16,-7 11-7-16,0 10-15 15,-3 9 28-15,-3 2-29 16,4 10 11-16,-4 2-11 15,0 0-3-15,0 0 3 16,3 0-35-16,3 0-55 16,4 0 24-16,2 8 19 0,1 7-21 15,6 7-33 1,-4-5-132-16,-5-2-155 0</inkml:trace>
        <inkml:trace contextRef="#ctx0" brushRef="#br0" timeOffset="15128.0326">1737 5536 590 0,'0'0'122'16,"0"0"-84"-16,0 0 8 16,0 0 2-16,0 0 34 15,0 0 29-15,0 0-44 16,-3-96-15-16,-4 90-13 15,1 6 10-15,-3 0-2 16,-10 0-27-16,-3 16-14 16,-7 13-5-16,-1 11 1 15,-3 5-4-15,-2 12-2 16,8 0 2-16,-1 2-5 16,9-4 7-16,0 4 0 15,9-9 0-15,7-1-14 16,3-13 14-16,0 4-8 15,6-14-8-15,17-2 15 16,5-7-10-16,4-2 11 0,1-15 15 16,5 0-15-16,3 0 15 15,-3 0-15-15,-6-15-14 16,-7 4 13-16,-9-3-13 16,-7 8 14-16,-3-4-1 15,-6-5-6-15,0-5 7 16,0 4-6-16,0-5 6 15,0-2 8-15,0 4-7 16,0 5 14-16,-3-3 7 16,0 11-16-16,3 3 11 15,0 3-17-15,0 0-22 0,0 0 21 16,0 0-29 0,0 7 30-16,0 12 0 0,3 0-7 15,7-1 7-15,-1 4-45 16,-3-4-23-16,1-5 29 15,-4-1-48-15,-3-1-41 16,0-11-37-16,0 0-82 16,0 0-107-16</inkml:trace>
        <inkml:trace contextRef="#ctx0" brushRef="#br0" timeOffset="15378.888">1686 5861 975 0,'0'0'179'0,"0"0"-104"16,0 0-57-16,0 0 34 15,0 0 25-15,0 0-77 16,0 0-14-16,60-19-4 16,-3 1 36-16,8 0-17 15,5-3 5-15,-4 4 3 16,-15 4-15-16,-20 5 6 15,-12 8-23-15,-13 0-45 16,-6 0-77-16,0 0-84 16,-22 0-153-16</inkml:trace>
      </inkml:traceGroup>
      <inkml:traceGroup>
        <inkml:annotationXML>
          <emma:emma xmlns:emma="http://www.w3.org/2003/04/emma" version="1.0">
            <emma:interpretation id="{F5F30A52-7C17-4024-BA6C-7D681A11756C}" emma:medium="tactile" emma:mode="ink">
              <msink:context xmlns:msink="http://schemas.microsoft.com/ink/2010/main" type="line" rotatedBoundingBox="20863,15868 28287,16084 28235,17874 20811,17658"/>
            </emma:interpretation>
          </emma:emma>
        </inkml:annotationXML>
        <inkml:traceGroup>
          <inkml:annotationXML>
            <emma:emma xmlns:emma="http://www.w3.org/2003/04/emma" version="1.0">
              <emma:interpretation id="{3C893B21-0FEE-4860-9D58-2E397F0EEDF3}" emma:medium="tactile" emma:mode="ink">
                <msink:context xmlns:msink="http://schemas.microsoft.com/ink/2010/main" type="inkWord" rotatedBoundingBox="20849,16342 21478,16361 21469,16668 20841,16650"/>
              </emma:interpretation>
              <emma:one-of disjunction-type="recognition" id="oneOf5">
                <emma:interpretation id="interp25" emma:lang="en-US" emma:confidence="0.5">
                  <emma:literal>=</emma:literal>
                </emma:interpretation>
                <emma:interpretation id="interp26" emma:lang="en-US" emma:confidence="0">
                  <emma:literal>x</emma:literal>
                </emma:interpretation>
                <emma:interpretation id="interp27" emma:lang="en-US" emma:confidence="0">
                  <emma:literal>a</emma:literal>
                </emma:interpretation>
                <emma:interpretation id="interp28" emma:lang="en-US" emma:confidence="0">
                  <emma:literal>I</emma:literal>
                </emma:interpretation>
                <emma:interpretation id="interp2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5937.8852">3155 5471 867 0,'0'0'126'0,"0"0"-126"16,0 0 0-16,0 0 21 15,0 0 63-15,0 0-56 0,0 0-8 16,79-15 3-16,-51 15-23 15,4 0 28-15,3 0-5 16,3 0 7-16,3 0 9 16,5 0-29-16,1 0-1 15,7 0-6-15,-4 0 7 16,4-11-20-16,-10-6 4 16,-1-6-68-16,-14 7-109 15,-17-10-438-15</inkml:trace>
          <inkml:trace contextRef="#ctx0" brushRef="#br0" timeOffset="16176.3447">3433 5230 810 0,'0'0'182'15,"0"0"-93"-15,0 0-42 16,0 0 13-16,0 0 30 15,0 0-83-15,0 0 8 16,21-29-9-16,14 29-6 16,6-2 0-16,6 2-9 15,0 0-30-15,1 0-30 16,1-6-40-16,-11 1-126 16,-10-1-177-16</inkml:trace>
        </inkml:traceGroup>
        <inkml:traceGroup>
          <inkml:annotationXML>
            <emma:emma xmlns:emma="http://www.w3.org/2003/04/emma" version="1.0">
              <emma:interpretation id="{43C982F5-4D69-4CEA-908D-06E3C3803E7E}" emma:medium="tactile" emma:mode="ink">
                <msink:context xmlns:msink="http://schemas.microsoft.com/ink/2010/main" type="inkWord" rotatedBoundingBox="22079,15959 24238,16022 24187,17756 22028,17693"/>
              </emma:interpretation>
              <emma:one-of disjunction-type="recognition" id="oneOf6">
                <emma:interpretation id="interp30" emma:lang="en-US" emma:confidence="0.5">
                  <emma:literal>War</emma:literal>
                </emma:interpretation>
                <emma:interpretation id="interp31" emma:lang="en-US" emma:confidence="0">
                  <emma:literal>Were</emma:literal>
                </emma:interpretation>
                <emma:interpretation id="interp32" emma:lang="en-US" emma:confidence="0">
                  <emma:literal>Woe</emma:literal>
                </emma:interpretation>
                <emma:interpretation id="interp33" emma:lang="en-US" emma:confidence="0">
                  <emma:literal>Wore</emma:literal>
                </emma:interpretation>
                <emma:interpretation id="interp34" emma:lang="en-US" emma:confidence="0">
                  <emma:literal>Won</emma:literal>
                </emma:interpretation>
              </emma:one-of>
            </emma:emma>
          </inkml:annotationXML>
          <inkml:trace contextRef="#ctx0" brushRef="#br0" timeOffset="18497.8805">4385 5060 345 0,'0'0'247'0,"0"0"-247"16,0 0-6-16,0 0-27 15,0 0 7-15,0 0 13 16,0 0 1-16,0 0 12 15,0 0 20-15,0 0 2 16,0 0 14-16,0 3 19 16,0 3-7-16,0 5 35 15,0 6 1-15,0 9-23 16,6 5-6-16,7 14-38 16,9 6-16-1,7 12 14-15,5 4-9 0,1 3-8 0,0 7 2 16,-4-4-6-16,-7-7-1 15,-5-4 8-15,-5-11-1 16,-12-8 6-16,-2-4-5 16,0-8-1-16,0 1 14 15,0-6-1-15,-2-1 57 16,-4 1-31-16,3-13-26 16,3 4-13-16,0-6-6 15,0-1 6-15,0-5-15 16,0-5-2-16,0 0 17 15,0 0 1-15,0 0 14 16,0 0 15-16,0 0-30 0,0 0 42 16,0-11-30-16,0-9-1 15,0-12-3-15,0-1-8 16,11-10 0-16,8-2 5 16,6-9 1-16,4 0-12 15,2-1 6-15,4 0 0 16,-7 9-1-16,1 1 1 15,-7 0 0-15,-3 5 9 16,-3 1-3-16,-7-5-6 16,1 6 1-16,-7-7 10 15,-3-4 33-15,3 4-20 16,0 0-2-16,5 2 7 0,3 9-22 16,2 9-7-1,-2 7 0-15,0 5-7 0,-8 7-6 16,-1 6 13-16,1 0-29 15,-3 0 13-15,3 2-1 16,0 21 16-16,2 3 1 16,-5 6 0-16,0 0 10 15,0 6-10-15,0 4 0 16,0 3 3-16,0-5 3 16,5 3-7-16,4-1 1 15,4 3 0-15,-4-2-1 16,4 2 1-16,-7 0 0 15,1-2 0-15,-1 2 8 0,-6-6-9 16,3-2 1-16,-3 0-3 16,0-5 3-16,0-7 0 15,3-5 0-15,0-9-1 16,1 3 0-16,-1-3 0 16,3-2 1-16,-3-3-9 15,4-1 6-15,-4-5 3 16,0 0 0-16,-3 0 0 15,3 0 7-15,-3 0-8 16,6 0 1-16,1-5 0 16,2-15 26-16,4-6-20 15,3-13 10-15,-1 2 10 16,4-14-25-16,5 0 5 16,3-3-6-16,3-5 1 15,5-1 4-15,0 0-5 0,-7 4 1 16,-3 0 6-1,-6 5 5-15,-3-3-12 0,-6 0 7 16,-4-2-7-16,-3-4 27 16,-3 4-26-16,3 3 9 15,3 7-4-15,1 10 2 16,-1 6-9-16,0 14 1 16,-2 7-18-16,-1 5 17 15,-3 4-40-15,3 0-41 16,-3 0-4-16,0 15 34 15,0 11 30-15,0 10-36 16,-29 27-37-16,4-9-13 0,3-7-190 0</inkml:trace>
          <inkml:trace contextRef="#ctx0" brushRef="#br0" timeOffset="19759.9861">5521 5851 616 0,'0'0'153'16,"0"0"-33"-16,0 0-38 15,0 0 14-15,0 0-14 16,0 0-24-16,0 0-24 16,0-77-34-16,3 71-2 15,7 6-6-15,9-3 8 16,0 3 0-16,5 0 0 16,1 0 0-16,2 0 11 15,0 0-9-15,4 9 9 16,1 2-5-16,0 4-6 0,-1-4 19 15,-2 2-18-15,-1 5 1 16,-6 1-2-16,-3-1-16 16,-3 8 15-16,-5 1-15 15,-1 2 16-15,-7 4 2 16,-3 4-1-16,0-6 7 16,0 7-7-16,0-5 1 15,0 4-3-15,-8-5 1 16,0 0 0-16,0 6 1 15,-3-1-1-15,0 0 0 16,-2 1 0-16,-3 0 1 16,-1-7-1-16,0 0 0 0,1-5 1 15,3-6 33-15,1-11-15 16,2 1-2-16,4-4 3 16,-4-6-19-16,4 0 43 15,-7 0 2-15,-2 0-33 16,-1-21 5-16,-3-9-4 15,6-13 2-15,4-2-16 16,6-17-19-16,3 0 17 16,0-3-26-16,15-9 0 15,11 3 15-15,-1 1-24 16,0 1 29-16,0 1 7 16,4 4-9-16,-4 0 10 15,0 9 0-15,1 4 0 0,-9 5-7 16,-1 10 8-1,0 10-1-15,-7 1 5 16,1 7 1 47,-1 4-12-63,4 3 6 0,0 2-17 0,-1 3 16 0,1 1-25 0,0 5-2 0,-1 0-11 0,-2 0-14 15,-1 0 24-15,-3 0 5 0,-2 0 13 16,-1 0 4-16,-3 0 2 0,0 0 5 15,0 0 29-15,0 0-28 16,3 5 13-16,3 8 6 16,4 6 8-16,2 0 4 15,10 2-21-15,4 2 8 16,7-4-10-16,5-5-3 0,11-8 11 16,-3-6-7-16,1 0-9 15,-3 0 8-15,-3 0-9 16,-9-14 10-16,-10-2 4 15,-4-2-13-15,-12 1 16 16,-3-1-17-16,-3-12-12 16,-6-1-98-16,-13 0-438 0</inkml:trace>
        </inkml:traceGroup>
        <inkml:traceGroup>
          <inkml:annotationXML>
            <emma:emma xmlns:emma="http://www.w3.org/2003/04/emma" version="1.0">
              <emma:interpretation id="{C9502EA9-F7C9-4830-982B-918912350D8D}" emma:medium="tactile" emma:mode="ink">
                <msink:context xmlns:msink="http://schemas.microsoft.com/ink/2010/main" type="inkWord" rotatedBoundingBox="24804,16380 25350,16396 25334,16948 24788,16932"/>
              </emma:interpretation>
              <emma:one-of disjunction-type="recognition" id="oneOf7">
                <emma:interpretation id="interp35" emma:lang="en-US" emma:confidence="0.5">
                  <emma:literal>+</emma:literal>
                </emma:interpretation>
                <emma:interpretation id="interp36" emma:lang="en-US" emma:confidence="0">
                  <emma:literal>t</emma:literal>
                </emma:interpretation>
                <emma:interpretation id="interp37" emma:lang="en-US" emma:confidence="0">
                  <emma:literal>f</emma:literal>
                </emma:interpretation>
                <emma:interpretation id="interp38" emma:lang="en-US" emma:confidence="0">
                  <emma:literal>1</emma:literal>
                </emma:interpretation>
                <emma:interpretation id="interp3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23217.3308">7107 5600 538 0,'0'0'235'15,"0"0"-59"-15,0 0-30 16,0 0-108-16,0 0-19 15,0 0-8-15,0 0 7 0,109-61-8 16,-49 49 6-16,3 4-15 16,-3 3 5-16,-4-1-6 15,-15 6-1-15,-9 0-2 16,-10 0 3-16,-10 0-9 16,-5 0 9-16,2 0-18 15,-3 0-14-15,20-7-93 16,-4 1-161-16,3-1-201 0</inkml:trace>
          <inkml:trace contextRef="#ctx0" brushRef="#br0" timeOffset="22920.8704">7355 5289 189 0,'0'0'326'0,"0"0"-132"15,0 0-37-15,0 0-21 16,0 0-28-16,0 0-18 15,0 0-44-15,-25-79-18 16,25 77 15-16,0 2-25 0,-3 0-7 16,3 0-11-16,-3 0-23 15,3 0 0-15,0 16 11 16,0 15 4-16,0 14 8 16,0 0 0-16,-4 10 0 15,4-1 0-15,0 0 0 16,0-8 0-16,0-10 0 15,0-3-6-15,0-5-2 16,7-1 8-16,-1-9-13 16,0 3-6-16,-6-10-57 15,3-2-55-15,-3 1-87 16,0-2 44-16,0-3-36 16,-12-5-106-16</inkml:trace>
        </inkml:traceGroup>
        <inkml:traceGroup>
          <inkml:annotationXML>
            <emma:emma xmlns:emma="http://www.w3.org/2003/04/emma" version="1.0">
              <emma:interpretation id="{DDC77908-C187-4AF3-ABF8-F5FB62264959}" emma:medium="tactile" emma:mode="ink">
                <msink:context xmlns:msink="http://schemas.microsoft.com/ink/2010/main" type="inkWord" rotatedBoundingBox="25786,16011 28287,16084 28247,17478 25745,17405"/>
              </emma:interpretation>
              <emma:one-of disjunction-type="recognition" id="oneOf8">
                <emma:interpretation id="interp40" emma:lang="en-US" emma:confidence="0.5">
                  <emma:literal>We</emma:literal>
                </emma:interpretation>
                <emma:interpretation id="interp41" emma:lang="en-US" emma:confidence="0">
                  <emma:literal>Was</emma:literal>
                </emma:interpretation>
                <emma:interpretation id="interp42" emma:lang="en-US" emma:confidence="0">
                  <emma:literal>Were</emma:literal>
                </emma:interpretation>
                <emma:interpretation id="interp43" emma:lang="en-US" emma:confidence="0">
                  <emma:literal>Wye</emma:literal>
                </emma:interpretation>
                <emma:interpretation id="interp44" emma:lang="en-US" emma:confidence="0">
                  <emma:literal>War</emma:literal>
                </emma:interpretation>
              </emma:one-of>
            </emma:emma>
          </inkml:annotationXML>
          <inkml:trace contextRef="#ctx0" brushRef="#br0" timeOffset="24504.911">8092 5118 656 0,'0'0'153'16,"0"0"-87"-16,0 0-53 0,0 0 22 15,0 0-35 1,0 0-16-16,0 0 16 0,33-6 1 16,-8 12 15-16,-2 1-11 15,-1 5-3-15,-3 5 12 16,-4 3-5-16,-2 5 4 15,-4 6 0-15,-2 7-2 16,-4 7 21-16,3 11-26 16,4 1-5-16,2-1 3 15,4 7-4-15,3 1 0 16,3-1 4-16,-4-7 4 16,1 1-7-16,-3-6-1 0,-7 0-8 15,-1-14 7-15,-3-11 1 16,-5-13 0-16,0-1 1 15,0-12 5-15,0 5 4 16,3-5-10-16,-3 0 1 16,3 0 16-16,3 0-17 15,4 0-5-15,6-19 5 16,6-10 10-16,3-5 12 16,7-8-22-16,-4-3 1 15,0-11 21-15,-2-3-21 16,-7-2 4-16,-5-2 2 15,0 1 1-15,-1 2-4 16,-5-1-4-16,6 4 0 16,-3 6 19-16,5 0-18 15,0 3 0-15,3 8 5 0,3-5 0 16,0 8-12 0,0 6 3 46,-3 6 3-62,0-1 6 0,-3 11-5 0,-7 5 5 0,-6 10 2 16,-3-6-7-16,0 6-2 0,0 0 1 0,0 0-19 0,0 0 8 0,0 6-11 0,0 14 22 15,0 11 12-15,0 14-12 16,0 6 15-16,-3 12-15 16,0-2 0-16,3 2 6 15,0-1-5-15,0-2-1 16,6-4 0-16,10-5 1 0,0-8 4 15,0-5-5 1,-5 0 0-16,0-1 19 0,-6-13-19 16,6 3 9-16,-8-8-7 15,2-1 5-15,-2-10 0 16,0 3-7-16,2-5 0 16,-2-6 4-16,-3 0-3 15,2 3 0-15,-2-3-1 16,0 0 1-16,0 0-8 15,3 0 7-15,-3 0 0 16,3 0-1-16,-3 0-6 16,3 0 7-16,5 0 30 0,3-3 25 15,2-20 13 32,6-2-44-47,3-7-3 0,0-1 17 0,3-10-26 0,0 4 5 0,1-12-17 0,-1 0 7 16,0-3-3-16,-1 0-4 15,0-2 0-15,-2 2 2 16,-3 3 4-16,-2 0-6 16,6 1 0-16,-8 1 1 15,4 3-1-15,-3 4 0 16,-3 2-1-16,-1 16 0 16,-5-3 2-16,-4 13-2 15,0 10 1-15,-3 4-41 16,0 0-8-16,3 0-57 15,3 4 13-15,4 22 48 0,-1 5-40 16,-2 26-113 0,-1-10-71-16,-3 2-41 0</inkml:trace>
          <inkml:trace contextRef="#ctx0" brushRef="#br0" timeOffset="25398.911">9584 5762 867 0,'0'0'161'0,"0"0"-99"16,0 0-6-16,0 0-9 15,0 0 21-15,0 0 3 16,0 0-54-16,46-133-17 16,-41 133-36-16,1 31 3 15,-3 13 27-15,2 14 3 16,-5 16 3-16,0 2 0 15,0 0 6-15,0-2-7 0,-8-9 1 16,2-14 0 0,3-14 4-16,1-5-4 0,-1-21 0 15,-2 3-1-15,5-14 3 16,0 0-2-16,0 0 0 16,0 0 2-16,0 0 17 15,0 0-18-15,0-14-1 16,0-17-1-16,0-7-25 15,22-7 20-15,10-2-1 16,6-4-3-16,6-1 1 16,7 8 8-16,-4-1 1 15,-4 7-1-15,-2 7 6 16,-9 6-5-16,-7 2 0 16,-6 9 0-16,-7 0 1 0,-5 9 0 15,-4-3 24-15,-3 8 34 16,0 0-25-16,0 0 8 15,0 0-42-15,0 0-12 16,-6 0 11-16,-13 13-1 16,-7 12 2-16,-2 1 10 15,-7 5 0-15,2 2-10 16,4-3 0-16,4-5 1 16,9-5 13-16,4-1-2 15,2-8-9-15,7-8 3 16,3 0 0-16,0-1-8 15,0-2 2-15,0 0-9 16,0 0-2-16,0 6 9 0,13 1 2 16,15 4 13-16,13 3-6 15,8-3 0-15,8-6-7 16,6 5 9-16,-3-5 4 16,-3 0-13-16,-3-5 1 15,-5 0 9-15,-1 0-1 16,-7 0-9-16,-3 0 0 15,-7 0-10-15,-9 0 2 16,-3-5-10-16,-3 0-27 16,0-1-19-16,11-1-72 15,-2 5-81-15,-6-9-310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4:23:56.4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200801-0D51-47C4-B014-D5C76FE63087}" emma:medium="tactile" emma:mode="ink">
          <msink:context xmlns:msink="http://schemas.microsoft.com/ink/2010/main" type="writingRegion" rotatedBoundingBox="25113,9656 24556,12801 23624,12636 24181,9491"/>
        </emma:interpretation>
      </emma:emma>
    </inkml:annotationXML>
    <inkml:traceGroup>
      <inkml:annotationXML>
        <emma:emma xmlns:emma="http://www.w3.org/2003/04/emma" version="1.0">
          <emma:interpretation id="{F7679B4E-F663-4B87-809A-329415FEA832}" emma:medium="tactile" emma:mode="ink">
            <msink:context xmlns:msink="http://schemas.microsoft.com/ink/2010/main" type="paragraph" rotatedBoundingBox="25113,9656 24556,12801 23624,12636 24181,9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37BAF3-A1B1-4E7F-B99F-81FD8B758C8D}" emma:medium="tactile" emma:mode="ink">
              <msink:context xmlns:msink="http://schemas.microsoft.com/ink/2010/main" type="line" rotatedBoundingBox="25113,9656 24556,12801 23624,12636 24181,9491"/>
            </emma:interpretation>
          </emma:emma>
        </inkml:annotationXML>
        <inkml:traceGroup>
          <inkml:annotationXML>
            <emma:emma xmlns:emma="http://www.w3.org/2003/04/emma" version="1.0">
              <emma:interpretation id="{90888F65-2B02-49C0-82CB-B71206B7E528}" emma:medium="tactile" emma:mode="ink">
                <msink:context xmlns:msink="http://schemas.microsoft.com/ink/2010/main" type="inkWord" rotatedBoundingBox="24509,12222 24410,12775 24146,12728 24244,12175"/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/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-2914 4590 0,'-12'0'0,"-14"0"0,0 0 78,13 13-47,0-13 47,0 13-62,-12 13-16,-1-26 15,13 13 1,-13-13-16,13 12 125,0 1-94,-12-13 1,12 13-32,0 0 31,0 0 16,0-13-32,13 13 17,0 13-17,0-13 1,0 0-1,0-1-15,-13 1 0,13 0 16,0 0 0,0 13-16,0-13 15,0 0-15,0 0 16,0-1-16,0 1 16,0 0-16,0 26 15,0-26-15,0 0 16,0 0-16,0 0 15,0 12-15,0-12 16,0 0 15,0 0-15,0 0 46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28.95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720F83-4516-4C07-90D5-0BE5512CAEF2}" emma:medium="tactile" emma:mode="ink">
          <msink:context xmlns:msink="http://schemas.microsoft.com/ink/2010/main" type="inkDrawing" rotatedBoundingBox="25222,5919 28031,5826 28032,5848 25223,5940" semanticType="callout" shapeName="Other"/>
        </emma:interpretation>
      </emma:emma>
    </inkml:annotationXML>
    <inkml:trace contextRef="#ctx0" brushRef="#br0">-1655 2091 179 0,'0'0'176'16,"0"0"-111"-16,0 0-49 15,0 0 60-15,0 0 86 0,0 0-29 16,0 0-57-16,0 0-31 16,0 0-44-16,0 0 25 15,0 0 7-15,0 0-11 16,0 0 31-16,0 0-28 16,0 0 1-16,6 0-3 15,13 0-13-15,10 0-5 16,9 0-5-16,9-4 1 15,10 2 14-15,5 2-15 16,7-3 2-16,7 3 25 16,8-2-27-16,8-4 23 0,6 3 2 15,3-2-19 1,-5-1 28-16,-1 1-33 0,-7-1 5 16,-7 3 4-16,-2 3-8 15,0-4-2-15,-3 4 0 16,3-2 0-16,2-1 2 15,4-3-2-15,4 4 0 16,-4-4 6-16,-11 0 1 16,-4 4-7-16,-7 2 0 15,-3 0 0-15,-4 0 18 16,-3 0-18-16,4 0 1 16,-3 0 14-16,0 0-8 15,-2 0-7-15,2 0 0 16,-4 0 0-16,-2 0 2 0,-4 0-2 15,0-3 0-15,-3 1 3 16,-4-2 4-16,-6 2-8 16,-2-2 1-16,-10 4 0 15,-7-3 1-15,-2 3-1 16,-7 0 0-16,0 0 8 16,-3 0 0-16,0 0-8 15,0 0 0-15,0 0 1 16,0 0 5-1,0 0-6-15,0 0 0 0,0 0 0 16,0 0-50-16,0 0-21 16,0 0-55-16,0 0-85 15,-9 0-128-15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10-23T09:38:14.0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8FCD66-4A0E-4CD1-85B8-E9E0637A8832}" emma:medium="tactile" emma:mode="ink">
          <msink:context xmlns:msink="http://schemas.microsoft.com/ink/2010/main" type="writingRegion" rotatedBoundingBox="4953,3994 7426,4220 7245,6206 4772,5980"/>
        </emma:interpretation>
      </emma:emma>
    </inkml:annotationXML>
    <inkml:traceGroup>
      <inkml:annotationXML>
        <emma:emma xmlns:emma="http://www.w3.org/2003/04/emma" version="1.0">
          <emma:interpretation id="{04C82029-1800-4381-868C-E4E1AAF65818}" emma:medium="tactile" emma:mode="ink">
            <msink:context xmlns:msink="http://schemas.microsoft.com/ink/2010/main" type="paragraph" rotatedBoundingBox="4846,4201 6344,4020 6469,5054 4972,5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1F0FD-D1DC-440F-8AD6-FB0D292174E5}" emma:medium="tactile" emma:mode="ink">
              <msink:context xmlns:msink="http://schemas.microsoft.com/ink/2010/main" type="line" rotatedBoundingBox="4846,4201 6344,4020 6469,5054 4972,5236">
                <msink:destinationLink direction="with" ref="{88604A58-1F17-45A9-906E-932897175CA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8DE8E05-F34D-43A3-89CF-FAA7D6E0B528}" emma:medium="tactile" emma:mode="ink">
                <msink:context xmlns:msink="http://schemas.microsoft.com/ink/2010/main" type="inkWord" rotatedBoundingBox="4846,4201 5157,4164 5274,5134 4964,5171"/>
              </emma:interpretation>
              <emma:one-of disjunction-type="recognition" id="oneOf0">
                <emma:interpretation id="interp0" emma:lang="en-US" emma:confidence="0.5">
                  <emma:literal>H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"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-952-318 168 0,'0'0'207'0,"0"0"-119"15,0 0-30-15,0 0 20 16,0 0 1-16,0 0-9 16,0 0-14-16,-2-6-7 15,2 6 23-15,0 0 47 16,0 0-12-16,0 0-2 16,-3 0-39-16,3 0-30 0,0 0-10 15,0 0-25 1,0 0 0-16,0 0-1 0,0 0-22 15,0 0 11 1,0 0-10-16,0 0 12 0,0 0 9 16,0 0 0-1,0 0 1-15,0 0-1 0,0 0 2 16,0 0 3 0,0 0-4-16,0 0 10 0,0 15 12 15,0-1-13-15,0 6 3 0,0 3-5 16,0 0-6-1,0 1 7-15,3-2-9 0,-3 1 0 16,2-2 0 0,1-5 1-16,-3-1-1 0,3-1 0 15,-3 2 9 1,0 5-5-16,0 0 28 0,0 3-9 16,0 1-2-16,0 6-13 15,0 1 8-15,0 4-5 16,0 4-4-16,0-1-1 15,0 6-5-15,0-2 0 16,0-4 10-16,0-4-10 16,0-8-1-16,3-8 0 15,0 0 1-15,2-8 1 16,-5 0-2-16,2-3 0 16,-2 1 1-16,0 2 2 15,0 1-3-15,0-1 0 0,0 2 1 16,0 5-2-1,3-1 1-15,3-1 0 0,2 2-3 16,0-4-6 0,-2-3 8-16,1-5 0 0,-4-1 1 15,-3-1-1 1,3-4 1-16,-3 0 0 0,0 0 12 16,0 0-11-16,0 0-1 0,0 0 0 15,0 0-6 1,0-18-28-16,0-4-182 0,0-3-288 15</inkml:trace>
          <inkml:trace contextRef="#ctx0" brushRef="#br0" timeOffset="8008.1874">-1194 125 160 0,'0'0'280'0,"0"0"-156"15,0 0-24 1,0 0 73-16,0 0 50 0,0 0-48 16,0 0-77-16,0-5-11 15,0 5-23-15,0 0-23 16,0 0 1-16,0 0-29 16,0 0-3-16,0 0-8 15,0 0-2-15,0 0 0 16,0 0-1-16,0 0-14 15,0 0 14-15,0 0 2 16,9 0-1-16,1 5 4 16,2 3-2-16,1 0-2 15,3 1 0-15,0-2 0 0,2 2 8 16,5 1-7 0,-4-8 9-16,3 4-7 0,-3-1 4 15,-5 1-7 1,5 2 1-16,-3 1 0 0,-5-4 9 15,-3 4-10 1,-2-6 0-16,2 3 0 0,-6-3 6 16,1 3-6-16,0-4 0 0,-3 1 0 15,3 0 0 1,0-3 1-16,-3 1-1 0,0-1 7 16,5 0-6-1,-5 4-1-15,0-4 1 0,0 0-1 16,0 0 13-1,0 0-12-15,0 0 8 0,0 4-9 16,0-2 7 0,0 1-8-16,0 1 1 0,0 2-1 15,2-5 0-15,-2 2-4 16,3 0 5-16,-3-3 0 16,0 0 2-16,0 2-1 15,0-2-1-15,0 4 0 16,0-4-1-16,3 2 1 15,-3-2 0-15,0 4 0 16,0 1 0-16,0-2-1 16,0 0 1-16,3 3 0 0,0-1-1 15,4 0-10 1,-1 1 11-16,3 2 0 0,1-2-1 16,-4 0 1-1,0-1 0-15,-2-1 0 0,-1-4-2 16,-3 0 2-1,0 2 0-15,0-2 0 0,0 0 8 16,0 0-6 0,0 0-1-16,0 0 0 0,0 3 10 15,0-3-10-15,0 4-2 0,0-2 0 16,0 3 1 0,0 4 0-16,-3 0 0 0,-10-2 0 15,0 6 9 1,-6 3-7-16,-3 2-2 0,-3 2 0 15,1-1 1 1,2-2 21-16,3-2-3 0,3-4 2 16,7-6 15-16,2 0-30 15,4-1 9-15,0-2-15 16,3 1-4-16,-3 0-4 16,3 2 8-16,-3 4 0 15,0 2 1-15,-1 1 0 16,-2-1-1-16,3-2 0 15,-3 2 3-15,2-5 9 16,1 0-12-16,0-6 7 16,3 2 12-16,0-2-18 15,0 0-1-15,0 0 0 0,0 0 1 16,0 0-5 0,0 0 4-16,0 0-12 0,0 0 10 15,0 3-39 1,0 0 6-16,0 3-10 0,-3-1-19 15,-7 9-38 1,4-6-97-16,0 1-183 0</inkml:trace>
        </inkml:traceGroup>
        <inkml:traceGroup>
          <inkml:annotationXML>
            <emma:emma xmlns:emma="http://www.w3.org/2003/04/emma" version="1.0">
              <emma:interpretation id="{55BAE1B2-D6C9-43FB-9097-6F773F92F20F}" emma:medium="tactile" emma:mode="ink">
                <msink:context xmlns:msink="http://schemas.microsoft.com/ink/2010/main" type="inkWord" rotatedBoundingBox="5925,4101 6347,4049 6469,5054 6047,5106"/>
              </emma:interpretation>
              <emma:one-of disjunction-type="recognition" id="oneOf1">
                <emma:interpretation id="interp5" emma:lang="en-US" emma:confidence="0.5">
                  <emma:literal>k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&amp;</emma:literal>
                </emma:interpretation>
                <emma:interpretation id="interp8" emma:lang="en-US" emma:confidence="0">
                  <emma:literal>"</emma:literal>
                </emma:interpretation>
                <emma:interpretation id="interp9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1580.9125">-83-400 157 0,'0'0'75'16,"0"0"-30"-16,0 0 37 15,0 0 102-15,0 0-34 16,0 0-64-16,0 0-32 16,0 13-34-16,0-5-6 15,-3 1-5-15,-2 1-8 16,5 1-2-16,0 0 1 0,0 3 0 15,0-2 7 1,0-1-7-16,0 1 0 0,0-5 6 16,0 0-5-1,0 1 1-15,0 1 7 0,0-1 11 16,0 4 58 0,0 6 10-16,0-3-30 0,0 11-35 15,0-1-21 1,0 1 7-16,0-1-9 0,0 0-2 15,0-4 2-15,0-6 0 0,5 3 1 16,-2 0 6 0,0-5-6-16,-3 2 0 0,0 2 6 15,0 0-7 1,0 3 19-16,0 5-19 0,0 3 8 16,0 2 8-1,0 2-16-15,0-4 11 0,0 1-11 16,0-4-2-16,0-2 2 15,0-3 0-15,3-1 1 16,-1-5 0-16,6-3 1 16,-5-2-2-16,0 0 0 15,-3-3 1-15,2 2 5 16,1 3-5 0,0 0-1-16,2 6 9 0,-2 0-9 15,-3 1 13 1,3-4-13-16,-1 3 1 0,1-4 3 15,0-1-3-15,0-1-1 0,-3-2 8 16,0-1-7 0,5-3 5-16,-5 2-6 0,0-1 0 15,0-4 13 1,0 3-3-16,0 1 22 0,0 0 7 16,0 0-20-1,0 1-2-15,0-3-17 0,0 1 1 16,0-5-2-16,0 4 1 15,0-4 0-15,0 0 0 16,0 0-1-16,0 0 1 0,0 0 6 16,0 0 5-1,0 0 24-15,0 0-20 16,0-6-9-16,0-6-6 16,0-4-49-16,0 1-154 15,-16 1-652-15</inkml:trace>
          <inkml:trace contextRef="#ctx0" brushRef="#br0" timeOffset="6278.3197">257 0 113 0,'0'0'297'0,"0"0"-163"15,0 0-87-15,0 0-47 16,0 0-10-16,0 0 10 15,0 0 10-15,0 0 6 16,0 0-15-16,0 0 8 16,0 0 30-16,0 0 47 15,0 0 41-15,0 0-8 0,-8 2-19 16,0-2-27 0,-3 4-54-16,3-4-4 0,2 1 11 15,-1 3-19 1,-2 1 2-16,1 4-9 0,0 0 1 15,-1 0 0-15,-1 2-1 16,4-4 0-16,-4 2 7 16,-2 3-6-16,-1-1 17 0,-6 1 20 15,3 3-14 1,-3-2 4-16,0-2-19 0,4 1 1 16,2 3 2-1,4-8-11-15,2 2 0 0,4-3-1 16,0-4-10-1,3 1 4-15,0-3 3 0,0 0 3 16,0 0 0 0,0 0 0-16,0 0 0 0,0 0 0 15,0 0 1-15,0 0-9 0,0 0 8 16,0 3-6 0,0-1 5-16,0 3 2 0,0-1 0 15,6 1-1 1,-3-1 1-16,-3-4 4 0,4 4-4 15,-4-4 0 1,0 0 26-16,0 0-17 0,0 0 24 16,0 0 9-16,0 0-19 15,0 0 6-15,0 0-27 16,0 0-2-16,0 0 7 16,0 0-8-16,0 0 0 15,0 0 0-15,0 0 0 16,0 0 7-16,0 1-5 15,0-1 11-15,0 0 9 16,0 0-21 0,0 0 4-16,0 0-5 0,0 0-31 15,3 0 9-15,6 0 10 0,4 0 12 16,-1 0 19 0,-2 0-12-16,-1 0-7 0,1 3 0 15,-1 3 0 1,-2-1 16-16,-1 1-10 0,0 1 1 15,1 3-4 1,2-1-2-16,1-1-1 0,-1 1 0 16,7-3 1-16,-4-1-7 15,4 1 6-15,0 0 0 16,0-3 0-16,-5-1 1 16,0 2-1-16,-6-3 0 15,1-1 1-15,-6 4 6 16,5-4-6-16,-5 0 8 15,0 2-5-15,5-2-3 16,1 0-1-16,2 3 0 16,3 0 0-16,2-1-1 15,3 4 1-15,-4-3 0 0,1 0 0 16,-7 0-1 0,-3-3 1-16,0 2 0 0,-3-2-4 15,0 0 4 1,0 4 1-16,0-4 6 0,0 0 17 15,0 0-23 1,0 0 3-16,0 0-4 0,-6 0-14 16,0 0-84-16,0-4-401 0</inkml:trace>
        </inkml:traceGroup>
      </inkml:traceGroup>
    </inkml:traceGroup>
    <inkml:traceGroup>
      <inkml:annotationXML>
        <emma:emma xmlns:emma="http://www.w3.org/2003/04/emma" version="1.0">
          <emma:interpretation id="{994304D1-5C5B-4D2D-935B-5C9092E9837A}" emma:medium="tactile" emma:mode="ink">
            <msink:context xmlns:msink="http://schemas.microsoft.com/ink/2010/main" type="paragraph" rotatedBoundingBox="5454,5427 7301,5595 7245,6206 5398,60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026AD8-1243-4F61-B415-99829E1412E8}" emma:medium="tactile" emma:mode="ink">
              <msink:context xmlns:msink="http://schemas.microsoft.com/ink/2010/main" type="line" rotatedBoundingBox="5454,5427 7301,5595 7245,6206 5398,6037"/>
            </emma:interpretation>
          </emma:emma>
        </inkml:annotationXML>
        <inkml:traceGroup>
          <inkml:annotationXML>
            <emma:emma xmlns:emma="http://www.w3.org/2003/04/emma" version="1.0">
              <emma:interpretation id="{11D267AE-F56B-4BC6-A257-0FC598BFFEAD}" emma:medium="tactile" emma:mode="ink">
                <msink:context xmlns:msink="http://schemas.microsoft.com/ink/2010/main" type="inkWord" rotatedBoundingBox="5454,5427 6232,5498 6176,6108 5398,6037"/>
              </emma:interpretation>
              <emma:one-of disjunction-type="recognition" id="oneOf2">
                <emma:interpretation id="interp10" emma:lang="en-US" emma:confidence="0.5">
                  <emma:literal>U.</emma:literal>
                </emma:interpretation>
                <emma:interpretation id="interp11" emma:lang="en-US" emma:confidence="0">
                  <emma:literal>v.</emma:literal>
                </emma:interpretation>
                <emma:interpretation id="interp12" emma:lang="en-US" emma:confidence="0">
                  <emma:literal>V.</emma:literal>
                </emma:interpretation>
                <emma:interpretation id="interp13" emma:lang="en-US" emma:confidence="0">
                  <emma:literal>u.</emma:literal>
                </emma:interpretation>
                <emma:interpretation id="interp14" emma:lang="en-US" emma:confidence="0">
                  <emma:literal>..</emma:literal>
                </emma:interpretation>
              </emma:one-of>
            </emma:emma>
          </inkml:annotationXML>
          <inkml:trace contextRef="#ctx0" brushRef="#br0" timeOffset="12134.2543">-660 1189 449 0,'0'0'218'16,"0"0"-172"-1,0 0-46-15,0 0-5 0,0 0 4 16,0 0 2-1,0 0-1-15,19-3 12 0,-16 3 1 16,-3 0 44 0,0 0-6-16,0 0 15 0,0 3 50 15,0-1-26 1,0 4-17-16,0-6 3 0,0 3-49 16,0-3-13-16,0 4-14 15,0 1-11-15,0-3-1 16,0 4 13-16,0 3-1 15,0-4 12-15,0 1-11 16,0 3 5-16,0-4-6 0,0 4 1 16,0-1 18-1,0 1-6-15,0-4 9 16,0 4 0-16,0 0-21 0,0 4-1 16,0 2 0-16,0 4 1 15,0 1 2-15,5 3-1 16,0-3-2-16,-2 0 6 15,3-4-4-15,1 1-2 16,-4 1 0 0,0-4 0-16,0-1 9 0,-3-1-9 15,3-3 0 1,-3-1 4-16,3-5-4 0,1 3 0 16,2-1-10-16,3-1 7 0,4-2 2 15,3 1 1 1,0-3 0-16,2 0-1 0,1 0-15 15,0 0 16 1,-6 0-2-16,0 0-5 0,-4 0 7 16,1-9 0-1,-4 0 0-15,3-2 0 0,-2 0-2 16,-1-1 2-16,0-4-1 16,1-4-47-16,-1 0 22 15,2-6-10-15,0 5 36 16,-2-5 7-16,-4 1-6 15,-2 1 4-15,0 5-5 16,0-1 0-16,0 6 20 16,0 5-7-16,0 1 21 15,0 3 15-15,0 1-30 16,0 4-4-16,0-2-15 16,0 2 0-16,0-7 7 0,0-1-7 15,0-3-1 1,0-3 0-16,0-4-16 0,0 5 10 15,0-1 5 1,0 0 2-16,0 5 10 0,0 1-8 16,-2-2 11-1,-1 5 11-15,0-3-23 0,-2 6 19 16,5-1-20-16,0 3 0 0,0 0 0 16,0 0-18-1,0 0-9-15,0 0 9 0,0 0-8 16,0 0 25-1,0 0 1-15,0 0 0 0,0 0 5 16,0 0 2 0,0 0 6-16,0 0-1 0,0 0-10 15,0 0-4 1,0 0 1-16,0 0 1 0,0 0 10 16,5 0-10-16,6 0 9 15,2 0 1-15,-1 5-10 16,-2-1 7-16,-1 0-7 15,-2-1 1-15,-1 3-2 16,-3-4 7-16,0 4-6 16,4-3 8-16,-1 3-6 15,0-4-2-15,4 2 0 16,6-4 1-16,2 0 8 0,5 0-7 16,2 0-2-1,0-9 0-15,-3-3-5 0,-3 1-4 16,-9 3-6-1,-4-1 11-15,-6 4 4 0,0-4 0 16,0 0 20 0,0 1-1-16,-6-1-18 0,-1 2 16 15,1-1-16 1,3 3 0-16,0-3 0 0,3 2-1 16,0-5-40-16,0 4-15 0,3-2-19 15,3 0-21 1,4 6 11-16,-7 0 13 15,-3 3-10-15,0 0-93 16,-19 9 26-16</inkml:trace>
          <inkml:trace contextRef="#ctx0" brushRef="#br0" timeOffset="12896.588">99 1441 405 0,'0'0'259'0,"0"0"-156"16,0 0-80-16,0 0 74 0,0 0 72 15,0 0-52-15,0 0 7 16,3 0 23-16,-3 0-10 16,0 0-9-16,0 0-13 15,-3 0-4-15,-3-4-36 16,2 2-36-16,4-1 7 16,0 3-30-16,0-2-14 15,0 2-2-15,0 0 0 16,0 0-31-1,0 0-66-15,0-6-111 0,0 3-285 16,0-8-590-16</inkml:trace>
        </inkml:traceGroup>
        <inkml:traceGroup>
          <inkml:annotationXML>
            <emma:emma xmlns:emma="http://www.w3.org/2003/04/emma" version="1.0">
              <emma:interpretation id="{1530950C-58AE-4822-9E2F-E23EC895B986}" emma:medium="tactile" emma:mode="ink">
                <msink:context xmlns:msink="http://schemas.microsoft.com/ink/2010/main" type="inkWord" rotatedBoundingBox="6503,5581 7296,5653 7249,6162 6457,6090"/>
              </emma:interpretation>
              <emma:one-of disjunction-type="recognition" id="oneOf3">
                <emma:interpretation id="interp15" emma:lang="en-US" emma:confidence="0.5">
                  <emma:literal>At</emma:literal>
                </emma:interpretation>
                <emma:interpretation id="interp16" emma:lang="en-US" emma:confidence="0">
                  <emma:literal>at</emma:literal>
                </emma:interpretation>
                <emma:interpretation id="interp17" emma:lang="en-US" emma:confidence="0">
                  <emma:literal>It</emma:literal>
                </emma:interpretation>
                <emma:interpretation id="interp18" emma:lang="en-US" emma:confidence="0">
                  <emma:literal>'at</emma:literal>
                </emma:interpretation>
                <emma:interpretation id="interp19" emma:lang="en-US" emma:confidence="0">
                  <emma:literal>'At</emma:literal>
                </emma:interpretation>
              </emma:one-of>
            </emma:emma>
          </inkml:annotationXML>
          <inkml:trace contextRef="#ctx0" brushRef="#br0" timeOffset="22286.7126">753 1322 199 0,'0'0'191'15,"0"0"-87"-15,0 0-1 16,0 0-3-16,0 0-9 16,0 0-43-16,0 0-8 0,79-17 9 15,-74 14-11-15,3 3 4 0,0 0-5 16,3-2 1-1,3 2-5-15,2 0-24 16,6-4 5-16,0-1-12 0,4 1-2 16,2-1 16-1,-3 0-14-15,-3-1 28 0,-3 0 0 16,-6 3-11 0,-7 1 10-16,-3 2 6 0,1 0-13 15,-4 0 17 1,0 0 0-16,0 0-6 0,0 0-4 15,0 0-29-15,0 0-23 16,0 0-43-16,-10 0-109 16,4 0-108-16,-1 2-317 0</inkml:trace>
          <inkml:trace contextRef="#ctx0" brushRef="#br0" timeOffset="21646.4382">883 1133 173 0,'0'0'202'16,"0"0"-122"-1,0 0-54-15,0 0 14 0,0 0 13 16,0 0-34 0,0 0 17-16,0 18 0 0,0-9 8 15,0-3 5 1,0 0-9-16,0 0 11 0,0-1-2 15,0 3-13-15,0-2 13 16,0 1 2-16,0-2-2 16,0 3 19-16,0 6-18 15,0 1-13 1,0 4 9-16,-5 1-23 0,2 0-3 16,3 0-18-1,0 0 4-15,0-3 2 0,0 0-7 16,0-4 0-16,0 2 15 0,0-1-14 15,0-3 8 1,0 0 3-16,0 1 7 0,0-4 30 16,0 1-10-1,-6 0-9-15,4-2-6 0,2 0-24 16,0 2-1 0,0-5 0-16,0 0 0 0,8 1 2 15,8-2-1 1,3-3-1-16,0 3 0 0,0-3-2 15,-3 0 2-15,-4 0-16 16,-2 0-13-16,-4 0 22 16,-3 0-10-16,-3 0 15 15,0 0-4-15,3 0 1 16,-3 0 4-16,4 3-6 16,2-3-21-16,3 0-5 15,7 0-30-15,3 0-5 16,0-3-16-16,6-8-21 0,-3 0-5 15,-1 2-69 1,-2-2 37-16,-5 5-84 0,-9 3-9 0</inkml:trace>
          <inkml:trace contextRef="#ctx0" brushRef="#br0" timeOffset="19445.6477">448 1305 147 0,'0'0'205'15,"0"0"-95"-15,0 0-21 0,0 0-14 16,0 0-31-16,0 0-25 0,0-5-18 15,0 5-1 1,0 0 0-16,0 0 0 0,0 0 1 16,0 0-1-1,0 0 9-15,0 0 0 0,0 0-1 16,0 0 30 0,0 0 1-16,0 0 0 0,0 0 16 15,0 0-11-15,0 0-6 16,0 0-9-16,0 0-29 15,0 0 7-15,0 0-7 16,0 0-12-16,0 0 12 16,0 0-13-16,0 0 13 15,0 0 0-15,0 0 2 16,0 0 18-16,0 0 20 16,0 0 30-16,0 0 27 15,0 0-24-15,0 0-29 16,0 0-27-16,0 0-17 0,0 0 0 15,0 0-9 1,0 2 9-16,0 9 7 0,0 4-7 16,0-2 1-1,0 2 0-15,0-1 7 0,-3 3-8 16,-3 1 0 0,-7-2 0-16,4 0 10 0,-4-1-10 15,3 0 8-15,4-7-8 0,0-1 1 16,3-1-1-1,0 1 0-15,3-1 1 0,0-1-2 16,0 1 1 0,0-1 0-16,0-2 0 0,0 0 1 15,0 0-2 1,0-3 1-16,0 3 0 0,0-3 6 16,0 0-6-1,0 0 0-15,0 2 5 0,0-2-5 16,0 0 0-16,0 0-1 15,0 0-11-15,0 0 5 16,0 0-35-16,0 0-3 16,0 0-25-16,0 0-6 15,0 0 3-15,0 0-8 16,0 0-17-16,0 0-39 16,0-2-155-16</inkml:trace>
          <inkml:trace contextRef="#ctx0" brushRef="#br0" timeOffset="20746.4906">376 1600 136 0,'0'0'326'0,"0"0"-180"15,0 0-70-15,0 0 45 16,0 0-7-16,0 0-15 16,0 0-13-16,0 0-29 15,0 0-4-15,0 0-15 16,0 0-29-16,0 0 11 16,0 0-20-16,0 0 3 15,0 0 4-15,6 0 2 16,-3 0-9-16,0 0 0 15,0 0 1-15,4 0 14 16,-4 0-14-16,0 0 15 16,3 0 7-16,1 0-23 15,5 0 13-15,4 0-13 0,3 0 8 16,3 0-6-16,3 0-2 16,4 0 0-16,-4 0 2 15,-4-4-1-15,-2 4-2 16,-5 0-6-16,-6 0-1 15,-2 0 7-15,-6 0 1 16,3 0 0-16,-3 0 5 16,0 0-4-16,0 0-1 15,0 0 0-15,0 0 8 16,0-3-7-16,0 3-1 16,0 0 0-16,0 0 0 15,0 0-36-15,0 0 3 16,0 0-44-16,-3 0-60 0,-6 0-60 15,-1 3-214-15</inkml:trace>
          <inkml:trace contextRef="#ctx0" brushRef="#br0" timeOffset="20119.2208">451 1240 26 0,'0'0'189'0,"0"0"-140"16,0 0-37-16,0 0 19 15,0 0 1-15,0 0-12 16,0 0 6-16,35-9 0 16,-35 9 39-16,0 0 48 15,0 0 22-15,0 0 20 16,0 0-48-16,0 0-32 15,0 0-11-15,0 0-31 16,0 0-1-16,0 0-32 16,0 0 1-16,6 0-1 0,4 0 2 15,1 11 5 1,3 2-1-16,-1-3-6 0,-2 2 0 16,-3-2 1-16,-2 3 0 15,-4-2 15-15,1 0-4 16,-3-3-5-16,0 0 13 15,0 4-19-15,0 0 15 16,0 1 2-16,0 4-17 16,3 3 26-16,0-2-27 15,5-2 0-15,-3 1 5 16,6-3-4-16,-3 1-1 16,-2-3 0-16,1-2 8 15,-1-1-5-15,0-1-1 0,-3-2-1 16,1-1 12-1,-4 2-12-15,0-5-1 0,3 2 0 16,-3-2 2-16,0-2-1 16,0 3-1-16,0-3 0 15,0 0-1-15,0 0-9 16,0 0-12-16,0 0-15 16,0 0-23-16,0 0 27 15,0 0-12-15,0 0-7 16,0 0-22-16,0 0-79 15,0 0-169-15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40.1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8940DB-2778-4875-A944-9B12CDAEAE96}" emma:medium="tactile" emma:mode="ink">
          <msink:context xmlns:msink="http://schemas.microsoft.com/ink/2010/main" type="inkDrawing" rotatedBoundingBox="25501,11084 28588,11012 28590,11091 25503,11163" semanticType="underline" shapeName="Other">
            <msink:sourceLink direction="with" ref="{C73744F9-87B7-4715-8683-98725124EAFD}"/>
            <msink:sourceLink direction="with" ref="{F1B822E6-E48E-45C1-9623-7C13E39FDA93}"/>
            <msink:destinationLink direction="with" ref="{B26C25D2-AC94-4ABE-8BA1-9A0ED5DD6B26}"/>
          </msink:context>
        </emma:interpretation>
      </emma:emma>
    </inkml:annotationXML>
    <inkml:trace contextRef="#ctx0" brushRef="#br0">0 151 370 0,'0'0'206'16,"0"0"-164"-16,0 0-22 16,0 0 42-16,0 0 104 0,0 0-15 15,0 0-88-15,0 0-21 16,0 0 28-16,0 0-27 16,0 0 17-16,0 0-10 15,0 0-21-15,0 0 21 16,0 0-36-16,0 0-5 15,13 0-3-15,15 0 2 16,13-9-8-16,13-1 0 16,6-5 1-16,3 7 2 15,5-4-2-15,2 6-1 16,-1 1 1-16,-1 3 6 16,-1-2-9-16,-1 4 2 15,-3 0 0-15,3 0-7 0,-4 0 8 16,2 0-1-1,5 0 3-15,7 0-2 0,6 4-1 16,5-2 0-16,2 1 7 16,2-3 7-16,-7 0-14 15,-2 0 0-15,-6 0 4 16,-3 0 2-16,-5 0-7 16,1 0 1-16,-5 0-1 15,-8 0 1-15,-2 0 0 16,-8 0 0-16,2 0 2 15,-4 0-1-15,-3 0-1 16,3 0 0-16,0 0 0 16,-1 0-1-16,-2 0 2 0,-3 0-1 15,-6 0 0-15,-7 0 1 16,-6 0-1-16,-3 0 0 16,-4 0 2-16,-2 0-2 15,3 0 0-15,2 0 0 16,4-3 0-16,10-3 1 15,9 1-1-15,11 0 0 16,8-4-1-16,6 0-2 16,0-2 3-16,-3 3 0 15,-9-1 0-15,-15 4 6 16,-10 1-8-16,-14 3 2 16,-2-3-4-16,-10 4 3 15,0 0 2-15,0 0 5 0,0 0 7 16,0 0-12-1,0 0-2-15,0 0-27 0,-13 0-72 16,0-2-154-16,-1-5-411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30.1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2BF863-22C0-4072-A084-7398D67FE4FD}" emma:medium="tactile" emma:mode="ink">
          <msink:context xmlns:msink="http://schemas.microsoft.com/ink/2010/main" type="inkDrawing" rotatedBoundingBox="26409,8324 26586,6585 26684,6594 26507,8334" semanticType="callout" shapeName="Other">
            <msink:sourceLink direction="with" ref="{EB530BA2-F7BA-40AE-B591-591CA0198CC9}"/>
            <msink:sourceLink direction="with" ref="{F1B822E6-E48E-45C1-9623-7C13E39FDA93}"/>
          </msink:context>
        </emma:interpretation>
      </emma:emma>
    </inkml:annotationXML>
    <inkml:trace contextRef="#ctx0" brushRef="#br0">-292 2745 633 0,'0'0'122'16,"0"0"-112"-16,0 0-10 15,0 0 0-15,0 0 73 16,0 0 26-16,3 151-22 16,-3-91 2-16,0 2-50 15,0 0 9-15,0 0-21 16,0-5-15-16,0-7 24 16,0-4-25-16,0-4 12 15,0-2-2-15,0 1-9 16,0 3 9-16,0 7 1 15,0 3 7-15,0 8 10 16,0 3-19-16,-10 9 4 16,-2 2 5-16,-1 4-19 15,4-1 16-15,-4-6-15 16,0-7 0-16,7-13 13 0,-4-10-14 16,7-10 1-16,-3-6 6 15,3-9 1-15,0 0-6 16,-4-4-2-16,4 0 0 15,0 0 7-15,0 0-6 16,0 1-1-16,-4 1 0 16,4-1 9-16,0-4-12 15,0 0 3-15,0 2 0 16,3-6 0-16,-3-1 1 16,3-3-1-16,0-3 4 0,0 0 5 15,-3 0-5 1,3 0-4-16,0 0 0 0,0 0-3 15,0 0 2-15,-7 0-53 16,1-16-94-16,0-8-524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50.2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84C0AC-72FB-4EBE-922E-B4405D566346}" emma:medium="tactile" emma:mode="ink">
          <msink:context xmlns:msink="http://schemas.microsoft.com/ink/2010/main" type="writingRegion" rotatedBoundingBox="27318,9170 29133,9170 29133,9445 27318,9445"/>
        </emma:interpretation>
      </emma:emma>
    </inkml:annotationXML>
    <inkml:traceGroup>
      <inkml:annotationXML>
        <emma:emma xmlns:emma="http://www.w3.org/2003/04/emma" version="1.0">
          <emma:interpretation id="{5DB236DB-B048-45FD-9C3F-08E866F6BD83}" emma:medium="tactile" emma:mode="ink">
            <msink:context xmlns:msink="http://schemas.microsoft.com/ink/2010/main" type="paragraph" rotatedBoundingBox="27318,9170 29133,9170 29133,9445 27318,9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0A636D-DA5A-4BE6-B6B4-084C809EDC06}" emma:medium="tactile" emma:mode="ink">
              <msink:context xmlns:msink="http://schemas.microsoft.com/ink/2010/main" type="line" rotatedBoundingBox="27318,9170 29133,9170 29133,9445 27318,9445"/>
            </emma:interpretation>
          </emma:emma>
        </inkml:annotationXML>
        <inkml:traceGroup>
          <inkml:annotationXML>
            <emma:emma xmlns:emma="http://www.w3.org/2003/04/emma" version="1.0">
              <emma:interpretation id="{82714A7A-32E2-4D8F-931E-B1B14BC8D3C1}" emma:medium="tactile" emma:mode="ink">
                <msink:context xmlns:msink="http://schemas.microsoft.com/ink/2010/main" type="inkWord" rotatedBoundingBox="27318,9170 29133,9170 29133,9445 27318,9445"/>
              </emma:interpretation>
              <emma:one-of disjunction-type="recognition" id="oneOf0">
                <emma:interpretation id="interp0" emma:lang="en-US" emma:confidence="0.5">
                  <emma:literal>-o</emma:literal>
                </emma:interpretation>
                <emma:interpretation id="interp1" emma:lang="en-US" emma:confidence="0.5">
                  <emma:literal>- .</emma:literal>
                </emma:interpretation>
                <emma:interpretation id="interp2" emma:lang="en-US" emma:confidence="0">
                  <emma:literal>-on</emma:literal>
                </emma:interpretation>
                <emma:interpretation id="interp3" emma:lang="en-US" emma:confidence="0">
                  <emma:literal>_ .</emma:literal>
                </emma:interpretation>
                <emma:interpretation id="interp4" emma:lang="en-US" emma:confidence="0">
                  <emma:literal>. .</emma:literal>
                </emma:interpretation>
              </emma:one-of>
            </emma:emma>
          </inkml:annotationXML>
          <inkml:trace contextRef="#ctx0" brushRef="#br0">3549-816 375 0,'0'0'192'15,"0"0"-113"-15,0 0 9 16,0 0 35-16,0 0 31 15,0 0-31-15,0 0-78 16,-76-37-6-16,70 37-18 16,2 0-1-16,-5 0-20 15,-4 0-1-15,-9 16 1 0,-8 14 0 16,-5 9 6-16,-6 1 2 16,6 0-7-16,4-10-1 15,9-4 2-15,9-6-2 16,3-6 0-16,10-6-8 15,0-5-29-15,0 1 37 16,26-4-14-16,15 0 14 16,9 0 11-16,12 0-9 15,5-15-2-15,-11-2 0 16,-5 0 1-16,-16 0 0 16,-10 3 0-16,-12 0 5 15,-7-3 14-15,-6 0-1 0,0-2 48 16,0-1-25-1,-3 1-25-15,-16-3 46 0,0 8-46 16,-3 3-15-16,3 5-2 16,0 6-16-1,0 0-42-15,0 31-90 0,3 12-162 16,4 0-64-16</inkml:trace>
          <inkml:trace contextRef="#ctx0" brushRef="#br0" timeOffset="-4349.6157">1819-578 491 0,'0'0'215'16,"0"0"-142"-16,0 0-55 16,0 0 34-16,0 0 91 15,0 0-58-15,0 0-26 16,9-14-1-16,-2 10-58 15,2-1 20-15,1 0-1 16,-1-1-13-16,4 3 32 16,-1 1-28-1,7-2 7-15,10 2 8 0,9-1-24 0,14-3 12 16,16 4-13 15,9-1 1-31,12-1 5 31,4 2-6-31,5-1 0 16,-3-3 2-16,-8 4-1 0,-14-2-1 0,-13 2 0 0,-11 2 2 0,-14-3-2 0,-7 3 0 16,-2 0 0-16,-7-3 0 15,-4 1 8-15,1-2-9 16,-3 4 1-16,3-2-1 16,-4 2 0-16,1-3 1 15,3 3 0-15,-4 0-2 16,4 0-63-16,-8 0-52 15,0 9-193-15,-8 5-228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3:09.70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3917FE-C52A-45FF-8F9F-9B77494E8C80}" emma:medium="tactile" emma:mode="ink">
          <msink:context xmlns:msink="http://schemas.microsoft.com/ink/2010/main" type="writingRegion" rotatedBoundingBox="4809,7617 10313,7577 10342,11533 4838,11574"/>
        </emma:interpretation>
      </emma:emma>
    </inkml:annotationXML>
    <inkml:traceGroup>
      <inkml:annotationXML>
        <emma:emma xmlns:emma="http://www.w3.org/2003/04/emma" version="1.0">
          <emma:interpretation id="{52B2C41B-FA02-48BA-BF24-3D249658EE91}" emma:medium="tactile" emma:mode="ink">
            <msink:context xmlns:msink="http://schemas.microsoft.com/ink/2010/main" type="paragraph" rotatedBoundingBox="5104,7615 9336,7584 9342,8500 5111,8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A5A405-9AC8-47D5-BDB0-1B0953D28384}" emma:medium="tactile" emma:mode="ink">
              <msink:context xmlns:msink="http://schemas.microsoft.com/ink/2010/main" type="line" rotatedBoundingBox="5104,7615 9336,7584 9342,8500 5111,8531"/>
            </emma:interpretation>
          </emma:emma>
        </inkml:annotationXML>
        <inkml:traceGroup>
          <inkml:annotationXML>
            <emma:emma xmlns:emma="http://www.w3.org/2003/04/emma" version="1.0">
              <emma:interpretation id="{E6516EC4-5B49-46F8-933B-EC6640419DF7}" emma:medium="tactile" emma:mode="ink">
                <msink:context xmlns:msink="http://schemas.microsoft.com/ink/2010/main" type="inkWord" rotatedBoundingBox="5104,7615 7126,7600 7132,8516 5111,8531"/>
              </emma:interpretation>
              <emma:one-of disjunction-type="recognition" id="oneOf0">
                <emma:interpretation id="interp0" emma:lang="en-US" emma:confidence="0.5">
                  <emma:literal>per</emma:literal>
                </emma:interpretation>
                <emma:interpretation id="interp1" emma:lang="en-US" emma:confidence="0">
                  <emma:literal>pear</emma:literal>
                </emma:interpretation>
                <emma:interpretation id="interp2" emma:lang="en-US" emma:confidence="0">
                  <emma:literal>peon</emma:literal>
                </emma:interpretation>
                <emma:interpretation id="interp3" emma:lang="en-US" emma:confidence="0">
                  <emma:literal>rear</emma:literal>
                </emma:interpretation>
                <emma:interpretation id="interp4" emma:lang="en-US" emma:confidence="0">
                  <emma:literal>peer</emma:literal>
                </emma:interpretation>
              </emma:one-of>
            </emma:emma>
          </inkml:annotationXML>
          <inkml:trace contextRef="#ctx0" brushRef="#br0">68 178 523 0,'0'0'243'0,"0"0"-167"16,0 0-76-16,0 0-24 15,0 0-44-15,-8-3 68 16,8 26 15-16,0 11-14 16,0 5 11-16,0 4-11 15,8 2 87-15,-8-6-43 0,0-4-30 16,0-7-15-1,0-4 44-15,0 6-18 0,0-1-4 16,0-1-22-16,0 4 2 16,0-2 6-16,0 9-8 15,0 4 9-15,0 2-6 16,2 3-3-16,1-5 0 16,0-9-1-16,0-12-64 15,0-10-37-15,-3-12 14 16,3 0 82-16,-3-3-16 15,0-23-219-15,0-8 28 16,0-3 45-16,0-2 83 16,-9-6 75-16,-4 0 10 0,1-6 45 15,-1-3 88-15,5-3 9 16,-6 0-29-16,6 3 41 16,0 1-47-16,8 4 1 15,0 4-53-15,0 3-4 16,3 2-27-16,21 0-18 15,6 4-7-15,2 2 1 16,-1 8-19-16,1 10 16 16,-10 4-13-16,-3 6 6 15,-3 6 9-15,-4 0-25 16,-2 0 11-16,-1 12-11 16,-3 5-1-16,4 8 27 15,-4 4 4-15,-4 2 22 16,6 0 16-16,-5 3-41 0,0 0 10 15,-3-6-11-15,0-3 1 16,0-11 3-16,0-2-4 16,0-9 0-16,0-3 26 15,0 0-10-15,0 0 36 16,0 0-35-16,0 0-14 16,-6 0 7-16,6-6-3 15,0 1 18-15,0 5-25 16,0 0-71-16,0 0 3 15,0 0 46-15,9 0 15 16,4 5-1-16,-5 9 8 16,6-2 0-16,-6-5 2 15,3 0 14-15,0-2-16 16,2-5 1-16,3 4 18 16,6-4 50-16,3 0-41 0,4 0-8 15,5 0 2-15,1 0-15 16,3 0-7-16,3-4 0 15,-6 4 0-15,-2 0-2 16,-4 0 2-16,-1 0 0 16,-6 0 0-16,-3 0 9 15,0 0-10-15,0 0 1 16,0 0 0-16,3-5-2 16,0-4 3-16,2-2-1 15,-2-3 0-15,-3-2-4 16,0-5 3-16,-6-2 1 0,-4-2-6 15,-4-1 6 1,-5-2 0-16,0 2 6 0,-5-2 14 16,-17 2-20-16,-3 4 81 15,-2 2-47-15,0 4-20 16,3-2 28-16,2 7-40 16,9 6-1-16,4 1-1 15,0 4-19-15,2 0-4 16,-2 13 22-16,-1 8 1 15,-6 10-2-15,-2 3 2 16,2 4 0-16,-3 1 3 16,0 4 7-16,0-1-10 15,0 3 0-15,11 0 1 16,0 0 13-16,8 4-12 0,0-2-2 16,13 2 4-16,18-9 10 15,7-6-15-15,10-8 1 16,2-10-45-16,4-7 15 15,3-6-1-15,-2-3 23 16,-7 0-60-16,-1 0-148 16,-19-12-15-16,-9-3-91 0</inkml:trace>
          <inkml:trace contextRef="#ctx0" brushRef="#br0" timeOffset="1076.5337">1489 192 447 0,'0'0'148'15,"0"0"-98"-15,0 0-50 16,0 0 20-16,0 0 112 0,0 0-36 16,0 0-6-16,-44-36-58 15,15 36-9-15,-2 14-5 16,-4 3-17-16,4 3 40 16,2-1 2-16,7 0-24 15,6 7 4-15,8 1-23 16,-3 3 0-16,6 4 0 15,2 2 7-15,3-1-8 16,0-1 1-16,0-6-6 16,0-2-1-16,0-2 7 15,8-6-15-15,5-1 2 16,4-6 13-16,-3-4-7 16,5-1-29-16,4-5 23 0,2-1 4 15,0 0 9-15,3 0 0 16,4-10-11-16,-7-11-34 15,4-3 1-15,-10-5 1 16,-5-2 8-16,0-4 33 16,-12-2 4-16,-2 1 5 15,0-2 20-15,0 2-14 16,-8 3 26-16,-8 3-24 16,3 8-14-16,1 6 5 15,2 3-6-15,4 8-15 16,3 3-2-16,3 2 1 15,0 0-49-15,3-4-95 16,16 4 122-16,9-2 31 0,4-4 0 16,1 3 7-16,2 1 4 15,-6-2 3-15,-11 4-4 16,-5 0 3-16,-3 0 14 16,-4 0 67-16,-3 6-22 15,0 9-9-15,-3 1 1 16,3 4-46-16,-3 5 22 15,0 6-9-15,4 4-24 16,-1 4 17-16,6 2-17 16,4 0 10-16,3-1-7 31,-1-6-3-31,1-8 0 0,3-7-25 0,-3-5 20 0,3-5-14 16,0-6-9-1,8-3-61-15,27-8-41 0,-7-19-117 16,0-6-301-16</inkml:trace>
        </inkml:traceGroup>
        <inkml:traceGroup>
          <inkml:annotationXML>
            <emma:emma xmlns:emma="http://www.w3.org/2003/04/emma" version="1.0">
              <emma:interpretation id="{92B712B5-94E5-4DCF-850A-DBE248ECB917}" emma:medium="tactile" emma:mode="ink">
                <msink:context xmlns:msink="http://schemas.microsoft.com/ink/2010/main" type="inkWord" rotatedBoundingBox="7339,7636 9336,7621 9341,8269 7344,8284"/>
              </emma:interpretation>
              <emma:one-of disjunction-type="recognition" id="oneOf1">
                <emma:interpretation id="interp5" emma:lang="en-US" emma:confidence="0.5">
                  <emma:literal>Nice</emma:literal>
                </emma:interpretation>
                <emma:interpretation id="interp6" emma:lang="en-US" emma:confidence="0">
                  <emma:literal>Nine</emma:literal>
                </emma:interpretation>
                <emma:interpretation id="interp7" emma:lang="en-US" emma:confidence="0">
                  <emma:literal>Nitre</emma:literal>
                </emma:interpretation>
                <emma:interpretation id="interp8" emma:lang="en-US" emma:confidence="0">
                  <emma:literal>Nite</emma:literal>
                </emma:interpretation>
                <emma:interpretation id="interp9" emma:lang="en-US" emma:confidence="0">
                  <emma:literal>Nile</emma:literal>
                </emma:interpretation>
              </emma:one-of>
            </emma:emma>
          </inkml:annotationXML>
          <inkml:trace contextRef="#ctx0" brushRef="#br0" timeOffset="1391.7307">2523 23 914 0,'0'0'114'0,"0"0"-114"15,0 0-54-15,0 0 51 16,0 0 2-16,0 0 2 16,-3 158-1-16,0-113 5 15,0 0 3-15,-4-2 3 16,1-4-9-16,-7-3-2 15,2-4 41-15,-5 0-11 16,-9 0-15-16,-4 4-15 16,-8 0 0-16,-14 5-91 15,7-11-133-15,6-9-110 0</inkml:trace>
          <inkml:trace contextRef="#ctx0" brushRef="#br0" timeOffset="1700.7861">2388 220 709 0,'0'0'170'16,"0"0"-91"-16,0 0-70 15,0 0 11-15,0 0-8 16,0 0-11-16,0 0-1 15,29 19 0-15,-7 11 10 16,0 4-1-16,-1 4-9 16,-2 3 0-16,-3-2-1 15,0 1 1-15,-4-1 24 16,1 1-14-16,-1-3-2 0,1-5-3 16,-3-7-3-16,2-5-4 15,4-9-73-15,-3-6-160 16,-1-5-162-16</inkml:trace>
          <inkml:trace contextRef="#ctx0" brushRef="#br0" timeOffset="1997.6155">2779 138 557 0,'0'0'350'0,"0"0"-350"0,0 0-10 15,0 0 0-15,0 0 10 16,0 0 35-16,0 0-8 16,30 139-2-16,-17-88-18 15,-4 0 2-15,-2-3 21 16,-4-3-27-16,0-8 3 15,-3-2-6-15,0-7 8 16,0-2-19-16,0-7-57 16,-3-2-113-16,-2-11-168 0</inkml:trace>
          <inkml:trace contextRef="#ctx0" brushRef="#br0" timeOffset="2248.797">3054 166 849 0,'0'0'259'16,"0"0"-222"-16,0 0-17 16,0 0-20-16,0 0 0 15,0 0 0-15,-36 156 0 16,36-105-6-16,14 0 3 15,13 0-81-15,-5-5-23 16,-3-7-68-16,-14-8 24 0,-2-11-133 16,-3-12-45-16</inkml:trace>
          <inkml:trace contextRef="#ctx0" brushRef="#br0" timeOffset="2829.9695">2973 410 801 0,'0'0'173'15,"0"0"-173"-15,0 0-114 16,0 0 56-16,0 0 34 0,0 0 24 16,0 0-26-16,198-37-111 15,-125 12 10-15,-7-3 40 16,-9 2 15-16,-14 3 72 15,-10 9 6 1,-15 2 30-16,-12 6 17 0,-3 6 25 16,-3 0 23-16,0 0 64 31,0 0-6-31,-13 6-52 0,-1 18-81 47,0 5-6-47,1 7 3 0,10 1-23 0,3 0 0 0,3-10-20 0,32-7 20 0,9-14-13 15,10-6-39-15,3 0 26 16,3-17-6-16,0-11-23 16,-5-6-4-16,-7 2 36 0,-10 2 14 15,-10-1 7-15,-12 5 4 16,-7 1 3-16,-9 2 46 16,0 2 30-16,-6 5 53 15,-16 2-34-15,-3-1-44 16,3 6 27-16,3 7-45 15,3 2 11-15,6 0-27 16,7 2-16-16,3 22-7 16,0 6 1-16,7 8 0 15,27 1-2-15,17-5 2 16,12-8-6-16,8-9-1 16,-1-8 0-16,-10-7 6 15,-13 1 1-15,-15-3-46 0,-32 3 10 16,0-3-197-16,-29 0-383 15</inkml:trace>
        </inkml:traceGroup>
      </inkml:traceGroup>
    </inkml:traceGroup>
    <inkml:traceGroup>
      <inkml:annotationXML>
        <emma:emma xmlns:emma="http://www.w3.org/2003/04/emma" version="1.0">
          <emma:interpretation id="{73E937CB-7E03-490A-AE35-638967CE24D1}" emma:medium="tactile" emma:mode="ink">
            <msink:context xmlns:msink="http://schemas.microsoft.com/ink/2010/main" type="paragraph" rotatedBoundingBox="4793,8903 8915,8728 8954,9636 4831,9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3A6130-1E18-4D5F-95E0-607B1581E24D}" emma:medium="tactile" emma:mode="ink">
              <msink:context xmlns:msink="http://schemas.microsoft.com/ink/2010/main" type="line" rotatedBoundingBox="4793,8903 8915,8728 8954,9636 4831,9811"/>
            </emma:interpretation>
          </emma:emma>
        </inkml:annotationXML>
        <inkml:traceGroup>
          <inkml:annotationXML>
            <emma:emma xmlns:emma="http://www.w3.org/2003/04/emma" version="1.0">
              <emma:interpretation id="{512CE961-9FAA-46DF-8809-EA8C9F82FE42}" emma:medium="tactile" emma:mode="ink">
                <msink:context xmlns:msink="http://schemas.microsoft.com/ink/2010/main" type="inkWord" rotatedBoundingBox="4793,8903 8915,8728 8954,9636 4831,9811"/>
              </emma:interpretation>
              <emma:one-of disjunction-type="recognition" id="oneOf2">
                <emma:interpretation id="interp10" emma:lang="en-US" emma:confidence="0.5">
                  <emma:literal>Hortencia</emma:literal>
                </emma:interpretation>
                <emma:interpretation id="interp11" emma:lang="en-US" emma:confidence="0.5">
                  <emma:literal>Hour retake</emma:literal>
                </emma:interpretation>
                <emma:interpretation id="interp12" emma:lang="en-US" emma:confidence="0">
                  <emma:literal>Here retake</emma:literal>
                </emma:interpretation>
                <emma:interpretation id="interp13" emma:lang="en-US" emma:confidence="0">
                  <emma:literal>Hour retakes</emma:literal>
                </emma:interpretation>
                <emma:interpretation id="interp14" emma:lang="en-US" emma:confidence="0">
                  <emma:literal>Hole retake</emma:literal>
                </emma:interpretation>
              </emma:one-of>
            </emma:emma>
          </inkml:annotationXML>
          <inkml:trace contextRef="#ctx0" brushRef="#br0" timeOffset="3589.9837">-280 1559 763 0,'0'0'113'15,"0"0"-38"-15,0 0-45 16,0 0-21-16,0 0-9 15,0 0 0-15,0 0 11 16,8-42-6-16,0 70 3 16,2 6 76-16,-4 8-14 15,-3-1-27-15,-3-2 38 16,0-2-36-16,0-6-33 16,0 3 18-16,0-3-30 15,0 2 1-15,0 2-1 16,0-3-37-16,-6 4-126 0,-10-8-207 15,0-11-282-15</inkml:trace>
          <inkml:trace contextRef="#ctx0" brushRef="#br0" timeOffset="3869.283">-160 1653 829 0,'0'0'191'16,"0"0"-103"-16,0 0-50 16,0 0 5-16,0 0-14 0,0 0-16 15,0 0-13-15,0 29 0 16,0 9 36-16,13 11-25 16,3 4-4-16,3 8-4 15,-4-5 3-15,1 1-6 16,-3-4 0-16,-4-5-24 15,-2-8 24-15,-4-11-111 16,-3-13-55-16,0-7-71 16,0-9-94-16</inkml:trace>
          <inkml:trace contextRef="#ctx0" brushRef="#br0" timeOffset="4812.2249">-112 1950 849 0,'0'0'211'16,"0"0"-201"-16,0 0-10 0,0 0-26 15,0 0 26-15,0 0 9 16,0 0-9 0,156-74 8-16,-102 49-8 0,0-1 0 15,-13 4-24 16,-10 8-6-31,-12 3 13 0,-12 4 8 0,-4 5 9 0,-3 2 0 16,0 0-1-16,0 0 11 16,0 0 8-16,0 0 67 15,0 0-55-15,0 0 10 16,0 0-40-16,0 6 0 0,0 14-1 16,0 7 7-16,6 8-6 15,2 4 0-15,3 4-2 16,-3-3-4-16,3-8 6 15,-3-2-1-15,5-10 1 16,-4-10-18-16,4-2 18 16,3-8 0-16,3 0-8 15,0 0-5-15,3-18 13 16,-3-5-47-16,-3-4 31 16,-7 0-20-16,-6-7 36 15,-3 0-6-15,0-3 6 16,0 4 10-16,0-2 9 0,-12 10 51 15,-1-1-37 1,0 6-26-16,1 6-5 0,-1 6-2 16,4-1 0-16,5 4 13 15,4-1-13-15,0 1-2 16,16-4 2-16,16 0-13 16,6 1 7-16,6 5 6 15,0 3-1-15,-3 0-8 16,-9 0 9-16,-5 9 0 15,-11 6-1-15,-4 4-3 16,-8 7 4-16,-4 1 40 16,0 8-22-16,0 4 21 15,0 3-10-15,0 1-16 16,0-1-7-16,6-2 2 0,3-9-16 16,7-8 3-16,3-8-3 15,3-10-5-15,3-5 12 16,4 0 1-16,9-13 7 15,-2-14-1-15,2-7-12 16,3-6 3-16,-9-2 3 16,-4-1 2-16,-6 1 4 15,-9-1-6-15,-7 4 23 16,-6 7-12-16,0 5 59 16,0 7-12-16,0 9-33 15,0 7 28-15,-3 4-53 16,3 0-6-16,0 0 6 15,0 24-10-15,0 3 10 16,0 8 0-16,13 1 0 0,6-5-8 16,0-2 8-16,0-6 0 15,0-7 0-15,-4-4-10 16,-5-4 2-16,-4-5-19 16,-1 0-43-16,-5-3-30 15,0 0-82-15,0-12-127 0</inkml:trace>
          <inkml:trace contextRef="#ctx0" brushRef="#br0" timeOffset="5613.1476">991 1237 1139 0,'0'0'196'0,"0"0"-169"0,0 0-22 15,0 0-5-15,0 0-53 16,0 0-3-16,0 0 20 16,171-4-6-16,-84 4-109 15,5 4-103-15,-4-4-12 16,-12 4 18-16,-24-4 146 16,-17 0 83-16,-16 0 18 15,-13 1 1-15,-6 3 138 16,0-2 129-16,0 6 17 15,-6 7-122-15,-13 7-87 0,-3 14-2 16,-2 17-30-16,5 8-4 16,11 16-21-16,8 5-11 15,0 0-7-15,19-8 0 16,13-18-13-16,3-16-15 16,-1-20-131-16,-2-11 98 15,3-9 61-15,-7 0-14 16,4-24 14-16,-7-6-25 15,-9-13 5-15,-7-5 20 16,-9-6 0-16,0-9 7 16,-9 4 9-16,-10-3-15 15,3 11 47-15,0 6 52 16,4 14-45-16,5 11-3 16,4 5-39-16,3 14-13 15,0-3-38-15,10 4-24 0,18 0 55 16,13 0 1-16,5 0 6 15,2 4-3-15,-1 3 3 16,-6 10 0-16,-6 4 0 16,-13 9 0-16,-13 1 7 15,-2 5 32-15,-7-1-21 16,0-1 31-16,0-3-24 16,0 3 12-16,-7 0-18 15,-5 1-12-15,2-2-4 16,4 1-3-16,3-3-32 15,3-5-68-15,0-3-27 16,0-4-62-16,0-8-101 16,0-5-197-16</inkml:trace>
          <inkml:trace contextRef="#ctx0" brushRef="#br0" timeOffset="5915.9766">2137 1709 918 0,'0'0'150'15,"0"0"-98"-15,0 0-49 16,0 0-3-16,0 0 0 0,0 0 0 16,0 0-6-1,0 0-6-15,169 31-80 0,-115-27-40 16,11-4-148-16,-13 0 18 16,-15-15-60-16</inkml:trace>
          <inkml:trace contextRef="#ctx0" brushRef="#br0" timeOffset="5717.0882">2278 1498 5 0,'0'0'928'0,"0"0"-710"0,0 0-112 16,0 0 8-16,0 0-34 15,0 0-52-15,0 0-14 16,-32 45-13-16,32 0-1 16,0 11 0-16,4 4-25 0,18-1-49 15,6-6-64-15,4-4-1 16,-4-9 22-16,-6-15-202 15,-12-13 103-15</inkml:trace>
          <inkml:trace contextRef="#ctx0" brushRef="#br0" timeOffset="6285.8839">2850 1369 120 0,'0'0'801'0,"0"0"-668"0,0 0-73 15,0 0-7-15,0 0 8 16,0 0-32-16,0 0-28 16,-163-8 8-16,144 42-9 15,7 9 0-15,2 12 0 16,4 3 5-16,3 2-6 16,3-1 1-16,0-5 0 15,0-7 1-15,0-7 0 16,0-3-1-16,6-9 0 15,7-5 0-15,6-6-7 16,0-5 7-16,6-6-88 16,0-6-53-16,10 0 79 0,3-13 15 15,5-15-95 1,4-2-92-16,4-13 73 0,-13 7-76 16</inkml:trace>
          <inkml:trace contextRef="#ctx0" brushRef="#br0" timeOffset="6499.9614">3073 1583 124 0,'0'0'240'0,"0"0"-66"16,0 0 38-16,0 0-38 16,0 0-27-16,0 0-11 15,0 0-66-15,-11-51-69 16,11 58 12-16,0 19-13 16,0 8 0-16,0 10-2 15,0 1 1-15,6-4-41 16,4-1-9-16,-2-3-5 15,-2-9-22-15,-3-5-2 0,2-10-40 16,-5-4 0-16,0-9-64 16,0 0-43-16</inkml:trace>
          <inkml:trace contextRef="#ctx0" brushRef="#br0" timeOffset="6980.6876">3263 1517 702 0,'0'0'247'0,"0"0"-127"16,0 0-65-16,0 0-42 16,0 0 13-16,0 0 10 15,-125 176-35-15,108-129-1 16,10-3 0-16,7-12-7 0,0-6-1 16,26-14-99-16,12-12-20 15,9 0 49-15,3-12-56 16,1-16-36-16,-5-2-27 15,-5-5 20-15,-9 1 164 16,-10 3 13-16,-13 5 140 16,-9 5 1-16,0 5 12 15,0 6 35-15,-15 6 39 16,-1 4-88-16,-5 0-60 16,2 4-53-16,0 19-10 15,5 1-16-15,9 2-2 16,5-1 1-16,0-5-29 0,13-5 29 15,23-5-8 1,12-4-43-16,9-6 42 16,2 0 10-16,-2 0-7 0,-6 0 6 15,-13-6 1-15,-11 4 0 16,-11 2-1-16,-7 0-2 16,-9 0 1-16,0 0-6 15,0 11 8-15,0 4 30 16,0 2-30-16,0-6-5 15,13-8-114-15,9-3-193 16,3 0-66-16</inkml:trace>
        </inkml:traceGroup>
      </inkml:traceGroup>
    </inkml:traceGroup>
    <inkml:traceGroup>
      <inkml:annotationXML>
        <emma:emma xmlns:emma="http://www.w3.org/2003/04/emma" version="1.0">
          <emma:interpretation id="{AD300C0B-6708-4D5E-9B6B-E6296439DC2E}" emma:medium="tactile" emma:mode="ink">
            <msink:context xmlns:msink="http://schemas.microsoft.com/ink/2010/main" type="paragraph" rotatedBoundingBox="5349,10371 10351,10497 10325,11539 5323,11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38329D-94CE-49D1-A55B-7E510ADB7811}" emma:medium="tactile" emma:mode="ink">
              <msink:context xmlns:msink="http://schemas.microsoft.com/ink/2010/main" type="line" rotatedBoundingBox="5349,10371 10351,10497 10325,11539 5323,11413"/>
            </emma:interpretation>
          </emma:emma>
        </inkml:annotationXML>
        <inkml:traceGroup>
          <inkml:annotationXML>
            <emma:emma xmlns:emma="http://www.w3.org/2003/04/emma" version="1.0">
              <emma:interpretation id="{FE7298A3-AE87-465B-9606-7DA5B2A2B58C}" emma:medium="tactile" emma:mode="ink">
                <msink:context xmlns:msink="http://schemas.microsoft.com/ink/2010/main" type="inkWord" rotatedBoundingBox="5289,11234 5355,10352 6040,10404 5974,11286"/>
              </emma:interpretation>
              <emma:one-of disjunction-type="recognition" id="oneOf3">
                <emma:interpretation id="interp15" emma:lang="en-US" emma:confidence="0.5">
                  <emma:literal>E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_</emma:literal>
                </emma:interpretation>
                <emma:interpretation id="interp18" emma:lang="en-US" emma:confidence="0">
                  <emma:literal>=</emma:literal>
                </emma:interpretation>
                <emma:interpretation id="interp1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7858.9275">240 2859 1068 0,'0'0'153'16,"0"0"-88"-16,0 0-65 15,0 0-24-15,0 0 12 16,0 0 12-16,0 0 11 16,92-49-5-16,-37 38-6 15,12 5 7-15,-1 1-1 0,-6 0-7 16,-6 2 1-16,-11 3-58 15,-2 0-117-15,-16 0-211 16,-9 0-253-16</inkml:trace>
          <inkml:trace contextRef="#ctx0" brushRef="#br0" timeOffset="7603.0741">259 3326 766 0,'0'0'282'16,"0"0"-185"-16,0 0-64 15,0 0 8-15,0 0 2 16,0 0 24-16,0 0-60 16,5-91-7-16,-5 91-6 0,0 3 5 15,0 20 1-15,0 8 80 16,0 6-60-16,0 2 2 15,0 4-22-15,0-1 8 16,14-3 0-16,8 2-8 16,5-5 9-16,8-8 1 15,0-5-7 1,6-6-3 15,0-8 0-31,3-7 1 0,0-2-16 0,4 0-2 0,-2-13-44 0,4-16-1 31,-2-8-86-15,5-25 18-16,-8 6-169 0,-14 5-298 0</inkml:trace>
        </inkml:traceGroup>
        <inkml:traceGroup>
          <inkml:annotationXML>
            <emma:emma xmlns:emma="http://www.w3.org/2003/04/emma" version="1.0">
              <emma:interpretation id="{CB27E92F-4536-4450-9FC8-44CD1F3F1A7C}" emma:medium="tactile" emma:mode="ink">
                <msink:context xmlns:msink="http://schemas.microsoft.com/ink/2010/main" type="inkWord" rotatedBoundingBox="6262,10390 7432,10521 7359,11174 6189,11043"/>
              </emma:interpretation>
              <emma:one-of disjunction-type="recognition" id="oneOf4">
                <emma:interpretation id="interp20" emma:lang="en-US" emma:confidence="0.5">
                  <emma:literal>GA</emma:literal>
                </emma:interpretation>
                <emma:interpretation id="interp21" emma:lang="en-US" emma:confidence="0">
                  <emma:literal>Get</emma:literal>
                </emma:interpretation>
                <emma:interpretation id="interp22" emma:lang="en-US" emma:confidence="0">
                  <emma:literal>Got</emma:literal>
                </emma:interpretation>
                <emma:interpretation id="interp23" emma:lang="en-US" emma:confidence="0">
                  <emma:literal>CA</emma:literal>
                </emma:interpretation>
                <emma:interpretation id="interp24" emma:lang="en-US" emma:confidence="0">
                  <emma:literal>Gat</emma:literal>
                </emma:interpretation>
              </emma:one-of>
            </emma:emma>
          </inkml:annotationXML>
          <inkml:trace contextRef="#ctx0" brushRef="#br0" timeOffset="8304.5487">1394 2969 22 0,'0'0'154'16,"0"0"-5"-16,0 0-45 15,0 0 70-15,0 0 15 16,0 0-70-16,0 0 43 15,-88-133-61-15,47 133-69 16,1 14 0-16,2 15 7 16,6 5-9-16,13 4-30 15,16 6 0-15,3 4-10 16,0 5 11-16,10 2-1 16,12 0 0-16,3 0-3 0,-1-6 3 15,-2-8 0-15,-3-7 0 16,-6-3 2-16,-4-11-2 15,1-5 0-15,-4-10 0 16,1-5-41-16,2 0-5 16,10 0-35-16,6-11 59 15,10-14 15-15,6-6-83 16,3-3-53-16,-6-1-11 16,-11 4-28-16,-8 8-3 15,-16 7-60-15</inkml:trace>
          <inkml:trace contextRef="#ctx0" brushRef="#br0" timeOffset="8435.4722">1516 3214 103 0,'0'0'311'16,"0"0"-71"-16,0 0-28 16,0 0-89-16,0 0 5 15,0 0 1-15,0 0-99 0,-109-45-29 16,103 58-2-16,-1 11-12 16,7 11-114-16,0-4-171 15,0-8-214-15</inkml:trace>
          <inkml:trace contextRef="#ctx0" brushRef="#br0" timeOffset="8739.6993">1788 2850 995 0,'0'0'213'0,"0"0"-174"16,0 0-38-16,0 0 6 15,0 0-7-15,0 0 16 16,0 0-3-16,-3 159-10 16,3-94-3-16,0-6-4 15,9-8-9-15,4-8-2 16,-2-11-48-16,-3-13 45 15,-2-5-8-15,-3-2-34 16,-3-6-92-16,0-1-123 16,0-5-39-16</inkml:trace>
          <inkml:trace contextRef="#ctx0" brushRef="#br0" timeOffset="8996.4574">1922 3004 1152 0,'0'0'164'15,"0"0"-113"-15,0 0-49 16,0 0-4-16,0 0 2 16,0 0-14-16,0 0 12 15,-6 101 2-15,9-51 0 0,-3 5-13 16,0-4-80-1,0-6-16-15,-12-5 69 0,-14-6-63 16,-15 6-80-16,8-13-74 16,4-7-121-16</inkml:trace>
          <inkml:trace contextRef="#ctx0" brushRef="#br0" timeOffset="9151.8817">1821 3306 335 0,'0'0'156'0,"0"0"-25"15,0 0-31-15,0 0-31 16,0 0-12-16,0 0-46 16,0 0-4-16,111-17-5 15,-48 11-2-15,46-16-71 16,-11-1-124-16,-9 0-186 0</inkml:trace>
        </inkml:traceGroup>
        <inkml:traceGroup>
          <inkml:annotationXML>
            <emma:emma xmlns:emma="http://www.w3.org/2003/04/emma" version="1.0">
              <emma:interpretation id="{1FF6EE67-2A1C-4EB7-BD80-1D75E18C94DA}" emma:medium="tactile" emma:mode="ink">
                <msink:context xmlns:msink="http://schemas.microsoft.com/ink/2010/main" type="inkWord" rotatedBoundingBox="7606,10428 10351,10497 10325,11539 7580,11470"/>
              </emma:interpretation>
              <emma:one-of disjunction-type="recognition" id="oneOf5">
                <emma:interpretation id="interp25" emma:lang="en-US" emma:confidence="0.5">
                  <emma:literal>Cheri,</emma:literal>
                </emma:interpretation>
                <emma:interpretation id="interp26" emma:lang="en-US" emma:confidence="0">
                  <emma:literal>crores,</emma:literal>
                </emma:interpretation>
                <emma:interpretation id="interp27" emma:lang="en-US" emma:confidence="0">
                  <emma:literal>aporic,</emma:literal>
                </emma:interpretation>
                <emma:interpretation id="interp28" emma:lang="en-US" emma:confidence="0">
                  <emma:literal>crore,</emma:literal>
                </emma:interpretation>
                <emma:interpretation id="interp29" emma:lang="en-US" emma:confidence="0">
                  <emma:literal>Chari,</emma:literal>
                </emma:interpretation>
              </emma:one-of>
            </emma:emma>
          </inkml:annotationXML>
          <inkml:trace contextRef="#ctx0" brushRef="#br0" timeOffset="9459.2197">2637 2930 391 0,'0'0'204'0,"0"0"-69"15,0 0 72-15,0 0-60 16,0 0-80-16,0 0-38 16,0 0-29-16,-111-4 0 15,97 36 0-15,3 2 0 16,6 3-1-16,2 5 1 15,3 1-9-15,0 3 0 0,0-5 9 16,0-1-36 0,0-3 36-16,11 0 0 0,-1-6 10 15,2-9-10-15,4-5-29 16,3-8 28-16,6-9-25 16,7 0-93-16,18-9-18 15,-9-12-92-15,-6-9-175 0</inkml:trace>
          <inkml:trace contextRef="#ctx0" brushRef="#br0" timeOffset="10713.8648">2790 2825 1007 0,'0'0'68'16,"0"0"-68"-16,0 0-44 16,0 0 43-16,-6 147-19 15,17-90 20-15,13 8-10 16,1 10-63-16,0 6-127 16,-9 3 16-16,-3-3-33 15,-10-15 171-15,-3-14 46 16,0-18 79-16,0-9 11 15,0-7-58-15,0-5-17 16,0-4-2-16,0-6-13 0,0-3-1 16,0 0-78-16,0 0-5 15,3-12 50-15,6-14-126 16,4-10 89-16,0-3 58 16,-4-10 13-16,4-4 26 15,-7-3 117-15,-3-4-3 16,-3 3 10-16,0 3-78 15,0 7 12-15,0 15 43 16,0 9 36-16,0 14-117 16,0 7-46-16,7 2-107 15,15 0 90-15,3 0-11 16,5 8-19-16,2 13-14 16,-4 3 3-16,-2 3 44 0,-4-5-3 15,-6-5 17-15,-4-6 7 16,-6-2 3-16,-2-4 13 15,-1-2 16-15,0-3-14 16,6 0-8-16,1 0-17 16,12-6-1-16,6-19-82 15,10-7-79 17,2-7 35-32,1 0 19 46,-6 3 106-46,-10 9 2 0,-9 8 97 0,-13 7 42 0,-3 9 97 0,0 3-22 0,-16 0-78 0,-12 6-88 0,-4 19-42 0,5 4 20 16,2 4-26-16,9 4 1 16,7-2-3-16,9-5-17 15,0-4-47-15,28-7-25 16,13-7-120-16,5-6-22 16,5-6 132-16,-1 0 41 15,-6 0 22-15,-9 0-4 16,-11-6 41-16,-7-2 1 15,-7 2 9 1,-10-2 62 62,0-5-8-78,0 0-28 0,0-2 18 0,-10-3-22 16,1-5 2-16,-1 0 23 0,4 0-1 0,-4 6-29 0,7 2-25 0,0 6-1 0,3 4 0 0,0 5-38 0,0 0-34 0,0 0 53 0,13 0 2 15,9 10 1-15,8 0-39 16,5 2 3-16,0-3 26 16,-4-1 14-16,-5-2 12 15,-4 3 9-15,-6-4 20 16,-7 3 26-16,-6 3-5 16,-3 1 27-16,0 7 99 15,0 4-61-15,0 4-18 16,-12 3-42-16,5 7-43 15,1 2 15-15,6 1-13 16,0 0-14-16,0-10-13 16,13-7 13-16,5-9-1 0,5-5-50 15,2-9-87-15,-3 0 115 16,0 0-19-16,-3-14-21 16,0-9 2-16,-3-5-10 15,-2 0 32-15,-6 0 15 16,-3 2 24-16,-5 3 7 15,0 6 65-15,0 9 60 16,0 5-8-16,0 3-34 16,0 0-44-16,0 0-46 15,0 5 13-15,0 16-14 16,0 4 1-16,3 1 0 16,8 2-7-16,3-2-19 15,2-5-55-15,3-6 3 0,0 0-96 16,6-4-15-1,-6-1 13-15,-3-1-70 0</inkml:trace>
          <inkml:trace contextRef="#ctx0" brushRef="#br0" timeOffset="10958.783">3942 3013 36 0,'0'0'762'0,"0"0"-749"0,0 0-13 16,0 0-147-16,0 0 93 15,0 0 34-15,0 0 19 16,163-64-83-16,-112 56-187 0</inkml:trace>
          <inkml:trace contextRef="#ctx0" brushRef="#br0" timeOffset="11330.7336">4347 3224 484 0,'0'0'65'15,"0"0"-28"-15,0 0-16 16,0 0 45-16,0 0 32 15,0 0-76-15,0 0-22 16,0-5-18-16,5 10 18 16,-5 18 69-16,2 2-15 15,1 4-24-15,-3-1 1 0,0-2-30 16,0-7 7 0,0-2-8-16,0-2-3 0,3-6-8 15,0-4-53-15,0-5-75 16,2 0-64-16,-3 0-152 0</inkml:trace>
        </inkml:traceGroup>
        <inkml:traceGroup>
          <inkml:annotationXML>
            <emma:emma xmlns:emma="http://www.w3.org/2003/04/emma" version="1.0">
              <emma:interpretation id="{7DC7EEBF-5422-4FB5-A4D1-F7BE520CE168}" emma:medium="tactile" emma:mode="ink">
                <msink:context xmlns:msink="http://schemas.microsoft.com/ink/2010/main" type="inkWord" rotatedBoundingBox="9964,10547 10550,11117 10140,11538 9554,10968"/>
              </emma:interpretation>
              <emma:one-of disjunction-type="recognition" id="oneOf6">
                <emma:interpretation id="interp30" emma:lang="en-US" emma:confidence="0.5">
                  <emma:literal>%</emma:literal>
                </emma:interpretation>
                <emma:interpretation id="interp31" emma:lang="en-US" emma:confidence="0">
                  <emma:literal>r</emma:literal>
                </emma:interpretation>
                <emma:interpretation id="interp32" emma:lang="en-US" emma:confidence="0">
                  <emma:literal>7</emma:literal>
                </emma:interpretation>
                <emma:interpretation id="interp33" emma:lang="en-US" emma:confidence="0">
                  <emma:literal>Y</emma:literal>
                </emma:interpretation>
                <emma:interpretation id="interp3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2131.881">4600 3201 682 0,'0'0'104'15,"0"0"-85"-15,0 0 23 16,0 0 17-16,0 0-6 16,0 0-37-16,0 0-15 15,-22 23-1-15,22 9 7 16,0 1-6-16,0-2-2 15,0-3 1-15,0-5-2 16,11-3 2-16,8-2 0 16,0-5 2-16,3-5 7 15,4-4-9-15,-1-4-32 16,3 0 6-16,-2 0-22 0,-1-18 18 16,-6-7-3-16,-7-2 28 15,-2-3-6-15,-7 0 19 16,-3 1-8-16,0-2 13 15,0 2 15-15,-6 1 30 16,-4 5-35-16,1 4 17 16,6 7 14-16,-1 4-54 15,4 2 0-15,0 5-7 16,7-3-72-16,21 0 78 16,4 3-15-16,-1 1-25 15,1 0-9-15,-8 0 5 16,-5 5 23-16,-3 12-14 15,-10 6 6-15,-3 1 30 16,-3 4 68-16,0-1 24 0,0 1 3 16,0 0-34-16,-6 3 26 15,-4 4-42-15,4 4-34 16,6 6 27-16,0 6-38 16,0 2 0-16,0 7 0 15,16 0-2-15,3 2-92 16,-3-5-53-16,-7-6-81 15,1-9 20-15,-10-11-82 16,0-13 107-16,0-18 147 16,0 0 23-16,-7 0 13 0</inkml:trace>
          <inkml:trace contextRef="#ctx0" brushRef="#br0" timeOffset="12345.7585">5115 3265 317 0,'0'0'74'0,"0"0"-53"0,0 0-19 16,0 0-2-16,0 0 0 15,0 0 1-15,0 0 35 16,108 27-35 0,-103 1 11-16,-2 0 8 0,-3-2 2 15,0-9 18-15,0-2 58 16,0-6 49-16,0-8 8 15,0 3-45-15,-8-4-52 16,-5 0-19-16,-4 0-28 16,3 0 17-16,1 0-28 15,0-23-28-15,7-3-202 0,-3-5-292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25.27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3432B1-7A5A-490C-9934-69BA10AF48AC}" emma:medium="tactile" emma:mode="ink">
          <msink:context xmlns:msink="http://schemas.microsoft.com/ink/2010/main" type="inkDrawing" rotatedBoundingBox="8416,7918 13414,5216 15703,9450 10705,12152" hotPoints="14641,8851 12037,11455 9433,8851 12037,6247" semanticType="enclosure" shapeName="Circle"/>
        </emma:interpretation>
      </emma:emma>
    </inkml:annotationXML>
    <inkml:trace contextRef="#ctx0" brushRef="#br0">7559-1026 146 0,'0'0'97'0,"0"0"-64"15,0 0-26-15,0 0-6 16,0 0 15-16,0 0 72 16,0 0 88-16,29 35-16 15,-29-35-68-15,0 0-2 16,0 0-21-16,0 0-12 16,0 0-18-16,0 0-38 15,0 0 12-15,0 0-13 16,0 0 7-16,0 0-14 15,0 0 7-15,0 0 0 16,0 0-1-16,0 0 2 16,0 0-1-16,0 0 0 0,0 0 7 15,0 0-1 1,0-6-6-16,0-5 0 0,0-1 14 16,0 1 3-16,0-3 15 15,-3 2-8-15,-4 2-18 16,1-4 20-16,-3 2-24 15,2-3 8-15,-2 1 19 16,-1 0-23-16,-2 1 10 16,2-5-2-16,-2 4-13 15,-1 0 35-15,0 0-23 16,4 2 3-16,-4-3 12 16,1 5-21-16,2 1 13 15,2-2-11-15,-6 4-7 16,3-1 17-16,-2 1-19 15,-6-2 0-15,0-3-2 0,0 4 0 16,-3 2 2-16,-3 1 0 16,-4 0 2-16,1-1-11 15,-7 0 9-15,-3 3 0 16,-3 0-1-16,3 0 7 16,-3 1-6-16,5-2 0 15,-5 4-3-15,-4 0-9 16,-5 0 12-16,-4 0 0 15,-6 0 0-15,-5 4 2 16,-4 10-3-16,-4 5 1 16,-6 1-1-16,1 5-8 15,-1 1 10-15,4 3-1 0,0-1 0 16,-1 3-5-16,0 1 4 16,1 1 1-16,0 4-20 15,-1-1 14-15,7 1-6 16,2 0 12-16,4 3-1 15,8-3 2-15,1 6-1 16,-3 4 0-16,-3 4 0 16,0 9 0-16,3-4 0 15,2 4 0-15,1-6 0 16,7-3 0-16,6-6 0 16,0 3 0-16,4 1 1 15,2 1-1-15,-6 4 0 16,3 0 1-16,-3 2 1 0,0 2-1 15,0-2-1 1,-3 0 0-16,1 1 1 0,-3 0 2 16,6 1-3-16,-1-4 0 15,7 0 0-15,2-3-2 16,1 0 2-16,5 0 0 16,1 3 1-16,3-3 4 15,3-2-5-15,3-4 0 16,8-9 1-16,-3-2 1 15,6 3-2-15,-1 1 0 16,-2 7 0-16,0 6 0 16,-5 5 1-16,1 12-1 15,-1 3 4-15,-3 8-2 0,4 6-2 16,2 2 0 0,1 4 7-16,6 0 0 0,3-3 0 15,0-12-6-15,0-5 15 16,6-15-6-16,10-5-8 15,3-8-1-15,3-4-1 16,0 1 25-16,0 2-24 16,0 3 8-16,-1 1-3 15,4 4-4-15,4 1-2 16,5 8 0-16,4-1 1 16,3 4 18-16,4 0-19 15,2-2 1-15,2 0 9 16,2-4 0-16,-1-2-9 15,-2-6-1-15,2-5 0 16,-4-4 11-16,3-3-11 0,-3-4 0 16,5-4 9-16,-1-2 0 15,7-3 1-15,6 2-10 16,2 3 6-16,11 2-1 16,6 2-4-16,3-1-1 15,1 4 24-15,-2-5-16 16,-2 2-8-16,-3-4 0 15,0-2 0-15,-2-7 1 16,5-5-1-16,1-2 2 16,1-4 4-16,1-5 2 15,5-3-9-15,5 0 1 16,9 0 0-16,4 0-3 0,7 0 4 16,-1-3-1-16,0-8 5 15,-8 2 1-15,-5 3-7 16,-13-2 1-16,-4 6-2 15,-5-4 1-15,-3 0 1 16,3-1 0-16,-3-5-1 16,5-8 7-16,-2-2-7 15,6-10 1-15,-1-2 0 16,4-8-5-16,4-4 5 16,-2-3 0-16,-1 2 0 15,-4-2-6-15,-9 2 5 16,-8 4 1-16,-5 3-1 15,-6 1-5-15,-3 2 6 0,1-3 0 16,2-2-1-16,3-3 4 16,0-5-10-16,6-1 7 15,-2-3 0-15,-1-1-4 16,-4 1 4-16,1-2 0 16,-7-3-1-16,4-7 0 15,-3-1 1-15,-5-5-6 16,-1-1 6-16,-11 5-1 15,-8 0 1-15,-4 5 0 16,-6-1 5-16,-3 0-4 16,-4-5-1-16,-2-3 0 15,-1-5 1-15,1 2 2 16,-7-4-2-16,3-1 10 16,-4 6 14-16,-2 4-12 15,0 1 9-15,0 8-21 0,0 5 0 16,-5-1 30-16,-9 3-28 15,6 4 14-15,-5-1 8 16,1-3-17-16,2-1-9 16,-2 0 1-16,-1 0 0 15,0-2-1-15,4 0 1 16,-4 4 0-16,1-3 7 16,-4-4 5-16,-6 0-12 15,-7 4 10-15,-2-1 2 16,-7 3 32-16,-2 3-34 0,-4 3 9 15,3 3 9 1,3 5-21-16,3 1 14 0,1 3-21 16,-1-2 0-16,0 1-1 15,0-2 1-15,2-2 0 16,-2-4 6-16,-6 0 0 16,0-6-6-16,-6 0 0 15,-7 3 0-15,-2 1 32 16,-4 4-21-16,-6 6 11 15,3 3-1-15,3 3-15 16,6 5-2-16,8 3-4 16,2 1 0-16,3-1 0 15,0 3 1-15,0-2-1 16,1-1 8-16,-1 0-2 16,0 4-12-16,-7-1 5 0,1 3 1 15,-4 4-10-15,-4-2 10 16,1 7 0-16,-3 2 0 15,7 3 0-15,2 3-1 16,4 0 1-16,9 0-17 16,4 0 7-16,-1 3-1 15,5 8-14-15,-5 3 24 16,-2 0-25-16,-7 9-5 16,-10-1-19-16,-6 9-22 15,-3 9-4-15,-18 25-98 16,12-5-122-16,12-9-377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4:09.8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323207-E9CF-420E-AB09-E8D1D6B2DBE8}" emma:medium="tactile" emma:mode="ink">
          <msink:context xmlns:msink="http://schemas.microsoft.com/ink/2010/main" type="writingRegion" rotatedBoundingBox="25905,1383 31255,1147 31347,3229 25997,3465"/>
        </emma:interpretation>
      </emma:emma>
    </inkml:annotationXML>
    <inkml:traceGroup>
      <inkml:annotationXML>
        <emma:emma xmlns:emma="http://www.w3.org/2003/04/emma" version="1.0">
          <emma:interpretation id="{E8BFD504-423B-4102-A2B8-F68674C976D2}" emma:medium="tactile" emma:mode="ink">
            <msink:context xmlns:msink="http://schemas.microsoft.com/ink/2010/main" type="paragraph" rotatedBoundingBox="25905,1383 31255,1147 31347,3229 25997,3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34AEFF-F887-42D7-89BD-03D1844B252F}" emma:medium="tactile" emma:mode="ink">
              <msink:context xmlns:msink="http://schemas.microsoft.com/ink/2010/main" type="line" rotatedBoundingBox="25905,1383 31255,1147 31296,2068 25945,2304"/>
            </emma:interpretation>
          </emma:emma>
        </inkml:annotationXML>
        <inkml:traceGroup>
          <inkml:annotationXML>
            <emma:emma xmlns:emma="http://www.w3.org/2003/04/emma" version="1.0">
              <emma:interpretation id="{F0C40069-3937-47B2-98F5-1C5393D08E90}" emma:medium="tactile" emma:mode="ink">
                <msink:context xmlns:msink="http://schemas.microsoft.com/ink/2010/main" type="inkWord" rotatedBoundingBox="28964,1302 31257,1201 31294,2043 29001,2145"/>
              </emma:interpretation>
              <emma:one-of disjunction-type="recognition" id="oneOf0">
                <emma:interpretation id="interp0" emma:lang="en-US" emma:confidence="0.5">
                  <emma:literal>immerits</emma:literal>
                </emma:interpretation>
                <emma:interpretation id="interp1" emma:lang="en-US" emma:confidence="0">
                  <emma:literal>insulitis</emma:literal>
                </emma:interpretation>
                <emma:interpretation id="interp2" emma:lang="en-US" emma:confidence="0">
                  <emma:literal>iberulites</emma:literal>
                </emma:interpretation>
                <emma:interpretation id="interp3" emma:lang="en-US" emma:confidence="0">
                  <emma:literal>insulites</emma:literal>
                </emma:interpretation>
                <emma:interpretation id="interp4" emma:lang="en-US" emma:confidence="0">
                  <emma:literal>atheneites</emma:literal>
                </emma:interpretation>
              </emma:one-of>
            </emma:emma>
          </inkml:annotationXML>
          <inkml:trace contextRef="#ctx0" brushRef="#br0">2207-2103 1003 0,'0'0'164'0,"0"0"-111"16,0 0-37-16,0 0 36 15,0 0-36-15,0 0-7 16,0 0-9-16,-14 35-12 15,10-3 11-15,1 8 1 16,3-3-40-16,-3 4-5 16,3-7-36-16,-3-3 19 15,-3-3 36-15,-4-7-55 16,-6-2-42-16,1-7-58 16,2-7-49-16</inkml:trace>
          <inkml:trace contextRef="#ctx0" brushRef="#br0" timeOffset="434.0153">2261-1935 861 0,'0'0'235'16,"0"0"-165"-16,0 0-40 16,0 0-10-16,0 0 19 15,0 0-39-15,0 0-24 0,22-5-70 16,6 0 3-16,29-9-126 15,-6 1-50-15,-7-1-130 0</inkml:trace>
          <inkml:trace contextRef="#ctx0" brushRef="#br0" timeOffset="246.1256">2409-2173 884 0,'0'0'253'0,"0"0"-156"15,0 0-70-15,0 0-11 16,0 0-15-16,0 0-2 15,0 0-4-15,-56 77-8 16,52-30 12-16,4 6-21 0,0-2 16 16,0-1-33-1,0-4-75-15,0-10 30 0,0-2-63 16,-9-12-91-16,-4-9-116 0</inkml:trace>
          <inkml:trace contextRef="#ctx0" brushRef="#br0" timeOffset="696.337">2765-2181 390 0,'0'0'285'15,"0"0"-153"-15,0 0-67 16,0 0-16-16,0 0-19 16,0 0-23-16,0 0-7 0,-6 20 1 15,-4 8 11 1,-2 9 29-16,-1 5-22 0,3 1-3 16,-2-4-12-16,5-5 2 15,1-5 1-15,0-5-7 16,3-9 0-16,3-6-1 15,0-3-9-15,0-6-69 16,0 0-203-16,0-6-222 0</inkml:trace>
          <inkml:trace contextRef="#ctx0" brushRef="#br0" timeOffset="1258.5256">2752-2199 992 0,'0'0'182'0,"0"0"-143"15,0 0-39-15,0 0-8 16,0 0 6-16,0 0-6 16,0 0-26-16,-6 114-8 15,6-78-17-15,13-1-28 16,2-7 12-16,-5-5-13 15,2-10 43-15,-2-3 22 16,-4-8-26-16,4-2 13 0,1 0 35 16,6-2 1-1,7-18-26-15,6-3-2 0,0 2 28 16,-1 5 0-16,-1 5-3 16,-3 6 2-16,-6 1 1 15,0 4 0-15,-9 0-1 16,-4 0-15-16,-6 0 0 15,0 6 16-15,0 8 0 16,0 6 50-16,-6-3-1 16,-13 3-1-16,0-1-13 15,0-4-22-15,0-1 7 16,3-7-20-16,7 1 0 16,6-7-13-16,3-1-25 15,0 0-54 1,25-19-116-16,3-3-158 0</inkml:trace>
          <inkml:trace contextRef="#ctx0" brushRef="#br0" timeOffset="-2929.8741">-692-1960 26 0,'0'0'75'0,"0"0"28"16,0 0-50-16,0 0-53 0,0 0-7 15,0 0 2-15,0 0 5 16,0 0 0-16,-82 60 1 16,69-44-1-16,-3 4 0 15,2 0-1-15,-2-3 1 16,-3 0 0-16,3-2 0 15,-3-2 0-15,-3 4-32 16,3-5-7-16,6 2-33 0</inkml:trace>
          <inkml:trace contextRef="#ctx0" brushRef="#br0" timeOffset="-2117.5939">-702-1968 58 0,'0'0'189'0,"0"0"-81"16,0 0 9-16,0 0-12 15,0 0 27-15,0 0 57 16,0 0-61-16,10-72-44 0,-10 67 12 16,0 1-77-16,0 3 2 15,0 1-21-15,0 0-24 16,0 0-8-16,0 0-47 16,0 0 31-16,3 16 38 15,0 4-60-15,-3 5 29 16,0 4 28-16,0 2 13 15,-3-1 31-15,-13 8-31 16,4-2 6-16,2 1 11 16,1 1-16-16,9-4-2 15,0-4 1-15,0-2-4 16,0-4-9-16,0-5 13 16,6-4-15-16,3-4 8 0,1-5-13 15,-1-1 20-15,1-5 0 16,-1 0 1-16,1 0 19 15,2 0-13-15,1 0 2 16,3-20 16-16,3-2-24 16,0-6 13-16,3-4-2 15,0-2-11-15,-3 0 19 16,3-3-20-16,-6 1 14 16,3-1 6-16,-8 4-18 15,5-3 50-15,-7 4-10 16,4 2-12-16,-4 5 21 15,-2 5-40-15,-1 4-5 16,-3 4-6-16,0 3 3 16,1 7-9-16,-1-2 3 15,-3 4-37-15,3 0 15 0,0 0-27 16,3 9 28-16,-3 9 2 16,1 7-29-16,-1 0 51 15,-3 3 5-15,0 0-4 16,0 1 15-16,0-4-16 15,0-2 0-15,0 0 2 16,6-4-1-16,0 2-2 16,4-5 1-16,-4-1-27 15,4-1 17-15,2-3-38 16,1-2-78-16,0-9-15 0,-1 0-73 16,-9 0-136-16</inkml:trace>
          <inkml:trace contextRef="#ctx0" brushRef="#br0" timeOffset="-1824.7596">-471-2430 335 0,'0'0'640'16,"0"0"-575"-16,0 0-65 15,0 0-27-15,0 0-71 16,0 0 70-16,0 0-14 16,33-51-31-16,12 51-11 0,11 0-58 31,-11 0-64-31,-17 0-58 0</inkml:trace>
          <inkml:trace contextRef="#ctx0" brushRef="#br0" timeOffset="-998.3705">41-2295 506 0,'0'0'228'16,"0"0"-191"-16,0 0-14 15,0 0-21-15,-44 149-4 0,38-94-6 16,-1 11 8-16,4 0 2 16,0 8-1-16,-3-10-1 15,-1-8 3-15,1-11-1 16,3-8-2-16,-3-12 0 16,2-5 1-16,1-2 9 15,-3-5-9-15,3 0 0 16,3-6 6-16,0-1-7 15,0 0-2-15,0-6-11 16,0 0-21-16,0 0 13 16,0 0-40-16,3 0 61 15,16-3 1-15,3-19 1 0,9-10-2 16,1-5 0-16,3-6 1 16,-5-4 11-16,-3-2-12 15,-6 4 1-15,-2 3 24 16,-7 2-18-16,1 3 45 15,-7 5 7-15,0 8-36 16,-2 2 16-16,-4 4-18 16,0 7-11-16,0 3-4 15,0 4-6-15,0 4-16 16,0 0-49-16,0 0-12 16,0 9 63-16,0 14 13 0,6 8-4 15,-3 2 4 1,3 8 2-16,-2-2-1 0,2-2 0 15,3-7 0 1,1-3 0-16,2-14 0 0,1 0 0 16,3-12 6-16,0-1 1 15,3 0 19-15,3 0-8 16,6-16-10-16,-1-13 14 16,5-2-20-16,-4-7 9 15,1 1 2-15,-4-4-11 16,-3 2 3-16,-3 5 21 15,-6 2-10-15,-1 10 18 16,-5 5-24-16,-1 10-4 16,0 3-6-16,4 4-43 15,5 0-9-15,4 0 22 0,4 8-14 16,-1 6 43 0,3 5-32-16,-6 4 10 0,-3 0 14 15,-5 3-11-15,-1-3 19 16,-7 2-12-16,-3-4 13 15,0 6 24-15,0-3 15 16,-16 6 29-16,-6-1 0 16,-2-1-51-16,-3 4 12 15,5-5-29-15,8-4-1 16,4-4-67-16,10-7-85 16,0-7-75-16</inkml:trace>
          <inkml:trace contextRef="#ctx0" brushRef="#br0" timeOffset="-257.8593">811-2056 652 0,'0'0'227'16,"0"0"-162"0,0 0-12-16,0 0 54 0,0 0-34 15,0 0-41-15,0 0-32 16,0-9-36-16,0 15 23 15,3 13-6-15,10 4 3 16,-4 5-1-16,4-2-14 16,0-1 31-16,-4-5-17 15,4-6-16-15,-4-5 26 16,-2 1-6-16,2-9 4 0,4-1 6 16,2 0-22-16,11 0 25 15,-1 0 5-15,5-11-4 16,-1-9 6-16,2 0-7 15,-2-4 0-15,-7 0 1 16,-3 3 7-16,-7 5-5 16,-5 5 36-16,-4 6-5 15,-3 1 7-15,0 4-41 16,0 0-23-16,0 0 14 16,0 0-43-16,0 9 44 15,-3 13 8-15,3 4-5 16,0 3 4-16,0-2-5 15,0 0 6-15,6-5 0 0,13-5-2 16,0-5 1-16,3-7 1 16,0 0-3-16,7-5 3 15,1 0 1-15,3 0 5 16,0 0-6-16,2-14 1 16,3-3-2-16,-3-3-11 15,3-2-4-15,-7-4 15 16,-2 1-10-16,-4-3 11 15,-6-1 7-15,-8-1-1 16,0 1 45-16,-11 1 11 16,0 5-32-16,0-1 35 15,-3 11-21-15,-10 1 17 16,-1 10-37-16,3 2-23 0,-2 0-2 16,-3 17-8-1,-3 19-3-15,0 15 11 0,10 12-6 16,6 1-38-16,3 2-41 15,0-7-43-15,22-7 7 16,0-13 59-16,0-12 31 16,-1-6 16-16,-2-10-18 15,0-5-34-15,16-6 19 16,-7 0-3-16,4-14-116 0</inkml:trace>
        </inkml:traceGroup>
        <inkml:traceGroup>
          <inkml:annotationXML>
            <emma:emma xmlns:emma="http://www.w3.org/2003/04/emma" version="1.0">
              <emma:interpretation id="{FD1230CA-77EB-4E62-BB0F-F74C8D4FE423}" emma:medium="tactile" emma:mode="ink">
                <msink:context xmlns:msink="http://schemas.microsoft.com/ink/2010/main" type="inkWord" rotatedBoundingBox="30038,1443 31075,1166 31294,1985 30256,2262"/>
              </emma:interpretation>
              <emma:one-of disjunction-type="recognition" id="oneOf1">
                <emma:interpretation id="interp5" emma:lang="en-US" emma:confidence="0.5">
                  <emma:literal>b.</emma:literal>
                </emma:interpretation>
                <emma:interpretation id="interp6" emma:lang="en-US" emma:confidence="0">
                  <emma:literal>be</emma:literal>
                </emma:interpretation>
                <emma:interpretation id="interp7" emma:lang="en-US" emma:confidence="0">
                  <emma:literal>by</emma:literal>
                </emma:interpretation>
                <emma:interpretation id="interp8" emma:lang="en-US" emma:confidence="0">
                  <emma:literal>be.</emma:literal>
                </emma:interpretation>
                <emma:interpretation id="interp9" emma:lang="en-US" emma:confidence="0">
                  <emma:literal>b,</emma:literal>
                </emma:interpretation>
              </emma:one-of>
            </emma:emma>
          </inkml:annotationXML>
          <inkml:trace contextRef="#ctx0" brushRef="#br0" timeOffset="1854.4544">3249-2065 390 0,'0'0'218'0,"0"0"-60"16,0 0-67-16,0 0-23 15,0 0-13-15,0 0-45 16,0 0-10-16,0 0-20 15,0 0-49-15,3 6 30 16,7 13 13-16,2 1 4 16,4 4 22-16,-3-2 0 15,2-2 0-15,-5-6 0 0,2-6 0 16,1-3 2 0,3-1-1-16,3-4 31 0,9 0 15 15,10 0-38-15,8-17-9 16,8-6-19-16,3-9-16 15,3-4 6-15,3-6-10 16,-3-7 22-16,-4-2-6 16,-6-2 1-16,-6-1 21 15,-6 3-10-15,-9 2 9 16,-7 2 2-16,-10 4 10 16,-5 6 26-16,-7 3 21 15,0 6-18-15,0 9-2 16,0 1-24-16,-10 7-11 15,1 5-4-15,-4 6-22 16,-3 0-30-16,-3 17 40 0,-6 26 1 16,-6 13 12-16,-4 15 1 15,3 10 0-15,-1 8 1 16,1-2-1-16,4-2 20 16,2-8-3-16,4-10-16 15,13-8-2-15,6-16 1 16,3-11-4-16,3-10 4 15,25-7 27 1,10-9-27-16,5-6-17 0,8 0-54 16,-1-6 25-16,-2-18-46 15,-4 0-8-15,-11-7 96 16,-9 4 4-16,-15 0 86 0,-9-1 65 16,0 2-19-16,-14 3-33 15,-16 3 60-15,-8 6-91 16,-3 9-15-16,-3 5-37 15,3 0-15-15,6 11 1 16,13 10-2-16,9 1-13 16,13-2-121-16,0 2-87 15,51-8-3-15,6-5 35 16</inkml:trace>
          <inkml:trace contextRef="#ctx0" brushRef="#br0" timeOffset="2109.5832">4322-1977 472 0,'0'0'561'0,"0"0"-457"0,0 0-30 15,0 0-6-15,0 0 25 16,0 0-22-16,0 0-71 16,-22 0 0-16,22 5-13 15,0 7-13-15,0 4 18 16,0 1-30-16,3 2-64 15,19-1-86-15,0-4 87 16,2-2 52-16,0-6-39 16,-13-3-7-16,-3-3 17 15,-8 0-2-15,0 0 5 16,0-9-427-16</inkml:trace>
        </inkml:traceGroup>
      </inkml:traceGroup>
      <inkml:traceGroup>
        <inkml:annotationXML>
          <emma:emma xmlns:emma="http://www.w3.org/2003/04/emma" version="1.0">
            <emma:interpretation id="{18AC51D2-F7D3-42C6-8D14-A23810865C58}" emma:medium="tactile" emma:mode="ink">
              <msink:context xmlns:msink="http://schemas.microsoft.com/ink/2010/main" type="line" rotatedBoundingBox="26773,2484 30749,2480 30750,3297 26774,3302"/>
            </emma:interpretation>
          </emma:emma>
        </inkml:annotationXML>
        <inkml:traceGroup>
          <inkml:annotationXML>
            <emma:emma xmlns:emma="http://www.w3.org/2003/04/emma" version="1.0">
              <emma:interpretation id="{FD1B49AB-DD18-49FE-B98C-F0BD01250584}" emma:medium="tactile" emma:mode="ink">
                <msink:context xmlns:msink="http://schemas.microsoft.com/ink/2010/main" type="inkWord" rotatedBoundingBox="26773,2484 30749,2480 30750,3297 26774,3302"/>
              </emma:interpretation>
              <emma:one-of disjunction-type="recognition" id="oneOf2">
                <emma:interpretation id="interp10" emma:lang="en-US" emma:confidence="0.5">
                  <emma:literal>Finger</emma:literal>
                </emma:interpretation>
                <emma:interpretation id="interp11" emma:lang="en-US" emma:confidence="0">
                  <emma:literal>finger</emma:literal>
                </emma:interpretation>
                <emma:interpretation id="interp12" emma:lang="en-US" emma:confidence="0.5">
                  <emma:literal>b winner</emma:literal>
                </emma:interpretation>
                <emma:interpretation id="interp13" emma:lang="en-US" emma:confidence="0.5">
                  <emma:literal>Fit up r</emma:literal>
                </emma:interpretation>
                <emma:interpretation id="interp14" emma:lang="en-US" emma:confidence="0.5">
                  <emma:literal>Fit roper</emma:literal>
                </emma:interpretation>
              </emma:one-of>
            </emma:emma>
          </inkml:annotationXML>
          <inkml:trace contextRef="#ctx0" brushRef="#br0" timeOffset="11463.436">-104-1006 113 0,'0'0'128'0,"0"0"-49"16,0 0-8-1,0 0-7-15,0 0-20 0,0 0-3 16,0-14-34-16,0 14 2 16,0-3-8-16,0 3-1 15,0 0 2-15,0-3-2 16,0 3-10-16,0-3 10 16,0 3 1-16,0 0-1 15,0 0 9-15,0 0-2 16,0 0 21-16,0 0-8 15,0-3-14-15,0 3 25 16,0-2-3-16,0 2 12 16,0-4 2-16,0 4-20 15,0 0 2-15,0 0-12 16,0 0-11-16,0 0 8 0,0 0-9 16,0 0-10-16,0 0 3 15,0 0-4-15,0 0 11 16,0 9 0-16,0 1 1 15,6 3-1-15,7-2 0 16,3-3 0-16,6 1 3 16,0-3-2-16,6-4-1 15,4 2 0-15,-2-3 0 16,3 4-5-16,-3-2 5 16,-4 3-11-16,-7-5-4 15,-4 5-2-15,-5-3 16 16,-1-3-5-16,-6 0 6 15,1 0 2-15,-1 0 12 0,6 0 43 16,4-15-31-16,-1-4-26 16,4-1 22-16,0-4-21 15,-3 5 13-15,-4 4 6 16,1-3-12-16,-4 6 6 16,0 1-10-16,1 3 2 15,-4 3-12-15,-3 1 6 16,3 0 0-16,-3 4 1 15,0 0-1-15,0 0 0 16,0 0 0-16,0 0-7 16,0 0 7-16,0 0-7 15,0 0 7-15,0 0-1 16,0 0 1-16,0 0-1 16,0 0-2-16,3 0-4 0,3 8 7 15,1-1 1-15,2-1-1 16,1 3 9-16,-1-7-9 15,4 4 6-15,-5-4-6 16,3 2-9-16,3-4-65 16,2 0-109-16,-5 0-72 0</inkml:trace>
          <inkml:trace contextRef="#ctx0" brushRef="#br0" timeOffset="11719.1095">305-1329 679 0,'0'0'213'16,"0"0"-146"-16,0 0-66 16,0 0 0-16,0 0-1 15,0 0-34-15,0 0-149 16,-38-28-35-16,57 28 102 15,3 0 46-15,0 0-108 16,-1 0 93-16,-4 0 55 16,-10 0 30-16,-7 0-1 15,0 0-12-15</inkml:trace>
          <inkml:trace contextRef="#ctx0" brushRef="#br0" timeOffset="13842.3024">73-1160 428 0,'0'0'96'0,"0"0"-73"16,0 0-23-16,0 0 0 15,0 0 3-15,0 0 35 16,0 0 4-16,0-43 8 15,-5 35 31-15,2 3 13 16,-2 3-5-16,-1-4-22 16,-1 3 10-16,1 3-25 15,3 0-32-15,3 0-20 16,-3 0-13-16,0 0 6 0,-1 0-7 16,-2 15-3-16,3 10 16 15,0 9-4-15,0 4 2 16,3 2-14-16,0 1-35 15,0-8 29-15,0-2-1 16,0-8-3-16,0-6 1 16,0-6-12-16,0-2 1 15,3 0 36-15,13-4-24 16,3-2-1-16,6 0-5 16,5-3 10-16,5 0 10 15,6 0-24-15,0-3-28 16,3-10 12-16,-3-8-12 15,-9 1-5-15,-4 2 48 16,-12 2 20-16,-3 0 23 16,-10-2 1-16,0-1 31 0,-3 1 29 15,0 0 2-15,0-1 23 16,0 1-43-16,0-3-28 16,-11 1-1-16,3 1-14 15,-1 4-1-15,-1 1 12 16,1 7-34-16,-4 3-1 15,0 4-43-15,-2 0-31 16,-4 0-10-16,-7 17-55 16,1 13 6-16,6-4 4 15,3-3-154-15</inkml:trace>
          <inkml:trace contextRef="#ctx0" brushRef="#br0" timeOffset="14673.8452">661-1066 550 0,'0'0'10'16,"0"0"-10"-16,0 0-121 15,0 0 86-15,0 0 35 16,0 0 0-16,0 0 0 16,28 23 0-16,-28-12 44 15,0 1 24-15,0-2-10 16,0 3-16-16,0 1-18 15,0 3-4-15,0-2-18 16,0-5 4-16,5 1-6 16,11 0-5-16,3-4 5 15,6-5-30-15,4-2 7 16,2 0-6-16,1 0-10 16,-4 0 2-16,-6-11 21 0,-6-4 2 15,-3 0 14-15,-7-6 10 16,-3 1 6-16,0 2 38 15,-3 2 26-15,0 2 7 16,0 7 14-16,0-3-29 16,0 6-21-16,0 3-38 15,0 1-13-15,0 0-45 16,0 0-72-16,7 0 41 16,2 10 55-16,1 10 3 15,-1 1 17-15,-4-5 0 16,3 1-6-16,-5-5 5 15,0-3 2-15,-1-3 0 16,1-6 0-16,8 0 2 16,0 0-2-16,8 0 8 15,10-6-8-15,9-15 0 0,6-2-5 16,0-5-11-16,0 4-20 16,-9-6-1-16,-8 7 37 15,-8 4 17-15,-8 8 48 16,-11 5 82-16,0 6-14 15,0 0-23-15,0 0-45 16,0 0-40-16,0 0-20 16,-3 3-5-16,-5 14-4 15,8 3 2-15,0 3-2 16,0-5-16-16,0 0-74 0,19-4 30 16,3-4 8-1,0-2-14-15,0-3 20 0,1-5-1 16,-5 0-28-16,1 0-32 15,-9 0-110-15</inkml:trace>
          <inkml:trace contextRef="#ctx0" brushRef="#br0" timeOffset="14939.6897">1110-1233 750 0,'0'0'240'0,"0"0"-198"31,0 0-42-31,0 0-158 16,0 0 125-16,0 0 26 0,0 0-41 0,207-20-131 15,-137 11-105-15</inkml:trace>
          <inkml:trace contextRef="#ctx0" brushRef="#br0" timeOffset="15516.3577">1614-1029 9 0,'0'0'159'0,"0"0"-112"0,0 0-30 16,0 0 14-16,0 0 60 16,0 0-15-16,0 0-51 15,13 18-25-15,-4-13-8 16,4 0 8-16,-2 4 0 16,0 0 2-16,0-4 1 15,2 1-3 1,-4-4 0-16,4-2-1 0,0 0-8 15,-1 0 9-15,1 0-1 16,0 0 1-16,-1-5 6 16,1-9-5-16,3 1 0 31,2-4-1-31,-2 2-8 0,-3-3 8 0,-4 8 0 0,1 1 35 16,-7 3 41-16,-3 4-11 15,0 2 7-15,0 0-40 16,0 0-32-16,3 0-13 15,0 0-13-15,7 0 0 16,1 9 26-16,3 8 0 16,2-4 0-16,3-2 0 15,-3-1-11-15,1 3-3 16,2-8-18-16,0-1 2 16,0-4 8-16,3 0-4 15,0 0-4-15,1 0 7 16,2-14-6-16,-6-1 17 0,0 1 2 15,-7 1 10-15,-2 0 12 16,-7 8 31-16,0-1 24 16,-3 6-17-16,0 0-50 15,0 0-3-15,3 0-33 16,2 0 12-16,6 6-1 16,2 13-41-16,-4-5-45 15,1 1-62-15</inkml:trace>
          <inkml:trace contextRef="#ctx0" brushRef="#br0" timeOffset="16274.5177">2098-1128 506 0,'0'0'10'15,"0"0"-10"-15,0 0-48 16,0 0 9-16,0 0 0 16,0 0 3-16,0 0-92 15,182 7 20-15,-154-7 60 16,-6 0 48-16,-9 0 1 16,-10 0 51-16,0 0 59 15,-3 0 5-15,0 0-33 0,0 0-52 16,0 0-18-1,0 0-12-15,0 0-1 16,10 15 0-16,-1 2 0 0,4 2 1 16,3 4-1-1,3-2 0-15,0-5-1 0,-1 2 0 16,-2-4-23-16,3-2 23 16,-6-3 0-16,-2-3-5 15,3-5 6-15,-1-1 0 16,-2 0 0-16,5 0 1 15,0 0-1-15,3-1-15 16,3-14-10-16,-3-2-10 16,0-6-12-16,0 0-64 15,-4-5 59-15,-2 0 36 16,-3-8 14-16,-4 4 2 0,-3-2 2 16,-3 3-1-1,0 2 31-15,0 5 4 0,0 9 42 16,0 9-9-16,0 3-69 15,0 3-62-15,10 0-30 16,12 0 62-16,9 9 30 16,4 5 0-16,0 2 0 15,-2 5 0-15,-1 2 1 16,-7-1 6-16,-6 1 33 16,-6-1-22-16,-4 1 3 15,-6-1 7-15,-3 3 5 16,0 7 19-16,0 1 1 15,-9 12 3-15,-10 5-28 0,3 4-28 16,0 0 15 0,2 2-15-16,3-3 0 0,3-8 1 15,0-5-1-15,5-8 0 16,0-10 0-16,3-8-19 16,0-11-25-16,0-3-10 15,0 0-6-15,0-19-131 0</inkml:trace>
          <inkml:trace contextRef="#ctx0" brushRef="#br0" timeOffset="16548.612">3054-1125 88 0,'0'0'202'16,"0"0"-125"-16,0 0-57 15,0 0-6-15,0 0 6 0,0 0-5 16,0 0-8-16,149-60-7 15,-127 74-16-15,-4 6 16 16,-6 0-35-16,-5 0-17 16,-4-3 28-16,-3-2 24 15,0-7 73-15,0 1 46 16,-13 0-36-16,-3-3 19 16,0-2-34-16,4 1-4 15,-1 1-33-15,5-3-31 16,5 0-45-16,3-3-102 0,0 0-94 15</inkml:trace>
          <inkml:trace contextRef="#ctx0" brushRef="#br0" timeOffset="17003.4329">3557-1160 215 0,'0'0'603'0,"0"0"-526"15,0 0-28-15,0 0 4 16,0 0-6-16,0 0-44 16,0 0-2-16,-9 24-2 15,9 1 0-15,0 3-26 16,0-2-20-16,0-1-55 16,6-4 24-16,3-7 32 0,-2-6 21 15,-7-2 16-15,0-6-22 16,0 0-34-16,0 0 65 15,0-4-42-15,0-15-159 16,3-9-1-16,3 0 126 16,-3-1 76-16,4 5 33 15,-4 8 93-15,0 5 41 16,-3 5 13-16,0 3-31 16,0 3-41-16,0 0-57 15,0 0-8-15,0 0-37 16,6 0 7-16,4 0-10 15,6 6 10-15,6 0-2 16,9-1 10-16,7 1-21 0,3-6 10 16,-3 0-10-1,-6 0-1-15,-8 0-1 0,-8 0-50 16,-13-14-17-16,-3-4-136 16,0-4-495-16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27.8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379174-503A-4F46-AC29-438310DB4272}" emma:medium="tactile" emma:mode="ink">
          <msink:context xmlns:msink="http://schemas.microsoft.com/ink/2010/main" type="writingRegion" rotatedBoundingBox="26878,3840 27145,3840 27145,5706 26878,5706"/>
        </emma:interpretation>
      </emma:emma>
    </inkml:annotationXML>
    <inkml:traceGroup>
      <inkml:annotationXML>
        <emma:emma xmlns:emma="http://www.w3.org/2003/04/emma" version="1.0">
          <emma:interpretation id="{4F8004C6-5F34-4907-A15B-625E8B9B0AB7}" emma:medium="tactile" emma:mode="ink">
            <msink:context xmlns:msink="http://schemas.microsoft.com/ink/2010/main" type="paragraph" rotatedBoundingBox="26878,3840 27145,3840 27145,5706 26878,5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78F0ED-9F38-4D09-A536-9FD6B4667B1C}" emma:medium="tactile" emma:mode="ink">
              <msink:context xmlns:msink="http://schemas.microsoft.com/ink/2010/main" type="line" rotatedBoundingBox="26878,3840 27145,3840 27145,5706 26878,5706"/>
            </emma:interpretation>
          </emma:emma>
        </inkml:annotationXML>
        <inkml:traceGroup>
          <inkml:annotationXML>
            <emma:emma xmlns:emma="http://www.w3.org/2003/04/emma" version="1.0">
              <emma:interpretation id="{58BD0C00-540F-460C-B55C-EA7AE0AAE99A}" emma:medium="tactile" emma:mode="ink">
                <msink:context xmlns:msink="http://schemas.microsoft.com/ink/2010/main" type="inkWord" rotatedBoundingBox="26878,3840 27145,3840 27145,5706 26878,5706"/>
              </emma:interpretation>
              <emma:one-of disjunction-type="recognition" id="oneOf0">
                <emma:interpretation id="interp0" emma:lang="en-US" emma:confidence="0.5">
                  <emma:literal>,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267 149 41 0,'0'0'343'0,"0"0"-254"16,0 0-45-16,0 0 0 15,0 0 30-15,0 0 75 16,0 0-12-16,-9-85-19 16,2 73-44-16,4 1-38 15,0 1 0-15,0 1-12 0,3 0-24 16,0 3 33-16,-3 0-13 15,3 4-4-15,0 2 9 16,-3 0-25-16,3 0 13 16,0 0-13-16,-3 0-1 15,3 0-9-15,0 0 10 16,0 0-17-16,0 0-1 16,0 11-8-16,0 10 12 15,0 4-2-15,0 6 16 16,0 2 9-16,0 7-9 15,0 6 1-15,0 1 12 16,-7 8-13-16,1 1 1 16,-4 4-1-16,1 4 10 0,0 9-10 15,-4 10 2-15,-3 11-2 16,0-1 13-16,2 2-12 16,0-12-1-16,4-6 0 15,1-12 1-15,4-5 3 16,-6-9-4-16,6-6 0 15,-1-3-2-15,-2-2 11 16,3 0-8-16,-4-4-1 16,2 2 1-16,1-2 13 15,0-3-13-15,-1 3 0 16,4-6 9-16,-3-4-9 16,3-7-1-16,-1-2 0 0,4-6 1 15,-3 4 5-15,0-4-6 16,3 1 0-16,0-1 1 15,0 0 0-15,0-3-1 16,0 1 0-16,0-1 0 16,-3-3-2-16,3 3 2 15,0-3 0-15,0 0 0 16,0 0 1-16,0 4-1 16,0-3 0-16,0 0 0 15,0-1 0-15,0 1 0 16,0-3 0-16,0-1-1 15,0-2 1-15,0 4-1 16,0-4 1-16,0 0-3 0,0 0-7 16,0 0 10-1,0 0-33-15,0 0-18 0,0 0-50 16,0 0-28-16,6 0-96 16,1-9-73-16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3:45.3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D8EF8D-943C-4D5E-BBB8-3F1E2D272D58}" emma:medium="tactile" emma:mode="ink">
          <msink:context xmlns:msink="http://schemas.microsoft.com/ink/2010/main" type="writingRegion" rotatedBoundingBox="20839,3229 28565,3293 28545,5693 20819,5629"/>
        </emma:interpretation>
      </emma:emma>
    </inkml:annotationXML>
    <inkml:traceGroup>
      <inkml:annotationXML>
        <emma:emma xmlns:emma="http://www.w3.org/2003/04/emma" version="1.0">
          <emma:interpretation id="{6D47103B-3CE2-45DC-8529-CF34E641A5ED}" emma:medium="tactile" emma:mode="ink">
            <msink:context xmlns:msink="http://schemas.microsoft.com/ink/2010/main" type="paragraph" rotatedBoundingBox="20839,3229 28565,3293 28558,4167 20832,4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07262D-DB31-4208-9D3B-0DE4DC43A7A5}" emma:medium="tactile" emma:mode="ink">
              <msink:context xmlns:msink="http://schemas.microsoft.com/ink/2010/main" type="line" rotatedBoundingBox="20839,3229 28565,3293 28558,4167 20832,4103"/>
            </emma:interpretation>
          </emma:emma>
        </inkml:annotationXML>
        <inkml:traceGroup>
          <inkml:annotationXML>
            <emma:emma xmlns:emma="http://www.w3.org/2003/04/emma" version="1.0">
              <emma:interpretation id="{A7DCE5DF-14DF-4459-9C8D-1EAB84D07579}" emma:medium="tactile" emma:mode="ink">
                <msink:context xmlns:msink="http://schemas.microsoft.com/ink/2010/main" type="inkWord" rotatedBoundingBox="20839,3229 23548,3252 23541,4125 20832,4103"/>
              </emma:interpretation>
              <emma:one-of disjunction-type="recognition" id="oneOf0">
                <emma:interpretation id="interp0" emma:lang="en-US" emma:confidence="0.5">
                  <emma:literal>For</emma:literal>
                </emma:interpretation>
                <emma:interpretation id="interp1" emma:lang="en-US" emma:confidence="0">
                  <emma:literal>ORARP</emma:literal>
                </emma:interpretation>
                <emma:interpretation id="interp2" emma:lang="en-US" emma:confidence="0">
                  <emma:literal>ORAPP</emma:literal>
                </emma:interpretation>
                <emma:interpretation id="interp3" emma:lang="en-US" emma:confidence="0">
                  <emma:literal>ORHRP</emma:literal>
                </emma:interpretation>
                <emma:interpretation id="interp4" emma:lang="en-US" emma:confidence="0">
                  <emma:literal>ORPP</emma:literal>
                </emma:interpretation>
              </emma:one-of>
            </emma:emma>
          </inkml:annotationXML>
          <inkml:trace contextRef="#ctx0" brushRef="#br0">-4507-333 195 0,'0'0'156'0,"0"0"-90"15,0 0-18-15,0 0 53 16,0 0 23-16,0 0 0 16,0 0-17-16,-14-104-45 0,11 89 0 15,3 2 8 1,0-5-15-16,0 2 17 0,0-1-36 16,0-1-13-16,0 4-3 15,0 1-19-15,11 4 7 16,-3 3-8-16,1 1-3 15,1 1-7-15,4 2 7 16,0 2-7-16,5-3 8 16,3 3-8-16,7 0 10 15,6 0 0-15,6 0-5 16,9 0-2-16,7-3 1 16,2 3-3-16,4 0 8 0,-3 0-7 15,-8 0 8 1,0 0-1-16,-6 0-10 15,-8 0 10-15,-9 14-15 0,-7 1-7 16,-7-1-1-16,-5 2-1 16,-7 2 12-16,-3 1-17 15,0 0 14-15,0 5 15 16,-6 1 2-16,-10 1 0 16,0-1 16-16,0-2-17 15,-2-3 15-15,2 0-8 16,-3-3-6-16,0-1 25 15,-2 2-16-15,-4-5 12 16,-7 5 8-16,-3-2-14 16,-3-1 13-16,-3-1 14 15,3-7-27-15,1 1 12 0,2-7-5 16,0-1 10-16,11 0-2 16,2 0-25-16,3 0 8 15,9 0-14-15,4 0 2 16,3 0-15-16,3 0 13 15,0 0-25-15,0 0-40 16,0 0-48-16,-3 0-58 16,0 15 34-16,-16 8-40 15,3-1-65-15,0-2-153 0</inkml:trace>
          <inkml:trace contextRef="#ctx0" brushRef="#br0" timeOffset="-833.8945">-4366-137 124 0,'0'0'110'16,"0"0"-32"-16,0 0-16 15,0 0-20-15,0 0 15 0,9-86 34 16,-9 72 2-16,0 4-4 16,0-5 5-16,0 4-28 15,0 0 2-15,0-1-3 16,0 1 22-16,0-1-13 15,0 7-39-15,0 0-9 16,0 1-2-16,0 2-23 16,0 2 15-16,0 0-16 15,0 0-8-15,0 0 7 16,0 0-4-16,0 0 4 16,0 0 0-16,0 0-25 15,-3 0 19-15,3 0-14 16,-3 2 0-16,3 12 20 0,0 4 1 15,-3 6 0-15,3 8 24 16,0 5-24-16,-3 8 7 16,3 6-7-16,0 3 0 15,-3-3-4-15,3 0 11 16,0-8-7-16,0-10 5 16,0-7-4-16,0-7-1 15,0-4 0-15,0-6 0 16,0-1-1-16,0-2 2 15,0-1-1-15,0-3 0 16,0 2 8-16,0-4-9 16,0 0 1-16,0 0-13 0,0 0 12 15,0 0-45-15,0 0-34 16,0 0-6-16,0 0-60 16,0 0-28-16,9 0 7 15,1 0-132-15</inkml:trace>
          <inkml:trace contextRef="#ctx0" brushRef="#br0" timeOffset="852.2124">-4331-134 517 0,'0'0'73'16,"0"0"-61"-16,0 0 11 16,0 0-22-16,0 0 38 15,0 0 38-15,0 0-47 16,-4-60-4-16,4 58 6 0,0 2 1 16,0-4 38-1,0 4-41-15,0 0-4 0,0 0-13 16,0 0-12-16,0 0-1 15,0 0 0-15,0 0-12 16,-3 0 1-16,3 0 9 16,-3 0-22-16,3 0 16 15,0 0-8-15,0 0 16 16,0 0 0-16,0 0 1 16,0 0-11-16,0 0 10 15,0 0-26-15,0 0 7 16,0 0-50-16,0 0-6 15,0 0-26-15,0 4-58 16,-6 11 29-16,0 2-52 16,-4-7 21-16</inkml:trace>
          <inkml:trace contextRef="#ctx0" brushRef="#br0" timeOffset="8453.5749">-4205-100 441 0,'0'0'160'16,"0"0"-21"-16,0 0-41 15,0 0-16-15,0 0-25 16,0 0-11-16,0-22 31 0,0 22-17 16,0-5-5-16,0 5 3 15,0 0-36-15,0 0 26 16,0 0-12-16,0 0-16 15,0 0 9-15,0 0-29 16,0 0 0-16,0 0 0 16,0 0-24-16,0 0 17 15,5 0-2-15,20 15 9 16,10-1-1-16,3 3 1 16,3 1 0-16,3-1 0 15,-3-3-3-15,-3 2 3 16,0 1 0-16,-8-3-7 15,-4 2 1-15,-7-3-1 16,-4-1-5-16,-5-4 11 16,-4-3-16-16,-3 1 17 0,-3-3-10 15,4-3-14-15,-4 4 23 16,0-4-11-16,0 0 2 16,0 0 9-16,0 0-38 15,0 0 3-15,0 2-48 16,3 1-82-16,3 3 37 15,0-2-102-15,1 0-102 0</inkml:trace>
          <inkml:trace contextRef="#ctx0" brushRef="#br0" timeOffset="11105.6074">-3631-202 722 0,'0'0'227'0,"0"0"-146"16,0 0-55-16,0 0-2 15,0 0-9-15,0 0 9 16,0 0-24-16,0-17-26 16,3 22 12-16,5 13-5 15,0 5 19-15,3 1 1 16,-3 3 1-16,3 0 3 15,-3 1-5-15,-2 1 1 16,4-1 1-16,-4 4-2 0,-3-2 0 16,4 2 0-1,-4 2 7-15,0-3-3 0,0 0-4 16,0-3 2-16,0-4-8 16,-3-8 6-16,4-3 0 15,-4-4-1-15,3-2-39 16,-3-1-33-16,0-6-28 15,0 0 10-15,0 0 66 16,0 0-40-16,0-9-47 16,0-14 44-16,-3-9 33 15,3-2 16-15,0-2-24 16,0-4 24-16,0-4 19 0,0 3 22 16,0 1 1-1,3 4 82-15,3 5-30 0,4 1 0 16,-1 3-30-1,7 8-38-15,0-3-5 0,3 9-2 16,-1-1-13-16,1 5-10 16,0 3-5-16,-6 3 12 15,0 3-2-15,-7 0-7 16,0 0 12-16,-1 0-13 16,0 15 7-16,-2 2 19 15,0 4 2-15,-3-2 21 16,0 1-3-16,0-4-13 15,0 2 18-15,0-4-15 16,0 0-1-16,0-3 25 16,-11-2 10-16,3-3 8 0,-5-4-5 15,1 1-15-15,-1-3 13 16,-3 0-19-16,1 0 3 16,2 0 5-16,0-5-28 15,1-10-6-15,-1-5-58 16,0 3-222-16,-2 2-278 0</inkml:trace>
          <inkml:trace contextRef="#ctx0" brushRef="#br0" timeOffset="9887.7545">-4929-304 542 0,'0'0'106'0,"0"0"-74"0,0 0 7 15,0 0 2-15,0 0 47 16,0 0 10-16,0 0-46 15,0-40-3-15,0 40-19 16,0-3-11-16,0 3 26 16,-3 0-17-16,3 0 3 15,0 0-16-15,0 0-9 16,0 0-12-16,0 0 4 16,0 0-2-16,0 0 3 15,0 0 1-15,0 0 0 0,-3 0 0 16,3 0 3-16,0 0-9 15,-3 0-2 1,-1 0-24-16,-2 0-20 0,-3 0-21 16,-7 6 43-16,-3 11 27 15,-6 3 6-15,-4 2-3 16,-2 1 1-16,2-3-1 16,4 0 7-16,4-3-6 15,2-3-1-15,5-3 0 16,6-2 7-16,5-4-7 31,0-5 0-31,3 4 0 0,0-4 2 0,0 0-1 16,0 0 11-16,-4 0 12 15,4 0-24-15,0 0 17 16,-3 2-17-16,-3 4 0 0,0-4 0 16,-1 4 1-16,-2 3-1 15,3-3 7-15,-1 0 1 16,1-3-10-16,6-2 2 15,0-1 0-15,0 0-8 16,0 0 6-16,0 0 2 16,0 0-8-16,0 5-15 15,3-4 23-15,7 5 0 16,2 0 0-16,1 2 6 16,-1 1-6-16,1 2 0 15,0 0 3-15,-2 1 3 16,3-1-7-16,-1 1 1 15,1-2 0-15,2 5-2 0,-3-4 10 16,4 1-8 0,-9-1 0-16,5-3 2 0,-1 1-1 15,-2-1-1-15,2-2 0 16,1 3 1-16,-4-7 1 16,1 5-2-16,-1-5 6 15,1 1-5-15,-4-3-2 16,0 2 2-16,1-2 8 15,-4 0 26-15,0 0-34 16,-3 0 12-16,0 0 3 16,0 0-16-16,0 0 0 15,0 0-22-15,0 0-94 16,0 0-116-16,-6 0-325 0</inkml:trace>
          <inkml:trace contextRef="#ctx0" brushRef="#br0" timeOffset="14068.9937">-5819-219 196 0,'0'0'181'15,"0"0"-119"-15,0 0-41 0,0 0-15 16,0 0-6-1,0 0 26-15,0 0 0 0,0-9 19 16,-3 5-6-16,-7 4 26 16,1 0-23-16,-4-1-12 15,1-3 38-15,-1 2-9 16,4 0-33-16,-4 2 10 16,0 0-27-16,1 0-9 15,-1 0 1-15,-6 9 0 16,3 12-1-16,-3 2 0 15,5 2-2-15,0 4 2 16,6-4 0-16,-3 1-10 16,8-1 10-16,3-3-24 15,0-2 8-15,0 1 14 16,0-2 4-16,0 1 8 16,6-3-10-16,7 4-15 0,4-8 14 15,-3 4-23-15,5-2 24 16,7-2-7-16,-1-1 6 15,3-4-1-15,4-3 2 16,-4-1 0-16,1-4 0 16,-1 0 2-16,-4 0-3 15,1 0 1-15,1-9 0 16,-4-8 3-16,0-6-3 16,0-2 0-16,-3-6 7 15,-3-5-1-15,-7-4 0 16,1-3 1-16,-10-2 12 0,0-6 34 15,0 2-27-15,0-2 55 16,-19 6 7-16,3 8-72 16,-6 6 23-16,3 6-8 15,0 8-24-15,3 5 15 16,5 3-22-16,0 7-7 16,6 2 7-16,2 0-74 15,-5 0-49-15,5 23 5 16,-13 16-60-16,5 0-27 15,-5-7-147-15</inkml:trace>
        </inkml:traceGroup>
        <inkml:traceGroup>
          <inkml:annotationXML>
            <emma:emma xmlns:emma="http://www.w3.org/2003/04/emma" version="1.0">
              <emma:interpretation id="{4DEE9C57-F8BA-4B4D-AE17-9D7BF74A04C3}" emma:medium="tactile" emma:mode="ink">
                <msink:context xmlns:msink="http://schemas.microsoft.com/ink/2010/main" type="inkWord" rotatedBoundingBox="24018,3257 25618,3270 25613,3865 24013,3851"/>
              </emma:interpretation>
              <emma:one-of disjunction-type="recognition" id="oneOf1">
                <emma:interpretation id="interp5" emma:lang="en-US" emma:confidence="0.5">
                  <emma:literal>[T</emma:literal>
                </emma:interpretation>
                <emma:interpretation id="interp6" emma:lang="en-US" emma:confidence="0">
                  <emma:literal>(T</emma:literal>
                </emma:interpretation>
                <emma:interpretation id="interp7" emma:lang="en-US" emma:confidence="0">
                  <emma:literal>(t</emma:literal>
                </emma:interpretation>
                <emma:interpretation id="interp8" emma:lang="en-US" emma:confidence="0">
                  <emma:literal>(e</emma:literal>
                </emma:interpretation>
                <emma:interpretation id="interp9" emma:lang="en-US" emma:confidence="0">
                  <emma:literal>4&lt;8</emma:literal>
                </emma:interpretation>
              </emma:one-of>
            </emma:emma>
          </inkml:annotationXML>
          <inkml:trace contextRef="#ctx0" brushRef="#br0" timeOffset="15133.3484">-2271-550 159 0,'0'0'616'16,"0"0"-522"-16,0 0-94 15,0 0-22-15,0 0 21 16,0 0 1-16,0 0 46 16,-29-29-23-16,26 29-22 15,3 0 9-15,-3 0-9 16,-2 0 37-16,-9 0 21 15,-7 0-28-15,-12 9-4 0,-5 8-22 16,-8 8-4-16,-1 1 5 16,-1 2-5-16,1 3-1 15,6-2 6-15,6-1-4 16,8-2-4-16,5-4 2 16,3-3-3-16,3 2 2 15,0-1 1-15,1-1 0 16,-1-1-1-16,0-3 8 15,0 0-9-15,7-6 2 16,2-3 0-16,4-4-8 16,3 1 7-16,0-3-14 15,0 0-12-15,0 0-28 16,0 0 7-16,0 3 19 16,7 0 29-16,5 1 9 15,4 5-9-15,0 0 0 0,0 3 10 16,3-1-9-1,-1 1 3-15,1 3-4 0,2-2 0 16,-2 1-1-16,5 0 2 16,-7 0-1-16,2 0 0 15,-6-1 5-15,0 1-5 16,-4-4 0-16,-3-2-3 16,-6-2-4-16,4-3 8 15,-4-3-1-15,0 3 19 31,0-3-18-31,0 0 5 0,0 0-6 0,0 0-6 16,3 0 5-16,0 0-179 16,0-12-221-1</inkml:trace>
          <inkml:trace contextRef="#ctx0" brushRef="#br0" timeOffset="15923.5488">-2136-383 932 0,'0'0'0'0,"0"0"-42"16,0 0-302-16,0 0 262 15,0 0 72-15,0 0 10 16,163 0 29-16,-118 9-19 16,-1 1 10-16,-3 2-6 15,-3-1-13-15,-8 1 8 16,0-2 27-16,0-1 13 15,-1 0 9-15,5-4-42 16,4-2 0-16,3-3 0 16,6 0-16-16,4 0 7 15,-5-17-5-15,2-2-1 0,-7-2 11 16,-7 2-12-16,-12-1 1 16,-6 3 18-16,-9 0-19 15,-7 3 8-15,0-3-2 16,0 2-4-16,-23 1 35 15,-5 6-30-15,-7 6-7 16,-1 2-20-16,-7 0 1 16,7 2 18-16,-2 20 0 15,3 4-6-15,3 8 6 16,4 8 1-16,0 3 0 16,-1 8-1-16,1-3 7 15,-1-4-8-15,1-5 2 16,-2-4 0-16,-5-9 9 0,-3-2 44 15,-6-7 24-15,0-1-17 16,3-7-26-16,1-5 2 16,7-4-12-16,6-2 7 15,3 0 44-15,10-5-40 16,4-21-8-16,7-4 21 16,3-10-48-16,0-6 0 15,0 1 0-15,3 3-5 16,10 10-2-16,-7 6 10 15,-1 16-3-15,0 1 0 16,-2 9-52-16,3 0-35 16,7 0-39-16,9 0 68 0,15 0 50 15,10 0-66 1,16-5-1-16,3-4-13 0,4-3-20 16,-11 1 28-16,-2-6 11 15,-20 7-35-15,-14-3-203 0</inkml:trace>
        </inkml:traceGroup>
        <inkml:traceGroup>
          <inkml:annotationXML>
            <emma:emma xmlns:emma="http://www.w3.org/2003/04/emma" version="1.0">
              <emma:interpretation id="{EDEAAAF6-5D71-4665-AD93-41E45F15E134}" emma:medium="tactile" emma:mode="ink">
                <msink:context xmlns:msink="http://schemas.microsoft.com/ink/2010/main" type="inkWord" rotatedBoundingBox="27111,3656 28562,3668 28558,4125 27107,4113"/>
              </emma:interpretation>
              <emma:one-of disjunction-type="recognition" id="oneOf2">
                <emma:interpretation id="interp10" emma:lang="en-US" emma:confidence="0.5">
                  <emma:literal>-o</emma:literal>
                </emma:interpretation>
                <emma:interpretation id="interp11" emma:lang="en-US" emma:confidence="0">
                  <emma:literal>•o</emma:literal>
                </emma:interpretation>
                <emma:interpretation id="interp12" emma:lang="en-US" emma:confidence="0">
                  <emma:literal>to</emma:literal>
                </emma:interpretation>
                <emma:interpretation id="interp13" emma:lang="en-US" emma:confidence="0">
                  <emma:literal>To</emma:literal>
                </emma:interpretation>
                <emma:interpretation id="interp14" emma:lang="en-US" emma:confidence="0">
                  <emma:literal>"o</emma:literal>
                </emma:interpretation>
              </emma:one-of>
            </emma:emma>
          </inkml:annotationXML>
          <inkml:trace contextRef="#ctx0" brushRef="#br0" timeOffset="-51162.7166">296 33 215 0,'0'0'137'15,"0"0"-92"-15,0 0 23 16,0 0-15-16,0 0 60 15,0 0 61-15,0 0-39 16,-51-119-17-16,48 113-8 16,0 3-39-16,0 3 12 15,0 0-40-15,3 0-12 16,0 0-31-16,0 0-5 16,0 0 4-16,0 0-12 15,0 0 13-15,22 0 1 0,9 0-1 16,17 0 8-16,4-3-8 15,11-2 6-15,10-4-2 16,3 2-4-16,3-6 0 16,3 2 0-16,-5 3 8 15,-1 0-6-15,-13 3-2 16,-12-3 1-16,-11 7 2 16,-15 1-3-16,-9-4 0 15,-7 4-6-15,-9 0 6 16,0 0-1-16,0 0-62 15,-28 0-167-15,-7 4-48 16,0 5-124-16</inkml:trace>
          <inkml:trace contextRef="#ctx0" brushRef="#br0" timeOffset="-50686.6106">1459-86 472 0,'0'0'136'0,"0"0"-93"16,0 0 24-16,0 0 100 15,0 0-35-15,0 0-18 0,0 0-49 16,-19-6-62-16,0 9 19 15,-6 18-22-15,-3 1 7 16,-1 7 1-16,7-2-8 16,11 4 0-16,6 1 0 15,5 4-22-15,0-2 19 16,11 1 3-16,10-5 3 16,7-2 20-16,1-7-22 15,6-8 11-15,-1-4-12 16,1-5 7-16,3-4 13 15,-3-4-10-15,1-22 3 16,-3-8 13-16,-12-5-26 0,-2-1 32 16,-13-3 4-1,-6 2 8-15,0-2 40 16,0 4-52-16,-6 2-19 0,-10 8-6 16,5 8-5-16,-2 12-4 15,4 9-49-15,-4 13-174 16,-1 24-307-16,6-1-56 0</inkml:trace>
        </inkml:traceGroup>
      </inkml:traceGroup>
    </inkml:traceGroup>
    <inkml:traceGroup>
      <inkml:annotationXML>
        <emma:emma xmlns:emma="http://www.w3.org/2003/04/emma" version="1.0">
          <emma:interpretation id="{0BF269E5-B021-4AA5-A79E-8204A16A73CF}" emma:medium="tactile" emma:mode="ink">
            <msink:context xmlns:msink="http://schemas.microsoft.com/ink/2010/main" type="paragraph" rotatedBoundingBox="21996,4632 22735,4632 22735,5641 21996,56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B4A39F-8666-400B-98A6-C1FD9F527A93}" emma:medium="tactile" emma:mode="ink">
              <msink:context xmlns:msink="http://schemas.microsoft.com/ink/2010/main" type="inkBullet" rotatedBoundingBox="21893,5454 22463,4476 22909,4736 22339,5714"/>
            </emma:interpretation>
            <emma:one-of disjunction-type="recognition" id="oneOf3">
              <emma:interpretation id="interp15" emma:lang="en-US" emma:confidence="0">
                <emma:literal>&amp;</emma:literal>
              </emma:interpretation>
              <emma:interpretation id="interp16" emma:lang="en-US" emma:confidence="0">
                <emma:literal>.</emma:literal>
              </emma:interpretation>
              <emma:interpretation id="interp17" emma:lang="en-US" emma:confidence="0">
                <emma:literal>x</emma:literal>
              </emma:interpretation>
              <emma:interpretation id="interp18" emma:lang="en-US" emma:confidence="0">
                <emma:literal>4</emma:literal>
              </emma:interpretation>
              <emma:interpretation id="interp19" emma:lang="en-US" emma:confidence="0">
                <emma:literal>?</emma:literal>
              </emma:interpretation>
            </emma:one-of>
          </emma:emma>
        </inkml:annotationXML>
        <inkml:trace contextRef="#ctx0" brushRef="#br0" timeOffset="17643.2046">-4882 1437 606 0,'0'0'402'16,"0"0"-298"-16,0 0-104 15,0 0-162-15,0 0 61 16,0 0 101-16,0 0 0 16,18 13 1-16,4 5 28 15,0 4-28-15,-6 4-1 16,-3-3 19-16,-7-4-19 16,-3-1 38-16,0-4 15 15,1 0-37-15,-1 3 19 0,3-3-29 16,0 5 21-16,4-1 6 15,-1-1-25-15,1-1-16 16,-1-1 8-16,-2-3 0 16,-1-4 10-16,0-2-10 15,-6-3 1-15,3-1 19 16,-3-2-19-16,0 0 35 16,0 0 20-16,0 0-4 15,4 0 21-15,2 0-35 16,3 0-22-16,13-10-16 15,7-8 0-15,12-1-2 0,0-2 2 16,0 2-33 0,-6 0 20-16,-5 6-8 0,-8 2 21 15,-3 3-10-15,-6-1 11 16,-7 4-1-16,-3 1 0 16,0 4 10-16,-3-2-5 15,0 2-4-15,0 0 0 16,0 0 22-16,0 0-23 15,0 0 0-15,0 0-9 16,0 0-10-16,0 0 19 16,0 0-67-16,0 0-11 15,0 0 11-15,0 0 20 16,0 0 45-16,0 0-9 0,0 0 11 16,0 0 16-1,0 0 18-15,0 0 34 0,0 0 25 16,0 0-47-16,0 0-12 15,-9-9-33-15,-4-5 8 16,-2-1 7-16,-8-1-16 16,-2-4 31-16,-3 0 40 15,-4-3-26-15,-6 0 0 16,5 1-9-16,-5 3-30 16,0 1 45-16,3 4-41 15,7 3-9-15,6 5-1 16,6 4 1-16,6-1-1 15,7 3 0-15,3 0-20 16,0-4 12-16,0 4-56 16,0 0-28-16,0-2-14 0,0 2-56 15,0 0 7 1,0 0-92-16,0 0-38 0,0 0-16 0</inkml:trace>
        <inkml:trace contextRef="#ctx0" brushRef="#br0" timeOffset="16788.1968">-4143 794 616 0,'0'0'251'0,"0"0"-123"16,0 0-69-16,0 0-58 15,0 0-1-15,0 0-8 16,0 0-16-16,-38-3 14 15,25 40 0-15,-4 11 10 16,-10 11 4-16,-3 4-3 16,1-3-1-16,-2-6 3 15,-1-9 4-15,4-6-1 0,3-2-6 16,-4 0 1 0,1 2 16-16,-1 4-17 0,2 8 1 46,2 3-1-46,3 5 2 0,0 1-5 0,6-4 3 0,3-5 0 0,0-8-1 16,7-9-2-16,0-15 3 16,3-4 0-16,3-9 0 15,0-6 5-15,-3 0-4 16,-1 0 14-16,-2 0-15 16,0-17-102-16,-1-11-238 15,4-4-156-15</inkml:trace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29.6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17FFF0-29FC-4B77-95A9-5ADAB0434BA1}" emma:medium="tactile" emma:mode="ink">
          <msink:context xmlns:msink="http://schemas.microsoft.com/ink/2010/main" type="writingRegion" rotatedBoundingBox="26652,5785 30573,6327 30372,7784 26451,7242"/>
        </emma:interpretation>
      </emma:emma>
    </inkml:annotationXML>
    <inkml:traceGroup>
      <inkml:annotationXML>
        <emma:emma xmlns:emma="http://www.w3.org/2003/04/emma" version="1.0">
          <emma:interpretation id="{41E4DCB1-B974-4712-92BE-2519E6352AB4}" emma:medium="tactile" emma:mode="ink">
            <msink:context xmlns:msink="http://schemas.microsoft.com/ink/2010/main" type="paragraph" rotatedBoundingBox="26652,5785 30573,6327 30372,7784 26451,7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19532-C856-4225-8765-19EB61E0AA6D}" emma:medium="tactile" emma:mode="ink">
              <msink:context xmlns:msink="http://schemas.microsoft.com/ink/2010/main" type="line" rotatedBoundingBox="26652,5785 30573,6327 30372,7784 26451,7242"/>
            </emma:interpretation>
          </emma:emma>
        </inkml:annotationXML>
        <inkml:traceGroup>
          <inkml:annotationXML>
            <emma:emma xmlns:emma="http://www.w3.org/2003/04/emma" version="1.0">
              <emma:interpretation id="{EB530BA2-F7BA-40AE-B591-591CA0198CC9}" emma:medium="tactile" emma:mode="ink">
                <msink:context xmlns:msink="http://schemas.microsoft.com/ink/2010/main" type="inkWord" rotatedBoundingBox="26581,6300 26973,6355 26961,6437 26569,6382">
                  <msink:destinationLink direction="with" ref="{362BF863-22C0-4072-A084-7398D67FE4FD}"/>
                </msink:context>
              </emma:interpretation>
              <emma:one-of disjunction-type="recognition" id="oneOf0">
                <emma:interpretation id="interp0" emma:lang="en-US" emma:confidence="0.5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-308 2542 152 0,'0'0'147'0,"0"0"26"16,0 0-29-16,0 0-25 16,0 0-24-16,0 0 6 0,0 0 38 15,3-5-48-15,-3 5-16 16,0 0-10-16,0 0-39 15,0 0-1-15,0 0-25 16,0 0-6-16,3 0 0 16,13 0 3-16,9 0 3 15,7 0 3-15,9 0 4 16,-1 0-7-16,-2 0 0 16,3 0 0-16,-7 0 2 15,-5 0-1-15,-1 0-1 16,-6-5 19-16,-3-1-18 15,-6 0 11-15,-5 3-10 16,0 0-2-16,-5 3 19 16,-3 0-18-16,0 0 16 0,0 0-15 15,0 0-2-15,-30 0-92 16,-3 0-144-16,-2 0-470 0</inkml:trace>
        </inkml:traceGroup>
        <inkml:traceGroup>
          <inkml:annotationXML>
            <emma:emma xmlns:emma="http://www.w3.org/2003/04/emma" version="1.0">
              <emma:interpretation id="{56680267-7BE2-4959-A479-187DE2144011}" emma:medium="tactile" emma:mode="ink">
                <msink:context xmlns:msink="http://schemas.microsoft.com/ink/2010/main" type="inkWord" rotatedBoundingBox="28083,6130 29097,6270 28915,7583 27901,7443"/>
              </emma:interpretation>
              <emma:one-of disjunction-type="recognition" id="oneOf1">
                <emma:interpretation id="interp5" emma:lang="en-US" emma:confidence="0.5">
                  <emma:literal>E,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EL,</emma:literal>
                </emma:interpretation>
                <emma:interpretation id="interp8" emma:lang="en-US" emma:confidence="0">
                  <emma:literal>El,</emma:literal>
                </emma:interpretation>
                <emma:interpretation id="interp9" emma:lang="en-US" emma:confidence="0">
                  <emma:literal>EN,</emma:literal>
                </emma:interpretation>
              </emma:one-of>
            </emma:emma>
          </inkml:annotationXML>
          <inkml:trace contextRef="#ctx0" brushRef="#br0" timeOffset="1937.4353">1271 2646 662 0,'0'0'96'0,"0"0"-57"16,0 0-39-16,0 0 13 16,0 0 100-16,0 0 7 15,0 0-22-15,8-38-30 16,-8 38-20-16,0 0 13 15,0 0-35-15,0 0-9 0,0 0 12 16,0 0-28 0,0 0 7-16,-2 0-8 0,-1 0 0 15,0 12-7-15,0 5 9 16,0 11-2-16,-1 5 13 16,4 11-5-16,0 1-8 15,0 6 0-15,0 3 0 16,0-4-4-16,0-4 6 15,7-10-2-15,4-5 0 16,3-6-8-16,-1-7 8 16,-2-4 0-16,3-3 1 15,2-1-1-15,3-3 0 0,0-1-3 16,2-3-4-16,7-3-27 16,7 0 21-16,6 0-6 15,3-16-34-15,0-8 11 16,7-7-73-16,11-23-67 15,-9 5-75-15,-12 2-254 0</inkml:trace>
          <inkml:trace contextRef="#ctx0" brushRef="#br0" timeOffset="2523.2693">1293 2691 355 0,'0'0'219'15,"0"0"-187"-15,0 0-31 16,0 0 58-16,0 0 16 15,0 0 16-15,0 0-50 0,103 0-34 16,-68 0 20-16,-4 0-15 16,1 0-2-16,0 0-1 15,-7 0-2-15,0 0-8 16,-1 0 1-16,3 6-30 16,-2-5-80-16,-4 3-90 15,-9-4-357-15</inkml:trace>
          <inkml:trace contextRef="#ctx0" brushRef="#br0" timeOffset="2976.2655">2092 3319 449 0,'0'0'719'0,"0"0"-615"16,0 0-93-16,0 0-3 16,0 0 37-16,0 0-15 0,0 0-30 15,0-9-4 1,0 24-30-16,0 10 33 0,-7 9 1 16,4 6 0-16,-6-2 3 15,2 3 3-15,1-8-6 16,0-2 0-16,-1 1 0 15,-2-6-5-15,3 2 5 16,-1-5-61-16,4-1-21 16,0-3-102-16,3-4-63 15,0-7-99-15</inkml:trace>
          <inkml:trace contextRef="#ctx0" brushRef="#br0" timeOffset="2295.1927">1179 2478 544 0,'0'0'111'16,"0"0"-98"-16,0 0 1 16,0 0 55-16,0 0 56 15,0 0 12-15,182-51-71 16,-147 42-25-16,3 4 1 15,0-1-42-15,3 0 11 16,-3 0-11-16,-3 2 1 16,-2-4-3-16,-3 7 2 15,-3 1 0-15,1-5 0 16,1 4-5-16,-4-2-58 16,-6 3-116-16,-10-3-173 0</inkml:trace>
        </inkml:traceGroup>
        <inkml:traceGroup>
          <inkml:annotationXML>
            <emma:emma xmlns:emma="http://www.w3.org/2003/04/emma" version="1.0">
              <emma:interpretation id="{9F17C11B-24F7-455A-9AE6-CB848090D8DC}" emma:medium="tactile" emma:mode="ink">
                <msink:context xmlns:msink="http://schemas.microsoft.com/ink/2010/main" type="inkWord" rotatedBoundingBox="29377,6162 30573,6327 30451,7209 29255,7044"/>
              </emma:interpretation>
              <emma:one-of disjunction-type="recognition" id="oneOf2">
                <emma:interpretation id="interp10" emma:lang="en-US" emma:confidence="0.5">
                  <emma:literal>Run</emma:literal>
                </emma:interpretation>
                <emma:interpretation id="interp11" emma:lang="en-US" emma:confidence="0">
                  <emma:literal>Ru</emma:literal>
                </emma:interpretation>
                <emma:interpretation id="interp12" emma:lang="en-US" emma:confidence="0">
                  <emma:literal>Rue</emma:literal>
                </emma:interpretation>
                <emma:interpretation id="interp13" emma:lang="en-US" emma:confidence="0">
                  <emma:literal>Rus</emma:literal>
                </emma:interpretation>
                <emma:interpretation id="interp14" emma:lang="en-US" emma:confidence="0">
                  <emma:literal>Rn</emma:literal>
                </emma:interpretation>
              </emma:one-of>
            </emma:emma>
          </inkml:annotationXML>
          <inkml:trace contextRef="#ctx0" brushRef="#br0" timeOffset="3363.5531">2569 2552 971 0,'0'0'180'15,"0"0"-180"-15,0 0-5 16,0 0-6-16,0 0 10 16,0 0 0-16,0 0-38 15,0 35 3-15,0 8 35 0,0 16 1 16,-3 8 0-16,-5 1-1 16,-3-3-22-16,0 1 23 15,-2-10 0-15,0-5 0 16,1-6-13-16,2-8 13 15,1-10 0-15,2-6-1 16,4-6-16-16,3-7-41 16,0-7-52-16,0-1-17 15,0 0-4-15,0 0-25 16,0-9-98-16</inkml:trace>
          <inkml:trace contextRef="#ctx0" brushRef="#br0" timeOffset="4331.0702">2469 2684 408 0,'0'0'123'0,"0"0"-87"16,0 0-10-16,3-161 69 15,7 125 20-15,3 4-61 16,4 9-43-16,10 4-11 16,6 7-8-16,13 2-15 15,3 1 8-15,5 4 14 16,3 4 1-16,-10 1-6 15,-6 0 6-15,-11 0-20 16,-11 10 1-16,-6 4 19 16,-7-1 30-16,-3 1 27 15,-3 0-23-15,0 3 11 0,0 3 10 16,0 5-15 0,-17 5 24-16,-10 6-26 0,0 3-24 15,-6 0 14-15,3 2-27 16,-2 0 0-16,4-1 8 15,6 0 1-15,3 0-10 16,6-4 0-16,1-2 0 16,5 1 16-16,4-7-16 15,3 0 1-15,0-5-1 16,0-4-3-16,0-4 2 16,0-4 1-16,10-2 0 46,2-1 22-46,-2-3-21 0,-1 1 0 0,1 2 1 0,-1-2 4 16,4-1-6 0,-1-1 0-16,4 1-34 0,6-5 13 0,2 0-15 0,9 0 5 15,2 0 15-15,3-16-20 16,-5-7 3-16,2-3-31 16,-3-1-5-16,-4 1 37 15,-9-2 13-15,-3 4 19 16,-7 5 21-16,-3 4 18 15,-6 7 73-15,0 3 10 16,0 5-27-16,0 0-9 16,0 0-47-16,0 0-20 15,0 0-19-15,0 0-23 16,-3 22 21-16,0 9-4 0,3 9 6 16,0 2-8-16,0 1 8 15,0-9-5-15,0-3 4 16,10-8-15-16,2-6 15 15,-2-6-40-15,-1-7-6 16,-4 1 23-16,6-5-6 16,-3 0 17-16,8 0 6 15,6-18 14-15,3-10-9 16,7-8 2-16,3-7 0 16,-7 0 2-16,1-2-2 15,-7 8 0-15,-7 4 15 16,-2 13 2-16,-10 6 51 15,-3 8-7-15,0 6-25 0,0 0 9 16,0 0-38-16,0 0-7 16,0 2-15-16,0 18-19 15,0 11 34-15,0 9 0 16,3 8 0-16,10 1-9 16,3-7 10-16,3-2-1 15,-5-9 0-15,5-10-3 16,-6-4 2-16,1-8-25 15,-3-5-31-15,2-4-15 16,12-17-38-16,0-20-74 16,-3-9-680-16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21T14:32:38.20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6C25D2-AC94-4ABE-8BA1-9A0ED5DD6B26}" emma:medium="tactile" emma:mode="ink">
          <msink:context xmlns:msink="http://schemas.microsoft.com/ink/2010/main" type="inkDrawing" rotatedBoundingBox="26901,10957 27023,9766 27068,9771 26945,10962" semanticType="callout" shapeName="Other">
            <msink:sourceLink direction="with" ref="{158940DB-2778-4875-A944-9B12CDAEAE96}"/>
            <msink:sourceLink direction="with" ref="{F1B822E6-E48E-45C1-9623-7C13E39FDA93}"/>
          </msink:context>
        </emma:interpretation>
      </emma:emma>
    </inkml:annotationXML>
    <inkml:trace contextRef="#ctx0" brushRef="#br0">1537-250 546 0,'0'0'93'0,"0"0"-59"15,0 0-33-15,0 0 8 16,0 0 75-16,0 0-19 0,0 0-16 16,0-5 3-16,0 5 4 15,0 0 27-15,0 0-15 16,0 0-3-16,0 0 9 16,-3 0-40-16,-1 0-12 15,4 0-22-15,-3 0 0 16,3 0 0-16,0 0-17 15,0 9-12-15,0 13 28 16,0 6 2-16,0 6-1 16,0 3 3-16,0 7 7 15,0-3-11-15,0 0 1 16,0 9 0-16,0 4-9 16,0 6 18-16,-6 4-9 15,-7 9 23-15,-6 4-20 16,5 0 22-16,-2 2-17 0,0-6-8 15,7-5 10-15,-1-10-10 16,7-5 0-16,0-11-1 16,3-8 5-16,0-8-5 15,0-10 1-15,0-4 0 16,0-7-3-16,0 1 4 16,0-4-1-16,0 2 0 15,0-2 0-15,0-2-8 16,0 0 3-16,0 0-8 15,0 0 6-15,0 0-22 16,0 0-19-16,3 0-40 16,10-16-77-16,-2-6-228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3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C637-776E-41CE-84C6-6AC413E452B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D2E5-FD47-4996-8AA1-90AE636BB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105.emf"/><Relationship Id="rId18" Type="http://schemas.openxmlformats.org/officeDocument/2006/relationships/customXml" Target="../ink/ink95.xml"/><Relationship Id="rId26" Type="http://schemas.openxmlformats.org/officeDocument/2006/relationships/customXml" Target="../ink/ink99.xml"/><Relationship Id="rId3" Type="http://schemas.openxmlformats.org/officeDocument/2006/relationships/image" Target="../media/image19.png"/><Relationship Id="rId21" Type="http://schemas.openxmlformats.org/officeDocument/2006/relationships/image" Target="../media/image109.emf"/><Relationship Id="rId34" Type="http://schemas.openxmlformats.org/officeDocument/2006/relationships/customXml" Target="../ink/ink103.xml"/><Relationship Id="rId7" Type="http://schemas.openxmlformats.org/officeDocument/2006/relationships/image" Target="../media/image102.emf"/><Relationship Id="rId12" Type="http://schemas.openxmlformats.org/officeDocument/2006/relationships/customXml" Target="../ink/ink92.xml"/><Relationship Id="rId17" Type="http://schemas.openxmlformats.org/officeDocument/2006/relationships/image" Target="../media/image107.emf"/><Relationship Id="rId25" Type="http://schemas.openxmlformats.org/officeDocument/2006/relationships/image" Target="../media/image111.emf"/><Relationship Id="rId33" Type="http://schemas.openxmlformats.org/officeDocument/2006/relationships/image" Target="../media/image115.emf"/><Relationship Id="rId2" Type="http://schemas.openxmlformats.org/officeDocument/2006/relationships/image" Target="../media/image18.png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29" Type="http://schemas.openxmlformats.org/officeDocument/2006/relationships/image" Target="../media/image113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9.xml"/><Relationship Id="rId11" Type="http://schemas.openxmlformats.org/officeDocument/2006/relationships/image" Target="../media/image104.emf"/><Relationship Id="rId24" Type="http://schemas.openxmlformats.org/officeDocument/2006/relationships/customXml" Target="../ink/ink98.xml"/><Relationship Id="rId32" Type="http://schemas.openxmlformats.org/officeDocument/2006/relationships/customXml" Target="../ink/ink102.xml"/><Relationship Id="rId5" Type="http://schemas.openxmlformats.org/officeDocument/2006/relationships/image" Target="../media/image181.emf"/><Relationship Id="rId15" Type="http://schemas.openxmlformats.org/officeDocument/2006/relationships/image" Target="../media/image106.emf"/><Relationship Id="rId23" Type="http://schemas.openxmlformats.org/officeDocument/2006/relationships/image" Target="../media/image110.emf"/><Relationship Id="rId28" Type="http://schemas.openxmlformats.org/officeDocument/2006/relationships/customXml" Target="../ink/ink100.xml"/><Relationship Id="rId10" Type="http://schemas.openxmlformats.org/officeDocument/2006/relationships/customXml" Target="../ink/ink91.xml"/><Relationship Id="rId19" Type="http://schemas.openxmlformats.org/officeDocument/2006/relationships/image" Target="../media/image108.emf"/><Relationship Id="rId31" Type="http://schemas.openxmlformats.org/officeDocument/2006/relationships/image" Target="../media/image114.emf"/><Relationship Id="rId4" Type="http://schemas.openxmlformats.org/officeDocument/2006/relationships/customXml" Target="../ink/ink88.xml"/><Relationship Id="rId9" Type="http://schemas.openxmlformats.org/officeDocument/2006/relationships/image" Target="../media/image103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image" Target="../media/image112.emf"/><Relationship Id="rId30" Type="http://schemas.openxmlformats.org/officeDocument/2006/relationships/customXml" Target="../ink/ink101.xml"/><Relationship Id="rId35" Type="http://schemas.openxmlformats.org/officeDocument/2006/relationships/image" Target="../media/image1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customXml" Target="../ink/ink108.xml"/><Relationship Id="rId18" Type="http://schemas.openxmlformats.org/officeDocument/2006/relationships/image" Target="../media/image125.emf"/><Relationship Id="rId26" Type="http://schemas.openxmlformats.org/officeDocument/2006/relationships/image" Target="../media/image129.emf"/><Relationship Id="rId3" Type="http://schemas.openxmlformats.org/officeDocument/2006/relationships/image" Target="../media/image21.png"/><Relationship Id="rId21" Type="http://schemas.openxmlformats.org/officeDocument/2006/relationships/customXml" Target="../ink/ink112.xml"/><Relationship Id="rId34" Type="http://schemas.openxmlformats.org/officeDocument/2006/relationships/image" Target="../media/image133.emf"/><Relationship Id="rId7" Type="http://schemas.openxmlformats.org/officeDocument/2006/relationships/customXml" Target="../ink/ink105.xml"/><Relationship Id="rId12" Type="http://schemas.openxmlformats.org/officeDocument/2006/relationships/image" Target="../media/image122.emf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33" Type="http://schemas.openxmlformats.org/officeDocument/2006/relationships/customXml" Target="../ink/ink118.xml"/><Relationship Id="rId2" Type="http://schemas.openxmlformats.org/officeDocument/2006/relationships/image" Target="../media/image18.png"/><Relationship Id="rId16" Type="http://schemas.openxmlformats.org/officeDocument/2006/relationships/image" Target="../media/image124.emf"/><Relationship Id="rId20" Type="http://schemas.openxmlformats.org/officeDocument/2006/relationships/image" Target="../media/image126.emf"/><Relationship Id="rId29" Type="http://schemas.openxmlformats.org/officeDocument/2006/relationships/customXml" Target="../ink/ink1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0.emf"/><Relationship Id="rId11" Type="http://schemas.openxmlformats.org/officeDocument/2006/relationships/customXml" Target="../ink/ink107.xml"/><Relationship Id="rId24" Type="http://schemas.openxmlformats.org/officeDocument/2006/relationships/image" Target="../media/image128.emf"/><Relationship Id="rId32" Type="http://schemas.openxmlformats.org/officeDocument/2006/relationships/image" Target="../media/image132.emf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28" Type="http://schemas.openxmlformats.org/officeDocument/2006/relationships/image" Target="../media/image130.emf"/><Relationship Id="rId10" Type="http://schemas.openxmlformats.org/officeDocument/2006/relationships/image" Target="../media/image121.emf"/><Relationship Id="rId19" Type="http://schemas.openxmlformats.org/officeDocument/2006/relationships/customXml" Target="../ink/ink111.xml"/><Relationship Id="rId31" Type="http://schemas.openxmlformats.org/officeDocument/2006/relationships/customXml" Target="../ink/ink117.xml"/><Relationship Id="rId4" Type="http://schemas.openxmlformats.org/officeDocument/2006/relationships/image" Target="../media/image22.png"/><Relationship Id="rId9" Type="http://schemas.openxmlformats.org/officeDocument/2006/relationships/customXml" Target="../ink/ink106.xml"/><Relationship Id="rId14" Type="http://schemas.openxmlformats.org/officeDocument/2006/relationships/image" Target="../media/image123.emf"/><Relationship Id="rId22" Type="http://schemas.openxmlformats.org/officeDocument/2006/relationships/image" Target="../media/image127.emf"/><Relationship Id="rId27" Type="http://schemas.openxmlformats.org/officeDocument/2006/relationships/customXml" Target="../ink/ink115.xml"/><Relationship Id="rId30" Type="http://schemas.openxmlformats.org/officeDocument/2006/relationships/image" Target="../media/image131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1.xml"/><Relationship Id="rId18" Type="http://schemas.openxmlformats.org/officeDocument/2006/relationships/image" Target="../media/image517.emf"/><Relationship Id="rId3" Type="http://schemas.openxmlformats.org/officeDocument/2006/relationships/image" Target="../media/image24.png"/><Relationship Id="rId21" Type="http://schemas.openxmlformats.org/officeDocument/2006/relationships/customXml" Target="../ink/ink124.xml"/><Relationship Id="rId63" Type="http://schemas.openxmlformats.org/officeDocument/2006/relationships/customXml" Target="../ink/ink128.xml"/><Relationship Id="rId68" Type="http://schemas.openxmlformats.org/officeDocument/2006/relationships/image" Target="../media/image141.emf"/><Relationship Id="rId76" Type="http://schemas.openxmlformats.org/officeDocument/2006/relationships/image" Target="../media/image145.emf"/><Relationship Id="rId84" Type="http://schemas.openxmlformats.org/officeDocument/2006/relationships/image" Target="../media/image149.emf"/><Relationship Id="rId89" Type="http://schemas.openxmlformats.org/officeDocument/2006/relationships/customXml" Target="../ink/ink141.xml"/><Relationship Id="rId7" Type="http://schemas.openxmlformats.org/officeDocument/2006/relationships/customXml" Target="../ink/ink120.xml"/><Relationship Id="rId12" Type="http://schemas.openxmlformats.org/officeDocument/2006/relationships/image" Target="../media/image514.emf"/><Relationship Id="rId17" Type="http://schemas.openxmlformats.org/officeDocument/2006/relationships/customXml" Target="../ink/ink122.xml"/><Relationship Id="rId59" Type="http://schemas.openxmlformats.org/officeDocument/2006/relationships/customXml" Target="../ink/ink126.xml"/><Relationship Id="rId67" Type="http://schemas.openxmlformats.org/officeDocument/2006/relationships/customXml" Target="../ink/ink130.xml"/><Relationship Id="rId71" Type="http://schemas.openxmlformats.org/officeDocument/2006/relationships/customXml" Target="../ink/ink132.xml"/><Relationship Id="rId2" Type="http://schemas.openxmlformats.org/officeDocument/2006/relationships/image" Target="../media/image23.png"/><Relationship Id="rId16" Type="http://schemas.openxmlformats.org/officeDocument/2006/relationships/image" Target="../media/image516.emf"/><Relationship Id="rId20" Type="http://schemas.openxmlformats.org/officeDocument/2006/relationships/image" Target="../media/image518.emf"/><Relationship Id="rId62" Type="http://schemas.openxmlformats.org/officeDocument/2006/relationships/image" Target="../media/image138.emf"/><Relationship Id="rId70" Type="http://schemas.openxmlformats.org/officeDocument/2006/relationships/image" Target="../media/image142.emf"/><Relationship Id="rId75" Type="http://schemas.openxmlformats.org/officeDocument/2006/relationships/customXml" Target="../ink/ink134.xml"/><Relationship Id="rId83" Type="http://schemas.openxmlformats.org/officeDocument/2006/relationships/customXml" Target="../ink/ink138.xml"/><Relationship Id="rId88" Type="http://schemas.openxmlformats.org/officeDocument/2006/relationships/image" Target="../media/image1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emf"/><Relationship Id="rId58" Type="http://schemas.openxmlformats.org/officeDocument/2006/relationships/image" Target="../media/image537.emf"/><Relationship Id="rId66" Type="http://schemas.openxmlformats.org/officeDocument/2006/relationships/image" Target="../media/image140.emf"/><Relationship Id="rId74" Type="http://schemas.openxmlformats.org/officeDocument/2006/relationships/image" Target="../media/image144.emf"/><Relationship Id="rId79" Type="http://schemas.openxmlformats.org/officeDocument/2006/relationships/customXml" Target="../ink/ink136.xml"/><Relationship Id="rId87" Type="http://schemas.openxmlformats.org/officeDocument/2006/relationships/customXml" Target="../ink/ink140.xml"/><Relationship Id="rId5" Type="http://schemas.openxmlformats.org/officeDocument/2006/relationships/customXml" Target="../ink/ink119.xml"/><Relationship Id="rId23" Type="http://schemas.openxmlformats.org/officeDocument/2006/relationships/customXml" Target="../ink/ink125.xml"/><Relationship Id="rId61" Type="http://schemas.openxmlformats.org/officeDocument/2006/relationships/customXml" Target="../ink/ink127.xml"/><Relationship Id="rId82" Type="http://schemas.openxmlformats.org/officeDocument/2006/relationships/image" Target="../media/image148.emf"/><Relationship Id="rId90" Type="http://schemas.openxmlformats.org/officeDocument/2006/relationships/image" Target="../media/image152.emf"/><Relationship Id="rId19" Type="http://schemas.openxmlformats.org/officeDocument/2006/relationships/customXml" Target="../ink/ink123.xml"/><Relationship Id="rId60" Type="http://schemas.openxmlformats.org/officeDocument/2006/relationships/image" Target="../media/image137.emf"/><Relationship Id="rId65" Type="http://schemas.openxmlformats.org/officeDocument/2006/relationships/customXml" Target="../ink/ink129.xml"/><Relationship Id="rId73" Type="http://schemas.openxmlformats.org/officeDocument/2006/relationships/customXml" Target="../ink/ink133.xml"/><Relationship Id="rId78" Type="http://schemas.openxmlformats.org/officeDocument/2006/relationships/image" Target="../media/image146.emf"/><Relationship Id="rId81" Type="http://schemas.openxmlformats.org/officeDocument/2006/relationships/customXml" Target="../ink/ink137.xml"/><Relationship Id="rId86" Type="http://schemas.openxmlformats.org/officeDocument/2006/relationships/image" Target="../media/image150.emf"/><Relationship Id="rId4" Type="http://schemas.openxmlformats.org/officeDocument/2006/relationships/image" Target="../media/image25.png"/><Relationship Id="rId22" Type="http://schemas.openxmlformats.org/officeDocument/2006/relationships/image" Target="../media/image300.emf"/><Relationship Id="rId64" Type="http://schemas.openxmlformats.org/officeDocument/2006/relationships/image" Target="../media/image139.emf"/><Relationship Id="rId69" Type="http://schemas.openxmlformats.org/officeDocument/2006/relationships/customXml" Target="../ink/ink131.xml"/><Relationship Id="rId77" Type="http://schemas.openxmlformats.org/officeDocument/2006/relationships/customXml" Target="../ink/ink135.xml"/><Relationship Id="rId72" Type="http://schemas.openxmlformats.org/officeDocument/2006/relationships/image" Target="../media/image143.emf"/><Relationship Id="rId80" Type="http://schemas.openxmlformats.org/officeDocument/2006/relationships/image" Target="../media/image147.emf"/><Relationship Id="rId85" Type="http://schemas.openxmlformats.org/officeDocument/2006/relationships/customXml" Target="../ink/ink1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13" Type="http://schemas.openxmlformats.org/officeDocument/2006/relationships/image" Target="../media/image157.emf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9" Type="http://schemas.openxmlformats.org/officeDocument/2006/relationships/image" Target="../media/image170.emf"/><Relationship Id="rId3" Type="http://schemas.openxmlformats.org/officeDocument/2006/relationships/customXml" Target="../ink/ink142.xml"/><Relationship Id="rId21" Type="http://schemas.openxmlformats.org/officeDocument/2006/relationships/image" Target="../media/image161.emf"/><Relationship Id="rId34" Type="http://schemas.openxmlformats.org/officeDocument/2006/relationships/customXml" Target="../ink/ink157.xml"/><Relationship Id="rId42" Type="http://schemas.openxmlformats.org/officeDocument/2006/relationships/customXml" Target="../ink/ink161.xml"/><Relationship Id="rId7" Type="http://schemas.openxmlformats.org/officeDocument/2006/relationships/image" Target="../media/image260.emf"/><Relationship Id="rId12" Type="http://schemas.openxmlformats.org/officeDocument/2006/relationships/customXml" Target="../ink/ink146.xml"/><Relationship Id="rId17" Type="http://schemas.openxmlformats.org/officeDocument/2006/relationships/image" Target="../media/image159.emf"/><Relationship Id="rId25" Type="http://schemas.openxmlformats.org/officeDocument/2006/relationships/image" Target="../media/image163.emf"/><Relationship Id="rId33" Type="http://schemas.openxmlformats.org/officeDocument/2006/relationships/image" Target="../media/image167.emf"/><Relationship Id="rId38" Type="http://schemas.openxmlformats.org/officeDocument/2006/relationships/customXml" Target="../ink/ink159.xml"/><Relationship Id="rId2" Type="http://schemas.openxmlformats.org/officeDocument/2006/relationships/image" Target="../media/image26.png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29" Type="http://schemas.openxmlformats.org/officeDocument/2006/relationships/image" Target="../media/image165.emf"/><Relationship Id="rId41" Type="http://schemas.openxmlformats.org/officeDocument/2006/relationships/image" Target="../media/image17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Relationship Id="rId11" Type="http://schemas.openxmlformats.org/officeDocument/2006/relationships/image" Target="../media/image156.emf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37" Type="http://schemas.openxmlformats.org/officeDocument/2006/relationships/image" Target="../media/image169.emf"/><Relationship Id="rId40" Type="http://schemas.openxmlformats.org/officeDocument/2006/relationships/customXml" Target="../ink/ink160.xml"/><Relationship Id="rId45" Type="http://schemas.openxmlformats.org/officeDocument/2006/relationships/image" Target="../media/image173.emf"/><Relationship Id="rId5" Type="http://schemas.openxmlformats.org/officeDocument/2006/relationships/image" Target="../media/image27.png"/><Relationship Id="rId15" Type="http://schemas.openxmlformats.org/officeDocument/2006/relationships/image" Target="../media/image158.emf"/><Relationship Id="rId23" Type="http://schemas.openxmlformats.org/officeDocument/2006/relationships/image" Target="../media/image162.emf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10" Type="http://schemas.openxmlformats.org/officeDocument/2006/relationships/customXml" Target="../ink/ink145.xml"/><Relationship Id="rId19" Type="http://schemas.openxmlformats.org/officeDocument/2006/relationships/image" Target="../media/image160.emf"/><Relationship Id="rId31" Type="http://schemas.openxmlformats.org/officeDocument/2006/relationships/image" Target="../media/image166.emf"/><Relationship Id="rId44" Type="http://schemas.openxmlformats.org/officeDocument/2006/relationships/customXml" Target="../ink/ink162.xml"/><Relationship Id="rId4" Type="http://schemas.openxmlformats.org/officeDocument/2006/relationships/image" Target="../media/image320.emf"/><Relationship Id="rId9" Type="http://schemas.openxmlformats.org/officeDocument/2006/relationships/image" Target="../media/image155.emf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164.emf"/><Relationship Id="rId30" Type="http://schemas.openxmlformats.org/officeDocument/2006/relationships/customXml" Target="../ink/ink155.xml"/><Relationship Id="rId35" Type="http://schemas.openxmlformats.org/officeDocument/2006/relationships/image" Target="../media/image168.emf"/><Relationship Id="rId43" Type="http://schemas.openxmlformats.org/officeDocument/2006/relationships/image" Target="../media/image17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13" Type="http://schemas.openxmlformats.org/officeDocument/2006/relationships/image" Target="../media/image179.emf"/><Relationship Id="rId3" Type="http://schemas.openxmlformats.org/officeDocument/2006/relationships/image" Target="../media/image26.png"/><Relationship Id="rId7" Type="http://schemas.openxmlformats.org/officeDocument/2006/relationships/image" Target="../media/image176.emf"/><Relationship Id="rId12" Type="http://schemas.openxmlformats.org/officeDocument/2006/relationships/customXml" Target="../ink/ink16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11" Type="http://schemas.openxmlformats.org/officeDocument/2006/relationships/image" Target="../media/image178.emf"/><Relationship Id="rId5" Type="http://schemas.openxmlformats.org/officeDocument/2006/relationships/image" Target="../media/image175.emf"/><Relationship Id="rId15" Type="http://schemas.openxmlformats.org/officeDocument/2006/relationships/image" Target="../media/image180.emf"/><Relationship Id="rId10" Type="http://schemas.openxmlformats.org/officeDocument/2006/relationships/customXml" Target="../ink/ink166.xml"/><Relationship Id="rId4" Type="http://schemas.openxmlformats.org/officeDocument/2006/relationships/customXml" Target="../ink/ink163.xml"/><Relationship Id="rId9" Type="http://schemas.openxmlformats.org/officeDocument/2006/relationships/image" Target="../media/image177.emf"/><Relationship Id="rId14" Type="http://schemas.openxmlformats.org/officeDocument/2006/relationships/customXml" Target="../ink/ink1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13" Type="http://schemas.openxmlformats.org/officeDocument/2006/relationships/customXml" Target="../ink/ink174.xml"/><Relationship Id="rId18" Type="http://schemas.openxmlformats.org/officeDocument/2006/relationships/image" Target="../media/image190.emf"/><Relationship Id="rId26" Type="http://schemas.openxmlformats.org/officeDocument/2006/relationships/image" Target="../media/image194.emf"/><Relationship Id="rId3" Type="http://schemas.openxmlformats.org/officeDocument/2006/relationships/customXml" Target="../ink/ink169.xml"/><Relationship Id="rId21" Type="http://schemas.openxmlformats.org/officeDocument/2006/relationships/customXml" Target="../ink/ink178.xml"/><Relationship Id="rId34" Type="http://schemas.openxmlformats.org/officeDocument/2006/relationships/image" Target="../media/image198.emf"/><Relationship Id="rId7" Type="http://schemas.openxmlformats.org/officeDocument/2006/relationships/customXml" Target="../ink/ink171.xml"/><Relationship Id="rId12" Type="http://schemas.openxmlformats.org/officeDocument/2006/relationships/image" Target="../media/image187.emf"/><Relationship Id="rId17" Type="http://schemas.openxmlformats.org/officeDocument/2006/relationships/customXml" Target="../ink/ink176.xml"/><Relationship Id="rId25" Type="http://schemas.openxmlformats.org/officeDocument/2006/relationships/customXml" Target="../ink/ink180.xml"/><Relationship Id="rId33" Type="http://schemas.openxmlformats.org/officeDocument/2006/relationships/customXml" Target="../ink/ink184.xml"/><Relationship Id="rId2" Type="http://schemas.openxmlformats.org/officeDocument/2006/relationships/image" Target="../media/image30.png"/><Relationship Id="rId16" Type="http://schemas.openxmlformats.org/officeDocument/2006/relationships/image" Target="../media/image189.emf"/><Relationship Id="rId20" Type="http://schemas.openxmlformats.org/officeDocument/2006/relationships/image" Target="../media/image191.emf"/><Relationship Id="rId29" Type="http://schemas.openxmlformats.org/officeDocument/2006/relationships/customXml" Target="../ink/ink1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emf"/><Relationship Id="rId11" Type="http://schemas.openxmlformats.org/officeDocument/2006/relationships/customXml" Target="../ink/ink173.xml"/><Relationship Id="rId24" Type="http://schemas.openxmlformats.org/officeDocument/2006/relationships/image" Target="../media/image193.emf"/><Relationship Id="rId32" Type="http://schemas.openxmlformats.org/officeDocument/2006/relationships/image" Target="../media/image197.emf"/><Relationship Id="rId5" Type="http://schemas.openxmlformats.org/officeDocument/2006/relationships/customXml" Target="../ink/ink170.xml"/><Relationship Id="rId15" Type="http://schemas.openxmlformats.org/officeDocument/2006/relationships/customXml" Target="../ink/ink175.xml"/><Relationship Id="rId23" Type="http://schemas.openxmlformats.org/officeDocument/2006/relationships/customXml" Target="../ink/ink179.xml"/><Relationship Id="rId28" Type="http://schemas.openxmlformats.org/officeDocument/2006/relationships/image" Target="../media/image195.emf"/><Relationship Id="rId10" Type="http://schemas.openxmlformats.org/officeDocument/2006/relationships/image" Target="../media/image186.emf"/><Relationship Id="rId19" Type="http://schemas.openxmlformats.org/officeDocument/2006/relationships/customXml" Target="../ink/ink177.xml"/><Relationship Id="rId31" Type="http://schemas.openxmlformats.org/officeDocument/2006/relationships/customXml" Target="../ink/ink183.xml"/><Relationship Id="rId4" Type="http://schemas.openxmlformats.org/officeDocument/2006/relationships/image" Target="../media/image183.emf"/><Relationship Id="rId9" Type="http://schemas.openxmlformats.org/officeDocument/2006/relationships/customXml" Target="../ink/ink172.xml"/><Relationship Id="rId14" Type="http://schemas.openxmlformats.org/officeDocument/2006/relationships/image" Target="../media/image188.emf"/><Relationship Id="rId22" Type="http://schemas.openxmlformats.org/officeDocument/2006/relationships/image" Target="../media/image192.emf"/><Relationship Id="rId27" Type="http://schemas.openxmlformats.org/officeDocument/2006/relationships/customXml" Target="../ink/ink181.xml"/><Relationship Id="rId30" Type="http://schemas.openxmlformats.org/officeDocument/2006/relationships/image" Target="../media/image196.emf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.png"/><Relationship Id="rId3" Type="http://schemas.openxmlformats.org/officeDocument/2006/relationships/customXml" Target="../ink/ink185.xml"/><Relationship Id="rId17" Type="http://schemas.openxmlformats.org/officeDocument/2006/relationships/image" Target="../media/image32.png"/><Relationship Id="rId2" Type="http://schemas.openxmlformats.org/officeDocument/2006/relationships/image" Target="../media/image31.png"/><Relationship Id="rId16" Type="http://schemas.openxmlformats.org/officeDocument/2006/relationships/image" Target="../media/image79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3" Type="http://schemas.openxmlformats.org/officeDocument/2006/relationships/image" Target="../media/image2.emf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image" Target="../media/image4.emf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2" Type="http://schemas.openxmlformats.org/officeDocument/2006/relationships/customXml" Target="../ink/ink1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41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5" Type="http://schemas.openxmlformats.org/officeDocument/2006/relationships/image" Target="../media/image3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22.emf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28.xml"/><Relationship Id="rId18" Type="http://schemas.openxmlformats.org/officeDocument/2006/relationships/image" Target="../media/image28.emf"/><Relationship Id="rId26" Type="http://schemas.openxmlformats.org/officeDocument/2006/relationships/image" Target="../media/image33.emf"/><Relationship Id="rId3" Type="http://schemas.openxmlformats.org/officeDocument/2006/relationships/image" Target="../media/image3.png"/><Relationship Id="rId21" Type="http://schemas.openxmlformats.org/officeDocument/2006/relationships/customXml" Target="../ink/ink32.xml"/><Relationship Id="rId7" Type="http://schemas.openxmlformats.org/officeDocument/2006/relationships/image" Target="../media/image410.emf"/><Relationship Id="rId12" Type="http://schemas.openxmlformats.org/officeDocument/2006/relationships/image" Target="../media/image25.emf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2" Type="http://schemas.openxmlformats.org/officeDocument/2006/relationships/image" Target="../media/image2.png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customXml" Target="../ink/ink27.xml"/><Relationship Id="rId24" Type="http://schemas.openxmlformats.org/officeDocument/2006/relationships/image" Target="../media/image32.emf"/><Relationship Id="rId5" Type="http://schemas.openxmlformats.org/officeDocument/2006/relationships/image" Target="../media/image31.emf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34.emf"/><Relationship Id="rId10" Type="http://schemas.openxmlformats.org/officeDocument/2006/relationships/image" Target="../media/image24.emf"/><Relationship Id="rId19" Type="http://schemas.openxmlformats.org/officeDocument/2006/relationships/customXml" Target="../ink/ink31.xml"/><Relationship Id="rId4" Type="http://schemas.openxmlformats.org/officeDocument/2006/relationships/customXml" Target="../ink/ink24.xml"/><Relationship Id="rId9" Type="http://schemas.openxmlformats.org/officeDocument/2006/relationships/customXml" Target="../ink/ink26.xml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customXml" Target="../ink/ink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customXml" Target="../ink/ink41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" Type="http://schemas.openxmlformats.org/officeDocument/2006/relationships/customXml" Target="../ink/ink36.xml"/><Relationship Id="rId21" Type="http://schemas.openxmlformats.org/officeDocument/2006/relationships/customXml" Target="../ink/ink45.xml"/><Relationship Id="rId7" Type="http://schemas.openxmlformats.org/officeDocument/2006/relationships/customXml" Target="../ink/ink38.xml"/><Relationship Id="rId12" Type="http://schemas.openxmlformats.org/officeDocument/2006/relationships/image" Target="../media/image40.emf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2" Type="http://schemas.openxmlformats.org/officeDocument/2006/relationships/image" Target="../media/image5.png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29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customXml" Target="../ink/ink40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48.emf"/><Relationship Id="rId10" Type="http://schemas.openxmlformats.org/officeDocument/2006/relationships/image" Target="../media/image39.emf"/><Relationship Id="rId19" Type="http://schemas.openxmlformats.org/officeDocument/2006/relationships/customXml" Target="../ink/ink44.xml"/><Relationship Id="rId31" Type="http://schemas.openxmlformats.org/officeDocument/2006/relationships/customXml" Target="../ink/ink50.xml"/><Relationship Id="rId4" Type="http://schemas.openxmlformats.org/officeDocument/2006/relationships/image" Target="../media/image36.emf"/><Relationship Id="rId9" Type="http://schemas.openxmlformats.org/officeDocument/2006/relationships/customXml" Target="../ink/ink39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48.xml"/><Relationship Id="rId30" Type="http://schemas.openxmlformats.org/officeDocument/2006/relationships/image" Target="../media/image4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56.xml"/><Relationship Id="rId18" Type="http://schemas.openxmlformats.org/officeDocument/2006/relationships/image" Target="../media/image59.emf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12" Type="http://schemas.openxmlformats.org/officeDocument/2006/relationships/image" Target="../media/image56.emf"/><Relationship Id="rId17" Type="http://schemas.openxmlformats.org/officeDocument/2006/relationships/customXml" Target="../ink/ink58.xml"/><Relationship Id="rId2" Type="http://schemas.openxmlformats.org/officeDocument/2006/relationships/image" Target="../media/image6.png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10" Type="http://schemas.openxmlformats.org/officeDocument/2006/relationships/image" Target="../media/image55.emf"/><Relationship Id="rId19" Type="http://schemas.openxmlformats.org/officeDocument/2006/relationships/customXml" Target="../ink/ink59.xml"/><Relationship Id="rId4" Type="http://schemas.openxmlformats.org/officeDocument/2006/relationships/image" Target="../media/image52.emf"/><Relationship Id="rId9" Type="http://schemas.openxmlformats.org/officeDocument/2006/relationships/customXml" Target="../ink/ink54.xml"/><Relationship Id="rId14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8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81.emf"/><Relationship Id="rId3" Type="http://schemas.openxmlformats.org/officeDocument/2006/relationships/image" Target="../media/image8.png"/><Relationship Id="rId21" Type="http://schemas.openxmlformats.org/officeDocument/2006/relationships/image" Target="../media/image72.emf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7" Type="http://schemas.openxmlformats.org/officeDocument/2006/relationships/image" Target="../media/image65.emf"/><Relationship Id="rId12" Type="http://schemas.openxmlformats.org/officeDocument/2006/relationships/customXml" Target="../ink/ink63.xml"/><Relationship Id="rId17" Type="http://schemas.openxmlformats.org/officeDocument/2006/relationships/image" Target="../media/image70.emf"/><Relationship Id="rId25" Type="http://schemas.openxmlformats.org/officeDocument/2006/relationships/image" Target="../media/image74.emf"/><Relationship Id="rId33" Type="http://schemas.openxmlformats.org/officeDocument/2006/relationships/image" Target="../media/image78.emf"/><Relationship Id="rId38" Type="http://schemas.openxmlformats.org/officeDocument/2006/relationships/customXml" Target="../ink/ink76.xml"/><Relationship Id="rId2" Type="http://schemas.openxmlformats.org/officeDocument/2006/relationships/image" Target="../media/image7.png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76.emf"/><Relationship Id="rId41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1" Type="http://schemas.openxmlformats.org/officeDocument/2006/relationships/image" Target="../media/image67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80.emf"/><Relationship Id="rId40" Type="http://schemas.openxmlformats.org/officeDocument/2006/relationships/customXml" Target="../ink/ink77.xml"/><Relationship Id="rId5" Type="http://schemas.openxmlformats.org/officeDocument/2006/relationships/image" Target="../media/image10.png"/><Relationship Id="rId15" Type="http://schemas.openxmlformats.org/officeDocument/2006/relationships/image" Target="../media/image69.emf"/><Relationship Id="rId23" Type="http://schemas.openxmlformats.org/officeDocument/2006/relationships/image" Target="../media/image73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10" Type="http://schemas.openxmlformats.org/officeDocument/2006/relationships/customXml" Target="../ink/ink62.xml"/><Relationship Id="rId19" Type="http://schemas.openxmlformats.org/officeDocument/2006/relationships/image" Target="../media/image71.emf"/><Relationship Id="rId31" Type="http://schemas.openxmlformats.org/officeDocument/2006/relationships/image" Target="../media/image77.emf"/><Relationship Id="rId4" Type="http://schemas.openxmlformats.org/officeDocument/2006/relationships/image" Target="../media/image9.png"/><Relationship Id="rId9" Type="http://schemas.openxmlformats.org/officeDocument/2006/relationships/image" Target="../media/image66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75.emf"/><Relationship Id="rId30" Type="http://schemas.openxmlformats.org/officeDocument/2006/relationships/customXml" Target="../ink/ink72.xml"/><Relationship Id="rId35" Type="http://schemas.openxmlformats.org/officeDocument/2006/relationships/image" Target="../media/image79.emf"/><Relationship Id="rId43" Type="http://schemas.openxmlformats.org/officeDocument/2006/relationships/image" Target="../media/image8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90.emf"/><Relationship Id="rId3" Type="http://schemas.openxmlformats.org/officeDocument/2006/relationships/image" Target="../media/image12.png"/><Relationship Id="rId7" Type="http://schemas.openxmlformats.org/officeDocument/2006/relationships/image" Target="../media/image87.emf"/><Relationship Id="rId12" Type="http://schemas.openxmlformats.org/officeDocument/2006/relationships/customXml" Target="../ink/ink8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5" Type="http://schemas.openxmlformats.org/officeDocument/2006/relationships/image" Target="../media/image91.emf"/><Relationship Id="rId10" Type="http://schemas.openxmlformats.org/officeDocument/2006/relationships/customXml" Target="../ink/ink82.xml"/><Relationship Id="rId4" Type="http://schemas.openxmlformats.org/officeDocument/2006/relationships/customXml" Target="../ink/ink79.xml"/><Relationship Id="rId9" Type="http://schemas.openxmlformats.org/officeDocument/2006/relationships/image" Target="../media/image88.emf"/><Relationship Id="rId14" Type="http://schemas.openxmlformats.org/officeDocument/2006/relationships/customXml" Target="../ink/ink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3" Type="http://schemas.openxmlformats.org/officeDocument/2006/relationships/image" Target="../media/image14.png"/><Relationship Id="rId7" Type="http://schemas.openxmlformats.org/officeDocument/2006/relationships/image" Target="../media/image9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1" Type="http://schemas.openxmlformats.org/officeDocument/2006/relationships/image" Target="../media/image98.emf"/><Relationship Id="rId5" Type="http://schemas.openxmlformats.org/officeDocument/2006/relationships/image" Target="../media/image16.png"/><Relationship Id="rId10" Type="http://schemas.openxmlformats.org/officeDocument/2006/relationships/customXml" Target="../ink/ink87.xml"/><Relationship Id="rId4" Type="http://schemas.openxmlformats.org/officeDocument/2006/relationships/image" Target="../media/image15.png"/><Relationship Id="rId9" Type="http://schemas.openxmlformats.org/officeDocument/2006/relationships/image" Target="../media/image9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ELEKTROTEHNIKA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TRECA  NASTAVNA  NEDELJA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8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74" y="1188909"/>
            <a:ext cx="32099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7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22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Uslov</a:t>
            </a:r>
            <a:r>
              <a:rPr lang="en-US" sz="3200" dirty="0" smtClean="0"/>
              <a:t> </a:t>
            </a:r>
            <a:r>
              <a:rPr lang="en-US" sz="3200" dirty="0" err="1" smtClean="0"/>
              <a:t>prenosa</a:t>
            </a:r>
            <a:r>
              <a:rPr lang="en-US" sz="3200" dirty="0" smtClean="0"/>
              <a:t> </a:t>
            </a:r>
            <a:r>
              <a:rPr lang="en-US" sz="3200" dirty="0" err="1" smtClean="0"/>
              <a:t>maksimalne</a:t>
            </a:r>
            <a:r>
              <a:rPr lang="en-US" sz="3200" dirty="0" smtClean="0"/>
              <a:t> </a:t>
            </a:r>
            <a:r>
              <a:rPr lang="en-US" sz="3200" dirty="0" err="1" smtClean="0"/>
              <a:t>snage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27" y="986302"/>
            <a:ext cx="5125165" cy="4096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98" y="4761350"/>
            <a:ext cx="11181673" cy="16896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8" name="Ink 257"/>
              <p14:cNvContentPartPr/>
              <p14:nvPr/>
            </p14:nvContentPartPr>
            <p14:xfrm>
              <a:off x="8708356" y="4400212"/>
              <a:ext cx="115560" cy="18612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4236" y="4376092"/>
                <a:ext cx="163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9080344" y="2102040"/>
              <a:ext cx="1006920" cy="33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64504" y="2083680"/>
                <a:ext cx="1041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9181144" y="3964320"/>
              <a:ext cx="1110960" cy="547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62424" y="3948120"/>
                <a:ext cx="1149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7" name="Ink 256"/>
              <p14:cNvContentPartPr/>
              <p14:nvPr/>
            </p14:nvContentPartPr>
            <p14:xfrm>
              <a:off x="9514864" y="2370600"/>
              <a:ext cx="61560" cy="62748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0104" y="2356200"/>
                <a:ext cx="9396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6" name="Ink 275"/>
              <p14:cNvContentPartPr/>
              <p14:nvPr/>
            </p14:nvContentPartPr>
            <p14:xfrm>
              <a:off x="9834544" y="3301200"/>
              <a:ext cx="653040" cy="9936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18704" y="3284280"/>
                <a:ext cx="687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5" name="Ink 284"/>
              <p14:cNvContentPartPr/>
              <p14:nvPr/>
            </p14:nvContentPartPr>
            <p14:xfrm>
              <a:off x="1736704" y="2739960"/>
              <a:ext cx="1985400" cy="141264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3024" y="2722680"/>
                <a:ext cx="2014200" cy="14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5" name="Ink 294"/>
              <p14:cNvContentPartPr/>
              <p14:nvPr/>
            </p14:nvContentPartPr>
            <p14:xfrm>
              <a:off x="3335824" y="2247480"/>
              <a:ext cx="2039760" cy="170604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17104" y="2228760"/>
                <a:ext cx="2079360" cy="17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8" name="Ink 337"/>
              <p14:cNvContentPartPr/>
              <p14:nvPr/>
            </p14:nvContentPartPr>
            <p14:xfrm>
              <a:off x="9337384" y="438840"/>
              <a:ext cx="1926360" cy="739800"/>
            </p14:xfrm>
          </p:contentPart>
        </mc:Choice>
        <mc:Fallback xmlns="">
          <p:pic>
            <p:nvPicPr>
              <p:cNvPr id="338" name="Ink 3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30544" y="424800"/>
                <a:ext cx="19450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4" name="Ink 343"/>
              <p14:cNvContentPartPr/>
              <p14:nvPr/>
            </p14:nvContentPartPr>
            <p14:xfrm>
              <a:off x="9676144" y="1382760"/>
              <a:ext cx="96480" cy="66960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58504" y="1365120"/>
                <a:ext cx="12816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2" name="Ink 351"/>
              <p14:cNvContentPartPr/>
              <p14:nvPr/>
            </p14:nvContentPartPr>
            <p14:xfrm>
              <a:off x="7500304" y="1167120"/>
              <a:ext cx="2782800" cy="86364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6264" y="1149840"/>
                <a:ext cx="281664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4" name="Ink 353"/>
              <p14:cNvContentPartPr/>
              <p14:nvPr/>
            </p14:nvContentPartPr>
            <p14:xfrm>
              <a:off x="9566704" y="2236320"/>
              <a:ext cx="1407240" cy="49320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49784" y="2221560"/>
                <a:ext cx="143064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0" name="Ink 359"/>
              <p14:cNvContentPartPr/>
              <p14:nvPr/>
            </p14:nvContentPartPr>
            <p14:xfrm>
              <a:off x="9689464" y="3516480"/>
              <a:ext cx="41760" cy="42876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71464" y="3498480"/>
                <a:ext cx="770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2" name="Ink 371"/>
              <p14:cNvContentPartPr/>
              <p14:nvPr/>
            </p14:nvContentPartPr>
            <p14:xfrm>
              <a:off x="11290744" y="2211840"/>
              <a:ext cx="370080" cy="232920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275984" y="2197080"/>
                <a:ext cx="4010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3" name="Ink 372"/>
              <p14:cNvContentPartPr/>
              <p14:nvPr/>
            </p14:nvContentPartPr>
            <p14:xfrm>
              <a:off x="7669144" y="2968560"/>
              <a:ext cx="2572560" cy="1516680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53664" y="2951640"/>
                <a:ext cx="2606400" cy="15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4" name="Ink 373"/>
              <p14:cNvContentPartPr/>
              <p14:nvPr/>
            </p14:nvContentPartPr>
            <p14:xfrm>
              <a:off x="9634384" y="4146480"/>
              <a:ext cx="853200" cy="71100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623224" y="4129200"/>
                <a:ext cx="88416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5" name="Ink 374"/>
              <p14:cNvContentPartPr/>
              <p14:nvPr/>
            </p14:nvContentPartPr>
            <p14:xfrm>
              <a:off x="8256304" y="5240160"/>
              <a:ext cx="2821320" cy="39744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45864" y="5229720"/>
                <a:ext cx="284076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51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223962"/>
            <a:ext cx="61341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priključcima</a:t>
            </a:r>
            <a:r>
              <a:rPr lang="en-US" dirty="0" smtClean="0"/>
              <a:t> generator </a:t>
            </a:r>
            <a:r>
              <a:rPr lang="en-US" dirty="0" err="1" smtClean="0"/>
              <a:t>prijemnika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2090" y="1690688"/>
            <a:ext cx="3117167" cy="249141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996" y="3131071"/>
            <a:ext cx="5181600" cy="2009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879" y="4246475"/>
            <a:ext cx="2413588" cy="20147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/>
              <p14:cNvContentPartPr/>
              <p14:nvPr/>
            </p14:nvContentPartPr>
            <p14:xfrm>
              <a:off x="3588076" y="2200252"/>
              <a:ext cx="144000" cy="1440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3956" y="2176132"/>
                <a:ext cx="192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542024" y="1837080"/>
              <a:ext cx="957600" cy="441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5464" y="1819080"/>
                <a:ext cx="9892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9666064" y="1601640"/>
              <a:ext cx="2387160" cy="559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49144" y="1589400"/>
                <a:ext cx="241020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Ink 67"/>
              <p14:cNvContentPartPr/>
              <p14:nvPr/>
            </p14:nvContentPartPr>
            <p14:xfrm>
              <a:off x="4973104" y="4379040"/>
              <a:ext cx="2076480" cy="6062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6544" y="4361760"/>
                <a:ext cx="21114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Ink 80"/>
              <p14:cNvContentPartPr/>
              <p14:nvPr/>
            </p14:nvContentPartPr>
            <p14:xfrm>
              <a:off x="5373064" y="3427560"/>
              <a:ext cx="3321360" cy="24836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56864" y="3420361"/>
                <a:ext cx="3352320" cy="250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" name="Ink 82"/>
              <p14:cNvContentPartPr/>
              <p14:nvPr/>
            </p14:nvContentPartPr>
            <p14:xfrm>
              <a:off x="7120864" y="1390320"/>
              <a:ext cx="2028240" cy="17726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05024" y="1373400"/>
                <a:ext cx="2064240" cy="18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" name="Ink 83"/>
              <p14:cNvContentPartPr/>
              <p14:nvPr/>
            </p14:nvContentPartPr>
            <p14:xfrm>
              <a:off x="7470424" y="1617480"/>
              <a:ext cx="1567800" cy="7279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58184" y="1609920"/>
                <a:ext cx="159048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5" name="Ink 84"/>
              <p14:cNvContentPartPr/>
              <p14:nvPr/>
            </p14:nvContentPartPr>
            <p14:xfrm>
              <a:off x="9689464" y="2115000"/>
              <a:ext cx="335520" cy="244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70744" y="2099520"/>
                <a:ext cx="374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6" name="Ink 85"/>
              <p14:cNvContentPartPr/>
              <p14:nvPr/>
            </p14:nvContentPartPr>
            <p14:xfrm>
              <a:off x="9732664" y="2123280"/>
              <a:ext cx="15120" cy="14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25824" y="2115720"/>
                <a:ext cx="29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7" name="Ink 86"/>
              <p14:cNvContentPartPr/>
              <p14:nvPr/>
            </p14:nvContentPartPr>
            <p14:xfrm>
              <a:off x="10551664" y="2130120"/>
              <a:ext cx="330480" cy="36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529344" y="2121120"/>
                <a:ext cx="3726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8" name="Ink 87"/>
              <p14:cNvContentPartPr/>
              <p14:nvPr/>
            </p14:nvContentPartPr>
            <p14:xfrm>
              <a:off x="11331784" y="2244960"/>
              <a:ext cx="424800" cy="187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13784" y="2225880"/>
                <a:ext cx="461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" name="Ink 95"/>
              <p14:cNvContentPartPr/>
              <p14:nvPr/>
            </p14:nvContentPartPr>
            <p14:xfrm>
              <a:off x="7417504" y="3092760"/>
              <a:ext cx="274680" cy="1843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93384" y="3068640"/>
                <a:ext cx="3229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" name="Ink 102"/>
              <p14:cNvContentPartPr/>
              <p14:nvPr/>
            </p14:nvContentPartPr>
            <p14:xfrm>
              <a:off x="8735104" y="2512080"/>
              <a:ext cx="499680" cy="11728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10984" y="2487960"/>
                <a:ext cx="54792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" name="Ink 103"/>
              <p14:cNvContentPartPr/>
              <p14:nvPr/>
            </p14:nvContentPartPr>
            <p14:xfrm>
              <a:off x="9176104" y="3480120"/>
              <a:ext cx="129600" cy="2210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151984" y="3456000"/>
                <a:ext cx="177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5" name="Ink 104"/>
              <p14:cNvContentPartPr/>
              <p14:nvPr/>
            </p14:nvContentPartPr>
            <p14:xfrm>
              <a:off x="5749984" y="5090400"/>
              <a:ext cx="3206160" cy="10904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25864" y="5066280"/>
                <a:ext cx="3254400" cy="11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5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8456" cy="799923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Određivanje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električne</a:t>
            </a:r>
            <a:r>
              <a:rPr lang="en-US" sz="2800" dirty="0" smtClean="0"/>
              <a:t> </a:t>
            </a:r>
            <a:r>
              <a:rPr lang="en-US" sz="2800" dirty="0" err="1" smtClean="0"/>
              <a:t>struje</a:t>
            </a:r>
            <a:r>
              <a:rPr lang="en-US" sz="2800" dirty="0" smtClean="0"/>
              <a:t> u </a:t>
            </a:r>
            <a:r>
              <a:rPr lang="en-US" sz="2800" dirty="0" err="1" smtClean="0"/>
              <a:t>prostom</a:t>
            </a:r>
            <a:r>
              <a:rPr lang="en-US" sz="2800" dirty="0" smtClean="0"/>
              <a:t> </a:t>
            </a:r>
            <a:r>
              <a:rPr lang="en-US" sz="2800" dirty="0" err="1" smtClean="0"/>
              <a:t>kolu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više</a:t>
            </a:r>
            <a:r>
              <a:rPr lang="en-US" sz="2800" dirty="0" smtClean="0"/>
              <a:t> generator </a:t>
            </a:r>
            <a:r>
              <a:rPr lang="en-US" sz="2800" dirty="0" err="1" smtClean="0"/>
              <a:t>potrošača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48" y="1454295"/>
            <a:ext cx="6239822" cy="4050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70" y="1026640"/>
            <a:ext cx="1476581" cy="457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251" y="1085621"/>
            <a:ext cx="1505160" cy="43154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806276" y="784012"/>
              <a:ext cx="104040" cy="149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6556" y="773212"/>
                <a:ext cx="119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4" name="Ink 83"/>
              <p14:cNvContentPartPr/>
              <p14:nvPr/>
            </p14:nvContentPartPr>
            <p14:xfrm>
              <a:off x="4629196" y="4377172"/>
              <a:ext cx="174600" cy="2181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7676" y="4364212"/>
                <a:ext cx="1954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5" name="Ink 114"/>
              <p14:cNvContentPartPr/>
              <p14:nvPr/>
            </p14:nvContentPartPr>
            <p14:xfrm>
              <a:off x="1772956" y="2306812"/>
              <a:ext cx="580680" cy="3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48836" y="2282692"/>
                <a:ext cx="628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6" name="Ink 115"/>
              <p14:cNvContentPartPr/>
              <p14:nvPr/>
            </p14:nvContentPartPr>
            <p14:xfrm>
              <a:off x="2218636" y="2246692"/>
              <a:ext cx="232560" cy="1407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4516" y="2222572"/>
                <a:ext cx="2808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0" name="Ink 139"/>
              <p14:cNvContentPartPr/>
              <p14:nvPr/>
            </p14:nvContentPartPr>
            <p14:xfrm>
              <a:off x="7468516" y="5045332"/>
              <a:ext cx="88560" cy="561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44396" y="5021212"/>
                <a:ext cx="136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8" name="Ink 157"/>
              <p14:cNvContentPartPr/>
              <p14:nvPr/>
            </p14:nvContentPartPr>
            <p14:xfrm>
              <a:off x="8992756" y="5979532"/>
              <a:ext cx="2520" cy="64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86276" y="5973412"/>
                <a:ext cx="176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6" name="Ink 315"/>
              <p14:cNvContentPartPr/>
              <p14:nvPr/>
            </p14:nvContentPartPr>
            <p14:xfrm>
              <a:off x="7454476" y="1940332"/>
              <a:ext cx="116280" cy="11628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30356" y="1916212"/>
                <a:ext cx="1645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" name="Ink 5"/>
              <p14:cNvContentPartPr/>
              <p14:nvPr/>
            </p14:nvContentPartPr>
            <p14:xfrm>
              <a:off x="9887104" y="1590480"/>
              <a:ext cx="290880" cy="619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68744" y="1572840"/>
                <a:ext cx="31860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" name="Ink 18"/>
              <p14:cNvContentPartPr/>
              <p14:nvPr/>
            </p14:nvContentPartPr>
            <p14:xfrm>
              <a:off x="10199224" y="1632600"/>
              <a:ext cx="1244520" cy="1517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84104" y="1617480"/>
                <a:ext cx="1275840" cy="15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Ink 26"/>
              <p14:cNvContentPartPr/>
              <p14:nvPr/>
            </p14:nvContentPartPr>
            <p14:xfrm>
              <a:off x="3972664" y="5224320"/>
              <a:ext cx="7657200" cy="1464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53584" y="5204520"/>
                <a:ext cx="7686360" cy="15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98" name="Ink 297"/>
              <p14:cNvContentPartPr/>
              <p14:nvPr/>
            </p14:nvContentPartPr>
            <p14:xfrm>
              <a:off x="7222384" y="6187680"/>
              <a:ext cx="2966760" cy="6948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06184" y="6167160"/>
                <a:ext cx="30034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5" name="Ink 104"/>
              <p14:cNvContentPartPr/>
              <p14:nvPr/>
            </p14:nvContentPartPr>
            <p14:xfrm>
              <a:off x="1634464" y="1604520"/>
              <a:ext cx="774000" cy="1800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8624" y="1589040"/>
                <a:ext cx="8028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1" name="Ink 110"/>
              <p14:cNvContentPartPr/>
              <p14:nvPr/>
            </p14:nvContentPartPr>
            <p14:xfrm>
              <a:off x="7744024" y="5777280"/>
              <a:ext cx="2324160" cy="3420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29624" y="5762880"/>
                <a:ext cx="23551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6" name="Ink 125"/>
              <p14:cNvContentPartPr/>
              <p14:nvPr/>
            </p14:nvContentPartPr>
            <p14:xfrm>
              <a:off x="2410264" y="4490280"/>
              <a:ext cx="145800" cy="1436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395504" y="4478400"/>
                <a:ext cx="174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2" name="Ink 131"/>
              <p14:cNvContentPartPr/>
              <p14:nvPr/>
            </p14:nvContentPartPr>
            <p14:xfrm>
              <a:off x="1694224" y="1368000"/>
              <a:ext cx="720720" cy="2520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681264" y="1355040"/>
                <a:ext cx="7459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3" name="Ink 132"/>
              <p14:cNvContentPartPr/>
              <p14:nvPr/>
            </p14:nvContentPartPr>
            <p14:xfrm>
              <a:off x="2308744" y="1238040"/>
              <a:ext cx="192600" cy="4564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97584" y="1225440"/>
                <a:ext cx="2149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7" name="Ink 136"/>
              <p14:cNvContentPartPr/>
              <p14:nvPr/>
            </p14:nvContentPartPr>
            <p14:xfrm>
              <a:off x="5314024" y="2458800"/>
              <a:ext cx="103320" cy="53712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8184" y="2443320"/>
                <a:ext cx="13464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8" name="Ink 137"/>
              <p14:cNvContentPartPr/>
              <p14:nvPr/>
            </p14:nvContentPartPr>
            <p14:xfrm>
              <a:off x="5552704" y="2992320"/>
              <a:ext cx="126000" cy="1605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42264" y="2980800"/>
                <a:ext cx="1519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9" name="Ink 138"/>
              <p14:cNvContentPartPr/>
              <p14:nvPr/>
            </p14:nvContentPartPr>
            <p14:xfrm>
              <a:off x="5620744" y="2452680"/>
              <a:ext cx="134280" cy="6292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05264" y="2441160"/>
                <a:ext cx="16092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1" name="Ink 140"/>
              <p14:cNvContentPartPr/>
              <p14:nvPr/>
            </p14:nvContentPartPr>
            <p14:xfrm>
              <a:off x="5250664" y="2851200"/>
              <a:ext cx="167760" cy="18180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235544" y="2833920"/>
                <a:ext cx="200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3" name="Ink 142"/>
              <p14:cNvContentPartPr/>
              <p14:nvPr/>
            </p14:nvContentPartPr>
            <p14:xfrm>
              <a:off x="1730584" y="4181400"/>
              <a:ext cx="756360" cy="10080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15824" y="4163760"/>
                <a:ext cx="788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4" name="Ink 143"/>
              <p14:cNvContentPartPr/>
              <p14:nvPr/>
            </p14:nvContentPartPr>
            <p14:xfrm>
              <a:off x="1665784" y="4540680"/>
              <a:ext cx="769680" cy="6732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53544" y="4523400"/>
                <a:ext cx="7992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6" name="Ink 145"/>
              <p14:cNvContentPartPr/>
              <p14:nvPr/>
            </p14:nvContentPartPr>
            <p14:xfrm>
              <a:off x="1679104" y="4124880"/>
              <a:ext cx="217800" cy="17532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662904" y="4114800"/>
                <a:ext cx="244080" cy="2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95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18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Određivanje</a:t>
            </a:r>
            <a:r>
              <a:rPr lang="en-US" sz="2400" dirty="0" smtClean="0"/>
              <a:t> </a:t>
            </a:r>
            <a:r>
              <a:rPr lang="en-US" sz="2400" dirty="0" err="1" smtClean="0"/>
              <a:t>potencijala</a:t>
            </a:r>
            <a:r>
              <a:rPr lang="en-US" sz="2400" dirty="0" smtClean="0"/>
              <a:t> </a:t>
            </a:r>
            <a:r>
              <a:rPr lang="en-US" sz="2400" dirty="0" err="1" smtClean="0"/>
              <a:t>ipotencijalne</a:t>
            </a:r>
            <a:r>
              <a:rPr lang="en-US" sz="2400" dirty="0" smtClean="0"/>
              <a:t> </a:t>
            </a:r>
            <a:r>
              <a:rPr lang="en-US" sz="2400" dirty="0" err="1" smtClean="0"/>
              <a:t>razlike</a:t>
            </a:r>
            <a:r>
              <a:rPr lang="en-US" sz="2400" dirty="0" smtClean="0"/>
              <a:t> u </a:t>
            </a:r>
            <a:r>
              <a:rPr lang="en-US" sz="2400" dirty="0" err="1" smtClean="0"/>
              <a:t>električnom</a:t>
            </a:r>
            <a:r>
              <a:rPr lang="en-US" sz="2400" dirty="0" smtClean="0"/>
              <a:t> </a:t>
            </a:r>
            <a:r>
              <a:rPr lang="en-US" sz="2400" dirty="0" err="1" smtClean="0"/>
              <a:t>kolu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948" y="1491242"/>
            <a:ext cx="5316424" cy="3425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9" name="Ink 508"/>
              <p14:cNvContentPartPr/>
              <p14:nvPr/>
            </p14:nvContentPartPr>
            <p14:xfrm>
              <a:off x="9999064" y="5179680"/>
              <a:ext cx="360" cy="5760"/>
            </p14:xfrm>
          </p:contentPart>
        </mc:Choice>
        <mc:Fallback xmlns="">
          <p:pic>
            <p:nvPicPr>
              <p:cNvPr id="509" name="Ink 50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144" y="5162760"/>
                <a:ext cx="34200" cy="39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769" y="1491243"/>
            <a:ext cx="4410635" cy="46497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227984" y="4727880"/>
              <a:ext cx="113400" cy="14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3864" y="4703760"/>
                <a:ext cx="1616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881704" y="659880"/>
              <a:ext cx="7805880" cy="229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944" y="467640"/>
                <a:ext cx="79974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4200904" y="4587120"/>
              <a:ext cx="1119600" cy="11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04784" y="4394880"/>
                <a:ext cx="13114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4206304" y="4835160"/>
              <a:ext cx="925920" cy="39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0184" y="4643280"/>
                <a:ext cx="11178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345624" y="4571640"/>
              <a:ext cx="1000440" cy="291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9864" y="4379760"/>
                <a:ext cx="119232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7304464" y="1299600"/>
              <a:ext cx="1904400" cy="153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80344" y="1275480"/>
                <a:ext cx="1952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/>
              <p14:cNvContentPartPr/>
              <p14:nvPr/>
            </p14:nvContentPartPr>
            <p14:xfrm>
              <a:off x="7213384" y="1463040"/>
              <a:ext cx="2054520" cy="978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9264" y="1438920"/>
                <a:ext cx="210276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8814664" y="2834640"/>
              <a:ext cx="1951920" cy="52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04224" y="2820600"/>
                <a:ext cx="1976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6" name="Ink 495"/>
              <p14:cNvContentPartPr/>
              <p14:nvPr/>
            </p14:nvContentPartPr>
            <p14:xfrm>
              <a:off x="6550624" y="2572560"/>
              <a:ext cx="2138400" cy="1323360"/>
            </p14:xfrm>
          </p:contentPart>
        </mc:Choice>
        <mc:Fallback xmlns="">
          <p:pic>
            <p:nvPicPr>
              <p:cNvPr id="496" name="Ink 49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37664" y="2558160"/>
                <a:ext cx="2157840" cy="13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2" name="Ink 501"/>
              <p14:cNvContentPartPr/>
              <p14:nvPr/>
            </p14:nvContentPartPr>
            <p14:xfrm>
              <a:off x="6563584" y="2982240"/>
              <a:ext cx="50400" cy="616680"/>
            </p14:xfrm>
          </p:contentPart>
        </mc:Choice>
        <mc:Fallback xmlns="">
          <p:pic>
            <p:nvPicPr>
              <p:cNvPr id="502" name="Ink 50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8104" y="2966760"/>
                <a:ext cx="8064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1" name="Ink 510"/>
              <p14:cNvContentPartPr/>
              <p14:nvPr/>
            </p14:nvContentPartPr>
            <p14:xfrm>
              <a:off x="6827464" y="4219560"/>
              <a:ext cx="0" cy="360"/>
            </p14:xfrm>
          </p:contentPart>
        </mc:Choice>
        <mc:Fallback xmlns="">
          <p:pic>
            <p:nvPicPr>
              <p:cNvPr id="511" name="Ink 51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0" cy="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9" name="Ink 528"/>
              <p14:cNvContentPartPr/>
              <p14:nvPr/>
            </p14:nvContentPartPr>
            <p14:xfrm>
              <a:off x="6262264" y="2873520"/>
              <a:ext cx="386280" cy="194760"/>
            </p14:xfrm>
          </p:contentPart>
        </mc:Choice>
        <mc:Fallback xmlns="">
          <p:pic>
            <p:nvPicPr>
              <p:cNvPr id="529" name="Ink 5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47504" y="2856600"/>
                <a:ext cx="4136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0" name="Ink 529"/>
              <p14:cNvContentPartPr/>
              <p14:nvPr/>
            </p14:nvContentPartPr>
            <p14:xfrm>
              <a:off x="5923144" y="4046040"/>
              <a:ext cx="2381400" cy="341280"/>
            </p14:xfrm>
          </p:contentPart>
        </mc:Choice>
        <mc:Fallback xmlns="">
          <p:pic>
            <p:nvPicPr>
              <p:cNvPr id="530" name="Ink 5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08024" y="4033440"/>
                <a:ext cx="240768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1" name="Ink 540"/>
              <p14:cNvContentPartPr/>
              <p14:nvPr/>
            </p14:nvContentPartPr>
            <p14:xfrm>
              <a:off x="6146344" y="3154320"/>
              <a:ext cx="463680" cy="502920"/>
            </p14:xfrm>
          </p:contentPart>
        </mc:Choice>
        <mc:Fallback xmlns="">
          <p:pic>
            <p:nvPicPr>
              <p:cNvPr id="541" name="Ink 54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31944" y="3137400"/>
                <a:ext cx="49248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2" name="Ink 551"/>
              <p14:cNvContentPartPr/>
              <p14:nvPr/>
            </p14:nvContentPartPr>
            <p14:xfrm>
              <a:off x="10623664" y="2526480"/>
              <a:ext cx="345960" cy="602280"/>
            </p14:xfrm>
          </p:contentPart>
        </mc:Choice>
        <mc:Fallback xmlns="">
          <p:pic>
            <p:nvPicPr>
              <p:cNvPr id="552" name="Ink 55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613584" y="2514960"/>
                <a:ext cx="3628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5" name="Ink 554"/>
              <p14:cNvContentPartPr/>
              <p14:nvPr/>
            </p14:nvContentPartPr>
            <p14:xfrm>
              <a:off x="1841824" y="5569200"/>
              <a:ext cx="5289120" cy="1270059"/>
            </p14:xfrm>
          </p:contentPart>
        </mc:Choice>
        <mc:Fallback xmlns="">
          <p:pic>
            <p:nvPicPr>
              <p:cNvPr id="555" name="Ink 55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6344" y="5555160"/>
                <a:ext cx="5314680" cy="1299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2" name="Ink 561"/>
              <p14:cNvContentPartPr/>
              <p14:nvPr/>
            </p14:nvContentPartPr>
            <p14:xfrm>
              <a:off x="3613384" y="2025000"/>
              <a:ext cx="36000" cy="82440"/>
            </p14:xfrm>
          </p:contentPart>
        </mc:Choice>
        <mc:Fallback xmlns="">
          <p:pic>
            <p:nvPicPr>
              <p:cNvPr id="562" name="Ink 56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95744" y="2011320"/>
                <a:ext cx="694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" name="Ink 623"/>
              <p14:cNvContentPartPr/>
              <p14:nvPr/>
            </p14:nvContentPartPr>
            <p14:xfrm>
              <a:off x="6605344" y="6075296"/>
              <a:ext cx="3661920" cy="769363"/>
            </p14:xfrm>
          </p:contentPart>
        </mc:Choice>
        <mc:Fallback xmlns="">
          <p:pic>
            <p:nvPicPr>
              <p:cNvPr id="624" name="Ink 6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89144" y="6063055"/>
                <a:ext cx="3687480" cy="797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5" name="Ink 624"/>
              <p14:cNvContentPartPr/>
              <p14:nvPr/>
            </p14:nvContentPartPr>
            <p14:xfrm>
              <a:off x="6162904" y="6369120"/>
              <a:ext cx="309240" cy="24819"/>
            </p14:xfrm>
          </p:contentPart>
        </mc:Choice>
        <mc:Fallback xmlns="">
          <p:pic>
            <p:nvPicPr>
              <p:cNvPr id="625" name="Ink 6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49944" y="6350776"/>
                <a:ext cx="339840" cy="55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6" name="Ink 625"/>
              <p14:cNvContentPartPr/>
              <p14:nvPr/>
            </p14:nvContentPartPr>
            <p14:xfrm>
              <a:off x="6493384" y="6105240"/>
              <a:ext cx="27000" cy="529539"/>
            </p14:xfrm>
          </p:contentPart>
        </mc:Choice>
        <mc:Fallback xmlns="">
          <p:pic>
            <p:nvPicPr>
              <p:cNvPr id="626" name="Ink 6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79344" y="6087961"/>
                <a:ext cx="55440" cy="5640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53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RAZLIKA POTENCIJALA- NAPON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81" y="1766457"/>
            <a:ext cx="7368444" cy="43513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915" y="2603349"/>
            <a:ext cx="3495110" cy="22516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" name="Ink 71"/>
              <p14:cNvContentPartPr/>
              <p14:nvPr/>
            </p14:nvContentPartPr>
            <p14:xfrm>
              <a:off x="1175824" y="1825920"/>
              <a:ext cx="5302440" cy="10692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6744" y="1807560"/>
                <a:ext cx="534060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3" name="Ink 72"/>
              <p14:cNvContentPartPr/>
              <p14:nvPr/>
            </p14:nvContentPartPr>
            <p14:xfrm>
              <a:off x="3288304" y="3233520"/>
              <a:ext cx="1541880" cy="17287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4264" y="3217320"/>
                <a:ext cx="1568880" cy="17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Ink 73"/>
              <p14:cNvContentPartPr/>
              <p14:nvPr/>
            </p14:nvContentPartPr>
            <p14:xfrm>
              <a:off x="9543664" y="4103280"/>
              <a:ext cx="956160" cy="9360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26024" y="4082040"/>
                <a:ext cx="99468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" name="Ink 74"/>
              <p14:cNvContentPartPr/>
              <p14:nvPr/>
            </p14:nvContentPartPr>
            <p14:xfrm>
              <a:off x="5461624" y="5075640"/>
              <a:ext cx="5851080" cy="17802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42184" y="5060880"/>
                <a:ext cx="5887440" cy="18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Ink 83"/>
              <p14:cNvContentPartPr/>
              <p14:nvPr/>
            </p14:nvContentPartPr>
            <p14:xfrm>
              <a:off x="525664" y="4961774"/>
              <a:ext cx="3249720" cy="9453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7304" y="4952054"/>
                <a:ext cx="328932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6" name="Ink 85"/>
              <p14:cNvContentPartPr/>
              <p14:nvPr/>
            </p14:nvContentPartPr>
            <p14:xfrm>
              <a:off x="981064" y="4833254"/>
              <a:ext cx="2591640" cy="8964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3064" y="4815254"/>
                <a:ext cx="2621880" cy="9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079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10" y="0"/>
            <a:ext cx="1043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2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Složeno</a:t>
            </a:r>
            <a:r>
              <a:rPr lang="en-US" dirty="0" smtClean="0"/>
              <a:t> </a:t>
            </a:r>
            <a:r>
              <a:rPr lang="en-US" dirty="0" err="1" smtClean="0"/>
              <a:t>električno</a:t>
            </a:r>
            <a:r>
              <a:rPr lang="en-US" dirty="0" smtClean="0"/>
              <a:t> </a:t>
            </a:r>
            <a:r>
              <a:rPr lang="en-US" dirty="0" err="1" smtClean="0"/>
              <a:t>kolo</a:t>
            </a:r>
            <a:r>
              <a:rPr lang="en-US" dirty="0" smtClean="0"/>
              <a:t>- (</a:t>
            </a:r>
            <a:r>
              <a:rPr lang="en-US" dirty="0" err="1" smtClean="0"/>
              <a:t>kontura,čvor</a:t>
            </a:r>
            <a:r>
              <a:rPr lang="en-US" dirty="0" smtClean="0"/>
              <a:t> ,grana)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535" y="1797775"/>
            <a:ext cx="5108489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164184" y="2853360"/>
              <a:ext cx="2770920" cy="206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6544" y="2835720"/>
                <a:ext cx="2810520" cy="21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636184" y="1828440"/>
              <a:ext cx="964440" cy="274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664" y="1810080"/>
                <a:ext cx="1001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6037984" y="3787560"/>
              <a:ext cx="573480" cy="5958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0344" y="3772080"/>
                <a:ext cx="6062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7370344" y="4230360"/>
              <a:ext cx="133920" cy="133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9544" y="4212720"/>
                <a:ext cx="1537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/>
              <p14:cNvContentPartPr/>
              <p14:nvPr/>
            </p14:nvContentPartPr>
            <p14:xfrm>
              <a:off x="7437664" y="3789720"/>
              <a:ext cx="21960" cy="5727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22544" y="3775680"/>
                <a:ext cx="4572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/>
              <p14:cNvContentPartPr/>
              <p14:nvPr/>
            </p14:nvContentPartPr>
            <p14:xfrm>
              <a:off x="2950264" y="2549160"/>
              <a:ext cx="753120" cy="580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5504" y="2529000"/>
                <a:ext cx="7819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/>
              <p14:cNvContentPartPr/>
              <p14:nvPr/>
            </p14:nvContentPartPr>
            <p14:xfrm>
              <a:off x="8476984" y="1828080"/>
              <a:ext cx="2552040" cy="3490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62584" y="1815480"/>
                <a:ext cx="2585520" cy="35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k 51"/>
              <p14:cNvContentPartPr/>
              <p14:nvPr/>
            </p14:nvContentPartPr>
            <p14:xfrm>
              <a:off x="6267304" y="5059440"/>
              <a:ext cx="420840" cy="1918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52544" y="5048280"/>
                <a:ext cx="4536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/>
              <p14:cNvContentPartPr/>
              <p14:nvPr/>
            </p14:nvContentPartPr>
            <p14:xfrm>
              <a:off x="7281784" y="2148120"/>
              <a:ext cx="619200" cy="6771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61984" y="2127240"/>
                <a:ext cx="66096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8" name="Ink 77"/>
              <p14:cNvContentPartPr/>
              <p14:nvPr/>
            </p14:nvContentPartPr>
            <p14:xfrm>
              <a:off x="826984" y="2261880"/>
              <a:ext cx="1989360" cy="5443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9344" y="2244600"/>
                <a:ext cx="201384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9" name="Ink 78"/>
              <p14:cNvContentPartPr/>
              <p14:nvPr/>
            </p14:nvContentPartPr>
            <p14:xfrm>
              <a:off x="509104" y="2408400"/>
              <a:ext cx="763920" cy="6649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7504" y="2390040"/>
                <a:ext cx="80676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0" name="Ink 79"/>
              <p14:cNvContentPartPr/>
              <p14:nvPr/>
            </p14:nvContentPartPr>
            <p14:xfrm>
              <a:off x="801424" y="2547000"/>
              <a:ext cx="1745640" cy="4057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9824" y="2529720"/>
                <a:ext cx="17773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4" name="Ink 83"/>
              <p14:cNvContentPartPr/>
              <p14:nvPr/>
            </p14:nvContentPartPr>
            <p14:xfrm>
              <a:off x="6730624" y="1464840"/>
              <a:ext cx="1357200" cy="370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13704" y="1447920"/>
                <a:ext cx="13910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7" name="Ink 96"/>
              <p14:cNvContentPartPr/>
              <p14:nvPr/>
            </p14:nvContentPartPr>
            <p14:xfrm>
              <a:off x="411904" y="4408200"/>
              <a:ext cx="3445200" cy="24850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4624" y="4399920"/>
                <a:ext cx="3470760" cy="25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4" name="Ink 113"/>
              <p14:cNvContentPartPr/>
              <p14:nvPr/>
            </p14:nvContentPartPr>
            <p14:xfrm>
              <a:off x="560584" y="3677760"/>
              <a:ext cx="922680" cy="8560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0424" y="3657600"/>
                <a:ext cx="96120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5" name="Ink 114"/>
              <p14:cNvContentPartPr/>
              <p14:nvPr/>
            </p14:nvContentPartPr>
            <p14:xfrm>
              <a:off x="820864" y="3843360"/>
              <a:ext cx="297000" cy="3110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0344" y="3822840"/>
                <a:ext cx="327960" cy="3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93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7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Kirhofovi</a:t>
            </a:r>
            <a:r>
              <a:rPr lang="en-US" dirty="0" smtClean="0"/>
              <a:t> </a:t>
            </a:r>
            <a:r>
              <a:rPr lang="en-US" dirty="0" err="1" smtClean="0"/>
              <a:t>zakoni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993" y="1690688"/>
            <a:ext cx="10503726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9" name="Ink 148"/>
              <p14:cNvContentPartPr/>
              <p14:nvPr/>
            </p14:nvContentPartPr>
            <p14:xfrm>
              <a:off x="7893424" y="2495880"/>
              <a:ext cx="83880" cy="918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9304" y="2471760"/>
                <a:ext cx="132120" cy="1400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6632" y="882322"/>
            <a:ext cx="2686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88851" y="861128"/>
            <a:ext cx="4078516" cy="9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80" y="0"/>
            <a:ext cx="10848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3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34" y="471883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vežbu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4717"/>
            <a:ext cx="10515600" cy="36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21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vežbu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29" y="2048363"/>
            <a:ext cx="10515600" cy="1141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47" y="3022857"/>
            <a:ext cx="3609191" cy="44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7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 smtClean="0"/>
              <a:t>ZADACI ZA  PROVERU ZNANJA IZ ELEKTROSTATIKE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994" y="1207060"/>
            <a:ext cx="69760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45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27" y="1262860"/>
            <a:ext cx="8973802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4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818064" y="815400"/>
              <a:ext cx="360" cy="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1584" y="815400"/>
                <a:ext cx="13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34344" y="793080"/>
              <a:ext cx="231480" cy="561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3824" y="771120"/>
                <a:ext cx="27252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1525384" y="1686960"/>
              <a:ext cx="871200" cy="60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7744" y="1669680"/>
                <a:ext cx="9046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/>
              <p14:cNvContentPartPr/>
              <p14:nvPr/>
            </p14:nvContentPartPr>
            <p14:xfrm>
              <a:off x="1460584" y="667440"/>
              <a:ext cx="1895760" cy="617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1148" y="646572"/>
                <a:ext cx="1929234" cy="658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Ink 67"/>
              <p14:cNvContentPartPr/>
              <p14:nvPr/>
            </p14:nvContentPartPr>
            <p14:xfrm>
              <a:off x="1725544" y="793440"/>
              <a:ext cx="168480" cy="5090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05068" y="775093"/>
                <a:ext cx="211229" cy="546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Ink 69"/>
              <p14:cNvContentPartPr/>
              <p14:nvPr/>
            </p14:nvContentPartPr>
            <p14:xfrm>
              <a:off x="1397584" y="619200"/>
              <a:ext cx="1105920" cy="302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79944" y="601200"/>
                <a:ext cx="1140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7" name="Ink 76"/>
              <p14:cNvContentPartPr/>
              <p14:nvPr/>
            </p14:nvContentPartPr>
            <p14:xfrm>
              <a:off x="1807984" y="155160"/>
              <a:ext cx="721800" cy="5396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6024" y="133920"/>
                <a:ext cx="76500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" name="Ink 83"/>
              <p14:cNvContentPartPr/>
              <p14:nvPr/>
            </p14:nvContentPartPr>
            <p14:xfrm>
              <a:off x="1764784" y="1472760"/>
              <a:ext cx="852120" cy="7200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4624" y="1459440"/>
                <a:ext cx="88020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9" name="Ink 88"/>
              <p14:cNvContentPartPr/>
              <p14:nvPr/>
            </p14:nvContentPartPr>
            <p14:xfrm>
              <a:off x="752824" y="1697760"/>
              <a:ext cx="284040" cy="6706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4824" y="1677960"/>
                <a:ext cx="32220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0" name="Ink 89"/>
              <p14:cNvContentPartPr/>
              <p14:nvPr/>
            </p14:nvContentPartPr>
            <p14:xfrm>
              <a:off x="1329184" y="2254680"/>
              <a:ext cx="1685160" cy="1490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11544" y="2237400"/>
                <a:ext cx="1720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1" name="Ink 100"/>
              <p14:cNvContentPartPr/>
              <p14:nvPr/>
            </p14:nvContentPartPr>
            <p14:xfrm>
              <a:off x="1142704" y="2331720"/>
              <a:ext cx="236520" cy="4737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22544" y="2310480"/>
                <a:ext cx="2790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7" name="Ink 176"/>
              <p14:cNvContentPartPr/>
              <p14:nvPr/>
            </p14:nvContentPartPr>
            <p14:xfrm>
              <a:off x="2941624" y="460080"/>
              <a:ext cx="6588000" cy="185328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21824" y="442080"/>
                <a:ext cx="6628680" cy="18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9" name="Ink 198"/>
              <p14:cNvContentPartPr/>
              <p14:nvPr/>
            </p14:nvContentPartPr>
            <p14:xfrm>
              <a:off x="5429584" y="2681640"/>
              <a:ext cx="1837080" cy="43308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07984" y="2660400"/>
                <a:ext cx="18774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1" name="Ink 200"/>
              <p14:cNvContentPartPr/>
              <p14:nvPr/>
            </p14:nvContentPartPr>
            <p14:xfrm>
              <a:off x="1124344" y="770760"/>
              <a:ext cx="1797120" cy="63540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7784" y="758160"/>
                <a:ext cx="182880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2" name="Ink 201"/>
              <p14:cNvContentPartPr/>
              <p14:nvPr/>
            </p14:nvContentPartPr>
            <p14:xfrm>
              <a:off x="4532824" y="2267640"/>
              <a:ext cx="3085920" cy="143424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13744" y="2246400"/>
                <a:ext cx="3129480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2" name="Ink 221"/>
              <p14:cNvContentPartPr/>
              <p14:nvPr/>
            </p14:nvContentPartPr>
            <p14:xfrm>
              <a:off x="8387344" y="2415600"/>
              <a:ext cx="2009520" cy="66924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67904" y="2397240"/>
                <a:ext cx="204732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1" name="Ink 230"/>
              <p14:cNvContentPartPr/>
              <p14:nvPr/>
            </p14:nvContentPartPr>
            <p14:xfrm>
              <a:off x="2093464" y="2593440"/>
              <a:ext cx="747720" cy="36432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79064" y="2570063"/>
                <a:ext cx="783000" cy="408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4" name="Ink 313"/>
              <p14:cNvContentPartPr/>
              <p14:nvPr/>
            </p14:nvContentPartPr>
            <p14:xfrm>
              <a:off x="1213624" y="2589840"/>
              <a:ext cx="9866880" cy="406260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93104" y="2569320"/>
                <a:ext cx="9902520" cy="40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5" name="Ink 314"/>
              <p14:cNvContentPartPr/>
              <p14:nvPr/>
            </p14:nvContentPartPr>
            <p14:xfrm>
              <a:off x="1575784" y="4976640"/>
              <a:ext cx="822240" cy="38988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55984" y="4956120"/>
                <a:ext cx="8582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8" name="Ink 317"/>
              <p14:cNvContentPartPr/>
              <p14:nvPr/>
            </p14:nvContentPartPr>
            <p14:xfrm>
              <a:off x="1316584" y="6033240"/>
              <a:ext cx="1654560" cy="9540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02184" y="6019920"/>
                <a:ext cx="16819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8" name="Ink 327"/>
              <p14:cNvContentPartPr/>
              <p14:nvPr/>
            </p14:nvContentPartPr>
            <p14:xfrm>
              <a:off x="1184104" y="6058800"/>
              <a:ext cx="1034280" cy="44136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68264" y="6048000"/>
                <a:ext cx="10659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7" name="Ink 346"/>
              <p14:cNvContentPartPr/>
              <p14:nvPr/>
            </p14:nvContentPartPr>
            <p14:xfrm>
              <a:off x="7077664" y="6214320"/>
              <a:ext cx="1953000" cy="54360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061824" y="6200280"/>
                <a:ext cx="1982520" cy="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939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ELEKTRIČNO KOLO</a:t>
            </a:r>
            <a:r>
              <a:rPr lang="en-US" sz="2000" dirty="0"/>
              <a:t/>
            </a:r>
            <a:br>
              <a:rPr lang="en-US" sz="2000" dirty="0"/>
            </a:b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Skup</a:t>
            </a:r>
            <a:r>
              <a:rPr lang="en-US" sz="1800" dirty="0" smtClean="0"/>
              <a:t> </a:t>
            </a:r>
            <a:r>
              <a:rPr lang="en-US" sz="1800" dirty="0" err="1" smtClean="0"/>
              <a:t>tela</a:t>
            </a:r>
            <a:r>
              <a:rPr lang="en-US" sz="1800" dirty="0" smtClean="0"/>
              <a:t> I </a:t>
            </a:r>
            <a:r>
              <a:rPr lang="en-US" sz="1800" dirty="0" err="1" smtClean="0"/>
              <a:t>sredina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 </a:t>
            </a:r>
            <a:r>
              <a:rPr lang="en-US" sz="1800" dirty="0" err="1" smtClean="0"/>
              <a:t>obrazuju</a:t>
            </a:r>
            <a:r>
              <a:rPr lang="en-US" sz="1800" dirty="0" smtClean="0"/>
              <a:t> </a:t>
            </a:r>
            <a:r>
              <a:rPr lang="en-US" sz="1800" dirty="0" err="1" smtClean="0"/>
              <a:t>zatvoreni</a:t>
            </a:r>
            <a:r>
              <a:rPr lang="en-US" sz="1800" dirty="0" smtClean="0"/>
              <a:t> put </a:t>
            </a:r>
            <a:r>
              <a:rPr lang="en-US" sz="1800" dirty="0" err="1" smtClean="0"/>
              <a:t>električne</a:t>
            </a:r>
            <a:r>
              <a:rPr lang="en-US" sz="1800" dirty="0" smtClean="0"/>
              <a:t> </a:t>
            </a:r>
            <a:r>
              <a:rPr lang="en-US" sz="1800" dirty="0" err="1" smtClean="0"/>
              <a:t>struje</a:t>
            </a:r>
            <a:r>
              <a:rPr lang="en-US" sz="1800" dirty="0" smtClean="0"/>
              <a:t> </a:t>
            </a:r>
            <a:r>
              <a:rPr lang="en-US" sz="1800" dirty="0" err="1" smtClean="0"/>
              <a:t>naziva</a:t>
            </a:r>
            <a:r>
              <a:rPr lang="en-US" sz="1800" dirty="0" smtClean="0"/>
              <a:t> se </a:t>
            </a:r>
            <a:r>
              <a:rPr lang="en-US" sz="1800" dirty="0" err="1" smtClean="0"/>
              <a:t>električno</a:t>
            </a:r>
            <a:r>
              <a:rPr lang="en-US" sz="1800" dirty="0" smtClean="0"/>
              <a:t> </a:t>
            </a:r>
            <a:r>
              <a:rPr lang="en-US" sz="1800" dirty="0" err="1" smtClean="0"/>
              <a:t>kolo</a:t>
            </a:r>
            <a:r>
              <a:rPr lang="en-US" sz="1800" dirty="0" smtClean="0"/>
              <a:t>.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održavanje</a:t>
            </a:r>
            <a:r>
              <a:rPr lang="en-US" sz="1800" dirty="0" smtClean="0"/>
              <a:t> </a:t>
            </a:r>
            <a:r>
              <a:rPr lang="en-US" sz="1800" dirty="0" err="1" smtClean="0"/>
              <a:t>električne</a:t>
            </a:r>
            <a:r>
              <a:rPr lang="en-US" sz="1800" dirty="0" smtClean="0"/>
              <a:t> </a:t>
            </a:r>
            <a:r>
              <a:rPr lang="en-US" sz="1800" dirty="0" err="1" smtClean="0"/>
              <a:t>struje</a:t>
            </a:r>
            <a:r>
              <a:rPr lang="en-US" sz="1800" dirty="0" smtClean="0"/>
              <a:t> </a:t>
            </a:r>
            <a:r>
              <a:rPr lang="en-US" sz="1800" dirty="0" err="1" smtClean="0"/>
              <a:t>neophodno</a:t>
            </a:r>
            <a:r>
              <a:rPr lang="en-US" sz="1800" dirty="0" smtClean="0"/>
              <a:t> je da  u </a:t>
            </a:r>
            <a:r>
              <a:rPr lang="en-US" sz="1800" dirty="0" err="1" smtClean="0"/>
              <a:t>delu</a:t>
            </a:r>
            <a:r>
              <a:rPr lang="en-US" sz="1800" dirty="0" smtClean="0"/>
              <a:t> </a:t>
            </a:r>
            <a:r>
              <a:rPr lang="en-US" sz="1800" dirty="0" err="1" smtClean="0"/>
              <a:t>zatvorenog</a:t>
            </a:r>
            <a:r>
              <a:rPr lang="en-US" sz="1800" dirty="0" smtClean="0"/>
              <a:t> puta </a:t>
            </a:r>
            <a:r>
              <a:rPr lang="en-US" sz="1800" dirty="0" err="1" smtClean="0"/>
              <a:t>postoji</a:t>
            </a:r>
            <a:r>
              <a:rPr lang="en-US" sz="1800" dirty="0" smtClean="0"/>
              <a:t> </a:t>
            </a:r>
            <a:r>
              <a:rPr lang="en-US" sz="1800" dirty="0" err="1" smtClean="0"/>
              <a:t>uređaj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vrši</a:t>
            </a:r>
            <a:r>
              <a:rPr lang="en-US" sz="1800" dirty="0" smtClean="0"/>
              <a:t> rad  </a:t>
            </a:r>
            <a:r>
              <a:rPr lang="en-US" sz="1800" dirty="0" err="1" smtClean="0"/>
              <a:t>pomerajući</a:t>
            </a:r>
            <a:r>
              <a:rPr lang="en-US" sz="1800" dirty="0" smtClean="0"/>
              <a:t> </a:t>
            </a:r>
            <a:r>
              <a:rPr lang="en-US" sz="1800" dirty="0" err="1" smtClean="0"/>
              <a:t>pokretna</a:t>
            </a:r>
            <a:r>
              <a:rPr lang="en-US" sz="1800" dirty="0" smtClean="0"/>
              <a:t> </a:t>
            </a:r>
            <a:r>
              <a:rPr lang="en-US" sz="1800" dirty="0" err="1" smtClean="0"/>
              <a:t>opterećenja</a:t>
            </a:r>
            <a:r>
              <a:rPr lang="en-US" sz="1800" dirty="0" smtClean="0"/>
              <a:t> </a:t>
            </a:r>
            <a:r>
              <a:rPr lang="en-US" sz="1800" dirty="0" err="1" smtClean="0"/>
              <a:t>nasuprot</a:t>
            </a:r>
            <a:r>
              <a:rPr lang="en-US" sz="1800" dirty="0" smtClean="0"/>
              <a:t> </a:t>
            </a:r>
            <a:r>
              <a:rPr lang="en-US" sz="1800" dirty="0" err="1" smtClean="0"/>
              <a:t>silama</a:t>
            </a:r>
            <a:r>
              <a:rPr lang="en-US" sz="1800" dirty="0" smtClean="0"/>
              <a:t> </a:t>
            </a:r>
            <a:r>
              <a:rPr lang="en-US" sz="1800" dirty="0" err="1" smtClean="0"/>
              <a:t>električnog</a:t>
            </a:r>
            <a:r>
              <a:rPr lang="en-US" sz="1800" dirty="0" smtClean="0"/>
              <a:t> </a:t>
            </a:r>
            <a:r>
              <a:rPr lang="en-US" sz="1800" dirty="0" err="1" smtClean="0"/>
              <a:t>polja</a:t>
            </a:r>
            <a:r>
              <a:rPr lang="en-US" sz="1800" dirty="0" smtClean="0"/>
              <a:t>. </a:t>
            </a:r>
            <a:r>
              <a:rPr lang="en-US" sz="1800" dirty="0" err="1" smtClean="0"/>
              <a:t>Takav</a:t>
            </a:r>
            <a:r>
              <a:rPr lang="en-US" sz="1800" dirty="0" smtClean="0"/>
              <a:t> </a:t>
            </a:r>
            <a:r>
              <a:rPr lang="en-US" sz="1800" dirty="0" err="1" smtClean="0"/>
              <a:t>uređaj</a:t>
            </a:r>
            <a:r>
              <a:rPr lang="en-US" sz="1800" dirty="0" smtClean="0"/>
              <a:t> se </a:t>
            </a:r>
            <a:r>
              <a:rPr lang="en-US" sz="1800" dirty="0" err="1" smtClean="0"/>
              <a:t>naziva</a:t>
            </a:r>
            <a:r>
              <a:rPr lang="en-US" sz="1800" dirty="0" smtClean="0"/>
              <a:t> </a:t>
            </a:r>
            <a:r>
              <a:rPr lang="en-US" sz="1800" dirty="0" err="1" smtClean="0"/>
              <a:t>električni</a:t>
            </a:r>
            <a:r>
              <a:rPr lang="en-US" sz="1800" dirty="0" smtClean="0"/>
              <a:t> </a:t>
            </a:r>
            <a:r>
              <a:rPr lang="en-US" sz="1800" dirty="0" err="1" smtClean="0"/>
              <a:t>izvor</a:t>
            </a:r>
            <a:r>
              <a:rPr lang="en-US" sz="1800" dirty="0" smtClean="0"/>
              <a:t> </a:t>
            </a:r>
            <a:r>
              <a:rPr lang="en-US" sz="1800" dirty="0" err="1" smtClean="0"/>
              <a:t>ili</a:t>
            </a:r>
            <a:r>
              <a:rPr lang="en-US" sz="1800" dirty="0" smtClean="0"/>
              <a:t> generator. </a:t>
            </a:r>
            <a:r>
              <a:rPr lang="en-US" sz="1800" dirty="0" err="1" smtClean="0"/>
              <a:t>Količnik</a:t>
            </a:r>
            <a:r>
              <a:rPr lang="en-US" sz="1800" dirty="0" smtClean="0"/>
              <a:t> </a:t>
            </a:r>
            <a:r>
              <a:rPr lang="en-US" sz="1800" dirty="0" err="1" smtClean="0"/>
              <a:t>između</a:t>
            </a:r>
            <a:r>
              <a:rPr lang="en-US" sz="1800" dirty="0" smtClean="0"/>
              <a:t> </a:t>
            </a:r>
            <a:r>
              <a:rPr lang="en-US" sz="1800" dirty="0" err="1" smtClean="0"/>
              <a:t>rada</a:t>
            </a:r>
            <a:r>
              <a:rPr lang="en-US" sz="1800" dirty="0" smtClean="0"/>
              <a:t> </a:t>
            </a:r>
            <a:r>
              <a:rPr lang="en-US" sz="1800" dirty="0" err="1" smtClean="0"/>
              <a:t>spoljne</a:t>
            </a:r>
            <a:r>
              <a:rPr lang="en-US" sz="1800" dirty="0" smtClean="0"/>
              <a:t>  </a:t>
            </a:r>
            <a:r>
              <a:rPr lang="en-US" sz="1800" dirty="0" err="1" smtClean="0"/>
              <a:t>sile</a:t>
            </a:r>
            <a:r>
              <a:rPr lang="en-US" sz="1800" dirty="0" smtClean="0"/>
              <a:t> </a:t>
            </a:r>
            <a:r>
              <a:rPr lang="en-US" sz="1800" dirty="0" err="1" smtClean="0"/>
              <a:t>ili</a:t>
            </a:r>
            <a:r>
              <a:rPr lang="en-US" sz="1800" dirty="0" smtClean="0"/>
              <a:t> </a:t>
            </a:r>
            <a:r>
              <a:rPr lang="en-US" sz="1800" dirty="0" err="1" smtClean="0"/>
              <a:t>prira</a:t>
            </a:r>
            <a:r>
              <a:rPr lang="en-US" sz="1800" dirty="0" smtClean="0"/>
              <a:t>[</a:t>
            </a:r>
            <a:r>
              <a:rPr lang="en-US" sz="1800" dirty="0" err="1" smtClean="0"/>
              <a:t>taja</a:t>
            </a:r>
            <a:r>
              <a:rPr lang="en-US" sz="1800" dirty="0" smtClean="0"/>
              <a:t> </a:t>
            </a:r>
            <a:r>
              <a:rPr lang="en-US" sz="1800" dirty="0" err="1" smtClean="0"/>
              <a:t>energije</a:t>
            </a:r>
            <a:r>
              <a:rPr lang="en-US" sz="1800" dirty="0" smtClean="0"/>
              <a:t> </a:t>
            </a:r>
            <a:r>
              <a:rPr lang="en-US" sz="1800" dirty="0" err="1" smtClean="0"/>
              <a:t>izvora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 </a:t>
            </a:r>
            <a:r>
              <a:rPr lang="en-US" sz="1800" dirty="0" err="1" smtClean="0"/>
              <a:t>količine</a:t>
            </a:r>
            <a:r>
              <a:rPr lang="en-US" sz="1800" dirty="0" smtClean="0"/>
              <a:t> </a:t>
            </a:r>
            <a:r>
              <a:rPr lang="en-US" sz="1800" dirty="0" err="1" smtClean="0"/>
              <a:t>opterećnja</a:t>
            </a:r>
            <a:r>
              <a:rPr lang="en-US" sz="1800" dirty="0" smtClean="0"/>
              <a:t> </a:t>
            </a:r>
            <a:r>
              <a:rPr lang="en-US" sz="1800" dirty="0" err="1" smtClean="0"/>
              <a:t>prenete</a:t>
            </a:r>
            <a:r>
              <a:rPr lang="en-US" sz="1800" dirty="0" smtClean="0"/>
              <a:t>  </a:t>
            </a:r>
            <a:r>
              <a:rPr lang="en-US" sz="1800" dirty="0" err="1" smtClean="0"/>
              <a:t>količine</a:t>
            </a:r>
            <a:r>
              <a:rPr lang="en-US" sz="1800" dirty="0" smtClean="0"/>
              <a:t> </a:t>
            </a:r>
            <a:r>
              <a:rPr lang="en-US" sz="1800" dirty="0" err="1" smtClean="0"/>
              <a:t>opterećenja</a:t>
            </a:r>
            <a:r>
              <a:rPr lang="en-US" sz="1800" dirty="0" smtClean="0"/>
              <a:t>  </a:t>
            </a:r>
            <a:r>
              <a:rPr lang="en-US" sz="1800" dirty="0" err="1" smtClean="0"/>
              <a:t>definiše</a:t>
            </a:r>
            <a:r>
              <a:rPr lang="en-US" sz="1800" dirty="0"/>
              <a:t> </a:t>
            </a:r>
            <a:r>
              <a:rPr lang="en-US" sz="1800" dirty="0" err="1" smtClean="0"/>
              <a:t>veličinu</a:t>
            </a:r>
            <a:r>
              <a:rPr lang="en-US" sz="1800" dirty="0" smtClean="0"/>
              <a:t> </a:t>
            </a:r>
            <a:r>
              <a:rPr lang="en-US" sz="1800" dirty="0" err="1" smtClean="0"/>
              <a:t>koja</a:t>
            </a:r>
            <a:r>
              <a:rPr lang="en-US" sz="1800" dirty="0" smtClean="0"/>
              <a:t> </a:t>
            </a:r>
            <a:r>
              <a:rPr lang="en-US" sz="1800" dirty="0" err="1" smtClean="0"/>
              <a:t>predstatvlja</a:t>
            </a:r>
            <a:r>
              <a:rPr lang="en-US" sz="1800" dirty="0" smtClean="0"/>
              <a:t> </a:t>
            </a:r>
            <a:r>
              <a:rPr lang="en-US" sz="1800" dirty="0" err="1" smtClean="0"/>
              <a:t>kvantitativnu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karakteristiku</a:t>
            </a:r>
            <a:r>
              <a:rPr lang="en-US" sz="1800" dirty="0" smtClean="0"/>
              <a:t> </a:t>
            </a:r>
            <a:r>
              <a:rPr lang="en-US" sz="1800" dirty="0" err="1" smtClean="0"/>
              <a:t>generatora</a:t>
            </a:r>
            <a:r>
              <a:rPr lang="en-US" sz="1800" dirty="0" smtClean="0"/>
              <a:t> a u </a:t>
            </a:r>
            <a:r>
              <a:rPr lang="en-US" sz="1800" dirty="0" err="1" smtClean="0"/>
              <a:t>fizičkom</a:t>
            </a:r>
            <a:r>
              <a:rPr lang="en-US" sz="1800" dirty="0" smtClean="0"/>
              <a:t> </a:t>
            </a:r>
            <a:r>
              <a:rPr lang="en-US" sz="1800" dirty="0" err="1" smtClean="0"/>
              <a:t>smislu</a:t>
            </a:r>
            <a:r>
              <a:rPr lang="en-US" sz="1800" dirty="0" smtClean="0"/>
              <a:t> </a:t>
            </a:r>
            <a:r>
              <a:rPr lang="en-US" sz="1800" dirty="0" err="1" smtClean="0"/>
              <a:t>predstavlja</a:t>
            </a:r>
            <a:r>
              <a:rPr lang="en-US" sz="1800" dirty="0" smtClean="0"/>
              <a:t> </a:t>
            </a:r>
            <a:r>
              <a:rPr lang="en-US" sz="1800" dirty="0" err="1" smtClean="0"/>
              <a:t>potencijalnu</a:t>
            </a:r>
            <a:r>
              <a:rPr lang="en-US" sz="1800" dirty="0" smtClean="0"/>
              <a:t> </a:t>
            </a:r>
            <a:r>
              <a:rPr lang="en-US" sz="1800" dirty="0" err="1" smtClean="0"/>
              <a:t>razliku</a:t>
            </a:r>
            <a:r>
              <a:rPr lang="en-US" sz="1800" dirty="0" smtClean="0"/>
              <a:t> </a:t>
            </a:r>
            <a:r>
              <a:rPr lang="en-US" sz="1800" dirty="0" err="1" smtClean="0"/>
              <a:t>koja</a:t>
            </a:r>
            <a:r>
              <a:rPr lang="en-US" sz="1800" dirty="0" smtClean="0"/>
              <a:t> je </a:t>
            </a:r>
            <a:r>
              <a:rPr lang="en-US" sz="1800" dirty="0" err="1" smtClean="0"/>
              <a:t>ostvarena</a:t>
            </a:r>
            <a:r>
              <a:rPr lang="en-US" sz="1800" dirty="0" smtClean="0"/>
              <a:t> </a:t>
            </a:r>
            <a:r>
              <a:rPr lang="en-US" sz="1800" dirty="0" err="1" smtClean="0"/>
              <a:t>radom</a:t>
            </a:r>
            <a:r>
              <a:rPr lang="en-US" sz="1800" dirty="0" smtClean="0"/>
              <a:t> </a:t>
            </a:r>
            <a:r>
              <a:rPr lang="en-US" sz="1800" dirty="0" err="1" smtClean="0"/>
              <a:t>generator,a</a:t>
            </a:r>
            <a:r>
              <a:rPr lang="en-US" sz="1800" dirty="0" smtClean="0"/>
              <a:t> Ta </a:t>
            </a:r>
            <a:r>
              <a:rPr lang="en-US" sz="1800" dirty="0" err="1" smtClean="0"/>
              <a:t>velićina</a:t>
            </a:r>
            <a:r>
              <a:rPr lang="en-US" sz="1800" dirty="0" smtClean="0"/>
              <a:t> se </a:t>
            </a:r>
            <a:r>
              <a:rPr lang="en-US" sz="1800" dirty="0" err="1" smtClean="0"/>
              <a:t>naziva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elektromotorna</a:t>
            </a:r>
            <a:r>
              <a:rPr lang="en-US" sz="1800" dirty="0" smtClean="0"/>
              <a:t> </a:t>
            </a:r>
            <a:r>
              <a:rPr lang="en-US" sz="1800" dirty="0" err="1" smtClean="0"/>
              <a:t>sila</a:t>
            </a:r>
            <a:r>
              <a:rPr lang="en-US" sz="1800" dirty="0" smtClean="0"/>
              <a:t> generator I </a:t>
            </a:r>
            <a:r>
              <a:rPr lang="en-US" sz="1800" dirty="0" err="1" smtClean="0"/>
              <a:t>definiše</a:t>
            </a:r>
            <a:r>
              <a:rPr lang="en-US" sz="1800" dirty="0" smtClean="0"/>
              <a:t> se </a:t>
            </a:r>
            <a:r>
              <a:rPr lang="en-US" sz="1800" dirty="0" err="1" smtClean="0"/>
              <a:t>izrazom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80" y="3476711"/>
            <a:ext cx="2066925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32" y="3410174"/>
            <a:ext cx="2999879" cy="35661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4" name="Ink 163"/>
              <p14:cNvContentPartPr/>
              <p14:nvPr/>
            </p14:nvContentPartPr>
            <p14:xfrm>
              <a:off x="1318024" y="5037480"/>
              <a:ext cx="360" cy="36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9744" y="5029200"/>
                <a:ext cx="169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8" name="Ink 197"/>
              <p14:cNvContentPartPr/>
              <p14:nvPr/>
            </p14:nvContentPartPr>
            <p14:xfrm>
              <a:off x="9335224" y="5407560"/>
              <a:ext cx="360" cy="36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8384" y="5400720"/>
                <a:ext cx="14040" cy="140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584" y="3547926"/>
            <a:ext cx="3133725" cy="1162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224224" y="3946553"/>
              <a:ext cx="1716480" cy="1997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0104" y="3922433"/>
                <a:ext cx="1764720" cy="20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4372984" y="4163273"/>
              <a:ext cx="281880" cy="1404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8864" y="4139153"/>
                <a:ext cx="330120" cy="14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4313944" y="4157873"/>
              <a:ext cx="161640" cy="134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89824" y="4133753"/>
                <a:ext cx="209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4367584" y="4136273"/>
              <a:ext cx="360" cy="86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43464" y="4112153"/>
                <a:ext cx="48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1" name="Ink 190"/>
              <p14:cNvContentPartPr/>
              <p14:nvPr/>
            </p14:nvContentPartPr>
            <p14:xfrm>
              <a:off x="7240744" y="6158753"/>
              <a:ext cx="671400" cy="1764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3104" y="6138593"/>
                <a:ext cx="709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3" name="Ink 202"/>
              <p14:cNvContentPartPr/>
              <p14:nvPr/>
            </p14:nvContentPartPr>
            <p14:xfrm>
              <a:off x="5982184" y="3853673"/>
              <a:ext cx="3693960" cy="182844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67784" y="3837833"/>
                <a:ext cx="3725280" cy="18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" name="Ink 209"/>
              <p14:cNvContentPartPr/>
              <p14:nvPr/>
            </p14:nvContentPartPr>
            <p14:xfrm>
              <a:off x="7839424" y="4653953"/>
              <a:ext cx="431280" cy="152100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23224" y="4637393"/>
                <a:ext cx="46512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2" name="Ink 221"/>
              <p14:cNvContentPartPr/>
              <p14:nvPr/>
            </p14:nvContentPartPr>
            <p14:xfrm>
              <a:off x="6979024" y="4771673"/>
              <a:ext cx="270720" cy="133128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64984" y="4757273"/>
                <a:ext cx="292320" cy="13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3" name="Ink 222"/>
              <p14:cNvContentPartPr/>
              <p14:nvPr/>
            </p14:nvContentPartPr>
            <p14:xfrm>
              <a:off x="8471944" y="5182433"/>
              <a:ext cx="306360" cy="37224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55384" y="5165513"/>
                <a:ext cx="3344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6" name="Ink 225"/>
              <p14:cNvContentPartPr/>
              <p14:nvPr/>
            </p14:nvContentPartPr>
            <p14:xfrm>
              <a:off x="7523344" y="5120873"/>
              <a:ext cx="137160" cy="39492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08224" y="5107913"/>
                <a:ext cx="170280" cy="4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426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31"/>
            <a:ext cx="12192000" cy="68137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48224" y="4365720"/>
              <a:ext cx="1915920" cy="2049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384" y="4349520"/>
                <a:ext cx="195084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716624" y="6057720"/>
              <a:ext cx="147600" cy="181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7264" y="6044040"/>
                <a:ext cx="1706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3430504" y="4774320"/>
              <a:ext cx="1245600" cy="382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6464" y="4756680"/>
                <a:ext cx="127692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2688184" y="1168920"/>
              <a:ext cx="1396440" cy="1635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1624" y="1148400"/>
                <a:ext cx="1431360" cy="16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3393784" y="1304640"/>
              <a:ext cx="160920" cy="95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82984" y="1297800"/>
                <a:ext cx="1785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800704" y="1407960"/>
              <a:ext cx="1667880" cy="1508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4864" y="1393200"/>
                <a:ext cx="1699200" cy="15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7198624" y="4039560"/>
              <a:ext cx="683280" cy="7599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82064" y="4020120"/>
                <a:ext cx="71820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/>
              <p14:cNvContentPartPr/>
              <p14:nvPr/>
            </p14:nvContentPartPr>
            <p14:xfrm>
              <a:off x="9173944" y="3450600"/>
              <a:ext cx="1541880" cy="730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56664" y="3435120"/>
                <a:ext cx="157680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 35"/>
              <p14:cNvContentPartPr/>
              <p14:nvPr/>
            </p14:nvContentPartPr>
            <p14:xfrm>
              <a:off x="7256224" y="728640"/>
              <a:ext cx="34560" cy="361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2544" y="715680"/>
                <a:ext cx="619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/>
              <p14:cNvContentPartPr/>
              <p14:nvPr/>
            </p14:nvContentPartPr>
            <p14:xfrm>
              <a:off x="6803344" y="1101240"/>
              <a:ext cx="835920" cy="442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89664" y="1085400"/>
                <a:ext cx="865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Ink 47"/>
              <p14:cNvContentPartPr/>
              <p14:nvPr/>
            </p14:nvContentPartPr>
            <p14:xfrm>
              <a:off x="7862104" y="691200"/>
              <a:ext cx="1284840" cy="889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48424" y="672120"/>
                <a:ext cx="1316160" cy="9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" name="Ink 51"/>
              <p14:cNvContentPartPr/>
              <p14:nvPr/>
            </p14:nvContentPartPr>
            <p14:xfrm>
              <a:off x="7351624" y="656280"/>
              <a:ext cx="1549080" cy="759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4704" y="639720"/>
                <a:ext cx="15829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Ink 52"/>
              <p14:cNvContentPartPr/>
              <p14:nvPr/>
            </p14:nvContentPartPr>
            <p14:xfrm>
              <a:off x="6360544" y="1038600"/>
              <a:ext cx="1011600" cy="5940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46504" y="1024200"/>
                <a:ext cx="104220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" name="Ink 54"/>
              <p14:cNvContentPartPr/>
              <p14:nvPr/>
            </p14:nvContentPartPr>
            <p14:xfrm>
              <a:off x="7226704" y="1597320"/>
              <a:ext cx="1519560" cy="655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1944" y="1580040"/>
                <a:ext cx="15516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" name="Ink 58"/>
              <p14:cNvContentPartPr/>
              <p14:nvPr/>
            </p14:nvContentPartPr>
            <p14:xfrm>
              <a:off x="8874784" y="1131120"/>
              <a:ext cx="248400" cy="608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11424" y="1013400"/>
                <a:ext cx="368640" cy="2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44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REŽIMI RADA IZVORA ELEKTRIČNE ENERGIJE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Prosto</a:t>
            </a:r>
            <a:r>
              <a:rPr lang="en-US" dirty="0" smtClean="0"/>
              <a:t> </a:t>
            </a:r>
            <a:r>
              <a:rPr lang="en-US" dirty="0" err="1" smtClean="0"/>
              <a:t>električno</a:t>
            </a:r>
            <a:r>
              <a:rPr lang="en-US" dirty="0" smtClean="0"/>
              <a:t> </a:t>
            </a:r>
            <a:r>
              <a:rPr lang="en-US" dirty="0" err="1" smtClean="0"/>
              <a:t>kolo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sadrži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potrošač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vezani</a:t>
            </a:r>
            <a:r>
              <a:rPr lang="en-US" dirty="0" smtClean="0"/>
              <a:t> </a:t>
            </a:r>
            <a:r>
              <a:rPr lang="en-US" dirty="0" err="1" smtClean="0"/>
              <a:t>idealnim</a:t>
            </a:r>
            <a:r>
              <a:rPr lang="en-US" dirty="0" smtClean="0"/>
              <a:t> </a:t>
            </a:r>
            <a:r>
              <a:rPr lang="en-US" dirty="0" err="1" smtClean="0"/>
              <a:t>provodnicima</a:t>
            </a:r>
            <a:r>
              <a:rPr lang="en-US" dirty="0" smtClean="0"/>
              <a:t>: </a:t>
            </a:r>
            <a:r>
              <a:rPr lang="en-US" dirty="0" err="1" smtClean="0"/>
              <a:t>Zavisno</a:t>
            </a:r>
            <a:r>
              <a:rPr lang="en-US" dirty="0" smtClean="0"/>
              <a:t> od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uključenosti</a:t>
            </a:r>
            <a:r>
              <a:rPr lang="en-US" dirty="0" smtClean="0"/>
              <a:t> </a:t>
            </a:r>
            <a:r>
              <a:rPr lang="en-US" dirty="0" err="1" smtClean="0"/>
              <a:t>prekidača</a:t>
            </a:r>
            <a:r>
              <a:rPr lang="en-US" dirty="0" smtClean="0"/>
              <a:t> I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R </a:t>
            </a:r>
            <a:r>
              <a:rPr lang="en-US" dirty="0" err="1" smtClean="0"/>
              <a:t>potrošača</a:t>
            </a:r>
            <a:r>
              <a:rPr lang="en-US" dirty="0" smtClean="0"/>
              <a:t> </a:t>
            </a:r>
            <a:r>
              <a:rPr lang="en-US" dirty="0" err="1" smtClean="0"/>
              <a:t>razlikujemo</a:t>
            </a:r>
            <a:r>
              <a:rPr lang="en-US" dirty="0" smtClean="0"/>
              <a:t> </a:t>
            </a:r>
            <a:r>
              <a:rPr lang="en-US" dirty="0" err="1" smtClean="0"/>
              <a:t>režime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:</a:t>
            </a:r>
          </a:p>
          <a:p>
            <a:r>
              <a:rPr lang="en-US" dirty="0" smtClean="0"/>
              <a:t>1Režim </a:t>
            </a:r>
            <a:r>
              <a:rPr lang="en-US" dirty="0" err="1" smtClean="0"/>
              <a:t>praznog</a:t>
            </a:r>
            <a:r>
              <a:rPr lang="en-US" dirty="0" smtClean="0"/>
              <a:t> </a:t>
            </a:r>
            <a:r>
              <a:rPr lang="en-US" dirty="0" err="1" smtClean="0"/>
              <a:t>hoda</a:t>
            </a:r>
            <a:endParaRPr lang="en-US" dirty="0" smtClean="0"/>
          </a:p>
          <a:p>
            <a:r>
              <a:rPr lang="en-US" dirty="0" smtClean="0"/>
              <a:t>2Režim </a:t>
            </a:r>
            <a:r>
              <a:rPr lang="en-US" dirty="0" err="1" smtClean="0"/>
              <a:t>kratkog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endParaRPr lang="en-US" dirty="0" smtClean="0"/>
          </a:p>
          <a:p>
            <a:r>
              <a:rPr lang="en-US" dirty="0" smtClean="0"/>
              <a:t>3Režim </a:t>
            </a:r>
            <a:r>
              <a:rPr lang="en-US" dirty="0" err="1" smtClean="0"/>
              <a:t>opterećenja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34" y="3335236"/>
            <a:ext cx="3752288" cy="2120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53784" y="969840"/>
              <a:ext cx="9795600" cy="124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024" y="777960"/>
                <a:ext cx="998748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151064" y="2382120"/>
              <a:ext cx="3109680" cy="15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5304" y="2190240"/>
                <a:ext cx="33015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164064" y="3609000"/>
              <a:ext cx="797400" cy="48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8304" y="3416760"/>
                <a:ext cx="9889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/>
              <p14:cNvContentPartPr/>
              <p14:nvPr/>
            </p14:nvContentPartPr>
            <p14:xfrm>
              <a:off x="4010464" y="5131800"/>
              <a:ext cx="1492200" cy="1301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3544" y="5120280"/>
                <a:ext cx="152568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" name="Ink 60"/>
              <p14:cNvContentPartPr/>
              <p14:nvPr/>
            </p14:nvContentPartPr>
            <p14:xfrm>
              <a:off x="9997264" y="3383280"/>
              <a:ext cx="994320" cy="14860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83584" y="3369960"/>
                <a:ext cx="1021680" cy="15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9" name="Ink 88"/>
              <p14:cNvContentPartPr/>
              <p14:nvPr/>
            </p14:nvContentPartPr>
            <p14:xfrm>
              <a:off x="10001224" y="3760200"/>
              <a:ext cx="89640" cy="7880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84304" y="3742200"/>
                <a:ext cx="11808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4" name="Ink 93"/>
              <p14:cNvContentPartPr/>
              <p14:nvPr/>
            </p14:nvContentPartPr>
            <p14:xfrm>
              <a:off x="6622984" y="4026600"/>
              <a:ext cx="4267800" cy="27288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1104" y="4010760"/>
                <a:ext cx="4289400" cy="27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5" name="Ink 114"/>
              <p14:cNvContentPartPr/>
              <p14:nvPr/>
            </p14:nvContentPartPr>
            <p14:xfrm>
              <a:off x="9940744" y="5582160"/>
              <a:ext cx="1881720" cy="103680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28504" y="5565960"/>
                <a:ext cx="191016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3" name="Ink 122"/>
              <p14:cNvContentPartPr/>
              <p14:nvPr/>
            </p14:nvContentPartPr>
            <p14:xfrm>
              <a:off x="2333584" y="5240160"/>
              <a:ext cx="718560" cy="33120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22424" y="5225400"/>
                <a:ext cx="740520" cy="3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08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Zagrevanje</a:t>
            </a:r>
            <a:r>
              <a:rPr lang="en-US" dirty="0" smtClean="0"/>
              <a:t> </a:t>
            </a:r>
            <a:r>
              <a:rPr lang="en-US" dirty="0" err="1" smtClean="0"/>
              <a:t>provodnika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305" y="1490616"/>
            <a:ext cx="415290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7" y="2816179"/>
            <a:ext cx="11645153" cy="1258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733" y="4362088"/>
            <a:ext cx="14478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834" y="4590688"/>
            <a:ext cx="1590675" cy="60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475584" y="1360440"/>
              <a:ext cx="2528640" cy="792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9744" y="1346400"/>
                <a:ext cx="255816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9350704" y="941040"/>
              <a:ext cx="988920" cy="1012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4504" y="926280"/>
                <a:ext cx="102024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7445224" y="1354680"/>
              <a:ext cx="2370600" cy="6735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28664" y="1341720"/>
                <a:ext cx="239976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/>
              <p14:cNvContentPartPr/>
              <p14:nvPr/>
            </p14:nvContentPartPr>
            <p14:xfrm>
              <a:off x="6266944" y="117000"/>
              <a:ext cx="1560600" cy="381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55784" y="103680"/>
                <a:ext cx="15836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7138864" y="-18720"/>
              <a:ext cx="985320" cy="677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9424" y="-38160"/>
                <a:ext cx="102384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/>
              <p14:cNvContentPartPr/>
              <p14:nvPr/>
            </p14:nvContentPartPr>
            <p14:xfrm>
              <a:off x="1468504" y="1189546"/>
              <a:ext cx="2649240" cy="14724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9064" y="1172266"/>
                <a:ext cx="2684160" cy="15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0" name="Ink 79"/>
              <p14:cNvContentPartPr/>
              <p14:nvPr/>
            </p14:nvContentPartPr>
            <p14:xfrm>
              <a:off x="8965144" y="1835640"/>
              <a:ext cx="1620720" cy="6976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48944" y="1819080"/>
                <a:ext cx="164772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/>
              <p14:cNvContentPartPr/>
              <p14:nvPr/>
            </p14:nvContentPartPr>
            <p14:xfrm>
              <a:off x="9594424" y="788400"/>
              <a:ext cx="708120" cy="16804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78584" y="771840"/>
                <a:ext cx="739800" cy="17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" name="Ink 95"/>
              <p14:cNvContentPartPr/>
              <p14:nvPr/>
            </p14:nvContentPartPr>
            <p14:xfrm>
              <a:off x="1686304" y="3149386"/>
              <a:ext cx="2661120" cy="20455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69384" y="3131746"/>
                <a:ext cx="2689920" cy="20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8" name="Ink 97"/>
              <p14:cNvContentPartPr/>
              <p14:nvPr/>
            </p14:nvContentPartPr>
            <p14:xfrm>
              <a:off x="1362304" y="3502186"/>
              <a:ext cx="2375640" cy="9147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2224" y="3488146"/>
                <a:ext cx="239796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0" name="Ink 99"/>
              <p14:cNvContentPartPr/>
              <p14:nvPr/>
            </p14:nvContentPartPr>
            <p14:xfrm>
              <a:off x="1820224" y="4852906"/>
              <a:ext cx="55440" cy="11419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02224" y="4835266"/>
                <a:ext cx="89640" cy="11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" name="Ink 101"/>
              <p14:cNvContentPartPr/>
              <p14:nvPr/>
            </p14:nvContentPartPr>
            <p14:xfrm>
              <a:off x="1332784" y="5708266"/>
              <a:ext cx="3231000" cy="1825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12624" y="5688106"/>
                <a:ext cx="32702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/>
              <p14:cNvContentPartPr/>
              <p14:nvPr/>
            </p14:nvContentPartPr>
            <p14:xfrm>
              <a:off x="1883584" y="5959906"/>
              <a:ext cx="83880" cy="7761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72064" y="5948386"/>
                <a:ext cx="10692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6" name="Ink 105"/>
              <p14:cNvContentPartPr/>
              <p14:nvPr/>
            </p14:nvContentPartPr>
            <p14:xfrm>
              <a:off x="1877824" y="5416666"/>
              <a:ext cx="2327760" cy="6703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61984" y="5398306"/>
                <a:ext cx="236376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7" name="Ink 116"/>
              <p14:cNvContentPartPr/>
              <p14:nvPr/>
            </p14:nvContentPartPr>
            <p14:xfrm>
              <a:off x="5401504" y="5800066"/>
              <a:ext cx="3618720" cy="9777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84224" y="5782426"/>
                <a:ext cx="3646800" cy="10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8" name="Ink 147"/>
              <p14:cNvContentPartPr/>
              <p14:nvPr/>
            </p14:nvContentPartPr>
            <p14:xfrm>
              <a:off x="9266824" y="5253226"/>
              <a:ext cx="1904760" cy="139572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44864" y="5238106"/>
                <a:ext cx="1934640" cy="14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5" name="Ink 154"/>
              <p14:cNvContentPartPr/>
              <p14:nvPr/>
            </p14:nvContentPartPr>
            <p14:xfrm>
              <a:off x="9575704" y="5329546"/>
              <a:ext cx="0" cy="154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0" y="0"/>
                <a:ext cx="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9" name="Ink 158"/>
              <p14:cNvContentPartPr/>
              <p14:nvPr/>
            </p14:nvContentPartPr>
            <p14:xfrm>
              <a:off x="6402664" y="4358626"/>
              <a:ext cx="2132640" cy="9514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7904" y="4341706"/>
                <a:ext cx="216252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2" name="Ink 161"/>
              <p14:cNvContentPartPr/>
              <p14:nvPr/>
            </p14:nvContentPartPr>
            <p14:xfrm>
              <a:off x="8684704" y="4568866"/>
              <a:ext cx="424080" cy="35352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64904" y="4549426"/>
                <a:ext cx="46008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49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Električni</a:t>
            </a:r>
            <a:r>
              <a:rPr lang="en-US" dirty="0" smtClean="0"/>
              <a:t> rad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snaga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423" y="1846855"/>
            <a:ext cx="5296639" cy="2886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047" y="4733333"/>
            <a:ext cx="3524250" cy="1685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8605144" y="1458360"/>
              <a:ext cx="3082680" cy="1933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1104" y="1442160"/>
                <a:ext cx="3105000" cy="19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8497144" y="1684800"/>
              <a:ext cx="269640" cy="472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1664" y="1670760"/>
                <a:ext cx="29340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Ink 61"/>
              <p14:cNvContentPartPr/>
              <p14:nvPr/>
            </p14:nvContentPartPr>
            <p14:xfrm>
              <a:off x="9988624" y="3852000"/>
              <a:ext cx="345600" cy="800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76024" y="3836880"/>
                <a:ext cx="36648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" name="Ink 68"/>
              <p14:cNvContentPartPr/>
              <p14:nvPr/>
            </p14:nvContentPartPr>
            <p14:xfrm>
              <a:off x="8925544" y="3992400"/>
              <a:ext cx="835200" cy="12200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13664" y="3981600"/>
                <a:ext cx="858600" cy="12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Ink 69"/>
              <p14:cNvContentPartPr/>
              <p14:nvPr/>
            </p14:nvContentPartPr>
            <p14:xfrm>
              <a:off x="10898344" y="4650840"/>
              <a:ext cx="915480" cy="9205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81424" y="4634280"/>
                <a:ext cx="95220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Ink 79"/>
              <p14:cNvContentPartPr/>
              <p14:nvPr/>
            </p14:nvContentPartPr>
            <p14:xfrm>
              <a:off x="8840224" y="4810320"/>
              <a:ext cx="2827080" cy="15876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27984" y="4794840"/>
                <a:ext cx="2847960" cy="16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93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STEPEN KORISNOG DEJSTVA SISTEMA GENERATOR PRIJEMNIK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016" y="2734241"/>
            <a:ext cx="903922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016" y="3910757"/>
            <a:ext cx="3484336" cy="2685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669" y="4802672"/>
            <a:ext cx="63531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209" y="1664777"/>
            <a:ext cx="2466975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5908744" y="5497920"/>
              <a:ext cx="1503360" cy="59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1824" y="5479200"/>
                <a:ext cx="15400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6903064" y="1598760"/>
              <a:ext cx="5179680" cy="11282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864" y="1580760"/>
                <a:ext cx="521496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3" name="Ink 82"/>
              <p14:cNvContentPartPr/>
              <p14:nvPr/>
            </p14:nvContentPartPr>
            <p14:xfrm>
              <a:off x="6367024" y="3850920"/>
              <a:ext cx="5206680" cy="25333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53704" y="3834360"/>
                <a:ext cx="5238000" cy="25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97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212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ELEKTROTEHNIKA</vt:lpstr>
      <vt:lpstr>PowerPoint Presentation</vt:lpstr>
      <vt:lpstr>PowerPoint Presentation</vt:lpstr>
      <vt:lpstr>ELEKTRIČNO KOLO </vt:lpstr>
      <vt:lpstr>PowerPoint Presentation</vt:lpstr>
      <vt:lpstr>REŽIMI RADA IZVORA ELEKTRIČNE ENERGIJE</vt:lpstr>
      <vt:lpstr>Zagrevanje provodnika </vt:lpstr>
      <vt:lpstr>Električni rad i snaga izvora električne energije</vt:lpstr>
      <vt:lpstr>STEPEN KORISNOG DEJSTVA SISTEMA GENERATOR PRIJEMNIK</vt:lpstr>
      <vt:lpstr>PowerPoint Presentation</vt:lpstr>
      <vt:lpstr>Uslov prenosa maksimalne snage</vt:lpstr>
      <vt:lpstr>PowerPoint Presentation</vt:lpstr>
      <vt:lpstr>Napon na priključcima generator prijemnika.</vt:lpstr>
      <vt:lpstr>Određivanje električne struje u prostom kolu sa više generator potrošača</vt:lpstr>
      <vt:lpstr>Određivanje potencijala ipotencijalne razlike u električnom kolu</vt:lpstr>
      <vt:lpstr>RAZLIKA POTENCIJALA- NAPON</vt:lpstr>
      <vt:lpstr>PowerPoint Presentation</vt:lpstr>
      <vt:lpstr>Složeno električno kolo- (kontura,čvor ,grana)</vt:lpstr>
      <vt:lpstr>Kirhofovi zakoni</vt:lpstr>
      <vt:lpstr>Zadatak za vežbu</vt:lpstr>
      <vt:lpstr>Zadatak za vežbu</vt:lpstr>
      <vt:lpstr>ZADACI ZA  PROVERU ZNANJA IZ ELEKTROSTATIKE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ELEKTROTEHNIKA</dc:title>
  <dc:creator>Dragutin Kostic</dc:creator>
  <cp:lastModifiedBy>Dragutin Kostic</cp:lastModifiedBy>
  <cp:revision>83</cp:revision>
  <dcterms:created xsi:type="dcterms:W3CDTF">2020-10-17T11:22:04Z</dcterms:created>
  <dcterms:modified xsi:type="dcterms:W3CDTF">2022-10-23T10:18:29Z</dcterms:modified>
</cp:coreProperties>
</file>