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5043-D1B8-423B-99B0-9AF22E681E59}" type="datetimeFigureOut">
              <a:rPr lang="sr-Latn-RS" smtClean="0"/>
              <a:t>10.12.2017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40D67-003F-4558-A848-0CA4EF08479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29563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5043-D1B8-423B-99B0-9AF22E681E59}" type="datetimeFigureOut">
              <a:rPr lang="sr-Latn-RS" smtClean="0"/>
              <a:t>10.12.2017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40D67-003F-4558-A848-0CA4EF08479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99975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5043-D1B8-423B-99B0-9AF22E681E59}" type="datetimeFigureOut">
              <a:rPr lang="sr-Latn-RS" smtClean="0"/>
              <a:t>10.12.2017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40D67-003F-4558-A848-0CA4EF08479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47552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5043-D1B8-423B-99B0-9AF22E681E59}" type="datetimeFigureOut">
              <a:rPr lang="sr-Latn-RS" smtClean="0"/>
              <a:t>10.12.2017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40D67-003F-4558-A848-0CA4EF08479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03672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5043-D1B8-423B-99B0-9AF22E681E59}" type="datetimeFigureOut">
              <a:rPr lang="sr-Latn-RS" smtClean="0"/>
              <a:t>10.12.2017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40D67-003F-4558-A848-0CA4EF08479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1338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5043-D1B8-423B-99B0-9AF22E681E59}" type="datetimeFigureOut">
              <a:rPr lang="sr-Latn-RS" smtClean="0"/>
              <a:t>10.12.2017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40D67-003F-4558-A848-0CA4EF08479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69204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5043-D1B8-423B-99B0-9AF22E681E59}" type="datetimeFigureOut">
              <a:rPr lang="sr-Latn-RS" smtClean="0"/>
              <a:t>10.12.2017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40D67-003F-4558-A848-0CA4EF08479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96700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5043-D1B8-423B-99B0-9AF22E681E59}" type="datetimeFigureOut">
              <a:rPr lang="sr-Latn-RS" smtClean="0"/>
              <a:t>10.12.2017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40D67-003F-4558-A848-0CA4EF08479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56876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5043-D1B8-423B-99B0-9AF22E681E59}" type="datetimeFigureOut">
              <a:rPr lang="sr-Latn-RS" smtClean="0"/>
              <a:t>10.12.2017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40D67-003F-4558-A848-0CA4EF08479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00762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5043-D1B8-423B-99B0-9AF22E681E59}" type="datetimeFigureOut">
              <a:rPr lang="sr-Latn-RS" smtClean="0"/>
              <a:t>10.12.2017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40D67-003F-4558-A848-0CA4EF08479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963192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5043-D1B8-423B-99B0-9AF22E681E59}" type="datetimeFigureOut">
              <a:rPr lang="sr-Latn-RS" smtClean="0"/>
              <a:t>10.12.2017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40D67-003F-4558-A848-0CA4EF08479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52693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95043-D1B8-423B-99B0-9AF22E681E59}" type="datetimeFigureOut">
              <a:rPr lang="sr-Latn-RS" smtClean="0"/>
              <a:t>10.12.2017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40D67-003F-4558-A848-0CA4EF08479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36758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Slike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zadatke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sr-Latn-RS" dirty="0" smtClean="0"/>
              <a:t>č</a:t>
            </a:r>
            <a:r>
              <a:rPr lang="en-US" dirty="0" err="1" smtClean="0"/>
              <a:t>asa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>koje na tabli nisu baš lepo izgledale</a:t>
            </a:r>
            <a:endParaRPr lang="sr-Latn-R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Dva primera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782449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Zadatak koji smo uradili na prethodnom času </a:t>
            </a:r>
            <a:endParaRPr lang="sr-Latn-R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48706"/>
            <a:ext cx="4038600" cy="3028950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348706"/>
            <a:ext cx="4038600" cy="3028950"/>
          </a:xfrm>
        </p:spPr>
      </p:pic>
    </p:spTree>
    <p:extLst>
      <p:ext uri="{BB962C8B-B14F-4D97-AF65-F5344CB8AC3E}">
        <p14:creationId xmlns:p14="http://schemas.microsoft.com/office/powerpoint/2010/main" val="2206546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D</a:t>
            </a:r>
            <a:r>
              <a:rPr lang="sr-Latn-RS" dirty="0" smtClean="0"/>
              <a:t>omen za integral iz prethodnog zadatka – pogled sa vrha z ose</a:t>
            </a:r>
            <a:endParaRPr lang="sr-Latn-R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486917"/>
            <a:ext cx="7200800" cy="4644516"/>
          </a:xfrm>
        </p:spPr>
      </p:pic>
    </p:spTree>
    <p:extLst>
      <p:ext uri="{BB962C8B-B14F-4D97-AF65-F5344CB8AC3E}">
        <p14:creationId xmlns:p14="http://schemas.microsoft.com/office/powerpoint/2010/main" val="100023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Slika za ispitni zadatak koji ćemo raditi sledećeg časa – presek dva cilindra</a:t>
            </a:r>
            <a:endParaRPr lang="sr-Latn-R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00808"/>
            <a:ext cx="4038600" cy="4536504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772816"/>
            <a:ext cx="4038600" cy="4252912"/>
          </a:xfrm>
        </p:spPr>
      </p:pic>
    </p:spTree>
    <p:extLst>
      <p:ext uri="{BB962C8B-B14F-4D97-AF65-F5344CB8AC3E}">
        <p14:creationId xmlns:p14="http://schemas.microsoft.com/office/powerpoint/2010/main" val="2270682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Domen za zadatak sa cilindrima</a:t>
            </a:r>
            <a:endParaRPr lang="sr-Latn-R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12776"/>
            <a:ext cx="4038600" cy="4752528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412776"/>
            <a:ext cx="4038600" cy="4824536"/>
          </a:xfrm>
        </p:spPr>
      </p:pic>
    </p:spTree>
    <p:extLst>
      <p:ext uri="{BB962C8B-B14F-4D97-AF65-F5344CB8AC3E}">
        <p14:creationId xmlns:p14="http://schemas.microsoft.com/office/powerpoint/2010/main" val="2904908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45</Words>
  <Application>Microsoft Office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Slike za zadatke sa časa koje na tabli nisu baš lepo izgledale</vt:lpstr>
      <vt:lpstr>Zadatak koji smo uradili na prethodnom času </vt:lpstr>
      <vt:lpstr>Domen za integral iz prethodnog zadatka – pogled sa vrha z ose</vt:lpstr>
      <vt:lpstr>Slika za ispitni zadatak koji ćemo raditi sledećeg časa – presek dva cilindra</vt:lpstr>
      <vt:lpstr>Domen za zadatak sa cilindrima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Slike za zadatke sa časa koje na tabli nisu baš lepo izgledale</dc:title>
  <dc:creator>pc2012</dc:creator>
  <cp:lastModifiedBy>pc2012</cp:lastModifiedBy>
  <cp:revision>1</cp:revision>
  <dcterms:created xsi:type="dcterms:W3CDTF">2017-12-10T12:31:32Z</dcterms:created>
  <dcterms:modified xsi:type="dcterms:W3CDTF">2017-12-10T12:38:21Z</dcterms:modified>
</cp:coreProperties>
</file>