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56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997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475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67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33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920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70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68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076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31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6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5043-D1B8-423B-99B0-9AF22E681E59}" type="datetimeFigureOut">
              <a:rPr lang="sr-Latn-RS" smtClean="0"/>
              <a:t>10.12.2017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0D67-003F-4558-A848-0CA4EF08479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67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č</a:t>
            </a:r>
            <a:r>
              <a:rPr lang="en-US" dirty="0" err="1" smtClean="0"/>
              <a:t>asa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koje na tabli nisu baš lepo izgledale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Dva primera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244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Zadatak koji smo uradili na prethodnom času 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20654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D</a:t>
            </a:r>
            <a:r>
              <a:rPr lang="sr-Latn-RS" dirty="0" smtClean="0"/>
              <a:t>omen za integral iz prethodnog zadatka – pogled sa vrha z ose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6917"/>
            <a:ext cx="7200800" cy="4644516"/>
          </a:xfrm>
        </p:spPr>
      </p:pic>
    </p:spTree>
    <p:extLst>
      <p:ext uri="{BB962C8B-B14F-4D97-AF65-F5344CB8AC3E}">
        <p14:creationId xmlns:p14="http://schemas.microsoft.com/office/powerpoint/2010/main" val="10002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Slika za ispitni zadatak koji ćemo raditi sledećeg časa – presek dva cilindra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453650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4038600" cy="4252912"/>
          </a:xfrm>
        </p:spPr>
      </p:pic>
    </p:spTree>
    <p:extLst>
      <p:ext uri="{BB962C8B-B14F-4D97-AF65-F5344CB8AC3E}">
        <p14:creationId xmlns:p14="http://schemas.microsoft.com/office/powerpoint/2010/main" val="227068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Domen za zadatak sa cilindrima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4038600" cy="475252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12776"/>
            <a:ext cx="4038600" cy="4824536"/>
          </a:xfrm>
        </p:spPr>
      </p:pic>
    </p:spTree>
    <p:extLst>
      <p:ext uri="{BB962C8B-B14F-4D97-AF65-F5344CB8AC3E}">
        <p14:creationId xmlns:p14="http://schemas.microsoft.com/office/powerpoint/2010/main" val="290490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Slike za zadatke sa časa koje na tabli nisu baš lepo izgledale</vt:lpstr>
      <vt:lpstr>Zadatak koji smo uradili na prethodnom času </vt:lpstr>
      <vt:lpstr>Domen za integral iz prethodnog zadatka – pogled sa vrha z ose</vt:lpstr>
      <vt:lpstr>Slika za ispitni zadatak koji ćemo raditi sledećeg časa – presek dva cilindra</vt:lpstr>
      <vt:lpstr>Domen za zadatak sa cilindrima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Slike za zadatke sa časa koje na tabli nisu baš lepo izgledale</dc:title>
  <dc:creator>pc2012</dc:creator>
  <cp:lastModifiedBy>pc2012</cp:lastModifiedBy>
  <cp:revision>1</cp:revision>
  <dcterms:created xsi:type="dcterms:W3CDTF">2017-12-10T12:31:32Z</dcterms:created>
  <dcterms:modified xsi:type="dcterms:W3CDTF">2017-12-10T12:38:21Z</dcterms:modified>
</cp:coreProperties>
</file>