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ИНЖЕЊЕРСКА ЕКОНОМИЈА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Iii </a:t>
            </a:r>
            <a:r>
              <a:rPr lang="sr-Cyrl-RS" b="1" dirty="0">
                <a:solidFill>
                  <a:schemeClr val="tx1"/>
                </a:solidFill>
              </a:rPr>
              <a:t>СЕМЕСТАР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Циљ и значај инжењерске економије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Циљ предмета је у</a:t>
            </a:r>
            <a:r>
              <a:rPr lang="sr-Latn-CS" dirty="0"/>
              <a:t>познавање </a:t>
            </a:r>
            <a:r>
              <a:rPr lang="sr-Cyrl-RS" dirty="0"/>
              <a:t>студената </a:t>
            </a:r>
            <a:r>
              <a:rPr lang="sr-Latn-CS" dirty="0"/>
              <a:t>са основним принципима и методима доношења инжењерско-економских одлука.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Студнети ће моћи да науче на који начин се вреднују инвестициони пројекти, узимајући у обзир неопходне економске критеријуме.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развијеним тржишним привредама, предмет под оваквим називом предаје се на техничким факултетима више од осамдесет година.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привредама у транзицији</a:t>
            </a:r>
            <a:r>
              <a:rPr lang="sr-Cyrl-RS" dirty="0"/>
              <a:t>, са развојем </a:t>
            </a:r>
            <a:r>
              <a:rPr lang="sr-Latn-CS" dirty="0"/>
              <a:t>тржишне </a:t>
            </a:r>
            <a:r>
              <a:rPr lang="sr-Cyrl-RS" dirty="0"/>
              <a:t>привреде,</a:t>
            </a:r>
            <a:r>
              <a:rPr lang="sr-Latn-CS" dirty="0"/>
              <a:t> инжењери имају све већу одговорност приликом доношења стратешких пословних одлука, те отуд и потреба за знањем инжењерске економије.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1. Увод: предмет проучавања инжењерске економије и основни 	принципи инжењерско економске анализе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2. Основни концепти инжењерске економије: новчани токови, 	критеријуми вредновања, селекција алтернатива, трошкови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3. Временска вредност новца и ефекти каматне стопе: 	појединачни и уједначени новчани токови, номинална и 	ефективна каматна стопа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4. Финансијски извештаји и показатељи: биланс стања и биланс 	успеха, показатељи ликвидности и профитабилности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5. Амортизација: појам и методи обрачуна амортизације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6. Вредновање и селекција инвестиционих пројеката: процес 	капиталног улагања, анализа дисконтованих новчаних токова, 	период повраћаја, рацио користи и трошкова, индекс 	профитабилности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7. Метод нето садашње вредности (НСВ): НСВ независних и НСВ 	међусобно искључивих 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8. Метод интерне стопе приноса (ИСП): израчунавање ИСП, 	потенцијалне тешкоће код избора метода за селекцију 	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9. Анализа инвестиција у јавном сектору: друштвена кост-бенефит 	анализа</a:t>
            </a:r>
          </a:p>
        </p:txBody>
      </p:sp>
    </p:spTree>
    <p:extLst>
      <p:ext uri="{BB962C8B-B14F-4D97-AF65-F5344CB8AC3E}">
        <p14:creationId xmlns:p14="http://schemas.microsoft.com/office/powerpoint/2010/main" val="20549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Начин рада и бодовање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 и студије случаја из области вредновања инвестиционих пројеката у транспорту и комуникацијама.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у јануару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r-Cyrl-RS" dirty="0"/>
              <a:t>	Ј. Петровић-Вујачић, С. Каплановић, М. Миљковић, 	„</a:t>
            </a:r>
            <a:r>
              <a:rPr lang="sr-Cyrl-RS" b="1" dirty="0"/>
              <a:t>Инжењерска економија у транспорту и комуникацијама</a:t>
            </a:r>
            <a:r>
              <a:rPr lang="sr-Cyrl-RS" dirty="0"/>
              <a:t>“, 	Саобраћајни факултет, 2019. година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асистент,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512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ИНЖЕЊЕРСКА ЕКОНОМИЈА</vt:lpstr>
      <vt:lpstr>Циљ и значај инжењерске економије</vt:lpstr>
      <vt:lpstr>Теме инжењерске економије</vt:lpstr>
      <vt:lpstr>Теме инжењерске економије</vt:lpstr>
      <vt:lpstr>Начин рада и бодовање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9</cp:revision>
  <dcterms:created xsi:type="dcterms:W3CDTF">2017-09-24T15:27:53Z</dcterms:created>
  <dcterms:modified xsi:type="dcterms:W3CDTF">2020-09-17T14:57:04Z</dcterms:modified>
</cp:coreProperties>
</file>