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09:48:36.3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148220-5BC8-40DC-8361-3234947049A8}" emma:medium="tactile" emma:mode="ink">
          <msink:context xmlns:msink="http://schemas.microsoft.com/ink/2010/main" type="writingRegion" rotatedBoundingBox="2356,5419 32182,6163 31964,14883 2138,14138"/>
        </emma:interpretation>
      </emma:emma>
    </inkml:annotationXML>
    <inkml:traceGroup>
      <inkml:annotationXML>
        <emma:emma xmlns:emma="http://www.w3.org/2003/04/emma" version="1.0">
          <emma:interpretation id="{E124082F-8051-4E40-B87D-9EAB9D060A04}" emma:medium="tactile" emma:mode="ink">
            <msink:context xmlns:msink="http://schemas.microsoft.com/ink/2010/main" type="paragraph" rotatedBoundingBox="2584,5616 27688,5951 27664,7678 2561,7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9901CC-1DD8-4CCA-8B8B-5A5998773B14}" emma:medium="tactile" emma:mode="ink">
              <msink:context xmlns:msink="http://schemas.microsoft.com/ink/2010/main" type="line" rotatedBoundingBox="2584,5616 27688,5951 27664,7678 2561,7343"/>
            </emma:interpretation>
          </emma:emma>
        </inkml:annotationXML>
        <inkml:traceGroup>
          <inkml:annotationXML>
            <emma:emma xmlns:emma="http://www.w3.org/2003/04/emma" version="1.0">
              <emma:interpretation id="{923307CD-C488-44CB-8DF8-4B4841BCC1C0}" emma:medium="tactile" emma:mode="ink">
                <msink:context xmlns:msink="http://schemas.microsoft.com/ink/2010/main" type="inkWord" rotatedBoundingBox="2582,5758 3088,5765 3070,7131 2564,7124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^</emma:literal>
                </emma:interpretation>
              </emma:one-of>
            </emma:emma>
          </inkml:annotationXML>
          <inkml:trace contextRef="#ctx0" brushRef="#br0">0 631 212 0,'0'0'225'15,"0"0"-153"-15,0 0-31 16,0 0 80-16,0 0 51 0,0 0-90 16,0 0-62-16,0 0 18 15,0 0 2-15,0 0 10 16,0 0 12-16,0 0-29 16,0 0 16-16,0 0-18 15,0 0-30-15,0 0 29 16,0 0-17-16,0 0 0 15,0 0-1-15,0 0-11 16,0 0-1-16,0 0 0 0,0 0 1 16,0 0 1-1,0-1-1-15,0-6-1 0,14-5 1 16,3-3-1 0,6-4 0-16,2 2 0 0,1-7-11 15,-3 4 3 1,2-2 6-16,-1-4-12 0,1 3 4 15,-3-3-21 1,1 1 21-16,-2 2-6 0,-6 0 5 16,0 1 5-16,-6-2 6 0,-3 0 0 15,1 1-1 1,0 0 2-16,-2 3-1 0,1 2 0 16,3 0 0-1,1 3 2-15,2-2-2 16,5 2 0-16,-2 3-1 15,-1-1-4-15,0 7 5 16,0-5-10-16,1 2-8 16,-7 2 11-16,1 0 8 15,-7-3-1-15,1-2 3 16,0 2 4-16,-3 1-7 16,0-2 2-16,2 7-2 15,-2-3 21-15,0 6-20 16,0 1-1-16,4 0 0 15,-1 0-8-15,2 0 6 0,1 15 1 16,0 7-2-16,-3 2 2 16,-3 2 1-16,0-3-2 15,0-6-4-15,0 0-18 16,0-8 23-16,0 1-9 16,0-5-7-16,0 3 11 15,0-2 0-15,-3 3-1 16,3 2 0-16,-3 4-40 15,-3 5 14-15,-2 8-10 16,-4 11 30-16,-2 9 12 16,3 9 2-16,-1 2 6 15,7 1 57-15,0 1-44 16,-2-8-1-16,2-7-19 0,-5-8 1 16,5-5 9-16,-3-2-8 15,2 0-2-15,-2 2 23 16,2-2-23-16,0 0 5 15,3 1-5-15,1 2 0 16,2 5 5-16,-3 2-5 16,3-3 1-16,0 0 4 15,-3-6 2-15,-1-7-8 16,2-5 1-16,-1-2 0 16,3-6 2-16,-3 2-2 15,1-1 0-15,-1-1 0 16,1 2 1-16,-5-2-1 15,4-2 0-15,3 1 1 0,-2-3-2 16,2 0 1-16,0-1 0 16,-3-2 1-16,3 0 8 15,0-5-16-15,0 0 7 16,0 0 0-16,0 0-3 16,0 0 3-16,0 0 0 15,0 0-1-15,0 0-12 16,0 0 12-16,0-3-44 15,5-4-17-15,5 0-6 16,0-5-74-16,-1 5-42 16,-3-1-50-16</inkml:trace>
        </inkml:traceGroup>
        <inkml:traceGroup>
          <inkml:annotationXML>
            <emma:emma xmlns:emma="http://www.w3.org/2003/04/emma" version="1.0">
              <emma:interpretation id="{8FB9BBB6-5C6E-45D9-9A33-1C9110E46879}" emma:medium="tactile" emma:mode="ink">
                <msink:context xmlns:msink="http://schemas.microsoft.com/ink/2010/main" type="inkWord" rotatedBoundingBox="3827,5827 4648,5838 4631,7082 3810,7071"/>
              </emma:interpretation>
              <emma:one-of disjunction-type="recognition" id="oneOf1">
                <emma:interpretation id="interp5" emma:lang="en-US" emma:confidence="0.5">
                  <emma:literal>C</emma:literal>
                </emma:interpretation>
                <emma:interpretation id="interp6" emma:lang="en-US" emma:confidence="0">
                  <emma:literal>(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€</emma:literal>
                </emma:interpretation>
                <emma:interpretation id="interp9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2498.4874">1954 231 59 0,'0'0'149'0,"0"0"-80"15,0 0-31 1,0 0 22-16,0 0 28 0,0 0-59 16,0 0-7-16,0-58 5 15,0 51 1-15,0 2 19 16,-3 2-6-16,1 3 2 16,-2 0 0-16,4 0-30 15,0-2 2-15,0 2-15 16,-3 0 7-16,3-3 6 15,-3 0-6-15,1-3 13 16,-1-2 2-16,-6-1-5 0,4-1 48 16,-1 0 2-1,-3 1-25-15,1 1 34 0,-1 1-31 16,1 2 13 0,-1 1-19-16,3 1-37 0,-1 3 9 15,-3 0-11 1,5 0 1-16,-4 0-2 0,4 0 1 15,-1 0 0 1,4 0 0-16,-5 0 10 0,-1 0-10 16,-1 0 16-16,-2 0-14 15,-1 0 13-15,5 0-14 16,-5 0-1-16,0 0 3 16,1 5-3-16,-3 0 0 15,-1 4 0-15,1-1 0 16,3-2-2-16,-1 2 3 15,-2-3-1-15,3 3 1 16,-3 3 2-16,2-3-3 0,-1-2 0 16,3 2 0-1,-2 0-4-15,2 2 5 0,-5 0-1 16,4 0 2-16,-3 1 0 16,2-1-4-16,1 0 2 15,0 0-2 1,2 1 0-16,1-1 2 0,-1-3 0 15,1 1 4 1,2 0-3-16,-3-1-1 0,1 4 0 16,-4-1 0-16,5 3 0 0,-5 0 0 15,2 0 0 1,2 2 2-16,-3 3 5 0,3 2-7 16,-7 3 0-1,5 3 1-15,-5 0 3 0,3-3-4 16,2 0 0-1,0-5-2-15,5-3 2 0,-1 1 0 16,0-3 0-16,4-1 0 16,-1 0 5-16,0 2-3 15,-1-2 12-15,2 4-4 16,-1-3-2-16,3 3-9 16,-2-4 1-16,-1 6 0 15,0-1 0-15,-3 4 1 16,3 2-1-16,0 2 10 15,1 1-9-15,2-1 18 16,0-1-19-16,0-4 1 16,0-3 1-16,0-3-1 0,0-1 5 15,2-3-2 1,4 0 3-16,-2-2-7 0,-2 0 0 16,-2-2 0-1,3 3 0-15,0 4 0 0,-1-3 0 16,1 3 0-1,3 0 1-15,0-1-2 0,-1 4 1 16,2-3 0-16,-2 2 2 0,0-2-2 16,2-4 0-1,-2 3 0-15,-2-5 3 0,-1-2-4 16,1 2 1 0,0-1 0-16,0-1-3 0,3 3 4 15,-1-4-1 1,2 2 0-16,1 2 0 0,-1-1-2 15,3 4 2 1,2-2 0-16,-2 2-4 0,2-1 11 16,-1-2-7-16,0 1 0 15,4 2 2-15,2-3-1 16,0-3-1-16,0 3 0 16,3-3-3-16,-3-3 3 15,3 4 0-15,-5-2 0 16,0 0 0-16,3 0-1 15,-4 0 1-15,1-2 0 16,-3-2-1-16,-2 2 1 0,2-2-1 16,-1 0-2-1,3 3-13-15,1-3 9 0,2 0-2 16,3 0 9 0,2 0-6-16,2 0-4 0,-2-7 10 15,1-1-1 1,-6 3-5-16,-5-2 5 0,-5 5 1 15,1 0 0 1,-1 2-2-16,1-3 4 0,4-2-4 16,5 0 2-16,3-5-32 0,2-1 19 15,5 1-6 1,-5 3-7-16,-5-1 19 0,-2 6-34 16,-7-1 18-1,-3 0 9-15,-3 3 2 0,2 0 12 16,-4 0 0-1,0 0 0-15,0 0 0 0,0 0-55 16,0 0-77-16,-9-4-361 0</inkml:trace>
        </inkml:traceGroup>
        <inkml:traceGroup>
          <inkml:annotationXML>
            <emma:emma xmlns:emma="http://www.w3.org/2003/04/emma" version="1.0">
              <emma:interpretation id="{91C06723-6525-419F-85B4-E4BC0FE73843}" emma:medium="tactile" emma:mode="ink">
                <msink:context xmlns:msink="http://schemas.microsoft.com/ink/2010/main" type="inkWord" rotatedBoundingBox="5958,5769 9576,5818 9555,7437 5937,7388"/>
              </emma:interpretation>
              <emma:one-of disjunction-type="recognition" id="oneOf2">
                <emma:interpretation id="interp10" emma:lang="en-US" emma:confidence="0.5">
                  <emma:literal>(cyno</emma:literal>
                </emma:interpretation>
                <emma:interpretation id="interp11" emma:lang="en-US" emma:confidence="0">
                  <emma:literal>(Cyno</emma:literal>
                </emma:interpretation>
                <emma:interpretation id="interp12" emma:lang="en-US" emma:confidence="0">
                  <emma:literal>(194410</emma:literal>
                </emma:interpretation>
                <emma:interpretation id="interp13" emma:lang="en-US" emma:confidence="0">
                  <emma:literal>(194110</emma:literal>
                </emma:interpretation>
                <emma:interpretation id="interp14" emma:lang="en-US" emma:confidence="0">
                  <emma:literal>(144410</emma:literal>
                </emma:interpretation>
              </emma:one-of>
            </emma:emma>
          </inkml:annotationXML>
          <inkml:trace contextRef="#ctx0" brushRef="#br0" timeOffset="5618.3271">3933 32 39 0,'0'0'241'16,"0"0"-110"-16,0 0-25 0,0 0-4 15,0 0-10 1,0 0-28-16,0 0-34 0,-5-14 9 16,5 14 3-1,-3-3-4-15,0 0 11 0,3 3-17 16,-3 0-6-1,3 0 10-15,-3 0-30 0,0 0 15 16,1 0-19-16,-4 0-2 0,0 0 23 16,-5 0-17-1,-3 0 4-15,-6 11-10 0,-7 3 9 16,0 7-9 0,-5 4 0-16,0 2 0 0,2 3 7 15,1-2-6 1,4 0 0-16,-1 3 32 0,1 0-16 15,-1-3 4-15,3 3-7 16,6-5-13-16,1-1 35 16,4 1-35-16,3-3 11 15,1 5-12-15,-2 0 7 16,3 8-7-16,-1 3 3 16,-2 4 3-16,-1 3 31 15,3 0-36-15,-4 3 5 16,4-3-6-16,3 3 11 15,-5-1-8-15,5-2-3 16,-4-2 0-16,4-6-1 0,-1-2-2 16,4-4 3-1,-2-3 0-15,4-3 3 0,0-3-11 16,0-6 8 0,0-1-5-16,0-3 4 0,12-4-24 15,2 0 3 1,3-4-9-16,0 0-22 0,6 0 37 15,-1-2-71-15,7-3-72 0,-6 0-78 16,-4 0-147-16</inkml:trace>
          <inkml:trace contextRef="#ctx0" brushRef="#br0" timeOffset="6418.2472">4229 432 373 0,'0'0'102'16,"0"0"-102"-1,0 0-21-15,0 0 21 0,0 0 26 16,0 0-15-16,0 0-10 0,26 0 37 16,-23 8 18-1,-3 2 26-15,0 3 8 0,0 2-38 16,0 1-2 0,-6 4 4-16,-8 1-8 0,-3 6 6 15,-3 5-33 1,0 4-6-16,3 2-2 0,0 3-9 15,2-1-2-15,7-4 0 16,-1-5-11-16,6-6 9 16,3-4-5-16,-2-3-2 15,-1-3 8-15,1-2-56 16,-20 5-26-16,7-5-118 16,-3-3-88-16</inkml:trace>
          <inkml:trace contextRef="#ctx0" brushRef="#br0" timeOffset="7158.2325">4613 522 140 0,'0'0'72'0,"0"0"-39"15,0 0 44-15,0 0-11 16,0 0-21-16,0 0 16 16,0 0-25-16,-151 82 4 15,134-69 8-15,0-4-27 16,-3-1 21-16,3 3-10 15,4-4-16-15,-2-2 13 0,3 1-18 16,4-5 2 0,6-1 6-16,2 0-19 0,0 0 1 15,0 0-1 1,0 0-13-16,0 0 5 0,-4 4-10 16,4 0 18-1,-5 0 12-15,2 0-12 0,-6 4 24 16,3-3-1-1,1 0 4-15,2 0 32 0,-3 4-23 16,3 0-8-16,1 2 1 0,2 4-16 16,0 4 11-1,0-2-16-15,0 4-8 0,0-4 4 16,11-2-4 0,0 3 0-16,4-2 0 0,-1-1-7 15,1-1 6 1,-8 0-4-16,3-1-8 0,-2 3 13 15,-3-2-22-15,1 0 15 16,2 1-2-16,4-5-18 16,-1-2-3-16,9-6-89 15,14-2-28-15,-2 0-39 16,-7-12-230-16</inkml:trace>
          <inkml:trace contextRef="#ctx0" brushRef="#br0" timeOffset="7858.1615">4994 568 540 0,'0'0'133'15,"0"0"-100"-15,0 0-7 0,0 0 0 16,0 0-26-16,0 0 0 16,0 0-16-16,-23 38 16 15,23-26-17-15,0 0 17 16,-2 0 0-16,2-2 0 16,-3 2 13-16,-3 0 16 15,-2 3 36-15,-4-1 22 16,-1 6-26-16,-2-1 18 15,-2 4-24-15,0 3-35 0,5-1 19 16,1 3-18 0,5-4-14-16,6-1 0 0,0 0-7 15,0-3 0 1,0-2-1-16,6-2-18 0,0-4 18 16,-1-1 1-1,-2-4 0-15,0 1-1 0,-3-3-2 16,0 3 3-1,0 0 0-15,0-1 2 0,0 3-4 16,0 1 2-16,0-1 0 0,3-2 0 16,0-3-20-1,2 0-42-15,2-3 12 0,-2 1 11 16,3-3 38 0,4 0-16-16,2 0 6 0,1 0 9 15,-2 0-25 1,4-3-15-16,3-6-53 0,14-10-74 15,-2 1-23-15,-4-2-79 0</inkml:trace>
          <inkml:trace contextRef="#ctx0" brushRef="#br0" timeOffset="9549.911">5421 465 501 0,'0'0'130'0,"0"0"-85"16,0 0-9-16,0 0-36 15,0 0 1-15,0 0 1 16,0 0 4-16,-9 46 0 15,7-33-6-15,2-2 0 16,0-3 16-16,-3-1-16 16,0 3 20-16,1 3 7 15,-8 3 15-15,2 3 42 16,-6 10-25-16,-1 5-14 0,-4 4 6 16,1 2-17-1,4 1-13-15,1 0-21 0,4-5 1 16,3 0 4-1,4-5-5-15,-2 0 0 0,1-6 1 16,0 2 0 0,-2-3-1-16,-2 2 0 0,0-3 1 15,-5 3 2-15,-1 4-2 0,-2 4 6 16,-2 1 3 0,0 6-1-16,-3 5-2 0,0 0 2 15,0 3-8 1,3-6 16-16,0 0-16 0,5-9-1 15,2-5 11 1,-2-6-4-16,4-5-7 16,-1-3 0-16,1-5 1 15,1-2 3-15,-4-1-4 0,0-1 9 16,-7-1 20-16,1 0-28 16,0-4 32-16,0-1-13 15,2 0-12-15,2 0 39 16,1 0-31-16,-2 0-7 15,3-1 3-15,-3-6-11 16,2 1-2-16,4-2 1 16,-1 1-14-16,6-1 12 15,3 3-27-15,0 0-13 0,0 2-1 16,0-2-115 0,7-3-180-16,-2 3-267 0</inkml:trace>
          <inkml:trace contextRef="#ctx0" brushRef="#br0" timeOffset="10335.9839">6118 573 7 0,'0'0'68'0,"0"0"-33"0,0 0-9 15,0 0 49-15,0 0 26 0,0 0-9 16,0 0 9-1,-20 0-22-15,14 0-28 0,0 0-9 16,-2 8-23 0,-3 7 7-16,-7 6 7 0,4 7-20 15,-3 3 7 1,0 2-14-16,3 0-5 0,-3 0 12 16,3-1-12-16,-1-5 19 15,1-2 21-15,-3-3-11 16,1 4 50-16,-5-4-18 15,-2 3-23-15,-2 1 16 16,3-1-28-16,1 1-8 16,5-6-15-16,7-4 2 15,3-3-10-15,6-6 4 16,0-2-19-16,0-2 9 16,0-1-29-16,0 1-7 15,0-3-9-15,0 3-97 0,0 0-121 16,-6-3-121-16</inkml:trace>
          <inkml:trace contextRef="#ctx0" brushRef="#br0" timeOffset="10765.9282">5958 611 42 0,'0'0'338'16,"0"0"-272"-16,0 0-66 0,0 0 0 15,0 0 19-15,0 0-11 16,0 0 34-16,69 3 38 15,-64 5 6-15,-5 0 2 16,3 2 0-16,-3 2-30 16,0 4 14-16,0 4-40 15,0 9-16-15,0 3 20 16,0 7-35-16,3 4 6 16,3 1-7-16,2-3 6 0,4-3-9 15,-4-4 3 1,4-5 0-16,-7-2-1 0,2-8-16 15,-2-2-9 1,-2-5 1-16,-1-1-24 0,1-6 4 16,6-4-69-1,-1-1-72-15,1 0-78 0</inkml:trace>
          <inkml:trace contextRef="#ctx0" brushRef="#br0" timeOffset="11575.8974">6497 637 443 0,'0'0'33'0,"0"0"-33"16,0 0 0-1,0 0 0-15,0 0 8 0,0 0-6 16,0 0-2 0,-35 64 1-16,33-48 14 0,-5-1-7 15,2-3 44 1,2 2 44-16,-3 0 0 0,0 2-3 16,4 3-37-16,-4 1-13 0,3 2-21 15,3 4-19 1,0 1-3-16,0-3 0 0,0-1-1 15,3 0-7 1,5-2 6-16,7 2 2 16,-3-5 1-16,1-1 1 15,1-5-4-15,1 0 2 16,0-2-22-16,2-5 21 0,-4 0-4 16,4 0 5-1,0-2-1-15,3-3-10 0,0 0 10 16,6 0 1-1,2 0-4-15,4 0 3 0,-1 0 1 16,0-11-9 0,0-6 9-16,-2-4-36 0,2-2 3 15,0-8-9 1,-4-2 10-16,-2-5 32 0,-6-6 0 16,-4 0 9-16,-7 1 51 0,-1 3-42 15,-5 0 35 1,-2 8 37-16,0 3 5 0,0 6-11 15,-12 6-41 1,-5 1-5-16,-3 6-22 0,-2 4-10 16,-3 5-12-1,-2 1-4-15,0 0-13 0,3 0 4 16,2 0-20-16,2 0-22 16,3 0-39-16,-6 5-73 15,3-3-70-15,3 1-99 0</inkml:trace>
        </inkml:traceGroup>
        <inkml:traceGroup>
          <inkml:annotationXML>
            <emma:emma xmlns:emma="http://www.w3.org/2003/04/emma" version="1.0">
              <emma:interpretation id="{6EFFB80C-A69C-40CB-8CF9-25C60C6509F8}" emma:medium="tactile" emma:mode="ink">
                <msink:context xmlns:msink="http://schemas.microsoft.com/ink/2010/main" type="inkWord" rotatedBoundingBox="10012,5793 11278,5810 11259,7239 9992,7222"/>
              </emma:interpretation>
              <emma:one-of disjunction-type="recognition" id="oneOf3">
                <emma:interpretation id="interp15" emma:lang="en-US" emma:confidence="0.5">
                  <emma:literal>14)</emma:literal>
                </emma:interpretation>
                <emma:interpretation id="interp16" emma:lang="en-US" emma:confidence="0">
                  <emma:literal>12)</emma:literal>
                </emma:interpretation>
                <emma:interpretation id="interp17" emma:lang="en-US" emma:confidence="0">
                  <emma:literal>H)</emma:literal>
                </emma:interpretation>
                <emma:interpretation id="interp18" emma:lang="en-US" emma:confidence="0">
                  <emma:literal>A)</emma:literal>
                </emma:interpretation>
                <emma:interpretation id="interp19" emma:lang="en-US" emma:confidence="0">
                  <emma:literal>74)</emma:literal>
                </emma:interpretation>
              </emma:one-of>
            </emma:emma>
          </inkml:annotationXML>
          <inkml:trace contextRef="#ctx0" brushRef="#br0" timeOffset="12412.6572">7597 565 61 0,'0'0'117'15,"0"0"-91"-15,0 0-26 16,0 0 16-16,0 0-3 15,0 0 14-15,0 0 48 0,-39 156-20 16,32-125 56 0,-1 0-17-16,-1-6 14 0,1-2-1 15,-1-5-43 1,3-3-51-16,-2 1 18 0,-1 3-20 16,4 1-11-1,0 3 7-15,-2 2-6 0,2 1-1 16,2 4 0-16,-3-2 9 15,3 1-15-15,-2-6 6 16,2-6 0-16,-2-1-6 16,1-3-12-16,1-5-16 15,-2-7-25-15,0-1-65 16,-2 0-72-16</inkml:trace>
          <inkml:trace contextRef="#ctx0" brushRef="#br0" timeOffset="12892.6499">7853 502 101 0,'0'0'312'16,"0"0"-204"0,0 0 0-16,0 0 5 0,0 0-28 15,0 0-14 1,0 0-31-16,17 17 11 0,-17 4-11 15,0 1-18-15,0 5 4 0,0-2-20 16,0 3 10 0,0 1-6-16,0-2 0 15,0 1-4-15,0 4-6 16,0 0 0-16,0 2 4 0,-6-1-2 16,-2 0-4-1,-4-2-6-15,4-3 1 16,-4-5 0-16,4 0-2 0,-1-5 6 15,4 0-8 1,-1-5 2-16,6-3-13 0,-2-5-60 16,2-2-78-1,0-3-61-15,0 0-56 0</inkml:trace>
          <inkml:trace contextRef="#ctx0" brushRef="#br0" timeOffset="13212.6003">7588 910 692 0,'0'0'114'15,"0"0"-91"-15,0 0 18 0,0 0 41 16,0 0-4-16,0 0-37 0,0 0-41 15,14-32 0 1,1 29-7-16,5 1 7 16,0-1-3-16,-1 3 3 15,1-3 0-15,0 0 0 0,0 1-5 16,3-1 5 0,2-2-13-16,5-3-41 0,-5 1-11 15,17-5-36 1,-8 1-105-16,-5 2-47 0</inkml:trace>
          <inkml:trace contextRef="#ctx0" brushRef="#br0" timeOffset="14677.4722">8285 42 172 0,'0'0'78'0,"0"0"-58"0,0 0 17 15,0 0 77-15,0 0-23 16,0 0-49-16,0 0 30 16,58-1 11-16,-56 1-13 15,1 0 8-15,0 5-34 16,2-1 3-16,4 4-16 16,6 3-23-16,4 1 26 15,4 6-20-15,8 3-4 16,0 3 3-16,0 3-11 15,1 1-2-15,-7 5 0 0,-8 0 0 16,-2 1 3 0,-7 2 11-16,-2-5 12 0,-3-3-8 15,2-3-8 1,-2 1-6-16,4-1 10 0,-2 1-13 16,0 2 16-1,2 3-16-15,1 5-1 0,3 4 5 16,-3 8 1-16,-2 2-6 0,0 2 6 15,-6-2 0 1,0-1 8-16,0-8 5 0,0-6 0 16,0-1 10-1,-12-7-22-15,-5 5 37 0,0 2-14 16,0-1-23 0,-3 3 11-16,3 1-17 0,4 0-1 15,4-4 5 1,1 2-5-16,-2-1-2 0,2-3-11 15,-1-6-12-15,1-1 24 16,-1-6-10-16,-1-6 3 16,-5-1-4-16,-2-1-52 15,2-6 19-15,-7 1-31 16,2-2-85-16,3-3-236 0</inkml:trace>
        </inkml:traceGroup>
        <inkml:traceGroup>
          <inkml:annotationXML>
            <emma:emma xmlns:emma="http://www.w3.org/2003/04/emma" version="1.0">
              <emma:interpretation id="{FF0FD7AD-7DE3-43E3-A4C9-EDFDC08EB221}" emma:medium="tactile" emma:mode="ink">
                <msink:context xmlns:msink="http://schemas.microsoft.com/ink/2010/main" type="inkWord" rotatedBoundingBox="12029,6253 12605,6261 12598,6729 12022,6722"/>
              </emma:interpretation>
              <emma:one-of disjunction-type="recognition" id="oneOf4">
                <emma:interpretation id="interp20" emma:lang="en-US" emma:confidence="0.5">
                  <emma:literal>=</emma:literal>
                </emma:interpretation>
                <emma:interpretation id="interp21" emma:lang="en-US" emma:confidence="0">
                  <emma:literal>-</emma:literal>
                </emma:interpretation>
                <emma:interpretation id="interp22" emma:lang="en-US" emma:confidence="0">
                  <emma:literal>_</emma:literal>
                </emma:interpretation>
                <emma:interpretation id="interp23" emma:lang="en-US" emma:confidence="0">
                  <emma:literal>,</emma:literal>
                </emma:interpretation>
                <emma:interpretation id="interp2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8147.2594">9454 581 104 0,'0'0'81'16,"0"0"-70"-16,0 0 28 16,0 0 19-16,0 0-13 15,0 0 14 1,0 0 56-16,21-13 4 0,-19 13-41 16,-2 0 7-1,6 0-39-15,3 0-13 0,4 0 26 16,7 0-20-16,6 0-4 0,6 0-16 15,5 0-18 1,2 0 12-16,6-6-12 0,4-3 4 16,-4-1 8-1,-2 3-12-15,-6 3-1 0,-6 0 2 16,-7 4 11 0,-7 0-3-16,-7 0-10 0,-1 0 7 15,-3 0-1 1,-4 0-5-16,1 0-1 0,-3 0 0 15,0 0 0-15,0 0 8 16,3 0-7-16,1 0-2 16,4-4 1-16,1-6-139 15,-4 2-147-15,-2-2-265 0</inkml:trace>
          <inkml:trace contextRef="#ctx0" brushRef="#br0" timeOffset="17557.3253">9593 959 428 0,'0'0'278'16,"0"0"-146"0,0 0-70-16,0 0 42 0,0 0 6 15,0 0-54 1,0 0-11-16,-5-11-22 0,5 7-8 15,0 4 9-15,0 0-17 0,0 0 17 16,0 0 3 0,0 0-20-16,0 0 15 0,0 0-10 15,0 0-11 1,0 0-1-16,0-2-5 0,15 2 5 16,12-6 0-1,8 1 12-15,4-5-12 0,7 2 0 16,-1-2-7-16,1 0 6 15,-1 2-4-15,-1 3-5 16,-11 3-6-16,-4-1-23 16,-9 3 13-16,-8 0-29 15,-10 0-7-15,-2 0 2 16,0 0-70-16,-14 10-92 16,-15 4 62-16,-2-5-228 0</inkml:trace>
        </inkml:traceGroup>
        <inkml:traceGroup>
          <inkml:annotationXML>
            <emma:emma xmlns:emma="http://www.w3.org/2003/04/emma" version="1.0">
              <emma:interpretation id="{67C81394-119E-4C4B-8D1B-93C537B16D44}" emma:medium="tactile" emma:mode="ink">
                <msink:context xmlns:msink="http://schemas.microsoft.com/ink/2010/main" type="inkWord" rotatedBoundingBox="13683,5970 16638,6009 16625,7033 13670,6993"/>
              </emma:interpretation>
              <emma:one-of disjunction-type="recognition" id="oneOf5">
                <emma:interpretation id="interp25" emma:lang="en-US" emma:confidence="0.5">
                  <emma:literal>625</emma:literal>
                </emma:interpretation>
                <emma:interpretation id="interp26" emma:lang="en-US" emma:confidence="0">
                  <emma:literal>6225</emma:literal>
                </emma:interpretation>
                <emma:interpretation id="interp27" emma:lang="en-US" emma:confidence="0">
                  <emma:literal>6255</emma:literal>
                </emma:interpretation>
                <emma:interpretation id="interp28" emma:lang="en-US" emma:confidence="0">
                  <emma:literal>6525</emma:literal>
                </emma:interpretation>
                <emma:interpretation id="interp29" emma:lang="en-US" emma:confidence="0">
                  <emma:literal>6725</emma:literal>
                </emma:interpretation>
              </emma:one-of>
            </emma:emma>
          </inkml:annotationXML>
          <inkml:trace contextRef="#ctx0" brushRef="#br0" timeOffset="29864.5268">11631 383 110 0,'0'0'39'15,"0"0"-15"-15,0 0 2 0,0 0-8 16,0 0-1-1,0 0-17-15,0 0 2 0,0 0 21 16,0 0-16 0,0 0 23-16,0 0-1 0,0 0-13 15,0 0 16-15,0 0-18 0,0 0 4 16,0 0 15 0,0 0-10-16,0 0 4 0,0 0-13 15,0 0-13 1,0 0 8-16,0 0-9 0,0 0 1 15,0 0 22 1,0 0-11-16,0 0 20 0,0 0 1 16,0 0-4-1,0 0 40-15,0 0-16 0,0 0-2 16,0 0-3-16,0 0-38 16,0 0 3-16,0 0-13 15,0 0 1-15,0 0 9 16,0 0-9-16,0 0 17 15,0 0 21-15,0 0-16 16,2 0 32-16,-2-2 7 16,0-1-12-16,0 1 18 15,0-1-28-15,0 1-3 0,0 2 14 16,0 0-32 0,0 0 16-16,0 0-20 0,0 0-14 15,0 0 21 1,0 0-22-16,0 0 0 0,-2 0 1 15,-2 0 0 1,4 0-1-16,-3 0 0 0,-2 0 1 16,0 0 23-1,-7 0-23-15,-3 0 1 0,-5 0-2 16,1-3-9-16,-4 3 8 0,3 0-5 16,3 0-5-1,3 0 1-15,2 0 10 16,4 0 0-16,0 0 4 15,-1 0-3-15,3 0-1 0,-3 0 0 16,1 0-5 0,-4 0-1-16,4 5 6 0,-3 0 0 15,3 3-1-15,-2-3-1 16,3-1 1-16,-5 2 1 16,0 2 0-16,1 2-1 15,-3-2 1-15,2 0 0 16,1-2 0-16,2 1-2 15,-2 0 2-15,0 3 0 16,3 1-2-16,-7 0 0 16,3 4 2-16,2-3 0 15,-2-2 0-15,3 1 4 16,1 2-4-16,2-4 0 0,-3 7-3 16,1 0 2-1,2 1 1-15,-2 0 0 0,3 0-1 16,-2 0-4-1,2 2 5-15,2-2 0 0,-2 3 0 16,-2 4-7 0,2-3 7-16,2 2 0 0,1-4 0 15,2 5-3-15,0-4 3 16,0 0 0-16,0 1 0 16,0-3 0-16,0-2 0 0,0-4 0 15,0-1 0 1,0-1-2-16,0 0 2 0,0-2 0 15,0-2 0 1,0 6-4-16,0-5 4 0,0 3 0 16,0 2-1-1,0 2-5-15,0 1 5 0,0 2 1 16,0 0-3-16,0-2-3 16,2-1 6-1,1 1 0-15,2-6-1 0,2-1-7 16,-2 3 8-1,3-5-12-15,1 6-5 0,-1-5 17 16,4 3-11 0,2-2 6-16,4 0 4 0,-1 0-14 15,3-4 14-15,2 2 0 0,0-1-9 16,5-3 9 0,-2 1-9-16,0-3 8 0,1 0-4 15,-3 2-14 1,-1-2 10-16,-2 0-2 0,-3 0-6 15,0 0 10 1,-2 0-2-16,-1 0 10 0,1 0 0 16,-2 0-5-1,2 0 4-15,2-7-6 0,0 2-16 16,0-1 7-16,0 2-38 0,0-3 11 16,0 2 15-1,-3 1-14-15,-2 1 28 0,-3-2 5 16,-4 2 9-1,0-1 6-15,-5-4-4 0,0 2 6 16,0-2-8 0,0-1 7-16,0 1-14 0,0-2 4 15,0-1 0-15,0 0 2 16,-2 2 2-16,-1-1 4 16,0 0-5-16,1 0 10 15,-5-1-5-15,2 1 5 16,2 2-2-16,-6-2 30 15,1 2-15-15,-1-2 10 16,1 0 17-16,-4 2-19 16,4-2 13-16,-1 1-25 15,-2 3-5-15,2 1 21 16,1-4-35-16,-1 5 16 0,-2 0-16 16,-3-5 9-1,-3 4-10-15,0 0 1 0,-1 2 0 16,1 3-1-1,0 0 2-15,7 0-1 0,-2 0 0 16,4 0 1 0,1 0-2-16,2 0 1 0,2 0 0 15,-3 0 6-15,0 0-5 0,1 0-1 16,-4 0 0 0,4 0 6-16,-3 0-12 0,1 0 6 15,-1 0 0 1,-1 0-1-16,-2 0-9 0,2 0 9 15,-5 0-5 1,3 8-11-16,-1 0 15 0,-2-1 2 16,0 0 0-1,3 2-1-15,-1-2-1 0,6 1 2 16,-1-3 0-16,4 3-1 16,-4-3 1-16,5-3 0 15,-4 3-2 1,4 3 2-16,-5 0-55 15,5 2-36-15,-4 8-50 16,4-4-137-16,2 1-53 0</inkml:trace>
          <inkml:trace contextRef="#ctx0" brushRef="#br0" timeOffset="31754.4168">12264 502 211 0,'0'0'117'0,"0"0"-64"16,0 0 39-1,0 0-2-15,0 0 4 0,0 0 1 16,0 0-26 0,-8 0 24-16,8 0-14 0,-3 0-12 15,1 0 9-15,2-6-51 0,-4-3-8 16,4 0 14 0,0-1-15-16,0 0 21 0,0-3-21 15,0 3-14 1,0-1 8-16,0 1-10 0,0 0 0 15,0 1-1 1,0 3-5-16,0 0 4 0,4 1-18 16,9 0-22-16,4 3 26 15,7-6-10 1,1 0 4-16,3 1 9 0,1-1-20 16,0 3 32-1,-7-1-1-15,-2 3-1 0,-3-1-4 16,0 4 7-1,0-2 0-15,1 2 0 0,4 0 7 16,0 0-9 0,5 0 2-16,-5 0-3 0,-2 0 2 15,-3 7 1-15,-6-2 0 0,1 3-1 16,-10 0-10 0,1-1-5-16,-3 4-3 0,0 1 16 15,0 1 2 1,0 3 2-16,0 1-1 31,-3 4 5-31,-5-3 3 0,-1 1-9 0,1 1 1 0,3-6-1 16,-4 2-1-16,3 2 3 15,-3 0-1-15,-4-1 10 16,-2 4-8-16,-4 3 15 16,-5-4-5-16,1 1-1 15,-2-1 17 16,-4 2-18-31,2 4 1 0,-2 1 8 0,1 0-17 0,2 1 7 16,3-3-9-16,3-1 0 16,6-7 2-16,2-1-1 15,4-6-1-15,-1 3 1 0,-2-5 6 16,-1 2-5 0,2-2 4-16,-2 2-6 0,-3 0 18 15,5 3-18 1,-5 0 3-16,1 2 1 0,-1 1 2 15,5-1-6 1,-2-2 0-16,3 1 0 0,3-2 5 16,4-5-5-16,-1 0 0 0,3-4-1 15,0 3 4 1,0-3-3-16,0 0 0 0,0 3 0 16,0-4 0-1,0 2 1-15,0-2-1 0,-3 3 0 16,3-3 3-1,0 3-4-15,0-2 1 0,0-1 0 16,0-2-2 0,0 0 2-16,0 0 0 0,0 0 0 15,0 0 1-15,0 0 2 16,0 0-3-16,11 0 0 16,4 0-1-16,2-2 2 15,2-3-1-15,-1 2 0 16,1-1 3-16,-1 1-4 15,1 1 1-15,4-2 0 16,1 2-1-16,1-4 1 16,4 2 0-16,-2-1 0 0,0-1 2 15,-2 1-2 1,-3 0 0-16,1 1 0 0,-2-1-1 16,1-2 0-1,-5 6 1-15,-2 1 0 0,-5 0-1 16,-4 0 0-1,3 0 1-15,-4 0 0 0,4 0-1 16,-3 0 1 0,6 0 0-16,-4 0 0 0,6 0-2 15,1 0 2-15,-2 0 0 0,4 0-12 16,-3 0 11 0,-4 0-21-16,-2 0 15 0,-6 0 0 15,-2 0-15 1,0 0 20-16,0 0-12 0,0 0 14 15,0 0-12 1,0 0-12-16,-17 8-64 0,0-3-196 16,0-1-332-16</inkml:trace>
          <inkml:trace contextRef="#ctx0" brushRef="#br0" timeOffset="33574.3101">13325 348 224 0,'0'0'78'16,"0"0"-13"-16,0 0 37 15,0 0-11-15,0 0-33 16,0 0-5-16,0 0 32 16,21-21-21-16,-21 21 14 15,0 0 23-15,0 0-55 16,0 0-1-16,0 0-17 15,0 0-27-15,0 0 7 16,0 0-8-16,0 2 0 16,0 9 6-16,-7 7 0 15,2 0-6-15,0 1 0 0,-2 5 0 16,-1 2 8 0,-1-3-7-16,1-1-1 0,3 2 1 15,-2-3 5 1,2-1-6-16,0-2 0 0,-5-2 0 15,5-1 0 1,-4 3 0-16,1-6 1 0,3 1 9 16,-5-3-9-16,8-4-1 15,-1-1 0-15,1-2 1 16,2-2 1-16,0-1-2 0,0 0 0 16,0 0 7-1,0 0-1 1,0 0 0-16,0 0-6 15,0 0 0-15,0 0 4 0,0 0-4 0,0 0 0 32,0 0 2-32,0 0-2 0,0 0-1 15,5 0-15-15,12 0-6 0,3 0 21 16,2-4-7-16,5 0 8 16,-2 3 0-16,-6 1-6 15,-1 0 5-15,-4 0-4 16,1 0 2-16,-5 0 2 15,2 0 1-15,3 0 0 16,2 0 0-16,0 1 3 16,-1 6-4-16,5 1 1 0,-5-1-1 15,-2 0-6 1,1 3 7-16,-1 0-2 0,-3 2 2 16,-2 0-20-1,3-2 18-15,-7 2 2 0,0 4-5 16,-2-1 5-1,0 2 1-15,-3-3 6 0,0 1-7 16,0 2 7 0,0-8-8-16,0 4 1 0,0-7-1 15,0 6-8-15,0-3 12 0,0-3-3 16,0 5 3 0,0-4 4-16,0 3-6 15,0-2-1-15,0 0 0 16,-8 2 12-16,0-2-11 15,-4 2 16-15,0 0 5 16,-1 0-21-16,-2-2 17 16,4 1 1-16,-1 0-7 0,1-1 10 15,-1-1-21 1,2 1 9-16,-2-3-10 0,0 3 8 16,1-7-2-1,-3 6 10-15,2-6 16 0,-1-1 19 16,-4 0-21-1,-3 0 6-15,-4 0-11 0,-1 0-18 16,0-1 47 0,1-12 3-16,2 0-32 0,2 0 7 15,5 3-19-15,8 2 10 0,-3 3-19 16,5 2 10 0,2 1-14-16,3 2 0 0,0 0 0 15,0 0-6 1,0 0 5-16,-2 0 1 0,2 0 0 15,0 0 1 1,0 0-2-16,-4 0 1 0,4 0 0 16,0 0-1-16,0 0 0 15,0 0-12-15,0 0-16 16,0 0-47-16,0 0-17 16,0 0-64-16,0 0-77 15,-5 5-297-15,-3-2-9 0</inkml:trace>
          <inkml:trace contextRef="#ctx0" brushRef="#br0" timeOffset="34495.905">13467 281 413 0,'0'0'99'0,"0"0"-24"16,0 0 35-16,0 0-41 15,0 0-28-15,0 0-40 16,0 0-1-16,-2-3 16 16,2 3-15-16,0-2 43 0,0 2 45 15,0 0-21 1,0 0 3-16,-3 0-42 0,3 0-14 15,0 0-8 1,0 0-7-16,0 0-2 0,0 0 1 16,17 0 1-1,8 0 3-15,2 0-3 0,0 0 0 16,2 0 4 0,2 0-3-16,0 0-1 0,1 0 0 15,0 0-1-15,-2 0 1 0,-1 0 0 16,-1 0 0-1,1 0 3-15,3 0-2 0,-5-3-2 16,5 1-10 0,0-4-19-16,-5 1 28 0,0 3-12 15,-5-3 14 1,-5 0-12-16,-6 2 11 0,-5 3 1 16,-3 0 0-16,-3 0 1 15,0 0 32-15,0 0-14 16,0 0-6-16,0 0-13 15,0 0-22-15,0 0-59 16,0 0-173-16,0 0-132 0</inkml:trace>
        </inkml:traceGroup>
        <inkml:traceGroup>
          <inkml:annotationXML>
            <emma:emma xmlns:emma="http://www.w3.org/2003/04/emma" version="1.0">
              <emma:interpretation id="{2D9D2A53-841A-4E90-823D-E9D08B271E41}" emma:medium="tactile" emma:mode="ink">
                <msink:context xmlns:msink="http://schemas.microsoft.com/ink/2010/main" type="inkWord" rotatedBoundingBox="17565,5816 19957,5848 19941,7039 17549,7007"/>
              </emma:interpretation>
              <emma:one-of disjunction-type="recognition" id="oneOf6">
                <emma:interpretation id="interp30" emma:lang="en-US" emma:confidence="0.5">
                  <emma:literal>1016.</emma:literal>
                </emma:interpretation>
                <emma:interpretation id="interp31" emma:lang="en-US" emma:confidence="0">
                  <emma:literal>1016,</emma:literal>
                </emma:interpretation>
                <emma:interpretation id="interp32" emma:lang="en-US" emma:confidence="0">
                  <emma:literal>106.</emma:literal>
                </emma:interpretation>
                <emma:interpretation id="interp33" emma:lang="en-US" emma:confidence="0">
                  <emma:literal>1046.</emma:literal>
                </emma:interpretation>
                <emma:interpretation id="interp34" emma:lang="en-US" emma:confidence="0">
                  <emma:literal>106,</emma:literal>
                </emma:interpretation>
              </emma:one-of>
            </emma:emma>
          </inkml:annotationXML>
          <inkml:trace contextRef="#ctx0" brushRef="#br0" timeOffset="36815.7642">14981 870 401 0,'0'0'147'0,"0"0"-80"16,0 0 14 0,0 0-16-16,0 0-58 0,0 0-7 15,0 0 1 1,0 0-1-16,0 0 47 0,0 0-2 16,0 0 45-16,0 0 22 15,0 0-51-15,0 0-6 16,0-6-3-16,0-1-18 15,5-6 8-15,4 0-41 16,6-5 6-16,-2-2-3 16,11-6-4-16,1-2 0 15,4-8-17-15,1 1-13 16,-1-3 29-16,-1-1-25 0,-4 3-3 16,-5 3 27-1,-4-2-3-15,-5 8 5 0,-4-1 0 16,0 5 1-1,0 3 35-15,-1 4-19 0,-1 9-2 16,-4-1-7 0,3 8-8-16,-1-3-1 0,1 3-20 15,2 0-21 1,2-3 36-16,-5 3-10 0,4-2 16 16,-4 2-3-16,-2 0 3 0,0 0 0 15,0 0 0 1,0 0 0-16,0 0-6 0,0 0 6 15,-8 16 0 1,-4 4 15-16,-2 6-14 0,1 3-1 16,3 8 0-1,0 1 0-15,1 8 0 0,1 6 0 16,-1-2 0-16,1 3 0 16,-4-4 7-16,4-8-8 15,-1-7 1-15,1-5 0 16,-2-4 3-1,3 1-1-15,-3 1 8 0,2-3-6 16,-1 4 2-16,4-2-6 16,0-1 0 15,-2 2 1-31,4-8-2 0,1 2 2 0,-1-3-1 62,-2 3 7-46,-2-3 0-16,-3-1-7 0,0-2 0 0,2-1 2 0,2-7 6 0,3-2-8 0,1 0 0 0,2-3-1 0,0-2-1 0,0 4 1 0,0-4 0 16,0 0-10-1,0 0 2-15,0 0 9 0,0 0 0 16,0 0 0-16,0 0-9 0,0-11-60 16,0-4-183-1,0 0-297-15</inkml:trace>
          <inkml:trace contextRef="#ctx0" brushRef="#br0" timeOffset="37975.6962">15761 473 671 0,'0'0'98'16,"0"0"-69"-1,0 0 20-15,0 0-16 0,0 0-27 16,0 0-6-16,0 0-15 16,-7-10 15-16,4 10 0 15,1 0 6-15,-4 0 29 16,-3 7 28-16,-1 9 20 15,-5 0-27-15,-2 4-33 16,2 3 3-16,-2 0-20 16,4 3 1-16,1-2-5 15,3 3 6-15,1-1-8 16,3 1 0-16,-2 4 1 16,2-1 2-16,-3 1-2 0,1 3 0 15,2-1 7 1,-4-5-2-16,4 0-4 0,-1-2-2 15,4-6 0 1,2 3 7-16,0-2-6 0,0-1-1 16,0-2 0-1,0-2 1-15,0-2 0 0,0-2-1 16,8-3 0-16,6 2-1 16,-2-5 2-16,1 1-1 15,2-3 0-15,-1 2-11 16,1-3 10-16,2-3-5 15,-4 2 0-15,4-2 5 16,0 0-11-16,3 0 12 16,0 0 0-16,4 0-6 15,-7 0-1-15,0 0 7 16,-4-2-10-16,-1-3 8 16,0-1-7-16,-2-4 8 0,5-1 1 15,-1-1-7 1,4-3 7-16,1-6 0 0,1 1 0 15,-3-4 0 1,1-5 2-16,-1 2-2 0,-7-3 0 16,2-2 1-1,-4 2 5-15,-1 0-5 0,-2 1 29 16,-5 3 32-16,0-2-54 0,0 5 6 16,0 0 9-1,0 4-2-15,0-3 16 0,-12 2-21 16,-1 1-14-1,-2 0 8-15,-4 1-9 0,1-1-1 16,1 5 0 0,0-6-1-16,3 3 1 0,-1 0 0 15,2-4 0 1,1 1 0-16,3 2 1 0,3 2-1 16,4 6 0-16,-1 5 1 15,-2 5-11-15,-4 0 10 16,-11 0-64-16,-29 13-108 15,4 5-193-15</inkml:trace>
          <inkml:trace contextRef="#ctx0" brushRef="#br0" timeOffset="39206.0495">16275 458 329 0,'0'0'189'0,"0"0"-163"0,0 0-9 15,0 0 16 1,0 0-26-16,0 0 11 0,0 0 9 16,0 0 57-16,0 0 44 15,0 0-18-15,0 0 17 16,0 0-23-16,0 0-38 15,0-3 5-15,0-2-29 16,0-4-12-16,0 0-21 16,0-6-9-16,3-3-1 15,11-3-13-15,6-2 2 16,0-3 4-16,2 1 8 16,2-3 0-16,-4-3-2 15,0 3-1-15,-3 1 3 0,-7-2 0 16,0 5 0-1,-3 7 3-15,-4 1-3 0,1 3 19 16,-1 5 4 0,-1 1-21-16,-2 5 3 0,3-1-5 15,-3 3-9 1,0 0 2-16,0 0 7 0,0 0-6 16,0 0 5-16,0 0-24 0,0 0 4 15,0 0-18 1,0 7-4-16,0 10 43 0,-3 0 0 15,-9 7 6 1,5 1-1-16,-5 4-4 0,4-5-1 16,1 2 0-1,2 2 1-15,0-2-3 0,-2 2 2 16,2 0 0 0,-1 3 6-16,-3-3 1 0,-1 3-6 15,0-6-1-15,2-3-5 16,-1 0 5-16,4-7 0 15,2-3 0-15,3-3 1 16,0-4 0-16,0-2-2 16,0-1-5-16,0 0-15 15,0 1 14-15,0-1-28 16,0 1-5-16,0 0 5 16,0 0-27-16,0-1-5 0,0-2-44 15,0 0-33 1,-2 0-30-16,-1 0-163 0</inkml:trace>
          <inkml:trace contextRef="#ctx0" brushRef="#br0" timeOffset="40612.9222">16994 190 352 0,'0'0'167'15,"0"0"-99"-15,0 0 10 0,0 0 42 16,0 0-67 0,0 0-34-16,0 0 5 0,-8-8-23 15,6 4 0-15,2-1 4 16,-3 3 2-16,-1-1 9 15,1 1 5 1,1-1 1-16,-1 1 10 16,3-1-8-16,-3-2 18 31,1 2-7-31,-5 1-26 0,5-1 40 0,-1 2-19 0,-2-3-1 16,2 1 6-16,-4 2-32 15,5-3 20-15,-3 4-7 16,2-3-13-16,-4 3 24 0,-1 0-9 15,2 0-7-15,-5 0-8 16,-1 0-2-16,2 0-2 16,-5 3 1-16,6 9-20 15,-2 0 19-15,2 0-5 16,1 5 6-16,-1-6-2 16,-1 5 1-16,-2 3 1 15,0-2 0-15,-4 3 1 16,-1 0-1-16,2 1 0 15,1-3 0-15,2-2 4 16,4-1-4-16,3-5 0 0,2 0-2 16,-1 1 2-1,1-1 0-15,-2 3 0 0,3-6 0 16,-1 4 0 0,-1-1 0-16,4 0-1 0,-3 3-12 15,3 0-3 1,0-2 7-16,0 4 9 0,0-3-1 15,0-2-5-15,0 1-23 0,0-3 7 16,0 2-11 0,10-3-25-16,-5 1 38 0,4-3-9 15,-1-1 7 1,0 4 21-16,-2-4-35 0,2 1 20 16,4-3 1-1,-1-2 4-15,1 0 9 16,-3 0 2-16,2 0 0 15,0 0-8-15,-3 0 3 16,2 0-1-16,-5 0-7 0,4 0-10 16,-4-5 16-1,3-1-15-15,-1-2 22 0,1 2-2 16,-3-3-11 0,4 0 13-16,-1-1-2 0,4-1-7 15,-4-2 7 1,1 0 2-16,-6 3 0 0,-1-4 20 15,-2 5-5-15,0 1 45 0,0-2-12 16,0 3-7 0,-5-1 34-16,-4 3-51 0,-2 0 15 15,2-1 6 1,1 4-26-16,3-1 4 0,-4 1-23 16,1 2 1-1,-1 0-4-15,-2 0 3 0,-3 0-15 16,-4 0-11-1,4 13-32-15,-9 5-33 0,4-3-72 16,1-5-142-16</inkml:trace>
          <inkml:trace contextRef="#ctx0" brushRef="#br0" timeOffset="151416.9358">17365 663 9 0,'0'0'82'0,"0"0"-31"0,0 0 39 0,0 0 16 15,0 0-2-15,8-3-12 16,-8 3-7-16,0 0 7 15,0 0 4 1,0 0-36-16,0 0 11 0,0 0-33 16,0 0-4-16,0 0-2 15,0 0-31-15,0 0-1 16,0 0 0-16,0 0-6 16,0 0-6-16,0 0 12 15,0 0 0-15,0 0-7 16,0 0 7-16,0 0-1 0,0 0-6 15,0 0-12 1,0 0 19-16,0 0 7 0,0 0-5 16,0 0-2-1,0 0-3-15,0 0-26 0,0 0-14 16,0 0 27 0,0 0 14-16,0 8 2 0,0-4 0 15,0 3-1-15,0-6 1 0,2-1 0 16,-2 3 0-1,0-3-16-15,0 0 16 0,0 0 7 16,0 0-7 0,0 0-29-16,0 0-80 15,0 0 10-15,0 0-32 16,0 3-28-16,0-1 34 16,-2 1-63-16</inkml:trace>
        </inkml:traceGroup>
        <inkml:traceGroup>
          <inkml:annotationXML>
            <emma:emma xmlns:emma="http://www.w3.org/2003/04/emma" version="1.0">
              <emma:interpretation id="{DB887F19-F9B7-4BAE-9B15-AE5BB76742F1}" emma:medium="tactile" emma:mode="ink">
                <msink:context xmlns:msink="http://schemas.microsoft.com/ink/2010/main" type="inkWord" rotatedBoundingBox="20967,6009 27686,6099 27665,7671 20946,7581"/>
              </emma:interpretation>
              <emma:one-of disjunction-type="recognition" id="oneOf7">
                <emma:interpretation id="interp35" emma:lang="en-US" emma:confidence="0.5">
                  <emma:literal>centripetal</emma:literal>
                </emma:interpretation>
                <emma:interpretation id="interp36" emma:lang="en-US" emma:confidence="0">
                  <emma:literal>Centripetal</emma:literal>
                </emma:interpretation>
                <emma:interpretation id="interp37" emma:lang="en-US" emma:confidence="0">
                  <emma:literal>(encrinurid]</emma:literal>
                </emma:interpretation>
                <emma:interpretation id="interp38" emma:lang="en-US" emma:confidence="0">
                  <emma:literal>(encrinurid)</emma:literal>
                </emma:interpretation>
                <emma:interpretation id="interp39" emma:lang="en-US" emma:confidence="0">
                  <emma:literal>(reknitted]</emma:literal>
                </emma:interpretation>
              </emma:one-of>
            </emma:emma>
          </inkml:annotationXML>
          <inkml:trace contextRef="#ctx0" brushRef="#br0" timeOffset="56280.3712">21662 967 400 0,'0'0'114'0,"0"0"-49"16,0 0 20-1,0 0-7-15,0 0-32 0,0 0-32 16,0 0 7-16,-71 149-10 16,68-119 1-16,1 1-1 15,2-5-10-15,0-8-2 16,0-6-5-16,0-5-17 15,0-2 14-15,0 2 9 16,0-6-14-16,0-1-2 16,5 0-40-16,0 0 14 0,10 0 4 15,2 0 9 1,12-1 8-16,1-15 10 16,7-5 11-16,3-2 3 0,1 1-3 15,-4-2-1-15,-7-2 1 16,-1 3 17-16,-9 6 25 15,-6-1 10 1,-6 5 38-16,-5 8 47 0,-3 0-43 16,0 5-12-1,0 0-76-15,0 0-6 0,0 0-9 16,0 0-31-16,0 0 21 0,0 10 5 16,0 4-14-1,0 3 27-15,0-2-9 0,0-1 4 16,-3 3 5-1,3-5 2-15,-2-1-1 0,-1-2 19 16,3-1-18 0,0-2 16-16,0-1-15 0,0 0 4 15,0-3-12 1,0 1 4-16,15-3-12 0,7 0 11 16,10 0-27-16,2 0-2 15,3-3-45-15,-4-6-25 16,1-4-19-16,-5-3 43 15,-6 1 34-15,-3-4 43 16,-9 2 1-16,-5 2 45 16,-4 5 70-16,-2-1-12 15,0 6-2-15,0 2-19 16,0 3-24-16,0 0-49 0,0 0-9 16,0 0-19-1,0 0-30-15,0 16 36 0,0 4 7 16,0 2-4-1,12 5-6-15,3-6-12 0,-2-1-31 16,1-8 32 0,-2-2-5-16,-4-2-32 0,-1-4-5 15,-2-4-17 1,0 0-43-16,-2 0-63 0</inkml:trace>
          <inkml:trace contextRef="#ctx0" brushRef="#br0" timeOffset="56570.353">22137 788 611 0,'0'0'279'16,"0"0"-151"-16,0 0-64 15,0 0 28-15,0 0 10 16,0 0-102-16,0 0-13 16,77-59-3-16,-45 59-10 15,-7 0-19-15,-6 0-9 16,-4 10 9-16,-3 0 35 16,-4 3-71-16,-6-3-69 0,1 1-29 15,-3-11-169-15</inkml:trace>
          <inkml:trace contextRef="#ctx0" brushRef="#br0" timeOffset="57259.9121">22698 679 778 0,'0'0'169'0,"0"0"-75"15,0 0 6 1,0 0-11-16,0 0-54 0,0 0-35 16,0 0-43-16,-6 22 35 0,6 24 8 15,0 7 0 1,0 4 1-16,-11 5-1 0,-6-6 0 15,-10-5 16 1,2 1-8-16,-4-6-8 16,2 2 8-16,-2 1 15 15,1 2 9-15,1 2-32 0,5 3 1 16,5 3 7-16,2 3-7 16,5 0-1-1,1-1 0-15,1 1-3 0,-2-7 2 16,3-5 1-16,-3-16 0 15,5-7-2-15,2-14-3 16,1-9 4-16,-1-4-7 16,3-8-53-16,0-14-170 15,0-9-331-15</inkml:trace>
          <inkml:trace contextRef="#ctx0" brushRef="#br0" timeOffset="57669.8926">22940 995 91 0,'0'0'72'0,"0"0"58"15,0 0-10-15,0 0-35 16,0 0-10-16,0 0-16 16,0 0-40-16,0 88 27 15,0-65-29-15,-10-5 2 16,0-1 20-16,-2-1-7 15,-5-7 37-15,-3 2-4 16,-2-1-40-16,-5-2 5 16,2 0-30-16,3-4-32 15,7 0-16-15,12-4-92 16,3 0-53-16,0 0-188 0</inkml:trace>
          <inkml:trace contextRef="#ctx0" brushRef="#br0" timeOffset="58180.8584">23193 975 575 0,'0'0'137'0,"0"0"-82"16,0 0-15-16,0 0 1 0,0 0-41 15,0 0-28 1,0 0 1-16,-52 76-37 0,47-37-21 16,5 2 43-1,0-6-8-15,0-2 37 0,0-4 11 16,0-5 2-16,0-9 23 16,5-3 3-16,3-5 39 15,2-3 10-15,4-4-23 16,6 0 6-1,10-4-43-15,7-15-15 0,7-4-1 16,1-3-67 0,-2 0-54-16,-6-1 63 0,-7-2-26 15,-3-1 4-15,-14 2 55 0,-1-1 26 16,-7 3 55 0,-5 1 9-16,0-1 1 0,0 2 18 15,0 0-9 1,-5 3 14-16,-3 3-55 0,4 6-32 15,4 1 8 1,0 3-9-16,9 3-126 0,26-3-17 16,4 3 74-1,23 5-61-15,-8 0-88 0,-10 0 32 0</inkml:trace>
          <inkml:trace contextRef="#ctx0" brushRef="#br0" timeOffset="58891.8642">23636 1199 532 0,'0'0'79'16,"0"0"-79"-16,0 0 0 0,0 0 21 15,0 0-20 1,0 0-1 0,0 0-39-16,188 0-34 0,-149 0 11 15,2 0-101-15,-11 0 31 0</inkml:trace>
          <inkml:trace contextRef="#ctx0" brushRef="#br0" timeOffset="58379.8446">23779 853 13 0,'0'0'65'16,"0"0"-23"-16,0 0 10 15,0 0 34-15,0 0 24 16,0 0-16-16,0 0-38 16,51 95-43-16,-43-76 17 15,-3 7-17-15,-2 4 2 0,-3 6 15 16,0 5 15 0,-11 0 10-16,-15-2-16 0,1-4 1 15,-4-2 3 1,4-7-9-16,2-2-14 0,6-7 13 15,5-1-33 1,5-7 0-16,7-2-17 0,0-6-161 16,0-1-217-16</inkml:trace>
          <inkml:trace contextRef="#ctx0" brushRef="#br0" timeOffset="58659.5272">24000 948 992 0,'0'0'178'16,"0"0"-160"-16,0 0 7 15,0 0-22-15,0 0-3 16,0 0 0-16,0 0-9 15,-9 88-2-15,7-53-59 16,-1 3-41-16,0-4 11 16,-2-2-44-16,-2-8-15 15,-10 3 20-15,4-13 28 16,-1-1-4-16</inkml:trace>
          <inkml:trace contextRef="#ctx0" brushRef="#br0" timeOffset="59191.8467">24214 1075 553 0,'0'0'225'0,"0"0"-129"15,0 0-31 1,0 0-42-16,0 0-10 0,0 0-13 16,0 0 0-1,-115 71 0-15,98-42-59 0,9-1-64 16,8-3 6-16,0-5 6 15,0-4 48-15,6-3 17 16,11-4 46-16,-3-2-3 16,1-2 4-16,-5-5-1 15,5 0 0-15,5 0 0 16,2 0 17-16,7-8-17 16,20-13-62-16,-7 0-135 15,-8 4-1-15</inkml:trace>
          <inkml:trace contextRef="#ctx0" brushRef="#br0" timeOffset="59331.8371">24473 1075 221 0,'0'0'239'0,"0"0"-109"0,0 0 39 15,0 0-22 1,0 0 53-16,0 0-138 0,0 0-40 16,-120-80-22-1,97 80-25-15,3 0-80 0,9 10-180 16,8-2-84-16</inkml:trace>
          <inkml:trace contextRef="#ctx0" brushRef="#br0" timeOffset="59571.8256">24473 1075 646 0,'-69'-13'554'0,"69"13"-474"16,0 0 10-16,0 0 62 15,0 0-56-15,0 0-65 16,0 0-31-16,0 0-7 16,3 5-57-16,6 13-18 15,4 6 65-15,4 5-66 16,1 5-85-16,1 9 20 16,-7-6-120-1,-4-10-96-15</inkml:trace>
          <inkml:trace contextRef="#ctx0" brushRef="#br0" timeOffset="60139.452">24953 332 446 0,'0'0'219'0,"0"0"-149"15,0 0 28-15,0 0-35 0,94 149-27 16,-68-98 27 0,-9 2-13-16,-4-1-37 0,-10-1 19 15,-3-2 4-15,0 2-10 16,-5 0 18-16,-15 0-4 16,-5 3-17-16,-1-3 15 15,-2 3-37-15,4 3 10 16,4-1-7-16,10 0-3 15,3 0-2-15,5-5-7 16,-1 0-16-16,-2-1 0 16,-30-5-120-16,4-9-206 0,-6-14-413 0</inkml:trace>
          <inkml:trace contextRef="#ctx0" brushRef="#br0" timeOffset="51187.9504">18716 437 178 0,'0'0'168'0,"0"0"-26"15,0 0-14-15,0 0-31 16,0 0 1-16,0 0-26 16,0-10-2-16,0 7 6 15,0 3-25-15,0-2 10 16,0 2-24-16,0-3-36 15,0 3 34-15,0 0-25 16,0 0 7-16,0 0 15 0,0 0-32 16,0 0 17-1,0 0-5-15,0 0-6 0,0 0 15 16,0 0-20 0,0 0 12-16,0 0 24 0,0 0-37 15,0 0 23 1,0 0-23-16,0 0 10 0,0 0 2 15,0 0-11-15,0 0 1 0,0 0 4 16,0 0-6 0,0 0 0-16,0 0-6 0,-7 0-17 15,2 0 13 1,-7 5 8-16,-5 6 2 0,-3 4 4 16,1 3-2-1,-7 1-2-15,4 5 0 0,-7 1 1 16,0 10 5-1,1 0-6-15,-1 4 0 0,7-1 3 16,2 5 7-16,6-2-11 16,3 4 1-16,2-8-7 15,6 1 1-15,3-4 6 16,0-1 0-16,0 1 3 16,0-1-2-16,0 3-1 15,0-1 0-15,0 2 1 16,-3 0-2-16,-3 1 2 15,3 2-1-15,1-5 4 0,2-1-4 16,0-8 0 0,0-4-32-16,0-7-42 0,0-2 18 15,0-5-33 1,0-2 21-16,2-4 25 0,7 1-28 16,6-3 9-1,-4 0-104-15,0 0-365 0</inkml:trace>
          <inkml:trace contextRef="#ctx0" brushRef="#br0" timeOffset="52127.406">19447 726 235 0,'0'0'381'0,"0"0"-296"0,0 0-33 16,0 0 23 0,0 0-11-16,0 0-3 0,0 0-47 15,-29-46-2 1,26 46-2-16,-2 0-4 0,-2 0 15 15,0 0 20-15,-8 0-24 0,-5 0 16 16,-2 8-27 0,-2 2 9-16,2 4 22 0,-1-1-14 15,1 1 9 1,-2 5-19-16,7-2-11 0,1 6 16 16,-1 0-18-1,5 5 0-15,0 3 23 0,4-1-23 16,3 2 10-1,-2-7-10-15,5 1 0 0,-1-3 1 16,3-3-1-16,0 1 0 16,0-3 2-16,0-3-2 15,0 1 0-15,0-2-12 16,0 4-8-16,3 1 20 16,9-4-18-16,2 2-4 15,6-2 9-15,2 2-25 16,6-7 22-16,4-1 3 15,5-1-29-15,0-4-10 0,0-3-24 16,17-1-67 0,-6 0-36-16,-11-5-87 0</inkml:trace>
          <inkml:trace contextRef="#ctx0" brushRef="#br0" timeOffset="52607.3702">19558 948 178 0,'0'0'252'16,"0"0"-165"-16,0 0-57 15,0 0 72-15,0 0-32 16,0 0-47-16,0 0 14 0,-24 1 4 15,16-1 9 1,-4 0 21-16,-5 0-10 0,-5 3 20 16,-10 1-39-1,-1 2-15-15,-8 2 9 0,2 2-2 16,-1 0 11 0,8 0-15-16,5-2-29 0,7 1 9 15,5 0-10 1,6-4-9-16,6 3-7 0,3-3-68 15,0 2-59-15,0 1-58 0,3-5-152 0</inkml:trace>
          <inkml:trace contextRef="#ctx0" brushRef="#br0" timeOffset="53242.2943">20026 813 42 0,'0'0'100'0,"0"0"35"16,0 0 14-1,0 0-50-15,0 0-67 16,0 0 3-16,0 0-8 0,-47 57-26 15,27-28 22-15,3 1-22 16,2-3-1-16,3 5 0 16,2-4 13-1,1-3 9-15,1 1-8 0,-4-3-13 16,-3-1 48-16,-2 2 12 16,-5-3-6-16,2-1 14 15,-2 1-52-15,-1-4 2 16,-1-1-19-16,5 1 6 15,-4-4-15-15,1 3-69 0,2-7-124 16,5-1-140-16</inkml:trace>
          <inkml:trace contextRef="#ctx0" brushRef="#br0" timeOffset="54190.4996">19910 893 484 0,'0'0'79'16,"0"0"-73"-16,0 0-6 15,0 0 7-15,0 0-5 0,0 0 5 16,0 0-6 0,99 46-1-16,-92-29 0 0,-5-1 1 15,-2 0 9 1,0-6 1-16,0 3 16 0,0-3 29 16,0 0-10-1,0 0 18-15,0 0-5 0,-2 2-33 16,-1 5 7-16,3-2-21 0,0-1 1 15,0 6 14 1,0 0-19-16,0-3 10 0,8 1-18 16,0-4 2-1,-2-1 5-15,2-3-7 0,-5-3 0 16,4-2 4-16,-2 0-4 16,4 1 0-1,-1-2 0-15,7 4 0 0,-1-3 0 16,2 1 0-1,8-1-3-15,-2-5 3 0,7 0-37 16,1 0 35 0,2 0-11-16,0-5 13 0,-2-10-2 15,2-4 4 1,-3 1-2-16,-1-8 7 0,3 2-6 16,-6-5-1-16,4-4 0 0,-6 1 0 15,-3 2 17 1,-6 2-9-16,1 5 8 0,-8 5 13 15,-4 2-9 1,1 8 18-16,-1-4-8 0,-3 7-11 16,0 0 4-1,0 0-23-15,0 0-1 0,0-1 1 16,0-1-23-16,0-1 7 16,0 3 3-16,0 0 13 15,-10 1 4-15,-4 3-3 16,1 1-1-16,-7 0 19 15,-4 0-18-15,-1 10 4 16,3 3-5-16,-2 3 0 16,4 1-3-16,7-1 3 15,1 2 0-15,0 0-1 16,-1 7 4-16,1 1-3 16,0 5 1-16,4 2 0 0,-1 2 28 15,1-1-19 1,6-2 0-16,2 0 0 0,0-4-3 15,0-2-14 1,0-6 0-16,14-2-22 0,6-6 3 16,5-1-32-1,7-8 13-15,5-3-13 0,2 0-18 16,3 0-66-16,19-7-27 0,-16-9-43 16,-3-2-92-16</inkml:trace>
          <inkml:trace contextRef="#ctx0" brushRef="#br0" timeOffset="54700.4706">21062 834 204 0,'0'0'331'16,"0"0"-235"-16,0 0-40 15,0 0-1-15,0 0-26 16,0 0-28-16,0 0 9 16,0-46 3-16,0 46 11 15,0 0 30 1,0 0-15-16,0 0-2 0,0 0-8 16,0 5-28-16,0 15 32 0,-5 3 6 15,-5 5-23 1,3 3 13-16,-3 0-27 0,2-1-2 15,-1 4 15 1,1-1-14-16,-1-2-1 0,4 2 0 16,-3-4 6-1,-1-2-8-15,3-4 2 0,4-2 0 16,-5-4-1-16,4 2-11 16,3-6-14-16,-2-4-29 15,-1-2-128-15,1-3-41 16,-1-4-357-16</inkml:trace>
          <inkml:trace contextRef="#ctx0" brushRef="#br0" timeOffset="55350.4284">21343 824 26 0,'0'0'97'16,"0"0"34"-1,0 0-34-15,0 0 15 0,0 0 12 16,0 0-33 0,0 0 19-16,-70 97-44 0,53-82-25 15,-3 3 4 1,-4 0-25-16,2 3 9 0,0 2-18 16,2 0 1-16,0-3 37 15,5-4-40-15,4-4-8 16,0-2 12-16,4-4-4 15,2 0-9-15,0 1 0 16,-2-3-2-16,5 0 1 16,-4 1 1-16,4-1 0 15,-1-1 3-15,-1 2 3 16,4-3-6-16,0-2 0 0,0 0-3 16,0 0 2-1,0 0 2-15,0 0 8 0,0 0 6 16,0 0-6-1,0 0-7-15,0 0-2 0,0 0-16 16,0 6 14 0,9-1 3-16,2 3-1 0,1 2 4 15,0 0-3 1,-2 3-2-16,5-1 1 0,-1 2-4 16,3-2-5-16,1-1 9 0,1-2-27 15,4-1-5 1,-1-5-76-16,10-3 8 0,-3 0-50 15,-7 0-185-15</inkml:trace>
        </inkml:traceGroup>
      </inkml:traceGroup>
    </inkml:traceGroup>
    <inkml:traceGroup>
      <inkml:annotationXML>
        <emma:emma xmlns:emma="http://www.w3.org/2003/04/emma" version="1.0">
          <emma:interpretation id="{B1C5F33B-C253-4268-AF96-D986C9FC2B4E}" emma:medium="tactile" emma:mode="ink">
            <msink:context xmlns:msink="http://schemas.microsoft.com/ink/2010/main" type="paragraph" rotatedBoundingBox="2295,7871 32120,8616 31964,14883 2138,14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86CE7D-EF84-4830-A7BB-697198BC322C}" emma:medium="tactile" emma:mode="ink">
              <msink:context xmlns:msink="http://schemas.microsoft.com/ink/2010/main" type="line" rotatedBoundingBox="2295,7871 29053,8539 29007,10373 2249,9705"/>
            </emma:interpretation>
          </emma:emma>
        </inkml:annotationXML>
        <inkml:traceGroup>
          <inkml:annotationXML>
            <emma:emma xmlns:emma="http://www.w3.org/2003/04/emma" version="1.0">
              <emma:interpretation id="{19F50144-496A-4900-A057-E44A9BE80904}" emma:medium="tactile" emma:mode="ink">
                <msink:context xmlns:msink="http://schemas.microsoft.com/ink/2010/main" type="inkWord" rotatedBoundingBox="2295,7871 5249,7945 5215,9314 2261,9240"/>
              </emma:interpretation>
              <emma:one-of disjunction-type="recognition" id="oneOf8">
                <emma:interpretation id="interp40" emma:lang="en-US" emma:confidence="0.5">
                  <emma:literal>Ten</emma:literal>
                </emma:interpretation>
                <emma:interpretation id="interp41" emma:lang="en-US" emma:confidence="0">
                  <emma:literal>Then</emma:literal>
                </emma:interpretation>
                <emma:interpretation id="interp42" emma:lang="en-US" emma:confidence="0">
                  <emma:literal>Tien</emma:literal>
                </emma:interpretation>
                <emma:interpretation id="interp43" emma:lang="en-US" emma:confidence="0">
                  <emma:literal>Tens</emma:literal>
                </emma:interpretation>
                <emma:interpretation id="interp44" emma:lang="en-US" emma:confidence="0.5">
                  <emma:literal>R GNW</emma:literal>
                </emma:interpretation>
              </emma:one-of>
            </emma:emma>
          </inkml:annotationXML>
          <inkml:trace contextRef="#ctx0" brushRef="#br0" timeOffset="73700.5192">301 3032 476 0,'0'0'134'0,"0"0"-88"0,0 0 32 15,0 0 69 1,0 0-8-16,0 0-62 0,0 0-11 15,6-22 10-15,-6 22-36 16,0 0 1-16,0 0-21 16,0 5-19-16,0 11 33 15,0 1-25-15,0 5-9 16,0 3 7-16,0-1-6 16,0 3-1-16,0-1 0 15,0-1 1-15,-2 0 0 16,-5 0-1-16,-4 4 0 0,0-4 11 15,-1 1-9 1,1-4-2-16,-1-5 0 0,7-7 1 16,-2-3-9-1,5-1 8-15,2-4-20 0,0 2-7 16,0-2-60 0,0 0 0-16,0 0-38 15,0-2-67-15,0 0-76 0,0 0-218 0</inkml:trace>
          <inkml:trace contextRef="#ctx0" brushRef="#br0" timeOffset="74830.4211">-188 2830 12 0,'0'0'813'0,"0"0"-704"0,0 0-84 16,0 0 10-1,-66-152 46-15,55 117-47 0,3 5-11 16,2 1-23-1,0 2-4-15,3 7-3 0,3-1 0 16,0 9-2 0,0 1 9-16,0 0-20 0,3 6 20 15,11 0-15 1,6 0 4-16,7 3 3 0,-2 0 8 16,6-5 0-16,6-1 0 0,0 2 0 15,0-5 0 1,3 1 0-16,-1 6 1 0,1-3 19 15,3 7 13 1,0 0-2-16,1 4-8 0,3 16-22 16,4 5 53-1,1 4-16-15,-2 1-30 16,4-2 18-16,-3-7-25 0,3-9 12 16,0-7-4-1,3-5-2-15,3-7-2 0,3-20-5 16,-1-7 1-1,-8-7 7-15,-5-3-7 0,-12-2 4 16,-12-5 2 0,-11 3 2-16,-4 2-9 0,-10 4 1 15,0 12 7-15,0 9 17 16,-7 13-11-16,-10 8-14 16,-6 0-63-16,-2 24-45 0,-9 27-51 15,8-5-192 1,6-5-252-16</inkml:trace>
          <inkml:trace contextRef="#ctx0" brushRef="#br0" timeOffset="73192.648">-15 2797 377 0,'0'0'166'0,"0"0"-29"16,0 0 43-16,0 0-40 15,0 0-76-15,-14-2-23 16,3 17-40-16,-1 0-2 16,7 4 0-16,-2-7-31 15,7 1 25-15,0-6-2 16,0 4 9-16,0-3 36 0,0 2-28 15,4-2 15 1,2 1-14-16,-4 2-8 0,-2 5 17 16,0-1 3-1,0 4 14-15,0 10 7 0,-8 5-33 16,-3 5 4 0,-4 2-12-16,1 5-1 0,0-1 14 15,5 0-14 1,1-7 0-16,6-8 1 0,-2-5 0 15,4-7-1-15,-3-5 0 0,3-4 0 16,0-3 10 0,-3-3-2-16,1 2 16 0,-4-2 18 15,0 2-14 1,1-2 15-16,-1-1-21 0,0-2-9 16,0 1 15-1,4-1-22-15,-1 0 13 0,0 0 5 16,-3 0-24-16,-2 0 9 15,-1 0-9-15,-2-6-19 16,2-5 13-16,-2 4-13 16,2-1 17-1,-1 0-23-15,-2 1-14 0,0 2 10 16,4 0-44 0,-1-1-34-16,6 4-38 0,0-2-111 15,3-1-141-15</inkml:trace>
          <inkml:trace contextRef="#ctx0" brushRef="#br0" timeOffset="74140.4619">677 3000 15 0,'0'0'331'15,"0"0"-273"-15,0 0-51 0,0 0 41 16,0 0-18-1,0 0 22-15,0 0 45 0,2 20-2 16,-2-12 8 0,0 3-20-16,0 3-2 0,0 2 2 15,0 7-53 1,0 3 5-16,-8-1-29 0,2 5-5 16,1 2 14-16,-1 1-15 15,6-3 0-15,-2 2 4 16,2-5-2-16,0 0-2 15,-4-3 0 1,1-3-10-16,0-3 9 0,1-6-72 16,-4-1-93-16,2-6-84 15,-1-5-114-15</inkml:trace>
          <inkml:trace contextRef="#ctx0" brushRef="#br0" timeOffset="75530.3767">1311 3143 439 0,'0'0'65'16,"0"0"13"-1,0 0 36-15,0 0 1 0,0 0-41 16,0 0-37 0,0 0 34-16,0-126 17 0,-12 126-54 15,-2 0-7 1,-6 3-21-16,-5 13 1 0,3-1 3 16,-5 3-3-16,5 0 11 15,2-1 12-15,6-2-21 16,-1 4 4-16,7-4-13 0,-1 4 7 15,6 1-5 1,-2 2-2-16,2 4 0 0,3 2 19 16,0 4-18-1,0-2 4-15,0 0-5 16,0-4 8-16,0 0-7 0,13-6-1 16,2 0 0-1,2-1 0-15,0-4-4 0,0-5-15 16,1 1-5-1,-1-6-14-15,0-3 26 0,0-2-14 16,0 0 5 0,3 0 20-16,2-2-45 0,4-16-16 15,17-13-68 1,-9 3-90-16,-3-1-25 0</inkml:trace>
          <inkml:trace contextRef="#ctx0" brushRef="#br0" timeOffset="75870.357">1334 3194 715 0,'0'0'221'0,"0"0"-141"16,0 0-44-16,0 0 59 15,0 0-63-15,0 0-32 0,0 0 0 16,-12-2 1 0,12 2-1-16,-3 0 0 0,1 0 1 15,-1 0 28 1,-2 0 17-16,-5 0 17 16,-1 0 21-16,-7 9-62 0,-1 7-1 15,-1 0-21 1,3-4-11-16,3 6 11 0,3 0-57 15,-4 9-41 1,5-3-82-16,0-2-331 0</inkml:trace>
          <inkml:trace contextRef="#ctx0" brushRef="#br0" timeOffset="76240.3361">1817 3102 152 0,'0'0'102'0,"0"0"-79"16,0 0 7-16,0 0 79 15,0 0-21-15,0 0 7 16,0 0 28-16,-17 54-27 0,3-37 4 16,-3 2-38-1,0-5-34-15,3 5 5 0,-1-1-32 16,-2 1 1-1,0 0-2-15,0 1-31 0,-3-1-90 16,3-4-110 0,6-8-84-16</inkml:trace>
          <inkml:trace contextRef="#ctx0" brushRef="#br0" timeOffset="76540.3177">1784 3046 694 0,'0'0'153'0,"0"0"-32"16,0 0 19-1,0 0-57-15,0 0-72 0,0 0-11 16,0 0-7-16,0 12 6 16,5 8 1-16,3 4 5 15,4 5-5-15,2 0 0 16,-1 0 6-16,5-1 3 15,-4-2-8-15,3-6-1 16,-5-7-2-16,-1 0-6 16,-2-6 8-16,-1-2-23 0,1 2-19 15,2-3-48 1,1-2-88-16,-1-2-165 0</inkml:trace>
          <inkml:trace contextRef="#ctx0" brushRef="#br0" timeOffset="77260.2719">2215 3131 785 0,'0'0'131'0,"0"0"-43"16,0 0-33-1,0 0 12-15,0 0-37 16,0 0-23-16,0 0-6 15,-42 29-1-15,42-7-9 0,0-3 8 16,0 5 0 0,0-2-5-16,10-1 5 0,0 0-7 15,-2-2 8 1,-2-4 0-16,2-6-1 0,-3 1-1 16,5 2 2-16,-2-8 0 15,3 1 0-15,4-2-12 16,5-3 12-16,7 0 0 15,8 0 2-15,6-12 5 16,-2-7-7-16,1 1-1 16,-8 2-1-16,-7 1-30 15,-6 0 31-15,-7 6-9 16,-6-2 10-16,-1 0 17 0,-5-1 5 16,0-2 31-1,0-3 1 16,0-1-44-31,0-2 25 0,0-1-22 0,0 1-13 0,-5-1 16 0,-1 1-16 32,-3 1 1-32,1 5-1 0,-1-6-17 0,1 8 16 15,3 0-22 1,1 4 21-16,1 3-4 0,3 1 8 16,-3 4-2-16,3 0 0 15,0 0 3-15,0-1-3 16,0 1 0-16,0-3 0 15,0 1 4-15,0-1-2 16,0 0-2-16,0 3 0 16,0 0-5-16,0 0-1 15,0 0-4-15,0 0-13 16,10 0 22-16,0 0-9 0,-1 0 10 16,2 0-1-1,-4 0-10-15,-2 0 11 0,3 0 0 16,-2 0 0-1,8 0 7-15,0 0-6 0,3 0-1 16,3 0 0 0,-5-2-47-16,-10-3-102 0,-5-3-187 0</inkml:trace>
        </inkml:traceGroup>
        <inkml:traceGroup>
          <inkml:annotationXML>
            <emma:emma xmlns:emma="http://www.w3.org/2003/04/emma" version="1.0">
              <emma:interpretation id="{B2EF45CB-5C6E-4A75-B4EC-1F8F01A8323F}" emma:medium="tactile" emma:mode="ink">
                <msink:context xmlns:msink="http://schemas.microsoft.com/ink/2010/main" type="inkWord" rotatedBoundingBox="6520,8704 9375,8776 9361,9342 6506,9270"/>
              </emma:interpretation>
              <emma:one-of disjunction-type="recognition" id="oneOf9">
                <emma:interpretation id="interp45" emma:lang="en-US" emma:confidence="0.5">
                  <emma:literal>Uma</emma:literal>
                </emma:interpretation>
                <emma:interpretation id="interp46" emma:lang="en-US" emma:confidence="0.5">
                  <emma:literal>u Ma</emma:literal>
                </emma:interpretation>
                <emma:interpretation id="interp47" emma:lang="en-US" emma:confidence="0">
                  <emma:literal>Una</emma:literal>
                </emma:interpretation>
                <emma:interpretation id="interp48" emma:lang="en-US" emma:confidence="0">
                  <emma:literal>usual</emma:literal>
                </emma:interpretation>
                <emma:interpretation id="interp49" emma:lang="en-US" emma:confidence="0">
                  <emma:literal>ulna</emma:literal>
                </emma:interpretation>
              </emma:one-of>
            </emma:emma>
          </inkml:annotationXML>
          <inkml:trace contextRef="#ctx0" brushRef="#br0" timeOffset="78370.2331">3962 3127 209 0,'0'0'360'0,"0"0"-278"15,0 0-52-15,0 0 32 16,0 0-17-16,0 0-2 0,0 0-33 16,20-30 3-1,-17 30 48-15,-3 0-15 0,0 0 9 16,0 0 7-1,0 0-17-15,0 10 28 0,0 10-37 16,-12 6-4 0,1 8 16-16,2 4-47 0,1 4-1 15,3-1 0-15,1 0 2 0,4-4 4 16,0-1-5 0,0-8-1-16,4-5 0 0,4-6-1 15,-1-8 0 1,5-4-11-16,-2-2-21 0,3-3 27 15,1 0-11 1,9 0 17-16,8-13 0 0,6-8-17 16,6-4-15-1,3-1-35-15,-1-5 14 0,-2-2 22 16,-1-2-26-16,-5-4 55 16,-5 2 1-16,-7 3 2 15,-8 5 53-15,-5 5 19 16,-9 10 45-16,-3 4-4 15,0 5-41-15,0 1-7 16,0 4-9-16,0 0-57 16,-3 0-1-16,0 0-21 15,-3 19 3-15,6 7 16 0,0 3-20 16,0 3-11 0,0-2 26-16,9-2-21 0,6-5 17 15,-5-2-10 1,2-7-18-16,-1-3 34 0,-2-2-33 15,-4-2-19 1,2-2-13-16,-2 0-127 0,-5-5-310 0</inkml:trace>
          <inkml:trace contextRef="#ctx0" brushRef="#br0" timeOffset="78941.6392">5055 3104 973 0,'0'0'148'16,"0"0"-138"-16,0 0-10 15,0 0 0-15,0 0-10 16,0 0 10-16,0 0 0 15,10 46 10-15,-7-24-10 16,1-2 0-16,-4-3 0 16,0-1 6-16,0 2 3 15,0-2 0-15,-10 1 24 16,-7 3-27-16,-2 1 11 16,-4-1-15-16,-3 6-1 15,-5-3 13-15,0-3-14 16,6-3 1-16,-2 4-1 0,7-10-23 15,6 0-29 1,1-4-42-16,4-2-44 0,3-2 8 16,4-3 42 31,2-5-40-47,0-16-194 0</inkml:trace>
          <inkml:trace contextRef="#ctx0" brushRef="#br0" timeOffset="79551.6003">4989 3168 273 0,'0'0'104'0,"0"0"-65"16,0 0 37-16,0 0 1 15,0 0-7-15,0 0 28 16,0 0-2-16,39 21-40 0,-32-4 22 15,-2 5-24 1,3 1-33-16,-1-6 2 0,3 1-23 16,-1-3 6-1,2-2-5-15,3 0-1 0,-2-5 24 16,-1-1-23 0,1 1-1-16,0 0 6 0,-2 0-5 15,2-1-1-15,-1 1 0 0,0-3-19 16,1 0 19-1,-1-5-27-15,3 0 12 0,4 0 14 16,4 0-13 0,4-13 13-16,5-7-23 0,3-3-43 15,0-3 18 48,1-2-9-63,-4-2 11 0,-3 1 37 0,-4 1-21 0,-4-1 30 0,-10 10 1 0,-3-1 19 0,-5 6 59 0,-2 4-4 15,0 3 21-15,0 1 9 16,0 2-46-16,0 4-12 16,0 0-40-16,0 0 3 15,0 0-18-15,0 0-1 16,0 2 10-16,0 13-13 16,0 2 15-16,0 2-2 15,0-1 0-15,0-2 6 0,0-1-5 16,0-3-1-1,0 2 0-15,0 1 25 0,-9-3-24 16,1 3 22 0,-1 1-19-16,4-1 6 0,2-5-14 15,3 2 4 1,0-3-23-16,0 1-18 0,0 5-163 16,0-2-118-1,0 1-264-15</inkml:trace>
          <inkml:trace contextRef="#ctx0" brushRef="#br0" timeOffset="80201.5618">6146 3048 639 0,'0'0'19'0,"0"0"-6"15,0 0-26-15,0 0 13 16,0 0 0-16,0 0 9 0,0 0 1 15,-6 47-10 1,1-30 34-16,-7 2 16 0,2-2 36 16,-5 0 1-1,1 5-3-15,-3-3 7 0,2 8-67 16,5-1-3 0,0-1-21-16,8 3 10 0,2-3-6 15,0 1-4-15,0 0 1 0,5-6-1 16,12-6-9-1,3 0-14-15,0-6 17 0,1-3-6 16,-5-3 2 0,7-2 7-16,0 0-5 0,6 0 0 15,1-2-3 1,4-13-2-16,3-3-2 0,0-4 14 16,0-7-9-1,0-2 10-15,-2-3 0 0,-4 0 3 16,-3-5-1-16,-2-2-2 15,-3 0 26-15,-6-1 3 16,-12 7 13-16,-5 7 47 16,0 7 36-16,-5 8-44 15,-20 11-68-15,-9 2 12 16,-10 0-25-16,4 10-35 16,3 14 23-16,15-2-80 15,5 12-62-15,12-10 28 0,1 0-199 0</inkml:trace>
          <inkml:trace contextRef="#ctx0" brushRef="#br0" timeOffset="80481.5447">6487 3165 1027 0,'0'0'94'0,"0"0"-81"15,0 0 39 1,0 0-1-16,0 0-37 0,0 0 5 16,0 0-18-1,37 60 33-15,-22-34-31 0,2 2 4 16,-2 5 4 0,2 4-10-16,-4-5 7 0,1 2 2 15,4-5-4-15,-1-7-12 16,5-7-4-16,18-6-70 15,1-8-79-15,-4-1-178 0</inkml:trace>
        </inkml:traceGroup>
        <inkml:traceGroup>
          <inkml:annotationXML>
            <emma:emma xmlns:emma="http://www.w3.org/2003/04/emma" version="1.0">
              <emma:interpretation id="{F84ECC17-CC7B-4F54-A7F8-AD6FC13852DA}" emma:medium="tactile" emma:mode="ink">
                <msink:context xmlns:msink="http://schemas.microsoft.com/ink/2010/main" type="inkWord" rotatedBoundingBox="11109,8942 14817,9035 14804,9538 11096,9445"/>
              </emma:interpretation>
              <emma:one-of disjunction-type="recognition" id="oneOf10">
                <emma:interpretation id="interp50" emma:lang="en-US" emma:confidence="0.5">
                  <emma:literal>Haener</emma:literal>
                </emma:interpretation>
                <emma:interpretation id="interp51" emma:lang="en-US" emma:confidence="0">
                  <emma:literal>"ache</emma:literal>
                </emma:interpretation>
                <emma:interpretation id="interp52" emma:lang="en-US" emma:confidence="0">
                  <emma:literal>"acne</emma:literal>
                </emma:interpretation>
                <emma:interpretation id="interp53" emma:lang="en-US" emma:confidence="0.5">
                  <emma:literal>Hor Che</emma:literal>
                </emma:interpretation>
                <emma:interpretation id="interp54" emma:lang="en-US" emma:confidence="0">
                  <emma:literal>Hor Exe</emma:literal>
                </emma:interpretation>
              </emma:one-of>
            </emma:emma>
          </inkml:annotationXML>
          <inkml:trace contextRef="#ctx0" brushRef="#br0" timeOffset="81511.5162">8542 3296 179 0,'0'0'205'0,"0"0"-75"0,0 0 76 15,0 0 5 1,0 0-38-16,0 0-52 0,0 0-35 15,5-12 23 1,-5 12-65-16,0 0-24 0,0 0-20 16,0 0 0-1,0 0-7-15,0 0-9 0,0 2 3 16,0 13 13 0,0 4 0-16,0 3 0 0,0 5 8 15,0 1 2-15,-3-3-10 16,-3 1 0-16,1-3-6 15,2 0-7-15,0-5-2 16,3 0-75-16,0-6-69 16,0-1-202-16,0-9-244 0</inkml:trace>
          <inkml:trace contextRef="#ctx0" brushRef="#br0" timeOffset="81861.4776">8911 3284 660 0,'0'0'155'0,"0"0"-45"0,0 0 15 16,0 0-20-1,0 0-79-15,0 0-25 0,0 0-1 16,0-3-6 0,3 18 6-16,0 6 0 0,-1 2 1 15,-2 3 7 1,0-1-8-16,0 4 6 0,0-1-3 16,-2-3-1-16,-10 1-2 15,-4 0 0-15,1-1 0 16,-2-4-1-16,5-9-70 15,4-4-276 1,2-8-279-16</inkml:trace>
          <inkml:trace contextRef="#ctx0" brushRef="#br0" timeOffset="82541.4172">8727 3501 690 0,'0'0'224'0,"0"0"-136"16,0 0 25 0,0 0-39-16,0 0-67 0,0 0-7 15,0 0 0 1,99-35 0-16,-45 27 0 0,2 2-5 16,-2 4 4-16,-5 0-7 0,-6 2-21 15,-12 0-19 1,-8 0-73-16,-9 0-21 0,-3 0 25 15,-5 0 35 1,2 0 0-16,1 0-21 0,-1 0-3 16,7-8-30-1,-1-3 44-15,4 2 90 0,-1-5 2 16,-4 7 68 0,-1-3 82-16,-4 4 22 0,-4 4 28 15,-4-1-28-15,0 3-76 16,0 0-23-16,0 0-2 15,0 0-58-15,0 8-3 16,-12 7-4-16,4 7-4 16,-1 3 4-16,3-5-6 15,4 2 0-15,2-5-2 16,0-2-4-16,0-2 6 16,0-3 0-16,0 3 1 0,0-7 1 15,0 6 0 1,5-7-2-16,0 0 1 0,7-3-1 15,5-2 0 1,6 0-8-16,6 0-4 0,1 0 1 16,7-5 6-1,0-7-15-15,-3-6 17 0,-2 0-19 16,-4 0 22 0,-5-3 0-16,-5-2 0 0,-11 2 19 15,-1-4 1-15,-6 2 37 0,0-3-8 16,0 3-7-1,-6 5 10-15,-13 1-14 0,-10 6-31 16,-2 6-7 0,-3 5-3-16,0 0-18 0,9 0-62 15,5 10-47 1,5 16-47-16,6-6-133 0,6-4-210 0</inkml:trace>
          <inkml:trace contextRef="#ctx0" brushRef="#br0" timeOffset="82801.4043">9605 3435 773 0,'0'0'264'15,"0"0"-193"-15,0 0-32 0,0 0-10 16,0 0-28-1,0 0-1-15,0 0 0 0,45 79 1 16,-25-46 0 0,4 1 8-16,1-2-8 0,-3-3 0 15,5-5-2 1,-2-7-30-16,12-6-47 0,-8-10-126 16,-4-1-122-16</inkml:trace>
          <inkml:trace contextRef="#ctx0" brushRef="#br0" timeOffset="83361.3674">10536 3332 426 0,'0'0'597'0,"0"0"-522"0,0 0 0 15,0 0-2 1,0 0-15-16,0 0-31 0,0 0-25 16,-52-65 30-1,38 65-31-15,-4 0 7 0,-4 0 7 16,-3 0-14 0,-7 12-1-16,1 5 6 0,-1 4-6 15,2-1 34-15,1 3-6 31,6-2 0-31,6-1 2 0,5-1-28 0,7 1-2 0,0-2 0 16,5 2 2 0,0 3 1-16,0 1-3 0,2-2-7 15,15 4-1 1,6-3-31-16,6 1 26 0,1-5-7 16,2-4-56-16,-1-1 33 15,0-7-1-15,3-4 1 16,-2-1-22-16,-1-2-41 15,14 0-14-15,-10-12-60 16,-4-6-115-16</inkml:trace>
          <inkml:trace contextRef="#ctx0" brushRef="#br0" timeOffset="83721.8307">10592 3406 652 0,'0'0'189'0,"0"0"-90"0,0 0 45 15,0 0-32 1,0 0-86-16,0 0-10 0,0 0-3 15,-17 0-13 1,5 0 52-16,-2 6 44 0,-6 4-9 16,-3 3-13-1,-2-3-62-15,-1-3 7 0,1 2-19 16,-4-4-6 0,1 2-1-16,-1 4-28 15,4-1-44-15,3 0-38 0,2 4-125 16,8 0-135-1,7-4-142-15</inkml:trace>
          <inkml:trace contextRef="#ctx0" brushRef="#br0" timeOffset="84441.7766">11141 3243 591 0,'0'0'321'16,"0"0"-175"-16,0 0-64 0,0 0-8 15,0 0-39 1,0 0-35-16,0 0 0 0,0 19-3 16,0 0 10-1,0 9-5-15,-2 0-2 0,-8 1 0 16,2 0 17-16,-6-4-9 15,-1-1 3-15,-4-5 31 16,-1-1-3-16,-9 0 8 16,1-3-11-16,-1 3-35 15,1-3 20-15,8 1-21 16,3-6-11-16,11-2-42 16,6-8-152-16,0 0-168 15,4 0-254-15</inkml:trace>
          <inkml:trace contextRef="#ctx0" brushRef="#br0" timeOffset="85131.7334">11132 3350 836 0,'0'0'201'16,"0"0"-165"-16,0 0 10 0,0 0 14 15,0 0-60 1,0 0 0-16,0 0 7 0,57 49-5 16,-36-16 9-1,-4 6-11-15,-7 2 11 0,5-3-4 16,-3-5 0 0,-2-3-7-16,2-6 0 0,3-3 1 15,-2-4-7-15,4 2 12 16,3-5-6-16,0 2 0 15,3-6 4-15,0-3-12 16,6 0 8-16,1-7 0 16,7 0-6-16,0-7 2 15,0-8 4-15,-5-3-7 16,-7-2-20-16,-8 0 26 16,-2 2-11-16,-6-5 12 15,-7 1-1-15,1-2-8 47,-3-2 9-16,0-2 0-31,0 0 2 0,0 2 0 0,0 1 6 0,-3 0-8 0,1 8 25 0,2 2-14 0,0 2-3 0,0 6-8 0,0 2 1 16,0 2 2 0,0 3-3-16,-4 0 0 0,-7 0 0 15,-6 10-15-15,-5 14 15 0,-5 2 0 16,2 6 1-1,3 4-2-15,5 0 2 0,5-4 4 16,9 0-5 0,3-3 3-16,0-4-3 0,0-4 0 15,11-2 2 1,6 3 5-16,0-7-1 0,7 0 1 16,6-4 26-1,7-5-31-15,9 0-2 0,2-6 0 16,6 0 4-16,0 0-17 15,7 0-4-15,-5-12-33 16,6-5-32-16,15-15-77 16,-11 1-120-16,-17 0-223 15</inkml:trace>
        </inkml:traceGroup>
        <inkml:traceGroup>
          <inkml:annotationXML>
            <emma:emma xmlns:emma="http://www.w3.org/2003/04/emma" version="1.0">
              <emma:interpretation id="{EC974EEC-D2EB-4596-9568-0A2B38BB82F0}" emma:medium="tactile" emma:mode="ink">
                <msink:context xmlns:msink="http://schemas.microsoft.com/ink/2010/main" type="inkWord" rotatedBoundingBox="15184,8900 19062,8997 19033,10124 15156,10027"/>
              </emma:interpretation>
              <emma:one-of disjunction-type="recognition" id="oneOf11">
                <emma:interpretation id="interp55" emma:lang="en-US" emma:confidence="0.5">
                  <emma:literal>Kuiper</emma:literal>
                </emma:interpretation>
                <emma:interpretation id="interp56" emma:lang="en-US" emma:confidence="0">
                  <emma:literal>Keiper</emma:literal>
                </emma:interpretation>
                <emma:interpretation id="interp57" emma:lang="en-US" emma:confidence="0">
                  <emma:literal>Knipe</emma:literal>
                </emma:interpretation>
                <emma:interpretation id="interp58" emma:lang="en-US" emma:confidence="0">
                  <emma:literal>Kupe</emma:literal>
                </emma:interpretation>
                <emma:interpretation id="interp59" emma:lang="en-US" emma:confidence="0">
                  <emma:literal>Kaipen</emma:literal>
                </emma:interpretation>
              </emma:one-of>
            </emma:emma>
          </inkml:annotationXML>
          <inkml:trace contextRef="#ctx0" brushRef="#br0" timeOffset="85931.6881">12682 3369 91 0,'0'0'162'16,"0"0"79"-16,0 0 66 0,0 0-98 15,0 0-44-15,0 0-47 0,0 0-20 16,0-6-24-1,0 6-72-15,0 0 9 0,0 0-11 16,0 0-26 0,0 0 19-16,0 0-31 0,-2 3-4 15,-1 12 41 1,-2 8-18-16,-5 2 19 0,0 4 0 16,-2 3 1-1,0-4 9-15,2 4-10 0,0-6 0 16,5-3 5-16,2-2-4 15,1-4-1-15,2-1 0 16,0-1 0-16,0-3-1 16,0 2 1-16,0-1-6 15,0-3-4-15,0 2-79 16,0 0-31-16,0-4-8 16,0-3-223-16,0-2-61 0</inkml:trace>
          <inkml:trace contextRef="#ctx0" brushRef="#br0" timeOffset="86481.6541">13019 3369 793 0,'0'0'147'16,"0"0"-128"-16,0 0 16 15,0 0-18-15,0 0-8 16,0 0-8-16,0 0-1 16,0 35 0-16,0-17 0 15,-12 4 10-15,0-3-10 16,-5 2 8-16,1-1-7 16,-8-6 46-16,-1 5-7 15,-1-6-2-15,-2 1-9 0,-1-2-29 16,9-5 12-1,3 1-12-15,9-6-4 0,3 1 2 16,-2 0 3 0,7-3-1-16,-2 0 13 0,2 0-11 15,0 0 11 1,0 0-13-16,0 0 0 0,0 0 5 16,0 0-5-1,0 0 0-15,0 0-1 0,0 0-10 16,0 0 10-16,0 0-21 0,0 0-25 15,0 0 15 1,12 0 10-16,7 0 22 0,6 2 25 16,10 1-24-1,2 2 9-15,2-1-10 0,-2 5 1 16,-5 1 2 0,-3-3-3-16,-7 4-11 0,-2-3-5 15,3-4-62-15,3 0-57 16,2-4-55-16,31 0 32 15,-8-4 23-15,1-10-83 0</inkml:trace>
          <inkml:trace contextRef="#ctx0" brushRef="#br0" timeOffset="87131.6108">13624 3481 508 0,'0'0'337'16,"0"0"-149"-16,0 0-15 15,0 0-21-15,0 0-104 16,0 0-48-16,0 0-10 0,-91 9 10 15,79 13-20 1,7 8 2-16,5 1-9 0,0 1-37 16,11 0 31-1,18-7-34-15,10-7 15 0,1-3 51 16,1-7-21 0,-4-4 8-16,-7-4-16 0,-1 0 1 15,-4 0 28-15,-1 0-17 0,-4-13 18 16,0-6 2-1,-1-3 4-15,6-6-2 16,-2-4 12-16,3 2-5 16,-3 2 49-16,-9 5-27 0,-3 5-7 15,-5 8 23 1,-6 4-7-16,0 4-4 0,0 2-32 16,0 0 7-1,0 0-13-15,0 14 0 47,0 0 0-16,0 7-1-31,0-4-7 0,0 0 1 0,8 0-4 0,1-5-7 0,-1-1 12 0,4-6 6 0,-1 0 0 0,1-1-2 0,0 0-2 16,7-4-2-16,4 0 5 16,8 0-3-16,6 0 3 15,6-4 1-15,3-5-22 0,-4-7 3 16,-2 4-40-1,-3-5 25-15,-8 5 17 0,-7-3 10 16,-8 1 7 0,-3 3 16-16,-7 0 45 0,-4 5 54 15,0 0-51 1,0 3 22-16,0 3-42 0,0 0-43 16,0 0 3-1,0 5-4-15,0 10 0 0,0 2-1 16,0 5-18-16,8-3-17 0,17 0-29 15,9-4-25 1,1-4 25-16,2-6-41 0,-8-5-70 16,-12 0-166-16</inkml:trace>
          <inkml:trace contextRef="#ctx0" brushRef="#br0" timeOffset="87361.5967">14193 3300 965 0,'0'0'227'16,"0"0"-176"-16,0 0-37 15,0 0 82 1,0 0-52-16,0 0-44 31,153-45-30-31,-67 35-65 0,22-5-81 0,-26 6-144 0,-19-3-321 0</inkml:trace>
          <inkml:trace contextRef="#ctx0" brushRef="#br0" timeOffset="88890.7007">15237 3201 77 0,'0'0'566'16,"0"0"-540"-16,0 0-7 0,0 0 26 16,0 0-38-1,0 0 9-15,0 0 13 0,19 21 37 16,-19 11 25 0,0 3 6-16,-14 8 8 0,-11 11-41 15,-7 5-31-15,2 5 20 16,-4 10-42-16,-1 2-4 15,4 10 1-15,3 0 0 16,2 4-9-16,3 0 1 16,6-6-6-16,2-7 0 15,7-15 8-15,2-20-2 16,1-13 0-16,5-17 7 16,0-8-7-16,0-4 3 15,0 0 13-15,0-23 61 16,0-14-77-16,5-9 6 0,16-15-14 15,4-8-8 1,7-11-4-16,1-4-44 0,8-2-53 16,1 0 55-1,-3 8-11-15,1 6-15 0,-6 10 42 16,-2 11 8 0,-3 13 27-16,-1 7-4 0,1 9 8 15,1 3 6-15,4 3 1 0,3 6 0 16,7 0 0-1,-2 5-4-15,0 5 4 0,-7 0 1 16,-4 0 0 0,-8 15 15-16,-11 8-16 0,-7 1 25 15,-5 1 48 1,0-2-13-16,0 3 0 0,-17-3-16 16,-6-3-15-1,1 1 7-15,-5-3-27 0,2-4 8 16,3 0-10-16,1-4 0 15,8-5-9-15,6-2 2 16,7-3-20-16,0 0 4 16,0 0-75-16,9 0-102 15,19 0 50-15,6-11-21 16,3-6 7-16,3-1 67 16,1-3 45-16,-8 3 45 15,-4 0 13-15,-7 6 67 0,-7 1 15 16,-6 6 25-1,-6 0 10-15,-1 0-25 0,-2 5-11 16,0-3-16 0,0 3-52-16,3 0-7 0,0 0-19 15,-1 0-24 1,7 0 24-16,-1 0-2 0,7 11 2 16,-3 1 6-1,-2 1-5-15,2 0 9 0,0-3-10 16,-4-2 10-16,0-5-7 15,4-3-3-15,5 0 7 16,5 0 26-16,13-7-26 16,4-10 1-16,5-6-8 0,3-3-15 15,2-3 15 1,-7 5-32-16,-5-2 32 0,-8 7-9 16,-12 2 22-1,-11 7 18-15,-4 6 76 16,-2 1-7-16,0 3 10 15,0 0-61-15,0 0-36 0,-5 5-10 16,-4 12-2 0,1 7-2-16,5 1 1 0,3 6-23 15,0-3 22 1,20-2-20-16,12-3 3 0,2-5 17 16,3-3-50-16,-7-2 35 62,-10-5-40-31,-8-6-202-31,-9-2-415 0</inkml:trace>
        </inkml:traceGroup>
        <inkml:traceGroup>
          <inkml:annotationXML>
            <emma:emma xmlns:emma="http://www.w3.org/2003/04/emma" version="1.0">
              <emma:interpretation id="{7C5ECDBD-59FC-482F-B584-C0C4AE150E33}" emma:medium="tactile" emma:mode="ink">
                <msink:context xmlns:msink="http://schemas.microsoft.com/ink/2010/main" type="inkWord" rotatedBoundingBox="19528,8987 22946,9072 22933,9602 19515,9517"/>
              </emma:interpretation>
              <emma:one-of disjunction-type="recognition" id="oneOf12">
                <emma:interpretation id="interp60" emma:lang="en-US" emma:confidence="0.5">
                  <emma:literal>course</emma:literal>
                </emma:interpretation>
                <emma:interpretation id="interp61" emma:lang="en-US" emma:confidence="0.5">
                  <emma:literal>corn E</emma:literal>
                </emma:interpretation>
                <emma:interpretation id="interp62" emma:lang="en-US" emma:confidence="0">
                  <emma:literal>Course</emma:literal>
                </emma:interpretation>
                <emma:interpretation id="interp63" emma:lang="en-US" emma:confidence="0">
                  <emma:literal>comb E</emma:literal>
                </emma:interpretation>
                <emma:interpretation id="interp64" emma:lang="en-US" emma:confidence="0">
                  <emma:literal>combs E</emma:literal>
                </emma:interpretation>
              </emma:one-of>
            </emma:emma>
          </inkml:annotationXML>
          <inkml:trace contextRef="#ctx0" brushRef="#br0" timeOffset="89670.6535">17385 3233 575 0,'0'0'185'0,"0"0"-116"16,0 0-32-16,0 0 15 15,0 0-20-15,0 0-30 16,0 0 4-16,-24 0-6 0,11 0 0 16,-14 0 0-1,-3 12 27-15,-11 6 34 0,2 0 3 16,-4 2-32-1,4 2 12-15,-2 0-9 0,11-1-13 16,3-1 30 0,7-5-23-16,10 4-3 0,-2-2-6 15,7 1-18 1,-2 3-2-16,2 2 0 0,-1 0 0 16,0 2 1-16,3 1-1 0,-2 2 0 15,2 0 1 1,-2 1 0-16,5-7-2 15,0 1 1-15,0-4-33 16,0-7 5-16,8-1-28 16,17-3 7-16,9-7 33 15,10-1-29-15,6 0-43 16,24-1-96-16,-13-18-99 0,-7 4-226 0</inkml:trace>
          <inkml:trace contextRef="#ctx0" brushRef="#br0" timeOffset="90320.6412">17814 3417 461 0,'0'0'346'16,"0"0"-217"-16,0 0-35 0,0 0 63 16,0 0-29-1,0 0-86-15,0 0-4 0,0-5-13 16,0 5-24-1,0 0 0-15,0 0-1 0,-8 0 0 16,-10 15-2 0,-4 8 14-16,-2 5-13 0,2 3 1 15,2-5 0 1,6-3-1-16,6-5-10 0,1-6 11 16,7-1-1-16,0-5-18 15,0 2-2 1,0 1-5-16,17-2 8 0,3-2 12 15,6-2 2 1,6-3 3-16,10 0 1 0,3 0-35 16,4-5-8-1,0-10-38-15,-7 2 16 0,-5-5 20 16,-5-1 12-16,-7 2 24 0,-8-6 7 16,-5 3 4-1,-7-3 27-15,-5 0 24 0,0 2-11 16,0 1 45-1,-20 1-23-15,0 9 5 0,-6 2-3 16,1 6-59 0,0 2-4-16,5 0-3 0,8 0-38 15,7 0-23 1,5 10-69-16,0 0-21 0,0 4-15 16,40-2-27-16,2-4-27 0,-5-3-52 15</inkml:trace>
          <inkml:trace contextRef="#ctx0" brushRef="#br0" timeOffset="90785.4967">18133 3444 98 0,'0'0'80'16,"0"0"2"-16,0 0 78 0,0 0 13 16,0 0-40-1,0 0-18-15,0 14-35 0,0-9-9 16,0 3-19-16,0-1-38 16,0 6 14-16,2 3-21 15,13 2-6-15,1 2 27 16,8 2-10-16,-5 4 3 15,1-6-21-15,0 1 5 16,-6-5-17-16,-3-4 11 16,-2-6-18-16,2-3 7 15,6-3 2-15,7 0 10 16,10-3 0-16,8-20 2 16,12-5-13-16,3-8 4 0,5-5-35 15,1 0-24 1,-3 0-38-16,-9 5 30 0,-9 3 55 15,-12 4 19 1,-13 6 93-16,-9 3 62 16,-8 7 7-16,0 3 18 15,0 5-67-15,0 2-35 16,0 1-53-16,0 2-13 0,0 0-18 16,0 0 6-16,-3 5-7 15,-5 15-8 1,-1 6 13-16,-3 5 1 0,1 2-4 15,2 0-28 1,1-2 31-16,-1-3-18 0,4-5 11 16,-3-5-2-16,1-3-2 15,2-3-35-15,-3 0-45 16,1-5-106-16,5-2-176 0</inkml:trace>
          <inkml:trace contextRef="#ctx0" brushRef="#br0" timeOffset="91555.4497">19042 3289 358 0,'0'0'591'0,"0"0"-507"15,0 0-73 1,0 0 57-16,0 0-35 0,0 0-33 16,0 0-49-1,9 11 38-15,-4 9 11 0,-2 9 0 16,-3-2 7-16,0 3 12 16,0 4 9-16,-10-3-27 15,-5-1 12-15,3-1-7 16,-1-4-5-16,4-2 16 15,1-5-17-15,1-5 0 16,5-2 3-16,-1-6-3 16,3-1 0-16,0-1-6 15,0-3-1-15,0 2 1 16,-3-2 6-16,3 0 0 16,0 0 7-16,0 3-6 0,0-3-1 15,0 0 0 1,0 0 0-16,0 0 14 0,8-5-14 15,16-14-18 1,4-1 17-16,6-2-70 0,0-4-19 16,-2 6-4-1,-4-1 25-15,-9 7 49 0,-4 2 5 16,-7 5 15-16,-4 4 0 0,1 3-3 16,0 0-30-1,7 0-42-15,8 0 14 0,2 0 48 16,8 0-19-1,-3 0 12-15,5 0 14 16,-3 0-12-16,-4 0 18 16,-5 0 0-16,-3 0 0 0,-9 5 28 15,-2 3 5 1,-3 1 32-16,-3 2-1 0,0 5-47 16,0 2 0-16,0 0-17 15,-5 2-1 1,-4 0 0-16,3-1 1 0,-3 1 0 15,4-4 0-15,-3-2 1 16,-1-3-1 0,1-1 9-16,-7-2 18 0,-5-4 31 15,-6 0-30-15,-2-4-28 16,2 0-15-16,3 0-54 0,9-14-47 16,6-3-230-16</inkml:trace>
          <inkml:trace contextRef="#ctx0" brushRef="#br0" timeOffset="92195.4175">20181 3373 622 0,'0'0'113'16,"0"0"-93"-16,0 0-20 0,0 0 90 15,0 0-14 1,0 0-24-16,0 0-14 0,-74-10 11 15,64 10 0 1,3 0 22-16,-3 0 20 0,-3 0-25 16,-1 0 2-1,-4 0-1-15,-1 10-49 0,-1 6 7 16,0 1-25-16,3 6 2 0,2 3 9 16,4 5-11-1,5 0 0-15,4 2 0 0,2 0-36 16,0 4 26-1,0-7-25-15,2-2-12 0,9-6 39 16,1-3-20 0,0-7-5-16,5-2 18 15,5-3-10-15,10-6 24 16,7-1 0-16,9 0-39 0,6 0-41 16,20-18-58-16,-11 1-117 15,-11 2-64-15</inkml:trace>
          <inkml:trace contextRef="#ctx0" brushRef="#br0" timeOffset="92535.3919">20228 3514 116 0,'0'0'226'0,"0"0"-152"0,0 0 2 15,0 0-15 1,0 0-22-16,0 0 52 0,0 0 17 16,37 0 15-16,-37 0 2 15,0-2-31-15,0-1 18 16,-5-2 5-16,-3 2 21 15,-7-2-51-15,1 3-72 16,-6 2-5-16,-2 0-10 16,-5 0-30-16,-3 5 15 15,-19 21-99-15,7-1-143 16,8-2-351-16</inkml:trace>
        </inkml:traceGroup>
        <inkml:traceGroup>
          <inkml:annotationXML>
            <emma:emma xmlns:emma="http://www.w3.org/2003/04/emma" version="1.0">
              <emma:interpretation id="{64792533-2FA8-4ABC-B995-688D7FD57B83}" emma:medium="tactile" emma:mode="ink">
                <msink:context xmlns:msink="http://schemas.microsoft.com/ink/2010/main" type="inkWord" rotatedBoundingBox="24998,9193 26006,9218 25979,10274 24971,10249"/>
              </emma:interpretation>
              <emma:one-of disjunction-type="recognition" id="oneOf13">
                <emma:interpretation id="interp65" emma:lang="en-US" emma:confidence="0.5">
                  <emma:literal>org</emma:literal>
                </emma:interpretation>
                <emma:interpretation id="interp66" emma:lang="en-US" emma:confidence="0">
                  <emma:literal>ag</emma:literal>
                </emma:interpretation>
                <emma:interpretation id="interp67" emma:lang="en-US" emma:confidence="0">
                  <emma:literal>og</emma:literal>
                </emma:interpretation>
                <emma:interpretation id="interp68" emma:lang="en-US" emma:confidence="0">
                  <emma:literal>omg</emma:literal>
                </emma:interpretation>
                <emma:interpretation id="interp69" emma:lang="en-US" emma:confidence="0">
                  <emma:literal>ang</emma:literal>
                </emma:interpretation>
              </emma:one-of>
            </emma:emma>
          </inkml:annotationXML>
          <inkml:trace contextRef="#ctx0" brushRef="#br0" timeOffset="94285.2834">22794 3553 340 0,'0'0'338'15,"0"0"-184"-15,0 0-32 0,0 0 8 16,0 0-62 0,0 0-39-16,0 0 14 0,-46-41-23 15,38 38 19 1,-4 3 1-16,2 0-40 0,-5 0 28 16,-2 0-27-16,0 0 12 15,-5 0 18-15,-2 13-31 16,1 5 26-16,-4 0-4 15,-2 5-22-15,1 0 35 16,2 0-29-16,1-2 4 16,7 2-4-16,4-3 3 15,2 0-10-15,9-2 1 16,1 2-3-16,2-4-4 0,0-1 7 16,0 0 0-1,17-1-1-15,0-7-37 31,3 1 8-31,5-4 11 0,4-4 5 0,3 0 5 0,2 0 2 16,-1 0 6 0,1-4 0-1,1-11-23-15,-1-4 13 0,-3-1 4 16,-3-5 7-16,4-3-2 0,-7-4 3 16,1-3-1-16,-3 2 4 0,-6-1 5 15,-3 1-9 1,-6 5 0-16,-1 2 0 0,-7 8 41 15,0 6-35 1,0 4 1-16,0 2-7 0,0 6 0 16,0 0-1-1,0 0-15-15,0 0-22 0,0 0 2 16,3 9-13-16,7 3-12 16,-1 1 33-16,2-3-14 15,3 3 32-15,1-5-3 16,2 2-11-16,3-2 23 15,2-3-18-15,5 0 19 16,3-5 0-16,7 0 4 16,0 0-4-16,6 0 0 15,-3-5-1-15,0-5 0 16,-6-3 1-16,-2 0 0 16,-10 0 15-16,-7 3-14 0,-13 0 75 15,-2 2 6 1,0 3-2-16,-12 2-9 0,-10 0-42 15,-3 3-11 1,-7 0-4-16,3 3-12 0,4 13-4 16,8 4-4-1,5 1-34-15,7 4 19 0,5 1-25 16,0-1 5-16,0-1 14 0,5-7-9 16,7-4 17-1,2-2 3-15,-3-6 12 16,3-4 3-1,4-1 1-15,-1 0 0 0,0 0 0 0,0 0 10 16,3-11-16 0,-6-3 6-16,1 2 0 0,-7-1 2 15,-3 0-2 17,-1 3 8-32,-4 2 16 0,0 1 4 0,0 3 22 0,-4 4-26 15,-4 0-17-15,-6 0 8 16,3 0-15-16,-1 14-1 15,0 4 0 1,7 8-23-16,0 3 10 0,5 8-11 16,0 3-7-16,0 6 32 15,0 1-5-15,8-4 5 16,-6 1 0-16,-2-5 7 0,0-1-11 31,0-1 4-31,0 0 0 0,-8-1 13 16,-3 2-12-16,0 4 14 15,-1-5 11-15,3 0-26 0,4-5 14 16,-1 1-8 0,-3-1-6-16,-1-3 16 0,-8 1-15 15,-8-5 19 1,-7-4 17-16,-13-4-10 0,-6-4 20 16,-7-5-28-16,0-3-11 0,2-5 13 15,8 0 0 1,10-13 23-16,12-13 16 0,7-7-51 15,15-7 5 1,5-4-14-16,0-2-19 0,12 5-7 16,18 2-51-1,7 9-23-15,15 2-9 0,-10 10-133 16,-4 0-362-16</inkml:trace>
        </inkml:traceGroup>
        <inkml:traceGroup>
          <inkml:annotationXML>
            <emma:emma xmlns:emma="http://www.w3.org/2003/04/emma" version="1.0">
              <emma:interpretation id="{B3D19CEC-E009-4151-92F0-BF39D99E2F68}" emma:medium="tactile" emma:mode="ink">
                <msink:context xmlns:msink="http://schemas.microsoft.com/ink/2010/main" type="inkWord" rotatedBoundingBox="27273,8827 29044,8871 29016,10015 27244,9971"/>
              </emma:interpretation>
              <emma:one-of disjunction-type="recognition" id="oneOf14">
                <emma:interpretation id="interp70" emma:lang="en-US" emma:confidence="0.5">
                  <emma:literal>"C</emma:literal>
                </emma:interpretation>
                <emma:interpretation id="interp71" emma:lang="en-US" emma:confidence="0.5">
                  <emma:literal>. C</emma:literal>
                </emma:interpretation>
                <emma:interpretation id="interp72" emma:lang="en-US" emma:confidence="0">
                  <emma:literal>IC</emma:literal>
                </emma:interpretation>
                <emma:interpretation id="interp73" emma:lang="en-US" emma:confidence="0">
                  <emma:literal>. c</emma:literal>
                </emma:interpretation>
                <emma:interpretation id="interp74" emma:lang="en-US" emma:confidence="0">
                  <emma:literal>1 C</emma:literal>
                </emma:interpretation>
              </emma:one-of>
            </emma:emma>
          </inkml:annotationXML>
          <inkml:trace contextRef="#ctx0" brushRef="#br0" timeOffset="95265.2227">24680 3865 644 0,'0'0'114'16,"0"0"-99"-16,0 0 48 0,0 0 134 16,0 0-98-1,0 0-55-15,0 0 25 0,0 0-17 16,0-3 18-16,0-2 53 0,0 0-35 16,0-4 0-1,9-6-34-15,2-4-52 0,8-8 14 16,13-6-16-1,10-9 0-15,10-11-1 0,7-5-8 16,2-1 0 0,1-2-12-16,-5 0 9 0,-6 1 5 15,-2 5 7 1,-7 0 0-16,-5 4 5 0,-8 7 1 16,-9 12-6-16,-10 11 9 15,-3 9-8-15,-4 5 31 16,-3 7-31-16,0 0 0 15,0 0-1-15,0 0-7 16,0 3-25-16,0 20-24 16,0 14 46-16,0 9 9 15,-3 5 1-15,-11 2 0 16,-4-4 0-16,-4 0 3 0,-4-1-3 16,-5 1 0-1,-3 0 0-15,-3 2 13 0,3 2-12 16,-1 2 0-1,6 0 14-15,4 2-15 0,5-3 0 16,1-1 0 0,4-4 0-16,7-6-6 0,-1-4 6 15,4-8 0-15,2-8 1 16,-1-8 1-16,2-7-2 16,2-3 0-16,0-5 0 0,0 3 0 15,0-3 0 1,0 0 0-16,0 0-1 0,0 0-10 15,0 0 2 1,0 0-19-16,0 0-33 0,0 0-12 16,0 0-82-1,0 0-247-15</inkml:trace>
          <inkml:trace contextRef="#ctx0" brushRef="#br0" timeOffset="96225.1651">26287 3542 375 0,'0'0'128'16,"0"0"-96"-16,0 0 75 16,0 0 50-16,0 0-4 15,0 0-55-15,140-153-31 16,-123 124 23-16,-6 6-40 15,-2 0-37-15,-7 9 51 16,-2-2-6-16,0 6-27 16,0 4-21-16,-14 1-4 15,-3 4-8-15,0-2 2 16,2 3-4-16,2 0 2 16,4 0 2-16,1 0 0 31,1 0 18-31,-3 0-17 0,-8 0 24 0,-4 0-19 15,-10 0 0-15,-2 0 0 0,-6 4-5 16,-2 12-1 0,-1 1 0-16,0 10 0 15,-3-1 0-15,4 3 0 0,5 2 1 0,3-3 6 16,6 3-6 0,2-3-1-16,3 1 8 0,6-4-2 15,-3 3 16 1,6 3-2-16,-3-1-14 0,2 2 30 15,5 0-25 1,-5 5 6-16,3-2-5 0,2 6-11 16,0 3-1-1,0-1 0-15,1 4 1 0,3-7 2 16,1 1-2-16,1-7-1 16,1-4 0-16,3-2 4 15,0-5-4-15,0-2 0 16,0-3 0-16,10-5 9 15,4-1-9-15,2-1 0 16,10-3 6-16,6-3 1 16,10-4-4-16,7-1-3 15,5 0 0-15,3 0-1 0,-3 0 2 16,0-9-2 0,-6-7 1-16,-5 4-38 31,-6-5 21-31,-6 5-11 0,-12 0-24 0,-4-11-43 0,-10 5-160 15,-5-3-555-15</inkml:trace>
        </inkml:traceGroup>
      </inkml:traceGroup>
      <inkml:traceGroup>
        <inkml:annotationXML>
          <emma:emma xmlns:emma="http://www.w3.org/2003/04/emma" version="1.0">
            <emma:interpretation id="{641C44E4-3223-4269-AC6E-E2A0FE16E122}" emma:medium="tactile" emma:mode="ink">
              <msink:context xmlns:msink="http://schemas.microsoft.com/ink/2010/main" type="line" rotatedBoundingBox="2783,9350 32086,10625 31967,13349 2664,12073"/>
            </emma:interpretation>
          </emma:emma>
        </inkml:annotationXML>
        <inkml:traceGroup>
          <inkml:annotationXML>
            <emma:emma xmlns:emma="http://www.w3.org/2003/04/emma" version="1.0">
              <emma:interpretation id="{4F1EC84F-1A51-4FFC-B098-DA98668B701C}" emma:medium="tactile" emma:mode="ink">
                <msink:context xmlns:msink="http://schemas.microsoft.com/ink/2010/main" type="inkWord" rotatedBoundingBox="2676,11095 2896,9973 3324,10057 3104,11179"/>
              </emma:interpretation>
              <emma:one-of disjunction-type="recognition" id="oneOf15">
                <emma:interpretation id="interp75" emma:lang="en-US" emma:confidence="0.5">
                  <emma:literal>y</emma:literal>
                </emma:interpretation>
                <emma:interpretation id="interp76" emma:lang="en-US" emma:confidence="0">
                  <emma:literal>Z</emma:literal>
                </emma:interpretation>
                <emma:interpretation id="interp77" emma:lang="en-US" emma:confidence="0">
                  <emma:literal>Y</emma:literal>
                </emma:interpretation>
                <emma:interpretation id="interp78" emma:lang="en-US" emma:confidence="0">
                  <emma:literal>z</emma:literal>
                </emma:interpretation>
                <emma:interpretation id="interp7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106775.9414">305 4441 74 0,'0'0'81'0,"0"0"-50"16,0 0 10-16,0 0 19 16,0 0-47-16,0 0 5 15,0-29 36-15,0 22-12 0,0-1-6 16,0-2-8-1,0 2 29-15,0-1 30 0,0-2-44 16,0 1 40 0,0 2-13-16,0 3-39 0,0-1 15 15,0 5-4 1,0-3-13-16,0 4-15 0,0 0-7 16,0 0-7-16,0-3 0 0,0 3 0 15,0-1 8 1,0-3-8-16,2 0 2 0,-2 1 15 15,0 0 1 1,0 1 38-16,0 2 8 0,0 0-34 16,0 0 6-1,0 0-36-15,0 0-1 0,0 12-7 16,0 10 5 0,0 1-3-16,0 0 6 0,0 0 0 15,11-6 0-15,3-1 6 16,3-3-6-16,1-5 3 15,-4-4 7-15,3 0-11 16,-6-3 1-16,1-1-7 16,-4 3 6-16,1-3 1 15,1 0 0-15,8 0-8 16,5 0-5-16,2-16 13 16,7-4-13-16,-4-2 3 0,1-7 9 15,-7 4 1 1,-5-1 0-16,-5 6 0 0,-4 2 10 15,-5 4-7 1,-1 10 39-16,-2 0-17 0,0 4 8 16,0 0-33-1,-2 0 1-15,-9 14-2 0,-3 9-1 16,-1 3 1 0,7 2 1-16,2 0-4 0,3-3-3 15,0 1 4-15,3-6 3 0,0 1 0 16,0-2-2-1,0-2 2-15,0 3 0 0,0 6 0 16,-11 6 5 0,-3 7-4-16,-9 13-1 0,-2 9 0 15,-1 9 5 1,3 1-5-16,3-2 0 0,3-5-7 16,9-11 1-16,3-8 7 15,1-12-1-15,4-8 0 16,0-4 7-16,0-5-13 15,-3-4 6-15,-5 1 0 16,-6 2 11-16,-4 0-11 16,-4 3 7-16,-7 0 2 15,4 0-3-15,2-5 3 16,6-3-9-16,5-4 0 16,10-6 12-16,-1 0-5 15,0 0 53-15,-3 0 27 0,-5-11-67 16,-3-10 4-1,-1-4-24-15,-2-6 0 0,3 3 2 16,0 0-2 0,5 2 0-16,4 5 0 0,2 7 7 15,3 3-4 1,0-2-3-16,8 0-9 0,27-1 8 16,9-8-18-16,17 0 10 15,4-6 8-15,1-2-11 16,-10-2 12-16,-7-1 0 15,-12-4-2-15,-6 3-7 16,-10-5-97-16,-6 3 54 16,-3 0 2-16,3 0-157 15,-5 8 56-15,0 8-189 0</inkml:trace>
        </inkml:traceGroup>
        <inkml:traceGroup>
          <inkml:annotationXML>
            <emma:emma xmlns:emma="http://www.w3.org/2003/04/emma" version="1.0">
              <emma:interpretation id="{275DA022-123E-49EA-8709-582F04677111}" emma:medium="tactile" emma:mode="ink">
                <msink:context xmlns:msink="http://schemas.microsoft.com/ink/2010/main" type="inkWord" rotatedBoundingBox="3597,10235 7576,10215 7579,10845 3601,10865"/>
              </emma:interpretation>
              <emma:one-of disjunction-type="recognition" id="oneOf16">
                <emma:interpretation id="interp80" emma:lang="en-US" emma:confidence="0.5">
                  <emma:literal>Konnor</emma:literal>
                </emma:interpretation>
                <emma:interpretation id="interp81" emma:lang="en-US" emma:confidence="0">
                  <emma:literal>Manurer</emma:literal>
                </emma:interpretation>
                <emma:interpretation id="interp82" emma:lang="en-US" emma:confidence="0">
                  <emma:literal>kinnor</emma:literal>
                </emma:interpretation>
                <emma:interpretation id="interp83" emma:lang="en-US" emma:confidence="0">
                  <emma:literal>Kannur</emma:literal>
                </emma:interpretation>
                <emma:interpretation id="interp84" emma:lang="en-US" emma:confidence="0">
                  <emma:literal>koulan</emma:literal>
                </emma:interpretation>
              </emma:one-of>
            </emma:emma>
          </inkml:annotationXML>
          <inkml:trace contextRef="#ctx0" brushRef="#br0" timeOffset="110542.0859">3893 4515 209 0,'0'0'504'15,"0"0"-413"1,0 0-65-16,0 0 13 16,0 0-3-16,0 0 6 0,0 0 26 15,0 105-58-15,0-72 8 16,0 1-11-16,0-1-7 15,0 0 23-15,-2 0 0 0,-7-4 3 16,-2 1-11 0,2-4-14-16,-2 0 1 0,-1-6-2 15,4-2-46 1,4-5-77-16,4-2-144 0,0-9-98 0</inkml:trace>
          <inkml:trace contextRef="#ctx0" brushRef="#br0" timeOffset="111572.0239">4159 4609 430 0,'0'0'281'0,"0"0"-106"0,0 0-38 15,0 0-81-15,0 0-41 16,0 0-5-16,0 0-4 15,-76 44-6-15,63-21 0 16,1-2-3-16,1-1 1 16,3 1 2-16,2-3 0 0,0 0 0 15,0-6 8 1,4-1-8-16,-1-1 0 0,3-2-1 16,-2 2 0-1,2-2 1-15,0 2 0 16,0-2-8-16,0 2-18 0,0-2-17 15,0 2 4 1,0-3-40-16,5-1 18 0,9-1 31 16,0 0 30-1,3-5 0-15,0 0 0 0,3 0 0 16,3 0-6 0,0 0-41-16,5-8 19 0,1-5-34 15,5-4 7-15,3-4-21 0,5-2-19 16,4 0-4-1,-6-3 19-15,-6 3 40 0,-9 5 40 16,-10 3 55 0,-10 2 124-16,-5 3-17 0,0 2-25 15,0 5-10 1,-17 1-62-16,-3 2-48 0,-2 0 15 16,-1 2-32-1,3 14 0-15,6 2 0 0,2 0-14 16,7 2 14-16,5 1-2 15,0-1 2-15,0 1 4 16,0 1-3-16,0-3 17 16,0 1 11-16,0-2-21 15,0 0 24-15,2-3-10 16,1 1-21-16,0-3 18 16,3-1-17-16,2-4-1 15,1 1-1-15,8-2-9 0,3-2 9 16,3-5 0-1,6 0 0-15,-4 0 1 0,0 0-1 16,-1-5 0 0,-2-14 5-16,-2-3 5 0,2-7-10 15,-5-4 0 1,1-3 0-16,-4-2 38 0,-3-3-12 16,-2-3-15-1,-4 1 0-15,-2 3-4 0,-3 2-7 16,0 6 0-16,4 3-3 0,1 7-5 15,6 3 6 1,12 4-17-16,8 3-20 0,12 3-1 16,5 4 38-1,1 5-11-15,-7 0-24 0,-8 0 25 16,-14 11-27 0,-11 6-20-16,-9 1 58 0,0 1 1 15,0-2 6-15,-6-2 14 16,-5-1-11-16,-1-5 33 15,4-1-9-15,2 0-2 16,3-1-8-16,0 4-16 16,3 7-7-16,0 5 0 15,0 5 7-15,-2 3 3 16,2 2-9-16,-3 0 5 16,0-4-6-16,-8-1-15 15,3-7-102-15,-4-11-419 0</inkml:trace>
          <inkml:trace contextRef="#ctx0" brushRef="#br0" timeOffset="107555.8892">1123 4543 459 0,'0'0'125'0,"0"0"-42"15,0 0 31 1,0 0-26-16,0 0-48 0,0 0 14 16,0 0-2-1,26-54 20-15,-23 49 6 0,-1 1-43 16,-2-2 11-16,3 3-12 0,-3 2-34 16,0 1 32-1,0 0-32-15,0 0 1 0,0 0 4 16,0 0-5-1,0 0 0-15,0 0-6 0,0 0-23 16,0 0 15 0,0 1-21-16,0 12 35 0,0 6-14 15,0 1 13 1,0 2 1-16,0 5 0 0,0-1 2 16,-3-4 2-16,3 1-4 15,-2-2 2-15,2-6 1 16,-3 3-1-16,-4 0-2 15,2 0 0-15,-5-1 0 16,-2 1 1-16,0 0-1 16,4-2 0-16,-4-3 0 15,4-3-10-15,-1 2-23 16,1-1-51-16,-4 2-78 0,2-5-115 16,0-3-280-16</inkml:trace>
          <inkml:trace contextRef="#ctx0" brushRef="#br0" timeOffset="108185.8314">1493 4523 525 0,'0'0'181'16,"0"0"-102"-16,0 0 12 0,0 0-1 16,0 0-59-1,0 0-5-15,0 0-15 0,-9-12-10 16,7 12 21-16,2 0-12 16,-3 0 31-16,-2 0 2 15,-7 0-43-15,-8 0 17 16,-9 15-9-16,-5 4-7 15,-3 8 10-15,-6 2-10 16,1 2-1-16,3 6 0 16,0-2 1-1,14-4-1 1,6-5 0-16,11-5-14 0,4-6 13 0,4-5-48 16,0 0-3-16,0-4 44 0,12-1-10 15,-5-3 18 1,3-2-1-16,2 0 1 0,1 0 5 15,4 0-4 1,0-13 5-16,3 1 3 0,-3-2-3 16,-2 7-7-1,-8-1 1-15,5 8-3 0,-2 0-3 16,-3 0 3-16,8 0 3 0,-1 3 0 16,0 7 0-1,0 3 0-15,1-4 0 0,-3 3-1 16,-2 0 0-1,2-2 1-15,-4 2 0 0,1 2 6 16,-4-1-5 0,5 0-1-16,-2-4 0 0,0 5 1 15,3-4 2 1,1 0-3-16,1 1-2 0,11-3-43 16,-4-1-125-16,0-5-210 0</inkml:trace>
          <inkml:trace contextRef="#ctx0" brushRef="#br0" timeOffset="109082.1766">1786 4797 195 0,'0'0'329'0,"0"0"-183"0,0 0-22 16,0 0 3 0,0 0-56-16,0 0-42 31,0 0-5-31,-6-13-24 0,6 13 1 0,0 0-1 0,-3 0-25 16,0 0 24-16,-2 7 1 0,-1 7 0 31,0 1 22-31,-2 2-6 0,-1 7 9 0,1-1-2 15,-1 5-17 1,1-2 8-16,1 2-14 0,7-1 0 16,0-1-5-1,0-6 5-15,12 1 0 0,11-5-7 16,1-5 10-16,1-5-3 16,0-3 0-16,4-3 0 15,-4 0 4-15,6-9 3 16,-2-15-4-16,2-6-3 15,-2-6 1-15,-1-9 1 16,-2-4-2-16,-4-1 1 16,-7-1 15-16,-7 2-14 15,-6 6 11-15,-2 9 27 16,0 9-33-16,-2 6 18 16,-11 10 37-16,1 6-49 0,0 3-10 15,4 0-3 1,-1 0-1-16,9 0-12 15,0 0-27-15,0 0 2 0,6 0-98 16,19 3 116 0,7 2 13-16,0-1 14 0,1-4-4 15,1 3-3 1,-5-3 1-16,-1 0-1 0,-5 0 0 16,-3 0 0-1,0 0 1-15,-3 0 6 0,6 0-7 16,-1 0 0-16,1 0-1 0,6 0-1 15,-4 0 2 1,1 0 0-16,-6 0 0 0,-6 0 1 16,-8 0-1-1,-4 0 0-15,1 0 1 0,-3 0-1 16,0 12 0 0,0-1 18-16,0 5 24 0,0 7-42 15,0 2 12 1,-5 3 7-16,-7 1-17 0,1 0 20 15,-1-2-21-15,2-5-1 16,-5 0 32-16,1-3-18 16,-6-2 26-16,0-2-6 15,-6-1-28-15,1-2 23 16,2 0-27-16,3-2-1 16,6 1 5-16,2-3-6 15,7 2-18-15,5-3-115 16,0 1-178-16,0-6-223 0</inkml:trace>
          <inkml:trace contextRef="#ctx0" brushRef="#br0" timeOffset="109462.1731">2528 4699 757 0,'0'0'221'16,"0"0"-107"-16,0 0-30 0,0 0-16 15,0 0-61 1,0 0-5-16,0 0-2 0,2 3 11 16,16 12-11-1,-4-2 0-15,3 5 1 0,-2-4 4 16,-1 6-5-16,-3-3 0 15,-5-1 3-15,0 2 9 16,-6 2-12-16,0 1 13 16,0-1-12-16,0 1 27 15,0-6-28-15,0-2 1 16,0-4-1-16,5 0-12 16,7-2-15-16,5 3-53 15,0-4-30-15,11-5-65 16,-4-1-98-16,-5 0-138 0</inkml:trace>
          <inkml:trace contextRef="#ctx0" brushRef="#br0" timeOffset="110132.1106">2936 4651 116 0,'0'0'164'16,"0"0"-36"-1,0 0-34-15,0 0-23 0,0 0-52 16,0 0-5 0,0 0-12-16,17-16 0 0,-17 16 82 15,0 12 7-15,0 2 1 16,0 4 9-16,0 2-56 15,0 1-7-15,0-1-30 16,0 1-2-16,0 0 6 16,0 2-12-16,2-3 0 15,6 0 4-15,4 1 4 16,-4-3-8-16,4-4 0 16,-4-2-3-16,1-2-3 15,-1-5 7-15,1 0-1 16,-1-5 3-16,-3 0 7 0,7 0-10 15,3 0 0 1,7-10 1-16,7-12 15 0,8-5-16 16,3-7 0-1,5-4 1-15,1-5 8 0,-4 2-11 16,-8 0 2 0,-5 5 0-16,-11 5 20 0,-11 10 1 15,-4 9 51-15,-3 4 9 16,0 5-58-16,0 3-5 15,0 0-18-15,-5 0-12 16,-4 19 6-16,1 5 6 16,-2 0 0-16,3 4 0 15,4 3 0-15,3-5-1 16,0-1-4-16,0-4 5 16,0-6-4-16,0-2 4 15,0-3 0-15,0-2 2 16,0 2 6-16,0 3-8 0,0 2 0 15,-5 6-16 1,-2-1 5-16,-4 9-153 0,0-6-66 16,5-5-128-16</inkml:trace>
        </inkml:traceGroup>
        <inkml:traceGroup>
          <inkml:annotationXML>
            <emma:emma xmlns:emma="http://www.w3.org/2003/04/emma" version="1.0">
              <emma:interpretation id="{7F47CF7F-E312-449A-A0F0-2C118267E6A7}" emma:medium="tactile" emma:mode="ink">
                <msink:context xmlns:msink="http://schemas.microsoft.com/ink/2010/main" type="inkWord" rotatedBoundingBox="9521,10460 12366,10584 12343,11099 9498,10975"/>
              </emma:interpretation>
              <emma:one-of disjunction-type="recognition" id="oneOf17">
                <emma:interpretation id="interp85" emma:lang="en-US" emma:confidence="0.5">
                  <emma:literal>urea</emma:literal>
                </emma:interpretation>
                <emma:interpretation id="interp86" emma:lang="en-US" emma:confidence="0.5">
                  <emma:literal>UM Q</emma:literal>
                </emma:interpretation>
                <emma:interpretation id="interp87" emma:lang="en-US" emma:confidence="0">
                  <emma:literal>UM 0</emma:literal>
                </emma:interpretation>
                <emma:interpretation id="interp88" emma:lang="en-US" emma:confidence="0">
                  <emma:literal>Uma</emma:literal>
                </emma:interpretation>
                <emma:interpretation id="interp89" emma:lang="en-US" emma:confidence="0">
                  <emma:literal>um Q</emma:literal>
                </emma:interpretation>
              </emma:one-of>
            </emma:emma>
          </inkml:annotationXML>
          <inkml:trace contextRef="#ctx0" brushRef="#br0" timeOffset="114351.8557">9209 4938 104 0,'0'0'100'0,"0"0"44"16,0 0-24-16,0 0-57 16,0 0-4-16,0 0 78 15,0 0-14-15,-64 40-22 16,49-25-47-16,1-1-33 16,5-2-21-16,1-1-1 15,5-2 0-15,-2 5 1 16,1-2 5-16,4 3 29 0,0 4-34 15,0-2 0 1,0 1-2-16,0 1-28 0,0-2 30 16,6 4 23-1,8-3-22-15,3-4 37 0,0-5-19 16,3-7-5 0,3-2 14-16,5 0-21 0,6 0 7 15,3-18-12-15,3-2 6 0,-3-6 4 16,-3 1-9-1,-2-6 3-15,-4 1-5 0,-5-4 9 16,-3-2-10 0,-5 0 6-16,-7-2 1 0,-8 0 43 15,0 2-10 1,-6 7-20-16,-23 7 14 0,-5 12-28 16,-11 10 2-1,-1 0-8-15,4 6-18 0,7 20 6 16,10 6-80-16,8 16-1 15,8-6-88-15,9-9-378 0</inkml:trace>
          <inkml:trace contextRef="#ctx0" brushRef="#br0" timeOffset="114661.8485">9517 4948 761 0,'0'0'197'16,"0"0"-58"-16,0 0 10 0,0 0-101 15,0 0-38 1,0 0-10-16,0 0 5 0,0 36-6 16,0-13 1-1,0 4 0-15,3 2 14 0,6 4-4 16,-1 0 11-16,4 0 3 0,-4-1-24 15,1-3 17 1,-1-7-17-16,1-2 2 0,-1-5-4 16,9-7-14-1,40-8-65-15,-6-2-23 16,6-19-478-16</inkml:trace>
          <inkml:trace contextRef="#ctx0" brushRef="#br0" timeOffset="112821.9465">6962 4944 157 0,'0'0'240'16,"0"0"-60"-16,0 0 40 0,0 0-17 16,0 0-18-1,0 0-59-15,0 0-63 0,32-129-1 16,-32 125-32 0,0 4-29-16,0 0-2 0,0 0-5 15,0 0-4-15,0 17 1 16,0 3 16-16,0 6-7 15,0-2 0-15,-2 0 0 16,-8 2 27-16,0-3 8 16,-2-1-12-16,-3 4-7 15,7-3-7-15,2 0-10 16,6 4 1-16,0-5-10 16,9 1 3-16,19-2-16 15,13-1 17-15,4-2-7 16,6-5-50-16,-2-6 30 0,-2 0-16 15,-1-7-15 1,-6 0 26-16,-3-7 23 0,-3-13 15 16,-6-9 1-1,-2-5 6-15,-6-6-4 0,-3 3 6 16,-3-2 1 0,-3 6 3-16,-5 8 55 0,-2 9 44 15,-4 8-55-15,0 3-33 0,0 5-8 16,0 0-16-1,0 0-48-15,-10 18 35 0,-1 5-6 16,0 7 19 0,6 2 0-16,1 0-9 0,4-4 2 15,0-2-9 1,0-6 0-16,4-4-7 0,6-4-41 16,2 3 16-1,3-6-16-15,-2-1-132 0,-1-6-150 16</inkml:trace>
          <inkml:trace contextRef="#ctx0" brushRef="#br0" timeOffset="113761.8907">8174 4952 616 0,'0'0'195'0,"0"0"-59"16,0 0-29-1,0 0-48-15,0 0-7 0,0 0-52 16,0 0-11-16,-6-14 10 0,1 32-1 15,-4 2 2 1,-2 4 0-16,-3 0 10 0,-1 2 3 16,-2 3 3-1,-3-4-10-15,-5 0 9 0,-1-1-8 16,-2-3-7 0,-1-1 0-16,7-8-13 0,2 2 12 15,5-6-35-15,8-2-36 16,3 0-12-16,1-4-29 15,3-2 6-15,0 0-17 16,0 0 72-16,14-10 46 16,6-13-30-16,7-8-10 15,3-5 22-15,2-2 3 16,-1-3 21-16,0 2 0 16,-2 0 0-16,-4 5 17 15,-8 3 37-15,-5 5 68 16,-7 6-3-16,2 7 22 0,-7 5 17 31,0 6-89-31,0 2-59 0,2 0 11 0,-2 0-21 16,6 0-6-1,3 13-4-15,-1 7 7 16,4 8 3-16,-4-2 0 16,3 2 0-16,0-5 7 0,-2-2-6 15,-1-7-1-15,-1 0 8 31,1-5-7-31,0 0-1 0,3-2 0 0,4 0 2 0,2-1 3 16,8-2-5 0,7-4 6-16,2 0-6 0,3 0-6 15,-3 0-7 1,-3 0-11-16,-2-10-37 16,-7 0 60-16,-2-4-6 15,-5-2 7-15,-6 0 0 0,-1 2 15 16,-3-1-14-16,-5 3 34 15,0 5 3-15,0 0 25 16,0 4-21-16,0-1-3 16,0 4-28-16,0 0-11 15,0 0-18-15,0 4 4 16,0 13 4-16,-3 7 4 16,1-2 6-16,2 1 0 15,0-2-1-15,0 0 2 0,0-6-1 16,0-3 0-1,0-2-1-15,0 2 0 0,0-3 1 16,5 2-22 0,9-2-79-16,-2-1-180 0,3-4-327 0</inkml:trace>
        </inkml:traceGroup>
        <inkml:traceGroup>
          <inkml:annotationXML>
            <emma:emma xmlns:emma="http://www.w3.org/2003/04/emma" version="1.0">
              <emma:interpretation id="{5346E9AD-A663-4DAD-A86A-CB5A9AF82CE6}" emma:medium="tactile" emma:mode="ink">
                <msink:context xmlns:msink="http://schemas.microsoft.com/ink/2010/main" type="inkWord" rotatedBoundingBox="13817,9811 32086,10648 31962,13371 13692,12533">
                  <msink:destinationLink direction="with" ref="{4C0EADDB-444A-48C7-AFFD-61A8F82A3C04}"/>
                </msink:context>
              </emma:interpretation>
              <emma:one-of disjunction-type="recognition" id="oneOf18">
                <emma:interpretation id="interp90" emma:lang="en-US" emma:confidence="0.5">
                  <emma:literal>'gecpuryuitieg625.10000]</emma:literal>
                </emma:interpretation>
                <emma:interpretation id="interp91" emma:lang="en-US" emma:confidence="0.5">
                  <emma:literal>"gecko-ungula-sg 625.106 Le]</emma:literal>
                </emma:interpretation>
                <emma:interpretation id="interp92" emma:lang="en-US" emma:confidence="0.5">
                  <emma:literal>"gecko-ungula-sg 625.70616]</emma:literal>
                </emma:interpretation>
                <emma:interpretation id="interp93" emma:lang="en-US" emma:confidence="0">
                  <emma:literal>"gecko-ungues'-sg 625.106 Le]</emma:literal>
                </emma:interpretation>
                <emma:interpretation id="interp94" emma:lang="en-US" emma:confidence="0">
                  <emma:literal>"gecko-ungues'-sg 625.70616]</emma:literal>
                </emma:interpretation>
              </emma:one-of>
            </emma:emma>
          </inkml:annotationXML>
          <inkml:trace contextRef="#ctx0" brushRef="#br0" timeOffset="116654.3127">12540 4978 15 0,'0'0'150'15,"0"0"-6"-15,0 0-6 0,0 0 46 16,0 0-54 0,0 0-44-16,0 0-2 0,-114-51 26 15,72 49-26 1,-9 2-15-16,-6 0-56 0,0 10 9 16,6 14-22-1,6 2 1-15,11 6-2 0,7-2 2 16,14 2-1-16,4-2 4 0,6-2-2 15,3 0-2 1,0-5 0-16,0-2 7 0,3-6-4 16,14-2-3-1,5-3 1-15,5 0 9 0,0-5-10 16,5-2-10 0,2-3-3-16,6 0-21 0,0 0 8 15,-1-5-62-15,-2-10 36 16,-3-2 39-16,-2-7-30 15,-7-2 31-15,-5 1 11 16,-3-3 1-16,-8-4 12 16,-3 4-12-16,-4 1 24 15,-2 1 54-15,0 7-76 16,0 7 31-16,-10 7 42 16,-10 5-74-16,-4 0-2 15,2 9-8-15,2 11-5 16,8-1 13-16,7-4-78 0,5 4 37 15,0-7 3 1,5 5-85-16,12-5 72 0,3-2 37 16,-6-3 15-1,1 2 10-15,-7-1 0 0,-2-2-8 16,-3 3-1 0,-3 5 26-1,0 6 50-15,0 2 28 0,0 8-27 0,0 5-29 0,-9 2-41 16,4 4 3 15,-1 8-11-31,4 2 1 0,-5 5 24 0,2 0-24 16,0-1 5-16,-7 0 19 0,0-1-24 15,-4 0 20 1,-1-3-10-16,-4-2-10 0,-2-1 33 16,-2-4-8-1,-4 0 0-15,1-3-1 0,-1-6-24 16,7-6-1-16,5-9 0 15,5-4 7-15,1-8-4 16,0-6-1-16,-4-2 27 16,-5 0 14-16,-7 0-37 15,-3 0-12-15,-4-14 5 16,4-6-6-16,1-9-1 16,6-3 8-16,4-9-11 15,7-5-7-15,9-5-22 0,3-1 12 16,0 1 16-1,12 5-11-15,10 7 22 0,6 5-11 16,1 5 12 0,8 3-6-16,5 1 2 0,4-1 4 15,9 4 0 1,4-5-24-16,3 5-2 0,7 1-29 16,-1 1-7-1,3-1-7-15,6 3-28 0,-1-2-49 16,1 1 30-16,3-2 27 0,-8 1-2 31,-5 0 32-31,-10-3 47 0,-8-3 12 0,-12 3 6 16,-8-2 11-1,-12-1 11 1,-7 3 15-16,-7 0 68 0,-3 5-1 16,0 3 17-16,0 2-9 0,-3 5-38 15,-5 5-35-15,-4 3-45 16,5 0-1-16,-5 0 0 15,4 0-11-15,1 0 3 16,2 3 8-16,-3 2-4 16,-1 3 5-16,-3 3 0 15,-8 3 1-15,-2 2 15 16,-10 7-16-16,-1 3 1 16,-5 4 8-16,5 5-3 15,1 7-7-15,6 0 1 16,12-5-12-16,8 0 11 0,6-9-28 15,0-5-51 1,26-9 18-16,9-6 23 0,2-2 4 16,5-4-76-1,14-2-74-15,-7 0-37 0,-9-11-153 0</inkml:trace>
          <inkml:trace contextRef="#ctx0" brushRef="#br0" timeOffset="117264.2748">13928 5255 438 0,'0'0'68'0,"0"0"-37"0,0 0 99 16,0 0-3-16,0 0-60 15,0 0 1-15,-33-77 17 16,21 74-48-16,-3 2-5 16,-4 1 10-16,-1 0-13 15,-3 0 7-15,-6 4-17 16,2 12 0-16,-2 1-19 15,4 6 6-15,5 3-7 16,0 2 1-16,3 3 0 16,0 0 4-16,2 2-4 15,1-3 0-15,8-1 0 0,4-7-1 16,2-3 0 0,0-6 1-16,0-3 0 0,10 0-1 15,2-6 0 1,-1 4 1-16,3-2 0 0,3-4-5 15,6 1-2 1,8-3 6-16,9 0-30 0,6 0-60 16,26-3-85-16,-13-13-83 15,-8-3-68-15</inkml:trace>
          <inkml:trace contextRef="#ctx0" brushRef="#br0" timeOffset="117874.2364">14395 4786 134 0,'0'0'78'15,"0"0"38"-15,0 0-31 0,0 0 16 16,0 0-72 0,-23 173 10-16,14-131 5 0,-5-1 5 15,-2-3 42-15,-1-2 5 0,-3-2 5 16,-1-1-12 0,-2 0-18-16,4 3 9 0,-4 5-44 15,3 5-19 1,6 5 38-16,-1-2-15 0,7 3-24 15,6-1-6 1,-2-3-9-16,1-1-1 16,3-7 0-16,-2-2 0 0,-4-5 0 15,-3-6 0 1,1-5-8-16,-1-1 7 0,4-6-28 16,-1-4 6-1,4-1-19-15,-2-5-38 0,4 1 8 16,0-6-18-16,0 0 38 15,0 0 12-15,0-9-173 16,0-29-111 0,9 5 100-16,-1-4 99 0</inkml:trace>
          <inkml:trace contextRef="#ctx0" brushRef="#br0" timeOffset="118344.2117">14134 5552 18 0,'0'0'141'16,"0"0"13"-16,0 0-24 0,30-160 11 15,-23 133 51 1,0 6-44-16,-1 6-57 0,6 1-51 15,5-4-39 1,5 4-1-16,10 0 0 0,2-5 0 16,6-2 1-16,-3 6-1 0,-3 0 0 15,-2-1 13 1,-10 7-3-16,-5 0-4 0,-9 4 20 16,1 0-10-1,-6 3 29-15,2 2-28 0,2 0-2 16,4 0-9-1,3 0-6-15,3 0 0 0,8 7 0 16,2 8-1 0,3 6 0-16,-1-1 2 15,-4 1-1-15,-5-3 1 0,-8-4 1 16,-10-8-4 0,-2 2 2-16,0 0 0 0,-17 2 0 15,-13 4 24 1,-7-3 11-16,-4 5 10 0,1-3-44 15,13-3 7 1,7 0-8-16,8-7 0 0,3 0 0 16,6-3 7-16,-5 0 41 0,-4 0 64 15,-7-11-102 1,-4-7 3-16,-6 1-13 0,1-3-20 16,-1-2 12-1,4 7-29-15,6 2-18 0,1 8-52 16,-1 5-54-1,4 0-184-15,1 13-153 0</inkml:trace>
          <inkml:trace contextRef="#ctx0" brushRef="#br0" timeOffset="119148.5526">14998 5206 857 0,'0'0'155'0,"0"0"-112"15,0 0 63-15,0 0-25 0,0 0-62 16,0 0-5 0,0 0-14-16,-8-10 0 0,8 10-22 15,0 0 2 1,0 0 19-16,0 13 1 15,0 1 0-15,0 0 16 0,0 1 13 16,0 3-6-16,-9 0 17 16,-3 0-29-16,4 0 9 15,3 0-19-15,2-5 8 16,3-1-12-16,0-4 3 16,0 3 0-16,5-1 0 15,10-2-8-15,5-1 7 16,-1 0 1-16,4-1-17 15,-3-3 17-15,6-3-15 16,-1 0 15-16,7 0 0 16,7 0 4-16,1-16-4 0,2-5 0 15,4-2 0 1,-3-7 0-16,-1-4 0 0,-1 1 0 31,-7 0 12-31,-9 2-10 0,-3 7 13 0,-7 2 14 16,-10 10 4-1,-2 3 17-15,-3 7-24 16,0 2-3-16,0 0-23 0,-3 0-9 0,-11 8-5 16,-2 12 4-1,1 6 7-15,1 6-6 0,-1-3 9 16,7-1 0 0,2 1 4-16,1-3 2 0,2-9-2 31,3-2-4-31,-3-4-1 0,3-6 0 0,0 2 1 15,0-1 0 1,0 2 0-16,0-1-77 0,0 0-15 16,37 2-15-16,-5-2 16 15,1-7-210-15</inkml:trace>
          <inkml:trace contextRef="#ctx0" brushRef="#br0" timeOffset="127783.2394">11363 4494 85 0,'0'0'283'0,"0"0"-101"16,0 0-15 0,0 0-5-16,0 0-55 0,0 0-54 15,0 0 11 1,0 0-55-16,0 0 8 0,0 0 1 16,0 0-17-1,0 0 27-15,-3 0-19 0,3 0 8 16,-2 0-2-1,-1 0-14-15,-4 0-1 0,-1 0 0 16,-3 12 1-16,-4 5-1 16,2 3 0-16,-2 0 0 15,3 6-1-15,2-3 3 16,1 0-2-16,1-2 0 16,1-1-3-16,2 1 2 15,0-3 2-15,-2-3-1 16,2 0 3-16,2-2-2 15,0-3-2-15,1-4-8 0,2-1-52 16,0-2-26 0,0-1-60-16,0 0-30 0,5 1-12 15,12-3 10 1,3 0-76-16</inkml:trace>
          <inkml:trace contextRef="#ctx0" brushRef="#br0" timeOffset="128353.2024">11650 4405 5 0,'0'0'17'16,"0"0"-17"-16,0 0 88 0,0 0-56 16,0 0-31-1,0 0 46-15,0 0 37 0,0 87 15 16,0-85-3 0,0 1-33-16,0-3-2 0,0 2 4 15,0 5-12 1,0-2-1-16,0 1 1 0,0 10-1 15,-9 3-5-15,-1 6-29 0,0 0-6 16,3 3-12 0,-3 0 6-16,2-2-6 0,-1 0 4 15,1-6-1 1,-1 0 16-16,1-4-9 0,-1 0 4 16,-2-7-4-1,2 2-2-15,4-5-10 0,-1 3 2 16,4-3-10-1,2 1-16-15,0-4-144 0,5-3-158 0</inkml:trace>
          <inkml:trace contextRef="#ctx0" brushRef="#br0" timeOffset="120998.4391">16068 5158 438 0,'0'0'169'0,"0"0"-31"16,0 0 4-16,0 0-63 0,0 0-20 16,0 0-38-1,0 0-14-15,37-39 12 0,-27 31 4 16,2 1 26 0,-6 2 23-16,-6-1-22 0,0 5 6 15,0 1-20 1,0 0-21-16,0 0 23 0,0 0-31 15,0 0-1 1,0 0-6-16,0 0-6 0,0 1-1 16,-3 13 1-16,0 0 0 15,3 4 4-15,0 3 2 16,0 2 0-16,0 3-1 16,0-1 4-16,0 1-3 15,0 0 0-15,0-6 0 16,-2 0 2-16,-5-4-2 15,4 0 0-15,1-4 3 16,-1-1-1-16,3-4-4 0,0 1-9 16,0-3-40-1,0-2 2-15,12-3 1 0,10 0 48 16,9 0-7 0,3-8 7-16,7-7-2 0,-4-6-28 15,3 0-53 1,-4-3 20-16,-1-3 3 0,-2-1-9 15,-2 0 40 1,-2 0 3-16,-6 2 26 0,-6 1-2 16,-2 5 2-16,-8 3 2 0,-1 5-1 15,-2 7 35 1,-4-1 25-16,0 6-48 0,0 0-13 16,0 0-28-1,0 0-24-15,0 0 42 0,0 0-1 16,0 0 10-1,0 0 1-15,0 0-8 0,0 0 8 16,-10 9 30-16,0 0-10 16,-2 5 52-16,-2 0-38 15,3 2-13-15,-1 3-5 16,0 1-9-16,4 0-4 16,3-2-3-16,1 0 0 15,4-6-9-15,0-1 9 16,0-6 0-16,12 0 8 15,2 0-2 1,4-2-4-16,-5-3-2 0,4 2 0 16,3-2 7-16,1 0-7 0,4 0 0 15,7 0 0 1,-5 0 6-16,5 0-6 0,-7 0 0 16,-1 0 0-1,-4 0 7-15,-7 0-6 0,-1 0 9 16,2 0 10-1,-2 3-20-15,-1 10 10 0,0 7-10 16,0 3 7-16,1 6 35 0,-7 3-16 16,-2 2-7-1,-3 2-2-15,0 0-17 0,0 2 8 16,-5-2-8 0,-15 2 0-16,0 0 13 0,0-1-13 15,-2-4 9 1,-2-2 11-16,2-6-20 15,-1-4 13-15,1-4-3 16,-5 0 13-16,0-8 29 0,-8 1-27 16,1-5-9-16,-3-5 8 15,0 0-22 1,0 0 16-16,5-15-18 0,1-8 1 16,3-4 7-16,6-2-7 15,-2 0 6-15,11 4-7 16,1 5-17-16,7 6 5 15,-2 10-33 1,7 1-10-16,-5 3-25 0,2 0-160 0,0 3-324 0</inkml:trace>
          <inkml:trace contextRef="#ctx0" brushRef="#br0" timeOffset="122608.34">17259 5175 307 0,'0'0'245'0,"0"0"-108"16,0 0-53 0,0 0-29-16,0 0-55 0,0 0 18 0,0 0-17 15,52-33 9 1,-47 33 42 0,-5-3 31-16,0 3 12 0,0 0-20 15,0 0-40-15,0 0 37 0,0 0-43 16,-3 3-29-1,-11 15 22 1,-1 5-14-16,5 0-8 0,-2 5 0 0,3-5 1 0,6 3 3 16,1-3-4-1,2-3 0-15,0-2 4 0,0 0 3 16,0-5-7 0,0-2 0-16,2-5 1 15,5 0 2-15,1 2-2 16,4-5 8-16,5 1-5 0,8-1-2 15,12-3-2-15,9 0 0 16,8 0-8-16,3-12-2 16,-1-6 4-16,1-6-4 15,-5-3 2-15,-7-5-8 16,-6-1 15-16,-7 0-5 16,-10 0 6-16,-7 4 9 15,-10 7 9-15,-5 3 36 16,0 10 46-16,0 0-50 15,0 9-20-15,-5 0-30 16,-7 0-19-16,4 9 12 0,0 11-6 16,1 5-26-1,7 6 18-15,0 2-27 0,0 6 9 16,0-3-7 0,3-8-3-16,6-3 28 0,-3-9-9 15,-1-6 24 1,1-6 0-16,-3-4-18 0,0 0 22 15,2 0 2-15,12 0 0 0,7-4 3 16,13-17-2 0,8-4 0-16,6-6 3 15,1-2-3-15,-8 0-2 16,-4 4 1-16,-11 7 0 16,-12 6 5-16,-9 5 19 15,-8 6 36-15,0 5 9 0,0 0-56 16,0 0-13-1,-10 0 0-15,-5 13-5 0,3 6-3 16,2 1 8-16,0 0 0 31,10 3 0-31,0-2-6 0,0-2 6 0,10 0-19 16,7-3 2-16,0-6 16 16,0-2 1-16,-6-6 0 15,3 1 1-15,-2-3 0 16,4 0-1-16,8 0 0 15,1 0 1-15,4-3-5 0,-2-5 4 16,2 1-1 0,-6-1 0-16,-1 3-29 0,-2-3 29 15,0 1-5 1,-3-6 6-16,3 0 2 0,-6-1-1 16,4-5-1-1,-4 3 12-15,-6 5-4 0,-1 2 0 16,-5 4 8-1,-2 2-2-15,0 3 18 0,0 0-32 16,0 0-15-16,0 0-4 16,-5 17-16-16,-4 5 35 15,-2 6-3-15,2 0-4 0,4 0-2 16,2-2 9 0,3-6 0-16,0-3 0 15,0-5 7-15,0-3-7 16,-4-1 0-16,4-2-1 15,0 1-6-15,0 1 8 0,0 0-1 16,0-1 9 0,0 0-8-16,17-1-1 0,15-3 2 15,7-3 6 1,10 0 0-16,-4 0-8 0,-1 0 0 16,-7-9 0-1,-10-3 4-15,0-3-4 0,-8-4 0 16,-1 2 0-1,-8-3 2-15,5 1-1 0,-6-1-1 16,1 7 0-16,-3 0-1 0,-2 6 0 16,-2 4-5-1,-3 3-41-15,3 0-29 0,-1 0-24 16,1 0 45 0,1 9 48-16,-1 5-19 0,-3 4-55 15,0 0 10 1,0 0 20-16,0-3-9 0,0-7 12 15,0-5 25-15,-3-3-33 16,-4 0-224-16</inkml:trace>
          <inkml:trace contextRef="#ctx0" brushRef="#br0" timeOffset="123068.3121">18616 4961 345 0,'0'0'196'0,"0"0"-49"0,0 0 37 15,0 0-27 1,0 0-60-16,0 0-64 0,0 0 24 16,-8 0 11-1,8-5-20-15,20 1-18 0,5 0-29 16,4 0 0-1,-2 3 6-15,-4 1 1 0,-6 0-14 16,-2 0 6-16,-4 0-2 16,7 0 1-16,1 1 2 15,9 7-1-15,9-1 0 16,7-3-2-16,0-1 0 16,5-1-72-16,13-2-70 15,-13 0-155-15,-15-5-398 16</inkml:trace>
          <inkml:trace contextRef="#ctx0" brushRef="#br0" timeOffset="130193.0959">19546 4503 439 0,'0'0'198'0,"0"0"-133"16,0 0-7-1,0 0 28-15,0 0-1 0,0 0-2 16,0 0-4 0,91-67 18-16,-88 64-17 0,-3 1-28 15,0 2 26 1,0 0-30-16,0 0-16 0,0 0 6 15,0 0-36-15,0 0 3 0,-3 0-5 16,-5 7-3 0,-4 9-4-16,3 7 7 0,1 3 0 15,-1 6 0 1,6 2 0-16,1-1 0 0,2 0-1 16,0-4 1-1,-3-1-1-15,3-5 1 0,-3-3 0 16,1-5 1-1,-1 1 8-15,-1-3-10 0,-1-3 1 16,2 6-30-16,-2-1 15 16,-4 2-9-16,3 3-29 15,1-1 6-15,-2-1-55 16,2-6 30-16,3-1-30 16,2-3-41-16,-7-8 49 15,4 0-14-15,1 0-130 16</inkml:trace>
          <inkml:trace contextRef="#ctx0" brushRef="#br0" timeOffset="130793.0533">19913 4492 232 0,'0'0'169'16,"0"0"-127"-16,0 0 23 16,0 0-4-16,0 0-51 15,0 0 3-15,0 0 7 16,25 0 26-16,-25 0 54 16,0 0 1-16,0 0-2 15,0 0-2-15,0 0-26 16,0 0-3-16,0 0-40 15,0 0-27-15,0 0 14 16,-8 19-15-16,0 1 0 0,-4 5 11 16,3 1-10-1,1 4-1-15,3 1 0 0,-2 0 0 16,2 2 0 0,0-2 0-16,-2-1 0 0,2-7 2 15,-1-3 11 1,1 2-14-16,-1-7 1 0,-2 3 0 15,1-3 15-15,2 2-14 0,-1-3 2 16,4-1-3 0,-2-6-6-16,4-1-7 0,0-4-55 15,0-2-51 1,0 0 8-16,6 0-32 0,2 0-65 16</inkml:trace>
          <inkml:trace contextRef="#ctx0" brushRef="#br0" timeOffset="132902.9239">20703 7148 48 0,'0'0'101'0,"0"0"-12"0,0 0-18 15,0 0 4 1,0 0-33-16,0 0-42 0,-148-9 7 16,97 9 41-1,-8 0-35-15,-10 4 23 0,-5 2-9 16,-3 2-18-1,6 0 17-15,7-3 7 0,3-3 29 16,16-2-9-16,8 0-37 0,8 0-11 16,9-2-5-1,7-20-129-15,4-2-139 0,6 3-78 16</inkml:trace>
          <inkml:trace contextRef="#ctx0" brushRef="#br0" timeOffset="135254.4363">21434 5452 54 0,'0'0'67'0,"0"0"-46"0,0 0 25 16,0 0 17-16,0 0 34 16,0 0 8-16,0 0-24 15,0-36 10-15,0 31 23 0,0 0 0 16,0 3-20 0,0-1-7-16,0 0-64 0,0 3 29 15,-8-2-10 1,-1 2-42-16,-4 0 5 0,-2 0-5 15,1-4 0 1,-1 4 0-16,-5-2 10 0,1 2-3 16,-4-2 17-16,-2 2-22 0,-4 0 16 15,0 0 8 1,-1 0-9-16,-5 0 31 0,-2 13-33 16,1 4-4-1,4 2-11-15,9 4-1 0,6 4-8 16,5 5 0-1,10 1-12-15,2 1 6 0,0-1 9 16,12-6 6 0,7-1-10-16,6-3 9 15,2-4-1-15,-5-4-5 0,-2-5-12 16,-3-2 19 0,-2-4-26-16,5-4 26 0,2 0-4 15,10 0 11 1,7-12-2-16,6-12-5 0,4-3-7 15,0-7-2 1,1-1-10-16,-4-2 15 0,-6 4 2 16,-9 3 4-16,-8 7-2 0,-11 5 0 15,-7 4 15 1,-5 5 31-16,0 4-27 0,0 2 14 16,0 3-23-1,0 0-10-15,0 0 0 0,0 0-20 16,0 0-21-1,0 0-11-15,3 0-65 0,6 0 20 16,4 0 84 0,1 0 11-16,4 0 2 0,-4 3 0 15,1-1 0-15,-1 1 2 0,-3-1-1 16,1-2-1 0,2 3 9-16,2-3-3 62,8 0-6-62,3 0 0 0,8 0-1 0,4 0-8 0,2 0-41 0,-4 0-15 0,-7-8-32 0,-7 1 23 16,-9-1 64-16,-7 0 10 0,-7 3 17 15,0-1 30-15,-17 4 5 16,-10 2-26-16,-3 0 31 16,-7 0 11-16,3 2-22 15,0 14-25-15,7 0-21 16,7 4-2-16,6 3-28 15,9 0 8-15,5 3 10 16,0 2 12-16,0 0 10 16,0-6-10-16,9-1 0 15,1-2 16-15,0-7-16 0,-2-1 1 16,-6-4 5 0,-2-5-5-16,4 1-1 0,-1 0 1 15,2-3-1 1,3 0 0-16,9 0 0 0,7 0 5 15,1 0 3 1,4-15-2-16,-1-7-6 0,-2 5 0 16,-10-4-19-16,-2 3 9 0,-7 1 10 15,-7 3 14 1,0 6 25-16,-4 4 15 0,-16 4-14 16,-5 0-16-1,-6 3-23-15,5 20 5 0,0 3-6 16,9 4-18-1,9 1 12-15,5 3-31 0,3 0 15 32,0 3 12-32,0 1 10 0,15 0 13 0,-5-2-13 15,-3 0-6-15,-4-5 5 32,-3 2 1-32,0-5 4 0,0 3-3 0,0 0-1 15,-10 0 18-15,3 3-17 16,-5 9 12-16,1 3-13 31,-1 5 9-31,0-2-6 0,-1 0-3 0,1-7 0 16,-2-3-7-16,-3-4 20 0,-6-1-13 15,-2-2 39 1,-7-5 5-16,-4-4 38 0,-4-4-14 16,-4-2-4-1,0-5-16-15,-3-4-35 0,10-3 5 16,7-5-10-1,4 0-8-15,9 0 46 0,2-13-40 16,4-10 3 0,2-10 11-16,7-6-8 0,2-7 7 15,0-5-19-15,0 1 1 16,0 0 5-16,0 8-6 16,0 6 1-16,9 7-2 15,-1 12 1-15,4 4-9 16,7 2-7-16,9 1-53 15,13-1 31-15,6-1-26 16,8 1-17-16,8-6-74 16,-13 0-182-16,-13 0-359 0</inkml:trace>
          <inkml:trace contextRef="#ctx0" brushRef="#br0" timeOffset="136994.3353">24082 5342 147 0,'0'0'181'0,"0"0"-44"0,0 0 23 16,0 0 7-16,0 0-45 0,0 0-33 15,0 0-8 1,-30-108-53-16,21 108-7 0,-6 0-21 16,-2 0 1-1,1 6 3-15,-8 4 8 0,5 0-14 16,-4-1 2-1,-2 0 0-15,-7 1 32 0,-2-1-13 16,-8 9 17 0,-7-4 13-16,-2 4-31 0,-1 5 12 15,5 5-13-15,3 6-16 16,7 1-2-16,7 6 2 16,6 5-1-16,8 0 7 15,7-2-6-15,6 0-2 16,3-6 1-16,0-1-25 15,0-10 25-15,15-4-24 16,2-5 24-16,3-3 0 16,0-2 0-16,-3 0-1 0,3-3 1 15,-3 0 0 1,0 0-6-16,3-1 6 0,2-7 0 16,1-2-1-1,8 0 9-15,1 0-8 0,-2-2 0 16,2-12 0-1,-3-4 4-15,-7-5-4 0,-2 0 0 16,-5-1-1 0,-10-5-9-16,-5 0 10 0,0 4 1 15,-3 8 8-15,-19 6 1 16,-7 5-10-16,1 6 0 16,-4 0 0-16,3 8-17 15,7 7 7-15,5 4-18 16,9 2-8-16,4-4-22 15,4 3-81-15,0 6-56 16,0-2 2-16,4-10-24 0</inkml:trace>
          <inkml:trace contextRef="#ctx0" brushRef="#br0" timeOffset="138114.2608">24350 5608 82 0,'0'0'54'0,"0"0"-17"16,0 0 77 15,0 0 2-31,0 0 9 0,0 0-71 0,0 0-10 0,20-8 18 16,-20 3 38 15,0 0 44-31,0 1-28 0,0 0-47 0,0 3-31 16,-8 1 3-16,-1-3-15 0,1 3-25 15,1-4 12-15,7 4-17 16,0-1 4-16,0-6-16 16,0 3 16-16,12-6 1 0,5-3 21 15,3-1-22 1,2-3 0-16,2 0 11 0,-4-1-11 16,0 2 0-1,-3 4 9-15,0 1-9 0,0 1 0 16,3 4-7-1,2 1-2-15,4 3 7 0,0 2 2 16,4 0 0 0,5 0-2-16,1 0 0 0,-1 5 2 15,-4 6-6-15,-5-1-16 16,-9 0 21-16,-5 0-8 16,-7-3-8-16,-5 2-1 15,0 1-25-15,0 3 43 16,0 4 0-16,-12 6 6 15,-10 6 31-15,-6 1-35 16,-6 4 18-16,-3 5 8 16,-7-5-27-16,2 3 0 0,0-4 8 15,-2-1-7 1,2-8 21-16,0 2-10 0,-5-1 17 16,3-2 21-1,-5 0-44-15,7 0 19 0,7-6-11 16,10-2-14-1,11-8 25-15,7-4-26 0,7-3 0 32,0 0 0-32,0 0 19 0,0 0-16 0,7 0 7 15,3 0 3-15,7 0 5 0,7 0-18 32,-1-3 8-32,2 3-5 0,-3 0 3 0,4 0-6 15,-3 0 0 1,6 0-3-16,5 0 1 0,3 0 2 15,3 0 0 1,2 0 1-16,4 0 5 0,-1 0-7 16,1 0 1-16,-6 0 0 15,-10 0-1 1,-9 0 1-16,-10 0 0 0,-9 0 0 16,-2 0 0-16,0 0-1 15,0 0-30-15,-2 0 18 16,-13 0 13-16,-5 0-74 15,-10 5-78-15,4 0-197 16,3-5-305-16</inkml:trace>
          <inkml:trace contextRef="#ctx0" brushRef="#br0" timeOffset="139126.1261">25268 5570 58 0,'0'0'58'0,"0"0"25"31,0 0 102-31,0 0-25 0,0 0-37 0,0 0-42 16,0 0-34-1,-39 0-38-15,16 12-2 0,4 6-7 16,-1 2-8 0,8 1 8-16,4-2 1 0,4 1 0 15,4-5 13-15,0 0-13 0,0-2 3 16,0 0-4 0,0-6 0-16,0 1 0 0,0-3 0 15,0 3 12 1,-3 0 12-16,-7 0 21 0,-2-1 17 15,0 1-21 1,4 1-24-16,6-8-10 0,2-1-5 16,0 0 21-1,19 0 13-15,13 0-36 0,5 0 22 16,5 4-22 0,0-3 2-16,-5 5-2 0,-8 1-10 15,-9 1 9-15,-8-1 1 0,-4 5-11 16,1-3 4-1,-1 4 7-15,0-3 0 16,1 0-1-16,3 0-4 16,-1 1 5-16,-2-4-2 15,-4 1-6-15,0-3 2 16,2 3 6-16,-7-1 0 16,0 4-2-16,0 2-2 0,0 0 4 15,-14 2 0 1,-4-1 1-16,1 3 10 0,-3-7-10 15,1 0-1 1,-1-2 40-16,-4-3-24 0,2 0 17 16,-3 0 2-1,-2-5-12-15,5 0 37 0,2 0-24 16,0 0-6 0,3 0 15-16,5 0-44 0,2-2-1 15,-2-6 0-15,4 3-2 0,1-3-13 16,2 3 12-1,-3 0-40-15,1 0 11 0,0-3-62 16,1 0-158 0,0 1-298-16</inkml:trace>
          <inkml:trace contextRef="#ctx0" brushRef="#br0" timeOffset="139616.0977">25403 5370 65 0,'0'0'121'0,"0"0"-37"16,0 0-2-16,0 0-1 0,0 0-16 15,0 0-33 1,175 8 2-16,-138-8 34 0,-2 0-38 15,-6 0 56 1,-4 0-4-16,-8-6-20 0,-5 1 45 16,-7 3-28-1,-2 2-22-15,-3 0-7 0,0 0-34 16,0 0 6 0,0 0-22-16,0 0-8 0,0 0 1 15,0 0 1-15,0 0-20 16,0 0-16-16,0 0-82 15,0 0-87-15,2 0-108 0</inkml:trace>
          <inkml:trace contextRef="#ctx0" brushRef="#br0" timeOffset="140046.0844">25681 5869 690 0,'0'0'246'16,"0"0"-67"-16,0 0 5 0,0 0-29 16,0 0-98-16,0 0-22 15,0 0 21 1,0 0-45-16,0 0 7 0,0 0-18 15,0 0-3 1,0 0-8-16,0 0 11 0,0 0 0 16,-2 0 0-1,2 0-20-15,0 0-2 0,-3 0-50 16,-9 0-79 0,3 0-106-16,1-7-495 0</inkml:trace>
          <inkml:trace contextRef="#ctx0" brushRef="#br0" timeOffset="140826.0195">25994 5964 342 0,'0'0'326'0,"0"0"-102"0,0 0-51 0,0 0-47 0,25-33-61 16,-8 13-17-16,7-1-3 15,-4 0-3-15,0-2 28 16,-3-2 3-16,3-1-37 0,-1-5 9 16,1-4-34-1,5-2-10-15,2 1 5 0,0 3-4 16,2 3-2 0,-1 2 0-16,4 5-20 0,-3 1-14 15,-2 5 14-15,-7 5 18 0,-3 0-4 16,-7 8 4-1,-8 2 2-15,-2 2 0 16,0 0 5-16,0 0-15 16,0 0 10-16,0 0-9 15,0 5 2-15,0 13-13 16,-9 10 20-16,-2 5 0 16,-3 10 5-16,-6 9-5 0,0 5 0 15,-2 1 1 1,-2-4 12-16,2-3-6 0,2-7-7 15,3-12 0 1,-3-3 1-16,3-3 1 0,0-6-2 16,2-5 0-1,7 1 5-15,3-10-3 0,-2 3-3 16,7-6 1 0,0-3-22-16,0 2 22 0,0-2-75 15,0 0-67-15,0 0-70 16,0 0-383-16</inkml:trace>
          <inkml:trace contextRef="#ctx0" brushRef="#br0" timeOffset="141505.9769">26799 5661 204 0,'0'0'219'0,"0"0"-47"15,0 0-14-15,0 0-67 0,0 0-29 16,0 0-21-1,0 0-25-15,0 0 44 0,0 0-23 16,0 0-14 0,0 0 9-16,-94 90-25 0,74-66 2 15,6-2-9 1,2 4-11-16,4-3 10 0,3 5 1 16,2 0 0-16,-3 1 3 0,0-1 3 15,4 0-7 1,-5-1 1-16,2-3-4 0,0-2 3 15,2 0 1 1,3-7 0-16,0-3 5 0,0-1 9 16,0-3 12-1,8-3 12-15,9-3-37 0,5 1 27 16,2-3-18 0,1 0-4-16,0 0 10 0,4 0-9 15,-1-13-6-15,1-6-1 16,3 0 10-16,-2-4-2 15,-1-3-7-15,0 1 20 16,-6-3 5-16,-1-3 21 16,-2 0-9-16,-6 0-8 15,-6-2-5-15,-8 2 43 16,0 4-40-16,0 1-2 16,-10 6-14-16,-5 1-11 0,-2 6-2 15,2 8-9 1,5 1-32-16,-5 4 4 0,4 0-42 15,0 0-30 1,-4 1-39-16,-7 18-97 0,-2-6-95 16,5-1-182-16</inkml:trace>
          <inkml:trace contextRef="#ctx0" brushRef="#br0" timeOffset="142315.9303">27658 5316 75 0,'0'0'273'15,"0"0"-119"-15,0 0-14 0,0 0 36 16,0 0-56 0,0 0-55-16,0 0 10 0,-5-30-20 15,-1 30-7 1,2 0 6-16,-1 0-30 0,0 0 8 16,-2 0-18-16,-1 0-13 0,-1 0 6 15,-1 0-7 1,-2 0 0-16,-3 11 0 0,2 7 2 15,-4-1-1 1,2 3-1-16,-2 0 0 0,0 6 6 16,2 0-6-1,2 2 0-15,-1-1 0 0,4 2 6 16,3-1-13 0,4-2 1-16,3 0-16 0,0-6 12 15,0 3-13-15,3-2 14 16,4-1 9-16,5-2-27 15,-4 1 5-15,-1-5-1 16,-2-3-9-16,0-2 17 16,2-4-14-16,-4-2 21 15,5-3-4-15,3 0-10 16,4 0 22-16,2 0 2 16,-4-10-1-16,4-2 14 0,-5-3-15 15,-4-1 1 1,-1 1 7-16,-4 0-6 0,-3-1-4 15,0 3 2 1,-3 1-8-16,-12 0 8 0,-4 8-17 16,-1-2 17-1,0 6-6-15,0 0 8 0,6 0-4 16,-1 0-4 0,7 0-15-16,2 6-49 0,-9 6-107 15,5 2-31-15,-2-7-102 0</inkml:trace>
          <inkml:trace contextRef="#ctx0" brushRef="#br0" timeOffset="144477.25">28790 5856 84 0,'0'0'89'0,"0"0"21"15,0 0 31-15,0 0-18 16,0 0-16-16,0 0 7 16,0 0-28-16,0 0-21 15,0-2-10-15,0-1 26 16,0 2-19 0,0-3-17-16,0 2-16 0,0 0 15 15,0-2-7-15,0 2 4 16,0-3 18-16,3-3-31 15,-3-2-5-15,0 1 21 0,0-3-43 16,0 0 25 0,0-4-26-16,0 3 0 0,0 1 9 15,0-1-7 1,0 2 3-16,0 5-5 0,0-3 7 16,-6 4 5-1,1 0-1-15,-7 3-10 0,-2-1 15 16,-6 3-14-16,-3 0-2 0,-2 0 0 15,-4 0-2 1,-2 17 1-16,0 2 1 16,2 7 0-16,4-3-1 15,1 4 1-15,5-1 0 16,4 1 0-16,2 0 0 16,4-2-1-16,1-2 1 15,1 3 0-15,5-5-2 16,-1-1-1-16,3 1 2 15,0 2 0-15,0 0-2 0,0 2 3 16,0 0 0 0,0 1 1-16,5-6-2 0,4-1-12 15,3-1-16 1,4-2-2-16,8-4-10 0,10 1 30 16,6-4-20-1,5-1-15-15,3-5-16 0,1-3-72 16,-4 0-42-16,4-8-42 0,-15-10 7 15,-6-1-154-15</inkml:trace>
          <inkml:trace contextRef="#ctx0" brushRef="#br0" timeOffset="144947.2196">28849 5890 464 0,'0'0'248'0,"0"0"-93"16,0 0-24-1,0 0-37-15,0 0-76 0,0 0-1 16,0 0-16 0,0 0-1-16,-50 0 0 0,41 7-6 15,-3 4 6 1,2-3 0-16,-2 1 0 0,1-3 23 15,-1 0 25-15,-8-2 20 0,1-2 12 16,-8-2-70 0,0 0 3-16,-2 0-13 0,3 0 7 15,7 3-18 1,-1-1 4-16,3 7-38 0,5-2-48 16,4 9-127-1,5-6-56-15,3 0-131 0</inkml:trace>
          <inkml:trace contextRef="#ctx0" brushRef="#br0" timeOffset="146212.3253">28219 5437 62 0,'0'0'178'0,"0"0"6"16,0 0 14-16,0 0-10 16,0 0-63-16,0 0-50 15,0 0-34-15,-3 5-15 16,-4 5-26-16,-3 5 1 16,1 5 18-16,-2 6-19 15,2 8 7-15,-2 1-5 16,-3 6 7-16,-1 4 15 0,-5-3 1 15,-6-1 8 1,1 0 34-16,0-2 7 0,-1-1-3 16,0-5-54-1,7 4-8-15,2-4 2 0,-1 3-11 16,6-1 0 0,2 1 1-16,1 0 0 0,3-1-1 15,1-1 0 1,1 0 3-16,2-3-4 0,-4-2 2 15,1 0-1-15,-2-5 5 16,5-4-5-16,-1-8-1 16,3-5 1-16,0 1-6 0,0 0 5 15,0 0 2 1,0 0-1-16,0-1 16 16,5-2-15-16,2 0-1 15,1 2 0-15,4-6 1 16,-2-1 12-16,7 0-11 0,3 0-2 15,4 0 16 1,1 0-16-16,-2 0 0 0,3 0 0 16,-4 0 0-1,3 0-1-15,4 0 1 0,-3 0-7 16,0 0 4 0,-1 0-36-16,-3 0 10 0,-2-1-3 15,-3-8-28-15,7-17-8 16,-11 1-204-16,-1-5-638 0</inkml:trace>
          <inkml:trace contextRef="#ctx0" brushRef="#br0" timeOffset="146642.2716">28580 5381 16 0,'0'0'97'0,"0"0"-38"0,0 0 22 16,0 0 41-16,0 0-5 15,0 0-56-15,0 0-30 16,25-3-10-16,-25 3-20 0,0 0-1 15,3 0 0 1,0 0 1-16,-1 0-9 0,10 0 8 16,-7 0-76-1,5-6-158-15</inkml:trace>
          <inkml:trace contextRef="#ctx0" brushRef="#br0" timeOffset="147602.2127">29092 5566 129 0,'0'0'415'15,"0"0"-220"1,0 0-67-16,0 0-2 0,0 0-61 16,0 0-30-1,0 0 0-15,158-12-28 0,-126 12 9 16,-3-2-11-16,-6-1-3 0,-6 3 10 15,-3 0-12 1,-1 0 0-16,-1 0 4 0,0 0-3 16,1 0-1-1,-3 0 0-15,0 0 0 0,-1 0 4 16,-3 0-3 0,3 3 5-16,-4-1 10 15,-2 3-15-15,2-2 13 16,-5 1-14-16,4 3 8 0,-4 1-4 15,0 4-4-15,0 6 14 16,0 2 6-16,0 9-19 16,0-1 10-16,-4 2 0 15,-4 0-11-15,0 2 13 16,-4-3 3-16,3-5-5 16,-1 2 5-1,-5-1-15-15,1 9 15 0,-6 5-3 16,-3 1-6-16,-2 9 21 0,-1 0-28 15,3 2 7 1,1-1-7-16,5 3 6 0,5-6-6 16,0 2 0-1,7-5-3 1,0-7 1-16,-1-5 2 16,2-7 0-16,2-7 0 0,-4-2 6 0,4-6-7 15,-1-5 1 1,3-2 0-16,-4-3 6 0,4 0-3 15,-2 0 55-15,-6-5 48 16,-4-11-46-16,-3-4-32 16,-2-2-28-16,-3 0 0 0,1 4 6 31,1 5-6-31,5 3 0 0,1 5 0 16,0 3-7-16,2 2 1 15,3 0-7-15,2 0-29 16,0 0-19-16,2 0-54 0,3 0-39 15,0 0-121 1,0 0-386-16</inkml:trace>
        </inkml:traceGroup>
      </inkml:traceGroup>
      <inkml:traceGroup>
        <inkml:annotationXML>
          <emma:emma xmlns:emma="http://www.w3.org/2003/04/emma" version="1.0">
            <emma:interpretation id="{11A1DBDB-83EF-4EE8-A4C4-B41507A7AAF0}" emma:medium="tactile" emma:mode="ink">
              <msink:context xmlns:msink="http://schemas.microsoft.com/ink/2010/main" type="line" rotatedBoundingBox="3313,11986 13958,12277 13920,13653 3275,13362"/>
            </emma:interpretation>
          </emma:emma>
        </inkml:annotationXML>
        <inkml:traceGroup>
          <inkml:annotationXML>
            <emma:emma xmlns:emma="http://www.w3.org/2003/04/emma" version="1.0">
              <emma:interpretation id="{24F26D83-A65B-4A9E-8375-7769D28274AE}" emma:medium="tactile" emma:mode="ink">
                <msink:context xmlns:msink="http://schemas.microsoft.com/ink/2010/main" type="inkWord" rotatedBoundingBox="3294,12092 10540,12147 10530,13421 3284,13366"/>
              </emma:interpretation>
              <emma:one-of disjunction-type="recognition" id="oneOf19">
                <emma:interpretation id="interp95" emma:lang="en-US" emma:confidence="0.5">
                  <emma:literal>16--1</emma:literal>
                </emma:interpretation>
                <emma:interpretation id="interp96" emma:lang="en-US" emma:confidence="0.5">
                  <emma:literal>NE -</emma:literal>
                </emma:interpretation>
                <emma:interpretation id="interp97" emma:lang="en-US" emma:confidence="0">
                  <emma:literal>IGF -</emma:literal>
                </emma:interpretation>
                <emma:interpretation id="interp98" emma:lang="en-US" emma:confidence="0">
                  <emma:literal>He. -</emma:literal>
                </emma:interpretation>
                <emma:interpretation id="interp99" emma:lang="en-US" emma:confidence="0">
                  <emma:literal>Ne. -</emma:literal>
                </emma:interpretation>
              </emma:one-of>
            </emma:emma>
          </inkml:annotationXML>
          <inkml:trace contextRef="#ctx0" brushRef="#br0" timeOffset="157776.5263">739 7206 65 0,'0'0'45'16,"0"0"36"-16,0 0 109 0,0 0-56 15,0 0-60-15,0 0 43 16,0 0-2-16,0 0-17 15,-6-31-20-15,6 28-17 16,0 1 16-16,0 2-25 16,0-3-4-16,-2 3 20 15,2-2-22-15,-3 2 21 16,0-3-15-16,0 3-36 16,-3-2 10-16,4 2-25 15,2 0 9-15,0 0 5 16,0 0-9-16,0 0 8 0,0 0 4 15,0 0-11 1,0 0 29-16,0 0-28 0,0 0 6 16,0-3 5-1,0 0-17-15,0-2 14 0,0-8-16 16,11-2-9 0,9-6 0-16,3-4 9 0,2-5 0 15,6-4 0-15,4-7-5 16,2-5 4-16,2-7 1 15,-2-1-3-15,-2 5-7 16,-6 3 11-16,-7 6-1 16,-5 8 7-16,-6 7-4 15,-2 7-3-15,-6 5 1 16,-1 8 5-16,-2 2 23 16,0 3-28-16,0 0 0 15,0 0-1-15,0 0-16 16,0 0 3-16,0 0-16 0,0 8-3 15,0 7 31 1,0 3 0-16,3 3 1 0,-1 4 0 16,-2 1 4-1,0 6-4-15,0 8 0 0,-2 3 0 16,-15 2 10 0,-3 9-10-16,-3 3 13 0,1 2 10 15,0 6-22-15,1-2 14 0,7 3-15 16,0 1 0-1,5-4-6-15,1 0 16 16,2-12-10-16,0-8 0 16,3-11-2-16,0-10 1 0,3-6 1 15,-2-7 0 1,2-3 0-16,0-1 1 0,0-5-1 16,0 3 0-1,0-3 3-15,0 0-13 0,0 0 8 16,0 0 1-16,0 0-11 0,0 0 12 15,0 0 0 1,0 0 0-16,0 0-22 0,0-5 4 16,0-9-66-1,0-11-81-15,2 0-212 0,4-1-599 16</inkml:trace>
          <inkml:trace contextRef="#ctx0" brushRef="#br0" timeOffset="158893.8913">2107 6920 430 0,'0'0'95'0,"0"0"-10"15,0 0 101 1,0 0-20-16,0 0-23 0,0 0-76 16,0 0-6-16,3-98 24 0,-3 88-51 15,-3-1 9 1,-2-1-18-16,-1-5-6 0,0 5 26 15,-2-3-26 1,-4 1 14-16,1 3 0 0,-3 0-27 16,-1 6 3-1,-4 0-9-15,-4 3 1 0,-3 2 9 16,-2 0-10 0,-1 0 0-16,-3 4 1 15,5 9-1-15,-2 4 0 0,1 2 0 16,2-1 0-1,3 3-2-15,1-4 2 0,5 2 0 16,-3 1-1 0,0 2 0-16,3 4 0 0,0 1 1 15,2-3-3 1,1 5-7-16,3-2 18 0,-1 7-8 16,4 0 6-16,2-2 0 0,6-1-7 15,0 0 1 1,0 0-1-16,0-6-1 0,0-2 2 15,6 0 0 1,5-5-1-16,3-2 1 16,4-3 0-16,4-3 0 0,2 0-2 15,6-3 2 1,4-1 0-16,3-1 2 0,3-4-2 16,3-1 7-1,0 0-14-15,5 0 4 0,-3-1-31 16,2-12 33-1,-3 3-28-15,-1-3-6 0,-9 4-15 16,-5 3-33-16,-9 3-19 0,-8-5-13 16,-7 3-34-1,-5 0-153-15</inkml:trace>
          <inkml:trace contextRef="#ctx0" brushRef="#br0" timeOffset="159493.8563">2070 6999 568 0,'0'0'127'15,"0"0"-97"1,0 0-18-16,0 0 47 0,0 0 9 15,0 0-38 1,0 0 9-16,49-62 19 0,-49 62 12 16,0 0 5-16,0 0-29 0,0 0 18 15,-5 0-5 1,-13 0-46-16,4 0 3 0,-3 7-16 16,2 3-4-1,5 2 3-15,3-5-13 0,-1 3 14 16,2 0 0-1,-2 0 5-15,-7 0-6 0,1 1 1 16,-6-1 0-16,-3 1 12 16,-4-3-11-16,-5 1-1 15,0-1 0-15,5-3 13 16,0 0-12 0,5-3-1-16,7 1 0 15,3 2-10-15,5-1 9 0,1 0-23 16,-3 1-26-16,4 0-69 31,-7 1-40-31,-8 1-42 0,0-2-56 0,3-3-268 0</inkml:trace>
          <inkml:trace contextRef="#ctx0" brushRef="#br0" timeOffset="160883.7909">2949 7239 142 0,'0'0'341'16,"0"0"-192"-16,0 0-68 0,0 0 17 15,0 0-8 1,0 0-64-16,0 0-12 0,0-8-11 15,0 8-3 1,6 0 14-16,0-2 7 0,2 2 21 16,1 0-3-16,3 0-38 15,-4 0 6-15,3 0-7 16,3 0 0-16,0 0-1 16,6 0 1-16,4 0 0 15,1 0 5-15,9 0-4 16,0 0-1-16,6 0 0 15,-3 0 1-15,-3 0-10 16,-3 0 9-16,-5 0-19 0,-6 0-47 16,-8-8-96-1,-4-5-94-15</inkml:trace>
          <inkml:trace contextRef="#ctx0" brushRef="#br0" timeOffset="161363.741">3046 6953 237 0,'0'0'158'16,"0"0"-78"-16,0 0 21 15,0 0 0-15,0 0-33 16,0 0-47-16,0 0 18 16,25-6 28-16,-7 6-7 15,4 0 27-15,10 0-26 16,7 0 11-16,1-3-28 15,3-4-31-15,-6-1 10 16,-6 0-23-16,-8 4 11 16,-3 0-10-16,0 4-1 0,-3-1 0 15,0 1 2 1,0-3-1-16,3-1-1 0,0 4 0 16,-5 0 3-1,-5 0-11-15,-3 0 8 0,-5 0-1 16,-2 0-1-1,0 0-59-15,-6 0-46 0,-17 4-156 16,1-1-324-16</inkml:trace>
          <inkml:trace contextRef="#ctx0" brushRef="#br0" timeOffset="162703.6593">4334 7264 300 0,'0'0'172'15,"0"0"-31"1,0 0 9-16,0 0-24 0,0 0-29 16,0 0-57-1,0 0 8-15,-8-20-10 0,8 17-21 16,0 3 26-1,0 0-11-15,0-2 20 0,0 2 12 16,0 0-29-16,0 0 11 0,0 0-21 16,0 0-25-1,0 0 7-15,0 0-7 0,0 0-10 16,8 0-6 0,12 0 16-16,6 0 2 0,9 0-2 15,-2 0 0 1,4 0 9-16,-3 2-9 0,-2 1 0 15,-7-1 3 1,1-2 4-16,-4 0-7 0,-2 3 0 16,-3-3 0-1,-2 0 2-15,-3 0-2 0,1 0-1 16,-1 0 1-16,2 0-6 16,0 0 6-16,3 0 0 15,-5 0 1-15,-5 0 4 16,0 0-5-16,-4 0 0 15,-1 0-7-15,-2 0 7 16,0 0 0-16,0 0 0 0,0 0 0 16,0 0 11-1,0 0-10-15,0 0 10 0,0 0-3 16,0 0-1 0,0 0-14-16,0 0 2 0,0 0-56 15,0 8-55 1,-14 2-125-16,-6 0-100 0</inkml:trace>
          <inkml:trace contextRef="#ctx0" brushRef="#br0" timeOffset="166503.4279">5671 6830 129 0,'0'0'204'0,"0"0"-95"16,0 0-29-16,0 0 39 0,0 0-8 16,0 0-45-1,0-13 15-15,4 13-22 0,-4 0 6 16,0 0 15 0,2 0-45-16,-2 0 8 0,0 0-19 15,0 0-23 1,0 0 15-16,0 0-16 0,0 0 8 15,0 0 21 1,0 0-23-16,0-3 33 16,0 3 0-16,0 0-21 0,3-2 18 15,2-4-26-15,7-4 0 16,5-2-5-16,3-6 3 0,3-5-8 16,2-3 0-1,4-2 1-15,2-3-2 0,0 0 1 16,0 0 0-1,-2 2-1-15,2-6 7 0,-5 4-6 16,-1 2 0-16,-2 2-2 16,-2 1 1-16,-8 9 1 15,-1 4 0-15,-7 2 1 16,2 6 5-16,-2 0-7 16,-5 5 1-16,0 0-1 15,0 0-5-15,0 0 6 16,0 0 0-16,0 0-1 15,0 0-12-15,0 0 11 16,0 0-12-16,0 13 7 16,0 3 6-16,-5 1 1 0,-5 6 0 15,5 3 1 1,-4 3 6-16,1 1-7 0,-1 1 0 16,1 2 0-1,3 3 1-15,-5 2-1 0,0 1 0 16,-2 2 9-1,-3-4 0-15,5 3-8 16,-2-8-1-16,3 0 0 0,1-12 1 0,2-1-1 16,0-7 0-1,1-2 0 1,-1-5 10-16,4 1-11 0,2-1 1 16,0-5 0-16,0 3-1 0,0-3 1 15,0 0 0 1,0 0-1-1,0 1-34-15,0-1-8 0,0 0-47 16,0 4-49-16,0-4-52 0,0 0-92 16,0 0-85-16</inkml:trace>
          <inkml:trace contextRef="#ctx0" brushRef="#br0" timeOffset="167543.3659">5537 7336 104 0,'0'0'95'15,"0"0"-46"1,0 0 52-16,0 0-7 0,0 0-28 15,0 0 4-15,0 0-14 0,18 0 10 16,-18 0 28 0,0 0-9-16,0 0 18 0,0 0-25 15,0 0-20 1,2 0-15-16,1 0-41 0,6 0 11 16,6 0-13-1,7 0 11-15,10-3-8 0,5 1 13 16,5-1 0-1,7 1 12-15,4 0-28 0,1-3 13 16,4 2-13-16,-4 0 7 16,3 1 9-16,-7-1 2 15,4 3-17-15,-3 0 24 16,1 0-24-16,-1 0 5 16,3 0-6-16,3 0 2 15,2 0 1-15,10 0-3 16,0 0 0-16,4 0 3 15,1 0-1-15,-2 0-2 0,-5 0 0 16,-4 0 0 0,-6 0 2-16,-8 0-2 0,-4 0 0 15,-3 0 2 1,-5 0-1-16,-3 0-1 0,0 3 0 16,-2 2-2-1,0-2 2-15,1-1 0 16,4 3 0-1,6-3-1-15,2 1-6 0,1-1 7 0,-1-2-9 16,1 3-18-16,-6-3 26 16,-3 0-15-16,-3 0 9 15,-6 0 0-15,1 0-11 0,-7 0 18 32,-2 0-1-32,-3 0 0 15,-2-3-2-15,-1 1 3 0,-3 2 0 16,1 0 0-16,0 0-2 0,-2 0 2 15,5 0-10-15,-3 0-25 16,-5 0 22-16,-1 0-30 16,-2 0 5-16,-4 0 38 15,0 0-20-15,0 0 18 16,-10 0-13-16,-12 0-192 16,-4-5-134-16</inkml:trace>
        </inkml:traceGroup>
        <inkml:traceGroup>
          <inkml:annotationXML>
            <emma:emma xmlns:emma="http://www.w3.org/2003/04/emma" version="1.0">
              <emma:interpretation id="{356C88D0-0777-4AE9-A9A0-AC261633F540}" emma:medium="tactile" emma:mode="ink">
                <msink:context xmlns:msink="http://schemas.microsoft.com/ink/2010/main" type="inkWord" rotatedBoundingBox="13130,13036 13937,13042 13935,13261 13128,13256"/>
              </emma:interpretation>
              <emma:one-of disjunction-type="recognition" id="oneOf20">
                <emma:interpretation id="interp100" emma:lang="en-US" emma:confidence="0.5">
                  <emma:literal>~</emma:literal>
                </emma:interpretation>
                <emma:interpretation id="interp101" emma:lang="en-US" emma:confidence="0">
                  <emma:literal>.</emma:literal>
                </emma:interpretation>
                <emma:interpretation id="interp102" emma:lang="en-US" emma:confidence="0">
                  <emma:literal>u</emma:literal>
                </emma:interpretation>
                <emma:interpretation id="interp103" emma:lang="en-US" emma:confidence="0">
                  <emma:literal>-</emma:literal>
                </emma:interpretation>
                <emma:interpretation id="interp104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78233.8554">10555 7459 427 0,'0'0'96'0,"0"0"-90"16,0 0 45-1,0 0-5-15,0 0-40 0,0 0 25 16,0 0-16-1,48-41-1-15,-34 26 6 0,1 2-19 16,2-2 10-16,-2-1-10 16,2 1 6-16,-4 4 31 15,4 2-17-15,3 1-8 16,-3 0-10-16,3 4-3 16,1 3 0-16,-1 1-2 15,-3 0-2-15,-1 0 1 16,-2 0 3-16,1 0 0 15,-3 0-1-15,-7 8-11 16,0 5 12-16,-2 1 0 0,1 1 0 16,-2 4 24-16,4-1 12 15,-1 0-7 1,1 0 19-16,2 0-37 0,4-3 15 16,-1-2-14-1,6-4-6-15,0-1 4 0,3-3-10 16,4-5 16-1,-2 0 23-15,3 0-29 16,4 0 8-16,-1 0-18 0,1-9 1 0,-1-4 10 16,3-3-10-1,-2-1-1-15,2-6 10 16,-5-3-4 15,-3-2-6-31,-6 2 4 0,-5 6 5 0,-7 2 7 0,-5 5 14 16,0 5-1 15,0 8-29-31,0 0-7 0,-17 3-93 0,2 15-97 0,1 0-119 0</inkml:trace>
        </inkml:traceGroup>
      </inkml:traceGroup>
      <inkml:traceGroup>
        <inkml:annotationXML>
          <emma:emma xmlns:emma="http://www.w3.org/2003/04/emma" version="1.0">
            <emma:interpretation id="{20509269-B924-425D-A94A-BA33D70D39DD}" emma:medium="tactile" emma:mode="ink">
              <msink:context xmlns:msink="http://schemas.microsoft.com/ink/2010/main" type="line" rotatedBoundingBox="7884,13420 21392,13179 21415,14473 7907,14714"/>
            </emma:interpretation>
          </emma:emma>
        </inkml:annotationXML>
        <inkml:traceGroup>
          <inkml:annotationXML>
            <emma:emma xmlns:emma="http://www.w3.org/2003/04/emma" version="1.0">
              <emma:interpretation id="{680C0B54-8965-4BFF-8210-A7F314051F1F}" emma:medium="tactile" emma:mode="ink">
                <msink:context xmlns:msink="http://schemas.microsoft.com/ink/2010/main" type="inkWord" rotatedBoundingBox="7884,13420 21392,13179 21415,14473 7907,14714"/>
              </emma:interpretation>
              <emma:one-of disjunction-type="recognition" id="oneOf21">
                <emma:interpretation id="interp105" emma:lang="en-US" emma:confidence="0.5">
                  <emma:literal>625.1010--16.10-196</emma:literal>
                </emma:interpretation>
                <emma:interpretation id="interp106" emma:lang="en-US" emma:confidence="0">
                  <emma:literal>625.7010--16.10-196</emma:literal>
                </emma:interpretation>
                <emma:interpretation id="interp107" emma:lang="en-US" emma:confidence="0">
                  <emma:literal>625.1010--116.10-196</emma:literal>
                </emma:interpretation>
                <emma:interpretation id="interp108" emma:lang="en-US" emma:confidence="0">
                  <emma:literal>625.7010--116.10-196</emma:literal>
                </emma:interpretation>
                <emma:interpretation id="interp109" emma:lang="en-US" emma:confidence="0">
                  <emma:literal>625.7010--116.10-156</emma:literal>
                </emma:interpretation>
              </emma:one-of>
            </emma:emma>
          </inkml:annotationXML>
          <inkml:trace contextRef="#ctx0" brushRef="#br0" timeOffset="170375.7622">5803 8108 114 0,'0'0'146'0,"0"0"-83"0,0 0 14 16,0 0 44 0,0 0 0-16,0 0-50 0,0 0 27 15,0-50 5 1,0 42 22-16,0 1-2 0,0-1-56 15,0-2 11 1,0 2-18-16,0-3-37 0,0 4 36 16,0 0-25-1,0 2 1-15,0-2 1 0,0 2-30 16,0 4 1-16,0-2-7 16,0 3 0-16,-7 0 3 15,4 0-1-15,-4-2 7 16,-3 2-1-16,0 0-2 15,-2-3-7-15,-5 3 1 16,2 0-7-16,-2 0 5 16,-3 0 2-16,0 0 0 15,-2 3-1-15,-7 8 4 0,1 6-4 16,-1 1 1 0,-2 2-4-16,3-2-4 0,2 3 8 15,0-1 0 1,7-3 0-16,2 2-3 15,-1 1 3-15,8 0-1 16,-2 3-15-16,3 0 9 16,1 3 7-16,-1 3 0 15,1 0 4-15,2-7 2 16,0-2-7-16,6-2 1 0,0-3-18 0,0 2 17 16,0-5 1-1,0 3 0-15,0-2-1 16,9 2 1-16,5-1 0 15,4 0 0-15,1-1 0 0,4-2-10 16,2-4 10 0,4 1 0-16,-1-3-9 0,3-2 10 15,1-3-2 1,0 0 0-16,-7 0-12 0,-5 0 7 16,-3 0 3-16,-3 0 3 15,-6 0 0-15,-1-8 11 16,1-5-11-16,-6-5 0 15,4-5 0-15,-2-3 8 16,-4-2-7-16,0-3 7 16,0 6 16-16,0-1-23 15,-4 7 5-15,-10 2-6 16,2 7 6-16,5 5-8 0,-3 3 2 16,2 2-1-1,-1 0-9-15,-1 0-22 0,-8 14 31 16,1 7-21-1,0 2-50-15,-3 0 11 0,-3 3-75 16,-8 0-97 0,2-9-65-16,4-6-236 0</inkml:trace>
          <inkml:trace contextRef="#ctx0" brushRef="#br0" timeOffset="171615.6863">6209 8104 90 0,'0'0'145'16,"0"0"-64"0,0 0 14-1,0 0 19-15,0 0 16 0,0 0-24 16,0 0 5-16,0-51-17 16,0 46-42-16,0 0 3 15,0 2-21-15,0-2-22 16,0-1-2-16,3 5-8 0,9-7-2 31,1 3 0-31,4-1 4 0,0-1-4 0,-2 2 0 16,2 0 0-1,0 0-12-15,-3 1 13 0,4 1-1 16,-1 3 0-16,-1 0-4 0,7 0-3 31,0 0 7-31,-1 0 0 0,1 0-8 0,-2 0 4 16,-8 0-3-1,-1 0-12-15,-10 3-21 0,-2 3 15 16,0 2 25 0,0 1 1-16,-5 5 63 0,-15 1-8 15,1 3-8 1,-8 3-18-16,2-1-29 0,-1 1 23 16,3-1-16-16,1-2-2 15,2-2 7-15,0-2-4 16,3 1-5-16,-5 1 22 15,-5 2-18-15,0 2 32 16,-8 4-18-16,1 0-6 16,0-2 27-16,9-2-42 15,1-4 13-15,7-4-14 16,9-2 12-16,3-4-6 0,1-4-6 16,4 2 0-1,0-4-2-15,0 0 3 0,0 0-1 16,0 1 0-1,0-1-7-15,11 3 7 0,9-3 0 16,7 0 1 0,0 0 22-16,8 0-14 0,-4 0-9 15,0 0 0 1,0 0 2-16,-4 0-1 0,0 0-1 16,0 0 0-16,-5 0 3 0,-2 0-2 15,0 0-1 1,-3 0 0-16,-3 0 1 0,-3 0-2 15,-2 0 1 1,-3 0 0-16,-4 0 3 0,-2 0 7 16,0 0-10-1,0 0 0-15,0 0 1 0,0 0 18 16,0 0-18-16,0 0-1 16,0 0 0-16,0 0-19 15,0 0-26-15,0 2-60 16,0-2-105-16,-14 0-183 15,3 0-340-15</inkml:trace>
          <inkml:trace contextRef="#ctx0" brushRef="#br0" timeOffset="172385.6581">6823 8096 447 0,'0'0'90'16,"0"0"-8"-16,0 0 135 0,0 0-15 15,0 0-128 1,0 0-40-16,0 0-1 0,4-18-32 16,-4 18 8-16,0 8-9 15,0 7 0-15,-10 7 19 16,5-3-12-16,0 3 2 15,1-3-2-15,1-4-6 16,3-2-1-16,-2-2 0 16,2-1 1-16,0-3 0 15,0-2 0-15,0 2-1 16,0-2 0-16,0-4-5 0,0 5 5 16,9-1-7-1,4 3 7-15,1-3 1 0,4 2 0 16,1 2-1-1,-4-5 0-15,2 4 4 0,0 0-4 16,-2 2 0 0,-2 0-8-16,-1-1 2 0,-4 0 6 15,-2-1 0 1,-3-1-1-16,-3-2 3 0,0 3-2 16,0-3 0-16,0-1 0 0,0 0 7 15,0 1-5 1,0-2 8-16,0 2 14 0,-5 0-23 15,-5 2 22 1,-1-1-7-16,-3 1-15 0,-3 1 36 16,0-3-27-1,-5 3 3-15,-2-2 0 0,1 0-7 16,1 0-7-16,2-4 1 16,6 1-4-16,-1-3-5 15,1 0-5-15,1 0-21 16,1 0 6-16,0 0-19 15,4 0 5-15,-1-8-66 16,6-4-34-16,3-9 33 16,0 5-43-16,0 1-88 0</inkml:trace>
          <inkml:trace contextRef="#ctx0" brushRef="#br0" timeOffset="172905.6081">6852 7933 567 0,'0'0'184'0,"0"0"-124"16,0 0 19-16,0 0 28 15,0 0-52-15,0 0-54 16,0 0 20-16,85-10 0 15,-62 10-3-15,-3 0 38 16,-1 0-31-16,-4 0-9 16,2 0-9-16,0 0-1 15,-2 5-6-15,1-3 1 16,1 1-1-16,0-3 23 0,0 0-12 16,-5 0 14-1,-4 0 18-15,1 0-24 0,-6 0 16 16,-3 0-20-1,0 0-15-15,0 0 21 0,0 0-20 16,0 0-2 0,0 1-28-16,-20 11-120 0,-3 0-102 15,4-4-146-15</inkml:trace>
          <inkml:trace contextRef="#ctx0" brushRef="#br0" timeOffset="173295.5831">7327 8334 954 0,'0'0'214'16,"0"0"-109"-16,0 0 69 0,0 0-27 15,0 0-102 1,0 0-23-16,0 0 12 0,17-7-34 15,-17 4 13 1,0 3-13-16,0 0 0 0,0 0-15 16,0 0 15-1,0 0-20-15,0 0-4 0,0 5-44 16,0 3-64-16,0-3-106 0,0-1-322 0</inkml:trace>
          <inkml:trace contextRef="#ctx0" brushRef="#br0" timeOffset="173935.5437">7691 8251 651 0,'0'0'241'0,"0"0"-136"0,0 0-28 31,0 0 45-31,0 0-67 0,108-140-48 0,-80 113 23 16,-2 1-12 0,-3 1-2-1,-4 1 23-15,-2 7-38 0,-2-1 29 16,-7 4 9-16,-1 7-15 0,-5 0 24 16,1 4-27-16,-3 0 3 31,0 3-1-31,0 0-22 0,0 0-1 0,0 0 0 15,0 0-19-15,0 13 17 16,-3 9 2-16,-6 7 0 16,-2 7 3-16,-3 6-2 15,-1-5-1-15,5 0 0 16,-2-5-2-16,0-6 2 0,7-6 0 16,-1-2 0-1,4-5 0-15,-5 3 6 0,5-4-6 16,-1 4 0-1,-2-3-2-15,1 2 1 0,-2 0 1 16,1 1 0 0,3-1 1-16,-8 0 1 0,2 1-4 15,2-3-6 1,-2 2-42-16,-1-2 18 0,1-3-36 16,-4 0-60-16,4-2-110 0,5-6-308 0</inkml:trace>
          <inkml:trace contextRef="#ctx0" brushRef="#br0" timeOffset="174655.4999">8343 8067 140 0,'0'0'319'16,"0"0"-199"-16,0 0-29 0,0 0 99 15,0 0-42 1,0 0-76-16,0 0-3 0,0-22-38 15,0 22-7 1,0 0-8-16,0 0-4 0,-4 5-9 16,-10 11 4-1,0 2-1-15,-1-1 1 0,1 1-6 16,3 3-1-16,-1 0 1 0,1 4 1 16,0 0-3-1,2 1 1-15,1 2 0 31,3-2-2-31,-2 0 2 0,2-4 0 0,5-1 0 0,0-3 1 16,0-3-2 47,0-4-5-63,0-1-10 0,0-5 15 0,5 0-11 0,7-5 12 0,2 0-2 0,0 0 11 0,0 0-9 0,3 0 0 15,0 0 0 1,-2 0 2-16,2-8-2 0,-2-2 0 15,-2 0 3-15,4-3 3 16,0-2-6-16,0-3 0 16,-2-3 0-1,-1-2 3-15,-3-2-2 0,1 0 8 16,-7-1 19-16,-2-1-10 0,-3 3 17 16,0-2-9-1,0 3-25-15,-11 1 11 0,-6 3-12 16,2 4 0-1,-2 3-1-15,9 3-19 0,-1 6 12 16,4 3-31 0,2 0-29-16,1 0 19 0,-2 0-38 15,-4 0-68 1,2 0-84-16,-3 0-27 0</inkml:trace>
          <inkml:trace contextRef="#ctx0" brushRef="#br0" timeOffset="175545.4774">8855 8188 130 0,'0'0'208'16,"0"0"-81"-16,0 0-10 0,0 0 36 16,0 0-67-16,0 0 1 15,0 0-2-15,27-51-23 16,-15 37 25-16,-1-2-36 15,1-2 2-15,2-4 2 16,3 5-47-16,-2-4 10 16,-2 4-18-16,-1 2 9 15,0 5 0-15,-7-2-9 16,0 3 6-16,-2 3 17 0,1 1-22 16,-4 3 11-1,2 0-12-15,-2 2 10 0,0 0-10 16,0 0 0-1,0 0 0-15,0 0-6 0,0 0-16 16,0 0-2 0,0 4 11-16,0 10 0 0,0 4 12 15,0 1 1 1,-11 10 0-16,-7 2 6 0,-1 2-4 16,-1 0-2-16,-5 4 0 0,1-4 7 15,2-5 2 1,2-1-8-16,5-3 1 0,5-5 2 15,1-2-3 1,3-2-1-16,4-5 0 0,2 0-9 16,0-2 1-1,0-3-30-15,0 0-58 0,0-5-68 16,0 0-144-16,8-2-242 0</inkml:trace>
          <inkml:trace contextRef="#ctx0" brushRef="#br0" timeOffset="176304.9932">9458 8009 403 0,'0'0'234'16,"0"0"-98"-16,0 0-34 15,0 0 28-15,0 0-30 16,0 0-71-16,0 0-2 16,-29-26-27-16,11 37 0 15,1 7-1-15,0-1-1 16,0 4 2-16,6-5 0 16,-3 0 1-16,5-7 9 0,-2 1 3 15,2 0 12 1,1 2 12-16,-1-3-36 15,1 4 31-15,0-1-29 16,-1 7 6-16,1 1-1 0,1 0-8 16,7 6 0-16,0 0 0 0,0-1 0 15,0-1-2 1,9-2 2-16,6-3-22 0,-2-4 22 16,-1-2-20-1,-4-3 10-15,1-5 9 0,-1 0-24 16,1-5 13-1,2 0 4-15,3 0 8 0,1 0 2 16,-1-2-2-16,1-9 1 16,-2-4 1-16,4 0-1 15,-2-2-1-15,-1 0 0 16,-3-1 1-16,-5 0 4 16,-3 3-5-16,-3 0 1 15,0 3 19 1,0-2-19-16,0 7 13 0,-12 2-14 15,-5 2-12 1,-3 3 4-16,-10 0-56 0,1 10-126 16,4 0-175-16</inkml:trace>
          <inkml:trace contextRef="#ctx0" brushRef="#br0" timeOffset="177493.8983">10393 7756 173 0,'0'0'260'0,"0"0"-146"16,0 0 20-16,0 0-10 15,0 0-28-15,0 0-59 0,0 0-37 16,-3-49 28 0,14 34-28-16,9 2 7 15,1-3 9-15,1 4-15 16,-5 2 9-16,1-1-10 15,-5 6 8-15,1 1-14 16,-2 0 6-16,-1 2 0 0,3-1-1 16,1 1 1-16,-1 2 0 15,3 0 0 1,3 0-4-16,3 0-3 0,-1 0 7 16,2 0 0-16,1 0 8 15,-3 0-8-15,-2 0 0 16,-3 7 0-1,0 5 6-15,-5 0-2 0,-1 0-4 16,1 2 0 15,-4-3 7-31,1-2-6 0,-4 4-1 0,2-4 0 0,-2 6 1 0,0-6-1 16,-2 1 0 0,4 0 0-16,-2 2 3 0,3-3-2 15,4-1-1 1,2-1 0-16,6-2-15 0,0 0 14 31,2 1-43-31,2-6-40 0,-4 0-94 0,-7-3-191 0</inkml:trace>
          <inkml:trace contextRef="#ctx0" brushRef="#br0" timeOffset="181706.0503">11949 7833 64 0,'0'0'134'0,"0"0"-4"15,0 0-34-15,0 0 18 16,0 0 16-16,0 0-20 15,0 0-26-15,0-63-45 16,-3 63-5 0,0 0-8-16,3 0-13 0,0 0 32 15,0 0-13-15,0 0-3 16,0 0 19-16,0 0-40 16,0-4 20-16,0 4-2 0,0 0-12 15,0 0 30 1,0 0-28-16,0 0-15 0,0 0 6 15,0 0-7 1,0 0 0-16,0 0-12 0,0 0-20 16,3 0 31-1,12 0 1-15,4 0 0 0,4 0 7 16,-1 0-6 0,-2 0-1-16,4 0 0 0,-4 0-1 15,-1 0 0-15,-2 0 1 0,1 0 0 16,-5 0-1-1,-1 0-2-15,0 0 3 0,-7 0-11 16,0 0-33 0,-5 0 36-16,3 0-17 0,-3 0 12 15,0 0 4 1,0 0 5-16,0 0-2 16,0 0-2-16,0 0-56 0,0 0-50 15,0 0-135-15,0 0-48 16</inkml:trace>
          <inkml:trace contextRef="#ctx0" brushRef="#br0" timeOffset="182555.9993">12594 7953 500 0,'0'0'173'0,"0"0"-67"16,0 0 66-1,0 0-31-15,0 0-78 0,0 0 3 16,0 0-35 0,24-97-11-16,-2 79-11 0,0-3-2 15,5 3-7-15,-5 3 0 16,3 1 0-16,2-5 3 16,-2 1-3-16,4-3 0 0,-1-1 2 15,-2-5-1 1,-4 2-1-16,-4 2 0 0,-8 0 1 15,-3 6 9 1,-5 1-10-16,-2 6 36 0,3 3 10 16,-3 0-45-1,0 6 17-15,3-2-18 0,-1-1-9 16,7 3 0 0,-1-2 3-16,2 3 0 0,-2 0 0 15,-6 0-12-15,1 0 2 0,-3 0-5 16,0 16 8-1,0 6 12-15,-3 9 2 16,-14 7 4-16,-8 7 4 16,0 4 4-16,-4 3-13 15,-3 2 0-15,7 0 1 16,3 0 6-16,2 0-7 16,3-3 0-16,2-3 0 0,1-2 1 15,2-7-1 1,4-4 0-16,-1-9-1 0,3-7 1 15,1-10 0 1,5-1 0-16,0-3-1 0,0-2 6 16,0-3-5-1,0 2 0-15,0-2-25 0,-3 0-17 16,1 0-87 0,-5 0-101-16,5-10-408 0</inkml:trace>
          <inkml:trace contextRef="#ctx0" brushRef="#br0" timeOffset="183076.0401">13038 8161 409 0,'0'0'153'0,"0"0"-46"15,0 0 49 1,0 0 3-16,0 0-30 0,0 0-80 16,0 0-12-16,6-14-37 15,-6 14 0-15,0 0-7 16,0 14 14-16,0 4-5 15,0 1 4-15,0 2 1 16,0 4-7-16,-6 4 0 16,-3 3 0-16,4-3 0 15,-4 2 1-15,3-3-1 16,1-2 0-16,-4-1-13 16,-2-4-9-16,0-3-68 15,-4-5-64-15,4-5-66 0,2-8-143 0</inkml:trace>
          <inkml:trace contextRef="#ctx0" brushRef="#br0" timeOffset="184085.9043">13957 7535 46 0,'0'0'214'0,"0"0"-90"0,0 0-45 16,0 0 25-1,0 0-9-15,0 0-40 0,0 0 39 16,-40-25-10 0,31 23-41-16,1-1 8 0,5 3-6 15,1-2 2-15,2 2-11 0,-4 0-25 16,1 0 23-1,-2 0-33-15,-4 0 0 0,-7 0 3 16,-11 10 8 0,-4 8-12-16,-9 5 9 0,-2 3-8 15,-4 1 27 1,6 4-13-16,3 1-1 0,7 0-4 16,4 2-10-16,8-4-1 15,8 1 0-15,3 0 1 16,7-1 0-16,0 1 1 15,0-3 0-15,0 3 13 16,0-5-13-16,0-1-1 16,0-4 0-16,0-1 2 15,0 1-1-15,0-4-1 16,0 4 0-16,0-4 2 16,0 2-2-16,7-4-1 15,9 4-20-15,5-5 11 0,7 1-1 16,3 1 11-1,1-3-23-15,1-3-14 0,-4 1-44 16,0-3 12 0,-4-4 24-16,-3-4 41 0,-2 0-5 15,-3 0 11 1,-2 0-2-16,-1-12 36 0,1-6-36 16,-5-9 21-16,5 0 11 0,-3-4-31 15,-2-3 35 1,0 1-35-16,-5 0 21 0,-2 3 14 15,-3 2-13 1,0-1-3-16,0 9-19 0,-18 2 1 16,1 7 23-1,-3 9-24-15,-2 2 8 0,-7 0-1 16,4 5-2 0,0 13-12-16,-2 5-5 0,5-1-37 15,2 5 2-15,-14 9-115 16,2-7-58-16,7-5-129 0</inkml:trace>
          <inkml:trace contextRef="#ctx0" brushRef="#br0" timeOffset="184695.8711">14705 8062 694 0,'0'0'322'0,"0"0"-198"0,0 0-23 31,0 0 86-31,0 0-88 0,0 0-73 0,0 0 14 16,0 0-23 0,0 0 1-16,0 0 8 0,0 0-25 15,0 0-1 1,0 0 0-16,0 0-16 0,0 0 15 16,0 0-52-16,-12 13-76 0,-8-2-64 15,-2-3-196-15</inkml:trace>
          <inkml:trace contextRef="#ctx0" brushRef="#br0" timeOffset="187023.4277">15416 8050 254 0,'0'0'131'0,"0"0"-63"0,0 0 29 15,0 0 36 1,0 0-12-16,0 0-53 0,0 0 23 16,0 0 13-1,0 0-12-15,0-2 52 0,0-11-54 16,0-2-60-1,0-6 13-15,8 1-42 0,7-4 4 16,7-1-5-16,2 2-25 0,3-3 24 16,5 1-40-1,2-3 14 1,1-1 27-16,-1 0-32 0,-4-5 30 16,-1 0-12-16,-6 2 11 0,-3 0 2 15,-6 4 2 1,-6 2-1-16,-4 6 19 0,-1 7 1 15,-3 5 21 1,0 7-34-16,0 1 0 0,0 0-14 16,0 0-12-16,0 0-30 15,2 0 8-15,-2 7 5 16,0 3 36-16,0 6-7 16,0-2 7-16,0 4 3 15,0 5-2-15,-12 3-1 16,-7 5 17-16,-4 6-15 15,-3 1 25-15,-2 5-12 16,-1 5-15-16,7 1 18 0,-1 2-18 16,9 2 1-1,2-1 2-15,7-6 4 0,-1-3-14 16,4-9 7 0,-1-9 0-16,-1-4 1 0,1-9-1 15,1 0 0 1,-1-7 7-16,3-5 2 0,0 1-8 15,0-1 2 1,0 0-3-16,0 0 19 0,-3 0-19 16,3 0-26-16,-2 0-36 0,2-6-158 15,0-13-597-15</inkml:trace>
          <inkml:trace contextRef="#ctx0" brushRef="#br0" timeOffset="187824.3479">16312 7741 215 0,'0'0'101'0,"0"0"-43"0,0 0 17 16,0 0 11-16,0 0-28 0,0 0-2 16,0 0-2-1,-103 87-40-15,100-64 9 0,1 3 22 16,2 3-9 0,0-2-3-16,-3-2-14 0,3 0-18 15,0-2 35 1,0-1-10-16,0-5-8 0,0 0 13 15,0-1-23-15,0-3 10 16,8 3-18-16,7-4 8 16,4-1-16-16,-1-4 8 15,-1-2 0-15,0 0 0 16,0-2-3-16,-2-3 3 16,2 0 0-16,0 0 8 15,0-3-8-15,5-12 1 16,1-6-1-16,2-1 4 15,-1-9-1-15,1-2-3 16,0-3 0-16,-4-2 1 0,-1-1-1 16,-7 4 0-1,-4 1 15-15,-6 6 5 0,-3 5-17 16,0 7 20 0,0 6 26-16,-17 6-39 0,-8 4 13 15,-7 0-22 1,0 0-1-16,5 14 0 0,-3 4-9 15,3 3-20-15,-10 3-91 0,5 0-98 16,3-8-111-16</inkml:trace>
          <inkml:trace contextRef="#ctx0" brushRef="#br0" timeOffset="188273.3417">16944 7702 61 0,'0'0'169'0,"0"0"-25"0,0 0 36 16,0 0-23-16,0 0-25 16,0 0-21-16,0 0-49 15,28-21-13-15,-26 21-49 16,5 0 6-16,1 0-6 16,9 0 1-16,3 0 7 15,2 0 24-15,-2 0-32 16,4-3 22-16,-7-4-3 15,-6 3-11-15,-2-2 24 0,-4 3-14 16,-5 3-1 0,0 0-17-16,0 0-121 0,-29 9-60 15,-1 5-57 1,1 0-129-16</inkml:trace>
          <inkml:trace contextRef="#ctx0" brushRef="#br0" timeOffset="188876.6163">17304 7717 671 0,'0'0'287'0,"0"0"-222"15,0 0-3-15,0 0 54 16,0 0-64-16,0 0-11 15,0 0-41-15,140-145 17 16,-115 122 25-16,-1 0-40 0,-7 0 16 16,-1 6 9-1,-7 5-3-15,-4 5 21 0,-5 4-18 16,0 3 2 0,0 0-14-16,0 0-15 0,0 0 0 15,0 0-19 1,0 13-2-16,-14 11 13 0,-2 6 14 15,-8 5-6-15,-1 9 3 0,-1 2 4 16,-2 2-14 0,2-1 7-16,3-6 0 0,4-5-3 15,-1-6 4 1,5-4-1-16,5-4 1 0,0-5 6 16,3-2-8-1,0 0 1-15,2-5-3 0,2 1-9 16,0-5 12-16,3 1-42 15,-2-2-13-15,2 0-65 32,-7-5-22-32,5 0-89 0,2 0-140 0</inkml:trace>
          <inkml:trace contextRef="#ctx0" brushRef="#br0" timeOffset="189906.5509">17956 7531 499 0,'0'0'174'0,"0"0"-103"16,0 0 17-1,0 0 8-15,0 0-43 0,0 0-20 16,0 0-18-16,-46-23-15 15,41 23 0-15,-1 0-6 16,-3 10-6-16,1 3 11 16,-4 5 2-16,-1-1 4 15,-4 6 9-15,0 0-14 16,0 3 17-16,-1-3-14 16,1-3-3-16,5-1 15 15,2-3-14-15,1-4-1 0,6-2 0 16,3-5-14-1,0 0-8-15,0-5-7 0,20 0 21 16,9 0 0 0,-1 0 8-16,6-2-1 0,-2-14-10 15,-2 2-34 1,-4-2 25-16,-3-3 1 0,-6 1 19 16,-8 4 7-1,-4-5-1-15,-5 4 40 0,0 3 18 16,0 1-12-16,-14 3 10 0,-3 4-27 15,0 4-26 1,-1 0-4-16,8 0-5 16,3 0-1-16,7 1-25 15,0 7-42-15,0 1 40 16,3-2 10-16,11 3 10 16,4-3-19-16,-4 4-76 15,-2-3 27-15,-4 2 17 0,-6-3 35 16,-2 6 24-1,0-3 0-15,0 6 14 0,-7 3 33 16,-8-2-20 0,3 1 3-16,4 1-22 0,3-5-1 15,-2 1 4 1,5 3-3-16,2 0 0 78,-3 0 20-78,0 0-17 0,1 0 21 0,-2 0-16 0,-1-2-10 0,-1-1 31 0,-6-2 7 0,-2-1-7 0,-2 0 21 0,-8 2-35 0,2-4 11 16,-1 0 2-16,4-2-7 15,4-4 30-15,3 3-40 0,4-7-6 16,2 0 22 0,1 0-19-16,-1 0 51 0,-3 0-16 15,-2 0-44-15,-6-7 18 16,3 1-25-16,-3-5 0 15,6 4-1-15,-1 2 0 16,3 2-8-16,4 3-23 16,-1 0-33-16,4 0-27 15,2 0-105-15,-4 5-73 16,4 0-83-16</inkml:trace>
          <inkml:trace contextRef="#ctx0" brushRef="#br0" timeOffset="191726.4393">18593 7741 38 0,'0'0'278'0,"0"0"-108"16,0 0-33-1,0 0 5-15,0 0-40 0,0 0-64 16,0 0 7 0,0-78-34-16,-5 71 5 0,1 0 32 15,1 2-22 1,3 2 14-16,-2 0-18 0,2 0-9 16,0 3 28-16,0-2-25 0,-3 2 2 15,3 0 16 1,-5 0-18-16,-4 0 11 0,-6 0-27 15,-2 0 9 1,-5 2-12-16,-1 14 3 16,1 0 0-1,-2 4-3-15,4 0 9 0,3 3-6 0,0 0 0 16,6-2-3 0,-1-1 0-16,5-2 5 0,0 0-2 15,-1-5 14-15,0 0-13 16,-1-3 20-16,-3 5 5 15,1 1 2-15,0 1 10 16,0 3-28-16,4 4-9 16,5-3 8-16,2 4-8 15,0-1-1-15,0-4 0 16,14 2 0-16,3-3 4 16,-6-7-3-16,-2-2-1 0,-4-2 0 15,-2-3 0 1,-3-1 0-16,0-4 0 0,0 0 0 31,0 0 13-31,0 0-2 0,0 0 30 0,0 0 8 31,0 0-40-31,0 0 4 0,0 0-13 0,0 0-9 16,0 2-1 0,0-2 10-16,0 0-12 0,0 2 11 15,0-2-18-15,0 0 18 0,0 3 1 16,0 2 0-1,-10 0 11-15,-5 3 5 0,-2 0 4 16,2 0-3 0,1-1-11-16,6 3-3 0,0 2-3 15,-1 4-6 1,1 7 5-16,-1 3 1 0,3 2 0 16,1 0 0-16,-4 0-2 15,4-5 1-15,-2-1 1 16,2-5 0-16,-1-5-7 15,4 1 7-15,2-3 0 16,0 4 0-16,0-2 2 16,0 1-3-16,0 3 1 15,0-1 0-15,0 0-7 16,0 1 7-16,0-1 0 16,0-2-1-16,0-3-8 15,0 0 8-15,2-2 1 0,4 0-3 16,-4 2 2-1,5-3 1-15,-2 4 0 0,1-1 0 16,3 3 4 0,-1-3-4-16,4 3 0 0,-2-7 0 15,5 2-6 1,2 1 6-16,3-4 0 0,2 0 0 16,4-5-6-16,-1 0 5 15,2 0 1-15,-5 0-6 16,1 0-3-16,-9 0 11 15,1-5-2-15,-7-2 0 16,1-1 11-16,-1 0-10 16,4 0-1-16,1-2-2 15,4 2-5-15,7-3 7 0,1-1-1 16,4-1-15 0,1-2-23-16,-1 0 33 15,-4-3-4-15,2 0 10 0,-8 0 3 16,-4 3-2-16,-7 2 7 15,-3 3 15-15,-2 2-13 16,-3 5 25-16,4 0-20 16,-4 3-14-16,0 0 9 15,0 0-10-15,2-2 0 16,4 2-1-16,-1-3-28 16,7-1 28-16,0-4-8 0,-4 0 9 15,1 3 0 1,-4 0 7-16,-2 0-7 0,-1 2 0 15,-2 0 9 1,0 3 7-16,0-2 0 0,0-1-5 16,0 1 4-1,0 2-15-15,0 0-1 0,0 0 0 16,0-3-33 0,0 3 26-16,0 0 3 0,0 0-3 15,0 0-1-15,0 0-1 16,-5 0 8-16,0 0-8 15,-4 0-2-15,-2 3 10 0,-3 4 2 16,2 4 0 0,-3-5-2-16,2 6 4 15,4-4-2-15,1-4 0 16,4 1-2-16,1-5 0 0,3 3 2 16,0-3 0-16,-2 0 9 15,2 0-9-15,-6 0 0 16,-3 0-42-16,-13 0-81 15,-3-3-236 1,1-6-415-16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0:00:33.35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DB4C5D-D1D9-4F1D-95A5-B265745A5FF7}" emma:medium="tactile" emma:mode="ink">
          <msink:context xmlns:msink="http://schemas.microsoft.com/ink/2010/main" type="inkDrawing" rotatedBoundingBox="15694,14855 18076,14792 18077,14842 15696,14905" semanticType="underline" shapeName="Other">
            <msink:sourceLink direction="with" ref="{5008CA18-EB18-4118-8A77-79B5B2E789EF}"/>
          </msink:context>
        </emma:interpretation>
      </emma:emma>
    </inkml:annotationXML>
    <inkml:trace contextRef="#ctx0" brushRef="#br0">0 92 15 0,'0'0'246'0,"0"0"-97"0,0 0 17 16,0 0-7-16,0 0-8 15,0 0-19-15,0 0-38 16,6 0 1-16,7-6-28 16,10 0-12-16,9-2-9 15,8-2-44-15,13 1 11 0,9 4-13 16,13-1 0 0,10 0 11-16,5 0-11 0,1 6 0 15,-2-3 3 1,-4 3-1-16,-3 0-2 0,3 0 0 15,0 0 0 1,4 0 3-16,0 0-3 0,6 0 1 16,-4 0 0-16,5 0 6 15,-5-2-6-15,-1-4-1 16,-5 2-1-16,-7 3-6 16,-5-4 7-16,-5 2-1 15,-2 3-5-15,-4 0-34 16,-2 0 27-16,-9 0-25 15,0 0-24-15,-9 0 11 0,-10 0-39 16,-1 0-1 0,-12 0 9-16,-3 0-71 0,-9 0 39 15,-4 0 56-15,-3 0 25 16,0-2-83-16,-6-2-236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16:25.7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D4A534-F332-44E3-8A6B-5B8A5D2D3407}" emma:medium="tactile" emma:mode="ink">
          <msink:context xmlns:msink="http://schemas.microsoft.com/ink/2010/main" type="writingRegion" rotatedBoundingBox="19898,5874 22437,5944 22410,6930 19871,6861"/>
        </emma:interpretation>
      </emma:emma>
    </inkml:annotationXML>
    <inkml:traceGroup>
      <inkml:annotationXML>
        <emma:emma xmlns:emma="http://www.w3.org/2003/04/emma" version="1.0">
          <emma:interpretation id="{4B218678-D03E-4215-9DCA-103523320690}" emma:medium="tactile" emma:mode="ink">
            <msink:context xmlns:msink="http://schemas.microsoft.com/ink/2010/main" type="paragraph" rotatedBoundingBox="19898,5874 22437,5944 22410,6930 19871,6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355223-0375-4A98-AF92-DF985D1B9C2F}" emma:medium="tactile" emma:mode="ink">
              <msink:context xmlns:msink="http://schemas.microsoft.com/ink/2010/main" type="line" rotatedBoundingBox="19898,5874 22437,5944 22410,6930 19871,6861"/>
            </emma:interpretation>
          </emma:emma>
        </inkml:annotationXML>
        <inkml:traceGroup>
          <inkml:annotationXML>
            <emma:emma xmlns:emma="http://www.w3.org/2003/04/emma" version="1.0">
              <emma:interpretation id="{A02085C5-960E-4BB0-9AC2-A1E3877674DF}" emma:medium="tactile" emma:mode="ink">
                <msink:context xmlns:msink="http://schemas.microsoft.com/ink/2010/main" type="inkWord" rotatedBoundingBox="19898,5874 22437,5944 22410,6930 19871,6861"/>
              </emma:interpretation>
              <emma:one-of disjunction-type="recognition" id="oneOf0">
                <emma:interpretation id="interp0" emma:lang="en-US" emma:confidence="0.5">
                  <emma:literal>1970</emma:literal>
                </emma:interpretation>
                <emma:interpretation id="interp1" emma:lang="en-US" emma:confidence="0.5">
                  <emma:literal>I 270</emma:literal>
                </emma:interpretation>
                <emma:interpretation id="interp2" emma:lang="en-US" emma:confidence="0">
                  <emma:literal>I 970</emma:literal>
                </emma:interpretation>
                <emma:interpretation id="interp3" emma:lang="en-US" emma:confidence="0">
                  <emma:literal>1270</emma:literal>
                </emma:interpretation>
                <emma:interpretation id="interp4" emma:lang="en-US" emma:confidence="0.5">
                  <emma:literal>I 2 s o</emma:literal>
                </emma:interpretation>
              </emma:one-of>
            </emma:emma>
          </inkml:annotationXML>
          <inkml:trace contextRef="#ctx0" brushRef="#br0">233 37 183 0,'0'0'16'15,"0"0"3"-15,0 0 72 16,0 0 16-16,0 0-11 16,0 0-15-16,0 0 58 15,8-26-27-15,-5 24-34 16,1-3 2-16,-4 2-30 16,0 1 7-16,0 2-5 15,0 0-23-15,0 0 8 16,0 0-26-16,0 0-11 0,0 0 9 15,0 0-9-15,0 0 0 16,0 0 0-16,0 0-3 16,0 0-7-16,0 0 10 15,0 2-3-15,0 6 2 16,0 7 2-16,-9 0-1 16,-6 5 12-16,-1 5-11 15,-6-1 15-15,0 4-15 16,0 2-1-16,-1 0 12 15,4 2-11-15,-1 1-1 16,8-1 0-16,-2-1 12 16,5-5-18-16,3-3 6 15,1-5 0-15,-1-6-1 16,3-2 8-16,1-2-6 0,-1-3 12 16,1-3-12-16,2 1 25 15,-3-3-25-15,3 2 0 16,-4 3 10-16,2-2-5 15,-1 0-4-15,0 1-2 16,3 0 7-16,-2-4-14 16,2 4 7-16,0-4 0 15,0 0-2-15,0 0 2 16,0 0-1-16,0 0 1 16,0 0-32-16,-3-6-7 15,3-8-288-15,0-9-433 0</inkml:trace>
          <inkml:trace contextRef="#ctx0" brushRef="#br0" timeOffset="564.0889">172 16 377 0,'0'0'492'0,"0"0"-393"15,0 0-75-15,0 0 28 16,0 0 60-16,0 0-44 0,0 0-3 16,0-19-33-1,4 19-2-15,-4 0-8 0,0 0-22 16,0 0 6-16,0 0-6 15,0 0-19-15,0 0 9 16,0 7 7-16,2 8 3 16,3 5 1-16,4 4 6 15,-1 2-4-15,6 0-3 16,0-2 0-16,6 3-3 16,-1-2 3-16,3 0 0 15,-3 2 6-15,3-4 0 16,-5-1-7-16,-1-1 1 15,-2-6 0-15,-2 2 0 16,-4-2 0-16,-1 0 0 16,0 0 0-16,-2 2 5 0,-2-2-5 15,3 3 0-15,-3-4-2 16,2 0 0-16,0-5 2 16,1 1 0-16,-3-5-5 15,2 0 5-15,-5-1 0 16,3 0-16-16,-3-1-19 15,0-2 35-15,0 3-34 16,0-4-27-16,-3 1-45 16,-14-1-115-16,-2 0-313 0</inkml:trace>
          <inkml:trace contextRef="#ctx0" brushRef="#br0" timeOffset="1044.4664">104 541 168 0,'0'0'295'16,"0"0"-168"-16,0 0-37 15,0 0 51-15,0 0 35 16,0 0-74-16,0 0-36 16,-7 0 1-16,7 0-54 15,0 0 7-15,0 0-18 16,0 0 8-16,0 0 5 15,0 0-15-15,0 0 0 16,0 0 11-16,0 0-10 16,3 0-2-16,11 0-8 0,3 0 9 15,4 0 3-15,3-4-2 16,0 3-1-16,0 1 4 16,5-3 5-16,-2 3-12 15,4 0 3-15,-3 0-1 16,-1 0-5-16,-4 0 6 15,1 0 0-15,-2 0 1 16,4 0 9-16,-2 0-11 16,1 0 1-16,-5 0 0 15,-4 0-7-15,-5 0 7 16,-2 3 0-16,-6-2-6 16,-3-1-18-16,0 4 23 15,0-1-37 1,0 2-39-16,0-1-15 15,0 3-102-15,-9 3-24 0,1-5 38 16,6-3-294-16</inkml:trace>
          <inkml:trace contextRef="#ctx0" brushRef="#br0" timeOffset="2557.3989">868 89 360 0,'0'0'281'16,"0"0"-276"-16,0 0-5 15,0 0-1-15,0 0-1 16,0 0-8-16,0 0 9 16,-20 0 2-16,17 0 5 15,1 0 48-15,-1 0 14 16,-2 0 59-16,-4 0-26 0,-1 0-36 16,-7 5-4-16,3 4-40 15,0 4 2-15,0 0-8 16,6 5-8-16,1 1-5 15,5 3-2-15,-1 6 0 16,3 2-7-16,0 0 7 16,0 0 0-16,0 0 0 15,9-2-35-15,2-6 5 16,5-5-27-16,-2-7-12 16,1-2 41-16,-1-6 10 0,-1-2 18 15,1 0 2 1,0 0 5-16,0-7 3 0,-1-6-3 15,1-2 19-15,0-2 6 16,0-6-32-16,0 0 8 16,-3 1-5-16,0-2 7 15,-6-4-6-15,-2 3-1 16,-3-2 3-16,0-1 17 16,0 1-16-16,0 2 6 15,0 0-7-15,-3 2 5 16,-4 6-11-16,0 0 0 15,2 4-3-15,2 5-7 16,1 3 6-16,2 3-14 16,0 2-24-16,0 0-40 15,0 0 37-15,0 13-8 0,0 2-25 16,8-3 43-16,-6 1 16 16,5-4 19-16,-2 2-1 15,0-1 3-15,1-2-9 16,2 7 7-16,4 1 0 15,-5 5 13-15,2 3-2 16,-6 4 12-16,-1 7 0 16,-2 5-22-16,0 6 51 15,-5 7-2-15,-11 0-37 16,-4-1 8-16,0-4-6 16,0-4 30-16,4-2-6 15,0-1-1-15,0-1 18 16,-4 1-22-16,4 0-10 15,-5-4 11-15,6-1-26 0,-6-4 22 16,2-5-2-16,2-5-28 16,4-4 22-16,2-6-22 15,-1-5 6-15,4 1 30 16,3-5-17-16,-1-3 7 16,3 0-6-16,1 0-20 15,2 0 27-15,0 0-28 16,0 0 0-16,0 0 0 15,0 0-6-15,0 0-13 16,0 0-36-16,16 2-7 16,11 1 62-16,11 2-15 15,3-5 8-15,2 0 7 16,5 0-11-16,2 0 11 16,-6 0-19-16,-2 0-6 0,-6 0 24 15,-9 0 1-15,-5 0-1 16,-1 0 0-16,-8 0 1 15,1 0 0-15,-3 0 0 16,3 0-36-16,-6 0-2 16,4 0-30-16,-7 0-6 15,0 0-25-15,-5 0-49 16,0 0 1-16,0 0-9 16,0 0-164-16</inkml:trace>
          <inkml:trace contextRef="#ctx0" brushRef="#br0" timeOffset="31827.7659">1397 119 26 0,'0'0'126'0,"0"0"-44"0,0 0 144 16,0 0-29-16,0 0-89 15,0 0-27-15,0 0-22 16,0 0 2-16,0-32 12 16,0 29-28-16,0 3 38 15,0 0-11-15,0 0-23 16,0 0 28-16,0 0-35 16,0 0-11-16,0 0 8 15,0 0-39-15,0 0 25 16,0 0-25-16,0 0 7 15,0 0-6-15,0 0 0 0,0 0-1 16,0 0 0 0,6 0-13-16,9 0 12 0,2 0 1 15,9 3 0-15,-4 4-2 16,2-1 3-16,2 2-1 16,-2 3 0-16,2-1 7 15,-2 0-13-15,1 3 6 16,-2 1 0-16,-4 1-10 15,-2 0 10-15,-3 3 0 16,-4 1-1-16,-1 2-10 16,-4-3 4-16,-2 3 4 15,-3 2-10-15,0-3 7 16,0-3 3-16,0 3 3 16,0-2 0-16,0-4-11 0,0 4 10 15,0-3-9-15,-12-1 10 16,0 2 4-16,-5-1-4 15,-5 3 20-15,-4-2 18 16,-1 4-26-16,-1 1 17 16,6-7-14-16,6-1-14 15,1 0 10-15,4-1-11 16,3-2 0-16,3 0 0 16,5-4-4-16,-4-2 3 15,4 1-7-15,0-2-18 16,0-1 16-16,0 1-17 15,0-1 3-15,0-2 3 16,0 3-25-16,0 0 0 0,0 4-34 16,0 6-14-1,0-4-120-15,0-1-284 0</inkml:trace>
          <inkml:trace contextRef="#ctx0" brushRef="#br0" timeOffset="32472.3933">2283 171 745 0,'0'0'243'0,"0"0"-180"0,0 0 30 16,0 0 11-16,0 0-52 0,0 0-52 15,-16 2 6-15,11 29-7 16,-4 6 1-16,6 6 0 16,-2 1-1-16,2 1 2 0,3-2-1 15,-2-3 2-15,2-7 5 16,0 1 3-16,0-7-10 16,0-5 0-16,0-4-2 15,0-5 9-15,10-4-5 16,7-1-2-16,5-3 6 15,3-2-17-15,2-3 11 16,4 0-11-16,0 0 9 16,-4-11-34-16,-1-6 7 15,-2-3 15-15,-5-5 5 16,-5 1 8-16,-2-3 1 16,-4-4 0-16,-3-1 15 15,-5-1 10-15,0-4 14 0,0-1-7 16,0 1-16-16,-17 2 12 15,2 2-28-15,-6 4 0 16,-1 3-2-16,3 8-28 16,2 7 14-16,-2 11-32 15,0 0-74-15,-17 29-108 16,5 9-53-16,1-3-219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17:09.1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4B02BC-0A5F-4EEA-85DF-1FBEBE5B1D26}" emma:medium="tactile" emma:mode="ink">
          <msink:context xmlns:msink="http://schemas.microsoft.com/ink/2010/main" type="writingRegion" rotatedBoundingBox="7801,14756 16454,14161 16639,16847 7986,17442"/>
        </emma:interpretation>
      </emma:emma>
    </inkml:annotationXML>
    <inkml:traceGroup>
      <inkml:annotationXML>
        <emma:emma xmlns:emma="http://www.w3.org/2003/04/emma" version="1.0">
          <emma:interpretation id="{B256AF4B-DD9D-4540-921B-CCB1D3184219}" emma:medium="tactile" emma:mode="ink">
            <msink:context xmlns:msink="http://schemas.microsoft.com/ink/2010/main" type="paragraph" rotatedBoundingBox="7801,14756 16454,14161 16639,16847 7986,17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98FC17-DF8F-4C2D-8B65-4C888823DFEA}" emma:medium="tactile" emma:mode="ink">
              <msink:context xmlns:msink="http://schemas.microsoft.com/ink/2010/main" type="inkBullet" rotatedBoundingBox="7801,14756 8349,14718 8445,16116 7898,16154"/>
            </emma:interpretation>
            <emma:one-of disjunction-type="recognition" id="oneOf0">
              <emma:interpretation id="interp0" emma:lang="en-US" emma:confidence="0">
                <emma:literal>E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F</emma:literal>
              </emma:interpretation>
              <emma:interpretation id="interp3" emma:lang="en-US" emma:confidence="0">
                <emma:literal>i</emma:literal>
              </emma:interpretation>
              <emma:interpretation id="interp4" emma:lang="en-US" emma:confidence="0">
                <emma:literal>s</emma:literal>
              </emma:interpretation>
            </emma:one-of>
          </emma:emma>
        </inkml:annotationXML>
        <inkml:trace contextRef="#ctx0" brushRef="#br0">47 10 214 0,'0'0'359'16,"0"0"-173"-16,0 0-130 15,0 0 11-15,0 0 72 16,0 0-61-16,0 0-35 16,0 0 5-16,0 0-22 15,0 0 20-15,0 0-17 16,3-11-27-16,-3 11 38 16,0 0-31-16,0 0-2 15,0 0-4-15,0 0-3 16,0 0 0-16,0 5-1 0,0 9 1 15,0 16 29-15,0 5-16 16,-9 8-2-16,4 7-5 16,0 2 7-16,-1 3-13 15,1 0 0-15,0-8 0 16,1-7 3-16,1-7-1 16,3-9-2-16,0-6 0 15,0-8 6-15,0-5-7 16,0-5 1-16,0 0-2 15,0 0-11-15,0 0 10 16,0 0-18-16,0 2 8 16,-2 1-57-16,2-1-11 15,0 2-57-15,-3-4-60 16,0 4-51-16,3-4-119 0</inkml:trace>
        <inkml:trace contextRef="#ctx0" brushRef="#br0" timeOffset="775.5377">-9 158 153 0,'0'0'163'0,"0"0"-53"0,0 0-14 15,0 0 36-15,0 0 42 16,0 0-18-16,0 0-30 16,48 31-33-16,-34-31-19 15,0 0 1-15,5 0-34 16,6 0-5-16,3-8-16 15,2-2-11-15,3 0 2 16,-2 2-11-16,2 4 0 16,-3-3-1-16,-2 6 1 15,-3 1 0-15,-2 0-9 16,-10 0-43-16,-2 1 7 16,-8 15-68-16,-1 2-150 15,-2-12-276-15</inkml:trace>
        <inkml:trace contextRef="#ctx0" brushRef="#br0" timeOffset="442.6543">-14-17 595 0,'0'0'212'0,"0"0"-140"16,0 0 12-16,0 0 31 0,0 0-12 16,0 0-52-16,0 0-24 15,-2-29 14-15,2 19-21 16,2 0 2-16,6 2 16 16,1-7-21-16,3 3 24 15,0-1-27-15,8 3-14 16,3-5 19-16,4 1-19 15,6 4 0-15,1 0 0 16,2-1 7-16,0 6-7 16,-3 0 0-16,-2 3 0 15,-7-2-2-15,-4 0 2 16,-6 1 0-16,-7 3 0 16,-3 0 7-16,-1 0-8 15,-3 0 1-15,0 0-15 0,0 0 6 16,0 0-54-16,0-6-43 15,2 1-142-15,1-8-601 0</inkml:trace>
        <inkml:trace contextRef="#ctx0" brushRef="#br0" timeOffset="1567.6322">-64-545 588 0,'0'0'354'0,"0"0"-258"0,0 0-54 16,0 0 61-16,0 0-29 16,0 0-32-16,0 0-20 15,9-11-1-15,-6 10 36 16,-1 1-21-16,1-4-1 15,2 3 1-15,4 1-34 16,3-5 4-16,0 2-6 16,8 0 0-16,0 1-6 15,5 2 6-15,-1 0 0 16,4 0-1-16,3 0 1 31,-1 0-1-31,-5 0-10 0,-5 0-22 0,-4 0 32 16,-10 0-39-1,-6-5-39-15,0 2-42 0,-3-7-533 0</inkml:trace>
        <inkml:trace contextRef="#ctx0" brushRef="#br0" timeOffset="1998.2629">214-889 879 0,'0'0'240'16,"0"0"-240"-16,0 0-36 0,0 0 26 16,0 0 5-16,0 0 5 15,0 0 0-15,86 0 10 16,-57 0 5-16,0 0-1 15,-5 0-15-15,-1 0 1 16,-7 0 0-16,-2 0 11 16,-5 0-10-16,-4 5 12 15,-3 5 21-15,1 2-14 16,-3 4 32-16,0-2-13 16,0 4-14-16,0-1 17 15,0-2-26-15,0 1 0 16,-3-7 13-16,-2 1-28 15,0-5 19-15,1 0-19 0,4-3-1 16,-2-2 18-16,-1 2-18 16,-2 2-3-16,-4 4-25 15,-15 11-93-15,2-2-169 16,-1-1-409-16</inkml:trace>
      </inkml:traceGroup>
      <inkml:traceGroup>
        <inkml:annotationXML>
          <emma:emma xmlns:emma="http://www.w3.org/2003/04/emma" version="1.0">
            <emma:interpretation id="{2A8BEABB-1455-4237-B275-28DCEEE36F00}" emma:medium="tactile" emma:mode="ink">
              <msink:context xmlns:msink="http://schemas.microsoft.com/ink/2010/main" type="line" rotatedBoundingBox="9078,15014 16472,14505 16532,15373 9137,15882"/>
            </emma:interpretation>
          </emma:emma>
        </inkml:annotationXML>
        <inkml:traceGroup>
          <inkml:annotationXML>
            <emma:emma xmlns:emma="http://www.w3.org/2003/04/emma" version="1.0">
              <emma:interpretation id="{FF2694B7-BDA8-47BD-9696-094463B1B4BE}" emma:medium="tactile" emma:mode="ink">
                <msink:context xmlns:msink="http://schemas.microsoft.com/ink/2010/main" type="inkWord" rotatedBoundingBox="9103,15391 9454,15367 9483,15789 9132,15813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_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791.3569">1374-244 715 0,'0'0'288'0,"0"0"-262"0,0 0-26 16,0 0 0-16,0 0 10 15,0 0 8-15,0 0-17 16,97 8 5-16,-74-3-6 16,-4 3-12-16,-2-3 5 15,0 0-30-15,-7-4-153 16,-8-1-208-16</inkml:trace>
          <inkml:trace contextRef="#ctx0" brushRef="#br0" timeOffset="2538.9418">1235 190 651 0,'0'0'286'16,"0"0"-273"-16,0 0-5 15,0 0 14-15,0 0 76 16,0 0-67-16,0 0-31 15,26-8 35-15,-9 3-9 16,0 4 4-16,2-4-6 16,0 5-24-16,6 0 23 15,-1-8-23-15,4 6 1 16,3-4-2-16,-4 1 1 16,-1 4-26-16,1-7-19 0,1 3-98 15,-6 0-58-15,-10 0-156 16</inkml:trace>
        </inkml:traceGroup>
        <inkml:traceGroup>
          <inkml:annotationXML>
            <emma:emma xmlns:emma="http://www.w3.org/2003/04/emma" version="1.0">
              <emma:interpretation id="{0307804B-211B-4264-89D5-1907DA1A1F63}" emma:medium="tactile" emma:mode="ink">
                <msink:context xmlns:msink="http://schemas.microsoft.com/ink/2010/main" type="inkWord" rotatedBoundingBox="10168,14944 10970,14889 11029,15742 10226,15797"/>
              </emma:interpretation>
              <emma:one-of disjunction-type="recognition" id="oneOf2">
                <emma:interpretation id="interp10" emma:lang="en-US" emma:confidence="0.5">
                  <emma:literal>1</emma:literal>
                </emma:interpretation>
                <emma:interpretation id="interp11" emma:lang="en-US" emma:confidence="0">
                  <emma:literal>-</emma:literal>
                </emma:interpretation>
                <emma:interpretation id="interp12" emma:lang="en-US" emma:confidence="0">
                  <emma:literal>l</emma:literal>
                </emma:interpretation>
                <emma:interpretation id="interp13" emma:lang="en-US" emma:confidence="0">
                  <emma:literal>2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5298.8608">2324 106 758 0,'0'0'288'0,"0"0"-229"15,0 0-50-15,0 0 15 16,0 0-22-16,0 0 35 16,0 0-11-16,100 15-10 15,-61-8 60-15,3-4-20 16,2-1-7-16,9 1 4 15,-1-3-30-15,4 0 9 16,-1 0-31-16,-2 0 11 16,2 0-4-16,-5-3-7 15,-2-4 0-15,-7 2-1 0,-8-5-5 16,-6 5-6-16,-4 0-27 16,-9 2-38-16,-3 3 13 15,-6 0-36-15,-1-7-46 16,-4 4-145-16,0-2-471 0</inkml:trace>
          <inkml:trace contextRef="#ctx0" brushRef="#br0" timeOffset="4840.7025">2383-384 352 0,'0'0'408'0,"0"0"-188"16,0 0-148-16,0 0-1 15,0 0 50-15,0 0-6 16,0 0-69-16,8-4-4 16,-5 4 19-16,-3-2-13 46,0 2 11-46,2-10-19 0,5-2-24 0,3-5 11 0,7-4-27 0,2-4 0 16,4-2-6 0,-1-1-4-16,5-3-1 0,1 7-24 15,0-8-14-15,-1 7 23 16,-5 3-18-16,-1 4 5 16,-6 5 30-16,-6 3-6 15,-4 8 14-15,-2 2 1 0,-3 0 0 16,0 0-4-16,0 0 4 15,0 0 0-15,0 0-1 16,0 0 7-16,0 2-6 16,0 18 0-16,0 1 0 15,0 9 26-15,0 3-26 16,0 7 0-16,0 3 0 16,0 2-1-16,0-5-6 15,0 3 1-15,-10-9-10 16,-2-1 3-16,-2-1 11 15,4-4-17-15,-2 2-11 16,0-1-77-16,2 15-77 16,5-13-112-16,1-5-90 0</inkml:trace>
        </inkml:traceGroup>
        <inkml:traceGroup>
          <inkml:annotationXML>
            <emma:emma xmlns:emma="http://www.w3.org/2003/04/emma" version="1.0">
              <emma:interpretation id="{F5725B7A-FA93-4FE7-8BFE-BF99446E239C}" emma:medium="tactile" emma:mode="ink">
                <msink:context xmlns:msink="http://schemas.microsoft.com/ink/2010/main" type="inkWord" rotatedBoundingBox="12372,14816 14743,14653 14801,15492 12429,15655"/>
              </emma:interpretation>
              <emma:one-of disjunction-type="recognition" id="oneOf3">
                <emma:interpretation id="interp15" emma:lang="en-US" emma:confidence="0.5">
                  <emma:literal>AQQ</emma:literal>
                </emma:interpretation>
                <emma:interpretation id="interp16" emma:lang="en-US" emma:confidence="0">
                  <emma:literal>IQQ</emma:literal>
                </emma:interpretation>
                <emma:interpretation id="interp17" emma:lang="en-US" emma:confidence="0">
                  <emma:literal>AQQQ</emma:literal>
                </emma:interpretation>
                <emma:interpretation id="interp18" emma:lang="en-US" emma:confidence="0">
                  <emma:literal>AYQQ</emma:literal>
                </emma:interpretation>
                <emma:interpretation id="interp19" emma:lang="en-US" emma:confidence="0">
                  <emma:literal>*QQ</emma:literal>
                </emma:interpretation>
              </emma:one-of>
            </emma:emma>
          </inkml:annotationXML>
          <inkml:trace contextRef="#ctx0" brushRef="#br0" timeOffset="9712.8132">4726-740 702 0,'0'0'325'16,"0"0"-227"-16,0 0-76 15,0 0 30-15,0 0-14 16,0 0-11-16,0 0 4 15,0 0-21-15,0 0 16 16,0 3 3-16,-2 9-7 16,-6 6 27-16,-6 4-29 15,-3 3-10-15,-2 7 7 16,-3 2-16-16,-4 3 7 16,2 0-8-16,2-2 2 15,3-3-7-15,2-4 5 0,5-6-12 16,5-4-23-16,0-9-46 15,5-2-13-15,2-6-16 16,0-1-57-16,2-1-28 16,10-18-152-16</inkml:trace>
          <inkml:trace contextRef="#ctx0" brushRef="#br0" timeOffset="10010.6434">4622-717 459 0,'0'0'273'0,"0"0"-71"16,0 0-32-16,0 0-3 0,0 0-47 15,0 0-91-15,0 0-16 16,10 27-13-16,-1 1 1 16,4 6 29-16,4 11-30 15,2 3 1-15,4 2 12 16,-3-3-6-16,-4 1-7 15,1-14 0-15,-7-3-16 16,2-7 7-16,-7-3 3 16,2-9-1-16,-5-5 7 15,1 1-48-15,-3 0-30 16,0-7-74-16,0 4-103 16,0-5-87-16</inkml:trace>
          <inkml:trace contextRef="#ctx0" brushRef="#br0" timeOffset="10256.5025">4517-186 188 0,'0'0'682'15,"0"0"-529"-15,0 0-137 16,0 0 15-16,0 0 24 15,0 0-15-15,0 0 12 16,113-26-21-16,-91 20-14 0,-3 1-7 16,-5 0 0-1,-2 5-11-15,-7 0 1 0,4 0-61 16,-1 0-107-16,-3 0-318 0</inkml:trace>
          <inkml:trace contextRef="#ctx0" brushRef="#br0" timeOffset="10870.6414">5023-538 358 0,'0'0'295'0,"0"0"-236"16,0 0-59-16,0 0 0 16,0 0 52-16,0 0 3 15,0 0-34-15,0-7 26 16,0 7-10-16,0 0 27 16,0 0 43-16,0 0-54 15,0 4 14-15,-2 4-11 16,2 5-19-16,-3 2 13 15,3 5-31-15,0-3-1 16,0 4-13-16,0-3 8 16,8 3-13-16,3-3 0 15,3 0 0-15,-3-2 1 0,3 1-1 16,0-1 0-16,3-4-1 16,-3-2-22-16,-1 0 17 15,1-7-8-15,3-3-3 16,2 0 11-16,0 0 5 15,3-10 1-15,1-10 2 16,-4-2 6-16,1-6-8 16,-4-2 0-16,1-2 0 15,-3-6-4-15,-4 1 11 47,-1-3-7-47,-3 0 20 0,-6 0-19 0,0 3 43 0,0 4 4 31,0 3-21-31,-17 8 18 0,0 4-30 16,-2 9 2-16,2 4-17 0,-2 5-2 0,2 0 1 16,-5 6-27-16,3 17-38 0,-4 8-22 15,-4 14-66-15,5-5-144 16,5-11-228-16</inkml:trace>
          <inkml:trace contextRef="#ctx0" brushRef="#br0" timeOffset="11553.2657">5258-510 143 0,'0'0'310'0,"0"0"-189"16,0 0-51-16,0 0 107 16,0 0-22-16,0 0-89 15,0 0-2-15,36-3-11 16,-32 8-22-16,-1 8 22 16,-3-1-6-16,0 8 12 15,0-4 12-15,0 6-21 16,0 3-7-16,-3 3-14 15,-8 4-27-15,-1 0 22 0,-5 3-24 16,1 2 0 0,-6 3 12-16,0-3-11 0,0-2 9 15,5-7-10-15,3-4 1 16,3-8 2-16,6-6-3 16,2-8 0-16,3-2 14 15,0 0-13-15,0 0 16 16,0 0 0-16,0 0-2 15,0 0 28-15,0-7-43 16,3-1-9-16,2 3 8 16,-5 3-9-16,4 2 10 15,-4 0-8-15,2 0-22 0,3 0 29 16,3 0-13 0,6 2 9-16,0 6 4 0,6 2 0 15,1-8 1-15,5 3 0 16,1-2 0-16,4-2 0 15,2-1 0-15,1 0 0 16,2 0 0-16,-7 0 0 16,5 0-9-16,-3 0 9 15,-7-4-38-15,2-1 31 16,-4 3-28-16,-1-5-7 16,-4-1-2-16,0 1-38 15,-3 1 34-15,-9 6-3 16,-5 0-52-16,0 0-54 0,-5 0-492 15</inkml:trace>
          <inkml:trace contextRef="#ctx0" brushRef="#br0" timeOffset="12673.6767">6262-846 186 0,'0'0'269'32,"0"0"-163"-32,0 0-83 0,0 0 11 0,0 0 114 15,0 0-29-15,0 0-30 16,-17-21-5-16,6 21-42 15,-3 0 12-15,-6 3 28 16,-1 15-14-16,-1 4 15 16,0 7-29-16,-1 9-24 15,3 2-14-15,6 0-7 16,4 3 0-16,5-2-9 16,1-1 0-1,4 0 8-15,0 0-7 0,0-5 7 0,4-3-6 16,6-6 7-16,4-4-11 15,3-4 2-15,2-6-17 16,3-2 17-16,4-8-7 16,6-2 7-16,8 0-1 15,4 0 7-15,6-12-13 16,-3-11 1-16,2-3-17 16,-4-5 21-16,-4-1-19 15,-2-8 13-15,-6 2 7 0,-7-1 2 16,-9-5 0-1,-12 4-1-15,-5-1 0 0,0-4 10 16,0 3-3-16,-20-2 12 16,-5 6-10-16,0 5 0 15,1 5-9-15,5 11 0 16,-2 4-3-16,8 10-5 16,4 3-12-16,-1 0-16 15,1 11-167-15,-5 16-10 16,-8 21 24-16,3-7-140 15</inkml:trace>
          <inkml:trace contextRef="#ctx0" brushRef="#br0" timeOffset="12969.8218">6442-779 988 0,'0'0'227'16,"0"0"-169"-16,0 0-57 16,0 0 15-16,0 0 81 15,0 0-38-15,69 150-19 16,-35-104-16-16,7 2-24 16,0-8 11-16,7-8-11 0,-7-9 2 15,1-7-12 1,-10-3 10-16,-1-2-16 0,-9-1 3 15,-5-5-27-15,-6 4-39 16,-3 1-98-16,-2 0-308 16,-3-5-113-16</inkml:trace>
        </inkml:traceGroup>
        <inkml:traceGroup>
          <inkml:annotationXML>
            <emma:emma xmlns:emma="http://www.w3.org/2003/04/emma" version="1.0">
              <emma:interpretation id="{9C6EC463-62C0-4217-8640-3FDD95E02541}" emma:medium="tactile" emma:mode="ink">
                <msink:context xmlns:msink="http://schemas.microsoft.com/ink/2010/main" type="inkWord" rotatedBoundingBox="15901,14545 16472,14505 16500,14900 15928,14940"/>
              </emma:interpretation>
              <emma:one-of disjunction-type="recognition" id="oneOf4">
                <emma:interpretation id="interp20" emma:lang="en-US" emma:confidence="0.5">
                  <emma:literal>D</emma:literal>
                </emma:interpretation>
                <emma:interpretation id="interp21" emma:lang="en-US" emma:confidence="0">
                  <emma:literal>J</emma:literal>
                </emma:interpretation>
                <emma:interpretation id="interp22" emma:lang="en-US" emma:confidence="0">
                  <emma:literal>s</emma:literal>
                </emma:interpretation>
                <emma:interpretation id="interp23" emma:lang="en-US" emma:confidence="0">
                  <emma:literal>)</emma:literal>
                </emma:interpretation>
                <emma:interpretation id="interp2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35309.4776">8149-692 380 0,'0'0'232'0,"0"0"-97"16,0 0-94-16,0 0 7 15,0 0 26-15,0 0-27 16,0 0-6-16,0 0-5 15,0 0-10-15,0 0 62 16,0 0-31-16,0 0 5 16,0 0 6-16,-72-45-29 15,69 45 19-15,-1 0 2 16,4 0-12-16,-2-3 26 16,-1 3-36-16,-2 0-18 15,-1 0-5-15,-2 0-6 16,3 0-15-16,-1 0 6 15,3 0 0-15,0 0 6 16,1 0-6-16,2 0 0 0,0 0 6 16,0 0 9-16,0 0-20 15,0-2 5-15,0-1-9 16,8 3-5-16,6 0 12 16,7 0 2-16,5 0 2 15,5 0 5-15,1-2-8 16,4 2 1-16,0 0-3 15,0 0-13-15,-2 0 14 16,-1 0 1-16,-5 0 1 16,-6 0-48-16,-5 0 35 15,-6 0-9-15,-3 0 4 16,-5 0 7-16,-3 0 8 0,2 0 2 16,-2 0 1-16,0 0-45 15,0 0 7-15,0 0-20 16,-2 0-27-16,-12-3-99 15,-6-4-720-15</inkml:trace>
          <inkml:trace contextRef="#ctx0" brushRef="#br0" timeOffset="35713.1873">8202-1091 861 0,'0'0'287'0,"0"0"-198"16,0 0-68-16,0 0 11 15,0 0 35-15,0 0-66 16,0 0 12-16,93-8-5 16,-57 8 0-16,3 0-7 15,-6 0-1-15,-2 0 0 16,-9 0 5-16,-3 5-5 15,-5 5 0-15,1 0 2 16,-5 3 10-16,-1 2-9 16,1 2 6-16,2 3-8 15,-1-1 14-15,0 4-13 16,0-1 5-16,-6 1-3 16,2 0 4-16,-7-1 0 15,0-2-8-15,0 3 1 0,-14-7 12 16,-15 5-12-16,-4-3 0 15,-3-4-1-15,0 1-16 16,-10 2-22-16,3-1-111 16,10-6-387-16</inkml:trace>
        </inkml:traceGroup>
      </inkml:traceGroup>
      <inkml:traceGroup>
        <inkml:annotationXML>
          <emma:emma xmlns:emma="http://www.w3.org/2003/04/emma" version="1.0">
            <emma:interpretation id="{890DCB0C-460E-4299-B1D9-54C742A619D1}" emma:medium="tactile" emma:mode="ink">
              <msink:context xmlns:msink="http://schemas.microsoft.com/ink/2010/main" type="line" rotatedBoundingBox="10168,16028 16516,15374 16657,16742 10309,17396"/>
            </emma:interpretation>
          </emma:emma>
        </inkml:annotationXML>
        <inkml:traceGroup>
          <inkml:annotationXML>
            <emma:emma xmlns:emma="http://www.w3.org/2003/04/emma" version="1.0">
              <emma:interpretation id="{544AE8B5-7128-439D-B49A-085B4207798C}" emma:medium="tactile" emma:mode="ink">
                <msink:context xmlns:msink="http://schemas.microsoft.com/ink/2010/main" type="inkWord" rotatedBoundingBox="10182,16159 11615,16011 11694,16777 10260,16924"/>
              </emma:interpretation>
              <emma:one-of disjunction-type="recognition" id="oneOf5">
                <emma:interpretation id="interp25" emma:lang="en-US" emma:confidence="0.5">
                  <emma:literal>4 t</emma:literal>
                </emma:interpretation>
                <emma:interpretation id="interp26" emma:lang="en-US" emma:confidence="0.5">
                  <emma:literal>" TE</emma:literal>
                </emma:interpretation>
                <emma:interpretation id="interp27" emma:lang="en-US" emma:confidence="0">
                  <emma:literal>" ITE</emma:literal>
                </emma:interpretation>
                <emma:interpretation id="interp28" emma:lang="en-US" emma:confidence="0">
                  <emma:literal>" TTE</emma:literal>
                </emma:interpretation>
                <emma:interpretation id="interp29" emma:lang="en-US" emma:confidence="0">
                  <emma:literal>" FTE</emma:literal>
                </emma:interpretation>
              </emma:one-of>
            </emma:emma>
          </inkml:annotationXML>
          <inkml:trace contextRef="#ctx0" brushRef="#br0" timeOffset="6643.042">3026 677 451 0,'0'0'584'15,"0"0"-464"-15,0 0-99 16,0 0 10-16,0 0 3 16,0 0 4-16,0 0 1 15,0 0-33-15,0 25 14 16,0 0-18-16,-3 3 8 16,-3 4 1-16,1 0-9 15,0-2-2-15,-2 2 15 16,-1-4-9-16,1-1 0 15,-2-3-5-15,1 2 8 16,-1-4 11-16,1-4-18 0,2 4-2 16,3-9 0-16,3 2-28 15,0-5-14-15,0 1-40 16,0-4-80-16,0-7 3 16,0 0-116-16,0-7-126 0</inkml:trace>
          <inkml:trace contextRef="#ctx0" brushRef="#br0" timeOffset="7006.3568">3225 642 844 0,'0'0'271'16,"0"0"-201"-16,0 0-40 16,0 0-29-16,0 0 39 15,0 0-33-15,0 0 0 16,0 28 12-16,0-6-1 16,0 5-4-16,0-3-1 15,0 4-1-15,0 1-8 16,0-5-4-16,0 1 0 15,0-3 14-15,0-2-14 0,0 0 1 16,0 1 0 0,0-10 6-16,0 5-14 0,0 1-6 15,-2-10-75-15,-7 3-82 16,1-5-83-16,-4 0-131 0</inkml:trace>
          <inkml:trace contextRef="#ctx0" brushRef="#br0" timeOffset="7289.3544">3028 525 492 0,'0'0'494'0,"0"0"-398"0,0 0-79 15,0 0 37-15,0 0 43 16,0 0-63-16,0 0-12 16,3-15-22-16,14 13 1 15,-1-1 5-15,4-2-6 16,-1 3 0-16,0 2 0 16,-2-3-4-16,2 3-2 15,7-3-81-15,-7 3-148 16,1-5-262-16</inkml:trace>
          <inkml:trace contextRef="#ctx0" brushRef="#br0" timeOffset="7997.4728">3724 453 472 0,'0'0'340'0,"0"0"-228"0,0 0-2 0,0 0 45 31,0 0-52-31,0 0-34 0,0 0-30 31,-34-16-10-31,29 16 21 0,-4 0-34 16,-1 10 0-16,-4 13 3 0,-3 7-11 0,-2 1 15 16,0 3-23-16,-1-2 0 15,1 1 12-15,2-4-11 16,3-6 5-16,3-6-4 15,5-1 6-15,4-4-9 16,2-2 1-16,0-4-5 16,0-1 3-16,5 6-16 15,9-6 10-15,3 0 1 0,0 2-14 16,-1-1 20-16,1-1-20 16,0-5-11-16,2 0-6 15,-2 0-10-15,-1-11 38 16,1-1 1-16,2-5-24 15,-6 2 26-15,1 2-11 16,-5 4 18-16,-4 2 3 16,-5 7-1-16,0 0 49 15,0 0-1-15,-7 12-12 16,-16 12 1-16,-7 8-24 16,-3 8 18-16,2 8 5 15,3-3-37-15,8-3 15 16,10 0-16-16,7-4-18 0,3-3 9 15,0-5-49-15,6-5-29 16,10-9 6-16,4 1-3 16,-4-11 23-16,1-1-10 15,5-2-30-15,-6-1-80 16,-4-2-191-16</inkml:trace>
          <inkml:trace contextRef="#ctx0" brushRef="#br0" timeOffset="5864.043">2530 510 405 0,'0'0'583'0,"0"0"-581"16,0 0-2 0,0 0 0-16,0 0 56 0,0 0 2 15,0 0-10-15,-75 157-24 16,50-105-5-16,0 3 6 16,6-5-24-16,2-8 6 15,3-9 9-15,6-5 1 16,-1-6 27-16,7-6-15 15,-3 0-10-15,5-11 20 16,0 0-28-16,0-5 5 16,0 0-1-16,0 0-14 15,0 0 10-15,0 0-11 16,2 0 0-16,10 0 14 16,3 0-14-16,6 0 6 15,-2-5-1-15,0 0 2 0,0 0-9 16,3 1 2-1,0-3-1-15,4 2-6 0,-2 4 7 16,-2-4-15-16,-3-3-18 16,-2 3-37-16,2-3-20 15,-4 2-86-15,-4-7-219 0</inkml:trace>
          <inkml:trace contextRef="#ctx0" brushRef="#br0" timeOffset="6196.5642">2698 771 48 0,'0'0'788'0,"0"0"-570"0,0 0-154 15,0 0-31-15,0 0 77 0,0 0-37 16,0 0-5-16,-2 68 0 47,-4-31-33-47,-1-2-15 0,3 0-17 0,-1-5 6 0,5-8-12 15,0-1 3-15,0-7 0 0,0 1 2 16,0-2 5-16,0 2-7 16,-5 0 0-16,2 2 2 15,-6 1-14-15,1-3 2 16,-1-1-57-16,4 1-27 15,3-4-89-15,2-3-187 16,0-6-339-16</inkml:trace>
        </inkml:traceGroup>
        <inkml:traceGroup>
          <inkml:annotationXML>
            <emma:emma xmlns:emma="http://www.w3.org/2003/04/emma" version="1.0">
              <emma:interpretation id="{A86D6A14-2CFD-499A-87E6-C9ECF8AC5525}" emma:medium="tactile" emma:mode="ink">
                <msink:context xmlns:msink="http://schemas.microsoft.com/ink/2010/main" type="inkWord" rotatedBoundingBox="12530,16006 14402,15812 14521,16962 12648,17155"/>
              </emma:interpretation>
              <emma:one-of disjunction-type="recognition" id="oneOf6">
                <emma:interpretation id="interp30" emma:lang="en-US" emma:confidence="0.5">
                  <emma:literal>FZ</emma:literal>
                </emma:interpretation>
                <emma:interpretation id="interp31" emma:lang="en-US" emma:confidence="0">
                  <emma:literal>Fez</emma:literal>
                </emma:interpretation>
                <emma:interpretation id="interp32" emma:lang="en-US" emma:confidence="0">
                  <emma:literal>-r</emma:literal>
                </emma:interpretation>
                <emma:interpretation id="interp33" emma:lang="en-US" emma:confidence="0">
                  <emma:literal>or</emma:literal>
                </emma:interpretation>
                <emma:interpretation id="interp34" emma:lang="en-US" emma:confidence="0">
                  <emma:literal>Jr</emma:literal>
                </emma:interpretation>
              </emma:one-of>
            </emma:emma>
          </inkml:annotationXML>
          <inkml:trace contextRef="#ctx0" brushRef="#br0" timeOffset="13779.1405">4632 382 309 0,'0'0'348'0,"0"0"-229"16,0 0-84-16,0 0 63 0,0 0 11 15,0 0-20 1,0 0-29-16,134-5-17 0,-95 5 44 16,7 0-23-16,13 0 10 15,10 0 4-15,14-5-47 16,17-6 18-16,10-5-22 15,13-3-26-15,6-2 20 16,2 2-21-16,-1 3 1 16,-5 1 0-16,-12 8 1 15,-10 2-3-15,-12 5 1 16,-16 0 0-16,-14-5-1 16,-13 3 1-16,-12-4 0 15,-12 4-1-15,-7 0-9 16,-7-2 8-16,-3 3-10 15,-5 1-23-15,1 0 15 0,-1 0-39 16,-2 0-28 31,3 0-55-47,1 9-188 0,-4 4-228 31</inkml:trace>
          <inkml:trace contextRef="#ctx0" brushRef="#br0" timeOffset="15165.6925">5646 954 499 0,'0'0'375'15,"0"0"-258"-15,0 0-105 0,0 0-2 16,0 0-10-16,0 0 6 15,0 0-5-15,0 0 16 16,0 0 37-16,0 0 17 16,0 5 1-16,0 8 11 15,0 3-31-15,0 7-29 16,0 4 21-16,3 1-34 16,3 3-1-16,0-2 0 15,1 3-8-15,5 3-1 16,-4 0 0-16,3 2 1 15,-2 1 9-15,-1-4-10 0,-3-1 0 16,1-11-1 0,0-6 3-16,-4-4-3 0,1-7 1 15,-3-3 0-15,0 1 6 16,0-3-6-16,0 0 1 16,0 0 19-16,0 0-18 15,0 0 11-15,0 0-13 16,0 0 0-16,0-5-4 15,0-5 4-15,0-8 0 16,0-4-1-16,0 0 9 16,0-15-9-16,0-2 1 15,0-2 0-15,0-6 3 16,0-5-3-16,0 3 1 16,0 2 36-16,0-1-36 15,0 9 18-15,6 4-19 0,4 7 0 16,7 3 0-16,0 8 0 15,2-1 0-15,3 6 0 16,-1 2 4-16,0-3-5 16,-4 9 1-16,-4-1-28 15,-1 5 28-15,-7 0-35 16,1 0-6-16,-1 0 8 16,-2 0-80-16,-1 0-16 15,7 0-78-15,-1 0-112 16,-1 0-225-16</inkml:trace>
          <inkml:trace contextRef="#ctx0" brushRef="#br0" timeOffset="15816.3458">6236 702 487 0,'0'0'5'0,"0"0"-5"16,0 0 0-16,0 0 14 16,0 0 87-16,0 0 26 15,0 0 23-15,134-63-11 16,-126 61-67-16,1 2 2 16,-4 0-15-16,0 0-21 15,2 0 16-15,-2 0-30 16,2 10 5-16,0 2 0 15,-2 1-29-15,0 4 17 16,-5 9-17-16,0-4 9 16,0 7 0-16,0 1-9 15,-8 5 0-15,-11-5 3 0,-3 3 9 16,-3 0-5-16,-2-6 2 16,1-5 2-16,4-5 23 15,8-2-33-15,4-7 14 16,3-3-12-16,7-5 10 15,0 0-13-15,0 0 0 16,0 0 7 15,9 0 11-31,10 0-18 16,6-5 0-16,6-3 0 0,0 3 1 0,-2-2-8 0,2 4 6 16,-7 1-11 30,-1 2 3-46,-3 0 5 0,-6 0-19 0,-1 5-25 0,-2 7-71 0,-3 1-93 0,-2-8-443 0</inkml:trace>
        </inkml:traceGroup>
        <inkml:traceGroup>
          <inkml:annotationXML>
            <emma:emma xmlns:emma="http://www.w3.org/2003/04/emma" version="1.0">
              <emma:interpretation id="{DA0FEB0E-D98E-400E-BF41-75822388D27D}" emma:medium="tactile" emma:mode="ink">
                <msink:context xmlns:msink="http://schemas.microsoft.com/ink/2010/main" type="inkWord" rotatedBoundingBox="15455,15483 16516,15374 16598,16171 15537,16280"/>
              </emma:interpretation>
              <emma:one-of disjunction-type="recognition" id="oneOf7">
                <emma:interpretation id="interp35" emma:lang="en-US" emma:confidence="0.5">
                  <emma:literal>Pro</emma:literal>
                </emma:interpretation>
                <emma:interpretation id="interp36" emma:lang="en-US" emma:confidence="0">
                  <emma:literal>pro</emma:literal>
                </emma:interpretation>
                <emma:interpretation id="interp37" emma:lang="en-US" emma:confidence="0">
                  <emma:literal>Bro</emma:literal>
                </emma:interpretation>
                <emma:interpretation id="interp38" emma:lang="en-US" emma:confidence="0">
                  <emma:literal>fro</emma:literal>
                </emma:interpretation>
                <emma:interpretation id="interp39" emma:lang="en-US" emma:confidence="0">
                  <emma:literal>bro</emma:literal>
                </emma:interpretation>
              </emma:one-of>
            </emma:emma>
          </inkml:annotationXML>
          <inkml:trace contextRef="#ctx0" brushRef="#br0" timeOffset="16601.4162">7581 86 745 0,'0'0'335'0,"0"0"-251"15,0 0-62-15,0 0 107 16,0 0 14-16,0 0-41 16,0 0-38-16,2 0-29 15,-2 0 28-15,0 0-32 16,0 0-11-16,0 0-13 0,0 0-7 15,0 0-1 1,0 0-38-16,0 0-62 0,0 0-47 16,3 5-71-16,2 2-490 15</inkml:trace>
          <inkml:trace contextRef="#ctx0" brushRef="#br0" timeOffset="17401.604">8010 121 147 0,'0'0'230'15,"0"0"-109"-15,0 0 7 16,0 0 18-16,0 0-65 0,0 0-28 16,0 0 12-1,0 105-30-15,0-88 16 0,0-2-22 16,0 5-28-16,0 0 37 16,3 8-27-16,2 4 4 15,1 3 6-15,-1 9-13 16,-2-6-3-16,0 2-5 15,-3-6 1-15,3-5 3 16,-3-10-4-16,3-7 0 16,-1-6 41-16,1-6 12 15,-3 0 36-15,3-6-2 16,-3-11-48-16,2-10 2 0,5-13-40 16,-2-5 23-1,0-5-13-15,-3-3 4 16,5 4-15-16,-5 2 0 0,1 4 1 15,0 5 34-15,-1 9-7 16,2-1 11-16,-1 5-17 16,2 0-10-16,0 3-6 15,4 1-6-15,1-9 1 16,4 3-3-16,0-3 2 16,3 1 0-16,2 1 0 15,1 0-4-15,8 6 3 16,-1 0 1-16,4-1-4 15,0 7-9-15,-4 7 13 16,-8 2-13-16,0 4 5 16,-2 1-33-16,0 2 41 0,-1 0-16 15,-2 0-36-15,1 0 33 16,-5 5-45-16,-4 10-13 16,-6 14-39-16,0-1-159 15,-14-1-276-15</inkml:trace>
          <inkml:trace contextRef="#ctx0" brushRef="#br0" timeOffset="18129.364">8492 398 309 0,'0'0'534'15,"0"0"-349"-15,0 0-36 16,0 0-46-16,0 0 17 16,0 0-45-16,0 0-43 15,0-37 16-15,0 37-24 32,0 0-7-32,0 0-11 0,0 0 1 0,0 0-8 0,-5 5 1 15,-2 1 0-15,2 7 3 16,-2 1-3-16,-2 2 7 31,3-4-4-31,1 3 6 0,-1-7-6 16,3 2-3-16,3 0-3 0,0-3-3 15,0 3 7-15,0 3-1 16,0 2 0-16,0-4-6 16,9 1 6-16,4-3-26 15,4-4-16-15,6-5 16 16,1 0 1-16,5 0 18 0,0-8-2 15,0-6-1-15,-5-1 7 16,-5-2 3-16,-5 1 0 16,-2 4 3-16,-9-8-3 15,-3 7 18 1,0-4 31-16,0-1-17 0,0 4 28 16,-9-2-21-16,-2 2-11 15,0 1 10-15,-3 1-38 16,3 5 6-16,2 2-6 15,4 5-4-15,0-6 2 16,1 6-22-16,-1 0-20 16,-3 0 2-16,-3 0-73 15,-14 15-81-15,2 0-296 0,1-2-181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16:48.4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6CAE0D-FEE1-4468-BBAA-70E5B4CC9356}" emma:medium="tactile" emma:mode="ink">
          <msink:context xmlns:msink="http://schemas.microsoft.com/ink/2010/main" type="writingRegion" rotatedBoundingBox="20458,5917 15355,10126 14177,8698 19280,4489"/>
        </emma:interpretation>
      </emma:emma>
    </inkml:annotationXML>
    <inkml:traceGroup>
      <inkml:annotationXML>
        <emma:emma xmlns:emma="http://www.w3.org/2003/04/emma" version="1.0">
          <emma:interpretation id="{A5FABA33-6739-4D22-93F0-E5EC027F01F7}" emma:medium="tactile" emma:mode="ink">
            <msink:context xmlns:msink="http://schemas.microsoft.com/ink/2010/main" type="paragraph" rotatedBoundingBox="20458,5917 15355,10126 14177,8698 19280,4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167398-EE53-41D0-9497-67B26835BFCB}" emma:medium="tactile" emma:mode="ink">
              <msink:context xmlns:msink="http://schemas.microsoft.com/ink/2010/main" type="line" rotatedBoundingBox="20458,5917 15355,10126 14177,8698 19280,4489"/>
            </emma:interpretation>
          </emma:emma>
        </inkml:annotationXML>
        <inkml:traceGroup>
          <inkml:annotationXML>
            <emma:emma xmlns:emma="http://www.w3.org/2003/04/emma" version="1.0">
              <emma:interpretation id="{047A5BAA-5930-4B8F-B370-6A4062256304}" emma:medium="tactile" emma:mode="ink">
                <msink:context xmlns:msink="http://schemas.microsoft.com/ink/2010/main" type="inkWord" rotatedBoundingBox="14177,8698 19280,4489 20458,5917 15355,10126"/>
              </emma:interpretation>
              <emma:one-of disjunction-type="recognition" id="oneOf0">
                <emma:interpretation id="interp0" emma:lang="en-US" emma:confidence="0.5">
                  <emma:literal>tease</emma:literal>
                </emma:interpretation>
                <emma:interpretation id="interp1" emma:lang="en-US" emma:confidence="0">
                  <emma:literal>cariso</emma:literal>
                </emma:interpretation>
                <emma:interpretation id="interp2" emma:lang="en-US" emma:confidence="0">
                  <emma:literal>teased</emma:literal>
                </emma:interpretation>
                <emma:interpretation id="interp3" emma:lang="en-US" emma:confidence="0.5">
                  <emma:literal>ot's :</emma:literal>
                </emma:interpretation>
                <emma:interpretation id="interp4" emma:lang="en-US" emma:confidence="0">
                  <emma:literal>triode</emma:literal>
                </emma:interpretation>
              </emma:one-of>
            </emma:emma>
          </inkml:annotationXML>
          <inkml:trace contextRef="#ctx0" brushRef="#br0">-559 649 3 0,'0'0'26'15,"0"0"10"-15,0 0 19 16,0 0-5-16,0 0-35 16,0 0-8-16,0 0-7 15,0 0-14-15,0 0 14 16,0-2 0-16,0-3 8 16,0 2 92-16,0-2-12 15,0 4-3-15,0-3-19 16,0 3-11-16,0 1 0 15,0 0-45-15,0 0-7 16,2 0 3-16,-2 0 1 16,3-3-7-16,-3 3 0 15,2-4 0-15,1 3 13 0,3-4-11 16,-1 0 15 0,3 0 18-16,1-3-21 0,-1 3 14 15,-2 1 12-15,-1-2-5 16,-2 0 20-16,3 2-39 15,-1 1-3-15,1-4-5 16,-1 2 1-16,4-2-7 16,2-3-2-16,0-1 0 15,0 1-6-15,3 3 8 16,-3-3-2-16,0 0 8 16,-1-2 0-16,2 1 0 15,0 2-2-15,-2-2-5 16,-1 2 17-16,-1-1-18 0,1 2 1 15,-4 3-1 1,0 0 9-16,4 1-11 0,-4-1 2 16,0-2-3-16,4 4 2 15,3-5 1-15,1-2 0 16,3 0 0-16,1-3 8 16,2-1-10-16,-2-1 2 15,0 0 0-15,-1 2 0 16,-1 2 0-16,-5-1 0 15,-1 6 2-15,-1-2 6 16,0 3-11-16,3 0 3 16,5-4 0-16,1-3-8 15,6 1 9-15,2-4-1 16,-3 0 3-16,-1 0 9 16,3-3-12-16,-5 3 0 0,0 3-4 15,0-3-3-15,-2 4 12 16,-3 2-5-16,-1-1 0 15,8 2 9-15,-2-3-10 16,5 0 1-16,5-1-9 16,4-5 9-16,-1-3 0 15,4 2 2-15,-2-8-2 16,-1 2 1-16,-2-6 2 16,-4 0-3-16,1 2-1 15,-6 1 0-15,-3 2 2 16,-5 3 25-16,-2 4 3 15,-2 0 0-15,-1 4 17 0,2-2-40 16,0 4-6 0,3 2 11-16,6 0-11 0,1-2 1 15,8 2-1-15,0-2 2 16,-1-1-15-16,1 0 10 16,-7-1-11-16,-1 1 13 15,1-2-8-15,-5 0 9 16,0 0 0-16,-6 2 0 15,-3 6 5-15,-2-1-4 16,-3 6 4-16,0 0 11 16,-3-1-14-16,2 1 11 15,1-2-13-15,2-3 1 16,1 2-3-16,5-1 2 16,0-4 0-16,1-2 0 15,4 0-3-15,1 1 3 0,-4 1 0 16,-1 2-2-16,-7 3 2 15,-3 3 0-15,2-1 0 16,-1 1 1-16,-1-4 5 16,3-1-6-16,7 0 0 15,-4-1-3-15,6-2 1 16,-3 2 2-16,2 1-5 16,-1-1 4-16,2 1-8 15,-4 0 9-15,2 3 0 16,-1-4 1-16,-3 0 2 15,1 1-3-15,-1-1 1 16,1 0 18-16,-4 2-18 16,0-2 10-16,1 1-11 0,-3 4 1 15,0-2 21-15,-1 0-22 16,3 2 0-16,4-2 0 16,5 1 0-16,2-4-1 15,4-3 1-15,2 2-3 16,-2-1 2-16,-4 2 1 15,-5 1 0-15,0-1 3 16,-6 3 6-16,-1 0-10 16,-1 0 1-16,-1 3 0 15,1-1 0-15,2 1 0 16,4-3 0-16,1 1-1 16,7-3-6-16,-3 2 1 0,3 1-12 15,0-1 0-15,-3-3 7 16,-4 3 11-16,1 0 0 15,-3-1-1-15,1-2 13 16,-4 0-12-16,2 1 0 16,-2-1 1-16,0-1 6 15,1 2-7-15,0-1 0 16,-4 3 0-16,3 4 0 16,2-4-2-16,0 0 2 15,2 0-6-15,2 3-4 16,-2-3 10-16,1 2 0 15,-1-2-9-15,-4 2 14 16,0 1-6-16,-2-3 1 16,3 0 0-16,-1 0 1 0,1-2-1 15,0-3 0-15,2 3 0 16,1-1 2-16,-4 0-2 16,-3 5 0-16,1-1 0 15,3 1 0-15,0-2 0 16,1-1 0-16,2-2-1 15,-1 0 4-15,4 1-3 16,-5-4 0-16,5 5-2 16,-1-6 1-16,0 3 1 15,0-1 0-15,-3 3-1 16,1 2 7-16,-4 3-7 16,-5-1 1-16,3 0 0 15,-3 3 7-15,0-2-7 16,2-1 6-16,2 0-6 0,4-4 7 15,3 0-14-15,2-3 7 16,4 0-9-16,-3-1 0 16,0 4 8-16,0 0 1 15,-6 2 0-15,-2 0 7 16,-3 2-8-16,0 3 1 16,-3 0 0-16,0 0-1 15,0-1 1-15,5 1 0 16,0-5 0-16,1-2 8 15,5 3-9-15,0-4 1 16,1-2 0-16,-2 4-7 16,2-2 8-16,-7 3-1 15,1-2 4-15,-1 4 7 0,-5 0-7 16,3 3 3 0,-3-2-6-16,0 2 24 0,0 0-24 15,2-3 10-15,4-2-11 16,3-3 3-16,2-1-9 15,-1-3 6-15,2 4-3 16,-4 0-4-16,1 1 8 16,-4 2-1-16,0 0 0 15,-5 2 12-15,4 3-14 16,-4-3 2-16,0 3-1 16,0 0-1-16,0-2 2 15,2 2 0-15,-2 0 0 0,3-3 5 16,2 1-7-16,-2-3 2 15,6 0-3-15,-4 0 2 16,4 0 1-16,-4 0 0 16,0 3-2-16,0-1 13 15,-1 3-17-15,-4-3 6 16,3 2 0-16,-1-3-1 16,-2 2 1-16,3-3 0 15,-1 2 0-15,1 3 5 16,-3 0-14-16,4-2 9 15,1 2-9-15,-2-3 8 16,4 1 1-16,2 0 0 16,-1-6 0-16,4 0 4 15,-1 0-12-15,-3 2 8 16,1-2 0-16,-4 3 9 0,-2 0-8 16,-1 0 5-16,-2 4 6 15,3 1-10-15,-3 0-4 16,0 0 2-16,0 0-10 15,0 0 9-15,0 0-18 16,6-3 13-16,2-1-3 16,3 0-4-16,0-1 4 15,-2 0 2-15,-4 0 7 16,0 3-1-16,-1-3 7 16,1 0 1-16,-3-1-2 15,1 2-4-15,-3 1 13 16,3-2-14-16,0 2 0 15,0-2-1-15,2 1 2 0,-2-1-1 16,6 0 0-16,-4 0-9 16,3-3 2-16,1 3 4 15,-4-3 3-15,1 6 0 16,-1-1 1-16,-5 3-1 16,3-2 0-16,-3 2 0 15,2 0 0-15,4-3 0 16,0-1 0-16,2-1-1 15,3 1-7-15,0-4 7 16,5-2 1-16,1 2-30 16,0-3 29-16,-3 4-25 15,-3-1 18-15,-3 7 1 0,-3-3 9 16,-5 1-2 0,4 2 0-16,-4-1 0 0,3-3 7 15,2-3-7-15,-3 3 0 16,5-3-7-16,1 4 7 15,-3-1-1-15,1-1 1 16,2 4-2-16,-3-1-8 16,1 1 10-16,0 0-5 15,-1-1 4-15,-1 3-24 16,-2 0 12-16,-2-2-7 16,3 2 12-16,-3 0 8 15,0-3 0-15,2 3 1 16,1-2 5-16,-1-1 2 0,5 1-8 15,1-1 0 1,1-2-7-16,-2 3 1 0,1-4 6 16,1 4 0-16,3-1 0 15,-5 1 4-15,-2-3-5 16,2 2 1-16,-2 3-1 16,-5 0 0-16,3 0 1 15,-3 0 0-15,0-2 3 16,0 2-2-16,2 0-1 15,-2 0 0-15,3 0-5 16,3 0-8-16,-1 0 13 16,4 0-10-16,-4 0 9 15,0 0-24-15,1 0 24 16,0 0-9-16,-3 0 10 16,-3 0 2-16,2-2-1 0,1-1-1 15,-1 1 6-15,2-3 2 16,1 2-8-16,-2-2 0 15,-1 1 0-15,1-2-1 16,0 4 1-16,3-3 0 16,-3 2 0-16,2-2 5 15,1 0-6-15,-1-1 1 16,3 1 0-16,-4-3-1 16,1 3 1-16,0 2 0 15,-2-2 1-15,-1 0 11 16,5 2-12-16,-5-2 0 15,1 0 0-15,2 1 3 0,4-5-3 16,1 0 0-16,4-1 0 16,6 0 4-16,-4 0-5 15,-1 0 1-15,1 2-2 16,-4-1 1-16,1 1 1 16,-2 1 0-16,1 1-1 15,-7 2 11-15,0 1-10 16,-2-2 0-16,3 0 0 15,2 0 1-15,3-5-1 16,0 2 0-16,0-3 0 16,6 0 3-16,0 1-4 15,-3 1 1-15,-1-3 0 16,-2 6-1-16,-2-1 1 16,-4 2 0-16,0-1 4 15,-2 5 6-15,1-2 0 0,-2 0 1 16,1-2-10-16,5 0 4 15,1-5-5-15,5 0 0 16,1-2-1-16,2-1-7 16,0 0 6-16,-1 1-8 15,-1-1-6-15,-4 4 10 16,-6 1 7-16,3 3-1 16,-2 0 10-16,0 0-4 15,-1-3 1-15,6-1-7 16,1-1 0-16,1 0-6 15,3-2 7-15,10-4-1 16,1 2 0-16,4-7-2 16,0 4 1-16,-7 5-4 0,-7 1 5 15,-8 6 7-15,-7 5-6 16,-2 0 9-16,0 0 8 16,0 0-17-16,0-2 11 15,0 2-11-15,0-2-1 16,3-1 13-16,0-2-13 15,2 0 0-15,4-2 0 16,-2 3-18-16,2-4 17 16,-3 1 0-16,3 1 1 15,-4-2 0-15,0 1 1 16,-3 3-1-16,1-4 4 16,1 4 8-16,-2 0-11 15,1 0-1-15,2 0-4 0,2 0-6 16,0-1 8-16,7-5-9 15,3 0-2-15,2-1-18 16,-2 1 31-16,0 1-7 16,-7 1 7-16,-1 6 0 15,-6-1 9-15,-1 0 18 16,-2 3 12-16,3-2-4 16,-3 2 23-16,2-3-39 15,2-2-18-15,-1 3 0 16,2-3-1-16,-2 2-13 15,-1 3-3-15,-2 0-20 16,0 0 7-16,0 0-14 16,0 0-11-16,0 0 2 0,0 0-7 15,0 0 21-15,0 0 2 16,0 0-1-16,0 0 37 16,0 0-9-16,0 0-17 15,0 0-19-15,0 0 8 16,0 0 14-16,-5 0-42 15,-3 0-98-15</inkml:trace>
          <inkml:trace contextRef="#ctx0" brushRef="#br0" timeOffset="-18805.2502">2903-1909 133 0,'0'0'294'16,"0"0"-67"-16,0 0-122 16,0 0 16-16,0 0-44 15,0 0-48-15,0 0 6 0,0-15-33 16,-5 15-2-16,-3 3 5 16,-1 9 6-16,-1 1-11 15,1-4 0-15,1 4 0 16,2-5 17-16,3-6-16 15,3 3 7-15,0-2 8 16,0-2-6-16,0 6-3 16,0 2-7-16,0 0 1 15,0 4 32-15,0 2-32 16,0-2 7-16,5-4-8 16,4-1 8-16,3-3-8 15,-4 0 0-15,1-2 1 16,-2-3 2-16,-4 0-2 0,-1 0 5 15,-2 0-1 1,3 0 5-16,-3 0-3 0,0 0 8 16,4 0 9-16,-2 0 46 15,1 0-43-15,-3-8-9 16,3-2-17-16,-3 2 14 16,0-1-17-16,0 1 2 15,0 3-1-15,0 2-1 16,0 2 3-16,0 1-1 15,0 0 13-15,0 0-4 0,0 0-13 16,-3 0 4 0,3 0-11-16,0 0 3 0,0 4-1 15,0 4 9-15,0-1-11 16,5 0-41-16,9-2 22 16,3-2 12-16,0-3 18 15,-3 0-2-15,-4 0 4 16,-1 0-2-16,-6-3 20 15,-1-6-19-15,-2-4 21 16,0 0-22-16,0 1 0 16,0 0 15-16,-7 4-15 15,-5 8-49-15,-2 0-100 16,6 4-201-16,-1 9-387 0</inkml:trace>
          <inkml:trace contextRef="#ctx0" brushRef="#br0" timeOffset="45358.9041">-437 352 49 0,'0'0'114'0,"0"0"49"16,0 0-30-16,0 0 3 15,0 0 21-15,0 0-36 16,0 0 11-16,-4-40-40 16,4 40-31-16,0-2-2 0,0 2-24 15,0-2 10-15,0 2 1 16,0-3-17-16,0 3 18 15,0 0-14-15,0 0-11 16,0 0 19-16,0 0-12 16,0 0 25-16,0 0 7 15,0 0-26-15,0 0 16 16,0 0-47-16,0 0 3 16,0 0-14-16,0 7-5 15,0 9 12-15,0 1-2 16,6 6 4-16,8 2-6 15,-3-2 4-15,0 1 0 16,-1 1-3-16,-1-1 12 0,-3 4-6 16,0 0 14-1,-3 1-15-15,-1 2 11 0,1 1-13 16,-1 0 0-16,3 0-9 16,2-1 15-1,-2-6-6-15,4-8 0 0,-1-4-33 16,-1-7 14-16,2-2-18 15,-3-4 4-15,-4 0 17 32,-2 0-8-32,0 0 11 0,0 0-15 0,0 0-53 15,0 1-101-15,0 2-194 16,0 2-135 15</inkml:trace>
          <inkml:trace contextRef="#ctx0" brushRef="#br0" timeOffset="13877.7912">1737-1064 129 0,'0'0'246'16,"0"0"-81"-16,0 0 9 15,0 0-5-15,0 0-99 16,0 0-20-16,0 0-34 15,-28 60-6-15,28-50 15 16,0-5-25-16,0 0 6 16,0-5-6-16,0 0 7 15,0 0 13-15,0 0 29 16,0 0 16-16,0 0-7 16,0 0-37-16,0 0-3 15,0 0-12-15,3 0 3 0,3 0-6 16,2 0-3-16,1-5 0 15,-4 2-3-15,0 3 4 16,-1 0-1-16,-4 0 0 16,0 0-3-16,0 0 0 15,0 0-11-15,0 8 12 16,0 2 2-16,-7 3 12 16,2-5 2-16,3 0-9 15,2-4 5-15,0-3-10 16,0-1 0-16,0 0-18 15,0 0 7-15,2 0-18 16,12 0 29-16,-1-5 0 16,4-3-18-16,-3 2 8 0,-2-1-6 15,-7 4-8 1,-3 1 23-16,1 2 1 0,-3 0 0 16,0 0 16-16,0 0-9 15,0 0 38-15,0 0-45 16,0 0-4-16,-10 0-73 15,-4 0-235-15</inkml:trace>
          <inkml:trace contextRef="#ctx0" brushRef="#br0" timeOffset="42215.8751">0-1 10 0,'0'0'199'0,"0"0"-96"15,0 0-25-15,0 0-26 0,0 0-6 16,0 0 17-16,0 0-8 16,0 0 4-16,0 0 13 15,0 0 28-15,0 0 27 16,0 0-14-16,0 0-29 15,0 0 13-15,0 0-49 16,0 0-14-16,0 0-7 16,0 0-20-16,0 0 7 15,0 0-14-15,0 0 1 16,0 0-4-16,0 0 3 16,0 0 0-16,0 0 16 15,0 0-10-15,0 0 14 16,6 0-20-16,2 0 10 0,3 0 12 15,6 0-12-15,2 0 2 16,3 0-1-16,0 0 1 16,9 0-10-16,0 0-2 15,5 0 0-15,0 0-4 16,0 0 6-16,-3 0-2 16,-6 0 0-16,-3 0 4 15,-3 0-4-15,-4 0 0 16,-7 0 1-16,-1 0-3 15,-4 0 3-15,-5 0-1 16,3 0 5-16,-3 0 6 16,0 0-8-16,0 0-3 15,0 0 12-15,0 0 0 16,0 0-12-16,0 0 0 16,0 0 0-16,0 0 1 0,0 0-2 15,0 0-5-15,0 0-16 16,0 0 13-16,0 0 3 15,0 0 6-15,-5 3-7 16,-2 3 13-16,2 1-6 16,-5 5 0-16,1 2 0 15,-5 0 9-15,3 2-8 16,0 1-1-16,-1 2 10 16,2-5-4-16,1 3-12 15,1-4 6-15,3 2 0 16,-1-3-2-16,3-2 2 15,0 1 0-15,1 1-1 0,-1-5 9 16,-1 2-9 0,2-1 1-16,2-3 0 0,-3 0 0 15,3-2 0-15,0-1 0 16,-2-2-2-16,-1 3 17 16,3-3-15-16,-2 0 6 15,-5 0-5-15,0 0 31 16,-5 0-32-16,-2 0 1 15,4 0 7-15,-2 0 8 16,2-3-15-16,3-8-1 16,2-5 2-16,3-1-10 15,2-3 8-15,0 5 0 16,0 0 0-16,0 2 4 16,-3 3-4-16,3 0 0 15,-3 3 0-15,-3-1-8 0,3 0 10 16,-2 2-2-1,-1-5 0-15,1 4 9 0,0-1-9 16,2 2 0-16,-1-2-3 16,4 0-7-16,0 3 10 15,0 3-2-15,0 2-12 16,0 0-59-16,0 0 2 16,0 12-27-16,0 8-161 15,0-3-265-15</inkml:trace>
          <inkml:trace contextRef="#ctx0" brushRef="#br0" timeOffset="43620.9484">42 691 41 0,'0'0'297'16,"0"0"-107"-16,0 0-7 15,0 0-14-15,0 0-79 0,0 0-55 16,0 0-35 0,0-18-10-16,0 18 9 0,0 6 1 15,0 2 0-15,3 1 4 16,-1 1 2-16,1 3 32 16,-3 0 31-16,0-1-4 15,0 1 18-15,0 2-34 16,0 2-23-16,0 0-1 15,0 6-25-15,0-1 10 16,0 5-10-16,5 6 6 16,4 0-6-16,-1 5 0 15,1-3 0-15,-4-2 0 16,0 2 7-16,1-2-7 16,-6-8 0-16,0-2 2 15,0-7-11-15,0-4 10 0,0-3-1 16,0-7 9-16,0 1-8 31,0-3-1-31,0 0 0 0,0 0 2 31,0 0 11-31,0 0-12 0,0 0 8 0,0-13-4 16,0-4 4-16,0-3-9 0,0-7 0 16,0-3 0-16,0-3-1 15,0-4 1-15,0-5 0 16,-2 2-1-16,-2-3 2 15,1 8-1-15,3 2 0 16,0 12 1-16,0 2 6 16,0 5-7-1,0 4 0-15,0 0 3 16,0 3 3-16,0-1-2 0,0-2-4 0,3 0 0 16,3 3 0-1,2-3 0-15,1-1 0 0,4 4-1 16,1-3 0-1,5 3-6-15,1-2 7 0,3 1-5 16,-4 3-9-16,3-1 4 16,-3 4-8-16,0 2 18 15,1-3-31-15,-4 3 5 16,-2 0-22-16,-2 0-12 16,-2 0 29-16,-1 0-79 15,-9 13-76-15,0 3-132 16,0-5-182-1</inkml:trace>
          <inkml:trace contextRef="#ctx0" brushRef="#br0" timeOffset="44238.8345">529 1141 325 0,'0'0'160'16,"0"0"-88"-16,0 0-6 16,0 0 14-16,0 0-5 15,0 0-33-15,0 0 30 16,-50 49-23-16,50-31-14 15,-3 0 37-15,1 1 5 0,-1 1-25 16,1-2-16-16,2-1-35 16,0-2 6-16,0-2-7 15,0-6-17-15,7 1 15 16,13-3-31-16,-1-3-9 16,0-2 36-16,1 0-54 15,-1 0 6-15,1 0 24 16,-3 0 5-16,-1 0 24 15,-2-5-11-15,-3-5 12 16,-6 1-1-16,1-5 14 16,-6 0-13-16,0-4 25 15,0-2 7-15,0 0 34 16,-13-2-33-16,-4 2-12 16,-2 0-21-16,-1 3-9 0,-3 7-20 15,-1 5-101-15,5 2-165 16,2 3-199-16</inkml:trace>
          <inkml:trace contextRef="#ctx0" brushRef="#br0" timeOffset="13355.5451">1699-1261 42 0,'0'0'133'16,"0"0"-84"-16,0 0 98 0,0 0 3 16,0 0-20-1,0 0-3-15,0 0-72 0,0 0-9 16,13-60 46-16,-13 52-31 16,0 3 30-16,0 3-29 15,0 2-14-15,0 0 7 16,0 0-40-16,0 0-7 15,0 0-8-15,0 0-13 16,0 0 12-16,0 7-7 16,0 7 8-16,0-2-6 15,0 1 12-15,-6 1-6 16,1 1 0-16,0 4 1 16,-4 0 4-16,1 3-5 15,-1 3 0-15,2 1 14 16,-2-1-12-16,4 1 5 0,-4 0-6 15,3 0 6-15,-1 2 40 16,0-6-36-16,0 1 8 16,-2-3 9-16,1-2-27 15,-1-3 37-15,1 0-15 16,-3-1-23-16,3-2 20 16,3 1-20-16,-2 2 0 15,2-2-5-15,3-1 13 16,2-5-8-16,-3 1 0 15,3-5 0-15,0-3-5 16,0 0 5-16,0 0 0 16,0 0 0-16,0 0 6 0,0 0-2 15,0 0-4-15,0 0 1 16,0 0 5-16,0 0-6 16,0 0 0-16,0 0-1 15,0 0-11-15,3 0 12 16,4 0 0-16,2 0 0 15,-1-3 7-15,4-2-7 16,-2 0 0-16,1 0-7 16,4 0 17-16,-1 0-9 15,2 0-1-15,1 0 0 16,-1 0-4-16,0 1 4 16,7 0 0-16,-3 0-1 15,2 1 6-15,-1 1-6 0,1-1 1 16,-5 3-2-1,-3 0-5-15,-2 0 7 0,-7-2 0 16,0 2 0-16,-1 0 5 16,-2 0-5-16,-2 0 0 15,3 0 1-15,-3 0-3 16,0-3 3-16,0 3-1 16,0 0 0-16,0 0 5 15,3 0-11-15,-3 0 6 16,2 0-4-16,5 0-2 15,-2 0 6-15,-3 0 0 16,3 0 2-16,-5-3 8 16,3 1-10-16,-3-4 9 15,0-6-9-15,0 1 16 16,0-2-15-16,0-3-1 0,0 7 26 16,0-1-25-16,0 5 24 15,0 0-25-15,0 5 8 16,0 0-23-16,0 0 15 15,0 0-15-15,0 0 14 16,0-2-31-16,0 2 23 16,0-3-10-16,0 3 15 15,0 0-2-15,0-2 6 16,0 2 0-16,0 0 1 16,0 0 5-16,0 0-7 15,0 0 1-15,0 0-15 16,0 0 9-16,6-5 7 15,5-1-1-15,0-1 3 0,-3-1 7 16,1 4-10-16,-7-1 0 16,1 2 0-16,-3 3 12 15,0 0-3-15,0 0-8 16,0 0 5-16,0 0-3 16,0 0-6-16,0 0 3 15,0 0-16-15,0 0 6 16,0 0 7-16,0 0 0 15,0 0-4-15,0 0-3 16,0 0 10-16,0 0 0 16,0 3-15-16,0-1 5 15,0 1 10-15,0-3 0 16,0 0-2-16,0 0-15 16,0 0 16-16,0 0 1 0,0 0 0 15,0 0 9-15,0 0 1 16,0 0 22-16,0-13-18 15,-3 0 1-15,-4-2-12 16,0 6 4-16,0 0-6 16,1 1 36-16,0 3-28 15,-2 0-2-15,-1 2-4 16,4 1 6-16,0-1-10 16,-1 0 1-16,1 1 0 15,-1-1-2-15,0 1 2 16,1-2 0-16,0-4 0 0,-4-4 13 15,1 4-14 1,-1-7 1-16,1-1 0 0,-1 2 1 16,2-4 0-1,-1 3-1-15,1 3 12 0,2-1 0 16,0 7-13-16,-1-2 1 16,3 3 0-16,1 2-6 15,-1 0 7-15,3 3-1 16,0 0 0-16,0 0 6 15,0 0-8-15,0 0 2 16,0 0-1-16,0 0-7 16,0 0 9-16,0 0-1 15,0-2 0-15,0 2 15 16,0 0-16-16,0 0 1 16,0 0 0-16,0 0-4 0,0 0 6 15,0 0-2-15,0 0 0 16,0 0 6-16,0 0-18 15,0 0 12-15,0 0-22 16,0 0 12-16,0 0-25 16,0 0 3-16,0 0 13 15,0 0-24-15,-3 0 24 16,3 0-23-16,0 0-22 16,-2 0 9-16,2 5-67 15,-4 8-67-15,4-4-54 0,0 1-144 16</inkml:trace>
          <inkml:trace contextRef="#ctx0" brushRef="#br0" timeOffset="-28927.5109">-739 1592 80 0,'0'0'111'0,"0"0"-93"15,0 0 150-15,0 0 3 16,0 0-42-16,0 0-8 15,0 0-14-15,0-63-19 16,0 58 12-16,0 3-23 16,0 0 1-16,0 2-13 15,0 0-32-15,0 0 17 16,-7 0-40-16,-6 0-10 16,-1 0 0-16,-5 9 1 15,0 7-1-15,-1 4 0 16,0 3-2-16,3 1 1 15,2 1 1-15,-2-3 0 16,5-2 1-16,1 0 5 0,3-2-6 16,-1-3 0-1,4 5 0-15,-3 0 22 0,-1 1-21 16,2 5 9-16,0 4 11 16,2 5-20-16,0 1 9 15,-2 3-10-15,7-5 2 16,0-1-1-16,0-9-1 15,0-6 0-15,0-3-1 16,0-5-19-16,12-5 18 16,-3 1 2-16,1-4-6 15,2 1-3-15,2-3 9 16,5 2 0-16,0-2 0 16,3 0 7-16,3 0-7 15,3 0 0-15,0 0 0 0,-1 0 0 16,2-13 0-16,-5-4 0 15,4-8 1-15,-3-3 5 16,-1-4-7-16,2-5 1 16,-7-4 0-16,-2-1-3 15,-7-2 4-15,2-6-1 16,-7 2 3-16,-1 3 5 16,-4 5-8-16,0 7 1 15,0 6 0-15,-9 3 45 16,-5 6-44-16,-3 3 11 15,-2 3 1-15,2 4 1 16,4 1-22-16,-4 2 7 16,6 0 0-16,-3 2-21 0,-1 1 17 15,0 2-60-15,-16 0-54 16,0 0-165-16,0 10-303 0</inkml:trace>
          <inkml:trace contextRef="#ctx0" brushRef="#br0" timeOffset="-28550.0453">-784 1594 468 0,'0'0'723'0,"0"0"-723"0,0 0-6 15,0 0-4-15,0 0 10 16,0 0 1-16,0 0 43 16,119 118-37-16,-78-93 5 15,-2-6 11-15,1 4-22 16,-8-2 11-16,-1-2-12 16,-6 1 0-16,-3-3 10 15,-3 3-9-15,1-2-1 16,-4 4 9-16,4-1 5 15,2-2-14-15,-1-2 0 16,3-2 2-16,-3-4 1 16,1-6-3-16,-2-5 0 15,-6 0 0-15,-5 0-54 0,-9 0 8 16,0 0-70-16,0-11-517 0</inkml:trace>
          <inkml:trace contextRef="#ctx0" brushRef="#br0" timeOffset="47660.3703">-2043-2044 98 0,'0'0'387'0,"0"0"-166"0,0 0-100 0,7-7 6 0,-7 7 15 0,0 0-64 0,0 0-59 15,0 0 7-15,0 0-20 16,0 0 11-16,0 0 15 16,0 0-9-16,0 0 22 15,0 0-9-15,0 0-21 16,0 5 33-16,0 13 2 16,0 3-10-16,0 7-6 15,0 7-32-15,0 5 12 0,0 5-14 16,0 4 3-1,0 4-10-15,0 0 7 0,2-4 0 16,1-7-1-16,2-6-4 16,-1-9 5-16,1-4 0 15,-2-6 2-15,-3-5 2 16,2-2-4-16,-2-2 0 16,0-3-3-16,0-2 9 15,0-3-2-15,0 2-4 16,0-2-5-16,0 1-6 15,0 2-6-15,0 2-31 16,0 3-26-16,0 0-84 0,0-1-129 16,0-7-301-16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17:38.09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34FE09-FCFB-486B-86DE-981E6885C4DF}" emma:medium="tactile" emma:mode="ink">
          <msink:context xmlns:msink="http://schemas.microsoft.com/ink/2010/main" type="writingRegion" rotatedBoundingBox="13927,5236 22490,4247 22621,5383 14058,6372"/>
        </emma:interpretation>
      </emma:emma>
    </inkml:annotationXML>
    <inkml:traceGroup>
      <inkml:annotationXML>
        <emma:emma xmlns:emma="http://www.w3.org/2003/04/emma" version="1.0">
          <emma:interpretation id="{25203F2F-0598-4134-BFB3-B013D57EEBE5}" emma:medium="tactile" emma:mode="ink">
            <msink:context xmlns:msink="http://schemas.microsoft.com/ink/2010/main" type="paragraph" rotatedBoundingBox="13927,5236 22490,4247 22621,5383 14058,6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47338-729B-46E5-A184-DF6EBBB3ED3A}" emma:medium="tactile" emma:mode="ink">
              <msink:context xmlns:msink="http://schemas.microsoft.com/ink/2010/main" type="line" rotatedBoundingBox="13927,5236 22490,4247 22621,5383 14058,6372"/>
            </emma:interpretation>
          </emma:emma>
        </inkml:annotationXML>
        <inkml:traceGroup>
          <inkml:annotationXML>
            <emma:emma xmlns:emma="http://www.w3.org/2003/04/emma" version="1.0">
              <emma:interpretation id="{216B6CCE-F9C5-438E-A92D-2DEC353288E4}" emma:medium="tactile" emma:mode="ink">
                <msink:context xmlns:msink="http://schemas.microsoft.com/ink/2010/main" type="inkWord" rotatedBoundingBox="13927,5236 14731,5143 14858,6239 14053,6332"/>
              </emma:interpretation>
              <emma:one-of disjunction-type="recognition" id="oneOf0">
                <emma:interpretation id="interp0" emma:lang="en-US" emma:confidence="0.5">
                  <emma:literal>i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155-403 373 0,'0'0'181'0,"0"0"-115"16,0 0 11-16,0 0 28 16,0 0-21-16,0 0-44 15,0 0 5-15,12 0 24 16,1 0-15-16,3 0 8 15,10 0-23-15,1 2-30 16,7 1 10-16,4-3-18 16,2 0-1-16,-4 0 10 15,0 0-3-15,-7 0-5 16,-3 0-2 0,-7 0 0-16,-4 0-1 0,-5 0 1 15,1 0 0-15,-5 0 1 0,3 0 1 16,-4 0-2-16,2 0 0 15,2 0 1-15,-6 0-2 16,0 0 1-16,-3 0-12 16,0 0-51-16,0 0-240 15,-17 0-330-15</inkml:trace>
          <inkml:trace contextRef="#ctx0" brushRef="#br0" timeOffset="342.6636">390-453 136 0,'0'0'192'0,"0"0"-114"0,0 0 8 16,0 0 25-16,0 0-60 16,159-3-25-16,-121 3 0 15,-4 0-15-15,-4 0 15 16,-5 3-14-16,-2 2-11 15,-10 0 31-15,-4 3 10 16,-4-6-4-16,-2 3 8 16,-3 0 10-16,0-1 27 15,0 3-22-15,0-1-15 16,0-1 19-16,0 3-32 16,0 0-2-16,0-2-7 15,0-1-18-15,-3 2-2 0,3-3-4 16,-3 1-21-16,-2 2 14 15,-14 10-81-15,2-4-135 16,-2-1-408-16</inkml:trace>
          <inkml:trace contextRef="#ctx0" brushRef="#br0" timeOffset="-1220.1208">272 168 91 0,'0'0'261'16,"0"0"-164"-16,0 0-71 15,0 0 8-15,0 0 26 16,0 0-45-16,0 0 17 15,0 0 43-15,0 0 28 16,0 0-5-16,0 0-33 16,17 82-39-16,-14-60 38 15,-3 4-8-15,0-1-20 0,0 0-6 16,0-1-29-16,2 2 14 16,3-2-15-16,0 1 0 15,2-2 3-15,-2-6-2 16,-2-5-1-16,3-4 1 15,-6-3 8-15,3-2-9 16,-3-3 6-16,0 0 21 16,0 0 57-16,0 0-14 15,0 0 10-15,0 0-6 16,0-13-73-16,-3-5 13 16,-3-1-14-16,0-7 6 15,4-1-10-15,-1-6 4 0,-1 2 0 16,4-5-1-1,0 2-1-15,0-1 1 0,0 2-5 16,0 1 1-16,0 8 4 16,0 1 1-16,0 5 0 15,0 5 0-15,7 1 3 16,3 2-11-16,2 5 8 16,-1-2-10-16,-1 4-1 15,7 1 9-15,2-1 2 16,5 3-6-16,3-3-8 15,3 3 13-15,1 0-30 16,-1 0-11-16,-2 0 34 16,-3 0-43-16,0 0 10 15,-8 0 15-15,-7 0-38 16,-5 0-30-16,-5 0-65 0,0 3-83 16,0 2-74-16</inkml:trace>
          <inkml:trace contextRef="#ctx0" brushRef="#br0" timeOffset="-81233.606">1004 2569 3 0,'0'0'120'0,"0"0"-81"16,0 0-9-16,0 0 28 16,0 0 79-16,0 0-15 15,0 0-64-15,-12-45-9 16,12 43 36-16,-3 2-14 16,3 0-15-16,0 0 1 15,0-3-21-15,0 3 14 0,-2 0-21 16,-5 0-17-16,2 0 23 15,0 0-25-15,-4 0-10 16,-1 0 22-16,-2 0 2 16,-4 0 24-16,-1 0-26 15,-2 0-15-15,-3 5 28 16,2 2-16-16,6 0 5 16,0-2-5-16,4 1-10 15,-2-1 2-15,1 0-6 16,3 0-4-16,-1 0 20 15,4 0-19-15,-3 3 22 16,-1-1 1-16,1 3-24 16,0 2 27-16,0 1-28 15,-1-3 1-15,4-2 4 16,2 2-4-16,1-3-1 0,-5 4 7 16,5-2 3-16,-4 1-3 15,4 0-7-15,-1-2 0 16,-1 0 9-16,-1 1-9 15,3 0 0-15,-1 4 11 16,1 2-4-16,-1 0 10 16,-1 0-17-16,2 0 1 15,-1-2 8-15,3 2-9 16,0-2 0-16,0-1 0 16,0-2 6-16,0 1-6 15,0 5 0-15,0-1 0 0,5-2 4 16,4 1-3-1,-1-1 6-15,-2-1-7 0,2 1 8 16,-3-1-9-16,4 1 1 16,1-2 0-16,-1 1 4 15,3 0-4-15,-2-2 3 16,4 0-2-16,-2 2 8 16,1-5-10-16,1 4 1 15,3-5-5-15,-1 2-2 16,1 0 9-16,0-1-2 15,-1 1 0-15,1-1 9 16,0 0-10-16,0-1 1 16,-1 1-3-16,1-4-4 15,2-1 7-15,-6-2-1 0,4 0 0 16,-3 0-5 0,3 0-1-16,-3 0 7 0,0 0-1 15,-1 0-7-15,1-2 8 16,-2-1 0-16,2 1 0 15,-4-1 6-15,1-2-12 16,0 2 6-16,0-1 0 16,1-2-3-16,-2-1 9 15,4-3-6-15,0 0 0 16,1 1 9-16,-3-4-19 16,3-1 10-16,-1-2 0 15,0 1-5-15,0 1 7 16,-4-2-2-16,-5 1 1 15,2 3 8-15,-5-1-5 16,-2 3-4-16,0 0 6 0,0 0 15 16,0 1-19-16,3-4 3 15,0 0-5-15,-1-2 2 16,5 3-14-16,-2-6 12 16,0 4 0-16,1-1-1 15,-3 0 8-15,2 2-7 16,-5 3 0-16,0 0 6 15,0 0-3-15,0 3-3 16,0-4 7-16,0 4 12 16,0-1-18-16,0-1 15 15,-8 0-7-15,2 1-2 16,1-5-6-16,0 3-1 16,-2 1 0-16,2-3-1 0,2 6 7 15,-2-4-6-15,-1-3 0 16,3 3 1-16,-4 0 5 15,0 0-6-15,-1 0 0 16,3 1 5-16,-4 1 2 16,2 0-3-16,0 0 11 15,-1 1-14-15,3 0 10 16,-4-1-11-16,4-1 0 16,-1 1-1-16,1-3 2 15,2 4-1-15,0 2 0 16,-2 0 1-16,1 2 0 15,-1 3-1-15,0 0 0 0,-1 0-1 16,1 0 3 0,-3 0-3-16,1 0 1 0,2 0 0 15,-2-1-4-15,-2 1 4 16,1 0 0-16,-1 0-1 16,-1 0 5-16,1 0-4 15,-3 0 0-15,2 0 0 16,-2 0-8-16,-2 0 8 15,-3 0 0-15,2 9-1 16,-2 1-6-16,3 3 6 16,0-4 1-16,2 3-1 15,7-8-5-15,-2 1 6 16,0-3 0-16,2 1-1 0,-7-1 5 16,2 3-4-1,-1-3 0-15,-4 3-3 0,8-2-5 16,-2 2 8-16,4 1-2 15,2-2-5-15,0 4-37 16,1 2 15-16,-1-1 1 16,-1 1-38-16,2 1-23 15,-3-1-57-15,-4 0-31 16,1-4-113-16,0-2-346 0</inkml:trace>
          <inkml:trace contextRef="#ctx0" brushRef="#br0" timeOffset="-611.631">637 505 49 0,'0'0'524'0,"0"0"-308"16,0 0-81-16,0 0 50 16,0 0-55-16,0 0-36 15,0 0-30-15,-19-18-36 16,16 18 9-16,1 0-37 15,2 0 2-15,0 0-11 16,0 0-3-16,0 5 5 16,0 10 0-16,0 0 8 15,0 3-2-15,0-4 1 16,0-1 0-16,0-7 1 16,0 2-1-16,0-1 0 15,2-6 0-15,4 4-11 0,5-2 10 16,3 1-11-16,6-1 7 15,1-1-5-15,4 1 10 16,0-3 0-16,-3 0-1 16,-2 0-18-16,-6 0 9 15,-7 0-9-15,0 0 19 16,-5 0 3-16,-2-8 27 16,0-9-15-16,0-2 4 15,0-6-18-15,0 2 17 16,-9 1-18-16,2 4 0 15,2 6 7-15,-2 4-7 16,2 6 1-16,0 2-1 0,1 0-58 16,1 0-8-16,1 0-99 15,-12 15-49-15,1-3-66 16,-1-2-373-16</inkml:trace>
        </inkml:traceGroup>
        <inkml:traceGroup>
          <inkml:annotationXML>
            <emma:emma xmlns:emma="http://www.w3.org/2003/04/emma" version="1.0">
              <emma:interpretation id="{CF4594CB-FFFA-410E-A46B-F7F0873956E2}" emma:medium="tactile" emma:mode="ink">
                <msink:context xmlns:msink="http://schemas.microsoft.com/ink/2010/main" type="inkWord" rotatedBoundingBox="15254,5564 16255,5449 16331,6109 15330,6225"/>
              </emma:interpretation>
              <emma:one-of disjunction-type="recognition" id="oneOf1">
                <emma:interpretation id="interp5" emma:lang="en-US" emma:confidence="0.5">
                  <emma:literal>1=1</emma:literal>
                </emma:interpretation>
                <emma:interpretation id="interp6" emma:lang="en-US" emma:confidence="0">
                  <emma:literal>7=1</emma:literal>
                </emma:interpretation>
                <emma:interpretation id="interp7" emma:lang="en-US" emma:confidence="0">
                  <emma:literal>1=7</emma:literal>
                </emma:interpretation>
                <emma:interpretation id="interp8" emma:lang="en-US" emma:confidence="0">
                  <emma:literal>FI</emma:literal>
                </emma:interpretation>
                <emma:interpretation id="interp9" emma:lang="en-US" emma:confidence="0">
                  <emma:literal>[1</emma:literal>
                </emma:interpretation>
              </emma:one-of>
            </emma:emma>
          </inkml:annotationXML>
          <inkml:trace contextRef="#ctx0" brushRef="#br0" timeOffset="919.9094">1294 22 834 0,'0'0'217'0,"0"0"-172"16,0 0 49-16,0 0 23 0,0 0-59 15,0 0-46-15,0 0-11 16,-19-4-1-16,19 9 0 16,0 10 0-16,0 5 7 15,0-2-6-15,0 4-1 16,2 1 18-16,-2-2-8 16,0 5-3-16,0 1-7 15,3 3 7-15,3 2 9 16,-3 6-16-16,2 2 1 15,0 0 2-15,-1 1 3 16,1-2-7-16,-2-7 1 16,-1-7 0-16,1-9 0 15,-3-1 0-15,0-10 0 0,2-5-1 16,-2 0-3 0,0 0 3-16,0 0-22 0,0 0-111 15,0-8-431-15</inkml:trace>
          <inkml:trace contextRef="#ctx0" brushRef="#br0" timeOffset="1537.4204">1615 138 942 0,'0'0'207'16,"0"0"-136"-16,0 0 7 15,0 0 21-15,0 0-70 16,0 0-18-16,0 0-9 15,45-12-2-15,-32 12-14 0,1 0 5 16,-2 0-33 0,-7 0-5-16,0 0-3 0,2 5-75 15,-5-2-100-15,1 1-278 16</inkml:trace>
          <inkml:trace contextRef="#ctx0" brushRef="#br0" timeOffset="1253.1148">1548 327 502 0,'0'0'287'0,"0"0"-200"0,0 0-62 16,0 0 57-16,0 0-33 16,0 0-23-16,0 0 16 15,96 0-25-15,-77 0-5 16,-2 0-8-16,-7 0 8 15,1 5-16-15,-3 1 4 16,-1-4 0-16,-2 1-5 16,0-1 5-16,-3-2-29 15,2 0-57-15,-4-2-157 0</inkml:trace>
          <inkml:trace contextRef="#ctx0" brushRef="#br0" timeOffset="1886.762">2133 33 755 0,'0'-11'400'0,"3"-10"-310"0,6-2-63 0,1-6 95 0,7-4-84 0,0 3-11 0,-3 5 8 0,0 6-23 0,-6 3 39 15,-5 8-26-15,-3 6 8 16,0 2 8-16,0 0-35 16,0 0 1-16,0 10-7 31,0 14-15-16,0 9 8-15,0 13 7 0,6 7 0 0,4 5 7 0,1 2-5 0,6-2 4 16,-3-1-6-16,-3-5-23 16,-5-4 11-16,-3-4-61 15,-3 9-44-15,-3-13-114 16,-14-13-469-16</inkml:trace>
        </inkml:traceGroup>
        <inkml:traceGroup>
          <inkml:annotationXML>
            <emma:emma xmlns:emma="http://www.w3.org/2003/04/emma" version="1.0">
              <emma:interpretation id="{439312C4-056E-4F75-BD00-00D686A71293}" emma:medium="tactile" emma:mode="ink">
                <msink:context xmlns:msink="http://schemas.microsoft.com/ink/2010/main" type="inkWord" rotatedBoundingBox="19494,4979 19992,4921 20045,5379 19547,5436"/>
              </emma:interpretation>
              <emma:one-of disjunction-type="recognition" id="oneOf2">
                <emma:interpretation id="interp10" emma:lang="en-US" emma:confidence="0.5">
                  <emma:literal>y</emma:literal>
                </emma:interpretation>
                <emma:interpretation id="interp11" emma:lang="en-US" emma:confidence="0">
                  <emma:literal>.</emma:literal>
                </emma:interpretation>
                <emma:interpretation id="interp12" emma:lang="en-US" emma:confidence="0">
                  <emma:literal>7</emma:literal>
                </emma:interpretation>
                <emma:interpretation id="interp13" emma:lang="en-US" emma:confidence="0">
                  <emma:literal>&gt;</emma:literal>
                </emma:interpretation>
                <emma:interpretation id="interp1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45314.8462">5487-636 15 0,'0'0'122'16,"0"0"-70"-16,0 0 38 16,0 0 54-16,0 0-65 15,0 0-43-15,0-16 15 16,5 13 35-16,-3 3-8 15,1-2 5-15,-1 2-5 16,2 0-32-16,-4 0 6 16,3 0-30-16,-1 0-15 0,4 0 13 15,5 0-18 1,-1 0 15-16,11 0 40 0,-2 0-41 16,3 0 10-16,0 0-16 15,0 0-3-15,-3 0 8 16,-2 0-15-16,-3 0 0 15,3 0 0-15,-1 0 12 16,4 0-13-16,5 0 1 16,2 0 0-16,4 0-8 15,3 0 14-15,-1 0-7 16,-3 0 1-16,-5 0-13 16,-6-3 6-16,-8 1 7 15,-2 2 0-15,-9-3 2 16,0 3-1-16,0 0 17 15,0 0 40-15,0 0 0 0,0 0 0 16,0 0-47-16,0 0-11 16,0 0 0-16,0 0-9 15,0 0-5-15,0 0-21 16,-3 5-4-16,1 5 37 16,-2 3-15-16,1-1 14 15,1-2-4-15,-4 0 12 16,0 3-5-16,-2-4 0 15,1-2 2-15,-2 4-4 16,1-3 2-16,2-2 0 16,0 2-1-16,4 0 2 15,-1 1-1-15,-1 4 0 16,4 2 1-16,-2 0-2 0,-1 5 1 16,1-2 0-1,-3 0-3-15,2-2 10 0,-3-1-7 16,0-2 0-16,1-1 1 15,-1-4-4-15,3-3 3 16,-2-3 0-16,3 0-1 16,2-2 7-16,0 3-6 15,0-3 0-15,-3 2 1 16,3-2-1-16,-4 3 0 16,2 2 0-16,2-3-6 15,-3 1 13-15,3-3-5 16,0 0-2-16,0 2 0 15,-3-2 16-15,3 0-15 16,0 0 0-16,0 0 6 0,0 0 2 16,0 0-9-16,0 3 0 15,0 0-7-15,0 4-2 16,0 3 9-16,0 2-1 16,0 4 1-16,0-1-7 15,0-3 7-15,0-3 0 16,0-1 1-16,0-3-6 15,0-5 5-15,0 0 0 16,0 0 3-16,0 0 4 16,0 0-2-16,0 0-5 15,0 0 6-15,0 0 14 16,0 0-20-16,0 0 1 16,0 0-1-16,0 0 0 0,0 0-8 15,3-5-18-15,-3-3-13 16,3-4 38-16,-3-2-6 15,0-7 2-15,0-1 4 16,0-5-8-16,0-1 8 16,-8 1-6-16,-1-2 7 15,-1 6 4-15,3 2-4 16,2 7 1-16,0 1 22 16,2 5-10-16,-1 6 25 15,2-1-37-15,-1 3 8 16,3 0-3-16,0 0-6 15,-2 0 0-15,2 0 9 16,-5-2 1-16,-4-6-7 16,-2 1-3-16,0-4 0 0,-6-2 23 15,0-3-14-15,3 1 0 16,0 2 12-16,6 2-15 16,1 3 9-16,3 3-15 15,1 0 11-15,1 5-9 16,2 0-2-16,0 0-2 15,-3 0 1-15,3 0-61 16,0 0 15-16,-3 0 8 16,3 0-13-16,0 2 46 15,0-2-7-15,0 0 13 16,0 0 0-16,0 0 1 0,0 3-8 16,0 0-15-16,0-1-85 15,0 1-78-15,0 2-171 16,0-5-160-16</inkml:trace>
        </inkml:traceGroup>
        <inkml:traceGroup>
          <inkml:annotationXML>
            <emma:emma xmlns:emma="http://www.w3.org/2003/04/emma" version="1.0">
              <emma:interpretation id="{3A291828-546F-43E2-AAF6-1505B5DFA0D0}" emma:medium="tactile" emma:mode="ink">
                <msink:context xmlns:msink="http://schemas.microsoft.com/ink/2010/main" type="inkWord" rotatedBoundingBox="20885,4839 22536,4648 22596,5171 20945,5361"/>
              </emma:interpretation>
              <emma:one-of disjunction-type="recognition" id="oneOf3">
                <emma:interpretation id="interp15" emma:lang="en-US" emma:confidence="0.5">
                  <emma:literal>Quo</emma:literal>
                </emma:interpretation>
                <emma:interpretation id="interp16" emma:lang="en-US" emma:confidence="0">
                  <emma:literal>also</emma:literal>
                </emma:interpretation>
                <emma:interpretation id="interp17" emma:lang="en-US" emma:confidence="0">
                  <emma:literal>ago</emma:literal>
                </emma:interpretation>
                <emma:interpretation id="interp18" emma:lang="en-US" emma:confidence="0">
                  <emma:literal>Quoc</emma:literal>
                </emma:interpretation>
                <emma:interpretation id="interp19" emma:lang="en-US" emma:confidence="0">
                  <emma:literal>azo</emma:literal>
                </emma:interpretation>
              </emma:one-of>
            </emma:emma>
          </inkml:annotationXML>
          <inkml:trace contextRef="#ctx0" brushRef="#br0" timeOffset="-43362.6789">7093-748 52 0,'0'0'170'0,"0"0"-53"15,0 0-63-15,0 0 3 16,0 0 37-16,0 0-30 16,0 0-11-16,-11-29 10 15,11 29-2-15,0-2 4 16,0 2-13-16,0-3 12 16,0 3 38-16,-8-2-29 15,-4 2-21-15,-4 0-20 16,-1 0-22-16,-2 0 0 15,2 0-10-15,4 0 0 0,4 0 0 16,1 5 0 0,2-2 0-16,1 5-1 0,0 5-10 15,-2-1 11-15,2 7 0 16,0-2 0-16,-2 2-1 16,5 2 1-16,-3-2 0 15,0 4 0-15,2-2 6 16,3 5-7-16,0-3 1 15,0-1 0-15,0 0-3 16,3 4 3-16,13-4 0 16,4 1 7-16,1-3 1 15,1-6-8-15,4-1 0 16,1-5-25-16,-1-6 24 0,1-2-6 16,-2 0 7-16,-3 0 9 15,0-7 1-15,0-6-10 16,-5-3 7-16,2 2-7 15,-2-1 22-15,-1-3-21 16,1 1 18-16,2-6-3 16,1 1-10-16,-1-5-5 15,4-1-1-15,-6 1 0 16,-4 0 7-16,-4 2-6 16,-4-1 5-16,-3 2-6 15,-2 1 9-15,0 3-16 16,0-1 7-16,-2 7-15 0,-15 0 15 15,-2 1 0 1,-3 3 0-16,-4 3-1 0,4 2-9 16,0 5-38-16,3 0-21 15,-9 5-54-15,6 12-111 16,0 0-153-16</inkml:trace>
          <inkml:trace contextRef="#ctx0" brushRef="#br0" timeOffset="-43008.0844">7115-715 59 0,'0'0'270'0,"0"0"-143"0,0 0-30 15,0 0-9-15,0 0-10 16,0 0-25-16,0 0 8 16,141 115-27-16,-107-95-2 15,-6-3 39-15,-1-1-44 16,-5-4-14-16,-3-3-7 16,-2 1 1-16,0-2-7 15,-3 0 0-15,-3-1 0 16,0-2 0-16,0 0 1 15,1 0-1-15,-2 0 0 16,4-3-3-16,0 1-3 0,13-3-50 16,-4 0-125-1,-6 0-146-15</inkml:trace>
          <inkml:trace contextRef="#ctx0" brushRef="#br0" timeOffset="-41936.5181">8229-650 45 0,'0'0'56'0,"0"0"54"0,0 0 53 16,0 0-29-16,0 0-50 15,0 0 2-15,3 98 41 16,2-76-18-16,1-5-56 16,2 1-26-16,6-4-26 15,6-1 21-15,1-3-20 16,8-2-1-16,0-8 17 16,7 0-17-16,-2 0-2 15,-1 0 0-15,-7-8-45 16,-4 0 39-16,-8-2-3 0,-1 1 10 15,-2-6 4 1,-2-6 6-16,-6-1 34 0,-3-3-21 16,0-3-7-16,0-1 75 15,0 2-33-15,-14-4 3 16,-6 2-5-16,-2 1-43 16,-6 8-13-16,0 11-8 15,-2 9-61-15,-15 19-147 16,9 21-151-16,3 3-148 0</inkml:trace>
          <inkml:trace contextRef="#ctx0" brushRef="#br0" timeOffset="-42446.7377">7673-764 82 0,'0'0'293'0,"0"0"-150"15,0 0-62-15,0 0-6 16,0 0-17-16,0 0-42 15,0 0-9-15,118-12-14 16,-90 12 7-16,-3 8-5 16,-6 4-1-16,-2-1 6 0,-6-1 0 15,0 1 1-15,-5 1 7 16,-1-2-1-16,0-3-7 16,2 3 0-16,-5-2 18 15,1 2-1-15,-3 2 28 16,0 3 24-16,0 2-33 15,0 6 16-15,0 1-17 16,-12 5-25-16,-7-3 23 16,-3 5-11-16,0-7 13 15,0-1 2-15,6-7-36 16,2-1 12-16,8-6-13 16,0-4-8-16,6 0-20 15,0-5-82-15,0 0-62 16,0 0-142-16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17:03.29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100C64-F18A-4C87-AFF6-B6A3BBB26A05}" emma:medium="tactile" emma:mode="ink">
          <msink:context xmlns:msink="http://schemas.microsoft.com/ink/2010/main" type="writingRegion" rotatedBoundingBox="17973,7359 19298,7398 19283,7887 17958,7848"/>
        </emma:interpretation>
      </emma:emma>
    </inkml:annotationXML>
    <inkml:traceGroup>
      <inkml:annotationXML>
        <emma:emma xmlns:emma="http://www.w3.org/2003/04/emma" version="1.0">
          <emma:interpretation id="{93A7977A-780F-4572-A8E4-D4492117135D}" emma:medium="tactile" emma:mode="ink">
            <msink:context xmlns:msink="http://schemas.microsoft.com/ink/2010/main" type="paragraph" rotatedBoundingBox="17973,7359 19298,7398 19283,7887 17958,7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6AFF4A-0567-4481-888E-5CF5AF9FFD05}" emma:medium="tactile" emma:mode="ink">
              <msink:context xmlns:msink="http://schemas.microsoft.com/ink/2010/main" type="line" rotatedBoundingBox="17973,7359 19298,7398 19283,7887 17958,7848"/>
            </emma:interpretation>
          </emma:emma>
        </inkml:annotationXML>
        <inkml:traceGroup>
          <inkml:annotationXML>
            <emma:emma xmlns:emma="http://www.w3.org/2003/04/emma" version="1.0">
              <emma:interpretation id="{518C7B76-5934-4804-B049-2959FCCA4D02}" emma:medium="tactile" emma:mode="ink">
                <msink:context xmlns:msink="http://schemas.microsoft.com/ink/2010/main" type="inkWord" rotatedBoundingBox="17973,7359 19298,7398 19283,7887 17958,7848"/>
              </emma:interpretation>
              <emma:one-of disjunction-type="recognition" id="oneOf0">
                <emma:interpretation id="interp0" emma:lang="en-US" emma:confidence="0.5">
                  <emma:literal>Q10</emma:literal>
                </emma:interpretation>
                <emma:interpretation id="interp1" emma:lang="en-US" emma:confidence="0.5">
                  <emma:literal>Q 10</emma:literal>
                </emma:interpretation>
                <emma:interpretation id="interp2" emma:lang="en-US" emma:confidence="0">
                  <emma:literal>Q {0</emma:literal>
                </emma:interpretation>
                <emma:interpretation id="interp3" emma:lang="en-US" emma:confidence="0">
                  <emma:literal>Quo</emma:literal>
                </emma:interpretation>
                <emma:interpretation id="interp4" emma:lang="en-US" emma:confidence="0">
                  <emma:literal>Q [0</emma:literal>
                </emma:interpretation>
              </emma:one-of>
            </emma:emma>
          </inkml:annotationXML>
          <inkml:trace contextRef="#ctx0" brushRef="#br0">2111-171 172 0,'0'0'275'0,"0"0"-99"0,0 0-21 0,0 0-37 0,0 0 4 15,0 0-18-15,0 0-30 16,0-80-6-16,-11 80-34 15,-6 0-34-15,0 0 20 16,-5 2-18-16,-2 16-2 16,2 4 36-16,-1 6-19 15,4-1 15-15,2 5-32 16,7-2 10-16,1 3 0 16,4-3-9-16,-1 0-1 0,6 0 11 15,0-6-1-15,0-3-10 16,0-3 0-16,0-4 0 15,13-1-2-15,1-4 2 16,3 1 0-16,2-4 1 16,1-1 0-16,-1-3-2 15,0-2-5-15,1 0 3 16,0 0 2-16,2 0 1 16,0 0 0-16,0-13 2 15,1-4 7-15,1-6-10 16,1-1 1-16,-2-3 0 15,-4-3-9-15,-6-3 9 0,-1 3 0 16,-10-3 0-16,-2-4-3 16,0 1 2-16,-2-2-4 15,-18 0 3-15,-2 5 1 16,-6 10 2-16,1 5-1 16,-1 7 8-16,1 11-7 15,4 0-2-15,1 8-11 16,3 17-76-16,-3 17-83 15,5-7-212-15,0-5-392 0</inkml:trace>
          <inkml:trace contextRef="#ctx0" brushRef="#br0" timeOffset="270.758">2020-136 546 0,'0'0'674'16,"0"0"-658"-16,0 0-16 16,0 0 0-16,0 0 12 15,0 0 56-15,0 0-57 16,99 137-5-16,-63-102-6 16,4-4-6-16,-2-7-14 15,-4-4-31-15,-5-3-51 16,0-5-24-16,-5-1-55 15,-5-4-27-15,-7 1 84 0,-4-3-29 16,-8-3-52-16</inkml:trace>
          <inkml:trace contextRef="#ctx0" brushRef="#br0" timeOffset="834.7553">2720-193 696 0,'0'0'274'0,"0"0"-264"16,0 0-9-16,0 0-1 15,0 0 23-15,0 0-22 16,0 0 15-16,-21 112 18 0,18-85-33 15,-6-2 43 1,4-2 9-16,0-3 14 0,-4-6 18 16,1 2-28-16,-1-6 4 15,1-1-9-15,2 1-36 16,-2-2 7-16,6-1-23 16,-1 0 1-16,1 5-2 15,2-3 1-15,0 1-2 16,0-1 1-16,0-1-40 15,5 2 31-15,5-2-32 16,-1-3-3-16,-1 0 29 16,-2-1-19-16,2-1 16 15,-6-1 18-15,5 1-18 16,-5 0 9-16,1-1-52 16,8 4-80-16,0-5-122 0,0-1-265 15</inkml:trace>
          <inkml:trace contextRef="#ctx0" brushRef="#br0" timeOffset="1600.1817">2998-54 508 0,'0'0'227'0,"0"0"-165"0,0 0 57 0,0-2 18 0,0 2-76 0,0 0-60 0,0 10 9 16,-2 7-11-16,2 1 1 15,0-1 0-15,0-1-2 16,0-2 8-16,0-1-3 16,0 0-3-16,0-7 1 15,0 2 17-15,5-3-17 16,0 0 0-16,4-3 14 0,-1 1-14 16,1 0 0-16,-4-2-1 15,2-1 1-15,-3 4 3 16,-1-4-4-16,-1 0 0 15,1 0 0-15,-3 0 0 16,0 0 0-16,0 0 0 16,3 0 1-16,-1 0-9 15,7 0 8-15,1 0-15 16,2 0 9-16,-1 0-33 16,0-8 16-16,-2 3-4 15,-2 0 17-15,0 2 9 16,-5 1 2-16,-2-1 5 15,0 1 33-15,3-1 16 16,-3-2 13-16,3 4-23 16,-1-7-35-16,1 0 15 0,6-2-25 15,-2-4 0-15,8-2-1 16,-1-4-20-16,0 0 5 16,-1 0-13-16,-4-3 6 15,-2 4 14-15,-7 1 16 16,0 1-7-16,0 4 26 15,-5 3 5-15,-9 1 33 16,-5 1-11-16,0-2 8 16,-1 3 19-16,1-3-52 15,2 2-11-15,3 3-8 16,6 0-8-16,-1 3-2 16,4-1-24-16,-4 3-56 15,-20 10-6-15,1 13-147 16,-11 2-360-16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18:00.50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C94EEF-BA93-46CC-9F24-236542EE29F2}" emma:medium="tactile" emma:mode="ink">
          <msink:context xmlns:msink="http://schemas.microsoft.com/ink/2010/main" type="inkDrawing" rotatedBoundingBox="2050,9906 17400,9340 17568,13880 2218,14447" hotPoints="16905,9781 16956,13825 2307,14011 2256,9967" semanticType="enclosure" shapeName="Rectangle"/>
        </emma:interpretation>
      </emma:emma>
    </inkml:annotationXML>
    <inkml:trace contextRef="#ctx0" brushRef="#br0">122 36 85 0,'0'0'293'0,"0"0"-219"15,0 0-67-15,0 0-7 16,0 0 56-16,0-17 57 15,3 15-11-15,-1-3-14 16,1 2 31-16,-3 0-4 16,0 3-19-16,4-2 11 15,-4-1-33-15,0 3-7 16,0-2-8-16,0 2-28 0,0 0 1 16,0 0-14-1,0 0-18-15,0 0 19 16,0 0-19-16,0 2-7 0,0 16 7 15,0 7-3-15,0 7 3 16,0 8 0-16,0 3-2 16,0 1-5-16,0 6 7 15,7 3 0-15,-1 4 2 16,3 0 8-16,-7 3-10 16,3 0 1-16,-5 5 1 15,0 4 32-15,0 9-25 16,0 2 2-16,0 5-8 15,0 2 7-15,0 5-9 0,0 3-1 16,-2 0 0 0,-6-6 5-16,-4-1-5 0,5-7 0 15,-2-5 0-15,4-4 5 16,0 1-7-16,1-4 2 16,1 3-3-16,1 3 2 15,2-2 1-15,0-1 0 16,0-3-1-16,0-3 7 15,0-5-7-15,0-4 1 16,0-5 0-16,0-11-2 16,0-2 2-16,0-7 0 15,0-3 0-15,0-1 4 16,0 2-5-16,0 2 1 16,0 6 0-16,0 1-1 15,0 1 1-15,0 6 0 0,0-2 0 16,0 1 8-16,-6-3-9 15,-3-1 1-15,4-4-5 16,-2-7-1-16,0-3 6 16,-1-5 0-16,2-4 0 15,1-6 3-15,0 1-4 16,-2-3 1-16,2-3-3 16,3 3-4-16,-4 0 9 15,4 3-2-15,-2-1 0 16,1 3 0-16,1 1 0 15,-1-2 0-15,1-1-4 16,-1 0-3-16,3-2 7 16,-4-3 0-16,4 2-1 15,0-2 2-15,0 0-1 16,0-1 0-16,0 0 0 0,0 0-2 16,0 3 2-16,0-2 0 15,0 0 0-15,0-1 4 16,0 0-5-16,0 3 1 15,0 0-4-15,0 3-5 16,0 2 11-16,0 0-2 16,0-1 0-16,0-4 11 15,0 2-12-15,0 0 1 16,-2-4-1-16,-1-2-6 16,3-1 7-16,0-3 0 15,0-2 0-15,0 3 10 16,0-3-10-16,0 0 0 0,0 0-1 15,0 0-5-15,0 0 6 16,0 0 0-16,0 0 0 16,0 2 8-16,0 3-9 15,0-5 1-15,0 2-3 16,0-2-8-16,0 0 11 16,0 0-2-16,0 0 1 15,9 0-9-15,1 0 10 16,5 0 0-16,1 0 0 15,1-2-5-15,2-3 6 16,3 0-1-16,0 3 0 16,4 2 9-16,-2 0-18 15,2 0 9-15,1 0 0 16,4 0-3-16,5 0 4 0,0 0-1 16,2 0 0-16,-2 0 10 15,3 0-13-15,-3 2 3 16,0-2 0-16,-3 0-9 15,3 0 10-15,4 0-1 16,1 0 0-16,5 3 6 16,2-3-7-16,2 0 1 15,3 0-3-15,-3 2 2 16,0-2 1-16,-1 0 0 16,3 0-1-16,4 0 9 15,-4 0-10-15,4 0 2 16,3 0 0-16,-7 0-7 15,4 0 7-15,-6 0 0 0,-1 5 0 16,1 0 9-16,-3 0-15 16,-3 3 6-16,1-1 0 15,-4 3-3-15,-2-2 3 16,1-1 0-16,-2 1 0 16,1-1 8-16,-1-1-9 15,3-2 1-15,2-1-3 16,-5-1-3-16,4 1 8 15,-4-1-2-15,2 2 0 16,-2 0 11-16,4 0-16 16,3 4 5-16,-4-3 0 0,2 3-5 15,5-3 11 1,0 0-2-16,4-4-4 0,6-1 1 16,0 0-5-16,4 0 4 15,1 0 0-15,1 0-4 16,-1 0 11-16,4 0-7 15,-3 0 0-15,-4 0 0 16,5 0-8-16,-8 0 8 16,4 0 0-16,-2 4-1 15,-1 4 7-15,0-2-6 16,3 2 0-16,0-3 0 16,3 0-6-16,-1-5 6 15,-1 0 0-15,1 0-1 16,-2 0 9-16,0 0-8 15,-3 0 0-15,3 0 0 0,-3 0-3 16,-3 0 3-16,1 0 0 16,-1 0 1-16,-2 0 6 15,-1 5-7-15,1 3 0 16,2-1 0-16,-2 1-7 16,3 1 7-16,2-1 0 15,0-3 0-15,3 0 6 16,3 0-7-16,-4-3 1 15,-1 1 0-15,-3 0 0 16,-1-1 0-16,-2 6 0 16,-1-4-1-16,-2 6 1 15,3-1-2-15,0 3 2 16,-1-3 0-16,6-1-4 0,0-1 4 16,9-4 0-1,5-3 2-15,3 0 6 0,8 0-9 16,-3-10 1-16,1-3-1 15,-4 1 0-15,1 2 1 16,-6 0 0-16,0 3 1 16,-2 2 7-16,-5 0-10 15,-3 5 2-15,-4 0-3 16,-3 0 2-16,-2 0 1 16,-1 0 0-16,1 0-1 15,0 0 7-15,2 2-7 16,-2-2 1-16,2 3-2 15,-5-3-4-15,3 2 6 16,-3 1 0-16,-1-3 2 16,1 2-1-16,3 0-1 0,-3-2 0 15,2 0 1-15,-2 0-8 16,3 0 7-16,2 0 0 16,3 0 3-16,4 0 4 15,-4 0-8-15,2-2 1 16,-1 0-1-16,-1-1-1 15,0 3 2-15,0 0 0 16,-3 0 0-16,2 0 3 16,-2 0-4-16,0 0 1 15,0 0 0-15,6 0-2 16,1 3 2-16,1-1 0 16,6 0 0-16,5 1 7 0,2-1-13 15,4-2 6-15,1 0 0 16,-1 0-1-16,1 0 1 15,-2 0 0-15,0 0 2 16,-5 0 5-16,-2 0-8 16,-2 0 1-16,-5 0-1 15,-1 0-7-15,1 0 8 16,-5 0 0-16,1-5 0 16,-2 1 8-16,-2-1-9 15,-4 0 1-15,0 2 0 16,-3 3-6-16,-4 0 6 15,-1 0 0-15,-1 0 0 16,-2 0 6-16,-1 0-6 0,-2 0 0 16,0 3 0-16,-3 2-2 15,3-3 2-15,5-2 0 16,4 0 0-16,2 0 6 16,5 0-6-16,3-10 0 15,-3 0 0-15,-2 0-3 16,-3 2 3-16,-6 6 0 15,1-1 0-15,-2 3 9 16,0 0-16-16,-5 0 7 16,3 0 0-16,4 0-3 15,-3 0 3-15,-4 0 0 16,1 0 0-16,1-2 8 16,-4 0-9-16,0-6 1 0,0 3 0 15,0-1-7 1,-7 2 8-16,-3 1-1 0,-7 3 0 15,-2 0 8-15,-3 0-15 16,1 0 7-16,2 0 0 16,0 0-6-16,-1 0 7 15,1 0-1-15,2 0 0 16,1 0 7-16,3 0-8 16,-4 0 1-16,0 0-1 15,3 0-5-15,-2 3 6 16,1-3 0-16,3 2 0 15,-5-2 8-15,0 0-9 0,-2 0 1 16,5 0-2 0,-1 0-4-16,5 0 7 0,1 0-1 15,4 0 0-15,0 0 8 16,1-2-9-16,1-1 1 16,3 3 0-16,4 0-8 15,1 0 9-15,10 0-1 16,1 0 0-16,6 0 9 15,2 0-11-15,10 0 2 16,2 0 0-16,0 0-7 16,6 0 8-16,4 0-1 15,2 0 0-15,7-5 12 16,0 3-11-16,5-3-1 16,-3 2-1-16,1 3-6 15,-2 0 8-15,-4 0-1 0,-2 0 0 16,-2 0 8-1,-4 0-9-15,0 0 1 0,0 0-7 16,1 3 1-16,-1-3 7 16,1 0-1-16,2 0 0 15,-3 0 10-15,-3 0-18 16,2 0 8-16,-7-5 0 16,-3 1-1-16,-2 0 2 15,-7 3-1-15,1-2 0 16,0-1 9-16,0 3-18 15,0-4 9-15,0 0 0 16,-3 0 0-16,-3-3 9 16,-2 3-8-16,-3-3-1 0,-3 4 0 15,-6-1-3 1,-5 2 3-16,-7 1 0 0,-10-1-3 16,-9 3 9-16,-1 0-6 15,-6 0 0-15,-3 0 0 16,2 0 1-16,-2 0-1 15,0 0 0-15,0 0-1 16,0 0 2-16,0 0-1 16,0 0 0-16,0 0-7 15,0 0-1-15,0 0-11 16,0 0-43-16,-10 0-51 16,-26 13-32-16,0 4-9 0,-9-4-385 15</inkml:trace>
    <inkml:trace contextRef="#ctx0" brushRef="#br0" timeOffset="4184.838">3-205 82 0,'0'0'130'0,"0"0"-32"0,0 0 8 0,0 0-41 0,25-30-19 0,-17 25 6 16,4 0 8-16,-2 0 20 16,-1-3-1-16,3 1-11 15,-5-1 32-15,-2 0-8 16,2 1-27-16,-2 2-23 15,-2 0-35-15,-1 3 1 16,1-1-7-16,-3 3 8 16,4 0-9-16,-4 0 0 15,0 0-1-15,0 0-1 16,0 0 3-16,0 0-1 16,0 0 13-16,0 0-12 0,0 0 12 15,0 0-13-15,0 0 0 16,0 0 15-16,0 0-14 15,0 0 15-15,0 0 0 16,0 0-16-16,0 0 21 16,0 0-10-16,2-2 20 15,-2-1 30-15,3 3-10 16,-3-2 7-16,2 2-29 16,1 0-29-16,6 0 5 15,7 0-5-15,9-3 0 16,8 3 2-16,6 0 6 15,8 0-6-15,2 0-2 16,8 0 0 31,3 0-1-47,7 0 1 0,-1 0-1 0,9 0 1 0,3 0 0 0,8 0 7 0,5 3-7 0,5 2 0 16,5 0 4-16,7-3-4 15,-1 1 0-15,4-1-2 16,1-2 5-16,1 0-2 15,-3 0-1-15,5 0 1 16,3 0-2-16,4-10 1 16,3-2 0-16,2 1 2 15,2 4 4-15,-5 2-5 16,-3 5-1-16,-1 0-4 16,-1 0-2-16,1 0 6 31,1 12 0-31,3 1-1 15,5-3-3-15,-2-5 4 0,3-2 0 0,-6-3 0 0,1 0-5 16,-3 0 5-16,-2-8 0 16,-2 1 0-16,-1-4 12 15,-1 4-13-15,-5 2 1 16,-3 0 0-16,-6 3-6 16,-4 2 6-16,-5 0 0 46,1 0 0-46,4 0 4 0,-2 0-6 0,5 0 2 0,1 0 0 0,4-8-6 16,2-2 6-16,0-2 0 16,-5-6 3-16,-2 0 5 15,-3-1-8-15,-4-3 0 0,-3-1 0 16,-8 3 1 0,-8 2-1-16,-6 4 0 0,-4 1 0 15,-5 4-2-15,-2 1 2 16,1 3 0-16,-1 0 1 15,0 0 1 1,2 2-2-16,2-3 0 0,-2-1-1 16,2 3 2-16,-4-1-2 15,-1 3 1-15,-1-1-1 16,-4 3-8-16,-1 0 9 16,-4 0 0-16,3 0 0 15,3 8 7-15,2 6-10 0,0 1 3 16,6 2-20-16,3 1 18 15,6-5-9-15,2-1 11 16,7-4-1-16,5-6 8 16,2 1-8-16,3-3 1 15,2 0 0 1,3 0-9-16,-1 0 9 0,8 0 0 31,2 0 2 0,4 0 8-31,1 3-12 0,6-1 2 0,3 3-5 0,-2 0-1 0,5 0 6 0,2 0 0 16,0-1 0-16,3-1 6 16,2 2-7-16,-5-2 1 15,0-3 0-15,-6 0-6 16,-8 0 6-16,-6 0 0 0,-4 0 0 16,-9 0 6-16,-4 3-7 15,-7-1 1-15,-3 1-10 16,-9 1-2-16,-5 4 12 15,-6-3 0-15,-2 2-8 16,-8 1 6-16,-4 0-4 16,-5-2 6-16,-3 2-8 15,-6-3 0-15,-1 0 8 16,-4 3 0-16,-3-3 0 16,0-2 2-16,-2 2-4 15,0-4 2-15,0 2 0 16,-3-1-8-16,0 1 8 15,-1-3 0-15,3 2 0 16,-1-2 10 0,1 0-12-16,1 0 2 0,0 0 0 0,-3 0-7 15,3 0 8-15,-1 0-1 16,3 0 0-16,1 0 10 16,4 0-16-16,4 0 6 15,2-2 0-15,6-3-6 16,0 1 7-16,4-4-1 15,-2 3 0-15,4 0 10 16,-4 2-12-16,5 1 2 16,-5 2-1-16,3 0-8 15,2 0 10-15,0 0-1 0,5 0 0 16,1 0 10 0,3 0-12-16,8 0 2 0,0 0 0 15,4 0-7-15,2 0 7 16,3 0 0-16,1-3 0 15,-1 1 10-15,-2-1-11 16,0 3 1-16,-4 0 0 16,-2 0-8-16,2 0 8 15,-1 0 0-15,-2 0 0 16,5 3 10-16,0-1-12 16,-1 3 2-16,1-5-13 15,-2 0 12-15,-2 0-3 16,2 0 4-16,-1 0 0 0,-4 0 8 15,0 0-14 1,-6-5 6-16,-1 0 0 0,-10 2-6 16,-8 1 6-1,-5 2 0-15,-3-3 0 0,-6 3 7 16,3-2-8-16,1 2 1 16,1-3-3-16,7 2-9 15,-1-3 12-15,-2 1-52 16,0 2 4-16,-6 1 2 15,-5-4 44-15,2 3-6 16,-5-2 8-16,-1 1-2 16,-1-1 2-16,-1 3 0 15,-3-2 0-15,4 2 5 16,-2 0-11-16,4-3 6 16,0 3 0-16,3-2-6 0,2 2 8 15,0 0-2-15,6 0 0 16,1 0 3-16,-5 0-10 15,-1 0 7-15,-6 0 0 16,-3 0-1-16,-3 0 2 16,-3 0-1-16,-2 0 0 15,-3 0 7-15,0 0 1 16,0 0 0-16,0 0 11 16,0 0 7-16,0 0-16 15,0 0 9-15,0 0-19 16,0 0 7-16,0 0-15 15,0 0 8-15,0 0-3 0,0 0-4 16,0 0 11-16,0 0-4 16,0 0 0-16,0 10 0 15,0-4 12-15,0 2-10 16,0 2 13-16,0 1 5 16,0 1-20-16,0 4 10 15,0 3-10-15,0 8 1 16,0 8-3-16,0 4 2 15,0 9 0-15,0 2 6 16,0 5-6-16,-5 3 7 16,0 4-7-16,-4 3 2 15,3-2 1-15,-1-2-2 16,0-1-1-16,0-8 9 16,4-4-7-16,0-3-2 15,0-5 0-15,0 3 2 0,3-2 11 16,0 4-12-16,-3 5 14 15,1 3-6-15,-1-1-8 16,-3 4-1-16,1 0 2 16,-7 2-2-16,2 0 26 15,-4-4-25-15,2 1 6 16,2-5-1-16,7-3 0 16,1-3-5-16,2-1-1 15,0 0 0-15,7-3 19 16,10 2-19-16,0 0 6 15,0 1-3-15,-1 4 7 16,-5 1-9-16,-2 1-1 16,-4 2 1-16,-5-5 10 0,0-1-11 15,0-2 2-15,0-8 8 16,0-3-3-16,0-7-2 16,0-5-5-16,0-3 1 15,0 1 9-15,0-1-10 16,2 8 0-16,5 3 1 15,0 2 1-15,2 7-2 16,-1 0 0-16,0 3 0 16,-2-2 5-16,2 0-5 15,-5-3 0-15,3-6 8 16,-1 1-2-16,-2 1 2 16,-1-5-8-16,5 2 0 0,-5-2 5 15,3 3-4-15,-2-2-1 16,0 5 0-16,0 1 9 15,-3-1-10-15,3 3 1 16,-3 2 0-16,0 2 13 16,3 2-12-16,-3 2 9 15,0 2 6-15,0-2-8 16,0-2-9-16,2-6 1 16,1-5 0-16,3-3 1 15,-1-4-1-15,0-1 0 16,1 4 1-16,0-2 9 15,-1 1-17-15,0 0 7 16,-1 3 0-16,1-3-4 0,-2-1 4 16,-3-1 0-16,2-6 2 15,-2-4 6-15,0-6-16 16,3-4 8-16,-3-3-37 16,0 0 27-16,0 0-26 15,0 0 9-15,0 0 19 16,0 0-49-16,0-3 5 15,-5-2-30-15,-7 0-67 16,-7-6-90-16,6-1-141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06.9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651A95-0EFC-49CA-B18C-2834BCC96602}" emma:medium="tactile" emma:mode="ink">
          <msink:context xmlns:msink="http://schemas.microsoft.com/ink/2010/main" type="inkDrawing" rotatedBoundingBox="12882,4797 13017,8596 12931,8599 12795,4800" semanticType="callout" shapeName="Other">
            <msink:sourceLink direction="with" ref="{6B9A3666-749F-4920-8EE9-F4CEDF10874A}"/>
          </msink:context>
        </emma:interpretation>
      </emma:emma>
    </inkml:annotationXML>
    <inkml:trace contextRef="#ctx0" brushRef="#br0">17 10 59 0,'0'0'338'15,"0"0"-257"-15,0 0-80 16,0 0 0-16,0 0 22 16,0 0 34-16,0 0-9 15,0-13-2-15,0 13 15 16,0 0 33-16,0 0 31 15,-6 0 1-15,0 0-59 16,2 0-20-16,4 0-25 16,0 0-13-16,0 13-1 15,0 8-8-15,0 16 28 0,0 8-11 16,0 9-16 0,10 9 15-16,2 4-7 0,1 4 4 15,-3 3-6-15,-4-1-5 16,0 5 35-16,-3-8-6 15,-3 1-31-15,0-2 11 16,0 0 7-16,0 4 53 16,0 5-42-16,0 0-26 15,0 2 13-15,0 2-16 16,4-3 1-16,-1 1 17 16,-3-4-18-16,0-2 0 15,0-1 5-15,0-2-4 16,0 0 21-16,0-3-3 0,0 0-7 15,-7-3 11 1,4 3-22-16,0-1-1 0,3-1 22 16,0-1-12-16,0-4 3 15,0-2-8-15,0-1-4 16,0-1 13-16,0 2-14 16,3 0 18-16,0 1 4 15,-3 0-8-15,4 2 5 16,-1 0-13-16,3 0-4 15,3 4 11-15,4-4-13 16,0-4 0-16,-1 0-1 16,4-3 2-16,-3-3 0 15,-4-1 0-15,-4 0 0 16,3 1 31-16,-8 1-31 0,0 4 15 16,0-3 1-16,0-3-16 15,-8-4 1-15,0-7-2 16,2-11-3-16,-2-7 3 15,8-8 0-15,0-5-10 16,0-7 4-16,0-2-18 16,0 0 1-16,0 0-13 15,0 0-26-15,0 0 1 16,8-11-51-16,6-8-53 16,0-7-231-16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08.64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53FD88-FCA7-46F7-8709-3027C32E4783}" emma:medium="tactile" emma:mode="ink">
          <msink:context xmlns:msink="http://schemas.microsoft.com/ink/2010/main" type="inkDrawing" rotatedBoundingBox="9269,6662 15993,6510 15998,6713 9274,6866" shapeName="Other">
            <msink:destinationLink direction="with" ref="{73988C72-F7E1-4E14-BD11-3B82E7E68231}"/>
            <msink:destinationLink direction="with" ref="{ED155C08-339A-4EB2-8E1B-EB40363E19C2}"/>
            <msink:destinationLink direction="with" ref="{847EA150-EA8D-44E0-B94E-61C735AC5410}"/>
          </msink:context>
        </emma:interpretation>
      </emma:emma>
    </inkml:annotationXML>
    <inkml:trace contextRef="#ctx0" brushRef="#br0">76 285 18 0,'0'0'82'0,"0"0"71"15,0 0-3-15,0 0-28 16,0 0-12-16,0 0 23 16,0 0 0-16,-57-10-28 15,51 10-27-15,-2 0-26 16,6 0 35-16,-1 0-9 16,3 0-23-16,0 0-2 15,0 0-21-15,0 0 4 16,0 0 7-16,0 0-22 15,0-4 20-15,0 4-23 16,0-2-16-16,0 2-4 0,10-6 8 16,9 1-6-1,9-4 8-15,9-2-1 0,7-3-7 16,10-1 0-16,9-1 0 16,6 1 6-16,6 1-5 15,4 5-1-15,0 4 2 16,-5 5 5-16,2 0-7 15,-6 0 0-15,-4 0 0 16,-3 0 9-16,-6 5-8 16,3-1 1-16,-4-1 4 15,0-3 3-15,11 0-15 16,2 0 6-16,9-7 0 16,10-6 21-1,4-2-20-15,-2 1 7 0,5 5-8 16,-7 6 6-16,1 1-7 0,-2 2 1 15,-2 0-3-15,-3 0-10 16,-1 0 14-16,-5 9-1 16,0-2 6-16,-7 2-5 15,1-3-1-15,-2 0 0 16,-2 0 0-16,1-6 5 16,2 0-5-16,4 0 0 15,-2 0-1-15,8 0 1 16,0 0 0-16,2 0 0 15,-2 0-1-15,3 0 0 16,-6 8 1-16,-5 6 0 16,-1-3-1-16,-4 1 3 0,-6-4-3 15,-3-3 1-15,0-1 0 16,-5-2-1-16,5 1 1 16,-6 1 0-16,2-2 0 15,-2 3 5-15,-2 1-6 16,8 2 1-16,3-2-5 15,3-3 5-15,10-3 0 16,6 0 0-16,2 0 7 16,4-14-6-16,-3-2-2 15,-1-2 1-15,-5 1-6 16,-7 3 6-16,-4 3 0 16,3-4 1-16,-6 4-1 15,1-3 5-15,0 2-7 0,-1 1 2 16,4 3-6-1,-3 2-2-15,1 3 8 0,-6 3 0 16,7 0-1-16,-10 0-10 16,2 0 10-16,-3 0 1 15,3 0 0-15,3-3-6 16,5 1 7-16,1-7-1 16,0-2 0-16,1 0 6 15,-4 2-13-15,-6 0 2 16,-8 4-18-16,-2 3 11 15,-2 2-24-15,-1 0-2 16,0 0 15-16,-1 0-31 16,-2 0 6-16,-9 0 19 15,-4 2-30-15,-6 7-2 16,-3-1-23-16,-3 0-3 0,-7 1 2 16,1 2-5-16,-10 3-54 15,0 0-57-15,0-6-30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10.33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9A3666-749F-4920-8EE9-F4CEDF10874A}" emma:medium="tactile" emma:mode="ink">
          <msink:context xmlns:msink="http://schemas.microsoft.com/ink/2010/main" type="inkDrawing" rotatedBoundingBox="13424,7131 13939,7105 13967,7669 13453,7695" shapeName="Other">
            <msink:destinationLink direction="with" ref="{BA651A95-0EFC-49CA-B18C-2834BCC96602}"/>
          </msink:context>
        </emma:interpretation>
      </emma:emma>
    </inkml:annotationXML>
    <inkml:trace contextRef="#ctx0" brushRef="#br0">92-1 345 0,'0'0'85'16,"0"0"-62"-16,0 0 12 16,0 0 54-16,0 0-35 15,0 0-44-15,0 0-10 16,-13 0 0-16,13 0 16 16,0 6 27-16,0 6 41 15,0 2 12-15,-3 5 4 16,0 4 32-16,-1 5-56 15,-2 1-44-15,0 5 4 16,-4 2-4-16,1 5 26 16,-4 0-27-16,4 4-30 15,3-2 13-15,-1 2-14 16,4-5-1-16,3-5 1 16,0-4 0-16,0-11 1 0,0-4-1 15,0-7-8-15,0-7 6 16,0-2-3-16,0 0 5 15,0 0 13-15,0 0-12 16,0 0 15-16,0 0 14 16,0-16-30-16,0-13 0 15,3-7-19-15,4-13 7 16,-1-4-4-16,-3-5-10 16,0 2 15-16,-3-1 2 15,0 12 9-15,0 6 19 16,0 10-5-16,0 13 24 15,0 4 3-15,0 9-33 16,0 3-8-16,0 0-3 16,0 0-18-16,6 9 20 0,17 13-9 15,-1 8 10-15,6 6 0 16,-3-3 1-16,-4 2 4 16,-2-7-5-16,-5-9-3 15,-6-5 2-15,3-2 1 16,-9-6 0-16,4-1 4 15,-3-2-3-15,2-3-2 16,-2 0 1-16,-1 0-7 16,1 0 0-16,0 0 7 15,5 0-1-15,0 0 1 16,5-8 6-16,2-6 11 16,4-6-17-16,0-3 1 0,-3-2 14 15,0 2-15-15,-7 0 1 16,-2 6 17-16,-4 3-17 15,0 4 28-15,-3 6-9 16,0 2-19-16,0 2 3 16,0 0-4-16,0 0-12 15,0 0 0-15,3 2-11 16,10 15 23-16,-1 6 0 16,7 2 3-16,3 4 10 15,-6-7-13-15,-3 1 0 16,-5-7 5-16,0 2-3 15,-5-5 11-15,0 2-13 16,0-4 1-16,-3 1 3 16,2-1-4-16,6-11-50 0,-2 0-109 15,-1 0-354-15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09:49:11.5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36 505 0,'0'0'95'15,"0"0"-24"-15,0 0 115 16,0 0-5-16,0 0-80 15,0 0-27-15,0 0 17 16,2-23-11-16,-2 23-18 16,0 0 4-16,0 0-50 15,0 0 3-15,0 0-19 16,0 0 1 0,0 0-2-16,0 0-5 0,0 0-10 0,0 0-14 15,0 0-59 1,0-3 1-16,0 0-64 0,0-4-500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12.1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988C72-F7E1-4E14-BD11-3B82E7E68231}" emma:medium="tactile" emma:mode="ink">
          <msink:context xmlns:msink="http://schemas.microsoft.com/ink/2010/main" type="inkDrawing" rotatedBoundingBox="12783,6761 12946,6718 12966,6792 12803,6835" semanticType="callout" shapeName="Other">
            <msink:sourceLink direction="with" ref="{EC53FD88-FCA7-46F7-8709-3027C32E4783}"/>
          </msink:context>
        </emma:interpretation>
      </emma:emma>
    </inkml:annotationXML>
    <inkml:trace contextRef="#ctx0" brushRef="#br0">106 91 93 0,'0'0'139'16,"0"0"-26"-16,0 0-29 15,0 0-38-15,0 0-7 16,0 0-12-16,0 0 14 16,-60-33-33-16,57 26 4 15,3 5-2-15,0 2-10 0,-3 0 4 16,-3 0-4 0,-1 0-6-16,1 0 6 0,0 0 13 15,-4 0 3-15,7 0 7 16,0 0-5-16,3 0-4 15,0 0 1-15,0 0-8 16,0 0 9-16,3-4-16 16,4 2 1-16,2-1-1 15,-6 3 1-15,0-2 0 16,0 2 1-16,-3 0-1 16,0 0 12-16,0 0-12 15,0 0 0-15,0 0-1 0,4 0-5 16,-1-4-4-1,6 2 2-15,1-1 5 0,-1-2 1 16,4 1 2 0,-7 4-1-16,0-2 0 0,-2 2-9 15,-4 0 9-15,3 0-6 16,-3 0-3-16,0 0 9 16,0 0 0-16,6 0 0 15,13 0-64-15,3-5-47 16,-3-8-112-16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18.4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9198F5-348A-4D10-B61E-7AE4DFC2DBAC}" emma:medium="tactile" emma:mode="ink">
          <msink:context xmlns:msink="http://schemas.microsoft.com/ink/2010/main" type="inkDrawing" rotatedBoundingBox="12732,6414 14171,4886 14514,5209 13075,6737" semanticType="callout" shapeName="Other">
            <msink:sourceLink direction="to" ref="{1CF35675-4242-4AFA-BC9D-59665C954F15}"/>
          </msink:context>
        </emma:interpretation>
      </emma:emma>
    </inkml:annotationXML>
    <inkml:trace contextRef="#ctx0" brushRef="#br0">99 1479 71 0,'0'0'169'15,"0"0"-31"-15,0 0-41 0,0 0 5 16,0 0 73 0,0 0-22-16,-95 9-68 0,95-6-76 15,0-3-9 1,0 0-12-16,0 0 4 0,0 0 8 16,0 3 20-16,0 0-20 15,0 0 35-15,0-1 14 16,0 1 8-16,-3-3 24 15,0 0-25-15,3 0 1 16,0 0 9-16,0 0-34 16,0 0 2-16,0 0-20 15,0 0-14-15,0 0 15 16,0 0-14-16,0 0 13 16,0 0 8-16,3-3-21 15,6-8 8-15,7-6-3 0,0-3-6 16,6-1 12-16,-1-3-11 15,1-2 0-15,8-1 0 16,0-7 9-16,11-4-11 16,10-4 1-16,5-6-3 15,8-6-7-15,7-5 11 16,5-4-1-16,0-2 0 16,-2 1 5-16,-6 1-6 15,-6 1 1-15,-5 2 0 16,-7 1 4-16,-6 5-3 15,-4 7-1-15,-5 2 0 16,0 1 6-16,-1 5-8 0,-2 2 2 16,3 2-8-1,-1 4 8-15,1-3 0 0,3 2 0 16,0 0 0-16,-5 0-2 16,-1 7 2-16,-7 5-1 15,-6 3-5-15,-6 8 4 16,-4 4 2-16,-6 0 0 15,-3 1-1-15,0 4 3 16,0 0-4-16,0 0 2 16,0 0-29-16,0 0 6 15,0 0-10-15,0 0-5 16,0 0 2-16,0 0 5 16,0 0 31-16,0 0-8 15,0 0 8-15,0 0-2 16,0 0 2-16,-6 0-19 0,-16 0-123 15,-9 0-113-15,-14 0 141 16,-10 0-7-16,-5 14-12 16,-4-2 65-16,4-2-8 15,7-1 56-15,10-5 19 16,5-4 1-16,13 0 11 16,9 0 66-16,9 0-8 15,7-13 25-15,0 3 40 16,0-4-14-16,7 2-77 15,15-2-41-15,5-3 11 16,6 3-12-16,5-1-1 16,2 5 13-16,1 1 5 15,0 4 7-15,3-1-11 0,-3 3-14 16,0 3 19-16,-3-3 8 16,-3 3 11-16,-5 0-1 15,-1 0-11-15,-11 0-8 16,-2 0-18-16,-3 12 10 15,-4 2-10-15,-6 5 36 16,-3 7 2-16,0-1-3 16,0 4-22-16,0 2 13 15,-18-1-3-15,-1 2-4 16,-3-4-5-16,3-2-12 16,-3-2-2-16,4-6 14 15,-6 1-14-15,-1-1-1 0,-34-1-89 16,6-2-224-1,-4-12-354-15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21.1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417CA3-36E8-429D-B2C4-7D23D048F562}" emma:medium="tactile" emma:mode="ink">
          <msink:context xmlns:msink="http://schemas.microsoft.com/ink/2010/main" type="inkDrawing" rotatedBoundingBox="12625,4270 13076,6635 12647,6717 12195,4353" semanticType="callout" shapeName="Other"/>
        </emma:interpretation>
      </emma:emma>
    </inkml:annotationXML>
    <inkml:trace contextRef="#ctx0" brushRef="#br0">638 2353 29 0,'0'0'183'16,"0"0"-4"-16,0 0-17 15,0 0-35-15,0 0-51 16,0 0 2-16,0 0-17 16,-9 5-51-16,9-5 4 0,0 0-13 15,0 0 0-15,0 0 6 16,0 0-6-1,0 0 5-15,0 0-5 0,0 0 7 16,0 0 60-16,-3 0 2 16,-1 0 8-16,1 4-10 15,3-4-38-15,-3 0-2 16,3 0-8-16,0 0-11 16,0 0 10-16,0 0-19 15,-3 0 7-15,3 0 17 16,0 0-13-16,-3 0 23 15,3-6-7-15,-3 0-25 16,-1 0 22-16,-2-3-24 0,0-2 1 16,-4 0 5-16,1-6 3 15,-4-2-2-15,4-5 0 16,2-4-5-16,1-5 17 16,0-4-19-16,3-6 1 15,0-2 12-15,-1-3-12 16,1 0 32-16,0-5-33 15,-3 7 1-15,-1 0 9 16,-2 6-8-16,0 7 14 16,2 1 14-16,-2 9 2 15,2-3 2-15,1 2-34 16,3-4 7-16,-2-6-16 0,-3-6 10 16,2-3-1-16,1-2 0 15,2-3 0-15,-8 0 0 16,3-1 0-16,-3 4 0 15,0 3 5-15,-2 1-5 16,0 5 2-16,1 3-1 16,2-4 8-16,4 6-9 15,0-1 0-15,6 0 0 16,0 2-9-16,0-4 9 16,0-3 0-16,0-6-1 15,0-1 1-15,0-4 0 16,0 2-1-16,0 5 1 15,-7 0 2-15,-2 4-2 16,-1 10 0-16,1 3 12 16,3 8-6-16,-1 5-6 0,4 2 0 15,0 3 0-15,3 1 2 16,0-1-2-16,0 2 0 16,0-4 0-16,-3 1 7 15,3-2-8-15,-3-3 1 16,-1 3 0-16,1-2 0 15,0-1 0-15,-3 3 0 16,3 2 0-16,-4 1 2 16,4 0-4-16,3 4 2 15,-3 2-4-15,3-3-2 16,0 3 6-16,0 0 0 16,0-3-1-16,0 3 7 15,0-3-6-15,0-4 0 0,-3-2 0 16,-3-3-1-1,-1-2 1-15,1-2 0 0,-7-2 1 16,4 0-1-16,-4 1 0 16,4 4-6-16,-1 2 6 15,4 5 2-15,3 3-2 16,3 0 0-16,0 3-1 16,0 0-12-16,0 0 12 15,0 0-15-15,0 0 8 16,0 0 7-16,0 0 2 15,0 0-1-15,0 0 6 16,-3 0 2-16,3 0-16 16,-2 0 8-16,-3 0-3 15,5 0 2-15,-3 0 1 16,3 0 0-16,0 0-1 0,0 0-23 16,0 0 4-16,0 8-18 15,-3 9 17-15,3 6 21 16,-3 5 0-16,-2 4 0 15,-3 0-1-15,0 0 7 16,-6 3-8-16,-2 3 2 16,2-8 0-16,-2-2-6 15,0-5 6-15,3-7 0 16,7 2 5-16,0-5 1 16,0 0-7-16,6-3 1 15,0 2-5-15,0-4-2 16,0 1 7-16,0-3 0 0,0-1 0 15,0-1 6-15,0-4-7 16,0 0 1-16,0 0 0 16,0 0 9-16,0 0-9 15,0-4 0-15,3-16 0 16,6-9-10-16,7-10-3 16,3-6-12-16,0-9 2 15,0 0 14-15,-3 0-4 16,-5 3 13-16,-5 5-1 15,2 2 2-15,-6 7-1 16,-2 5 1-16,0 11-1 16,0 0 15-16,0 7-15 15,0 3 19-15,0 3 14 0,0 0-32 16,0 2 13 0,0-3-14-16,0 0-5 0,0-2 4 15,3 3-10-15,3-4 11 16,1 3-1-16,-1 6-6 15,0 1 6-15,-3 2 0 16,4 0-13-16,-1 0 12 16,4 0-15-16,2 0 1 15,4 11 6-15,3 1 2 16,3-1 7-16,0-2 1 16,0-2-4-16,-6-1-2 15,-3 3 6-15,-7-3-1 16,-3-3 1-16,-3 3-29 15,0-4 3-15,0 1 10 16,0 0 16-16,0-3 0 0,0 0 1 16,0 3 9-16,0-3 12 15,0 0-12-15,0 3 25 16,-9-1-15-16,-4 3-20 16,-3 4 16-16,0 0-16 15,-3 3 1-15,1-2 8 16,2-1-7-16,0 2 4 15,0-2-6-15,4-1 0 16,-4 1-10-16,0 1 11 16,3-1-1-16,4-5 2 15,4 0 6-15,-3-4-6 16,5 0-2-16,3 0-10 0,0 0-2 16,0 0-62-1,6-4-119-15,10-10-363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23.3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155C08-339A-4EB2-8E1B-EB40363E19C2}" emma:medium="tactile" emma:mode="ink">
          <msink:context xmlns:msink="http://schemas.microsoft.com/ink/2010/main" type="inkDrawing" rotatedBoundingBox="12261,4409 12452,7102 12405,7105 12214,4412" semanticType="callout" shapeName="Other">
            <msink:sourceLink direction="with" ref="{EC53FD88-FCA7-46F7-8709-3027C32E4783}"/>
          </msink:context>
        </emma:interpretation>
      </emma:emma>
    </inkml:annotationXML>
    <inkml:trace contextRef="#ctx0" brushRef="#br0">-2 0 42 0,'0'0'72'0,"0"0"9"16,0 0-33-16,0 0 14 16,0 0-3-16,0 0-20 15,0 0 8-15,0 17 1 16,0-8-9-16,0 0 4 16,0 1-24-16,0 5 7 15,0 5-13-15,0 4-12 16,3 3 15-16,4 4-15 15,-4 3 45-15,3 0 12 16,-6 3-45-16,0 2 37 16,0 5-9-16,0-2-7 15,0-1 5-15,0 4-30 16,0-2-8-16,0 6 9 0,0 2-8 16,6 5 12-16,7 4-8 15,-4 5-4-15,1 2 6 16,-1-2 2-16,-2 1-2 15,-1-4-3-15,-3-3 4 16,-3-4-5-16,0-5 22 16,0 1-2-16,0-2 28 15,0 1-21-15,0 1 0 16,0 7-12-16,0-2-18 16,6 3-1-16,7 3 0 15,0 3-1-15,-2-2 0 16,3-7 2-16,-6-2-1 0,0-6 1 15,-2-2 8-15,-6-4-10 16,0 0 1-16,0 4 0 16,0-1 3-16,0 6-1 15,0-2 32-15,0-2 7 16,0-2-35-16,0-5 7 16,0-6-13-16,0-5 0 15,0-4 13-15,2-9-13 16,-2-1 0-16,0-6 0 15,0-1 6-15,0 0-6 16,3 1 0-16,-3 1 0 16,5 3 7-16,-5 4-7 15,3-1 1-15,0 2 8 0,-3-1-2 16,2-2-5 0,-2-5-2-16,3-2 0 0,-3-2 6 15,0-3-6-15,3 0 0 16,-3-3 9-16,0 3-8 15,0-3 6-15,0 0-6 16,0 0-1-16,0 0 17 16,3 0-16-16,-3-23-2 15,0-46-82-15,0 5-208 16,0-9-205-16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24.78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D5938A-ABF3-4952-9447-45914B4D5FDB}" emma:medium="tactile" emma:mode="ink">
          <msink:context xmlns:msink="http://schemas.microsoft.com/ink/2010/main" type="inkDrawing" rotatedBoundingBox="13220,4133 13236,4958 12609,4969 12594,4145" semanticType="callout" shapeName="Other"/>
        </emma:interpretation>
      </emma:emma>
    </inkml:annotationXML>
    <inkml:trace contextRef="#ctx0" brushRef="#br0">-4 71 107 0,'0'0'306'15,"0"0"-184"-15,0 0-35 0,0 0 0 16,0 0 1-16,0 0-10 15,0 0-5-15,-3-9-5 16,3 9-11-16,0 0-34 16,0 0-10-16,0 0-13 15,0 0-16-15,0 0 15 16,0 0-5-16,6 9 6 16,10-4 12-16,6 5-11 15,3-5-1-15,2-3 14 16,8-2-13-16,3 0 0 15,3 0 8-15,3 0 15 16,0-5 1-16,7-12-24 16,-4 2 15-16,1 2-16 0,-7-2 0 15,-8 4 4-15,-1 5-4 16,-7 1 0-16,-6 2 0 16,-6 3-2-16,-4-3 1 15,-3 3 0-15,-6 0 1 16,4 0 0-16,-4 0 0 15,0 0 1-15,0 0 1 16,0 0 5-16,0 0-4 16,0 0-3-16,0 0-7 31,0 0 7-31,0 0 0 0,0 0 0 0,0 0 0 16,0 0-21-16,0 0 5 0,0 0-23 15,0 0 39-15,0 0 13 16,0 0-12-16,-4 6-1 15,4 3 1-15,-3 4-1 16,0 5 13-16,-3-2-13 16,-1 4 0-16,4 0-1 15,-6 3 2-15,-1 0-2 16,-2 1 1-16,-4 2 0 16,0 3 9-16,-6-4 1 15,0 0-9-15,3 1 15 16,0-1-16-16,8-2 6 15,0 3-6-15,9-3-11 16,-1 1 10-16,3 2 1 0,0 1-1 16,0-3 1-1,0 3 0-15,0 0 1 0,0 1-1 16,0 3 0-16,0 3 0 16,0 1 0-16,0-2 1 15,0 1 9-15,0-9-10 16,0-4 0-16,0-7 0 15,0-2-12-15,0-10 12 16,0 2-12-16,0-4 12 16,0 0 9-16,0 0-8 15,0 0 4-15,0 0-5 16,0 0 1-16,0 0 10 16,0 0-11-16,0 0 0 15,0 0 0-15,0 0-18 16,5 0-129-16,9-18-146 0,-3-5-277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27.0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F35675-4242-4AFA-BC9D-59665C954F15}" emma:medium="tactile" emma:mode="ink">
          <msink:context xmlns:msink="http://schemas.microsoft.com/ink/2010/main" type="inkDrawing" rotatedBoundingBox="12967,5258 14928,4969 14936,5029 12975,5318" shapeName="Other">
            <msink:destinationLink direction="to" ref="{E39198F5-348A-4D10-B61E-7AE4DFC2DBAC}"/>
            <msink:destinationLink direction="with" ref="{D340E671-2265-4518-89C9-EC37AB7E71EF}"/>
          </msink:context>
        </emma:interpretation>
      </emma:emma>
    </inkml:annotationXML>
    <inkml:trace contextRef="#ctx0" brushRef="#br0">20 266 18 0,'0'0'77'16,"0"0"30"-16,0 0 27 15,0 0 31-15,0 0 37 16,0 0-25-16,0 0-55 16,-22 17-20-16,22-17-31 0,0 0-21 15,0 0-11-15,0 0-28 16,0 0-2-16,3 0 1 16,13 0 2-16,8 0-11 15,6 0 14-15,3 0-8 16,15 0 12-16,9-2-17 15,12-7 12-15,7 1 6 16,5-5-20-16,1 3 0 16,3 1-3-16,2-2 3 15,2 3 10-15,-4-4-10 16,2 1 0-16,2-3 0 16,-4-1 1-16,0-1 4 0,-9 2-5 15,-8-1-1-15,-11 4 1 16,-13 2 0-16,-6 1 9 15,-10 5-9-15,-5-2 1 16,-6 1-7-16,2 4 6 16,0-2-1-16,11 2 1 15,3-5 0-15,12-1 1 16,8-6-1-16,1 0-28 16,0-1 11-16,-13 1-2 15,-11 3 10-15,-11 7 8 16,-16-1-27-16,-3 3-22 15,-6 0 50-15,-29 0-13 16,-8 3 11-16,-26 17-70 0,12 0-171 16,13-9-280-16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26.1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501208-B943-4A48-B3B0-B5465EA0A738}" emma:medium="tactile" emma:mode="ink">
          <msink:context xmlns:msink="http://schemas.microsoft.com/ink/2010/main" type="inkDrawing" rotatedBoundingBox="14569,5162 14950,6744 14824,6774 14443,5192" shapeName="Other"/>
        </emma:interpretation>
      </emma:emma>
    </inkml:annotationXML>
    <inkml:trace contextRef="#ctx0" brushRef="#br0">16 0 221 0,'0'0'340'16,"0"0"-113"-16,0 0-129 16,0 0-27-16,0 0-42 15,0 0-29-15,0 0-18 16,-16 20 18-16,42 5 13 16,2 6 3-16,2 3-15 15,0 3 14-15,-6-4-15 16,-8 3 0-16,-2-9 0 15,-12-2-7-15,1-5 7 16,-3-1 41-16,0 8 15 16,0 3 18-16,0 14-19 15,0 11-28-15,6 19-12 16,13 8-14-16,9 9 15 0,7-1-16 16,0 0 1-16,0-1-1 15,-4-14 0-15,-7-11 0 16,-5-14 0-16,-5-13-1 15,-9-14 0-15,-5-9-4 16,0-5 5-16,0-7 22 16,0 4 14-16,0 3-2 15,0 2-14-15,0 1-20 16,-5 2 0-16,2-4 0 16,0 5-8-16,0-7 1 15,3 1 6-15,0-4 1 16,0 1 3-16,0-6 5 0,0 3-9 15,-5-3 1 1,5 3 0-16,-3-1 1 0,1 10-1 16,-4 2 0-16,3 3 0 15,3 8-13-15,0 1 0 16,0 2 6-16,0-2 5 16,0-3-5-16,6-3 7 15,-1-10-10-15,-2-1 8 16,2-7-3-16,-5-2 5 15,0 0 1-15,0 0 0 16,0 0 19-16,0 0-18 16,0 0 7-16,0 0-8 15,0 0-1-15,3 0-7 16,0-2-121-16,0-15-131 16,-3-5-139-16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29.7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2413F3-9639-4EF0-8751-B01F5699695B}" emma:medium="tactile" emma:mode="ink">
          <msink:context xmlns:msink="http://schemas.microsoft.com/ink/2010/main" type="inkDrawing" rotatedBoundingBox="12566,4045 14744,3612 14774,3764 12596,4197" semanticType="callout" shapeName="Other"/>
        </emma:interpretation>
      </emma:emma>
    </inkml:annotationXML>
    <inkml:trace contextRef="#ctx0" brushRef="#br0">0 517 133 0,'0'0'108'0,"0"0"-10"0,0 0 16 15,0 0 28-15,0 0-23 16,0 0-10-16,0 0 8 15,0 0-22-15,0 0-20 16,0 0-26-16,0 0-36 16,0 0 9-16,0 0-22 15,0 0 0-15,0 0-1 16,0 0-26-16,0 0 20 16,10 0 6-16,9 0 2 15,6 0 7-15,7 0-7 16,4-7 26-16,12-15-2 15,2-7-17-15,4-2 1 16,0-2 2-16,-4 5-10 16,-9 2 15-16,-6 8-15 0,-8 8-1 15,-2 1 6-15,1 6-6 16,2 0 0-16,7 3 0 16,0-2 1-16,2-2 1 15,3-2-2-15,-2 2 0 16,3-2 3-16,0-3-2 15,0-4 7-15,4 6-8 16,-1-4 1-16,0 5 6 16,-1 2-7-16,9 0 0 15,-3 4-1-15,5 0-2 16,3 0 3-16,1 0 0 16,7 0 0-16,0 0-3 15,1 0 3-15,-3 0 0 0,-3 0 0 16,-6-11 0-1,-11-4 0-15,-11 4-1 0,-13 3 0 16,-7 3 1-16,-9 0 0 16,0 5 0-16,-3 0 11 15,0 0-11-15,4-1 0 16,8 1 0-16,7-8-8 16,10 3 2-16,8-5 4 15,8-5 1-15,-1 0 1 16,-4-1-17-16,-5 2 15 15,-7 1-6-15,-9-2 3 16,-10 4 5-16,-2-1 0 0,-7 5 7 16,0-2-7-1,0 1 12-15,0 4 40 0,0 1-15 16,0 0-35-16,0 3-2 16,0 0-29-16,0 0-26 15,9 0 26-15,1 0-9 16,-1 0 25-16,-3 0 7 15,-6 0 6-15,0 0 6 16,0 0-6-16,0 0-35 16,-25 0 2-16,-35 0-69 15,3 0-179-15,5 0-6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30.9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F971C5-9582-4084-AE51-FED32C8782F9}" emma:medium="tactile" emma:mode="ink">
          <msink:context xmlns:msink="http://schemas.microsoft.com/ink/2010/main" type="inkDrawing" rotatedBoundingBox="12609,4124 14287,2894 14375,3014 12697,4245" semanticType="callout" shapeName="Other"/>
        </emma:interpretation>
      </emma:emma>
    </inkml:annotationXML>
    <inkml:trace contextRef="#ctx0" brushRef="#br0">17 1203 100 0,'0'0'176'16,"0"0"-119"-16,0 0-49 15,0 0 3-15,0 0-11 16,0 0 1-16,0 0 12 16,-9 0-12-16,9 0 44 15,-3 0 47-15,-1 0 52 16,1 0 38-16,3 0-10 15,0 0-18-15,0 0-17 16,0 0-57-16,0 0-31 16,0 0-17-16,0 0-31 15,0-2 16-15,10-4-15 16,12-1 3-16,8-4 14 0,16-3-18 16,3-3 0-16,11-5 0 15,3-4-1-15,3-2 14 16,-2-4-14-16,-2-1 0 15,-2-2 0-15,-4 2 8 16,4-2-9-16,-6-1 1 16,0-1-5-16,-5 4 4 15,-1-4 2-15,-1 2 5 16,3-3-3-16,4-3 5 16,3-1-10-16,2-7 2 15,4-5-1-15,3 0 0 16,-6-2 2-16,-6 5-1 15,-8 6 3-15,-11 9 7 0,-4 1-10 16,-9 12 0 0,-6 4 0-16,-6 7 5 0,-1 5-3 15,-3-2-2-15,1 0 0 16,5-3 3-16,4-2-4 16,3-2 1-16,5-5-4 15,-2 2-2-15,-3 1 3 16,-6 5 3-16,-4 4 9 15,-4 0-2-15,-3 4 0 16,-2 3-7-16,3-1 1 16,-3-1-6-16,0 4 11 15,0 0-6 1,0 0 0-16,0 0 3 0,0 0-10 16,0 0 5-16,0 0-8 0,0 0 9 15,0 0-8-15,0 0 7 16,0 0 2-16,0 0-17 15,0 0 17-15,0 0-7 16,0 0-3-16,0 0 10 16,0 0-16-16,0 0-6 15,6 0 21-15,-3 0-13 16,-3 4 14-16,0-1-26 16,0-1-27-16,0 2-18 15,0-3-53-15,0 3-21 16,0 10-11-16,0-3-58 15,0 4-44-15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31.4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40E671-2265-4518-89C9-EC37AB7E71EF}" emma:medium="tactile" emma:mode="ink">
          <msink:context xmlns:msink="http://schemas.microsoft.com/ink/2010/main" type="inkDrawing" rotatedBoundingBox="14382,3020 14735,5017 14631,5036 14278,3038" semanticType="callout" shapeName="Other">
            <msink:sourceLink direction="with" ref="{1CF35675-4242-4AFA-BC9D-59665C954F15}"/>
          </msink:context>
        </emma:interpretation>
      </emma:emma>
    </inkml:annotationXML>
    <inkml:trace contextRef="#ctx0" brushRef="#br0">0 0 350 0,'0'0'279'16,"0"0"-115"-16,0 0-8 16,0 0 3-16,0 0-86 0,0 0-62 15,0 0-4-15,-5 62 2 16,24-19 30-16,4 8-26 15,-1 8-12-15,3-3 10 16,3 4-11-16,-6-4 13 16,0 2-6-16,-3-2-5 15,-6 1 41-15,0 5-10 16,-4 4-4-16,1 4 24 16,-1 7-40-16,-1 2 11 15,0 3-13-15,0 3-10 16,3-1 11-16,-3-7-12 15,3-9 0-15,-3-10 7 16,-2-7-7-16,2-11 1 0,-6-5-1 16,1-5 1-1,0-1 1-15,-3 5-2 0,3 8 0 16,4 7 2-16,-1 6-1 16,3-3-1-16,1 2 0 15,3-6 0-15,-1-11-6 16,-2-8 6-16,2-9-1 15,-5-9 1-15,-1-9-9 16,-6 1 9-16,3-3 1 16,-3 0-1-16,0 0 26 15,0-8-26-15,-9-20-13 16,-17-38-138-16,7 7-137 16,-3 3-239-16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09:50:42.02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0EADDB-444A-48C7-AFFD-61A8F82A3C04}" emma:medium="tactile" emma:mode="ink">
          <msink:context xmlns:msink="http://schemas.microsoft.com/ink/2010/main" type="inkDrawing" rotatedBoundingBox="13891,11603 21678,11748 21674,11951 13888,11806" semanticType="underline" shapeName="Other">
            <msink:sourceLink direction="with" ref="{5346E9AD-A663-4DAD-A86A-CB5A9AF82CE6}"/>
          </msink:context>
        </emma:interpretation>
      </emma:emma>
    </inkml:annotationXML>
    <inkml:trace contextRef="#ctx0" brushRef="#br0">0 127 93 0,'0'0'334'16,"0"0"-169"-16,0 0-43 15,0 0-45-15,0 0-34 16,0 0 9-16,0 0-30 15,17-3 21-15,-8 1 37 16,2-1-12-16,-2-2 20 16,-4 3-27-16,-2 2 4 15,0-3-11-15,1 3-47 0,-4 0 12 16,2 0-19 0,4 0 1-16,3 0 9 0,11-3-8 15,10 1 2 1,14-3 18-16,6-5-21 0,10 1 22 15,2 0-9 1,2 1-12-16,-8 3 10 0,-1 2-11 16,-11-1-1-16,3 4 0 0,0 0 8 31,2 0-8-31,5 0 0 0,5 0 0 16,7 0-1-16,8 0 1 15,5 0 0-15,12 0 5 0,6 0 1 16,11-6-6-1,3-7 0-15,1 0 0 0,-1-2 27 16,-10 2-26 0,-7 0 15-16,-11 5 4 0,-14 3-12 15,-12 5-6-15,-13 0-2 16,3 0 0-16,0 3-6 16,10 7 7-16,18 0-1 15,9 1 12-15,17-4-6 16,7-2-6-16,3-5 0 15,0 0 0-15,-7 0-1 16,-7 0 2-16,-8 0-1 16,-19 6 0-16,-10-4 3 0,-15 6-4 15,-8-3 1 1,-2 3-3-16,4 0-4 0,7-1 14 16,11-2-6-1,12 1-1-15,5-4 5 0,5 1-6 16,0-1 1-1,4-2 0-15,-4 3-5 0,-5-1 5 16,-5 3 0 0,-10 1 0-16,-10 1 0 0,-10-3 0 15,-7 2 0-15,0 0 1 16,1-1 0-16,10-5-1 16,11 0 0-16,14 0 0 15,7 0 5-15,1 0-6 16,-2 0 1-16,-2 0 0 15,-10-3-1-15,-3 3 1 16,-10 0 0-16,-10 0 0 16,-4 0 2-16,-10 0-3 0,1 0 1 15,-1 0 0 1,7 0-4-16,5 0 4 0,12 0 0 16,7 3 0-1,4 2 6-15,6 0-7 0,-4 0 1 16,-6-2 0-1,-4 2-4-15,-12 0 5 0,-9-4-1 16,-8 3 0 0,-6-1-1-16,-5-1-11 0,-2 1 12 15,5-1 0-15,7 1 2 0,7-1 5 16,13-2-7 0,10 0 0-16,2 0 2 0,3 0-3 15,-8 0 1 1,-7 0 0-16,-13 0-5 0,-9 0 7 15,-13 0-2 1,-4 0 0-16,-3 0-2 0,4 0-6 16,1 0 8-16,10 0 0 15,10 0-3-15,15 0 10 16,11 0-7-16,11 0 0 16,7 0 4-16,-6 0-5 15,-13-2 1-15,-13 2 0 16,-11 0-4-16,-11 0 5 15,-7 0-1-15,-8 0 0 16,2 0-7-16,1 0-3 16,6 0 10-16,9 0 0 15,7 0 6-15,9 0-5 0,8 5-1 16,7-3 0 0,0-2 1-16,-7 3 4 0,-5-3-5 15,-12 0 0 1,-8 2-1-16,-5 1-3 0,-4 0 4 15,-1-3 0 1,3 2 0-16,5 1 0 0,7-2 0 16,10 3 0-16,5 0 2 0,9 0 4 15,4-4-6 1,4 0 0-16,-2 0 1 0,-6 0-1 16,-12 0 0-1,-12 0 0-15,-11 0 0 0,-7 0 1 16,-1 0-1-1,-3 0 0-15,0 0 0 0,5 0-8 16,4 0 9 0,11 0-1-16,8 0 6 0,11-4-6 15,10-5 0-15,0-4 0 16,-7 3-8-16,-10 2 8 16,-10-1 1-16,-14 5-1 15,-4 2 27-15,-4 2-27 16,0-3 39-16,0 3-12 15,0 0-26-15,0 0 17 16,0 0-18-16,0 0 0 16,0 0-1-16,0 0-21 0,0 0-11 15,0 0-18 1,3 0-8-16,-3 0 59 0,0 0-15 16,0 0 15-1,0 0-2-15,-37 3-121 0,-3 3-38 16,-6 1-253-16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1:33.3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7EA150-EA8D-44E0-B94E-61C735AC5410}" emma:medium="tactile" emma:mode="ink">
          <msink:context xmlns:msink="http://schemas.microsoft.com/ink/2010/main" type="inkDrawing" rotatedBoundingBox="12930,6574 14200,2861 14366,2918 13096,6631" semanticType="callout" shapeName="Other">
            <msink:sourceLink direction="with" ref="{EC53FD88-FCA7-46F7-8709-3027C32E4783}"/>
          </msink:context>
        </emma:interpretation>
      </emma:emma>
    </inkml:annotationXML>
    <inkml:trace contextRef="#ctx0" brushRef="#br0">167 3693 127 0,'0'0'114'16,"0"0"-9"-16,0 0-11 0,0 0 3 15,0 0-9-15,0 0-68 16,0 0-10-16,-93-4-10 16,77 4-4-16,0 0-3 15,-1 0-58-15,9 0 53 16,-2 4 12-16,4-4 0 16,3 0 7-16,3 3 11 15,0-3 3-15,0 0 28 16,0 2-4-16,0-2 16 15,0 0-1-15,0 0-38 16,0 0-2-16,0 0 12 16,0 0 39-16,0 0 21 15,0 0 5-15,0 0-30 16,0-5-32-16,0-10-28 0,0-1-6 16,0-2 20-16,6 1-13 15,4-3 17-15,-1 1-25 16,4-1 0-16,3-2 1 15,3-1-1-15,0-7 0 16,-2 3 0-16,2-7 8 16,0-2-8-16,-3-5 40 15,0 2-27-15,0-4 6 16,-1 1-12-16,4-6 24 16,0 0-10-16,3-6-20 15,4-2 9-15,-1-6-10 0,3 1 0 16,1 2 1-1,-7-1 0-15,-3 4 4 0,-5-7-5 16,-1 2 10-16,0-2-9 16,-4 1-1-16,1 2 0 15,-1 0 0-15,4 10 0 16,-1 1 0-16,1 11 0 16,0 0 6-16,-1 1-7 15,1 1 1-15,6-3-5 16,3-5 4-16,6-8-6 15,4-14 7-15,9-9-8 16,-1-9 5-16,-2-3 2 16,0 2-7-16,-10 6-6 15,-9 1 13-15,-6 8-4 16,-7 6-14-16,-6 6-17 0,0 13 20 16,0 9 16-16,0 10 0 15,0 3 0-15,3 7-1 16,3 1-2-16,4-1 2 15,2-2-22-15,4-5-22 16,0-1 34-16,6-8-2 16,-3-2-8-16,2-5 21 15,1-2-7-15,-3 2 7 16,-3-4-1-16,-3 6 1 16,-10 5 5-16,-3 3-5 15,0 3 0-15,0 0 14 16,0 7-14-16,0 2 14 15,0 2-8-15,0 2-4 0,0-5-4 16,6-2 2 0,10-6-13-16,3-1 7 0,3-4-7 15,-3 3 13-15,-3-1 0 16,-4 3 0-16,-2 7 8 16,-4 2-8-16,0-1 7 15,-3-1 6-15,4-4-13 16,-1-7 1-16,0-5-1 15,4-1 1-15,-1 0-2 16,1-2 1-16,-4 9 0 16,-1 10 9-16,-5 7 41 15,5 6 0-15,-5 6-28 16,0 0-21-16,0-1-1 0,0 1 0 16,0 0-1-1,3-3 1-15,-3 3-1 0,0-5 1 16,3 5 0-16,-3-1 0 15,0 1 0-15,0 0 0 16,0 0-5-16,3 0 5 16,-3 0 0-16,0 0 0 15,0 0 0-15,0 0-34 16,0 0-69-16,0 0-117 16,0 10-102-16,0 8 20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3:32.3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1-10-05T14:33:51.158"/>
    </inkml:context>
  </inkml:definitions>
  <inkml:traceGroup>
    <inkml:annotationXML>
      <emma:emma xmlns:emma="http://www.w3.org/2003/04/emma" version="1.0">
        <emma:interpretation id="{6715715D-7204-490F-8C4A-9C7FB52FE12B}" emma:medium="tactile" emma:mode="ink">
          <msink:context xmlns:msink="http://schemas.microsoft.com/ink/2010/main" type="writingRegion" rotatedBoundingBox="7935,8692 10395,9479 10195,10102 7736,9315"/>
        </emma:interpretation>
      </emma:emma>
    </inkml:annotationXML>
    <inkml:traceGroup>
      <inkml:annotationXML>
        <emma:emma xmlns:emma="http://www.w3.org/2003/04/emma" version="1.0">
          <emma:interpretation id="{8ADDE0D3-45E5-4ACE-9E53-E395041E1B74}" emma:medium="tactile" emma:mode="ink">
            <msink:context xmlns:msink="http://schemas.microsoft.com/ink/2010/main" type="paragraph" rotatedBoundingBox="7935,8692 10395,9479 10195,10102 7736,9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185AA6-E0D3-4BFC-866C-DB2021CE8ABF}" emma:medium="tactile" emma:mode="ink">
              <msink:context xmlns:msink="http://schemas.microsoft.com/ink/2010/main" type="line" rotatedBoundingBox="7935,8692 10395,9479 10195,10102 7736,9315"/>
            </emma:interpretation>
          </emma:emma>
        </inkml:annotationXML>
        <inkml:traceGroup>
          <inkml:annotationXML>
            <emma:emma xmlns:emma="http://www.w3.org/2003/04/emma" version="1.0">
              <emma:interpretation id="{EA6E8367-2C74-4F87-88D6-8A32FEE86146}" emma:medium="tactile" emma:mode="ink">
                <msink:context xmlns:msink="http://schemas.microsoft.com/ink/2010/main" type="inkWord" rotatedBoundingBox="7935,8692 8381,8835 8182,9457 7736,9315"/>
              </emma:interpretation>
              <emma:one-of disjunction-type="recognition" id="oneOf0">
                <emma:interpretation id="interp0" emma:lang="en-US" emma:confidence="0.5">
                  <emma:literal>p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1 138 41 0,'0'0'83'15,"0"0"-24"-15,0 0 16 0,0 0 22 16,0 0-13-16,0 0-37 16,0 0 4-16,0 137-18 15,0-118-4-15,0 1 27 16,3 4-33-16,3 0-1 16,-3 4-9-16,4 7-4 15,-4 2 30-15,3-1-18 16,-3-1 4-16,0-8-9 15,1-7-15-15,-4-5 8 16,3-7-9-16,-3-6 0 16,0 2 11-16,0-2 18 15,0-2 22-15,0 0-5 16,0 0-37-16,0 0 11 0,0 0-19 16,0 0-1-16,0 0 16 15,0 0-15-15,0 0 23 16,0-6 0-16,0-10-23 15,0-7-2-15,0-10 1 16,0-6-11-16,0-8 9 16,0-4-9-16,0 4-9 15,-3-2 19-15,-4 4-26 16,4 5 27-16,0 4-6 16,3 7 4-16,0 7 1 15,-3 4 1-15,3 7 0 16,0 5 0-16,0 5 1 0,0 1-2 15,0 0 1-15,0 0-26 16,0 0 26-16,3 13-9 16,10 4 2-16,-1 5 7 15,-2-2-26-15,2 4 25 16,-2-8-6-16,-1 4-6 16,1-5 13-16,-4 1-1 15,3-5 1-15,-2-1 0 16,-1-1 1-16,0 0-8 15,1-3 7-15,-1 2 0 16,3 1-2-16,1-1 3 16,-4-3-1-16,4-1 0 15,-1 0 9-15,1-4-8 16,-1 0 5-16,1-4 17 16,-2-16 16-16,1-1-24 0,-1-9 2 15,-3 0 6-15,-2-5-8 16,-3 1 3-16,0-1-17 15,3 3 0-15,-3 3 5 16,0 3-4-16,0 8-1 16,0 8 0-16,5 1 5 15,-5 7-6-15,0-1 0 16,3 3-4-16,-3 0 2 16,5 0-6-16,1 0-1 15,4 5 9-15,2 14-16 16,1 11 14-16,3 8 2 15,-4-1 0-15,1 7 17 16,-3 1-7-16,-1-2 6 16,-3-4-12-16,4-5 2 15,-7-6-1-15,3-7-5 0,-3-8 0 16,1-7-1-16,-1-3 0 16,-3-3 0-16,0 0-28 15,0 0-20-15,0 0-43 16,0 0-213-16</inkml:trace>
        </inkml:traceGroup>
        <inkml:traceGroup>
          <inkml:annotationXML>
            <emma:emma xmlns:emma="http://www.w3.org/2003/04/emma" version="1.0">
              <emma:interpretation id="{692C4AEA-3199-4F8A-9746-360A00D22666}" emma:medium="tactile" emma:mode="ink">
                <msink:context xmlns:msink="http://schemas.microsoft.com/ink/2010/main" type="inkWord" rotatedBoundingBox="9937,9483 10351,9616 10249,9936 9835,9803"/>
              </emma:interpretation>
              <emma:one-of disjunction-type="recognition" id="oneOf1">
                <emma:interpretation id="interp5" emma:lang="en-US" emma:confidence="0.5">
                  <emma:literal>: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"</emma:literal>
                </emma:interpretation>
                <emma:interpretation id="interp8" emma:lang="en-US" emma:confidence="0">
                  <emma:literal>&lt;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1" brushRef="#br0">2067 728 0</inkml:trace>
          <inkml:trace contextRef="#ctx1" brushRef="#br0" timeOffset="1207.3227">2380 1161 0,'0'15'78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3:01.1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AF036D-B998-45B8-A272-BE406A5A7369}" emma:medium="tactile" emma:mode="ink">
          <msink:context xmlns:msink="http://schemas.microsoft.com/ink/2010/main" type="writingRegion" rotatedBoundingBox="8149,9851 9783,8078 10089,8360 8455,10133"/>
        </emma:interpretation>
      </emma:emma>
    </inkml:annotationXML>
    <inkml:traceGroup>
      <inkml:annotationXML>
        <emma:emma xmlns:emma="http://www.w3.org/2003/04/emma" version="1.0">
          <emma:interpretation id="{EFF1C246-ED6C-41F0-AA7D-20BAD759170B}" emma:medium="tactile" emma:mode="ink">
            <msink:context xmlns:msink="http://schemas.microsoft.com/ink/2010/main" type="paragraph" rotatedBoundingBox="8149,9851 9783,8078 10089,8360 8455,10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AE749E-B087-4BC7-A4EB-FBCCB5BE9FF9}" emma:medium="tactile" emma:mode="ink">
              <msink:context xmlns:msink="http://schemas.microsoft.com/ink/2010/main" type="line" rotatedBoundingBox="8149,9851 9783,8078 10089,8360 8455,10133"/>
            </emma:interpretation>
          </emma:emma>
        </inkml:annotationXML>
        <inkml:traceGroup>
          <inkml:annotationXML>
            <emma:emma xmlns:emma="http://www.w3.org/2003/04/emma" version="1.0">
              <emma:interpretation id="{22ED9BA4-57CD-4F4C-96D2-6461B70CAA30}" emma:medium="tactile" emma:mode="ink">
                <msink:context xmlns:msink="http://schemas.microsoft.com/ink/2010/main" type="inkWord" rotatedBoundingBox="8149,9851 9783,8078 10089,8360 8455,10133"/>
              </emma:interpretation>
              <emma:one-of disjunction-type="recognition" id="oneOf0">
                <emma:interpretation id="interp0" emma:lang="en-US" emma:confidence="0.5">
                  <emma:literal>and</emma:literal>
                </emma:interpretation>
                <emma:interpretation id="interp1" emma:lang="en-US" emma:confidence="0">
                  <emma:literal>aunt</emma:literal>
                </emma:interpretation>
                <emma:interpretation id="interp2" emma:lang="en-US" emma:confidence="0">
                  <emma:literal>aunts</emma:literal>
                </emma:interpretation>
                <emma:interpretation id="interp3" emma:lang="en-US" emma:confidence="0">
                  <emma:literal>ants</emma:literal>
                </emma:interpretation>
                <emma:interpretation id="interp4" emma:lang="en-US" emma:confidence="0">
                  <emma:literal>ant</emma:literal>
                </emma:interpretation>
              </emma:one-of>
            </emma:emma>
          </inkml:annotationXML>
          <inkml:trace contextRef="#ctx0" brushRef="#br0">620 996 25 0,'0'0'233'0,"0"0"-156"15,0 0-44-15,0 0 3 16,0 0-11-16,0 0-11 15,0 0-14-15,0 21 0 16,0-20-1-16,0 7 2 16,0-8 5-16,0 1 0 15,0-1 1-15,0 0 31 16,0 0 4-16,0 4 5 16,-6-2-32-16,-3 1-14 15,-1 0 16-15,4 3-1 16,-4-1-16-16,-1 3 0 15,0 5-6-15,-5 0 0 16,5 2-2-16,-3 0-2 16,-2 3-3-16,5-4-22 0,1 1 19 15,1-8 15-15,3 7-4 16,2-9 4-16,1-1 1 16,0 5-1-16,3-3 1 15,0 2-1-15,0 1 1 16,0 0 5-16,0-1-5 15,0-2 0-15,0-1 14 16,0-5-6-16,0 0 7 16,0 0 12-16,0 0 8 15,0 0 2-15,6 0-9 16,7-11-4-16,0-2-1 16,-1 0-21-16,1 2 9 15,0-1-11-15,-4 3 6 0,-4 0 4 16,3 0 0-16,-2 3 6 15,-1-2 9-15,3-1-9 16,0 0 5-16,-2-1-8 16,4 1-12-16,-1-3 18 15,1 4-17-15,-1-1 6 16,1-3 8-16,-1 2-9 16,1-4 11-16,-1-3-2 15,4-3-14-15,-4 0 29 16,4 0-5-16,-4 0-13 15,1 4 3-15,-4-2-3 16,3 7 11-16,-2-1-12 0,2-1-11 16,1-2 16-1,2-2-16-15,4 0-1 0,-3 1 3 16,-2-2 4-16,3 5-7 16,-6 0 0-16,3 6 0 15,-6-2 4-15,6 3-3 16,0-2 0-16,2-4 0 15,6 0 6-15,-3 2-7 16,6-5 0-16,0-2 0 16,3-2 1-16,0-3 0 15,1-2-1-15,-7 2 15 16,-1 2-14-16,-5 3 19 16,0 0-10-16,-7 3-10 0,0 2 26 15,-4 7-12 1,6 2-7-16,-2-3-7 0,7 1 1 15,6-4-1-15,5-6 0 16,4-1 1-16,1-4 1 16,2-5-2-16,-2 0 0 15,-7-2 2-15,0 3 5 16,-6 1-7-16,-1 1 0 16,-5-1 0-16,2 1 1 15,-2 1-1-15,-2 4 0 16,6 4 0-16,-1-2 0 15,1-2 0-15,10-1 0 16,0-4-1-16,4-2 0 16,4-6 1-16,-4 1 0 15,1 5 1-15,-4-2 0 0,-6 7-1 16,-4 2 0 0,-5 2 1-16,-4 6 2 0,4-2-3 15,-4 3 0-15,4-4 0 16,2-2 2-16,4-3-4 15,3-6 2-15,0 4 0 16,2-3-6-16,1-2 6 16,0 2 0-16,-3 2 2 15,-3 1 4-15,0 2-7 16,-4-3 1-16,1 5 0 16,-7 5 0-16,0-3 0 15,-2 8 0-15,-1-3 7 16,0-1-6-16,6 1-1 0,1-3 0 15,2-4-4 1,4 1-4-16,0-1 7 0,3 5 1 16,-6-2-1-16,-1 6-8 15,-7 1 9-15,0 2 0 16,-5 3 0-16,0 0 3 16,0 0 6-16,0 0 18 15,0 0 10-15,0 0-26 16,0 0 4-16,0 0-15 15,0 0 0-15,0 0-4 16,0 0 4-16,0 0-1 16,0 0 1-16,0 0-14 15,0 0 14-15,0 0-16 16,-10 0-4-16,-7 3 19 0,-2 5-5 16,2 1 6-16,-6 2 0 15,5-2 0-15,-1 2-1 16,0-3 1-16,6 0 0 15,-3 5-8-15,4 0 5 16,-4 2-13-16,-6 2-6 16,0 2-42-16,-7 4 25 15,2-3-4-15,-8-1-24 16,0-2 40-16,1-3 10 16,2-5 17-16,4-6 14 15,6-3-11-15,6 0 53 16,6 0-8-16,7 0-7 15,3 0-7-15,0 0-32 0,0 0 6 16,0-3 13 0,0-2-21-16,0-1 14 0,0-6-14 15,0-1 0-15,13-7-1 16,3 2 2-16,-1-1-1 16,4 2 0-16,0-1 4 15,7 4-5-15,-1 1 1 16,3-4-3-16,7 2-3 15,0 1 5-15,-2 4 1 16,5-3 0-16,-6 2 2 16,2 0-3-16,-5 0 1 15,-1-2 0-15,-6 3-1 16,-3 2 2-16,-3-1-1 0,-11 4 0 16,0 1 1-1,-2 3 10-15,-3-3 6 0,0-1 12 16,0 1 5-16,0 2-33 15,0-1 17-15,0 3 15 16,0 0-32-16,0 0-2 16,0 0-17-16,0 5-15 15,0 15 26-15,0 3-3 16,0 3 10-16,0-1 0 16,0 0-2-16,0-3 2 15,0 2 0-15,6-5-6 16,-1-2 6-16,3-3 1 15,-2-2 0-15,-1 2-1 16,-2-2 1-16,5-4-2 0,-5 3-11 16,-1-5-20-16,1 0 23 15,-3-4-7-15,3 1 15 16,-3-1-8-16,0-2-9 16,0 4 17-16,0-4 1 15,0 0-4-15,0 0 4 16,0 0 14-16,-11 0 31 15,-16 0-26-15,0 0-18 16,-1 0 108-16,-7 0-73 16,7 0-18-16,-4 0 21 15,7-9-16-15,6 3 6 16,3 1-13-16,3 0-16 16,10 1 4-16,0 4-4 0,3 0-2 15,0 0-14 1,0 0-56-16,0 0-68 0,13 25-14 15,3-1-50-15,-7-3-170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4:34:41.2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2B326E-ADEB-44E2-A5E7-CBD8848EFE60}" emma:medium="tactile" emma:mode="ink">
          <msink:context xmlns:msink="http://schemas.microsoft.com/ink/2010/main" type="inkDrawing" rotatedBoundingBox="20844,10062 24072,8252 24294,8649 21067,10459" semanticType="callout" shapeName="Other"/>
        </emma:interpretation>
      </emma:emma>
    </inkml:annotationXML>
    <inkml:trace contextRef="#ctx0" brushRef="#br0">0 1838 0,'0'-15'15,"15"0"1,-15 0 172,0-15-95,15 15-77,15 0 93,-30 0-93,14 15 31,-14-15-32,15 15 17,-15-15-17,0 0 1,15 15 0,-15-29-1,15 29 1,-15-15 15,15 15 0,-15-15-31,0 0 16,15 0 15,15 0 16,-30 0-16,15 15 1,0-30-32,-15 15 15,15 15 1,-15-15 15,15 0 32,0 0-48,0 0-15,-15 0 16,15 15-1,-15-29 1,0 14 15,30 15-15,-30-15 0,14 15-1,1-15 1,0 0-16,0 0 15,0 0 1,0 0 0,-15-15-1,30 30 1,-15-15 0,-15 0-1,15 15-15,0-15 16,0 15-1,-15-15 1,15 0 0,0 0-1,15-14 1,-15 14 0,-1 15-1,1-15-15,-15 0 16,15 15-1,0-15-15,0 0 32,15 0-1,-15-15-31,0 15 31,0 15-31,-15-15 16,15 15-1,0 0-15,-15-15 16,15 15 15,0-15-15,15 0 0,-15 15 30,-1-15-46,1 15 32,-15-30-17,15 30-15,-15-14 16,15 14-16,0 0 31,-15-15-31,30 15 16,-15-15-1,0 0 17,0 15-1,0-15-15,0 0-1,0 15 1,-15-15-16,30 15 62,-15 0-30,0-30-17,-1 15 1,1 15 15,0-15-15,0 0 15,15 15-15,-30-15-1,15 15-15,0 0 16,-15-15-16,15 15 15,0-15 1,0-15 0,-15 16-1,15 14 1,0-15-16,15 0 31,-15 15-31,0-15 16,-1 15-1,-14-15-15,15 15 16,0-15-16,0 15 16,-15-30-1,30 30 1,-15-15 0,0 15-1,0-15-15,0 15 16,0-15-16,0 15 15,15-15-15,-15 15 16,-15-15-16,15 15 16,0 0-16,-1-15 15,1 15-15,0-30 16,0 30-16,15 0 16,-30-15-16,15 15 15,0 0-15,0 0 16,0-14-16,0 14 15,0 0 1,15-15 0,-15 15-1,-15-15-15,15 15 16,0 0 15,-1 0-15,1 0-1,0-15 1,15 15 0,-15 0-1,0-15 1,0 15-16,0 0 16,-15-15-16,15 15 15,0 0 1,15 0-1,-15 0 17,0-30-32,0 30 15,0-15-15,-1 0 16,1 15 0,0 0-16,15 0 15,-15 0-15,0 0 16,-15-15-1,15 15 17,-15-15-17,15 15-15,0 0 16,0 0 15,15-15 0,-15 15-15,0 0 0,0 0-1,0 0-15,-1-15 16,1-15 0,15 30-1,-15 0 1,-15-15-16,15 15 15,0 0 1,0 0-16,0 0 16,0-14-16,15 14 15,-30-15-15,15 15 16,0 0 0,0 0-1,-15-15-15,15 15 16,0 0-1,-1 0-15,1 0 16,15-15 0,-15 15-16,-15-15 15,30 15 1,-15 0 0,0 0-16,15-30 15,-15 30 1,0 0-1,0 0 1,0-15 0,0 0-1,0 15-15,14 0 16,-14 0 0,0 0-1,0 0 1,0 0 15,0 0-15,0 0-16,15 0 31,-15 0-15,0 0-1,0 0 1,0 0-1,0 0 1,0 0 0,0 0-1,14 0-15,-14 0 16,0 0 0,0-15-1,0 15 16,0 0-31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4:34:45.0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CF8171-8914-4359-9EB0-07982A2D074D}" emma:medium="tactile" emma:mode="ink">
          <msink:context xmlns:msink="http://schemas.microsoft.com/ink/2010/main" type="inkDrawing" rotatedBoundingBox="21417,9874 21499,10276 21474,10282 21392,9879" semanticType="callout" shapeName="Other"/>
        </emma:interpretation>
      </emma:emma>
    </inkml:annotationXML>
    <inkml:trace contextRef="#ctx0" brushRef="#br0">0 15 0,'0'-15'16,"0"30"156,15 15-141,-15-15-15,0 0 62,0 0-62,0 0 15,0 0 16,0 0 0,0 14-1,15-29-46,-15 15 16,0 0 0,0 0 31,15 0 15,-15 0-62,0 0 63,15-15-32,-15 30-31,0-15 31,0 0 0,0 0 1,0 0-17,15-15 32,-15 15-47,0 0 109,0 15-109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4:34:47.4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A640A3-8CDA-4C8F-BF39-4986FDBAC42A}" emma:medium="tactile" emma:mode="ink">
          <msink:context xmlns:msink="http://schemas.microsoft.com/ink/2010/main" type="inkDrawing" rotatedBoundingBox="22560,9023 22563,9561 22548,9562 22546,9024" semanticType="callout" shapeName="Other"/>
        </emma:interpretation>
      </emma:emma>
    </inkml:annotationXML>
    <inkml:trace contextRef="#ctx0" brushRef="#br0">0 0 0,'15'0'140,"-15"15"-61,0 0-64,0 15 1,0-15 15,0 0 0,0 0-15,0 0 0,0 30-1,0-30 16,0 0-15,0 0 0,0 0 15,0 0-15,0-1-1,0 16 16,0-15-15,0 0 0,0 0 15,0 0-15,0 0-1,0 0 63,0 15-31,0-15-31,0 0 46,0 0-30,0 0-17,0 0 16,0 0 32,0-1-47,0 16-1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4:34:50.11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87CE84-1621-4044-A68E-747611949ACD}" emma:medium="tactile" emma:mode="ink">
          <msink:context xmlns:msink="http://schemas.microsoft.com/ink/2010/main" type="inkDrawing" rotatedBoundingBox="23680,9134 23890,8442 23952,8460 23741,9153" semanticType="callout" shapeName="Other"/>
        </emma:interpretation>
      </emma:emma>
    </inkml:annotationXML>
    <inkml:trace contextRef="#ctx0" brushRef="#br0">181 0 0,'0'15'31,"0"0"16,0 0-16,0 0-15,0 14-16,0-14 31,0 0-15,0 0 15,0 0-15,0 0-1,-15 0 17,15 15-17,0-15 1,0 0-16,0 0 47,0 0-32,-30-15 1,30 15-16,0 0 16,-15-15-16,15 15 15,0 14 1,-15-29-16,15 15 16,0 0-1,0 0 16,0 0-31,-15 0 16,15 0 0,-15 15 15,15-15-15,-15 0 15,15 0-31,0 0 31,0 0-15,0 0-1,-15-15 1,15 29 0,-15-14 15,15 0-16,-30-15-15,30 15 16,0 0-16,0 0 31,0 0-15,0 15 203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4:45:24.1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E1CB66-E1D8-4575-AB54-2DA12507B4C1}" emma:medium="tactile" emma:mode="ink">
          <msink:context xmlns:msink="http://schemas.microsoft.com/ink/2010/main" type="writingRegion" rotatedBoundingBox="26963,9083 27315,9083 27315,9547 26963,9547"/>
        </emma:interpretation>
      </emma:emma>
    </inkml:annotationXML>
    <inkml:traceGroup>
      <inkml:annotationXML>
        <emma:emma xmlns:emma="http://www.w3.org/2003/04/emma" version="1.0">
          <emma:interpretation id="{71251D63-96BA-4EF2-AD61-8509C7565E5E}" emma:medium="tactile" emma:mode="ink">
            <msink:context xmlns:msink="http://schemas.microsoft.com/ink/2010/main" type="paragraph" rotatedBoundingBox="26963,9083 27315,9083 27315,9547 26963,9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DC0CD1-025D-4B04-87F6-7100B88C17B3}" emma:medium="tactile" emma:mode="ink">
              <msink:context xmlns:msink="http://schemas.microsoft.com/ink/2010/main" type="line" rotatedBoundingBox="26963,9083 27315,9083 27315,9547 26963,9547"/>
            </emma:interpretation>
          </emma:emma>
        </inkml:annotationXML>
        <inkml:traceGroup>
          <inkml:annotationXML>
            <emma:emma xmlns:emma="http://www.w3.org/2003/04/emma" version="1.0">
              <emma:interpretation id="{E9F7F922-9BC9-4754-8991-0D950348EE7B}" emma:medium="tactile" emma:mode="ink">
                <msink:context xmlns:msink="http://schemas.microsoft.com/ink/2010/main" type="inkWord" rotatedBoundingBox="26963,9083 27315,9083 27315,9547 26963,9547"/>
              </emma:interpretation>
              <emma:one-of disjunction-type="recognition" id="oneOf0">
                <emma:interpretation id="interp0" emma:lang="en-US" emma:confidence="0.5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77 10 59 0,'0'0'16'0,"0"0"-14"15,0 0 58-15,0 0 24 16,0 0 18-16,0 0 18 16,0 0-23-16,-16-5-11 15,16 5-25-15,0 0-22 16,0 0 4-16,0 0-24 15,0 0-13-15,0 0-6 16,0 0-10-16,0 0-9 16,0 10-9-16,0 13 28 15,-6 4 14-15,2 0-8 16,-2 4 3-16,0-2 1 16,3-4-9-16,-4 0-1 15,4-2 0-15,0-1-6 0,3-4-7 16,-3 2 13-1,3-7 1-15,0 2 13 0,0-4-14 16,0-2 0-16,0-4 0 16,-3-5-23-16,3 3 13 15,-3-3-3-15,-1 0 1 16,1 0 11-16,0 0-11 16,0 0-4-16,3-8-31 15,0-7-31-15,0-5 33 16,0-2 2-16,0-7 13 15,6-3-2-15,4-3-1 16,2-3 12-16,-2 6 15 16,-1 0 6-16,1 6 29 15,-7 7 12-15,3 6 7 16,-6-1 21-16,3 9-14 0,-3 3-12 16,0 2-28-16,0 0-15 15,3 0 0-15,1 0-7 16,-1 0-14-16,3 0 21 15,4 0 0-15,-1 15-1 16,1 4 1-16,-4 4 0 16,-3-1 13-16,-3 1-12 15,3-3 9-15,-3-3 4 16,3-7-14-16,0-1 11 16,1 0-11-16,2-4 0 15,3 1 0-15,1-3-5 16,6-3-1-16,3 0-40 0,3 0 20 15,0-3 13-15,-6-4 1 16,-8-6 12-16,1-2 9 16,-4 2-9-16,-3-4 8 15,1 0 26-15,-3-3-9 16,3 4 25-16,-3-2 5 16,0 4-32-16,0 2-9 15,0 7-13-15,0 0-1 16,3 5 0-16,-3 0-16 15,3 0 3-15,2 0-3 16,0 0 6-16,1 0 9 16,0 0 1-16,1 5 0 15,-1 10 7-15,0 1 11 0,-2 2 30 16,-4 4-19-16,3-2-13 16,-3 0 3-16,0 1-12 15,0 1 3-15,3-1-4 16,-3 3-5-16,3-2-1 15,-3 3 0-15,0 4 0 16,0 2-1-16,0 0 2 16,0-3 7-16,0-2 10 15,0-7-18-15,0-2 13 16,0-2-13-16,0-10 1 16,0 1-2-16,0-6 1 15,0 0-16-15,0 0-14 16,0-15-107-16,0-7-80 0,6-3-123 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4:45:47.32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254F15-5BF2-45DA-81A6-7F0D559C46BA}" emma:medium="tactile" emma:mode="ink">
          <msink:context xmlns:msink="http://schemas.microsoft.com/ink/2010/main" type="writingRegion" rotatedBoundingBox="23840,8786 21287,10236 21217,10114 23770,8664"/>
        </emma:interpretation>
      </emma:emma>
    </inkml:annotationXML>
    <inkml:traceGroup>
      <inkml:annotationXML>
        <emma:emma xmlns:emma="http://www.w3.org/2003/04/emma" version="1.0">
          <emma:interpretation id="{43107C5A-F129-42F4-938E-C92947111B5A}" emma:medium="tactile" emma:mode="ink">
            <msink:context xmlns:msink="http://schemas.microsoft.com/ink/2010/main" type="paragraph" rotatedBoundingBox="23840,8786 21287,10236 21217,10114 23770,8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3E3CE-6C6C-4BE2-A065-D42F6F254256}" emma:medium="tactile" emma:mode="ink">
              <msink:context xmlns:msink="http://schemas.microsoft.com/ink/2010/main" type="line" rotatedBoundingBox="23840,8786 21287,10236 21217,10114 23770,8664"/>
            </emma:interpretation>
          </emma:emma>
        </inkml:annotationXML>
        <inkml:traceGroup>
          <inkml:annotationXML>
            <emma:emma xmlns:emma="http://www.w3.org/2003/04/emma" version="1.0">
              <emma:interpretation id="{2462B0C0-62CB-4066-88A4-390C4231AD8C}" emma:medium="tactile" emma:mode="ink">
                <msink:context xmlns:msink="http://schemas.microsoft.com/ink/2010/main" type="inkWord" rotatedBoundingBox="23837,8782 23778,8816 23768,8798 23828,8765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_</emma:literal>
                </emma:interpretation>
              </emma:one-of>
            </emma:emma>
          </inkml:annotationXML>
          <inkml:trace contextRef="#ctx0" brushRef="#br0">-3188-276 116 0,'0'0'134'0,"0"0"-110"16,0 0-14-16,0 0 44 16,0 0 41-16,5 0 6 15,-5 0-32-15,3 0-11 0,-3 0 37 16,0 0-7-16,0 0 9 16,0 0 0-16,0 0-35 15,0 0-10-15,0 0-26 16,0 0-25-16,0 0 10 15,0 0-11-15,0 0 0 16,0 0 2-16,0 0 6 16,0 0-9-16,0 0 1 15,0 0 0-15,0 0 2 16,0 0-1-16,0 0 5 16,0 0 13-16,0 0-18 0,0 0 4 15,0 0-5 1,0 0 1-16,0 0 13 0,0 0-14 15,0 0 7 1,5 0-7-16,1 0-26 0,7-9-48 16,-2-6-105-16,0-4-382 0</inkml:trace>
        </inkml:traceGroup>
        <inkml:traceGroup>
          <inkml:annotationXML>
            <emma:emma xmlns:emma="http://www.w3.org/2003/04/emma" version="1.0">
              <emma:interpretation id="{11E1507B-A8F9-4F7A-A964-2576C25AB94D}" emma:medium="tactile" emma:mode="ink">
                <msink:context xmlns:msink="http://schemas.microsoft.com/ink/2010/main" type="inkWord" rotatedBoundingBox="22699,9292 22677,9304 22669,9289 22690,9277"/>
              </emma:interpretation>
              <emma:one-of disjunction-type="recognition" id="oneOf1">
                <emma:interpretation id="interp5" emma:lang="en-US" emma:confidence="0.5">
                  <emma:literal>.</emma:literal>
                </emma:interpretation>
                <emma:interpretation id="interp6" emma:lang="en-US" emma:confidence="0">
                  <emma:literal>`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\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157.4467">-4264 209 108 0,'0'0'230'15,"0"0"-160"-15,0 0-48 16,0 0-19-16,0 0 1 15,0 0-4-15,0 0-10 16,0 0 9-16,0-3-16 16,0 3 17-16,0 0 6 15,0 0-5-15,0 0 32 0,0 0 1 16,0 0-25-16,-7 0 8 16,-2 0 17-16,3 0-7 15,2 0 5-15,1 0-26 16,3 0 12-16,0 0-17 15,0 0-1-15,0 0 0 16,0 0-11-16,0 0 11 16,0 0 2-16,0 0-2 15,0 0 7 1,0 0-6-16,0 0 25 0,0 0 27 16,0 0 2-16,0 0 3 15,0 0-22-15,0 0-23 16,0 0-3-16,0 0-10 15,0 0 0-15,0 0 0 16,0 0-1-16,0 0-5 0,0 0-1 16,0 0-22-16,0 0-2 15,0 0-42-15,0 0-33 16,0 0-16-16,0 0-142 0</inkml:trace>
        </inkml:traceGroup>
        <inkml:traceGroup>
          <inkml:annotationXML>
            <emma:emma xmlns:emma="http://www.w3.org/2003/04/emma" version="1.0">
              <emma:interpretation id="{23F64693-2CDF-457F-81A9-0A940C3379E1}" emma:medium="tactile" emma:mode="ink">
                <msink:context xmlns:msink="http://schemas.microsoft.com/ink/2010/main" type="inkWord" rotatedBoundingBox="21346,10203 21287,10236 21280,10224 21338,10190"/>
              </emma:interpretation>
              <emma:one-of disjunction-type="recognition" id="oneOf2">
                <emma:interpretation id="interp10" emma:lang="en-US" emma:confidence="0.5">
                  <emma:literal>.</emma:literal>
                </emma:interpretation>
                <emma:interpretation id="interp11" emma:lang="en-US" emma:confidence="0">
                  <emma:literal>-</emma:literal>
                </emma:interpretation>
                <emma:interpretation id="interp12" emma:lang="en-US" emma:confidence="0">
                  <emma:literal>_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2199.8713">-5682 1140 71 0,'0'0'66'0,"0"0"-27"16,0 0-19-16,0 0 22 15,0 0 38-15,0 0-13 16,0 0 13-16,44-12 2 15,-44 12-11-15,0 0 37 16,0 0-4-16,0 0-6 16,0 0-8-16,0 0-43 15,0 0-6-15,0 0-41 16,0 0 9-16,0 0-3 16,0 0-6-16,0 0 0 15,0 0-1-15,0 0 9 16,0 0-8-16,0 0 0 0,0 0 1 15,0 0 7-15,0 0-8 16,0 0 2-16,0 0 17 16,0 0-18-16,0 0 9 15,0 0-10-15,0 0 0 16,0 0 7-16,0 0-7 16,0 0 0-16,0 0-1 15,0 0-32-15,3 0-116 16,5-3-112-16,3-3-8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4:36:28.59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2C0893-98F8-4D14-9B96-56EF5F1841B5}" emma:medium="tactile" emma:mode="ink">
          <msink:context xmlns:msink="http://schemas.microsoft.com/ink/2010/main" type="writingRegion" rotatedBoundingBox="15769,618 27849,-654 28407,4637 16327,5911"/>
        </emma:interpretation>
      </emma:emma>
    </inkml:annotationXML>
    <inkml:traceGroup>
      <inkml:annotationXML>
        <emma:emma xmlns:emma="http://www.w3.org/2003/04/emma" version="1.0">
          <emma:interpretation id="{F0943696-7A91-4760-B263-B9A265665A2E}" emma:medium="tactile" emma:mode="ink">
            <msink:context xmlns:msink="http://schemas.microsoft.com/ink/2010/main" type="paragraph" rotatedBoundingBox="15920,356 23350,178 23414,2808 15983,2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45BBFC-5CF6-446C-8FA6-2DB824E6C3BB}" emma:medium="tactile" emma:mode="ink">
              <msink:context xmlns:msink="http://schemas.microsoft.com/ink/2010/main" type="inkBullet" rotatedBoundingBox="15972,2546 15997,2545 15998,2556 15973,2557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-2548 2273 82 0,'0'0'171'0,"0"0"-78"0,0 0 3 15,0 0 16-15,0 0 5 16,0 0-33-16,0 0-25 15,0-2 9-15,0 2-26 16,0 0-9-16,0 0-11 16,0 0-21-16,0 0-1 15,0 0 0-15,0 0 1 16,0 0 13-16,0 0-5 16,0 0 21-16,0 0 37 15,-3 0-15-15,0 0 16 0,0 0-23 16,3 0-27-1,0 0-3-15,0 0-15 0,0 0-1 16,0 0 0-16,0 0-13 16,0 0 12-16,0 0-8 15,0 0 4-15,0 0 5 16,0 0 1-16,0 0 0 16,0 0-1-1,0 0 1-15,0 0 0 0,0 0 0 16,0 0 1-1,0 0 0-15,0 0-1 0,0 0 0 16,0 0 0-16,0 0 2 16,0 0-4-16,0 0-7 15,0 0-82-15,-7-4-136 16,-2-1-272-16</inkml:trace>
      </inkml:traceGroup>
      <inkml:traceGroup>
        <inkml:annotationXML>
          <emma:emma xmlns:emma="http://www.w3.org/2003/04/emma" version="1.0">
            <emma:interpretation id="{07823274-288F-43A9-9AFA-BA0B4E4532FE}" emma:medium="tactile" emma:mode="ink">
              <msink:context xmlns:msink="http://schemas.microsoft.com/ink/2010/main" type="line" rotatedBoundingBox="16475,343 23350,178 23414,2808 16538,2973"/>
            </emma:interpretation>
          </emma:emma>
        </inkml:annotationXML>
        <inkml:traceGroup>
          <inkml:annotationXML>
            <emma:emma xmlns:emma="http://www.w3.org/2003/04/emma" version="1.0">
              <emma:interpretation id="{26C45F1D-8575-4D37-A560-F9528CDD4576}" emma:medium="tactile" emma:mode="ink">
                <msink:context xmlns:msink="http://schemas.microsoft.com/ink/2010/main" type="inkWord" rotatedBoundingBox="18945,284 19081,2873 16562,3005 16426,416"/>
              </emma:interpretation>
              <emma:one-of disjunction-type="recognition" id="oneOf1">
                <emma:interpretation id="interp1" emma:lang="en-US" emma:confidence="0.5">
                  <emma:literal>g"</emma:literal>
                </emma:interpretation>
                <emma:interpretation id="interp2" emma:lang="en-US" emma:confidence="0">
                  <emma:literal>o"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☺</emma:literal>
                </emma:interpretation>
                <emma:interpretation id="interp5" emma:lang="en-US" emma:confidence="0">
                  <emma:literal>"g"</emma:literal>
                </emma:interpretation>
              </emma:one-of>
            </emma:emma>
          </inkml:annotationXML>
          <inkml:trace contextRef="#ctx0" brushRef="#br0" timeOffset="-1112.3777">-1130 1104 172 0,'0'0'219'16,"0"0"-167"-16,0 0-52 0,0 0 55 16,0 0 27-16,0 0-5 15,0 0-7-15,0-14-47 16,0 14-8-16,0 0 11 15,0 0-7-15,0 0 12 16,0 0-31-16,0 0 5 16,0 0-11-16,0 0 6 15,0 0-2-15,0 0 2 16,0 0-35-16,0 0-1 16,0 0-7-16,0 0-13 0,0 0 4 15,0 0-26 1,0 0 26-16,0 0 45 0,7-3-3 15,-1 3 4-15,0 0-19 16,1 0-14-16,-4 0 25 16,0 0-5-16,0 0 19 15,-3 0-6-15,0 0 12 16,0 0-4-16,0 0 8 16,0 0 10-16,0 0 53 15,0 0 7-15,0 0 5 16,0 0-10-16,0 0-16 15,0 0 9-15,0 0-16 16,0 0-26-16,0 0 19 16,-6 0-19-16,-4 0-15 0,-2 0-11 15,-1 0 6-15,-3 0-6 16,0 0 0-16,2 0 0 16,0 0 9-16,-2 3 17 15,8 0 40-15,-5-3-2 16,1 2-41-16,2-2-4 15,-3 4-17-15,1-2-1 16,-1 1 8-16,1 0-9 16,-1 0 0-16,-3 6 0 15,0-1 7-15,-3 3-7 16,-6 6 0-16,3-2 0 16,-3 1 0-16,3-2 0 15,3 1 0-15,1-4 0 16,1 3 6-16,4-5-6 0,2 2 0 15,-2-2 0-15,4-1 3 16,-1 0-3-16,4-2 2 16,0-3 10-16,-1-1-9 15,4 2 10-15,-3-2-12 16,3-2-1-16,0 3 11 16,-1-1-11-16,1 2 0 15,0-2 0-15,0 1 2 16,-3 3-2-16,-1 0 0 15,-2 3-3-15,-1-1 3 16,-2 3 0-16,2-2 0 16,1 2 0-16,-4 1 7 0,1-2-6 15,-1 4 1 1,-3-2-1-16,4-3 20 0,2 2-15 16,-6-3 9-16,7 1-1 15,-4 0-12-15,5-1 1 16,-3 0-3-16,0 4-1 15,0-3 0-15,-5 5 1 16,5 2 0-16,-2 0-1 16,-3 5 10-16,1-1-7 15,-4 3-2-15,0 2 0 16,0 5 10-16,0 2 11 16,3 2-1-16,4 0-1 15,2-2-19-15,7-4 16 0,3-6-16 16,0 1 1-16,0-6 2 15,0 1-3-15,3 1 0 16,3-5 0-16,1 6 6 16,-1-3-7-16,-3 5 1 15,0 1 0-15,0 0-6 16,1 2 6-16,2-2 0 16,0 2 0-16,1-3 4 15,5 2-5-15,-2-2 1 16,5-4-17-16,1-7 16 15,0 0-12-15,3-3 8 16,-3 3 4-16,-2-2 0 16,0-1 0-16,2 4 1 15,0-1-2-15,-2 0 0 16,5 4 2-16,-3-1 0 0,6 6 0 16,-3-3 1-16,6 0 0 15,1-1-1-15,-4 2-1 16,3-7-1-16,-3 1 2 15,0-2 0-15,-3 2 0 16,0-3 2-16,0-1-2 16,-3-1 0-16,-5 2-1 15,2-1-1-15,1-1 2 16,-3 1 0-16,5-2 0 16,0 0 1-16,3 0 0 15,0-5-1-15,0 3 0 16,-4 0-2-16,4 1 2 15,0 0 0-15,0 4 0 16,0 2 6-16,5-2-6 0,3 3 1 16,-2-3 1-16,2-2 11 15,2 1-13-15,-1-2 1 16,4 0 7-16,-1-1-7 16,-2 2-2-16,-4-1 1 15,-3-5-1-15,-3 5 0 16,0-3 2-16,0-3-1 15,3 0 2-15,-1 0 6 16,-2 0-8-16,-3 0 0 16,-1 0 0-16,-2-5 4 15,6-4-3-15,3-5-1 0,3-3 6 16,7 1-5-16,-1-8-2 16,-2 8 1-16,-7-2 0 15,-3 1-2-15,0 6 10 16,-8 1-8-16,2-3 0 15,-4 2 2-15,-2 3-1 16,-4 2-1-16,0 0 0 16,3-3-1-16,1 4 2 15,-1-6 0-15,3-3-1 16,4-3 1-16,0-3 0 16,-1-3-1-16,-2 1 0 15,2-1-1-15,1-1-3 16,-3 5 4-16,-1 2 0 15,-3 2 6-15,-3 8-3 16,1-5-3-16,-1 1 0 0,0-4-2 16,0-4 4-16,3-4-2 15,1-2 0-15,-1 0 1 16,0-1-1-16,4 1 0 16,-4 2-1-16,0-3-1 15,1 4 4-15,-4-1-1 16,-3 1-1-16,0-1 1 15,0 3 5-15,0 0-6 16,0-4 0-16,0 6 18 16,0-5-17-16,0-2 11 15,0-1-11-15,0 4 0 16,0 3 23-16,0-2-23 16,0 4 8-16,0 0 14 0,0 0-17 15,0-3 5 1,0 2-2-16,0 2-9 0,0-4 16 15,-6 2-8-15,-4 2 1 16,4-4 9-16,-1 1-17 16,-2-1 13-16,3-1-14 15,-1-1 7-15,-2 3-2 16,3-4-5-16,-1 3 0 16,-2-2-1-16,-1 2 2 15,1 2-1-15,-1 5 0 16,1-2 0-16,0 5 4 15,-1-3-4-15,4 6 0 16,-4-2 9-16,4-3-8 0,-4 2-1 16,1-3 0-16,1 0 1 15,-6-2 0-15,4-2-1 16,-1 3 0-16,-3 3 1 16,6 0-1-16,-3 2 19 15,3 0-7-15,-3 1-12 16,3 3 25-16,-5-1-25 15,4 0 7-15,-4 0 1 16,-3 1-7-16,4-1 3 16,-4 1-4-16,-3-4 0 15,0 1-1-15,-3-1 1 16,0-1 0-16,-3-5 1 0,-4 4 8 16,1-1-10-16,-4 1 1 15,5 2 0-15,2 4 8 16,3-1-7-16,0 3 21 15,3 3-14-15,3 0 0 16,0 0-9-16,3 0 1 16,4 0-2-16,3 0 1 15,-1 0 1-15,4 0 0 16,-3 0-1-16,0 0 1 16,-1 0-1-16,-2 0 1 15,-4 0-6-15,0 0-1 16,1 0 7-16,-4 0 0 15,0 5-1-15,2 2-7 16,-5 2 0-16,3-2-10 16,3-1-14-16,4 0 17 0,-1 0-53 15,4-6-40 1,-7 0-57-16,1 0-205 0,-4-4-519 0</inkml:trace>
          <inkml:trace contextRef="#ctx0" brushRef="#br0" timeOffset="6241.9604">-1715 1101 42 0,'0'0'0'0</inkml:trace>
          <inkml:trace contextRef="#ctx0" brushRef="#br0" timeOffset="6508.0615">-1633 849 63 0,'0'0'95'0,"0"0"19"15,0 0-29-15,38-166 13 16,-38 134 3-16,0 4-37 16,0 2-51-16,0 3 2 0,0 4-15 15,0 2-8-15,7 2 7 16,8 1-22-16,4-2-17 16,2-1 12-16,6-3 10 15,-3 1 10-15,-2-1-3 16,-6 2-4-16,-7 1-2 15,-9 3-9-15,0 3-13 16,0 2 13-16,0 4 26 16,-6-1 29-16,-4 6-29 15,7 0-16-15,3 0-108 16,0 0-19-16,0 2 22 0</inkml:trace>
          <inkml:trace contextRef="#ctx0" brushRef="#br0" timeOffset="6936.1198">-1346 422 38 0,'0'0'23'0,"0"0"65"16,0 0-5-16,0 0-10 15,0 0-26-15,0 0-37 16,0 0 0-16,-19 101-10 16,19-86-7-16,0 2 7 15,0-3-2-15,9-1-8 16,1-4-19-16,-7 0 29 15,0 0 0-15,-3 1-1 16,0 8 1-16,-10-1 6 16,-15 8-5-16,-6 1 1 0,2-1 8 15,1 4-9 1,4-5-1-16,8-6 0 0,5-4-1 16,8 0 1-16,3-5-17 15,0-4-16-15,0 4-14 16,0-3 26-16,0 2 14 15,0 1-5-15,0 2 12 16,-2 6 6-16,-4 0-4 16,-5 0-1-16,0 3 0 15,-2 3 6-15,2-4 6 16,3 2-12-16,2-7 0 16,6-4-2-16,0-1-11 15,0-6-5-15,0 0-15 16,0-3-18-16,0 2 2 0,0 2-2 15</inkml:trace>
          <inkml:trace contextRef="#ctx0" brushRef="#br0" timeOffset="5309.4936">-94 332 28 0,'0'0'1'0,"0"0"6"16,0 0-1-16,0 0-5 16,0 0-1-16,0 0 0 15,0 0-11-15,-64 67 9 16,39-47-11-16,3 0-4 15</inkml:trace>
          <inkml:trace contextRef="#ctx0" brushRef="#br0" timeOffset="4915.2486">399 0 16 0,'0'0'25'16,"0"0"-5"-16,0 0-10 15,-182 178-10-15,128-129 18 16,4-8-17-16,7-6-1 16,10-6-33-16,-4 1-24 15</inkml:trace>
        </inkml:traceGroup>
        <inkml:traceGroup>
          <inkml:annotationXML>
            <emma:emma xmlns:emma="http://www.w3.org/2003/04/emma" version="1.0">
              <emma:interpretation id="{E6689E9E-FB86-4259-A077-86FDF6F75E12}" emma:medium="tactile" emma:mode="ink">
                <msink:context xmlns:msink="http://schemas.microsoft.com/ink/2010/main" type="inkWord" rotatedBoundingBox="19171,1261 20822,683 21121,1536 19469,2114"/>
              </emma:interpretation>
              <emma:one-of disjunction-type="recognition" id="oneOf2">
                <emma:interpretation id="interp6" emma:lang="en-US" emma:confidence="0.5">
                  <emma:literal>•In</emma:literal>
                </emma:interpretation>
                <emma:interpretation id="interp7" emma:lang="en-US" emma:confidence="0">
                  <emma:literal>"*V</emma:literal>
                </emma:interpretation>
                <emma:interpretation id="interp8" emma:lang="en-US" emma:confidence="0">
                  <emma:literal>"*IV</emma:literal>
                </emma:interpretation>
                <emma:interpretation id="interp9" emma:lang="en-US" emma:confidence="0">
                  <emma:literal>"*In</emma:literal>
                </emma:interpretation>
                <emma:interpretation id="interp10" emma:lang="en-US" emma:confidence="0">
                  <emma:literal>'*V</emma:literal>
                </emma:interpretation>
              </emma:one-of>
            </emma:emma>
          </inkml:annotationXML>
          <inkml:trace contextRef="#ctx0" brushRef="#br0" timeOffset="18500.4025">984 852 170 0,'0'0'73'0,"0"0"-73"16,0 0 0-16,0 0 12 15,0 0-12-15,0 0-62 16,0 0-20-16,-54 48 13 0,46-32 30 16,5-1 36-1,-5 14 3-15,3-7 0 0,2 1 0 0</inkml:trace>
          <inkml:trace contextRef="#ctx0" brushRef="#br0" timeOffset="18845.1074">1022 975 68 0,'0'0'43'16,"0"0"-7"-16,0 0 57 0,0 0-11 15,0 0-30-15,0 0-46 16,0 0-5-16,0-6-2 16,0 6 1-16,0 0 0 15,3 0 0-15,6 2 1 16,-2-2 1-16,-1 4-2 16,0-4 1-16,1 3-1 15,-4-3 0-15,-3 0 1 16,3 0 12-16,-3 0-12 15,3 0-2-15,3 2-6 16,4-2-14-16,9 5-81 16,0-2-51-16</inkml:trace>
          <inkml:trace contextRef="#ctx0" brushRef="#br0" timeOffset="19190.9123">1022 975 9 0,'208'16'140'0,"-203"-16"7"0,0 0-17 15,-5 0 13-15,0 0 46 16,0 0-25-16,-8 0-6 15,0 0-28-15,-2 0-69 16,4 0-29-16,3 3-32 16,-3 6 0-16,-1 4-6 15,-2 13 12-15,-4 8-7 16,-3 6 1-16,1-1 0 16,-1 4 2-16,-3-7-1 15,-3 1 0-15,-3 3 13 16,-7 0-12-16,-3 2 50 0,-3 0-22 15,5 1-5-15,6-5 1 16,6-8-26-16,9-5 0 16,5-5 0-16,4-8-4 15,3-3 4-15,0-4-42 16,0-5-35-16,0 0 16 16,0 0-1-16,3 0 3 15,7-19 40-15,2-5-136 16,6-29-131-16,-1 7 22 15,-4 0-98-15</inkml:trace>
          <inkml:trace contextRef="#ctx0" brushRef="#br0" timeOffset="19631.1766">1028 1141 121 0,'0'0'277'0,"0"0"-44"0,0 0 3 16,0 0-35-16,0 0-20 15,0 0-37-15,0 0-35 16,0-102-66-16,0 99-42 15,0 3 12-15,0 0-13 16,0 0-7-16,3 0-6 16,19 17 0-16,4 9 12 15,2 7 1-15,-3 1-11 16,-3 3 11-16,-3-3-5 16,-6 0 5-16,3-5 2 15,-4-2 4-15,-2 3-7 16,1-5 1-16,0 1 0 15,-3-3 6-15,0-1-6 0,0-3 0 16,-2 1-1-16,4-6-21 16,-1-2 10-16,-1-3-17 15,-3-4-23 63,1-1 17-78,-6-3-23 0,3-1 0 32,-3 0 3-32,0 0-91 0,0 0-152 0,0-10-97 0</inkml:trace>
          <inkml:trace contextRef="#ctx0" brushRef="#br0" timeOffset="20009.4801">1098 1648 327 0,'0'0'124'0,"0"0"-89"16,0 0-29-16,0 0 76 16,0 0 19-16,0 0-30 15,0 0 5-15,-16 5 5 16,13-1 30-16,-4-4 19 16,4 1-25-16,0-1-23 15,3 0-47-15,0 0-28 16,0 0 11-16,0 0 5 0,0 0 18 15,0 0-30 1,13 0-2-16,15 0 7 0,10 0-8 16,12-10-7-16,9-4-2 15,4-1 5-15,4 3-4 16,-4 2 7-16,-6 2-5 16,-8 2-4-16,-8 0-9 15,-6 3 5-15,-7-3 4 16,-6 4 4-16,-9-3-2 15,-4 1 0-15,-5 4 1 16,-4 0 1-16,0 0-2 16,0 0-14-16,0-4 4 15,-16 4-70-15,-19 0-83 16,7-1-207-16,-4 1-348 0</inkml:trace>
          <inkml:trace contextRef="#ctx0" brushRef="#br0" timeOffset="20929.4779">1708 870 325 0,'0'0'124'15,"0"0"-41"-15,0 0-40 16,0 0 126-16,0 0-18 0,0 0-89 16,0 0-36-16,0-36-24 15,0 36 8-15,0 0-10 16,0 0 2-1,0 0 1-15,0 0-3 0,0 0-14 16,0 1 1-16,3 19 13 16,3 5 59-16,1 10 32 15,5 1-31-15,1 1-21 16,6 5-29-16,3-2 3 16,0 2-2-16,3 1-11 15,-1-6 1-15,3 1-1 16,-3-8 8-16,1-2-3 15,-3-3-4-15,-3-1 0 16,-3-9 6-16,-3 0-7 16,-7-4 0-16,0-1-1 0,-6-5 0 15,3-2 0 1,-3-1 1-16,0-2 0 0,0 0 15 16,0 0-7-16,0 0 10 15,0 0-15-15,0 0 5 16,3 0 7-16,1 0-15 15,-4 0 0-15,6 0 35 16,0-10-18-16,7-13-1 16,3-11-16-16,3-6 7 15,0-8 5-15,-2-9 36 16,7-4-25-16,1-5-19 16,-3-5 7-16,2 3 2 15,-5 3 17-15,0 8-29 16,-3 10 39-16,-4 4-31 15,4 8 4-15,-6 5-4 0,2 6-2 16,-2 8-7-16,-4 8 0 16,-3 2-18-16,-3 6 16 15,0 0-15-15,0 0-21 16,0 0-13-16,0 8 2 16,0 9 34-16,0 6-20 15,0-3-56-15,0 8-44 16,0-8-214-16,0-2-139 0</inkml:trace>
        </inkml:traceGroup>
        <inkml:traceGroup>
          <inkml:annotationXML>
            <emma:emma xmlns:emma="http://www.w3.org/2003/04/emma" version="1.0">
              <emma:interpretation id="{54BF16A0-E71E-4EEE-87CA-4B65A732C8B7}" emma:medium="tactile" emma:mode="ink">
                <msink:context xmlns:msink="http://schemas.microsoft.com/ink/2010/main" type="inkWord" rotatedBoundingBox="21561,1206 23374,1162 23399,2218 21586,2261"/>
              </emma:interpretation>
              <emma:one-of disjunction-type="recognition" id="oneOf3">
                <emma:interpretation id="interp11" emma:lang="en-US" emma:confidence="0.5">
                  <emma:literal>and</emma:literal>
                </emma:interpretation>
                <emma:interpretation id="interp12" emma:lang="en-US" emma:confidence="0">
                  <emma:literal>IQ</emma:literal>
                </emma:interpretation>
                <emma:interpretation id="interp13" emma:lang="en-US" emma:confidence="0">
                  <emma:literal>10</emma:literal>
                </emma:interpretation>
                <emma:interpretation id="interp14" emma:lang="en-US" emma:confidence="0">
                  <emma:literal>Ad</emma:literal>
                </emma:interpretation>
                <emma:interpretation id="interp15" emma:lang="en-US" emma:confidence="0">
                  <emma:literal>Add</emma:literal>
                </emma:interpretation>
              </emma:one-of>
            </emma:emma>
          </inkml:annotationXML>
          <inkml:trace contextRef="#ctx0" brushRef="#br0" timeOffset="15127.0885">3124 1976 760 0,'0'0'173'0,"0"0"-167"15,0 0 7-15,0 0 80 16,0 0-38-16,0 0-28 15,0 0-17-15,40-13-8 16,-24 4 53-16,-4-3 13 16,4 3-2-16,0-1-18 15,3 1-47-15,3 4 12 16,0-1-13-16,6 2 0 16,4 2 0-16,6-1 0 0,0 0 0 15,8-2 0-15,1-1 5 16,-3 0-6-16,1 0 1 15,-11 1-1-15,-5 0-1 16,-10 1 2-16,-10 0-1 16,-4 3-11-16,-5-3-34 15,0-4-30-15,-3-3-142 16,-16-1-640-16</inkml:trace>
          <inkml:trace contextRef="#ctx0" brushRef="#br0" timeOffset="14369.0294">3426 1249 61 0,'0'0'43'0,"0"0"-8"0,0 0 2 16,0 0-12-16,0 0-4 15,0 0-2-15,0 0 16 16,175-103 28-16,-156 89 25 16,-3 1 10-16,-6-2 18 15,-4 1 12-15,-6 0 31 16,0 3 10-16,0 2-34 16,0 3-38-16,0 4-45 15,0-2 0-15,0 2-36 0,0 2-14 16,0 0 17-16,0 0-19 15,0 0 1-15,0 0 4 16,0 0-4-16,0 0-2 16,0 0 1-16,0 0-23 15,0 0 4-15,0 0 14 16,-13 2 5-16,-2 19 50 16,-8 4-39-16,-2 4 16 15,-3 4-27-15,-1 1 0 16,4 4 9-16,-3 0-8 15,4 5-1-15,-6 3 10 16,6-4-10-16,-6 3 0 16,0-3 0-16,-2-1 0 15,-2-1 12-15,2-7-12 0,4-5 8 16,2-5-6-16,11-6 4 16,2-3-6-16,7-5 0 15,-1-1 0-15,1 1-8 16,3-3 8-16,1-1 0 15,-1 0-9-15,0 1-37 16,-5 0 11-16,0 0-15 16,-5-4-61-16,-9-2-57 15,6 0-113-15,0-6-59 0</inkml:trace>
          <inkml:trace contextRef="#ctx0" brushRef="#br0" timeOffset="14764.8155">3315 1328 540 0,'0'0'316'15,"0"0"-157"-15,0 0-50 16,0 0-14-16,0 0 7 16,0 0-64-16,0 0-37 15,0-12-2-15,0 12-9 16,0 0 10-16,7 6-8 15,8 9 8-15,1 4 0 16,-3 1 0-16,-2 5-4 16,0 7 2-16,-3-2 4 15,3 8-2-15,-3-2 21 0,5-5-20 16,4-1 11-16,-3 0-12 16,9-9 0-16,-4 3-6 15,3-4 6-15,-3-4 0 16,-1-1 0-16,-5-1-13 15,0-5 6-15,-7 2-19 16,-3-1-26-16,-3-6 23 16,0 5-32-16,0-4 17 15,0 1 30-15,-9 2-53 16,-17 1-11-16,1 0-154 16,3-7-138-16</inkml:trace>
          <inkml:trace contextRef="#ctx0" brushRef="#br0" timeOffset="15945.024">4183 1234 687 0,'0'0'149'0,"0"0"-149"15,0 0-18-15,0 0 18 16,0 0 61-16,0 0-39 16,0 0 5-16,-47-42-1 15,44 36 26-15,-4 3 38 16,1-3-16-16,-3 4-1 16,-1 2 13-16,1-3-48 15,-1 3 17-15,1 0-32 16,-4 0-23-16,2 5 8 15,-5 16-8-15,0 7-1 16,2 3 1-16,9 3-1 16,5 6-5-16,0 0 6 0,0 0 0 15,5-1-12 1,11-5 1-16,6-1-10 0,0-7 13 16,0-3-21-16,4-4 17 15,-1-6-14-15,0-4 0 16,4 1 25-16,2-8-7 15,-2-2 8-15,2 0-25 16,-2 0 12-16,1 0 12 16,3-6 1-16,-3-13-17 15,2-9 17-15,-1-4 0 16,-2-1 7-16,-4-11 4 16,-3 3 2-16,-6-8 39 15,-4-2-6-15,-5 1-18 0,-4-1-5 16,-3-1 10-1,0 5 11-15,0-2-25 0,-6 7-18 16,-13 5 5-16,-3 3-6 16,-1 9 0-16,-2 5-1 15,3 6 0-15,3 8-10 32,0 6-9-17,4 0-37-15,-3 6 23 0,-1 19-24 16,-16 21-34-16,2-5-104 15,6-6-326-15</inkml:trace>
          <inkml:trace contextRef="#ctx0" brushRef="#br0" timeOffset="16254.8453">4359 1127 1196 0,'0'0'258'16,"0"0"-222"-16,0 0-23 16,0 0-9-16,0 0-4 15,0 0-15-15,0 0 14 16,33 116 2-16,-3-71 3 16,11-2-4-16,3-3-21 15,-3-10 1-15,-3-2-16 16,-3-7 21-16,-8-1 15 0,0-4-14 15,-13-1 13-15,-1 0 1 16,-4-8-11-16,-2 2 9 16,2-1-15-16,1-5-57 15,28-3-74-15,-7 0-180 16,7-20-158-16</inkml:trace>
        </inkml:traceGroup>
      </inkml:traceGroup>
    </inkml:traceGroup>
    <inkml:traceGroup>
      <inkml:annotationXML>
        <emma:emma xmlns:emma="http://www.w3.org/2003/04/emma" version="1.0">
          <emma:interpretation id="{8C4E2424-4AC5-4DAB-873C-C6D8FD7766AD}" emma:medium="tactile" emma:mode="ink">
            <msink:context xmlns:msink="http://schemas.microsoft.com/ink/2010/main" type="paragraph" rotatedBoundingBox="19056,3221 27893,1531 28461,4505 19624,61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68B6A9-7046-42B8-A2E8-7972FB321856}" emma:medium="tactile" emma:mode="ink">
              <msink:context xmlns:msink="http://schemas.microsoft.com/ink/2010/main" type="inkBullet" rotatedBoundingBox="19056,3221 20548,2935 20867,4603 19375,4888"/>
            </emma:interpretation>
            <emma:one-of disjunction-type="recognition" id="oneOf4">
              <emma:interpretation id="interp16" emma:lang="en-US" emma:confidence="0">
                <emma:literal>G</emma:literal>
              </emma:interpretation>
              <emma:interpretation id="interp17" emma:lang="en-US" emma:confidence="0">
                <emma:literal>A</emma:literal>
              </emma:interpretation>
              <emma:interpretation id="interp18" emma:lang="en-US" emma:confidence="0">
                <emma:literal>;</emma:literal>
              </emma:interpretation>
              <emma:interpretation id="interp19" emma:lang="en-US" emma:confidence="0">
                <emma:literal>f</emma:literal>
              </emma:interpretation>
              <emma:interpretation id="interp20" emma:lang="en-US" emma:confidence="0">
                <emma:literal>&amp;</emma:literal>
              </emma:interpretation>
            </emma:one-of>
          </emma:emma>
        </inkml:annotationXML>
        <inkml:trace contextRef="#ctx0" brushRef="#br0" timeOffset="24729.6188">1060 3754 504 0,'0'0'261'0,"0"0"-185"15,0 0-3-15,0 0 77 16,0 0-5-16,0 0-67 16,0 0-65-16,-7 0 10 15,7 0-22-15,0 0 9 16,0 0 3-16,-3 0-7 15,3 0 22-15,0 0-24 16,0 0 2-16,0 0 7 16,0 0-13-16,0 0 0 15,19 0 0-15,10 0 0 0,5 0 0 16,1-3 0-16,-3 0 1 16,-1 1-1-16,-7 2 1 15,-2 0-1-15,-3 0 0 16,-6 8-16-16,0 5 16 15,-1 2-8-15,-5-1 5 16,2 4-5-16,-3-1 8 16,-3-3-1-16,4 2-12 15,-4-5-10-15,0 4 16 16,-3-4-5-16,0 1-14 16,0-1 25-16,0 4 0 15,0 1 1-15,-16 7 18 16,-12 5-2-16,-7 4 11 15,-3-1-8-15,0-3-16 16,5-4 35-16,-2-3-11 16,7-7-8-16,6-4 7 0,3-1-25 15,6-3 19-15,0-6-8 16,1 0-1-16,-7 0 11 16,-3 0-20-16,-4-2-1 15,-4-12 10-15,0-4-9 16,0 0 3-16,5-6-5 15,-1 2 0-15,1-1 0 16,3-3 0-16,0 1 0 16,3 0 10-16,3-1-9 15,1 1-2-15,5-1 1 16,-3 0 0-16,7-2 0 0,3 0 0 16,3-3 0-16,0-6 2 15,0-3-2-15,0-2 0 16,0 0 0-16,0-3 0 15,6 5-8-15,4 8 8 16,-4 4 0-16,7 5 0 16,2 5-17-16,4-1-6 15,3 2-8-15,1 2-1 16,2-2 32-16,3 2-14 16,1-3 14-16,-4 0-1 15,0 3 0-15,4 0 0 16,1-5 1-16,2 4 0 15,6-5 0-15,-1 2 0 0,1-1 0 16,0 4 0 0,-3 1 0-16,-8 1-1 0,-2 6 1 15,-6 1 0-15,-3 2-3 16,0-1 5-16,-3 3-2 16,-4-2 1-16,-3-1 9 15,4 1-11-15,-4-4 1 16,0-3 0-16,1-4 5 15,2-7-5-15,-2 1 0 16,-1-9 10-16,-3 2-4 16,-3-5-1-16,0 1-5 15,0 1 9-15,0 1 11 16,-3 2-2-16,-3 13-7 0,2 4-1 16,1 7-8-16,0 5-4 15,0 0 2-15,0 0-23 16,0 0 17-16,-1 0-31 15,-2 5-4-15,-3 18 12 16,-1 7-32-16,-6 19-71 16,4-6-212-16,-1-10-56 0</inkml:trace>
        <inkml:trace contextRef="#ctx0" brushRef="#br0" timeOffset="25826.3122">1787 4000 776 0,'0'0'184'15,"0"0"-160"-15,0 0-6 16,0 0 12-16,0 0-4 0,0 0-26 16,0 0-3-16,3-2-7 15,3 2 9-15,0 0 2 16,1 2 2-16,-4 4 17 16,3 1 5-16,-3-1 27 15,1 1-32-15,2 2 5 16,0 1-1-16,-1 7-18 15,6 7 17-15,2 3-4 16,-4 8-6-16,4 4 10 16,-5 1-21-16,6-4-2 15,-3-2 0-15,-1-3 6 16,-1-8-6-16,1-5 0 16,-7-8 0-16,-3-4 1 15,3-3-1-15,-3-3 11 16,0 0 7-16,0 0-8 0,0 0 32 15,0 0-13-15,0 0-22 16,0 0 7-16,3 0-14 16,-3 0 0-16,3 0 0 15,4-3 7-15,-1-10-16 16,7-11 9-16,-1-5-3 16,7-7 2-16,3-6 1 15,0-6 0-15,-3-1-1 16,3-1 4-16,-6-1-3 15,3 2 0-15,-6 7 0 0,-2 2 0 16,-3 13 2 0,-2 1 6-16,-4 7 13 0,1 1-20 15,0 4 5-15,2 5-6 16,-5 3-2-16,3 4-5 16,-3 2 5-16,3 0 1 15,-1 0 1-15,4-2-22 16,-3 2 22-16,4 0-16 15,-4 0-13-15,0 0-7 16,-3 0-45-16,0 0-26 16,0 4-141 15,0 5-105 31</inkml:trace>
      </inkml:traceGroup>
      <inkml:traceGroup>
        <inkml:annotationXML>
          <emma:emma xmlns:emma="http://www.w3.org/2003/04/emma" version="1.0">
            <emma:interpretation id="{665D615E-49BB-46BE-B557-76736CBADF9A}" emma:medium="tactile" emma:mode="ink">
              <msink:context xmlns:msink="http://schemas.microsoft.com/ink/2010/main" type="line" rotatedBoundingBox="22121,2924 27255,1943 27479,3115 22345,4097"/>
            </emma:interpretation>
          </emma:emma>
        </inkml:annotationXML>
        <inkml:traceGroup>
          <inkml:annotationXML>
            <emma:emma xmlns:emma="http://www.w3.org/2003/04/emma" version="1.0">
              <emma:interpretation id="{8FB8D824-3358-4251-BC61-5938AE9E5E48}" emma:medium="tactile" emma:mode="ink">
                <msink:context xmlns:msink="http://schemas.microsoft.com/ink/2010/main" type="inkWord" rotatedBoundingBox="22210,3389 22746,3286 22802,3578 22265,3681"/>
              </emma:interpretation>
              <emma:one-of disjunction-type="recognition" id="oneOf5">
                <emma:interpretation id="interp21" emma:lang="en-US" emma:confidence="0.5">
                  <emma:literal>=</emma:literal>
                </emma:interpretation>
                <emma:interpretation id="interp22" emma:lang="en-US" emma:confidence="0">
                  <emma:literal>x</emma:literal>
                </emma:interpretation>
                <emma:interpretation id="interp23" emma:lang="en-US" emma:confidence="0">
                  <emma:literal>_</emma:literal>
                </emma:interpretation>
                <emma:interpretation id="interp24" emma:lang="en-US" emma:confidence="0">
                  <emma:literal>X</emma:literal>
                </emma:interpretation>
                <emma:interpretation id="interp25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28768.9986">3709 3340 98 0,'0'0'139'15,"0"0"-138"-15,0 0 8 16,0 0-9-16,0 0 29 16,0 0 21-16,0 0 19 15,3-16 28-15,-3 16 56 16,0 0 22-16,0 0-9 15,0 0-7-15,-3 0-65 16,0 0-40-16,3 0-25 16,0 0-29-16,0 0 10 0,0 0-10 15,0 0-13 1,0 0 13-16,0 0-1 0,0 0 1 16,0 0-1-16,0 0 3 15,0 0 1-15,0 0-3 16,0 0 0-16,0 0 6 15,8 0-5-15,14 0-1 16,8-4 8-16,0 0-7 16,8 0-1-16,0-2 0 15,0 4 0-15,0-1 0 16,-2 0 0-16,-1 3 0 16,-5 0 0-16,-6 0-8 15,-2 0 7-15,-6 0-8 16,-4 0-4-16,1 0 13 15,3 0-10-15,-4 0 10 0,7 0 0 16,-3 0 0-16,0-3-2 16,0 3-17-16,-4 0-20 15,-2 0 5-15,-7 0-32 16,-3-2-66-16,0 2-164 16,-16 0-73-16</inkml:trace>
          <inkml:trace contextRef="#ctx0" brushRef="#br0" timeOffset="29257.1807">3799 3100 225 0,'0'0'189'16,"0"0"-114"-16,0 0-39 16,0 0 67-16,0 0 32 15,0 0-31-15,0 0-11 16,-19-8-6-16,16 8-11 16,0 0 14-16,0 0-28 15,0 0-15-15,3 0-7 16,0 0-25-16,0 0 2 15,0 0-15-15,0 0-1 16,0 0-2-16,0 0-5 0,0-4 6 16,12 1 9-16,10-3-3 15,7 4 0-15,-1-1-6 16,1 1 2-16,2-2 4 16,-2 4-6-16,-1 0 0 15,-4 0 0-15,6 0 0 16,-6 0 0-16,1 0 0 15,-3-2-14-15,0 2 13 16,-3-2-21-16,-3-2 2 16,-6 2 2-16,-1-1-19 15,-3 0-4-15,1-6-37 16,-4 0-96-16,-3 2-211 0</inkml:trace>
        </inkml:traceGroup>
        <inkml:traceGroup>
          <inkml:annotationXML>
            <emma:emma xmlns:emma="http://www.w3.org/2003/04/emma" version="1.0">
              <emma:interpretation id="{03EF8C94-C3BF-4985-A720-8D39A9E07FF3}" emma:medium="tactile" emma:mode="ink">
                <msink:context xmlns:msink="http://schemas.microsoft.com/ink/2010/main" type="inkWord" rotatedBoundingBox="23747,2613 25250,2326 25474,3499 23971,3786"/>
              </emma:interpretation>
              <emma:one-of disjunction-type="recognition" id="oneOf6">
                <emma:interpretation id="interp26" emma:lang="en-US" emma:confidence="0.5">
                  <emma:literal>IQ</emma:literal>
                </emma:interpretation>
                <emma:interpretation id="interp27" emma:lang="en-US" emma:confidence="0">
                  <emma:literal>*IQ</emma:literal>
                </emma:interpretation>
                <emma:interpretation id="interp28" emma:lang="en-US" emma:confidence="0">
                  <emma:literal>EQ</emma:literal>
                </emma:interpretation>
                <emma:interpretation id="interp29" emma:lang="en-US" emma:confidence="0">
                  <emma:literal>*Q</emma:literal>
                </emma:interpretation>
                <emma:interpretation id="interp30" emma:lang="en-US" emma:confidence="0">
                  <emma:literal>*le</emma:literal>
                </emma:interpretation>
              </emma:one-of>
            </emma:emma>
          </inkml:annotationXML>
          <inkml:trace contextRef="#ctx0" brushRef="#br0" timeOffset="30135.8137">5870 2214 386 0,'0'0'231'0,"0"0"-128"15,0 0-4-15,0 0 24 16,0 0-13-16,0 0-91 16,0 0-11-16,-13-9-8 15,13 9-22-15,0 0 21 16,-3 0-7-16,-3 15 8 15,-4 6 20-15,-2 3-4 16,-4 3 39-16,-3 5-13 16,-3 3-13-16,0 3 19 15,-4 0-25-15,1 5 0 16,-3 2-14-16,-1 0 4 16,1 3-13-16,1-3 0 0,-3-1 9 15,6-11-11-15,5-8 2 16,6-8 0-16,7-5 0 15,3-11-2-15,3 3 2 16,0-4 0-16,0 0 2 16,0 0-12-16,0 0 5 15,0 0-60-15,3-11-114 16,16-12-190-16,0 3 65 0</inkml:trace>
          <inkml:trace contextRef="#ctx0" brushRef="#br0" timeOffset="30444.5508">5668 2441 322 0,'0'0'140'0,"0"0"-7"0,0 0 73 16,0 0 5-1,0 0-32-15,0 0-50 0,0 0-68 16,-16-108-13-16,16 108-48 16,0 0-1-16,0 0-1 15,0 0-9-15,6 12 11 16,16 10-7-16,7 6 14 15,-1 3-7-15,-3 0 0 16,1 3 0-16,-4 0 0 16,-3 6 0-16,-3 1 0 15,-2-2 0-15,2-3 4 16,-2-5-10-16,0-2 6 16,-1-7-18-16,0-5 0 0,-4-4-18 15,-3-3-13 1,4-5-37-16,-4-1-95 0,1-4-93 15,-7 0-9-15</inkml:trace>
          <inkml:trace contextRef="#ctx0" brushRef="#br0" timeOffset="30747.7612">5505 2822 836 0,'0'0'214'16,"0"0"-156"-16,0 0-32 15,0 0 9-15,0 0-25 16,0 0-10-16,0 0 11 0,52 31 33 16,-17-19-33-16,3-6 2 15,0-1-11-15,0 1 5 16,-4-4-7-16,1 2 0 15,-3-4-10-15,-7 0 3 16,2 3-23-16,0-3-25 16,9 0-22-16,-1 0-101 15,-6-9-134-15</inkml:trace>
          <inkml:trace contextRef="#ctx0" brushRef="#br0" timeOffset="31349.3061">6407 2451 390 0,'0'0'389'0,"0"0"-289"15,0 0-64-15,0 0 28 16,0 0 40-16,0 0-39 16,0 0-59-16,-3-39-6 15,3 39-2-15,0 0-18 16,0 0 17-16,0 9 3 0,0 11 0 16,0 2 25-16,0 2-14 15,-3 6 12-15,-3 0-5 16,-1 5-5-16,4-4 7 15,3 3-20-15,0-6 0 16,0-2 0-16,7-1 0 16,8-4 0-16,4-2-1 15,0-2-18-15,2-3-1 16,1-3-15-16,2-5-2 16,-7 0 5-16,2-6 23 15,0 0 9-15,-3 0 1 0,3-6 6 16,0-16 25-1,0-10-21-15,3-2-1 0,-3-9 32 16,0-4-26-16,-3-7 22 16,-4-3-8-16,-2-2-8 15,-7-1 56-15,-3-1-46 16,0 1-14-16,0 9 5 16,-13 6-23 15,-6 14 18-31,0 11-18 0,-3 14-8 0,0 6-2 0,0 0-34 31,-3 28 14-31,0 8-1 16,-4 24-67-16,7-6-177 0,3-14-258 0</inkml:trace>
          <inkml:trace contextRef="#ctx0" brushRef="#br0" timeOffset="31683.6652">6466 2486 704 0,'0'0'216'16,"0"0"-166"-16,0 0-50 15,0 0 0-15,0 0 17 16,0 0-5-16,0 0 21 15,68 96 21-15,-63-68 8 16,4 4 6-16,-2-1-32 0,-1-3-23 16,7 0 0-16,-1 0-13 15,4 1 7-15,3-1-7 16,3-3-7-16,3 1-6 16,-3-3-16-16,0-1-47 15,1-5-23-15,-4 3-52 16,-5-6-35-16,-3-5-77 0</inkml:trace>
          <inkml:trace contextRef="#ctx0" brushRef="#br0" timeOffset="32241.055">5426 3403 497 0,'0'0'281'0,"0"0"-143"16,0 0-23-16,0 0 34 16,0 0-24-16,0 0-63 15,0 0-10-15,-19 3-8 16,19-3-1-16,0 0 10 15,0 0-33-15,0 0-7 16,0 0-4-16,0 0-3 16,12 0-5-16,26 0 1 15,13 0-2-15,9-3 17 16,2-6-17-16,7-1 0 0,1 1 6 16,-1 3-6-1,-4 3 0-15,-5 0 0 0,-3 3 0 16,-3-2-7-16,-7 2 7 15,1-6-1-15,-2 0-15 16,-2 0-31-16,-6-6-26 16,3-13-51-16,-13-1-150 15,-9 2-493-15</inkml:trace>
        </inkml:traceGroup>
        <inkml:traceGroup>
          <inkml:annotationXML>
            <emma:emma xmlns:emma="http://www.w3.org/2003/04/emma" version="1.0">
              <emma:interpretation id="{C9C9E647-58B9-483C-8859-4962B91B2623}" emma:medium="tactile" emma:mode="ink">
                <msink:context xmlns:msink="http://schemas.microsoft.com/ink/2010/main" type="inkWord" rotatedBoundingBox="26583,2326 27302,2188 27477,3103 26757,3240"/>
              </emma:interpretation>
              <emma:one-of disjunction-type="recognition" id="oneOf7">
                <emma:interpretation id="interp31" emma:lang="en-US" emma:confidence="0.5">
                  <emma:literal>C</emma:literal>
                </emma:interpretation>
                <emma:interpretation id="interp32" emma:lang="en-US" emma:confidence="0">
                  <emma:literal>c</emma:literal>
                </emma:interpretation>
                <emma:interpretation id="interp33" emma:lang="en-US" emma:confidence="0">
                  <emma:literal>€</emma:literal>
                </emma:interpretation>
                <emma:interpretation id="interp34" emma:lang="en-US" emma:confidence="0">
                  <emma:literal>(</emma:literal>
                </emma:interpretation>
                <emma:interpretation id="interp35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35379.6448">8795 2106 487 0,'0'0'302'0,"0"0"-195"15,0 0-42-15,0 0 82 0,0 0-50 16,0 0-49 0,0 0-28-16,-16-31-20 0,16 28 11 15,0 1-11-15,0-4 0 16,0-3 6-16,-10-2-6 16,-5-3 7-16,-8-3 19 15,-5-1-3-15,-2 2 38 16,-5 5-45-16,0 2-15 15,0 4 3-15,10 5-4 16,0 0 0-16,6 0 0 16,-3 11-7-16,-3 12 7 15,-4 8 1-15,-9 9 6 16,0 7-3-16,-3 5-3 16,1-1-1-16,9-1 16 15,2-5-6-15,7-4 6 0,7-2-8 16,5 0 0-16,4 1 6 15,3 2-13-15,3 0 5 16,0 3-6-16,0-4 2 16,9-7 1-16,4-4-3 15,3-1 0-15,-1-5-5 16,4-5 12-16,-3 0-5 16,3-1-2-16,-6-4 6 15,2-1-7-15,-2 0 1 16,3 0-12-16,-5-1 12 15,5-1-10-15,3-2 0 16,3-3-18-16,3-3-8 16,4-3 26-16,2 0-15 15,10 0-7-15,0-9-24 0,4-11-62 16,15-12-86-16,-14 7-126 16,-8-1-202-16</inkml:trace>
        </inkml:traceGroup>
      </inkml:traceGroup>
      <inkml:traceGroup>
        <inkml:annotationXML>
          <emma:emma xmlns:emma="http://www.w3.org/2003/04/emma" version="1.0">
            <emma:interpretation id="{35373563-B171-4A63-863E-A11A78F22E21}" emma:medium="tactile" emma:mode="ink">
              <msink:context xmlns:msink="http://schemas.microsoft.com/ink/2010/main" type="line" rotatedBoundingBox="23542,4029 28290,3528 28407,4637 23659,5138"/>
            </emma:interpretation>
          </emma:emma>
        </inkml:annotationXML>
        <inkml:traceGroup>
          <inkml:annotationXML>
            <emma:emma xmlns:emma="http://www.w3.org/2003/04/emma" version="1.0">
              <emma:interpretation id="{7AF87DE3-C0E4-4335-8218-B5227291B1F0}" emma:medium="tactile" emma:mode="ink">
                <msink:context xmlns:msink="http://schemas.microsoft.com/ink/2010/main" type="inkWord" rotatedBoundingBox="23555,4149 25258,3969 25339,4733 23635,4913"/>
              </emma:interpretation>
              <emma:one-of disjunction-type="recognition" id="oneOf8">
                <emma:interpretation id="interp36" emma:lang="en-US" emma:confidence="0.5">
                  <emma:literal>AV</emma:literal>
                </emma:interpretation>
                <emma:interpretation id="interp37" emma:lang="en-US" emma:confidence="0">
                  <emma:literal>*V</emma:literal>
                </emma:interpretation>
                <emma:interpretation id="interp38" emma:lang="en-US" emma:confidence="0">
                  <emma:literal>*IV</emma:literal>
                </emma:interpretation>
                <emma:interpretation id="interp39" emma:lang="en-US" emma:confidence="0">
                  <emma:literal>*AV</emma:literal>
                </emma:interpretation>
                <emma:interpretation id="interp40" emma:lang="en-US" emma:confidence="0">
                  <emma:literal>FAV</emma:literal>
                </emma:interpretation>
              </emma:one-of>
            </emma:emma>
          </inkml:annotationXML>
          <inkml:trace contextRef="#ctx0" brushRef="#br0" timeOffset="32686.5461">5375 3827 633 0,'0'0'300'15,"0"0"-216"-15,0 0 0 16,0 0 66-16,0 0-66 16,0 0-48-16,0 0-36 15,-9 38-15-15,-1-10 15 0,1 9 10 16,-10 14 2-1,0 8 0-15,-8 6-11 0,0-3 7 16,0 2-8-16,5-12 0 16,0-3 1-16,3-9-1 15,3-7 0-15,0-5 10 16,-3-2-9-16,4-6-1 16,2-3 0-16,7-9-17 15,3-2-10-15,3-6-63 16,0 0-90-16,0-14-93 15,0-5-337-15</inkml:trace>
          <inkml:trace contextRef="#ctx0" brushRef="#br0" timeOffset="33427.6092">5143 4595 116 0,'0'0'751'15,"0"0"-713"-15,0 0-38 16,0 0 0-16,0 0 22 16,0 0 64-16,0 0-18 15,93 14-24-15,-44-14-21 16,0-17-22-16,-1 0 25 16,-1-3-19-16,-3 3 3 15,-6 3-7-15,-6 0-1 16,-2 6-2-1,0-2 0-15,-3 2 0 0,1 3 2 0,1-1-2 32,5 1 0-17,1-7 0 32,12-11-45-47,-5 0-104 0,-12 1-390 0</inkml:trace>
          <inkml:trace contextRef="#ctx0" brushRef="#br0" timeOffset="33035.3122">5187 3949 848 0,'0'0'315'16,"0"0"-189"-16,0 0-81 15,0 0 74-15,0 0-10 16,0 0-76-16,0 0-15 16,6-8-18-16,15 8 0 15,14 16-11-15,6 8 19 16,6 4-9-16,1 3 1 16,-4 0-3-16,-6 0-10 15,-7-2 13-15,1-2 0 16,-8-1-1-16,1-3 1 0,-6 1-1 15,0-9 1-15,0 2-3 16,-6-6-4-16,-1-2 7 16,-2-1-22-16,-4-4 9 15,1 1-28-15,-1-2-1 16,-3 0-39-16,0-3-54 16,-3 3-59-16,0 0-132 15,0-3-229-15</inkml:trace>
          <inkml:trace contextRef="#ctx0" brushRef="#br0" timeOffset="34018.6482">6096 3872 857 0,'0'0'297'15,"0"0"-297"-15,0 0 7 16,0 0-7-16,0 0 1 16,0 0-1-16,0 0 0 15,35 18 1-15,-24 4 8 16,3 2-8-16,-1-3 32 16,-7 6 25-16,-1 1-27 15,-2 0-2-15,0 3-9 16,-3 0-11-16,5 3 22 15,0-1-25-15,1 2-4 0,5 2 5 16,-3-4-6-16,5 2-1 16,-1-4 0-16,1-2 0 15,3-4 3-15,-7-5-3 16,1-6 0-16,-4-6 0 16,0-5 3-16,-2-3-4 15,-1 0 1-15,0 0 0 16,0 0 17-16,3 0-7 15,4-7 14-15,9-20-6 16,6-6-16-16,7-11 8 16,4-10-10-16,10-2 1 15,0-6 7-15,-2 0-8 0,-6-1 7 16,-6 7 4 0,-10 4-10-16,-10 5 57 15,-2 7-42-15,-10 9 15 0,0 6 42 16,0 8-37-16,0 5-12 15,0 7-13-15,0 1-3 16,0 2-16-16,0 2 5 16,0 0-29-16,0 0-9 15,0 0-69-15,0 0-8 16,12 0 11-16,-2 6-167 16,-10-1-290-16</inkml:trace>
        </inkml:traceGroup>
        <inkml:traceGroup>
          <inkml:annotationXML>
            <emma:emma xmlns:emma="http://www.w3.org/2003/04/emma" version="1.0">
              <emma:interpretation id="{17C0453E-5883-4AE3-9A97-C7FB2FFBCBC0}" emma:medium="tactile" emma:mode="ink">
                <msink:context xmlns:msink="http://schemas.microsoft.com/ink/2010/main" type="inkWord" rotatedBoundingBox="26616,3705 28290,3528 28407,4637 26733,4814"/>
              </emma:interpretation>
              <emma:one-of disjunction-type="recognition" id="oneOf9">
                <emma:interpretation id="interp41" emma:lang="en-US" emma:confidence="0.5">
                  <emma:literal>ins</emma:literal>
                </emma:interpretation>
                <emma:interpretation id="interp42" emma:lang="en-US" emma:confidence="0.5">
                  <emma:literal>in 3</emma:literal>
                </emma:interpretation>
                <emma:interpretation id="interp43" emma:lang="en-US" emma:confidence="0">
                  <emma:literal>in J</emma:literal>
                </emma:interpretation>
                <emma:interpretation id="interp44" emma:lang="en-US" emma:confidence="0">
                  <emma:literal>in ]</emma:literal>
                </emma:interpretation>
                <emma:interpretation id="interp45" emma:lang="en-US" emma:confidence="0">
                  <emma:literal>In 3</emma:literal>
                </emma:interpretation>
              </emma:one-of>
            </emma:emma>
          </inkml:annotationXML>
          <inkml:trace contextRef="#ctx0" brushRef="#br0" timeOffset="36478.5705">8181 3423 791 0,'0'0'229'0,"0"0"-185"0,0 0-2 16,0 0 54-16,0 0 26 16,0 0-56-16,0 0-25 15,-38 0 24-15,38 0-23 16,-3 0-5-16,3 0 1 16,0 0-37-16,0 0 27 15,0 0-9-15,0 0-18 16,0-3 16-16,0 3-17 15,10-3-13-15,15 0 6 16,19-3-5-16,10-2 6 16,9 2 6-16,-1 1-19 15,-5 1 2-15,-7 4-21 16,-2 0 16-16,-4 0 22 0,-6 0-50 16,-5 0 17-1,-4 4-6-15,-4 0-6 0,0-3 33 16,0-1-8-16,-2 0-37 15,-4 0-5-15,-1 0-39 16,1 0-14-16,7-5-71 16,-4-4-75-16,-3-2-130 0</inkml:trace>
          <inkml:trace contextRef="#ctx0" brushRef="#br0" timeOffset="37673.122">8172 4303 525 0,'0'0'490'16,"0"0"-437"-16,0 0-25 16,0 0 96-16,0 0-2 0,0 0-54 15,0 0-55-15,-10-17-1 16,10-1-1-16,0-4-3 15,0-1-8-15,0-1 0 16,13-3 1-16,0-1 11 16,-1 1-11-16,4 1-1 15,0 1 0-15,-4 7 7 16,-2 5-8-16,-1 0 1 16,-6 8-2-16,4 0-4 15,-1 2 6-15,-3 0 0 16,4 0 0-16,-1 3-4 15,0 0 4-15,4 0-10 16,4 0 7-16,2 10-7 16,0 12 7-16,1 5-2 0,-9 5 4 15,-5 7-11-15,-3 4 12 16,0 3 0-16,0-1 0 16,0 0 0-16,0-3 0 15,-3-2 0-15,3-6 0 16,0-6 1-16,0-7-2 15,0-6 1-15,0-5-32 16,10-8-20-16,2-2-19 16,4 0 43-16,0 0 28 15,3-8-6-15,0-15 6 16,0-8 0-16,0-9 0 16,3-5 7-16,0-6 2 15,3-5 23-15,-3 1-7 0,2 2-24 16,-5 8 17-16,0 8 21 15,-6 12-13-15,-7 7 18 16,0 7-27-16,-1 3-8 16,-5 2-6-16,0 6 4 15,2-3-13-15,-2 3 6 16,3 0-13-16,3 0 12 16,4 5-10-16,-1 18 10 15,4 3 1-15,-4 4-16 31,1 5 16-31,-7-4 0 32,0-3 0-32,-3 0 2 0,3-5-1 0,-3 0-1 15,3-1 0 1,0-3 7-16,1-6-9 0,2-2 2 16,-3-5-2-16,3-4-5 0,1 2 7 0,-1-4-7 0,0 0 5 15,4 0 4-15,2-12 2 16,7-12-4-16,0-12 0 15,7-6 5-15,-1-9-5 16,2 0 0-16,3-3 0 16,-6 0 9-16,1 9-9 15,-6 8 0-15,-3 12 0 16,-10 8 31-16,-3 8 8 16,-3 9-11-16,0 0-9 15,0 0-19-15,0 0 0 0,0 17-16 16,0 15 3-1,-3 10 7-15,-3 9 6 0,0 6-1 16,2 1-17-16,4-7-11 16,0-2 2-16,0-12-14 15,0-10 9-15,0-9 25 16,0-4-13-16,0-5 14 16,0 0 5-16,0-4-54 15,-6-5-51-15,0 0-121 16,-1 0-297-16</inkml:trace>
          <inkml:trace contextRef="#ctx0" brushRef="#br0" timeOffset="38438.5629">9515 3564 781 0,'0'0'2'16,"0"0"-2"-16,0 0 0 16,0 0 24-16,0 0 24 15,0 0-37-15,176-120-1 16,-148 106-10-16,-6 13 0 15,-9 1 0-15,-7 0 1 16,-2 0 17-16,-4 10 27 16,0 5-7-16,0 5 15 15,0 0-9-15,0-1 3 0,-10 2-13 16,1-2-7 0,-4-2 12-16,7-2-30 0,-1-6-9 15,4-5 4-15,3-1-3 16,0-3-1-16,0 3 0 15,0-3-5-15,0 3 5 16,0 3 1-16,0 2-1 16,3 3 11-16,7 3-11 15,-1 4 6-15,-2-1-6 16,-1 5 2-16,0 1-3 16,1-1 1-16,-4 3 0 15,3 1 0-15,-3-3 1 16,-3 2 5-16,0-5-6 15,0 3 1-15,0-3 5 16,-3 0 7-16,-16-1 52 0,-6-2 9 16,3-2-8-16,-4-4 8 15,1-5-7-15,0-4-32 16,3-2-9-16,1 0-26 16,2 0 1-16,5-8-1 15,3-9-11-15,6-3-52 16,5-3-78-16,0 6-205 15,0 4-521-15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3:33:11.0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9838BE-4FF5-4BA6-A6A7-EFD117438D55}" emma:medium="tactile" emma:mode="ink">
          <msink:context xmlns:msink="http://schemas.microsoft.com/ink/2010/main" type="inkDrawing" rotatedBoundingBox="29886,10800 29998,11539 29621,11596 29509,10857" semanticType="callout" shapeName="Other"/>
        </emma:interpretation>
      </emma:emma>
    </inkml:annotationXML>
    <inkml:trace contextRef="#ctx0" brushRef="#br0">0 290 0,'13'-14'391,"0"1"-391,14-26 16,-1 12-16,40-38 15,-27 25-15,14 1 16,-14-1-16,1 27 16,-27 13 359,0 0-360,-13 13-15,0 0 16,0 14-1,0-14-15,0 0 16,0 0-16,0 13 16,0 14-16,0-1 15,0-12-15,0 12 16,0-12-16,0 12 16,0-13-16,0-12 15,0 12-15,0-13 16,0 0-16,0 0 15,0 0-15,0 1 16,13-1 0,-13 13-16,0-13 0,0 0 15,0 1 1,0-1-16,0 0 16,0 0-16,0 13 15,0-12-15,0-1 16,0 0-16,0 0 15,0 0 110,0 0-125,0 27 16,0-27-16,0 0 109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4:58:24.2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50CC14-4D29-4DCA-B605-6CBD754C3A49}" emma:medium="tactile" emma:mode="ink">
          <msink:context xmlns:msink="http://schemas.microsoft.com/ink/2010/main" type="writingRegion" rotatedBoundingBox="25842,6934 25571,8808 25218,8757 25488,6883"/>
        </emma:interpretation>
      </emma:emma>
    </inkml:annotationXML>
    <inkml:traceGroup>
      <inkml:annotationXML>
        <emma:emma xmlns:emma="http://www.w3.org/2003/04/emma" version="1.0">
          <emma:interpretation id="{4A679BD6-F86F-4001-B712-3BC64CAE2DDA}" emma:medium="tactile" emma:mode="ink">
            <msink:context xmlns:msink="http://schemas.microsoft.com/ink/2010/main" type="paragraph" rotatedBoundingBox="25842,6934 25571,8808 25218,8757 25488,6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8669EB-4DB9-4ED8-82DE-133534F50E38}" emma:medium="tactile" emma:mode="ink">
              <msink:context xmlns:msink="http://schemas.microsoft.com/ink/2010/main" type="line" rotatedBoundingBox="25842,6934 25571,8808 25218,8757 25488,6883"/>
            </emma:interpretation>
          </emma:emma>
        </inkml:annotationXML>
        <inkml:traceGroup>
          <inkml:annotationXML>
            <emma:emma xmlns:emma="http://www.w3.org/2003/04/emma" version="1.0">
              <emma:interpretation id="{763D97EE-ECCA-492A-9335-23F7F6F17ADE}" emma:medium="tactile" emma:mode="ink">
                <msink:context xmlns:msink="http://schemas.microsoft.com/ink/2010/main" type="inkWord" rotatedBoundingBox="25842,6934 25785,7328 25431,7277 25488,6883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370 191 28 0,'0'0'50'16,"0"0"-18"-16,0 0 24 15,0 0 8-15,0 0-28 16,0 0 5-16,0 0-16 16,0-9-5-16,-3 9 16 15,0 0-10-15,3 0 2 16,-3 0 3-16,3 0-18 0,-3 0 15 16,3 0 14-16,-4-6 10 15,4 1-21-15,0 1-31 16,0-5 0-16,0 1 26 15,0 7-16-15,0-4 9 16,0 4-19-16,0 1 7 16,-3 0 18-16,0-3-8 15,0 3 31-15,-3-3 4 16,3 1-19-16,-4-2 15 16,4-1-2-16,-3 2-10 15,3 0 5-15,3 3-23 16,0 0-5-16,0 0-13 0,0 0 9 15,-4 0-16 1,4 0 7-16,0 0 0 16,-3 0-10-16,3 0 14 0,-6 0-4 15,0 0 23-15,-1-3-23 16,-2 0 10-16,3 3-10 16,-1-2 0-16,1-2 10 15,3 1-10-15,1 1 9 16,-3 2-9-16,2-4 0 15,0 4 1-15,-3-1-1 16,4-3 0-16,-6 2 7 16,2-1-6-16,3 3-1 15,-2 0 0-15,-3 0-7 16,5 0 6-16,-2 0 1 16,2 0 0-16,-2 0-2 0,-1 0 1 15,4 0 1-15,-7 0 0 16,2 0 1-16,-2 0-4 15,-1 0 3-15,1 0 0 16,-1 0 4-16,4 0 4 16,0 0-8-16,-1 0 0 15,1 3 1-15,3-3-1 16,3 0 0-16,-3 0-1 16,0 2 0-16,0 3-14 15,-7 4 15-15,1 0 0 16,-1 3 0-16,-3-4-7 15,7 4 7-15,0-7 0 16,0 0 0-16,2-1 0 0,4 0-1 16,-3-3 1-16,3 2-6 15,0 0-3-15,-3-1 9 16,3 4 0-16,-3 0-1 16,0 0 1-16,-4 3-8 15,4 0 8-15,0-2-12 16,3 5 6-16,0-4 6 15,0 2 0-15,0 4 0 16,0-4 7-16,0 1-7 16,0-2 0-16,0 2-1 15,0-2-7-15,0 2 8 16,0-3 0-16,0 4 0 16,0-3 1-16,0-3-1 0,3-1 0 15,0-3-17-15,1 1 17 16,-1-3-26-16,3 0-20 15,-3 0 23-15,0 0 0 16,1 0 23-16,-1 0 1 16,0 0-1-16,-3 0 29 15,3 0-16-15,0 0 11 16,0 0 11-16,0 0-34 16,4 0 10-16,2 0-11 15,1-5 1-15,2 0-8 16,1-4 7-16,0 3 0 15,-1-3 6-15,1 1-6 0,-4-1 0 16,4 0-1 0,-7 0 1-16,1 4 0 0,-4 3 0 15,0-1 1-15,0 0 14 16,-3 3-5-16,0-3-10 16,2 0 0-16,-2 1 7 15,3-1-1-15,0-3-5 16,2 0-1-16,-2 0 0 15,2 2-4-15,1-2 4 16,2 0-13-16,-3 0 6 16,-2 3 6-16,-3 1 1 15,0-4 0-15,0 3 0 16,0-2-3-16,0 1 3 16,0-5 1-16,0 0 6 15,0 2 6-15,0-5-13 0,0 4 0 16,0-1 12-16,0 4-2 15,0 0-10-15,0-1 0 16,-3 3 7-16,0 0-4 16,-2 1-1-16,0-2-2 15,-1 2 7-15,4 2 2 16,-4-3-10-16,1 0 1 16,2 0 0-16,-2 0 10 15,2 3-10-15,3 0 8 16,0 0 1-16,0 0-7 15,0 0-2-15,0 0 0 16,0 0 0-16,0 0-6 0,-3 0 6 16,-5 0 0-16,3 0-1 15,-4 0 11-15,-1 0-13 16,4 0 3-16,3 0-7 16,0 0 0-16,-1 0 7 15,-2 0 0-15,0 3 0 16,-4 8 4-16,4 1-5 15,0-1 1-15,-1-6 0 16,4 3 0-16,3-8 0 16,0 1 0-16,0-1 5 15,0 0-4-15,0 0-2 16,0 0-8-16,0 6-17 16,0 0 26-16,0 2-16 15,0 7 16-15,0-1 11 16,0 2-2-16,0-1-15 0,0-5 6 15,0 0-7-15,3-5 0 16,7 3 7-16,-1-5 0 16,-2 3 0-16,2-3 0 15,-3-1-1-15,-2-2 1 16,2 4-2-16,-3-4-9 16,3 0 18-16,1 0-7 15,-1 0 16-15,7 0-6 16,-4-12-3-16,7-5-7 15,-5-4 9-15,2-1-2 16,-2 3-7-16,-6-1 7 16,-2 0-1-16,-3-4 7 15,0 3-13-15,0-3 0 0,0 5-8 16,0 1 7-16,0 3 1 16,0 3 0-16,0 4 0 15,0-1-11-15,0 3 11 16,0 1 0-16,0-2-10 15,0 7 4-15,0 0 9 16,0 0-3-16,-3 0 11 16,1 0-10-16,-9 0-1 15,3 0 0-15,-6 16 1 16,1 0 2-16,2-1-3 16,0 0-13-16,9-5 0 15,2-2-47-15,0-2 23 16,0-3-15-16,0 0-5 0,0 3 27 15,0-5-9 1,0 3 28-16,0-2 3 0,0 1 13 16,0 1-5-16,0-4 0 15,2 0 1-15,-2 0 12 16,0 0-12-16,5 0 17 16,-5 0 10-16,3 0-4 15,3 0-21-15,-1-13-3 16,9-8-111-16,-1 1-82 15,-5 0-194-15</inkml:trace>
        </inkml:traceGroup>
        <inkml:traceGroup>
          <inkml:annotationXML>
            <emma:emma xmlns:emma="http://www.w3.org/2003/04/emma" version="1.0">
              <emma:interpretation id="{453D4B3D-804B-42DA-803E-48169E0CEAE4}" emma:medium="tactile" emma:mode="ink">
                <msink:context xmlns:msink="http://schemas.microsoft.com/ink/2010/main" type="inkWord" rotatedBoundingBox="25562,8494 25517,8800 25298,8769 25342,8462"/>
              </emma:interpretation>
              <emma:one-of disjunction-type="recognition" id="oneOf1">
                <emma:interpretation id="interp5" emma:lang="en-US" emma:confidence="0.5">
                  <emma:literal>o</emma:literal>
                </emma:interpretation>
                <emma:interpretation id="interp6" emma:lang="en-US" emma:confidence="0">
                  <emma:literal>°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@</emma:literal>
                </emma:interpretation>
                <emma:interpretation id="interp9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105309.068">49 1660 62 0,'0'0'45'0,"0"0"5"16,0 0 23-16,0 0 13 16,0 0-34-16,0 0-22 15,0 0-5-15,-25-9-9 16,22 9 4-16,3 0-6 16,-3 0-13-16,3 0 9 15,0 0-9-15,-3 0-1 16,3 0 18-16,-4 0 5 0,1 0 32 15,-3-2 17-15,-3-1-56 16,-4-3-6-16,0 4-10 16,1 2 2-16,-1-4 16 15,5 4-17-15,-3 0 10 16,6 0-3-16,-3 0-7 16,5 0-2-16,0 0-4 15,0 0-12-15,1 0 16 16,-1 4-2-16,0 7 3 15,-2 0 8-15,2 1-8 0,-2-1 7 16,2 0-7 0,0 1 0-16,3 1-2 15,0 2-4-15,0 2 6 0,0 0 1 16,0 0-1-16,0-3 0 16,0 0 0-16,0-2-1 15,0-2 1-15,0-1-8 16,6-3-18-16,-3 0-22 15,-1-4 16-15,1 1 25 16,2-3-7-16,1 0 6 16,-1 3 7-16,6-3 2 15,-3 0 1-15,6 0 7 16,2 0-9-16,-2 0 17 16,-1 0-17-16,0 0 1 15,-4-6 17-15,0-2-11 16,1-3 2-16,-1-2-9 0,4 0 0 15,-4-6 7-15,4-1-6 16,-3-3-1-16,-1-1 1 16,1-1 0-16,-4 3 7 15,-3-3-7-15,-3 4 0 16,0 2 45-16,0 4-4 16,0 4 28-16,-16 2-13 15,-3 4-44-15,-3 3-4 16,-3-2-9-16,3 4-13 15,0 0 12-15,0 0-6 16,6 4-48-16,0 7-17 16,8 0-40-16,0 3 11 0,0 2 0 15,-3-3-35-15,3-2-30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16:53.67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C99593-B0D2-4C05-B62D-BA54B08E478C}" emma:medium="tactile" emma:mode="ink">
          <msink:context xmlns:msink="http://schemas.microsoft.com/ink/2010/main" type="writingRegion" rotatedBoundingBox="9570,11678 12729,14952 11158,16468 7999,13194"/>
        </emma:interpretation>
      </emma:emma>
    </inkml:annotationXML>
    <inkml:traceGroup>
      <inkml:annotationXML>
        <emma:emma xmlns:emma="http://www.w3.org/2003/04/emma" version="1.0">
          <emma:interpretation id="{D3C21D24-C709-479E-8129-5C154F3161AD}" emma:medium="tactile" emma:mode="ink">
            <msink:context xmlns:msink="http://schemas.microsoft.com/ink/2010/main" type="paragraph" rotatedBoundingBox="9570,11678 12729,14952 11158,16468 7999,13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0A8EC8-C8A5-44FA-8F67-D5C9EBFDBC1D}" emma:medium="tactile" emma:mode="ink">
              <msink:context xmlns:msink="http://schemas.microsoft.com/ink/2010/main" type="line" rotatedBoundingBox="9570,11678 12729,14952 11158,16468 7999,13194"/>
            </emma:interpretation>
          </emma:emma>
        </inkml:annotationXML>
        <inkml:traceGroup>
          <inkml:annotationXML>
            <emma:emma xmlns:emma="http://www.w3.org/2003/04/emma" version="1.0">
              <emma:interpretation id="{E7D6F8FA-28ED-4ACF-992C-6A232B4EDD2E}" emma:medium="tactile" emma:mode="ink">
                <msink:context xmlns:msink="http://schemas.microsoft.com/ink/2010/main" type="inkWord" rotatedBoundingBox="9570,11678 11407,13582 9836,15098 7999,13194"/>
              </emma:interpretation>
              <emma:one-of disjunction-type="recognition" id="oneOf0">
                <emma:interpretation id="interp0" emma:lang="en-US" emma:confidence="0.5">
                  <emma:literal>€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0</emma:literal>
                </emma:interpretation>
              </emma:one-of>
            </emma:emma>
          </inkml:annotationXML>
          <inkml:trace contextRef="#ctx0" brushRef="#br0">1869 1104 18 0,'0'0'242'0,"0"0"-164"16,0 0-77-16,0 0 33 16,0 0 26-16,0 0 5 0,0 0 25 15,-6-2-27-15,6 2-11 16,0 0 2-16,-3 0-28 16,3 0 8-16,0 0-22 15,0 0-11-15,0 0 6 16,0 0-7-16,0 0 0 15,0 0 4-15,0 0 4 16,0 0-9-16,0 0 1 16,0 0 0-16,0 0 9 15,0 0-8-15,0 0 0 16,0 0 20-16,0 0-20 16,0 0 34-16,0 0-4 15,0 0-8-15,0 0 21 0,0 0-31 16,0 0-3-1,0 0-6-15,0 0 6 0,0-5-11 16,0-1 1-16,0-2 0 16,3-4 0-16,3 7 1 15,1-1-1-15,-4-1 4 16,-3 2 5-16,3 0-5 16,3 0-4-16,1-1 0 15,4-3-7-15,6 3 6 16,4-3 1-16,9 2-1 15,-3-2-11-15,5 4 10 16,-1-4-11-16,-3 1 12 16,-5 1-11-16,-1 1 13 15,0 1-1-15,0-1 0 16,0-2 10-16,5-3-10 0,6 0 0 16,2-4 0-16,5-2-6 15,4 4 7-15,3-2-1 16,0 1 0-16,4 5 6 15,-8 1-7-15,-2 5 1 16,-6 1-5-16,-7 2-2 16,-2 0 4-16,-8 0 3 15,-2 0 0-15,0 0-1 16,-3 0 0-16,-1 0 1 16,1 0 0-16,3 2-6 15,6 1 13-15,0-1-7 16,2 2 0-16,6 1 6 0,-3 1-7 15,-2 2 1-15,-3 0-12 16,0 5 11-16,0-2-4 16,1 0 5-16,2 1 2 15,0-5 6-15,0 6-8 16,1-6 0-16,-4 2 0 16,-8 0-6-16,2-4 7 15,-5-3-1-15,-6 4 0 16,1-3 4-16,-3 1-6 15,2-2 2-15,0 4-11 16,-2-1 9-16,3 1-13 16,-3 0 14-16,1 0 0 15,-1-4-20-15,-3 3 19 0,3-1 2 16,-3-1 0 0,3-1-1-16,0 2 2 0,-3-2-1 15,0 1 0-15,0-3-2 16,0 2 2-16,0-2 1 15,0 0-1-15,0 0 14 16,0 0-12-16,0 0-2 16,0 0 10-16,0 0-7 15,0 0 6-15,0 0-8 16,0 0 1-16,0 0 21 16,0 0-23-16,0 0 15 15,0 0-5-15,0 0-9 16,0 0 5-16,0 0-6 15,0 0-47-15,-16 0-72 16,1 0-102-16,-4 0-37 0</inkml:trace>
          <inkml:trace contextRef="#ctx0" brushRef="#br0" timeOffset="-5855.6476">3869 479 33 0,'0'0'97'16,"0"0"-62"-16,0 0 11 15,0 0 29-15,0 0 3 16,0 0-6-16,0 0-22 0,-66 0 1 16,61 0-28-16,-6 0-22 15,3 0 30-15,2 0-15 16,-2 0 7-16,0 0-2 15,2 0-15-15,-7 0-6 16,0 4 0-16,-6 6 0 16,-3 2 5-16,-3 6-3 15,-3-2 4-15,-4 1 40 16,1 2-23-16,2-4 4 16,4 2-17-16,4-5-10 15,2-1 22-15,3-3-22 16,-1 1 12-16,3-3 14 15,1 2-18-15,-3 1 21 0,-3 1-7 16,0 4-22 0,-3 3 24-16,-3 3-23 0,-3 3 4 15,-4-1-2-15,0 7 7 16,2-1-10-16,-3 0 0 16,6 1 0-16,2-3 0 15,3-1 1-15,6-3 0 16,3-4 9-16,1-4-2 15,5-3-9-15,1-2 1 16,3 4 0-16,-4 5 3 16,1 2-3-16,-6 5 13 15,-1 6 16-15,0 5-29 0,-3 4 23 16,4 1-15 0,2 0 16-16,4 0 9 0,3-8-33 15,3-1 0-15,0-6-7 16,0-2-20-16,0-1 27 15,0 3 0-15,9-2 2 16,4 5 9-16,0 8-9 16,-1 3 16-16,4 3-12 15,0 4 6-15,0 2-9 16,3-2-3-16,-1-4 0 16,1-1-10-16,-3-7 10 15,3-5-3-15,-3-4-18 16,0-7-10-16,-2-1 15 15,2-4 15-15,-2-1 1 16,2 0 9-16,-2-2-9 0,5 6 17 16,3 6-2-16,1-4-7 15,2 7-5-15,3-1-3 16,4-3-10-16,-1 1 9 16,1-1-4-16,3-4 5 15,-2-1-8-15,2-1 9 16,0-3-1-16,-4-2 0 15,1 0 1-15,-7-6-2 16,3 0-11-16,1 3 12 16,-1-8-1-16,7 0 8 15,2 0-7-15,1 0 0 16,0 0 0-16,-4 0 8 16,4 0-8-16,-6-4 1 0,-1-5 1 15,1 1-1 1,3-3 5-16,-2-1-6 0,5 2 0 15,3-2-1-15,0 1 5 16,0-7-4-16,0 9 0 16,-3-7 9-16,2 2-10 15,-5-2 1-15,0 1-3 16,-1-2-9-16,-5-1 9 16,-4 2 3-16,-3-4 24 15,-3 1-24-15,-3-1 26 16,-1-1-12-16,1-1-1 15,-3-1 10-15,3 1-23 16,-5-3 6-16,3 2 0 16,2-3 4-16,-8-3-9 15,6 4-1-15,-3-6 0 0,-1 2 6 16,-1-3 4-16,1-6 2 16,-4-2 10-16,-6-2 1 15,0-1 45-15,0-2-39 16,0-1-9-16,0 5 9 15,0-2-11-15,0 6 8 16,-3-1-9-16,-3 4-8 16,6-2-2-16,-4 0-7 15,4-1 0-15,0-3-6 16,0 1 8-16,0-4-2 16,0 4 0-16,-9 1-3 15,-7 2 3-15,-6 5-13 0,0 0 13 16,-5 5 19-16,-2 3 10 15,1 1-6-15,3 3 2 16,-1 1-24-16,4-2 11 16,0 4-12-16,0-1 0 15,3-3-1-15,-3 2 2 16,3-4-1-16,-3-1 0 16,-2-2 1-16,-1-4 5 15,-4 1-6-15,-2 0-1 16,-4 1-7-16,3 3 4 15,4 4 4-15,3 4 2 16,6 1 7-16,0 3-16 16,6 7 7-16,5-1 0 0,-3 0-9 15,5 6 3 1,1-1 6-16,-6 1 0 0,-5 0-20 16,-6 0 20-16,-11 0-19 15,-12 0 13-15,-8 0-4 16,-4 0-19-16,0 0 18 15,0 0 10-15,11 10-97 16,5 7-69-16,22 10-64 16,10-6-129-16,9-6-242 0</inkml:trace>
          <inkml:trace contextRef="#ctx0" brushRef="#br0" timeOffset="-2692.5671">3599 1350 466 0,'0'0'80'0,"0"0"-42"16,0 0-22-16,0 0 16 0,0 0 28 15,0 0-38-15,0 0-12 16,63-66 6-16,-31 54 1 16,-1 2 19-16,4-4 21 15,0 5-24-15,-2-3 10 16,-1 3-20-16,3 3-7 16,-4 1 16-16,1 0-31 15,-1-1 12-15,1 3-13 16,-7 3 8-16,-4 0-16 15,-7 0 8-15,-9 0-8 16,-2 0 8-16,-3 0-8 16,0 0 8-16,0 0-9 15,0 0-11-15,0 0 7 0,-3 0-109 16,-13 0-103 0,2 0-151-16</inkml:trace>
        </inkml:traceGroup>
        <inkml:traceGroup>
          <inkml:annotationXML>
            <emma:emma xmlns:emma="http://www.w3.org/2003/04/emma" version="1.0">
              <emma:interpretation id="{92F56DBC-8207-4E38-AF83-EC2411958926}" emma:medium="tactile" emma:mode="ink">
                <msink:context xmlns:msink="http://schemas.microsoft.com/ink/2010/main" type="inkWord" rotatedBoundingBox="11179,14600 12102,15556 11416,16218 10493,15262"/>
              </emma:interpretation>
              <emma:one-of disjunction-type="recognition" id="oneOf1">
                <emma:interpretation id="interp5" emma:lang="en-US" emma:confidence="0.5">
                  <emma:literal>on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one</emma:literal>
                </emma:interpretation>
                <emma:interpretation id="interp8" emma:lang="en-US" emma:confidence="0">
                  <emma:literal>for</emma:literal>
                </emma:interpretation>
                <emma:interpretation id="interp9" emma:lang="en-US" emma:confidence="0">
                  <emma:literal>For</emma:literal>
                </emma:interpretation>
              </emma:one-of>
            </emma:emma>
          </inkml:annotationXML>
          <inkml:trace contextRef="#ctx0" brushRef="#br0" timeOffset="-4504.5198">4854 2879 325 0,'0'0'150'16,"0"0"-23"0,0 0-66-16,0 0-2 0,0 0 49 15,0 0-37-15,0 0-22 16,-25-30-5-16,22 30-31 16,-3 0 39-16,-1 0-8 15,-5 0-44-15,-7 0 25 16,-2 0-24-16,-12 11 15 15,-2 8-7-15,2 13-8 16,1-4-1-16,4 3 0 16,6 4 7-16,6 4-14 15,9-4 7 1,4 4 0 62,3 1 1-78,0 2 7 0,0-2-8 0,0-4 0 0,0-4 1 0,0-4-7 0,0-9 6 0,0-4 0 0,10 0-1 0,-1-10-16 0,7 1 11 0,6-4-2 0,6-2 6 16,4 0 2 31,6 0 1-47,2-2 0 15,1-16 9-15,-6-1-2 0,-1-4-8 0,-8 3 0 0,-4 0 0 0,-7-4 9 0,1 6-9 16,-6-7 14-16,-1-1 6 15,1-8-12-15,-4-9 0 16,0-3-8-16,-4-4 0 16,-2-6 3-16,0-1-3 15,0 3 0-15,-11 6 2 0,-11 6 8 16,-4 11-11-16,1 5 1 16,0 14 0-16,0 10-9 15,3 2 9-15,0 0 0 16,3 20-1-16,0 11-46 15,-2 14-62-15,5-14-161 16,2-5-374-16</inkml:trace>
          <inkml:trace contextRef="#ctx0" brushRef="#br0" timeOffset="-4223.7793">4782 2999 932 0,'0'0'236'0,"0"0"-199"16,0 0-37-16,0 0-10 15,0 0-13-15,0 0 23 16,0 0 0-16,107 108 2 16,-63-80 21-16,0-3-21 15,-4-1 0-15,-8-8 5 16,-10-2-6-16,-3-2-2 15,-10-3-17-15,1 1-40 16,-1 2-4-16,-2-4-63 0,2 7-22 16,1-4-39-16,-4-3-192 15</inkml:trace>
          <inkml:trace contextRef="#ctx0" brushRef="#br0" timeOffset="-3739.3892">5368 3222 573 0,'0'0'121'15,"0"0"-65"-15,0 0-55 16,0 0 7-16,0 0 48 16,0 0-24-16,194-87 18 15,-165 78-24-15,-7 4-17 16,-11 5 18-16,-3 0-14 16,-8 0 15-16,0 0 7 15,0 3-14-15,0 13 43 16,0 7-16-16,0 5-22 15,0 1 19-15,-8 5-34 16,-6 1 11-16,-2-2-11 16,-3 4-2-16,0-4 0 15,3-2-9-15,4-5 1 0,2-7 2 16,4-1-3-16,6-4 0 16,0-5-2-16,0 4-14 15,0-4 16-15,22-3 0 16,13-1 0-16,9-5 4 15,8 0-4-15,8 0 0 16,16-20-31-16,-13 1-129 16,-20-3-173-16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16:35.6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93C790-AA7E-4585-A700-8F003F01E298}" emma:medium="tactile" emma:mode="ink">
          <msink:context xmlns:msink="http://schemas.microsoft.com/ink/2010/main" type="writingRegion" rotatedBoundingBox="8479,12409 7530,15920 5588,15395 6538,11884"/>
        </emma:interpretation>
      </emma:emma>
    </inkml:annotationXML>
    <inkml:traceGroup>
      <inkml:annotationXML>
        <emma:emma xmlns:emma="http://www.w3.org/2003/04/emma" version="1.0">
          <emma:interpretation id="{E7799729-71B5-4FE4-B7DB-3AAC4FD7766C}" emma:medium="tactile" emma:mode="ink">
            <msink:context xmlns:msink="http://schemas.microsoft.com/ink/2010/main" type="paragraph" rotatedBoundingBox="8479,12409 7530,15920 5588,15395 6538,11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FA3EBA-3A9E-493F-A4A5-AC77E69A8522}" emma:medium="tactile" emma:mode="ink">
              <msink:context xmlns:msink="http://schemas.microsoft.com/ink/2010/main" type="line" rotatedBoundingBox="8479,12409 7530,15920 5588,15395 6538,11884"/>
            </emma:interpretation>
          </emma:emma>
        </inkml:annotationXML>
        <inkml:traceGroup>
          <inkml:annotationXML>
            <emma:emma xmlns:emma="http://www.w3.org/2003/04/emma" version="1.0">
              <emma:interpretation id="{51929324-9540-4967-A98D-9F56ACC4CB51}" emma:medium="tactile" emma:mode="ink">
                <msink:context xmlns:msink="http://schemas.microsoft.com/ink/2010/main" type="inkWord" rotatedBoundingBox="5821,13609 6947,11803 8641,12859 7516,14665"/>
              </emma:interpretation>
              <emma:one-of disjunction-type="recognition" id="oneOf0">
                <emma:interpretation id="interp0" emma:lang="en-US" emma:confidence="0.5">
                  <emma:literal>Q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1332 137 117 0,'0'0'133'0,"0"0"-35"15,0 0-66-15,0 0-8 16,0 0-1-16,0 0 23 15,0 0-30-15,16-68-9 16,-16 66 18-16,0-4 21 16,0 0 22-16,0 3 10 15,0-3-7-15,-8 1 5 16,-3 0-8-16,0-2-29 16,-5 5-9-16,2-5-30 15,-2 1 0-15,-3 4 0 0,3 0 6 16,0-1-6-1,1 3 0-15,-1 0 0 16,-3 0-6-16,-6 0 12 0,-1 0-6 16,1 0 0-16,-5 0-8 15,-5 0-1-15,-6 11 10 16,0 3-1-16,-3 0 12 16,6 1-11-16,3-2 4 15,7 0-5-15,2-3-2 16,4 1-4-16,8-2 6 15,-5 6 0-15,-3-2-2 16,-7 12 4-16,-9 4 5 16,-3 5-7-16,-3-1 1 0,3 2 1 15,3-3-2 1,3-5 0-16,5 2-1 0,0-2 2 16,6-1-1-16,2-3 0 15,6 0 1-15,-3-3-10 16,4 2 9-16,-4 1 0 15,3-1 2-15,0 1-1 16,0-2-1-16,4 1 0 16,-1-1 1-16,1 11 1 15,-4 3-2-15,0 7-2 16,0 0-4-16,0 3 12 16,2 4-4-16,-5-1-2 15,3 0 1-15,-3-3 12 16,3-2-13-16,7-9 7 15,-1-6-5-15,7-5 5 0,3-1-7 16,0 1 0-16,0 3 0 16,0 11 2-16,0 5-2 15,10 12 0-15,7 8 1 16,2 9-1-16,8-3 1 16,3 0-1-16,2-8 0 15,3-6 0-15,-1-7 0 16,4-11 0-16,0-2 0 15,3-5-12-15,3-9 11 16,2-4 1-16,8-3-10 16,3-8 2-16,3-2 8 15,6-3 0-15,4 2-1 16,1 7-4-16,-1-1 5 0,-4 7-1 16,-6-1-9-1,-1 3 9-15,-6-1 1 16,1-4 0-16,0-3 1 0,3-6 1 15,-5-3-2-15,5 0 0 16,-3 0 0-16,-1-17 2 16,-2-3 0-16,-1-5-2 15,-2-4 0-15,-2 0 0 16,-5 1-2-16,-9 0 2 16,-4-1 0-16,-6 7 2 15,-6-3-1-15,-4 5-1 16,-2-3 6-16,-1 3 1 15,1-2-7-15,2-7 0 16,4-5 0-16,0-5 4 0,3-6-3 16,5-6-1-16,-2-3 1 15,7-3 1-15,-4 4-3 16,-3-3 1-16,-3 2 0 16,-6-1 1-16,-7 6 0 15,0 4-1-15,-6 3 23 16,0 3-23-16,0-1 42 15,0 3-32-15,0 1 1 16,0 4 44-16,0 1-34 16,-3 2 2-16,-3 1-12 15,3 0-2-15,-4 0-9 16,1 0 0-16,0-4 0 16,-4 4 0-16,-6-6 2 0,-3 0-2 15,-6-3 0 1,-2-2 14-16,-8-2 7 0,0 5-21 15,4 3 7 1,-1 5 38-16,4 1-35 0,6 5 7 16,6 5-6-16,0 2 6 15,4 5-17-15,2 3 0 16,1-2 0-16,-1 5-4 16,-6 1 5-16,2-3-1 15,-8 0 0-15,-5 4-11 16,0-2 11-16,-3 4 0 15,3 0 0-15,2-2-9 16,0 2 9-16,-1 0 0 16,4-2-8-16,0-3-3 15,3-3 3-15,0 3-11 0,8-4-54 16,-3 4 37 0,1-1-35-16,2 6-96 0,-19 0-129 15,6 0-61-15,-1 6 57 0</inkml:trace>
          <inkml:trace contextRef="#ctx0" brushRef="#br0" timeOffset="1717.1618">983 807 160 0,'0'0'137'0,"0"0"-14"0,0 0-57 15,0 0-21-15,0 0 46 16,0 0-13-16,0 0-2 15,-45-92 27-15,42 83-16 16,0 6 11-16,0 0-21 16,0 3-35-16,3 0 17 15,-3 0-46-15,3 0-13 16,0 0 0-16,0 6-22 16,-4 19 21-16,4 6-7 15,-3 6-51-15,-3 3 41 16,3-3 8-16,-7-1 10 15,4 2 0-15,-3-7-24 16,-1-4 12-16,4 3-2 16,-1-2-33-16,1-3-15 0,3 0-62 15,0-2 4 1,3-4 22-16,0-4-82 0,0-9-90 0</inkml:trace>
          <inkml:trace contextRef="#ctx0" brushRef="#br0" timeOffset="2032.3708">649 1028 354 0,'0'0'99'0,"0"0"-99"0,0 0 0 16,0 0 0-16,0 0 63 16,0 0-33-16,195-67-22 15,-154 52-1-15,-7 7 0 16,-5 0-7-16,-7 5 0 16,-3 1 0-16,-3 2 4 15,6 0-4-15,-1 0 0 16,7 0 0-16,23 0-16 15,-7 0-55-15,-9 0-217 0</inkml:trace>
        </inkml:traceGroup>
        <inkml:traceGroup>
          <inkml:annotationXML>
            <emma:emma xmlns:emma="http://www.w3.org/2003/04/emma" version="1.0">
              <emma:interpretation id="{AC961D0F-56B7-4A7E-BD20-5DE7233CAFD8}" emma:medium="tactile" emma:mode="ink">
                <msink:context xmlns:msink="http://schemas.microsoft.com/ink/2010/main" type="inkWord" rotatedBoundingBox="6510,14623 7457,15527 6984,16023 6037,15120"/>
              </emma:interpretation>
              <emma:one-of disjunction-type="recognition" id="oneOf1">
                <emma:interpretation id="interp5" emma:lang="en-US" emma:confidence="0.5">
                  <emma:literal>5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S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4517.1731">205 2984 13 0,'0'0'170'16,"0"0"-38"-16,0 0-41 15,0 0-5-15,0 0-56 16,0 0-2-16,0 0 87 0,32-135-51 16,-26 120-32-16,3 4-32 15,1-6 7-15,-4 4 1 16,0-2 21-16,-2 4 25 15,-1-1 31-15,-3 4-43 16,0 3-2-16,0-2-11 16,0 7-10-16,0 0 7 15,0 0-26-15,0 0 0 16,0 0 41-16,0 0-34 16,0 0 10-16,0 0-17 15,-3 0-42-15,-10 0 26 16,-3 15 8-16,-6 8 8 15,0 2 0-15,-3 6 10 16,3 0-19-16,1 7 9 16,-1-6 0-16,6 0-3 0,2-1 3 15,6-4 0-15,5 3 0 16,3-5-7-16,0 1 4 16,0-3-30-16,6 2 18 15,13 2 4-15,2 3 11 16,1 4-7-16,-3-9 6 15,3 6-73-15,3-5-8 16,0-12-38-16,7-5 16 16,0-9 70-16,2 0 9 15,1-9 25-15,3-23 0 16,-1-1-26-16,-6-18 12 0,-2 0 4 16,-4-6 10-1,-9 1 8-15,-7-4 12 0,-9 2 14 16,0-1 12-16,0 3 9 15,-6 6-3-15,-13-1 11 16,0 13 15-16,-3 2-39 16,0 8-26-16,-2 2-10 15,0 9 16-15,7 3-18 16,1 9-2-16,0 1 1 16,0 4-52-16,4 0-1 15,-7 4-60-15,-3 15 21 16,-7 9-3-16,1-3-80 15,6 4-102-15</inkml:trace>
          <inkml:trace contextRef="#ctx0" brushRef="#br0" timeOffset="4798.3034">281 2872 722 0,'0'0'207'16,"0"0"-207"-16,0 0-18 16,0 0 18-16,0 0 15 15,0 0-7-15,0 0 7 16,194 102-15-16,-156-83 1 16,-6 1 0-16,-7-3-1 0,-6 3 0 15,-6-8 0-15,-4 5-7 16,-3-1 5-16,1 4-31 15,2 0-97-15,4 11 19 16,-4-6-67-16,1-2-77 0</inkml:trace>
          <inkml:trace contextRef="#ctx0" brushRef="#br0" timeOffset="5240.1538">869 3316 555 0,'0'0'100'0,"0"0"-100"0,0 0-10 15,0 0 10-15,0 0 61 16,0 0-12-16,0 0-37 15,25-65 6-15,-6 45-17 16,-6-3 1-16,-1 5 15 16,-5 0 37-16,-4 6 31 15,-3 4-43-15,0 5-22 16,0 0 41-16,0 3-25 16,0 0-6-16,0 0-30 15,0 0-1-15,0 6-35 16,0 26 7-16,6 1 19 0,10 21 0 15,0 2 1-15,3 4-62 16,-5 2 38-16,-3-2-55 16,-6-7 39-16,-5-8 33 15,0-10 14-15,0-10 2 16,0-5 0-16,-8-6 0 16,-14-14-14-16,6 0-191 15,3 0-355-15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16:59.59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35957C-6AC3-4B3C-8576-10DA7558D2D3}" emma:medium="tactile" emma:mode="ink">
          <msink:context xmlns:msink="http://schemas.microsoft.com/ink/2010/main" type="writingRegion" rotatedBoundingBox="14915,12086 18172,12337 17962,15054 14705,14802"/>
        </emma:interpretation>
      </emma:emma>
    </inkml:annotationXML>
    <inkml:traceGroup>
      <inkml:annotationXML>
        <emma:emma xmlns:emma="http://www.w3.org/2003/04/emma" version="1.0">
          <emma:interpretation id="{3ADDE971-D7AB-4FA6-BC70-41684004D7B7}" emma:medium="tactile" emma:mode="ink">
            <msink:context xmlns:msink="http://schemas.microsoft.com/ink/2010/main" type="paragraph" rotatedBoundingBox="14915,12086 18172,12337 18084,13475 14827,13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746148-44DF-481C-AC9A-3EEF733B3B59}" emma:medium="tactile" emma:mode="ink">
              <msink:context xmlns:msink="http://schemas.microsoft.com/ink/2010/main" type="inkBullet" rotatedBoundingBox="14904,12229 15406,12268 15349,12999 14847,12960"/>
            </emma:interpretation>
            <emma:one-of disjunction-type="recognition" id="oneOf0">
              <emma:interpretation id="interp0" emma:lang="en-US" emma:confidence="1">
                <emma:literal>Q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a</emma:literal>
              </emma:interpretation>
              <emma:interpretation id="interp3" emma:lang="en-US" emma:confidence="0">
                <emma:literal>QA</emma:literal>
              </emma:interpretation>
              <emma:interpretation id="interp4" emma:lang="en-US" emma:confidence="0">
                <emma:literal>QQ</emma:literal>
              </emma:interpretation>
            </emma:one-of>
          </emma:emma>
        </inkml:annotationXML>
        <inkml:trace contextRef="#ctx0" brushRef="#br0">395 68 328 0,'0'0'118'0,"0"0"-70"16,0 0 15-16,0 0 89 15,0 0 9-15,0 0-93 16,0-59-40-16,0 56-8 16,0 1-14-16,0 2 30 15,0-4 0-15,0 4-7 16,-3 0 7-16,0 0-19 15,-3 0 5-15,-4 0 1 16,-9 0-22-16,-6 0-2 16,-10 14 1-16,-5 12-6 15,-4 4-1-15,0 8 14 16,3 1-7-16,9 4 0 16,4 0 1-16,6-2-9 15,6 5 5-15,5-3-6 0,3-3 8 16,5-1-24-16,1 0 19 15,2-4 6-15,0-2-17 16,0-3 15-16,0-5-9 16,0 1-9-16,0-7 9 15,16-2-31-15,5-3-28 16,4-3-16-16,7-2 45 16,-4-4 40-16,4-3-4 15,-7-2 5-15,3 0-5 16,-2 0 5-16,-1 0 0 15,3-4 0-15,-4-13 9 16,6-7-9-16,-3-3 0 16,2-8 0-16,-1-4 3 0,0-6-2 15,-6 0 8-15,1-5 10 16,-11 4-10-16,-5-4 15 16,-7 5-9-16,0 0-15 15,0 3 1-15,-16 0-1 16,-6 8-10-16,-7 5 10 15,1 9-6-15,-7 15-1 16,-3 5-87-16,5 0 49 16,-2 11 22-16,3 15-65 15,1 4-15-15,5-1-64 16,8-5-203-16</inkml:trace>
        <inkml:trace contextRef="#ctx0" brushRef="#br0" timeOffset="348.6923">210 397 512 0,'0'0'0'0,"0"0"-10"15,0 0-5-15,0 0 5 16,0 0 10-16,0 0 1 16,0 0-1-16,98 83 8 15,-85-70-8-15,-2 2 1 0,-3-6 4 16,-3 8 13-16,1-4 24 16,-3 4-4-16,2 0-18 15,-3 2 0-15,4 5-11 16,5-2-8-16,0 0-2 15,5 1 1-15,3-3-9 16,6-2-28-16,-3-8-64 16,-9-7-159-16</inkml:trace>
      </inkml:traceGroup>
      <inkml:traceGroup>
        <inkml:annotationXML>
          <emma:emma xmlns:emma="http://www.w3.org/2003/04/emma" version="1.0">
            <emma:interpretation id="{E4A01F81-C727-4752-BA17-7EB16BA0B49B}" emma:medium="tactile" emma:mode="ink">
              <msink:context xmlns:msink="http://schemas.microsoft.com/ink/2010/main" type="line" rotatedBoundingBox="15547,12135 18172,12337 18084,13475 15459,13273">
                <msink:destinationLink direction="with" ref="{E2A04B5D-344D-4616-8731-5AAA1DDFF77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832039-2EBA-4D4C-9655-676797706357}" emma:medium="tactile" emma:mode="ink">
                <msink:context xmlns:msink="http://schemas.microsoft.com/ink/2010/main" type="inkWord" rotatedBoundingBox="17128,12257 18172,12337 18096,13320 17052,13239"/>
              </emma:interpretation>
              <emma:one-of disjunction-type="recognition" id="oneOf1">
                <emma:interpretation id="interp5" emma:lang="en-US" emma:confidence="0.5">
                  <emma:literal>1-02</emma:literal>
                </emma:interpretation>
                <emma:interpretation id="interp6" emma:lang="en-US" emma:confidence="0.5">
                  <emma:literal>1-0 2</emma:literal>
                </emma:interpretation>
                <emma:interpretation id="interp7" emma:lang="en-US" emma:confidence="0">
                  <emma:literal>14-O2</emma:literal>
                </emma:interpretation>
                <emma:interpretation id="interp8" emma:lang="en-US" emma:confidence="0">
                  <emma:literal>y-O2</emma:literal>
                </emma:interpretation>
                <emma:interpretation id="interp9" emma:lang="en-US" emma:confidence="0.5">
                  <emma:literal>. -02</emma:literal>
                </emma:interpretation>
              </emma:one-of>
            </emma:emma>
          </inkml:annotationXML>
          <inkml:trace contextRef="#ctx0" brushRef="#br0" timeOffset="2868.5344">2444 190 426 0,'0'0'80'15,"0"0"-44"-15,0 0-35 16,0 0 12-16,0 0 9 15,0 0-22-15,0 0-12 16,-54-11 11-16,45 11 1 16,-4 9 4-1,-3 2-3-15,1 3 35 16,-4 2 42-16,3 5-40 0,-3 3 9 31,3 3-21-31,0 1-25 0,7 3 4 0,3 3 1 16,2 2-6-16,1 5 0 0,3-4-8 172,0-1 8-157,0-1-1-15,0-8-18 0,3-2 19 0,10-5-23 0,-4-5 12 0,4-4 11 0,0-2 0 0,3-7 10 0,2-2-8 0,5 0-1 0,2 0 7 0,6-11 1 0,1-6-9 0,-2-2 23 0,2-5-23 0,1-1 16 0,-3-6-16 0,2 0 0 0,-7-6 8 0,-3-5-7 0,-3-1 6 0,-6-5 44 0,-7 3-27 16,-6-5 4-16,0 5-28 0,-10 4-9 16,-18-1 9-16,-7 1 20 15,-3 10-14-15,-3 6-6 16,5 8-3-16,1 8-11 15,10 9 5-15,6 0-64 16,9 0-11-16,4 9-22 16,3 8 17-16,3 8 2 15,0-3-34-15,-3-4-79 0</inkml:trace>
          <inkml:trace contextRef="#ctx0" brushRef="#br0" timeOffset="3130.7332">2343 306 918 0,'0'0'222'0,"0"0"-153"16,0 0-59-16,0 0 60 15,0 0-24-15,0 0-36 16,0 0-17-16,9 32 7 15,-2-13 0-15,5 2-3 16,4-2 3-16,0 4 0 16,6-1-1-16,0 3-76 15,-1 4-105-15,-2-8-152 0,-10-3-246 16</inkml:trace>
          <inkml:trace contextRef="#ctx0" brushRef="#br0" timeOffset="4261.4055">2721 713 108 0,'0'0'175'0,"0"0"-122"15,0 0-31-15,0 0 50 16,0 0 10-16,0 0-5 16,0 0 24-16,6-45-23 15,-3 37 1-15,3 2-8 16,1-2-45-16,2-1 1 15,10-2-18-15,2 2-2 16,4-2 9-16,7 3-16 16,3 0 1-16,-4 4 0 15,1 4 0-15,-7 0-2 0,-6 0-6 16,-6 6-24-16,-7 14 9 16,-6 9 12-1,0 5 10-15,-13 2 40 0,-18 4-18 16,-4-1 16-16,0 1-5 15,-3-7-13-15,5-3 29 16,-2-6-30-16,10-3-7 16,3-7-2-16,9-7 0 15,4 0-10 32,5-7 0-47,4 0 0 0,0 0 16 0,0 0-16 16,0 0 0-16,0 0 1 0,0 0 15 0,0 0 23 0,0 0-39 15,0 0 9-15,0 0-18 16,7 0 9-16,5 0 0 0,4 2-1 31,5 7 1 1,1 3-1-32,5-1 0 0,3 2 1 0,2 0 0 0,2-2 0 0,4-6 1 15,0-2 3-15,0-3-2 16,-3 0-2-16,-2 0 0 0,-1-3 1 15,-4-11-14 1,-2-2-38 0,2-25-127 15,-9 8-120-15,-6-2-427-16</inkml:trace>
          <inkml:trace contextRef="#ctx0" brushRef="#br0" timeOffset="895.6885">615 782 514 0,'0'0'141'0,"0"0"-85"16,0 0-48-16,0 0 62 16,0 0 7-16,0 0-47 15,0 0 2-15,139-167-19 0,-110 136-6 16,-4 2 19 0,-6 8-25-16,-7-1 14 0,-5 12-8 15,-4 1-6-15,-3 6 20 16,0 3-11-16,0 0-9 15,0 0-1-15,0 0-3 16,0 0-13-16,0 0-36 16,0 0-31-16,3 0 35 15,0 3 15-15,0 16 27 16,0 7-1-16,-3 8 14 16,0 6-8-16,0 2 1 15,-6 1 0-15,-10 2 35 16,4 0-34-16,-1-2 7 15,1-3-6-15,5-7-1 0,4-2-1 16,0-6 0-16,3-1-17 16,0-7-6-16,0-4-61 15,0 0-7-15,0-8 9 16,0-5-35-16,0 0-88 16,0 0 5-16</inkml:trace>
          <inkml:trace contextRef="#ctx0" brushRef="#br0" timeOffset="2087.6806">1257 584 540 0,'0'0'166'0,"0"0"-53"16,0 0-22-16,0 0 36 15,0 0 19-15,0 0-52 16,0 0-55-16,-43-67 12 15,43 67-38-15,0-1-1 0,0 1-5 16,0 0 2 0,0-4-18-16,0 4 6 0,19-2 3 15,8-4-1-15,5 4 1 16,6-4 0-16,-4 3-1 16,1 0-20-16,0 3 1 15,3-3-26-15,-5 1-20 16,2-2 30-16,0-1-56 15,-4 3-21-15,1-5-23 16,-7 2-62-16,-9 2-83 0</inkml:trace>
        </inkml:traceGroup>
      </inkml:traceGroup>
    </inkml:traceGroup>
    <inkml:traceGroup>
      <inkml:annotationXML>
        <emma:emma xmlns:emma="http://www.w3.org/2003/04/emma" version="1.0">
          <emma:interpretation id="{ED97895B-46B9-4904-A7A9-6419568788F5}" emma:medium="tactile" emma:mode="ink">
            <msink:context xmlns:msink="http://schemas.microsoft.com/ink/2010/main" type="paragraph" rotatedBoundingBox="15634,14698 16386,14156 16869,14826 16117,153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8E7482-BF3C-4147-BB45-ADAF1C625FC4}" emma:medium="tactile" emma:mode="ink">
              <msink:context xmlns:msink="http://schemas.microsoft.com/ink/2010/main" type="line" rotatedBoundingBox="15634,14698 16386,14156 16869,14826 16117,15368"/>
            </emma:interpretation>
          </emma:emma>
        </inkml:annotationXML>
        <inkml:traceGroup>
          <inkml:annotationXML>
            <emma:emma xmlns:emma="http://www.w3.org/2003/04/emma" version="1.0">
              <emma:interpretation id="{4CAE8C2D-C8FB-4D15-BA6C-8C5801A55B66}" emma:medium="tactile" emma:mode="ink">
                <msink:context xmlns:msink="http://schemas.microsoft.com/ink/2010/main" type="inkWord" rotatedBoundingBox="15634,14698 16386,14156 16869,14826 16117,15368"/>
              </emma:interpretation>
              <emma:one-of disjunction-type="recognition" id="oneOf2">
                <emma:interpretation id="interp10" emma:lang="en-US" emma:confidence="0.5">
                  <emma:literal>&lt;</emma:literal>
                </emma:interpretation>
                <emma:interpretation id="interp11" emma:lang="en-US" emma:confidence="0">
                  <emma:literal>.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@</emma:literal>
                </emma:interpretation>
                <emma:interpretation id="interp14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6434.1755">1390 2081 49 0,'0'0'119'0,"0"0"-16"0,0 0 29 16,0 0 15-16,0 0 38 16,0 0-14-16,0 0-82 15,-10-6 13-15,10-8-47 16,0-5-13-16,0-4-32 15,19 0-9-15,3 0-1 16,0 10 0-16,0-5-5 16,-3 7 4-16,-6 8-17 15,0 1-9-15,-4 2-7 16,-4 0 0-16,6 0 28 0,0 5 6 16,0 11-19-16,2 5 18 15,-5 3 1-15,-2 3 0 16,2-3-1-16,-8 2 8 15,0 2-4-15,0 4-3 16,-5 5 8-16,-20 3-3 16,-8 0-4-16,-10-1 11 15,-3 1 19-15,-11-1-23 16,-6 1 31-16,-5-1-4 16,-2 1-25-16,1-3 16 15,6-5-14-15,12-7-5 16,10-5 5-16,16-7-11 15,7-1 0-15,12-6-1 0,3-6 7 16,3 0-2-16,0 0-5 16,0 0-1-16,0 0-1 15,0 0 1-15,0 0 1 16,0 0 0-16,19 0-2 16,8 0-5-16,14 0 7 15,16-6 0-15,9 6-3 16,13-8 4-16,8 4-1 15,5 4 0-15,-1 0 2 16,1 0 5-16,-5 0-7 16,-8 0 0-16,-9 0-7 15,-15 0 15-15,-9 0-8 16,-16 0 0-16,-8-5 1 0,-9 2 3 16,-7 0-3-1,-6 1 4-15,0 2-5 0,-41-9-32 16,-3 3-137-16,-10-3-437 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17:05.36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A04B5D-344D-4616-8731-5AAA1DDFF777}" emma:medium="tactile" emma:mode="ink">
          <msink:context xmlns:msink="http://schemas.microsoft.com/ink/2010/main" type="inkDrawing" rotatedBoundingBox="15179,13662 17848,13366 17858,13456 15189,13752" semanticType="underline" shapeName="Other">
            <msink:sourceLink direction="with" ref="{E4A01F81-C727-4752-BA17-7EB16BA0B49B}"/>
          </msink:context>
        </emma:interpretation>
      </emma:emma>
    </inkml:annotationXML>
    <inkml:trace contextRef="#ctx0" brushRef="#br0">0 362 367 0,'0'0'105'0,"0"0"-46"15,0 0-16-15,0 0 53 16,0 0 52-16,0 0-52 15,0 0-26-15,0-57-39 16,3 49-14-16,11 1 21 16,4-2-22-16,4 0-5 15,6 3-1-15,7 0 0 0,6 0-8 16,9 4-2-16,9-1 0 16,11 0 12-16,6 0-11 15,2-1 0-15,8-4 3 16,1 3 5-16,5 0-9 15,-1-4 0-15,4-2 0 16,-2 0 0-16,5 0 6 16,-3-4-6-16,2 4 15 15,4-2-8-15,0-1-4 16,2 1-3-16,1-1 1 16,2 0 14-16,5-3-14 15,2 2-1-15,-2 1 2 16,-5 0 8-16,-8 5-12 0,-14 1 2 15,-14 2 0-15,-17 4-8 16,-18 2 8-16,-13 0-1 16,-9 0 1-16,-10 0-19 15,-3 0 18-15,0 0 1 32,0 0-16-32,0 0-14 15,-3 0-80-15,-26 11-55 63,1 3-57 62,-4 0-149-125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28:24.1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95D58E-39B5-4D75-BB21-63CB8B17AB12}" emma:medium="tactile" emma:mode="ink">
          <msink:context xmlns:msink="http://schemas.microsoft.com/ink/2010/main" type="writingRegion" rotatedBoundingBox="23876,9323 26102,9323 26102,10130 23876,10130"/>
        </emma:interpretation>
      </emma:emma>
    </inkml:annotationXML>
    <inkml:traceGroup>
      <inkml:annotationXML>
        <emma:emma xmlns:emma="http://www.w3.org/2003/04/emma" version="1.0">
          <emma:interpretation id="{F4C8D4EC-9C68-46C3-976F-27974B2F797D}" emma:medium="tactile" emma:mode="ink">
            <msink:context xmlns:msink="http://schemas.microsoft.com/ink/2010/main" type="paragraph" rotatedBoundingBox="23876,9323 26102,9323 26102,10130 23876,10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BD268C-74C4-44EB-8767-4530E9B4C765}" emma:medium="tactile" emma:mode="ink">
              <msink:context xmlns:msink="http://schemas.microsoft.com/ink/2010/main" type="line" rotatedBoundingBox="23876,9323 26102,9323 26102,10130 23876,10130"/>
            </emma:interpretation>
          </emma:emma>
        </inkml:annotationXML>
        <inkml:traceGroup>
          <inkml:annotationXML>
            <emma:emma xmlns:emma="http://www.w3.org/2003/04/emma" version="1.0">
              <emma:interpretation id="{CD03304E-39A7-4547-BB95-98C3B97EFA87}" emma:medium="tactile" emma:mode="ink">
                <msink:context xmlns:msink="http://schemas.microsoft.com/ink/2010/main" type="inkWord" rotatedBoundingBox="23876,9473 23891,9473 23891,9966 23876,9966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2 0 0,'0'15'1094,"0"0"-1079,0 0 32,0 14 0,0-14-31,0 0 15,0 0 63,0 0-63,0 0-31,0 0 31,0 15-31,0-15 16,0 0-1,0 0 48,0 0-32,0 0 32,0 0-48,0 14 1,0-14 31,0 0-16,0 0-15,0 0 109,0 0-94,15 0-31,-15 15 15,0-15 64,0 0-17,0 0-46,0 0 46</inkml:trace>
        </inkml:traceGroup>
        <inkml:traceGroup>
          <inkml:annotationXML>
            <emma:emma xmlns:emma="http://www.w3.org/2003/04/emma" version="1.0">
              <emma:interpretation id="{FD483660-AD01-4C62-8465-F090DBD8C1E3}" emma:medium="tactile" emma:mode="ink">
                <msink:context xmlns:msink="http://schemas.microsoft.com/ink/2010/main" type="inkWord" rotatedBoundingBox="26087,9323 26102,9323 26102,10130 26087,10130"/>
              </emma:interpretation>
              <emma:one-of disjunction-type="recognition" id="oneOf1">
                <emma:interpretation id="interp5" emma:lang="en-US" emma:confidence="0.5">
                  <emma:literal>,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|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4223.3817">2228-150 0,'0'15'313,"0"0"-266,0 0 31,0 0 31,0 15-78,0-15-31,0 0 63,0 0-47,0 0-1,0 0 1,0 0-16,0 14 15,0-14 1,0 0-16,0 0 16,0 0-1,0 0 1,0 0 0,0 0-1,0 15-15,0-15 16,0 0-1,0 0 17,0 0-17,0 0 32,0 0-16,0 14-15,0-14 31,0 0-31,0 0-16,0 0 15,0 0-15,0 0 16,0 15-1,0-15 1,0 0 47,0 0-63,0 0 46,0 0 1,0 0 31,0 0-78,0 14 16,0-14 47,0 0-48,0 0 16,0 0-15,0 0 0,0 0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28:36.2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DAA4A1-92A9-483D-9EFB-451323329992}" emma:medium="tactile" emma:mode="ink">
          <msink:context xmlns:msink="http://schemas.microsoft.com/ink/2010/main" type="inkDrawing" rotatedBoundingBox="4574,10889 16384,12064 15845,17485 4034,16310" hotPoints="15617,11925 15955,15814 5167,16751 4830,12862" semanticType="enclosure" shapeName="Rectangle"/>
        </emma:interpretation>
      </emma:emma>
    </inkml:annotationXML>
    <inkml:trace contextRef="#ctx0" brushRef="#br0">0 0 0,'30'0'16,"-30"15"46,0 15-46,0-15 31,0-1-32,0 1-15,0 0 16,0 0-16,0 30 16,0-15-16,0 15 15,0 15-15,0-1 16,0 16-16,0-15 15,0 29 1,0-29-16,0-15 16,0 15-16,0 0 15,0 14-15,0-44 16,0 30-16,0 15 16,0-16-16,15 31 15,14 74-15,31-29 16,-15 44-16,15-44 15,-30 29-15,29-30 16,-14 1-16,-15-1 16,30 1-16,-45-75 15,15 29-15,-15-44 16,-15 15-16,15 15 16,-15-16-16,0 1 15,0 30-15,30-16 16,-30 16-16,14-30 15,16 30-15,-15-16 16,15-14-16,-15 0 16,-15 14-16,30-14 15,-30 0-15,0 15 16,0-16-16,0-29 16,0 15-16,0 0 46,0-30-46,0 0 16,15-15 140,0 0-140,0 0 0,0 0-1,0 0-15,15 15 16,14-15-16,1 15 15,30 15-15,-15-15 16,-1 14-16,16-14 16,-15 15-16,-15-30 15,-30 15-15,15-15 16,14 15 0,-14-15-16,15 30 15,0-15-15,15-15 16,-1 0-16,-14 0 15,15 0-15,-15 15 16,45-15-16,-31 0 16,16 0-16,-15 0 15,-30 0-15,59 0 16,1 0-16,29 0 16,16 0-16,14 0 15,61 0-15,-16 0 16,-30 0-16,0-15 15,-29 15-15,-75 0 16,-1 0-16,1 0 16,-30 0-16,0 0 15,15 0-15,-30 0 16,45 0-16,29 0 16,61-15-16,59-15 15,-15 0-15,15-29 16,-30-1-16,-89 30 15,0 15 1,-16 15-16,-14 0 16,0 0-16,-15 0 15,44 0-15,31-30 16,44 0-16,1 30 16,44-30-16,-15 30 15,-74 0-15,14 0 16,-74 0-16,0 0 15,-16 0-15,-29 0 16,0 0-16,30 0 16,-30 0-16,0 0 15,0 0-15,45 0 16,-30 0-16,14 0 16,-14 0-16,0 0 15,0 0-15,-15 0 16,0 15-16,0-15 15,-15 15 1,30-15-16,-30 15 16,15-15-16,0 0 15,0 0-15,0 0 32,0 0-32,-1 15 62,16-15-46,-15 15-16,0-15 15,15 15-15,15-15 16,-15 0-16,15 0 16,-30 0-16,0 0 15,-15-15 16,14 15 48,16-15-33,-45 15-14,0 0-32,1 0 15,-1-15-15,-45-15 16,0 15 0,-104-44-16,-45 44 15</inkml:trace>
    <inkml:trace contextRef="#ctx0" brushRef="#br0" timeOffset="6792.0315">-105-135 0,'15'0'218,"0"0"-140,0 0-62,0 15-16,15-15 16,-15 15-16,45-15 15,-31 15-15,61 15 16,-15-15-16,14 15 16,1-15-1,-30 15-15,44-15 16,-44 14-16,-15-14 15,-15-15-15,15 0 16,14 0-16,1 0 16,30 0-16,14 15 15,-14-15-15,-30 0 16,0 0-16,-1 0 16,16 0-16,-45 0 15,15 0-15,15 0 16,-16 30-16,-14-30 15,-15 15-15,30-15 16,-30 0 0,0 0-16,0 0 15,0 0-15,15 0 16,-15 0-16,0 0 16,44 0-16,-29 0 15,30 0-15,-15 0 16,0 0-16,-30 0 15,0 0-15,14 0 16,-14 0-16,30 0 16,15 0-16,30 0 15,59 0-15,90 0 16,45 0 0,75 0-16,-46 0 15,-74 0-15,-74 0 16,-76 0-16,-29 0 15,-15 0-15,-30 0 16,0 0-16,0 0 16,0 0-16,30 0 15,-16 0-15,61 0 16,30 0-16,44 0 16,0 0-16,-44 0 15,-60 0-15,14 0 16,-44 0-16,-15 0 15,30 0 1,-30 0-16,0 0 16,0 0-1,0 0-15,15 0 16,-1 0-16,-14 0 16,15 0-16,0 0 15,-15 0-15,0 0 16,0 0-1,0 15 1,0-15-16,0 0 16,15 15-16,15-15 15,29 30-15,-14-30 16,0 0-16,-15 0 16,-16 0-16,16 0 15,-30 0-15,30 0 47,-30 0-31,0 0-16,0 0 15,0 0-15,0 0 16,30 0-16,-16 0 16,16 0-16,-15 0 15,0 0 1,-15 0-1,0 0 1,0 0-16,45 0 16,29 0-16,91 0 15,14 0-15,60 0 16,-15 0-16,-120 0 16,1 0-16,-75 0 15,-30 0 1,0 0-1,0 0-15,0 0 16,-1 0-16,31 0 16,45 0-16,29 0 15,46 0-15,29 0 16,0 0-16,-29 0 16,-76 0-16,-14-15 15,-45 0-15,0 0 31,-15 15-31,0 0 16,0-15-16,14 15 16,16-30-16,45 15 15,-15-15-15,-16 16 16,1 14-16,15 0 16,-15 0-16,-30 0 15,14 0-15,1-30 16,-30 30-16,15-15 15,45-30-15,-16 30 16,76-45-16,-16 45 16,91-45-16,-1 31 15,0-1-15,-45 0 16,-44 30 0,-45 0-16,-60 0 46,-1 0-30,1 0 47,-15 15-63,15 0 15,-15 0 16,0 0-15,0 14 0,0-14-16,0 0 15,0 0-15,0 0 16,0 0 0,0 0-16,15-15 15,-15 30-15,0-15 16,0 15-16,0 15 15,0-15-15,0 14 16,0 16 0,0-15-16,0-15 15,0 15-15,0-30 16,0 0-16,0-1 16,15 1-16,-15 0 15,30 30-15,-30 15 16,15 15-16,-15 14 15,0 1-15,0 0 16,0 29-16,0-29 16,0-30-16,0-1 15,30 1-15,-30-15 16,15-30-16,-15 30 16,15-15-16,-15 14 15,30 16-15,-15 30 16,15 14-16,-30-14 15,0-30-15,14 0 16,-14-16-16,30 1 16,-30-15-16,0-15 15,0 0-15,15 0 16,-15 30-16,0-15 16,0-1-1,0 16-15,15 30 0,-15 15 16,30-1-1,-30 1-15,0 0 16,0-31-16,0 1 16,0 15-16,0-45 15,0-15-15,0 29 16,15-29-16,0 15 16,-15 45-16,30-15 15,-30 29-15,15 31 16,-15-30-16,0-16 15,0-14-15,0-30 16,0 0 15,0-15-15,0 0-16,15-15 16,-15 15-16,15-15 15,-15 30-15,0-1 31,0-14-15,-15-15 62,0 0-62,0 0-1,0 0 17,-30-15 15,30 15-32,15-15-15,-30 15 16,15 0-1,-29-14 1,29 14-16,-15 0 47,0 0-47,0 0 16,15 0-1,-30 0 1,30 14-16,-15 16 15,-14-30 1,29 0 0,0 0-16,0 0 15,0 0-15,0 0 16,-15 0-16,15 0 16,0 15-16,0-15 15,-30 15-15,15-15 16,-14 15-16,29-15 15,0 0-15,-30 0 16,30 0-16,0 0 16,0 0-16,0 0 15,-15 0 1,0 0-16,0 0 16,16 0-16,-1 0 15,0 0-15,-30 0 16,0 30-16,30-30 15,-15 0-15,15 0 16,0 0-16,-15 0 16,1 15-16,14-15 15,15 15-15,-45-15 16,30 0-16,0 0 16,0 15-16,0-15 15,0 0 1,0 15-16,-30-15 15,30 30-15,0-30 16,-29 0-16,29 0 16,-15 0-16,15 0 15,0 0-15,-15 15 16,15-15-16,0 0 16,-15 0-16,15 15 15,-30-15-15,31 15 16,-16-15-16,-15 0 15,30 0-15,0 0 16,0 0-16,0 0 16,-30 0-1,30 0 1,0 14-16,0-14 16,0 0-1,-14 0-15,14 0 16,0 0-16,0 0 31,0 0-31,0 0 16,0 0 15,-15 0-31,15 0 16,-15 0-16,15 0 15,-30 0-15,31 0 16,-1 0 15,0 0-31,0 0 31,0 0-15,0 0-16,-15 0 16,0 0-16,15 0 15,-30 0 1,30 0-1,-15 0 1,16 0 0,-1 0-16,-15 0 15,15 0-15,0 0 16,0 15-16,-15-15 16,0 15-16,0-15 15,-15 30-15,-14-30 16,29 0-16,-15 15 15,0-15-15,15 0 16,-44 0 0,14 0-16,-30 30 15,30-30-15,-29 15 16,14-15-16,-15 0 16,31 0-16,-1 0 15,15 0-15,15 0 16,15 0-16,-15 0 15,15 0-15,0 0 16,0 0-16,1 0 16,-1 0-16,0 0 15,-15 0-15,15 0 16,-15 0-16,15 0 16,0-15-16,-15 15 15,30-15-15,-15 15 16,0-15 249,0-15-265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29:21.4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65F603-F5B4-4AF6-8160-49260DA51600}" emma:medium="tactile" emma:mode="ink">
          <msink:context xmlns:msink="http://schemas.microsoft.com/ink/2010/main" type="inkDrawing" rotatedBoundingBox="3129,7141 17204,6473 17433,11311 3358,11979" hotPoints="16114,6452 16471,10790 3715,11841 3357,7504" semanticType="enclosure" shapeName="Rectangle"/>
        </emma:interpretation>
      </emma:emma>
    </inkml:annotationXML>
    <inkml:trace contextRef="#ctx0" brushRef="#br0">3 0 0,'0'15'47,"0"0"-32,0 14 1,0-14-16,0 0 16,0 0-1,0 0-15,0 0 16,0 0-16,0 0 16,0 30-16,0-15 15,0 15-15,0-1 16,0 16-16,0 0 15,0 0-15,0-15 16,0 14-16,0 31 16,0-30-16,0 14 15,0-14-15,0 30 16,0-30 0,0 29-16,0 1 15,0-15-15,0 14 16,30-29-16,-15 30 15,15-16-15,-15-14 16,-15 0-16,44-15 16,-14 14-16,-30 16 15,45-15-15,-30 15 16,-15 14-16,45 1 16,-15 0-16,15 44 15,14 1-15,-29-1 16,15 0-16,15 31 15,-30-61-15,15-14 16,-45 0-16,15-45 16,14-1-16,-29-14 15,15-15-15,-15 15 16,15-15 0,-15 0-1,0 0-15,0 0 16,15 0-1,-15 30-15,15-30 16,-15-1-16,30 1 0,-30 0 31,0 0 1,0 0-17,15-15-15,-15 30 16,15-30-1,0 15 17,0-15-17,0 0 32,0 0-31,15 0-16,-15 0 15,-1 0-15,1 15 16,15 0-16,15-15 16,0 15-16,15-15 15,-15 0-15,-16 0 16,16 0-16,-30 0 16,15 0-1,-15 0-15,15 0 16,-15 0-1,15 0-15,15 0 16,-16 0-16,46-15 16,15-15-16,-1 15 15,-29 15-15,15 0 16,-15 0-16,-30 0 16,14 0-16,1 0 15,-15 0-15,15 0 16,-15 0-16,15 0 15,-1 0-15,16 0 16,0 0-16,30 0 16,29 0-16,-29 0 15,29 0-15,46 0 16,-76 0-16,31 0 16,-60 0-16,-1 0 15,-14 0-15,-30 0 16,0 0-16,30 0 15,-30 0-15,0 0 16,0 0-16,15 0 16,14 0-16,1 0 15,-15 0-15,-15 0 16,30 0 0,-30 0-16,0 0 15,0 15-15,0-15 16,-15 15-16,15-15 15,0 0-15,14 0 16,-14 0-16,0 15 16,0-15-16,0 15 31,0-15-15,-15 30-16,15-30 15,15 15-15,-15-15 16,0 15-16,0-15 15,0 15-15,0-15 16,-15 15 31,15-15-47,14 0 31,-14 14 63,0 1-78,0-15 30,0 0-14,0 0-17,0 0 1,0 0-16,15 0 16,-15 0-16,0 0 15,15 0-15,15-15 16,-1 15-16,46-44 15,0 14-15,-16 15 16,16-15-16,-30 15 16,14-30-16,-14 45 15,0-30-15,-15 30 16,-15 0-16,44 0 16,-44 0-16,60-15 15,0 15-15,14-30 16,31-14-1,29 14-15,0 0 16,46 0-16,-16 30 16,-30 0-16,0 0 15,-44 0-15,-30 0 16,-31 0-16,31 0 16,-15-30-16,-15 30 15,-1-15-15,16-15 16,-15 30-16,0 0 15,14 0-15,-14-15 16,0 15-16,-15-15 16,-1 15-16,-14 0 15,15 0-15,-15 0 16,15 0-16,-15 0 16,44 0-16,-44 0 15,15 0-15,-15 0 16,45 0-16,-45 0 15,29 0-15,-14 0 16,0 0-16,-15 0 16,-15 0-16,0 0 15,15 0 1,-15 0 0,0 0-1,-15 15 16,0 0 16,0 0-31,0 0 15,14-15-31,1 0 16,0 15 15,-15 15-15,15-15-16,15 0 15,0 0-15,-15 0 16,30-15-16,-30 15 16,0-15 46,0 0-62,-15 15 16,15-15 15,0 30-15,-1-30 15,16 0-16,-15 0 1,0 0-16,0 0 47,0 0-47,0 0 47,0 0-47,15 0 15,-15 0-15,15-15 16,29 15-16,46-15 16,-15 15-16,-1 0 15,31 0-15,-30 0 16,-31 30 0,1-30-16,-15 14 15,45 16-15,-1-30 16,1 15-16,44-15 15,16 0-15,59 0 16,30 0-16,45 0 16,-45 0-16,-90 0 15,-14 0-15,-75 0 16,-16 0-16,-14 0 16,15 0-16,-30 0 15,0 0-15,15 0 16,59 0-16,46 0 15,59-30-15,60 1 16,-15 29-16,-45 0 16,16-30-16,-76 0 15,-14 30-15,-61-45 16,-14 45-16,0-15 16,-15-15-16,0 30 15,-15 0-15,0 0 16,15-15-16,14 15 15,46-30-15,0 30 16,-1 0-16,31 0 16,-30 0-16,-31 0 15,-14 0-15,-30 0 16,0 0 0,0 0-16,0 0 15,0-15-15,15 15 16,-15 0-16,15-15 15,-16 15-15,31-15 16,-30 15-16,0 0 16,0-14 46</inkml:trace>
    <inkml:trace contextRef="#ctx0" brushRef="#br0" timeOffset="7696.3264">-87-389 0,'15'0'32,"15"0"77,-15 0-93,0 0-1,0 0 1,0 0 0,0 0-16,0 0 15,15 0-15,-15-15 16,0 15-1,14-30-15,46 15 0,-45 1 16,45-16 0,-15 15-16,-16 15 15,-14 0-15,0 0 16,0 0-16,-15 0 16,0 0-16,30 0 15,-30 0-15,15 0 16,14 0-16,16-30 15,30 30-15,-1-15 16,76 15-16,-46 0 16,16 0-16,-16 0 15,-29 0-15,-30 0 16,-1 0-16,-14 0 16,-15 0-16,0 0 15,0 0-15,-15 0 16,0 0-16,0 0 15,30 0-15,-16 0 16,16 0-16,0 0 16,-15 0-16,30 0 15,-30 0-15,14 0 16,-14 0-16,0 0 16,0 0-1,0 0-15,15 0 0,0 0 16,-1 0-1,-14 0-15,30 0 16,-15 0-16,15 0 16,29 0-16,-44 0 15,15 0-15,-15 0 16,-30 0-16,15 0 16,-15 0-16,29 0 15,-29 0-15,0 0 16,0 0-16,0-30 15,0 30-15,30 0 16,-30-15-16,45 0 16,-31 15-16,1-15 15,0 15-15,-15 0 16,0-15-16,0 15 16,-15-15-16,30 15 15,-15-30-15,0 30 16,15 0-16,-15 0 15,15 0-15,-16 0 16,1 0-16,0 0 16,0 0-1,0 0-15,0 0 360,-15-15-345,15 15 1,15 0-16,-15 0 16,0 0-16,0-14 15,15 14-15,0-15 16,-15 15-16,14 0 15,-14 0-15,30 0 16,-15 0-16,15 0 16,15 0-16,-1 0 15,-14 0-15,15 0 16,0 0-16,14 0 16,-14 0-16,0 0 15,30 0-15,-16 0 16,16 0-16,-15 0 15,-1 0-15,16 0 16,30 0-16,44 0 16,-45 0-16,46 0 15,-1 0-15,-44 0 16,44 0-16,-44 0 16,-31 0-16,31 0 15,-1 0 1,1 0-16,14 0 15,-44 0-15,29 0 16,1 0-16,44 0 16,-14 0-16,-16 0 15,-14 0-15,-31 0 16,1 0-16,0 0 16,-1 0-16,31 0 15,-30 0-15,29 0 16,-29 0-16,-1 0 15,1 0-15,-60 0 16,15 0-16,14 0 16,-14 0-16,15 0 15,-15 0-15,15 0 16,29 0-16,-29 0 16,0 0-16,15 0 15,14 0-15,-29 0 16,0 0-16,-1 0 15,-14 0-15,15 0 16,15 0-16,14-15 16,-29 15-16,30 0 15,-1 0 1,-29 0-16,0 0 16,15 0-16,14 0 15,-29-30-15,0 30 16,-15-15-16,-30 15 15,29 0-15,-29 0 16,15 0-16,15 0 16,-15 0-16,15 0 15,-15 0-15,15 0 16,-1-30-16,-14 30 16,15 0-16,15 0 15,-45 0-15,30 0 16,-16-15-16,1 15 15,-15-15-15,0 15 16,0 0-16,0 0 16,0 0-16,30-15 15,-15 15-15,15-30 16,14 30-16,-14-15 16,15-15-16,-30 30 15,0-15-15,-15 15 16,0-14-16,14 14 15,-14 0 1,0-15-16,15 15 16,-15 0-16,30-15 15,-30 15-15,15-30 16,0 30-16,0 0 16,-15 0-16,-1 0 15,1 0 16,15 0 32,-15 0-63,0 0 47,0 30-47,0-30 15,-15 15 1,15-15 47,0 0-48,15 15-15,-15-15 0,-15 14 16,15-14-1,0 0 17,0 0-32,-15 15 15,15-15 1,-1 0 15,16 15 0,-15-15 16,-15 15-15,15-15-32,-15 30 15,15-30-15,0 0 31,0 0-15,0 0 0,0 0-16,15 0 15,-15 0 1,0 0 0,0 0-1,0 0 32,0 0-47,-1 0 16,16 0-16,0 0 15,-15 0-15,30 0 16,-30 0-16,0 0 16,0 0 15,0 0-31,0 0 15,0 0-15,15-15 16,-1 15-16,61 0 16,30 0-16,-31 0 15,1 0-15,-30 0 16,-45 0-16,0 0 31,14 0-31,-14 0 63,0 0-63,0 0 78,-15 15-31,0 0-16,0 0-31,0 0 16,15-15-16,0 15 15,0 0 1,-15 0 15,0 15-15,0-15-1,30 0 1,-30 0-16,15-15 16,-15 29-16,0 1 15,15-15-15,-15 0 16,0 0-1,0 0-15,0 0 63,0 0-63,15-15 16,-15 15-1,0 15-15,15-30 16,-15 15-16,0 0 15,15 0-15,-15 0 16,0-1 0,0 1-1,0 15-15,0-15 16,0 0 0,0 0-16,0 0 15,0 0-15,0 0 16,15 15-16,-15-15 15,0 0-15,15 0 16,-15 0-16,0 0 16,0-1-16,0 16 15,0 0-15,0-15 16,29 30-16,-29-15 16,0 15-1,0 14-15,0-14 16,0 15-16,0 0 15,0-15-15,0 14 16,0 1-16,0 0 16,0 15-16,0-16 15,0 1-15,0 15 16,0-15-16,0-1 16,0 1-16,0 15 15,0-15-15,0-1 16,0 1-16,0 15 15,0 15-15,0-31 16,0 31 0,0 0-16,0-1 15,0-29-15,0 0 16,0 14-16,0-14 16,0 0-16,0 15 15,0-45-15,0 29 16,0-14-16,0-15 15,0 45-15,0-45 16,0 44-16,0-44 16,0 15-1,0 15-15,0-15 16,0-15-16,0 29 16,0-14-16,15 15 15,-15 15-15,30-46 16,-30 46-16,15-45 15,-15 15-15,0-15 16,0 15-16,0-1 16,0-14-16,0 15 15,0-30-15,0 0 16,15 15-16,-15 0 16,15 0-16,15 14 15,-30-14-15,15 0 16,-15 0-16,0-15 15,0 0-15,0 0 16,15 15 0,-15-15-16,15 0 15,-15 0 1,0 0 0,0 0-1,15-15-15,-15 14 16,0 1-16,0 15 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09.1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55A3C7-A77B-4003-B383-E0E7E644A380}" emma:medium="tactile" emma:mode="ink">
          <msink:context xmlns:msink="http://schemas.microsoft.com/ink/2010/main" type="inkDrawing" rotatedBoundingBox="16824,16367 17707,14392 17960,14505 17077,16480" semanticType="callout" shapeName="Other">
            <msink:sourceLink direction="with" ref="{6BB40ED1-C7E3-419B-A709-189DE4C57151}"/>
          </msink:context>
        </emma:interpretation>
      </emma:emma>
    </inkml:annotationXML>
    <inkml:trace contextRef="#ctx0" brushRef="#br0">1 2002 0,'0'-15'32,"0"0"-17,0 0 1,0-15-16,0 15 16,0 1-1,0-1-15,0 0 16,0 0-1,0 0 1,0 0-16,0-15 16,0 15-16,0 0 15,0 0-15,0 0 16,0-30-16,0 15 16,0-14-1,0 14-15,0-15 16,0 30-16,0-15 15,0 0-15,0 0 16,15 15-16,-15-29 16,15 29-16,0-15 15,-15 15-15,15-30 16,-15 30-16,30 0 16,-30 0-16,15 15 15,-15-45-15,15 30 16,-15 0-16,15 1 15,-15-1-15,0 0 16,0-30-16,15 30 16,-15-15-16,15 15 15,-15-30-15,15 30 16,-15 0-16,30 0 16,-30-29-16,15 29 15,0 0-15,-1-15 16,1 0-16,15 0 15,-15 15-15,0-30 16,0 30 0,0 0-16,0 0 15,-15 1-15,15 14 16,-15-15 0,30-15-1,-30 15 1,15 0-1,-15 0-15,15 15 16,-15-15-16,15 15 16,-15-15-16,15 0 31,-15-15-31,15 30 16,-15-15-1,14 15 1,-14-15-16,30 0 15,-15 0-15,0 0 16,0 1 0,-15-1-1,15-15-15,0 15 16,0 0 0,-15 0-16,30 0 15,-30 0-15,15 0 16,0-15-1,-15 15-15,15 0 16,0 0-16,0 0 16,0 0-16,-15 1 15,14-16-15,-14 15 16,30 0 0,-30 0-1,15 15 1,-15-15-1,15 15-15,-15-15 16,0 0 31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10.8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E9EADD-2A12-4377-83B4-ED6E06E33756}" emma:medium="tactile" emma:mode="ink">
          <msink:context xmlns:msink="http://schemas.microsoft.com/ink/2010/main" type="inkDrawing" rotatedBoundingBox="21609,15348 22374,17763 22248,17803 21484,15388" shapeName="Other"/>
        </emma:interpretation>
      </emma:emma>
    </inkml:annotationXML>
    <inkml:trace contextRef="#ctx0" brushRef="#br0">0 0 0,'30'0'63,"-30"15"-32,0 0-15,0 0-16,15-15 15,0 30 1,-15-15 0,15-15-1,-15 15-15,0 0 16,0 0-16,0 15 15,15 0 1,-15-15-16,0 0 16,15 0-16,-15-1 15,29 31-15,-14 15 16,-15-15-16,30 15 16,-15-16-16,0-14 15,15 45-15,-15-15 16,15-15-16,-15 14 15,-15 16-15,45-15 16,-45 0-16,29 14 16,16-14-16,-30 15 15,15-15-15,-15-1 16,0 16-16,15 15 16,-15-31-16,15 16 15,15-15-15,-45 15 16,14-16-1,31 1-15,-45 15 0,30-15 16,-15-16 0,-15 16-16,0-15 15,0 15-15,0-45 16,15 30-16,15-30 16,-30-1-16,15 16 15,-15 0-15,15-15 16,-15 0-16,0 0 15,0 0 64,-15-15-48,0 0-16,-15 0-15,15-15 16,0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3:33:31.1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686C3F-02FA-4F5A-8B12-B7FD78BFDCA2}" emma:medium="tactile" emma:mode="ink">
          <msink:context xmlns:msink="http://schemas.microsoft.com/ink/2010/main" type="writingRegion" rotatedBoundingBox="2395,16424 3145,16424 3145,16450 2395,16450"/>
        </emma:interpretation>
      </emma:emma>
    </inkml:annotationXML>
    <inkml:traceGroup>
      <inkml:annotationXML>
        <emma:emma xmlns:emma="http://www.w3.org/2003/04/emma" version="1.0">
          <emma:interpretation id="{B0F8A068-FFD2-41EC-8C6A-C1905F63BD33}" emma:medium="tactile" emma:mode="ink">
            <msink:context xmlns:msink="http://schemas.microsoft.com/ink/2010/main" type="paragraph" rotatedBoundingBox="2395,16424 3145,16424 3145,16450 2395,16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F66AD6-A729-4C26-948D-F44B803716C1}" emma:medium="tactile" emma:mode="ink">
              <msink:context xmlns:msink="http://schemas.microsoft.com/ink/2010/main" type="line" rotatedBoundingBox="2395,16424 3145,16424 3145,16450 2395,16450"/>
            </emma:interpretation>
          </emma:emma>
        </inkml:annotationXML>
        <inkml:traceGroup>
          <inkml:annotationXML>
            <emma:emma xmlns:emma="http://www.w3.org/2003/04/emma" version="1.0">
              <emma:interpretation id="{D477600D-59AC-4EBB-A78B-37B83DBD80A6}" emma:medium="tactile" emma:mode="ink">
                <msink:context xmlns:msink="http://schemas.microsoft.com/ink/2010/main" type="inkWord" rotatedBoundingBox="2395,16424 3145,16424 3145,16450 2395,16450"/>
              </emma:interpretation>
              <emma:one-of disjunction-type="recognition" id="oneOf0">
                <emma:interpretation id="interp0" emma:lang="en-US" emma:confidence="0.5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0 26 0,'0'-13'313,"13"13"-48,0 0-265,0 0 16,40 0-16,-14-13 16,14 13-16,-27 0 15,1 0-15,-1 0 16,-13 0-16,40 0 15,-1 0-15,54 0 16,-27 0-16,26 0 16,-26 0-16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12.15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D31949-2E7B-4445-B2C6-99BC562C69E7}" emma:medium="tactile" emma:mode="ink">
          <msink:context xmlns:msink="http://schemas.microsoft.com/ink/2010/main" type="inkDrawing" rotatedBoundingBox="23853,13114 26515,13512 26500,13611 23838,13212" shapeName="Other"/>
        </emma:interpretation>
      </emma:emma>
    </inkml:annotationXML>
    <inkml:trace contextRef="#ctx0" brushRef="#br0">0 32 0,'0'-15'47,"15"0"-16,0 15 0,0 0-15,0 0 0,14 0-1,-14 0-15,0 0 16,0 0-16,0 0 15,30 30-15,15-30 16,0 15-16,14 0 16,16 15-16,-30-15 15,29 15-15,-14-15 16,-15 15-16,0-30 16,14 14-16,-14-14 15,30 0-15,-1 0 16,31 0-16,552 120 78,-627-120-62,-30 0-16,15 0 0,15 0 15,-30 0 1,15 0-16,29 0 15,16 0-15,15 0 16,-31 15-16,-14 15 16,-15-30-16,15 15 15,-30-15-15,0 15 16,15-15 0,-15 0-16,-15 30 15,15-30-15,0 15 16,-1-15-16,1 0 15,0 0 32,-15-30 0,0 15-31,-15 15-16,15-15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13.9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713732-BA86-48F4-84E6-28CA496B5639}" emma:medium="tactile" emma:mode="ink">
          <msink:context xmlns:msink="http://schemas.microsoft.com/ink/2010/main" type="inkDrawing" rotatedBoundingBox="24362,9385 26442,7130 26538,7219 24459,9474" semanticType="callout" shapeName="Other"/>
        </emma:interpretation>
      </emma:emma>
    </inkml:annotationXML>
    <inkml:trace contextRef="#ctx0" brushRef="#br0">0 2271 0,'0'-15'62,"15"15"-30,-15-15-17,15 15-15,15-45 16,-30 30-16,15 0 15,15-15-15,15-44 16,-15 14 0,29-15-16,-14 15 15,15-44-15,0 44 16,29-89-16,-29 89 16,30-45-16,14-14 15,1 14-15,0 0 16,-1 31-16,16-31 15,-60 30-15,14 31 16,-29-31-16,0 45 16,-15-15-16,15 0 15,-1 1-15,1-1 16,-30 0-16,0 30 16,30-15-16,-30 15 15,30-30-15,0 1 16,-16-1-16,16 15 15,0 0-15,0-15 16,0 30-16,-30 0 16,0 0-16,0 15 15,-1-15-15,1-15 16,-15 16-16,15 14 16,-15-15-16,15 15 93,-15-15-93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16.0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A2972A-78E8-4CEC-9FA4-0ED340E07078}" emma:medium="tactile" emma:mode="ink">
          <msink:context xmlns:msink="http://schemas.microsoft.com/ink/2010/main" type="inkDrawing" rotatedBoundingBox="19807,6213 19866,8006 19792,8008 19733,6216" semanticType="callout" shapeName="Other">
            <msink:sourceLink direction="with" ref="{2BC27FE0-BF82-4706-B46D-C6616047AAA3}"/>
          </msink:context>
        </emma:interpretation>
      </emma:emma>
    </inkml:annotationXML>
    <inkml:trace contextRef="#ctx0" brushRef="#br0">62 1792 0,'15'0'0,"-15"-14"78,0-1-47,0 0-31,0-15 31,0 15-15,0 0-16,0 0 16,0 0-16,0 0 15,0 0-15,0-15 16,0 15-16,0-15 15,0 15-15,0 1 16,0-31-16,0 30 16,0-15-1,0-15-15,0 30 16,0-15-16,0-44 16,0 59-16,15-15 15,-15-45-15,0 60 16,0-45-16,0 30 15,0-29-15,0-16 16,0 45-16,0-45 16,0 16-16,0 29 15,0-15-15,0-15 16,0 45-16,-15-30 16,-15 1-16,30 14 15,0 15-15,0-30 16,0 30-16,0-15 15,0 15-15,0-30 16,0 30-16,0 0 16,0 0-16,0 1 15,-15-31-15,15 30 16,-15-30-16,15 30 16,-15-15-16,15 15 15,0-30 1,0 30-1,0 0-15,0 1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19.1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F7110E-41EB-446F-81EC-98167CFBBE5E}" emma:medium="tactile" emma:mode="ink">
          <msink:context xmlns:msink="http://schemas.microsoft.com/ink/2010/main" type="inkDrawing" rotatedBoundingBox="15497,7988 17124,9468 17072,9525 15445,8045" semanticType="callout" shapeName="Other">
            <msink:sourceLink direction="with" ref="{15475A54-3DEB-4BFC-80F8-64D75C132C03}"/>
          </msink:context>
        </emma:interpretation>
      </emma:emma>
    </inkml:annotationXML>
    <inkml:trace contextRef="#ctx0" brushRef="#br0">0 17 0,'0'-15'16,"15"15"93,0 0-77,-15 15-17,30 0-15,-16 0 32,-14 15-32,15-30 15,-15 15-15,0 0 16,15-15-1,0 15-15,-15 0 16,15 0 0,30 0-16,-30 15 15,0 0 1,30-15-16,-30 14 0,0 1 16,0-15-1,29 15-15,-29-15 16,0 15-16,30 0 15,-30-15-15,0 15 16,15-15-16,0 14 16,-15-14-16,0 0 15,0 0-15,14 0 16,1 0-16,15 30 16,-30-30-16,0 30 15,0-30-15,30 0 16,-30 0-16,30 14 15,-30-14-15,14 15 16,-14-15-16,15 15 16,0-15-16,-15 0 15,30 30 1,-30-30-16,0 15 16,0-15-1,0 0-15,29 14 16,-29-14-16,0 0 15,0 0 1,15 30-16,0-30 16,-15 0-16,15 30 15,-15-45-15,0 15 16,0-15-16,0 0 16,-15 15-16,15 0 15,-15 0 1,29-15-16,-14 0 15,0 0-15,-15 14 16,15 1-16,0-15 16,0 30-16,0-15 15,15 0-15,-15-15 16,0 15-16,0-15 16,-15 15-16,15 0 15,0-15-15,0 15 16,15-15-16,-30 30 15,14-30 17,1 15-1,0 0-15,-15 0 62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21.7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475A54-3DEB-4BFC-80F8-64D75C132C03}" emma:medium="tactile" emma:mode="ink">
          <msink:context xmlns:msink="http://schemas.microsoft.com/ink/2010/main" type="inkDrawing" rotatedBoundingBox="15480,7903 15795,8864 15748,8879 15434,7919" shapeName="Other">
            <msink:destinationLink direction="with" ref="{81F7110E-41EB-446F-81EC-98167CFBBE5E}"/>
            <msink:destinationLink direction="with" ref="{57C95F89-67A3-4782-A64B-C15594BF84C0}"/>
          </msink:context>
        </emma:interpretation>
      </emma:emma>
    </inkml:annotationXML>
    <inkml:trace contextRef="#ctx0" brushRef="#br0">0 0 0,'15'0'63,"-15"15"-63,30 0 15,-30 15 1,15-30-16,-15 15 16,15-15-16,-15 14 15,0 1-15,0 0 16,15-15-16,-15 15 16,0 0-16,15 15 15,-15 0-15,14-15 16,-14 0-16,0 30 15,15-30-15,-15 15 16,30-16-16,-30 31 16,15-30-16,-15 15 15,15-15-15,-15 15 16,0 0-16,15-15 16,-15 0-16,15 0 15,0 29-15,-15 1 16,30-15-16,-15 15 15,-15 0-15,15-30 16,-15 15 0,15-15-16,-15 0 15,0 14-15,0-14 16,15-15 0,-15 15-16,0 0 15,0 0-15,0 0 31,0 0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24.4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C95F89-67A3-4782-A64B-C15594BF84C0}" emma:medium="tactile" emma:mode="ink">
          <msink:context xmlns:msink="http://schemas.microsoft.com/ink/2010/main" type="inkDrawing" rotatedBoundingBox="15778,7848 16246,8682 15957,8845 15488,8010" semanticType="callout" shapeName="Other">
            <msink:sourceLink direction="with" ref="{15475A54-3DEB-4BFC-80F8-64D75C132C03}"/>
          </msink:context>
        </emma:interpretation>
      </emma:emma>
    </inkml:annotationXML>
    <inkml:trace contextRef="#ctx0" brushRef="#br0">0 0 0,'15'0'47,"15"0"-31,-16 0 0,1 0-1,0 0 1,-15 15-16,15-15 15,0 0-15,-15 15 16,15-15 0,15 15-16,-15 15 15,0-30 1,0 15-16,0 0 16,0-15-16,-15 15 15,15-15-15,0 15 16,15-15-1,-16 15-15,1 0 16,0-15 0,-15 30-1,15-30 17,0 15-1,0 0-16,-15 0 1,30-15 15,-30 14-15,15-14-16,-15 15 16,15-15-16,-15 15 15,15-15 1,0 30-16,0-30 62,0 15-46,15-15 0,-15 15 77,-1-15-46,-14 15 16,0 0-16,0 0-1,0 0 17,0 0-32,-14 15 0,-16-15 32,30 0-47,-15 0 15,15-1-16,-15 1 1,15 0 15,-15 15 16,15-15-16,0 0-15,-15-15 0,15 15-1,0 0 17,0 0-32,0 0 46,0 15-14,0-15-17,0 0 1,0 0 15,0 0-15,0-1 62,0 1-47,0 15-15,0-15-1,0 0 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0:30.8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B40ED1-C7E3-419B-A709-189DE4C57151}" emma:medium="tactile" emma:mode="ink">
          <msink:context xmlns:msink="http://schemas.microsoft.com/ink/2010/main" type="inkDrawing" rotatedBoundingBox="16998,14447 18205,14800 17982,15562 16774,15208" shapeName="Other">
            <msink:destinationLink direction="with" ref="{F455A3C7-A77B-4003-B383-E0E7E644A380}"/>
          </msink:context>
        </emma:interpretation>
      </emma:emma>
    </inkml:annotationXML>
    <inkml:trace contextRef="#ctx0" brushRef="#br0">0 538 0,'0'-15'47,"15"0"-31,0 15 78,-1-15-94,1 0 15,-15 0 1,15 15-16,-15-15 15,30-14-15,-15 29 32,0-15-17,-15 0 1,15 0 0,0 15-1,0-15-15,0 15 16,-15-15-16,45-15 15,-30 30-15,0-15 16,0 0-16,-1 15 16,16-15-1,-15 0-15,0 15 32,0 0-17,0-15-15,0 0 16,0 15-16,15 0 15,-30-15-15,15 15 16,0 0 0,0 0-1,0-29-15,0 29 16,0 0 0,-1-15-1,16 15-15,-15 0 16,0-15-16,0 15 15,0-15-15,0 15 16,0-15-16,15 15 16,-30-15-16,15 15 15,0 0 1,0 0-16,0-15 16,0 15-16,0-30 15,14 30 1,-14-15-16,0 15 15,0 0-15,0-15 32,0 15-17,0-15 17,15 15-17,-15 0-15,-15-15 31,15 15 32,0 0 124,-15 15-77,0 0-110,0 0 15,0 15 1,15-15-16,-15 0 16,0 0-1,0 0 17,0 0-32,15-15 15,-15 15-15,0 14 16,15-29-16,-15 15 15,29 15-15,-29-15 16,15 30-16,-15-30 16,15 0-16,-15 0 15,0 0-15,15 0 16,-15 15-16,0-15 16,0 0-16,15-1 15,-15 1-15,15 0 16,-15 30-16,30-15 15,-30 0-15,0 0 16,15-15-16,-15 0 16,15 0-16,-15 15 15,15-16 1,-15 1-16,0 0 0,0 0 16,0 0-1,0 0 1,0 15 15,0-15-15,0 0-1,0 0 1,0 0 78,-15-30 15,0 15-93,0-15-1,-15 15-15,30-15 16,-15 15-16,0-30 16,0 30-16,0-15 15,0 15-15,1-15 16,-1 15-16,-15-15 15,15 0 1,0 15 0,15-15 15,-15 15-31,0-15 16,0 15-16,0 0 15,-15-29-15,15 29 16,0-15-16,0 15 15,-15-15 1,1 15 15,29-15-31,-15 15 16,0-15-16,0 15 16,15-15-16,-15 15 15,15-30 1,-15 30-16,0 0 15,-15 0 48,15-15-47,0 15-16,15-15 15,-15 15 1,0 0 46,15-15-46,-15 15 15,0 0 0,15-15 32,-29 15-47,14 0-16,0-15 15,0 15 32,0-15-16,0 15-15,0-15 15,-15 15 0,15-29-15,0 29-16,0 0 16,0 0 46,15-15-46,-15 15 15,0 0 0,15-15-15,-15 15-16,15-15 16,-29 15-16,14-15 15,0 15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1:31.3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D3E8DD-D685-4841-B04F-008C9C382BA5}" emma:medium="tactile" emma:mode="ink">
          <msink:context xmlns:msink="http://schemas.microsoft.com/ink/2010/main" type="inkDrawing" rotatedBoundingBox="19651,6912 19720,6361 19766,6366 19697,6918" shapeName="Other"/>
        </emma:interpretation>
      </emma:emma>
    </inkml:annotationXML>
    <inkml:trace contextRef="#ctx0" brushRef="#br0">61 0 0,'0'15'156,"0"0"-125,0 0-15,0 0-16,0 0 15,0 15-15,0-16 16,-30-14 0,30 15-16,0 0 15,-15 0 1,15 0 15,0 0-31,0 15 16,-15-30-1,15 15-15,0 0 16,0 0-16,0 0 16,0 0-1,0 0 1,0 0-16,0 15 15,0-16 1,0 1 15,0 0-31,0 0 16,0 0-16,0 0 16,0 15-16,0-15 15,0 0 1,0 0-1,0 0 1,0 0 172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1:33.8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C27FE0-BF82-4706-B46D-C6616047AAA3}" emma:medium="tactile" emma:mode="ink">
          <msink:context xmlns:msink="http://schemas.microsoft.com/ink/2010/main" type="inkDrawing" rotatedBoundingBox="19505,7175 19709,6250 20220,6363 20016,7288" shapeName="Other">
            <msink:destinationLink direction="with" ref="{60A2972A-78E8-4CEC-9FA4-0ED340E07078}"/>
          </msink:context>
        </emma:interpretation>
      </emma:emma>
    </inkml:annotationXML>
    <inkml:trace contextRef="#ctx0" brushRef="#br0">149 0 0,'30'0'47,"-15"0"0,-15 15-32,15 0 1,0-15-16,-15 15 16,45 90 62,-30-90-78,14 0 0,-29 0 15,15 14-15,0 1 16,0-15-16,0 30 16,15-30-16,-15 0 15,-15 0-15,15 0 16,0-15-16,-15 15 16,0 15-1,15-15-15,0 0 16,-15 0 31,0-1-16,15-14-15,-15 15-1,30 0 1,-15-15-1,-15 15 1,15 15 0,-15-15-16,0 0 125,0 0-94,-15-15 31,-15 0-30,15 0 15,0 0-16,0 0-16,0 0-15,0 15 16,0-15 15,-15 0-31,15 0 16,15 15-16,-15-15 31,15 15-15,-15 15-1,0-30 1,0 15 0,1-15-1,14 15 17,-30-15-17,15 15 1,0-15 15,0 14-31,0-14 16,0 15 15,0 0 0,-15 15 63,15-30-78,0 15 15,15 0 0,-15 0-15,0-15-1,0 15 17,0 0-1,15 0 16,-14-15-32,-16 30 48,15-15-1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1:37.5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7A17CB-99E9-4CD0-8920-893D534C9501}" emma:medium="tactile" emma:mode="ink">
          <msink:context xmlns:msink="http://schemas.microsoft.com/ink/2010/main" type="inkDrawing" rotatedBoundingBox="25608,7878 25782,7247 26333,7399 26159,8030" semanticType="callout" shapeName="Other"/>
        </emma:interpretation>
      </emma:emma>
    </inkml:annotationXML>
    <inkml:trace contextRef="#ctx0" brushRef="#br0">0 224 0,'15'0'125,"-1"0"-94,1 0-15,30 0 0,-30-15-1,0 15-15,0-15 16,15 15-16,0 0 15,-15-15-15,15-15 16,-15 30 0,14-15-16,-14 15 15,0 0 1,0-15-16,0 15 16,-15-14-16,15 14 15,0 0-15,15-15 16,-15 15-16,0 0 15,15-15-15,-15 15 32,15-30-32,-15 15 47,-1 15-32,1 0 1,-15-15-16,15 15 140,0-15-61,-15 30-33,0 0 1,0 15-47,0-15 16,0 0 0,0 0-1,0-1 1,0 1-1,0 0-15,0 15 16,0-15 0,0 0-16,0 0 15,0 0-15,0 0 16,-15 0-16,15 15 16,-15-15-16,15 0 15,0 0-15,-15 14 16,15 1-16,-29-15 15,29 15-15,-15-15 16,15 30-16,-15-30 16,15 0-16,0 15 15,0 0-15,0-15 16,0-1-16,0 1 16,-15-15 109,0 0-79,15-15-30,0 1-16,-15 14 16,15-30-1,-15 30-15,15-15 16,-30 0 0,15 15-16,0-15 15,0 15 1,0-15-1,15 0 1,-15 15 0,0 0-16,0-15 15,-14 15-15,29-30 16,-15 15 0,0 15-16,0-15 15,0 15-15,0-15 16,0 0-16,-15 15 94,15 0-1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3:33:35.9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A13BE3-CEF1-4A80-940D-EAABDC63D03B}" emma:medium="tactile" emma:mode="ink">
          <msink:context xmlns:msink="http://schemas.microsoft.com/ink/2010/main" type="writingRegion" rotatedBoundingBox="8580,16016 10304,16016 10304,16976 8580,16976"/>
        </emma:interpretation>
      </emma:emma>
    </inkml:annotationXML>
    <inkml:traceGroup>
      <inkml:annotationXML>
        <emma:emma xmlns:emma="http://www.w3.org/2003/04/emma" version="1.0">
          <emma:interpretation id="{9E470AEA-48EF-4134-8224-AD0608C1ABC4}" emma:medium="tactile" emma:mode="ink">
            <msink:context xmlns:msink="http://schemas.microsoft.com/ink/2010/main" type="paragraph" rotatedBoundingBox="8580,16016 10304,16016 10304,16976 8580,16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A4132B-291D-4147-8103-6862FE50C32A}" emma:medium="tactile" emma:mode="ink">
              <msink:context xmlns:msink="http://schemas.microsoft.com/ink/2010/main" type="line" rotatedBoundingBox="8580,16016 10304,16016 10304,16976 8580,16976"/>
            </emma:interpretation>
          </emma:emma>
        </inkml:annotationXML>
        <inkml:traceGroup>
          <inkml:annotationXML>
            <emma:emma xmlns:emma="http://www.w3.org/2003/04/emma" version="1.0">
              <emma:interpretation id="{F62BBB95-B222-4369-B8B3-1F282A778EB2}" emma:medium="tactile" emma:mode="ink">
                <msink:context xmlns:msink="http://schemas.microsoft.com/ink/2010/main" type="inkWord" rotatedBoundingBox="8580,16016 10304,16016 10304,16976 8580,16976"/>
              </emma:interpretation>
              <emma:one-of disjunction-type="recognition" id="oneOf0">
                <emma:interpretation id="interp0" emma:lang="en-US" emma:confidence="0.5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0 0 0,'0'27'16,"0"-14"172,27-13-173,52 0-15,144 0 16,93-13-16,26 13 15,14 0-15,-119 0 16,-93 0 0</inkml:trace>
          <inkml:trace contextRef="#ctx0" brushRef="#br0" timeOffset="-1951.2137">724-394 0,'0'13'125,"0"13"-110,0 0 1,0-12-16,0 12 16,0 13-16,0 14 15,0 13-15,0-40 16,0 27-16,0-14 16,0 1 30,0-27-30,0 0 0,26 13-16,-26 14 0,0-27 15,0 40 1,0-27-16,0 40 16,0-14-16,0-12 15,0-14-15,0-13 47,0 1-31,0 12-16,0-13 15,0 0-15,14 0 16,-14 1-16,13-1 31,-13 0 0,0 0-15,0 13 0,13-26-16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1:43.0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983AD2-74EB-4B6B-A5A2-000B5F6E1BE9}" emma:medium="tactile" emma:mode="ink">
          <msink:context xmlns:msink="http://schemas.microsoft.com/ink/2010/main" type="inkDrawing" rotatedBoundingBox="24557,13588 24570,12814 25194,12824 25182,13598" shapeName="Other"/>
        </emma:interpretation>
      </emma:emma>
    </inkml:annotationXML>
    <inkml:trace contextRef="#ctx0" brushRef="#br0">613 196 0,'15'0'187,"-15"30"-140,-15-30 62,0 0-62,0 15-15,0-15-1,0 0-16,-15 15 1,0-15 15,15 0 16,0 0-16,0 0-15,-15 14 0,15-14 15,0 15-15,15 0-1,-29-15 1,29 15-1,-45 15 32,30-15 0,0-15-47,0 0 16,0 15-1,0 0 17,-15 0-1,15-15-15,0 15-16,-15-15 15,30 15 1,-15-15-16,-14 0 31,14 0 0,0 0-31,-15 0 125,15 0 47,-15 0-109,45 0 30,0 0-77,0 0-16,0 0 63,0 0-63,0 0 46,-15 30-14,15-30-32,14 15 15,-14-15 1,-15 15 15,15-15-15,0 15-1,0-15 17,-15 14-32,15-14 31,0 15-15,15-15 15,-15 15 0,0-15-15,-15 30-16,15-30 15,0 15 17,0-15-17,-15 15 1,15-15-16,15 15 15,-30 0 1,0 0 0,14-15-1,-14 15 1,15 15 31,-15-15 15,15-15-46,-15 15 0,15-15 77,-15 15-93,15-15 16,0 0 78,-15 15-79,15-15-15,-15 14 78,30-14-78,-30-14 94,0-1-78,-15 0-16,15 0 15,-15 15-15,15-30 16,0 15-16,-15 0 16,15 0-16,0 0 15,-15 15-15,15-15 16,0 0-16,-15-15 16,15 15-16,0 0 15,0 0-15,0 1 16,0-1-16,0 0 15,0-15 1,0 15 0,-15 0-16,15 0 31,0 0-31,-15 0 16,15 0-1,-15-15-15,15 15 16,0-15-16,0-14 15,0 29-15,0-15 16,0 15-16,0 0 16,0-15-16,0 15 15,0 0 1,0 0-16,0 0 16,0 0-1,-29 0-15,29-15 78,0 16-78,15 14 125,-15 29-62,0-14-48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1:46.5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075DE4-DC1C-44D3-B3E7-B426F36A30D2}" emma:medium="tactile" emma:mode="ink">
          <msink:context xmlns:msink="http://schemas.microsoft.com/ink/2010/main" type="inkDrawing" rotatedBoundingBox="21798,16763 21818,16238 21893,16241 21873,16766" shapeName="Other"/>
        </emma:interpretation>
      </emma:emma>
    </inkml:annotationXML>
    <inkml:trace contextRef="#ctx0" brushRef="#br0">75 15 0,'0'-15'62,"0"30"63,0 0-109,0 15-1,0-15 1,0 0 0,0 0-1,0 0-15,0 0 16,0-1 0,0 16-16,0-15 15,0 0 16,0 0-31,0 0 32,0 0-32,0 0 15,0 15 1,0-15 0,0 0-16,0 0 31,0 0 0,0 0 0,0 0 1,0 14-1,0-14-16,0 0 32,0 0-47,0 0 32,0 0 46,0 0 0,0 0-63,-15-15 17,0 0-32,-15 0 15,15-15-15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1:50.51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2E1BBA-6466-48BA-B073-80BB63B3DCA0}" emma:medium="tactile" emma:mode="ink">
          <msink:context xmlns:msink="http://schemas.microsoft.com/ink/2010/main" type="inkDrawing" rotatedBoundingBox="21732,16777 22006,16036 22451,16200 22176,16941" shapeName="Other"/>
        </emma:interpretation>
      </emma:emma>
    </inkml:annotationXML>
    <inkml:trace contextRef="#ctx0" brushRef="#br0">226 135 0,'15'0'140,"0"15"-124,0-15 0,-15 15-16,30 0 15,-30 0 1,14-15-16,1 30 16,-15-15-1,15-15 1,-15 15-16,15-15 15,-15 15-15,15 0 16,0-1 0,-15 1 15,30 0-15,-30 15-16,15-30 15,-15 15-15,0 0 31,15 0-31,-15 0 47,0 0-15,0 0 14,0 15-14,0-15-1,0 0-31,0 0 141,0 0-79,-15-15-31,-15 0-15,15 0 0,0 14 15,0-14-16,0 0-15,0 0 16,0 0 0,-14 15-1,14 15 1,15-15 0,-15 0-1,0-15 16,0 0-31,0 15 16,0-15 15,15 15-15,-15-15-16,15 15 16,-30-15-16,15 15 15,15 15 16,-15-15-15,0-15 31,0 0 78,0 0-94,0 0 47,-14 0 0,14 0-46,15-30-32,-15 15 15,15 0-15,0 0 16,0 0 0,0 0-1,0 0 1,0-15-1,0 15-15,0 0 16,0 1-16,0-1 16,0 0-16,0 0 15,0-15 1,0 15-16,0 0 16,0 0-16,0 0 15,0 0-15,15 0 16,-15-15-16,30 15 15,-30 0-15,14 0 16,1 1 0,-15-1-16,0 0 15,0 0-15,15 15 16,-15-30-16,0 15 16,0 0-16,15 15 15,-15-15-15,15 0 16,-15 0-1,15 0 1,-15-15 0,0 15-16,30 15 15,-30-15 1,15 0 15,0 1-15,0-1-1,0 0 32,0 15-31,0 0 0,0 0-1,15 0 1,-16 0-1,-14 15 1,15-15-16,0 15 16,0-1-16,-15 1 15,15 0-15,0 15 16,15-15 15,-30 0-31,0 0 16,15-15-16,-15 15 15,0 0-15,0 0 16,0 15-16,0-15 16,0 0-16,0 0 15,0 0-15,15-1 16,-15 1-16,0 0 16,15 15-16,-15-15 31,15 0-16,-15 0-15,0 0 47,0 0-31,0 0 0,-15-15-1,0 30 16,0-30-31,-15 0 16,15 0 15,0 0-31,0 0 16,0 0 0,0 0-16,0 0 31,-14 0-16,14 0 1,0 0 0,0 15 31,15 0-16,-15 0 0,15 0 47,-15-1-47,15 1 32,-15-15-63,0 0 16,-15 0-1,15 0-15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05T15:31:58.0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7A7941-E8DB-4F3C-A8C4-E29E81BC9C8A}" emma:medium="tactile" emma:mode="ink">
          <msink:context xmlns:msink="http://schemas.microsoft.com/ink/2010/main" type="inkDrawing" rotatedBoundingBox="2380,9380 10553,7539 11937,13683 3764,15523" hotPoints="2423,9350 10889,9510 11718,12910 6239,14868 3522,13749" semanticType="enclosure" shapeName="Pentagon"/>
        </emma:interpretation>
      </emma:emma>
    </inkml:annotationXML>
    <inkml:trace contextRef="#ctx0" brushRef="#br0">0 0 0,'15'0'63,"-15"15"-48,0 0-15,0 0 16,15 0-16,-15 0 15,0 0-15,0 15 16,0 0-16,0-15 16,0 29-16,0-14 15,0 30-15,0 15 16,29-15-16,-14 29 16,45 16-16,-45 14 15,45 31-15,-30-31 16,15 16-16,-16-46 15,1 46-15,-15-46 16,15 46-16,-15-75 16,15 44-16,-15-44 15,15 0 1,-15 29-16,15 16 16,14-15-16,-14 44 15,30 1-15,-45-46 16,15 46-16,-15-75 15,15 14-15,-30 16 16,15-60-16,15 44 16,-15-14-16,-15-15 15,29 15-15,-14-15 16,-15-15-16,15 14 16,-15 1-16,15-30 15,-15 15-15,0-15 16,0 0-16,0 30 15,0-30-15,0 15 16,0 14-16,0 1 16,0-15-16,0 15 15,0-15-15,0 15 16,0-16-16,0-14 16,0 15-16,0-15 15,0 0 32,0 0-31,0 0-1,30-15 17,-15 0 14,0 0-30,0 15 0,0-15-16,-15 15 15,15-15-15,0 30 16,15-30-16,-15 15 16,0 0-16,-1-15 15,31 30-15,-15-30 16,15 29-16,15-14 15,-45 0-15,30-15 16,-1 30-16,16-15 16,-30-15-16,15 30 15,30-15-15,-46 0 16,16 15-16,15-30 16,-15 15-16,-30 0 15,30 15-15,-16-30 16,16 15-1,0-1-15,-15 16 16,0-15-16,0 0 16,-15 0-16,0 0 15,15 0-15,-16-15 16,16 0-16,15 30 16,0-15-16,15 15 15,-15-15-15,-1 30 16,-14-31-16,15 16 15,-30-15-15,30 0 16,-30 0-16,15 0 16,-15 0-16,44-15 15,-44 30-15,30-15 16,-15-15-16,0 15 16,0-15-16,15 15 15,-15 15-15,14-30 16,1 15-16,15 29 15,15 1-15,-31 0 16,46-30 0,-45 30-16,15-45 0,-1 30 15,-14-15 1,-15-15-16,15 0 16,0 0-16,-30 0 15,0 0-15,0 0 16,0 0-16,0 0 15,-1 0-15,16 15 16,0-15-16,-15 15 16,30 14-16,-30-29 15,15 0-15,-15 0 16,30 0-16,-30 0 16,14 0-16,-14 0 15,30 0-15,-30 0 16,0 0-16,0 0 15,0 0-15,15 0 16,-15 0-16,0 0 16,0 0-16,0-29 15,0-1-15,-1 15 16,16-30-16,0 30 16,45-30-16,15 0 15,14-29-15,120-31 16,-15 15-16,31 31 15,58-31-15,-14-15 16,-75 16 0,1 29-16,-106 45 15,-44-15-15,-15 15 16,-15-15-16,0 15 16,-1 0-16,46 0 15,-15-14-15,30-16 16,44 15-16,0 0 15,-14 15-15,14-15 16,-29-15-16,-15 15 16,-1-14-16,-14 14 15,-15 15-15,15-15 16,-16 15-16,31-30 16,44 15-16,1-29 15,-1 14-15,-29-15 16,-15 45-16,-31-30 15,16 0-15,-15 45 16,15-30-16,-46 30 16,-14-14-16,0 14 31,0 0-31,15 0 16,-15 0-16,0 0 15,0 0 1,0 0-1,0 0 17,0-15 15,-15 0-47,0 0 15,-15 0 1,0 0-16,15-15 15,-45 0-15,0-45 16</inkml:trace>
    <inkml:trace contextRef="#ctx0" brushRef="#br0" timeOffset="4661.9191">-105-478 0,'0'15'63,"15"-15"-32,0 0 0,0 0-15,0 0 0,0 0-16,0 0 15,30 0-15,-16 0 16,61 0-16,0 0 16,29 0-16,46 0 15,-1 0-15,30 0 16,-29 0-16,-46 0 15,45 0-15,1 0 16,-1 0-16,1 0 16,29 0-16,-30 0 15,0 0-15,1 0 16,-1 0-16,1 0 16,29 0-16,-75 0 15,90 0-15,-14 0 16,-31 0-16,0 0 15,-74 0-15,0 0 16,-31 0-16,1 0 16,30 0-16,-15 0 15,44 0-15,-29 0 16,29 0-16,1 0 16,-1 0-16,1 0 15,44 0-15,-74 0 16,0 0-1,-1 0-15,-44 0 16,-15 0-16,15 0 16,-30 0-16,0 0 15,14 0-15,16 0 16,15 0-16,45-15 16,-16 15-16,1 0 15,-60 0-15,15 0 16,-30 0-16,0 0 15,-1 0-15,1 0 16,0 0-16,15 0 16,-15 0-16,0 0 15,0 0-15,0 0 16,0 0-16,0 0 16,0 0-16,15 0 15,-15 0 1,0 15-1,0-15 1,-15 15 0,14-15-16,1 0 15,0 0-15,15 15 16,-15-15 0,0 15-16,0-15 15,15 0-15,0 0 16,-30 15-16,15-15 15,0 0 1,0 0-16,0 0 16,0 0-16,-1 0 15,16 0-15,0 0 16,-15 0-16,15 0 16,0 0-16,-15 0 15,0 0-15,0 30 16,0-30-1,0 15-15,0-15 16,14 15-16,1-15 16,-15 0-16,30 0 15,-30 0-15,0 0 16,0 0-16,0 0 16,0 0-16,0 0 15,15 0-15,-15 0 16,0 0-16,-1 0 15,16 0 1,-15 0-16,30 0 16,-30 0-16,0 0 15,30 0-15,-30 0 16,15 0-16,-15 0 16,0 0-16,29 0 15,-14 0-15,45 0 16,-15 0-16,-1 0 15,1 0-15,-15 0 16,0 0-16,-30 0 16,0 0-16,0 0 15,0 0-15,0 0 16,0 0-16,14 0 16,-14 0-16,0 0 15,15 0-15,15 0 16,-30 0-16,15 0 15,0 0-15,-15 0 16,-15 15-16,15-15 16,0 14-16,-1 1 15,1 0 1,0 15-16,0-30 16,-15 30-16,30-30 15,-15 15 79,0-15-94,-15 15 16,15-15-16,0 15 15,-15 0-15,15 15 16,0-30-16,-15 15 15,0 0 32,0 0-31,30 0-16,-15-1 16,-15 1-1,0 15-15,15-15 16,-15 0-16,15 0 15,-15 15-15,14 0 16,1-15 0,-15 0-16,0 0 15,0 0 1,0 0-16,15-15 16,-15 44-16,30-29 15,-30 15-15,15 15 16,0 0-16,-15-30 15,30 15-15,-30 15 16,15-31-16,-15 16 16,15 15-16,0-30 15,-15 30-15,15-30 16,-15 15-16,15-15 16,-15 30-16,30-31 15,-30 16-15,0 0 16,0-15-16,15 15 15,-15-15-15,0 0 16,14 30-16,-14 0 16,15-16-16,-15 16 15,30 0-15,-30-15 16,0 15-16,0-15 16,15-15-16,-15 29 15,15-44-15,-15 15 16,0 0-16,0 0 15,15 30-15,15-15 16,-30 15 0,15 0-16,-15-30 15,15 14-15,-15 16 16,30 0-16,-15-15 16,-15 15-16,15 0 15,-15-15-15,0 14 16,30 1-16,-16 15 15,-14-30-15,15 0 16,-15 0-16,0-15 16,0-1-16,0 31 15,0-30-15,0 0 16,0 0-16,0 0 16,30 30-1,-30-30-15,15 0 16,-15 15-16,15 14 15,-15 16-15,0-15 16,0-30-16,0 30 16,0-30-1,0 0 1,0 0 0,0 0-16,0 0 15,0-1-15,0 16 31,0-15-31,0 0 16,0 0 0,0 0-16,0 0 31,0 0-31,0 15 31,0-15-31,0 0 16,0 0-1,0 0 1,0 0 0,0 0-16,0 29 15,0-29 63,15-15-62,-15 30 0,15-30-1,-15 15-15,0 15 16,0-15 15,0 0 0,0 0-15,0 0 0,0 0-1,0 0 1,0 15-16,0-16 31,30-14-31,-30 15 31,15-15-31,0 0 32,-15 15-32,0 0 15,0 0 204,0 0-219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5:33:40.3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6DC59F-B700-4D15-935C-9409D01A791C}" emma:medium="tactile" emma:mode="ink">
          <msink:context xmlns:msink="http://schemas.microsoft.com/ink/2010/main" type="writingRegion" rotatedBoundingBox="16400,12496 16489,15122 13832,15211 13744,12586"/>
        </emma:interpretation>
      </emma:emma>
    </inkml:annotationXML>
    <inkml:traceGroup>
      <inkml:annotationXML>
        <emma:emma xmlns:emma="http://www.w3.org/2003/04/emma" version="1.0">
          <emma:interpretation id="{04BB9925-C156-43BE-BD96-9EC2C60993F9}" emma:medium="tactile" emma:mode="ink">
            <msink:context xmlns:msink="http://schemas.microsoft.com/ink/2010/main" type="paragraph" rotatedBoundingBox="16400,12496 16489,15122 15562,15153 15474,12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20FDFA-1725-4049-B4C2-52BC488A3531}" emma:medium="tactile" emma:mode="ink">
              <msink:context xmlns:msink="http://schemas.microsoft.com/ink/2010/main" type="line" rotatedBoundingBox="16400,12496 16489,15122 15562,15153 15474,12528"/>
            </emma:interpretation>
          </emma:emma>
        </inkml:annotationXML>
        <inkml:traceGroup>
          <inkml:annotationXML>
            <emma:emma xmlns:emma="http://www.w3.org/2003/04/emma" version="1.0">
              <emma:interpretation id="{37097742-B315-4AFA-BCD1-339F21A171BC}" emma:medium="tactile" emma:mode="ink">
                <msink:context xmlns:msink="http://schemas.microsoft.com/ink/2010/main" type="inkWord" rotatedBoundingBox="16400,12496 16489,15122 15562,15153 15474,12528"/>
              </emma:interpretation>
              <emma:one-of disjunction-type="recognition" id="oneOf0">
                <emma:interpretation id="interp0" emma:lang="en-US" emma:confidence="0.5">
                  <emma:literal>or's</emma:literal>
                </emma:interpretation>
                <emma:interpretation id="interp1" emma:lang="en-US" emma:confidence="0.5">
                  <emma:literal>of as</emma:literal>
                </emma:interpretation>
                <emma:interpretation id="interp2" emma:lang="en-US" emma:confidence="0">
                  <emma:literal>or as</emma:literal>
                </emma:interpretation>
                <emma:interpretation id="interp3" emma:lang="en-US" emma:confidence="0">
                  <emma:literal>ones</emma:literal>
                </emma:interpretation>
                <emma:interpretation id="interp4" emma:lang="en-US" emma:confidence="0">
                  <emma:literal>o as</emma:literal>
                </emma:interpretation>
              </emma:one-of>
            </emma:emma>
          </inkml:annotationXML>
          <inkml:trace contextRef="#ctx0" brushRef="#br0">3258-460 339 0,'0'0'678'16,"0"0"-555"-16,0 0-83 15,0 0 24-15,0 0 47 16,0 0-42-16,0 0-40 0,-16 2-8 15,16-2 0 1,16 0 15-16,16 2 18 0,15-2-15 16,13 0-4 15,6 4-19-31,-1-4-16 0,2 2 10 0,-4 1-10 16,-3 3-3-16,-3-3 3 15,-2-3-19-15,2 4-2 47,-6-4-18-47,-1 0-27 0,-3 0-18 16,1 0-46-16,1 0-76 0,-11-9-190 0</inkml:trace>
          <inkml:trace contextRef="#ctx0" brushRef="#br0" timeOffset="-822.003">3539-1531 217 0,'0'0'287'16,"0"0"-82"-16,0 0 10 16,0 0-35-16,0 0-32 15,0 0-39-15,0 0-57 16,-60-146-10-16,54 146-29 16,-4 0-3-16,1 0-8 15,-4 3-2-15,-6 22 0 16,-6 11 0-16,0 6 0 15,-1 7 1-15,1 2-1 16,3 3 0-16,0-1 0 16,6 4 4-16,5-3-4 0,0 3 0 15,11-7 0-15,0-1 0 16,0-4 0-16,3-3 0 16,22-2 0-16,1-4 0 15,8-5 0-15,4-2 0 16,6-9-11-16,1-5 11 15,-1-10-14-15,-3-5 2 16,-1 0 5-16,-2-5-4 16,0-18 10-16,-1-5 1 15,5-10-10-15,-1-7 10 16,0-6 1-16,-5-6 0 16,-1-2 6-16,-6-3-6 15,-7 2 0-15,-7 1 0 0,-11 3 8 16,-4-2 10-1,0 2-2-15,-13 5 1 0,-15 3 2 16,-7 6-19-16,-3 7 0 16,1 10-1-16,2 11-14 15,1 11-10-15,5 3-37 16,-5 9-23-16,8 17-145 16,4-1-313-16</inkml:trace>
          <inkml:trace contextRef="#ctx0" brushRef="#br0" timeOffset="-500.0405">3702-1514 738 0,'0'0'294'15,"0"0"-192"-15,0 0-67 16,0 0 52-16,0 0-20 16,0 0-34-16,-19 188-8 15,19-124-18-15,25-2-6 16,4-6-1-16,5-2 0 16,-2-8 6-16,-2-3-6 15,-1-6 0-15,-4-4 0 16,-3-5 1-16,-3 4 2 0,-3 0-3 15,-3-2-27-15,-1 10-47 16,-5-5-161-16,-4-13-399 0</inkml:trace>
          <inkml:trace contextRef="#ctx0" brushRef="#br0" timeOffset="1562.0299">3957 437 333 0,'0'0'188'16,"0"0"-116"-16,0 0-29 16,0 0 24-16,0 0-12 15,0 0 27-15,0 0 26 16,9-127 15-16,-9 107-20 16,0 5-12-16,0 1-11 15,0 3-6-15,-13 2-18 16,1 1-37-16,-4 3 5 15,-3 1-1-15,-3 4-22 16,-2 0 12-16,-9 0-13 16,-2 4 0-16,-1 9 3 15,-2 7-2-15,-3 5-1 0,3 1 0 16,0 3 1-16,3-1-2 16,2 0 1-16,6 0 0 15,3-4 0-15,8-2 1 16,0-6-2-16,7-1 1 15,3 2-5-15,3-9 4 16,3 1 1-16,0 0-1 16,0-1-8-16,0-3-5 15,0 1 6-15,0 0-2 16,12 0-5-16,4-6 14 0,3 2-8 16,3 1 7-1,-1-1 2-15,4-2-7 16,7 4 7-16,-1-4 0 0,1 3 0 15,3 3-1-15,-1 2 1 16,1 3 0-16,-3 0 0 16,-2 0 1-16,-5 2-2 15,-1-5 1-15,-10-6 0 16,-1 4-1-16,0-3 1 16,-1 3 0-16,-2 1 0 15,2 6 1-15,-2 1-1 16,-1 5 0-16,-2 1 1 15,-4 3 4-15,-3-3-4 16,0-3-1 0,0 3 19-1,0-6-3 1,-16-1 12-16,0 2-9 0,-6-7-3 16,-3 5 11 30,-4-6-8-30,-4 5 3-16,1-10 4 0,-6 4-4 0,0-6 12 31,1 0 1-31,-1 0-10 0,0 0 4 0,0 0-12 0,0-6-8 0,3-2 2 0,8-5-10 0,-1 0 4 0,5 0-5 0,8 1-8 16,2 6 7-16,4-4-13 0,5 6-28 16,4 4-49-16,0 0-105 15,0 0-345-15</inkml:trace>
        </inkml:traceGroup>
      </inkml:traceGroup>
    </inkml:traceGroup>
    <inkml:traceGroup>
      <inkml:annotationXML>
        <emma:emma xmlns:emma="http://www.w3.org/2003/04/emma" version="1.0">
          <emma:interpretation id="{4F81B5BD-E85D-4499-9B6C-637C23F2E523}" emma:medium="tactile" emma:mode="ink">
            <msink:context xmlns:msink="http://schemas.microsoft.com/ink/2010/main" type="paragraph" rotatedBoundingBox="13815,14027 14542,14027 14542,14688 13815,146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74FD2E-96F9-4C70-8A93-D645C133384B}" emma:medium="tactile" emma:mode="ink">
              <msink:context xmlns:msink="http://schemas.microsoft.com/ink/2010/main" type="inkBullet" rotatedBoundingBox="14598,14039 14425,14822 13815,14688 13987,13904"/>
            </emma:interpretation>
            <emma:one-of disjunction-type="recognition" id="oneOf1">
              <emma:interpretation id="interp5" emma:lang="en-US" emma:confidence="1">
                <emma:literal>*</emma:literal>
              </emma:interpretation>
              <emma:interpretation id="interp6" emma:lang="en-US" emma:confidence="0">
                <emma:literal>"</emma:literal>
              </emma:interpretation>
              <emma:interpretation id="interp7" emma:lang="en-US" emma:confidence="0">
                <emma:literal>x</emma:literal>
              </emma:interpretation>
              <emma:interpretation id="interp8" emma:lang="en-US" emma:confidence="0">
                <emma:literal>X</emma:literal>
              </emma:interpretation>
              <emma:interpretation id="interp9" emma:lang="en-US" emma:confidence="0">
                <emma:literal>.</emma:literal>
              </emma:interpretation>
            </emma:one-of>
          </emma:emma>
        </inkml:annotationXML>
        <inkml:trace contextRef="#ctx0" brushRef="#br0" timeOffset="-1533.9997">1736-79 426 0,'0'0'160'16,"0"0"-115"-16,0 0-3 15,0 0 46-15,0 0-3 16,0 0-7-16,0 0-8 15,0-2 6-15,0-1-6 16,3-3-17-16,9 4 12 16,10-11-11-16,7 6-16 15,2-2-15-15,7 1-17 16,3 2 2-16,-1 3-8 16,1 3 1-16,-3 0-1 0,0 0 0 15,-3 0 0 1,-4 0-7-16,1 0-23 0,-4 0-24 15,4-12-79-15,-7-7-217 16,-9-5-316-16</inkml:trace>
        <inkml:trace contextRef="#ctx0" brushRef="#br0" timeOffset="-2063.3741">1541 468 198 0,'0'0'502'15,"0"0"-365"-15,0 0-20 0,0 0 35 16,0 0-26 0,0 0-65-16,0 0-38 0,69-11 4 15,-37 3-1-15,3-4-1 16,6 6 4-16,2-8-9 16,1 3 1-16,0 2-21 15,-3 3 1-15,0 1 3 16,-4-1-3-16,4 6-1 15,-6-8 0-15,-4 5-3 16,1-3 3-16,-7 4-1 16,-3-4-17-16,-3 3 5 15,-6 1-9-15,0-4 5 16,-4-1 11-16,-6 5-23 16,-3-1-3-16,0-5-56 15,0-6-405-15</inkml:trace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5:33:44.2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7B7CBA-E81F-4282-990A-F161B7E44EFF}" emma:medium="tactile" emma:mode="ink">
          <msink:context xmlns:msink="http://schemas.microsoft.com/ink/2010/main" type="writingRegion" rotatedBoundingBox="20505,14826 21076,13083 22172,13442 21602,15185"/>
        </emma:interpretation>
      </emma:emma>
    </inkml:annotationXML>
    <inkml:traceGroup>
      <inkml:annotationXML>
        <emma:emma xmlns:emma="http://www.w3.org/2003/04/emma" version="1.0">
          <emma:interpretation id="{1BE8645B-B19E-4EC7-AE13-BE4F27140593}" emma:medium="tactile" emma:mode="ink">
            <msink:context xmlns:msink="http://schemas.microsoft.com/ink/2010/main" type="paragraph" rotatedBoundingBox="20505,14826 21076,13083 22172,13442 21602,15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747ED3-EC94-463C-8F40-03EB18075FB4}" emma:medium="tactile" emma:mode="ink">
              <msink:context xmlns:msink="http://schemas.microsoft.com/ink/2010/main" type="line" rotatedBoundingBox="20505,14826 21076,13083 22172,13442 21602,15185"/>
            </emma:interpretation>
          </emma:emma>
        </inkml:annotationXML>
        <inkml:traceGroup>
          <inkml:annotationXML>
            <emma:emma xmlns:emma="http://www.w3.org/2003/04/emma" version="1.0">
              <emma:interpretation id="{FCCFF51C-D8C0-474A-BE1A-E262856496DF}" emma:medium="tactile" emma:mode="ink">
                <msink:context xmlns:msink="http://schemas.microsoft.com/ink/2010/main" type="inkWord" rotatedBoundingBox="20505,14826 21076,13083 22172,13442 21602,15185"/>
              </emma:interpretation>
              <emma:one-of disjunction-type="recognition" id="oneOf0">
                <emma:interpretation id="interp0" emma:lang="en-US" emma:confidence="0.5">
                  <emma:literal>Fly</emma:literal>
                </emma:interpretation>
                <emma:interpretation id="interp1" emma:lang="en-US" emma:confidence="0">
                  <emma:literal>fly</emma:literal>
                </emma:interpretation>
                <emma:interpretation id="interp2" emma:lang="en-US" emma:confidence="0.5">
                  <emma:literal>$ by</emma:literal>
                </emma:interpretation>
                <emma:interpretation id="interp3" emma:lang="en-US" emma:confidence="0">
                  <emma:literal>TY</emma:literal>
                </emma:interpretation>
                <emma:interpretation id="interp4" emma:lang="en-US" emma:confidence="0">
                  <emma:literal>$ y</emma:literal>
                </emma:interpretation>
              </emma:one-of>
            </emma:emma>
          </inkml:annotationXML>
          <inkml:trace contextRef="#ctx0" brushRef="#br0">90 80 329 0,'0'0'163'0,"0"0"3"16,0 0 31-16,0 0-22 15,0 0-27-15,0 0-21 16,0 0-50-16,-2-71-35 16,2 68-7-16,0-2-15 15,0 2 9-15,0 3-7 16,0 0-9-16,0 0 16 16,0 0-8-16,0 0 6 15,0 0 4-15,0 0-18 16,0 0 3-16,0 0-15 0,0 0-1 15,0 0 0-15,0 11-8 16,0 18 8-16,0 9 1 16,0 11-1-16,0 11 1 15,5 8-1-15,3-4-4 16,-2 5 2-16,-6 1-8 16,0-4 4-16,0-10-2 15,0-7-8-15,0-13 15 16,-6-5-7-16,-5-6 0 15,0 1 6-15,-2 0-21 16,-3-3 4-16,0 1 9 16,4 2-22-16,-1-1-16 0,7-4-19 15,3-2-33-15,3-5-12 16,0-14-41-16,0 0-133 16,0 0-69-16</inkml:trace>
          <inkml:trace contextRef="#ctx0" brushRef="#br0" timeOffset="629.2452">525 216 107 0,'0'0'798'15,"0"0"-684"-15,0 0-82 0,0 0 17 16,0 0 55-16,0 0-15 16,0 0-46-16,0-12-20 15,0 12 15-15,0 0-12 16,0 0-10-16,0 0-4 16,-10 0-11-16,-5 17-1 15,-11 15 13-15,-12 10 7 16,-11 9 21-16,-8 6-14 15,-3 2-3-15,3 1-13 16,7-6-11-16,7-7 2 16,8-2-2-16,7-13 0 15,9-6 4-15,6-9-4 16,7-9 0-16,3-8 0 0,3 0 1 16,0 0-1-16,0 0 2 15,0 0-1-15,9 0 9 16,7-6-10-16,3-2 0 15,6 5-1-15,-1-3 1 16,6 4 0-16,0 2-1 16,5 0 0-16,0 0-6 15,6 0 9-15,-4 0-2 16,5 0 5-16,-6 0-4 16,-3 0-1-16,-6 0 0 15,0 5 1-15,-6 7 0 16,-2 2 1-16,3-7 6 0,-3 6-8 15,0 0 2-15,-1 4-2 16,1-6 0-16,0 10 0 16,3-10 2-16,-4 2-2 15,1 0-7-15,0 1-12 16,0-9-45-16,-3-5-81 16,-7 0-172-16,-4-5-327 0</inkml:trace>
          <inkml:trace contextRef="#ctx0" brushRef="#br0" timeOffset="1201.4556">6-475 757 0,'0'0'178'0,"0"0"-84"15,0 0 23 1,0 0-24-16,0 0-34 0,0 0-42 16,0 0-9-16,0-23-1 15,0 22-6-15,0 1 10 16,0 0 31-16,0 0 17 16,0 0-3-1,0 0-32-15,0 0-18 16,6 0-1-16,16 4-3 0,10 5-2 15,11-1 1 1,8 0-1-16,5-1 6 0,4-7-6 16,4 0 0 31,-1 0 0-47,-8 0 1 0,-1 0-2 0,-3-3 0 15,-14-3-13-15,-5 3 6 0,-16 0-12 0,-10 3 7 16,-6 0 12-16,0 0-22 0,0 0 22 0,-6 0-6 15,-16-6-54-15,-7-2-106 16,-5-12-80-16,8 3-52 16,4-2-6-16</inkml:trace>
          <inkml:trace contextRef="#ctx0" brushRef="#br0" timeOffset="1508.4895">490-658 176 0,'0'0'211'0,"0"0"-89"16,0 0 5-16,0 0 8 15,0 0-39-15,0 0-41 16,0 0-37-16,38-9 12 16,19 9-1-16,12-3-28 0,12 0 12 15,1 3-13-15,-3 0 1 16,-13 0 0-16,-10 0-1 16,-15 16 6-16,-16 5 1 15,-15-2 24-15,-10 7 15 16,-3 3 26-16,-32 4 25 15,-14 7-1-15,-5-3-16 16,0-1-21-16,10-8-24 16,9-11-20-16,16-4-6 15,13-8-9-15,3-3-10 16,3-2-14-16,0 0-36 16,0 6-100-16,0 0-180 15,0 0-357-15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5:33:36.19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C3EB36-E4BF-41E4-9DCC-C0E5EF0F4711}" emma:medium="tactile" emma:mode="ink">
          <msink:context xmlns:msink="http://schemas.microsoft.com/ink/2010/main" type="inkDrawing" rotatedBoundingBox="12271,14353 12278,14219 12288,14220 12281,14354" semanticType="callout" shapeName="Other"/>
        </emma:interpretation>
      </emma:emma>
    </inkml:annotationXML>
    <inkml:trace contextRef="#ctx0" brushRef="#br0">3 134 168 0,'0'0'106'15,"0"0"-75"-15,0 0 36 16,0 0 78-16,0 0 0 15,0 0-62-15,0-3-4 16,0 0 34-16,0 3-9 16,0-5 4-16,0 5-19 15,0-3-8-15,0 3-16 16,0-3-45-16,0 3-4 16,0 0-16-16,0 0 0 15,0 0 0-15,0 0-7 16,0 0 7-16,0 0-7 0,0-3 7 15,0-6-1-15,0 0 1 16,0 2-19-16,0-5 7 16,0 1-4-16,0 4 10 15,0 1 5-15,0-2-3 16,0 3 4-16,0 0 0 16,0 2 1-16,0-2-2 15,3 1 2-15,-3 2-1 16,3-4 5-16,-3 4-3 15,3-3-2-15,-3 1 1 16,0 0 0-16,3 4 12 16,-3 0-13-16,0 0 1 15,0 0-1-15,0 0-6 16,0 0 6-16,0 0 0 16,0 0 0-16,0 0-1 0,0 0-3 15,0 0 4-15,0 0 0 16,0 0-9-16,0 0 8 15,0 0-43-15,0 0-53 16,0 0-55-16,0 0-239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5:33:37.60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C76B17-0E99-46EA-96EB-952A84C4153F}" emma:medium="tactile" emma:mode="ink">
          <msink:context xmlns:msink="http://schemas.microsoft.com/ink/2010/main" type="inkDrawing" rotatedBoundingBox="11729,15041 12602,12689 13605,13061 12732,15413" semanticType="callout" shapeName="Other"/>
        </emma:interpretation>
      </emma:emma>
    </inkml:annotationXML>
    <inkml:trace contextRef="#ctx0" brushRef="#br0">120 105 658 0,'0'0'180'0,"0"0"-180"0,0 0-45 16,0 0 18-16,0 0 27 16,0 0-16-16,0 0-43 15,-16 63 8-15,16-63 37 16,0 0 14-16,0 0 160 15,0 0 25-15,0 0-78 16,0 0-54-16,0 0 1 16,-3 0-8-16,3 0-15 15,0 0 21-15,0 0 7 16,0 0-38-16,0 0-8 0,0 0 6 16,3-9-11-1,22-1-6-15,12-5-1 0,7-2-2 16,3 0 1-16,4 0-11 15,-1 6 10-15,-2-2-6 16,-4 3 7 0,-1 1 0-16,-2 7 1 0,-3-1-2 15,-6 3 0-15,-7 0-10 16,-6 3 1-16,0 13-11 16,-4 10 21-16,1 3 0 15,-3 3 1-15,-2 6 3 16,-3 2-4-16,-2 2-6 15,-6-2 6-15,0-4-16 16,0-1 6-16,0-1 4 16,0-9-3-16,-6 6 9 0,-10-2 0 15,-3 7 0-15,-6 13-1 16,-7-4 2-16,-2 9-1 16,-4-1 0-16,-3 1 1 15,3-8-1-15,3-7 0 16,5-2 0-16,-2-17 1 15,-3-1-1-15,1-1 7 16,-7-13-1-16,-4 1-6 16,-5-6 6-16,-1 0-6 15,2 0 0-15,5 0 19 16,3 0-12-16,6 0 9 16,3 0 7-16,7 0-17 15,9 0 4-15,4 0-10 0,2 0 6 16,1 0 13-16,4-9 1 15,-6-20-5-15,6-7 11 16,-6-9-25-16,0-6 9 16,-2-3-10-16,-1 3-1 15,3 6 1-15,-2 6 0 16,4 7 0-16,2 7 0 16,1 1 1-16,3 11-1 15,0-6 0-15,0 6 0 16,-1-3 0-16,1 2 0 15,0-3 0-15,0-3 0 16,0 0 1-16,0-5 5 16,3-6-5-16,-4-1 5 15,4-2 1-15,0 1-7 0,0 1 1 16,0 4-1-16,0 5 1 16,0 1-2-16,4-1 0 15,8 2-6-15,1-1 6 16,0 1 1-16,-1-5 0 15,4 3 0-15,0-3 1 32,3-3-2-32,0-1 1 47,0-7 0-32,3-1 0-15,2 1 0 0,1-4 0 16,0 4 0-16,1 6 0 0,-4 6 0 0,0 1 0 0,0 8-2 0,-3 2 2 0,3-1-8 0,3 2 8 0,4-2 0 15,-2-4 0-15,8-1-1 16,6-5 2-16,0-1-1 16,3 1 2-16,0 1-2 15,2 3 0-15,3 0 0 16,-6 2-2-16,-2-1 2 16,-6 3-1-16,-4-2 1 15,-2-3-1-15,-4-5 2 16,0-7-1-16,-1-12 8 15,-5-5-2-15,-3-6 14 16,-5-5-9-16,-5 2 6 16,-4 2 1-16,-2 1-17 15,0 3 12-15,0 11-5 16,0 7-7-16,0 4 13 16,0 12-14-16,0 7 1 0,0 4 7 15,0 4-7-15,0 5 0 16,0 0-1-16,0 0-3 15,-2 0-3-15,-1 0-8 16,0 0-9-16,-2 0 5 16,-3 0-18-16,-6 14-40 15,-5 6-76-15,-14 11-84 16,4 0-127-16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15:33:46.60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1014DF-469F-47AF-BB07-B0FDC021078C}" emma:medium="tactile" emma:mode="ink">
          <msink:context xmlns:msink="http://schemas.microsoft.com/ink/2010/main" type="writingRegion" rotatedBoundingBox="22919,14555 25417,14680 25396,15100 22898,14975"/>
        </emma:interpretation>
      </emma:emma>
    </inkml:annotationXML>
    <inkml:traceGroup>
      <inkml:annotationXML>
        <emma:emma xmlns:emma="http://www.w3.org/2003/04/emma" version="1.0">
          <emma:interpretation id="{0A421758-CF28-4B9B-88B2-A5E4D5D5B46F}" emma:medium="tactile" emma:mode="ink">
            <msink:context xmlns:msink="http://schemas.microsoft.com/ink/2010/main" type="paragraph" rotatedBoundingBox="22919,14555 25417,14680 25396,15100 22898,1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908A77-5A27-4DF3-818F-A19A3E441928}" emma:medium="tactile" emma:mode="ink">
              <msink:context xmlns:msink="http://schemas.microsoft.com/ink/2010/main" type="line" rotatedBoundingBox="22919,14555 25417,14680 25396,15100 22898,14975"/>
            </emma:interpretation>
          </emma:emma>
        </inkml:annotationXML>
        <inkml:traceGroup>
          <inkml:annotationXML>
            <emma:emma xmlns:emma="http://www.w3.org/2003/04/emma" version="1.0">
              <emma:interpretation id="{C8C9CF0D-9E53-424D-861D-9CB2C79E9C2B}" emma:medium="tactile" emma:mode="ink">
                <msink:context xmlns:msink="http://schemas.microsoft.com/ink/2010/main" type="inkWord" rotatedBoundingBox="22738,14688 23238,14343 23530,14768 23031,15112"/>
              </emma:interpretation>
              <emma:one-of disjunction-type="recognition" id="oneOf0">
                <emma:interpretation id="interp0" emma:lang="en-US" emma:confidence="0.5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2434 649 453 0,'0'0'128'16,"0"0"-73"-16,0 0 81 15,0 0 27-15,0 0-20 16,0 0-32-16,0 0 11 15,48-102-5-15,-48 99-25 16,0 3-34-16,0 0 2 16,0 0-5-16,0 0-26 15,0 0-17-15,0 0-11 16,-4 0 1-16,1 0-4 16,-6 0-4-16,-7 9-7 15,-9 14 12-15,-7 7-7 16,-6 7 7-16,-6 6 0 0,3 2-7 15,-2-3 8-15,2 0 0 16,0-4-12-16,3-7-19 16,7-8-44-16,2-3-21 15,10-9-35-15,10-11-20 16,7 0 4-16,2-15-211 0</inkml:trace>
          <inkml:trace contextRef="#ctx0" brushRef="#br0" timeOffset="323.171">1998 525 766 0,'0'0'227'16,"0"0"-146"-16,0 0-20 0,0 0 7 31,0 0-29-31,0 0-33 0,0 0-6 0,55 42 19 15,-10-14-6 17,5 7-10-32,1 3 3 0,1-6-5 0,-8 2-2 0,-6-6-4 15,-9-2-14 1,-7-7 10-16,-6 1-34 0,-7-6-71 16,1-5-128-1,-4-6-68-15,0-3-207 16</inkml:trace>
        </inkml:traceGroup>
        <inkml:traceGroup>
          <inkml:annotationXML>
            <emma:emma xmlns:emma="http://www.w3.org/2003/04/emma" version="1.0">
              <emma:interpretation id="{11E1F37E-5D24-4CF6-B19A-5A85023D5B73}" emma:medium="tactile" emma:mode="ink">
                <msink:context xmlns:msink="http://schemas.microsoft.com/ink/2010/main" type="inkWord" rotatedBoundingBox="23841,14593 25420,14713 25390,15105 23811,14985"/>
              </emma:interpretation>
              <emma:one-of disjunction-type="recognition" id="oneOf1">
                <emma:interpretation id="interp5" emma:lang="en-US" emma:confidence="0.5">
                  <emma:literal>on</emma:literal>
                </emma:interpretation>
                <emma:interpretation id="interp6" emma:lang="en-US" emma:confidence="0">
                  <emma:literal>own</emma:literal>
                </emma:interpretation>
                <emma:interpretation id="interp7" emma:lang="en-US" emma:confidence="0">
                  <emma:literal>one</emma:literal>
                </emma:interpretation>
                <emma:interpretation id="interp8" emma:lang="en-US" emma:confidence="0">
                  <emma:literal>in</emma:literal>
                </emma:interpretation>
                <emma:interpretation id="interp9" emma:lang="en-US" emma:confidence="0">
                  <emma:literal>run</emma:literal>
                </emma:interpretation>
              </emma:one-of>
            </emma:emma>
          </inkml:annotationXML>
          <inkml:trace contextRef="#ctx0" brushRef="#br0" timeOffset="1462.6344">2950 686 515 0,'0'0'351'15,"0"0"-246"-15,0 0-73 16,0 0-1-16,0 0 25 16,0 0-38-16,0 0-17 15,-43 48 9-15,43-23-10 16,8 4-1-16,11-2 1 0,3 2-13 16,3-1 12-16,-3-2 0 15,4-2-11-15,-7-11 11 16,0 1 1-16,0-5-3 15,-1-4 3-15,5-5-14 16,2 0 5-16,5 0-8 16,5-14 5-16,3-12 11 15,0-2 2-15,-3-9-1 16,-10 3 2-16,-9-2-1 16,-7 5 0-16,-9-7-1 15,0 5 0-15,-9 4 32 16,-17 2-5-16,-2 3-8 15,-1 7 26-15,1 9-21 0,3 5-8 16,6 3-16-16,9 0-16 16,7 3-21-16,3 11-7 15,0 3-6-15,22-2 27 16,16 1-28-16,13-4-49 16,2 1-54-16,7-9-25 15,-6-1 68-15,-5-1 66 16,-8-2 45-16,-12 4 18 15,-4-2-1-15,-3 1 15 16,-3 3 10-16,-3-4-15 16,3 4 40-16,-3-6 5 15,-7 0-25-15,1 0 40 0,-4 0 26 16,-6 0-11-16,0 0-6 16,0 0-2-16,0 0 0 15,0 0-36-15,0 0-7 16,0 0-9-16,0 0-35 15,0 6-7-15,0 14-36 16,3-1 17-16,13 7 19 16,3 2-26-16,8-3 5 15,3-5-6-15,0-1-27 16,5-4-4-16,-7-3 22 16,4-12 18-16,-4 5 17 15,-3-5-8-15,-2 0 8 16,-1 0 0-16,-8 0-8 15,5 0 9-15,0-5 0 16,3-9-5-16,0-4 5 0,4-1 0 16,-7-2 0-16,0 2 9 15,-4 2-7-15,-5 6 11 16,-7 4 48-16,-3 7 8 16,0 0 7-16,0 0-55 15,0 4-8-15,-16 16 0 16,4 5-12-16,-1 6 8 15,7-3-9-15,2 1-5 16,4-7 4-16,0-5-8 16,0-5-20-16,0-6-5 15,7-5-5-15,-1-1 9 16,-3 0-1-16,4-5 18 16,-1-20 2-16,0-6-2 0,4-4 0 15,-1-6 11-15,1 1-5 16,2 3 7-16,-2 5 1 15,-4 13 33-15,-3 11 48 16,-3 8-6-16,0 0-24 16,0 2-32-16,0 23-19 15,0 13 25-15,3-7-10 16,0 5-10-16,7-4 7 16,3-4-13-16,2-8 0 15,4-9 0-15,2-7-13 16,9-4 6-16,-3 0-9 15,-2-12-6-15,-6-7 5 0,-9 4-18 16,-10-8-154-16,-13 6-191 16,-12 3-455-16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54:50.2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98A7A2-EE53-4E5E-AC11-41D02E566F6E}" emma:medium="tactile" emma:mode="ink">
          <msink:context xmlns:msink="http://schemas.microsoft.com/ink/2010/main" type="inkDrawing" rotatedBoundingBox="6992,13999 11953,13693 12114,16307 7154,16613" hotPoints="11775,13653 12014,15999 7255,16483 7016,14138" semanticType="enclosure" shapeName="Rectangle"/>
        </emma:interpretation>
      </emma:emma>
    </inkml:annotationXML>
    <inkml:trace contextRef="#ctx0" brushRef="#br0">170 533 49 0,'0'0'59'15,"0"0"58"-15,0 0-25 16,0 0 25-16,0 0 0 16,0 0-28-16,0 0 4 0,-150-100-8 15,143 89-30-15,1 4 13 16,3-2 7-16,0 3-16 16,3 0 39-16,-3 3-25 15,3 0-4-15,0 1-14 16,0 2-33-16,0 0 1 15,0 0-23-15,0 0 6 16,0 0-12-16,0 0 6 16,0 0-1-16,0 0-2 15,3 0-29-15,22 0 32 0,10-6 0 16,15-3 1 0,9 0 1-16,7-4-2 0,10 1 0 15,6-1 0-15,7 0 6 16,4 8-7-16,8-9 1 15,2 5 0-15,11 1-1 16,3-3 1-16,6 2 0 16,-1-2 0-16,4-1 0 15,-1 4 0-15,1-1 0 16,-7 4 1-16,-2-1-6 16,0 3 5-16,-4 3 0 15,3-2 2-15,0 2 5 16,4-4-8-16,0 0 1 15,2-2 0-15,1 0-2 16,-1-3 2-16,1 0 0 0,-3 2 2 16,-4-2-1-16,-3 0-1 15,-2 2 0-15,-8-3 0 16,-5 5-1-16,-8-1 2 16,0 3-1-16,-6 1 0 15,1 2-2-15,-1-4 2 16,-5-1 0-16,0-4 0 15,-3-2-7-15,-8-3 7 16,0 0 0-16,-13-1 0 16,-7 4 2-16,-10 2-4 15,-13 4 1-15,-9 2 0 16,-7 0-8-16,-6 3 9 16,-3 0 0-16,0 0-1 0,0 0 5 15,0 0-5 1,0 0 1-16,0 0-16 0,0 0 9 15,0 0 0 1,0 0 7-16,0 15-7 0,7 1 8 16,-4 7-1-16,3 1 0 15,0 3 1-15,-2 2 5 16,-4 5-6-16,0 4 0 16,0 3 19-16,0 4-18 15,0 0 10-15,0 4-11 16,0 4 0-16,6 10 5 15,2 1-4-15,3 16 0 16,5 2 12-16,-2 8-3 16,5 1-11-16,3-1 2 15,-3-1 7-15,3-5 20 0,0-3-28 16,1 0 3-16,-5-6 4 16,5 0 6-16,-8 1-11 15,4-8-2-15,-3 4 0 16,-6-11 24-16,-1 2-16 15,-1-10-7-15,0-2 5 16,-5-2-5-16,3-13-1 16,-4 4 0-16,3-10 1 15,-2 2 1-15,0-6-2 16,-3-1 0-16,0-8 2 16,3-3-1-16,-3-2-1 15,0-4 0-15,0-2-1 0,0-6-5 16,0 5 6-16,0-5 0 15,0 0 0-15,0 2 0 16,2 1 0-16,-2 3 0 16,0-3-6-16,3 3 0 15,-3 0 6-15,0-6 0 16,0 2-1-16,0-2-21 16,3 0 21-16,-3 0-10 15,0 0 0-15,5 0 4 16,-5 0-4-16,0 0 0 15,0 0 9-15,0 0-53 16,0-2-35-16,0-4-25 16,0 0 3-16,0-3 10 0,0 6-56 15,0 1-128-15</inkml:trace>
    <inkml:trace contextRef="#ctx0" brushRef="#br0" timeOffset="-1703.7745">67 319 88 0,'0'0'163'15,"0"0"-68"-15,0 0-46 16,0 0 25-16,0 0 47 16,0 0-7-16,0 0 5 15,0 0-28-15,0 0-28 16,0 0 18-16,0 0-32 15,0 0-8-15,0 0-19 16,0 0-15-16,0 0-9 16,0 0 2-16,0 13-11 15,0 4 1-15,6 8 11 16,1 7-1-16,-1 1 1 16,-3 1 11-16,-3-4-13 15,3 6 1-15,-3-3 0 0,0 2 1 16,0 4 0-16,0 4 11 15,0 8-5-15,0 5 2 16,0 10-9-16,3 4 2 16,1 6-1-16,2 4 12 15,0 2-13-15,4-8 0 16,-1 4 0-16,-4 0 9 16,3-5-15-16,-5-2 6 15,0-4 0-15,-3-8 1 16,0-2-1-16,0-1 0 15,0-2 0-15,0 4 10 16,0-5-12-16,0 7 2 16,0-4 0-16,0 7 5 0,0-3-5 15,0 1 0 1,0-4 11-16,0-1-10 0,0 1 16 16,0-6-17-16,0-8 0 15,0 2 5-15,0-8-4 16,0-6 15-16,0-6-12 15,0-5 5-15,0 0-9 16,0-3 1-16,3 2 11 16,-1-4 5-16,1 2-17 15,2-4 2-15,-2 2-1 16,0 2 7-16,2 0-9 16,-2 3 1-16,5 0 0 15,-5-9-2-15,2 3 2 16,-2-2 0-16,-3-10 0 15,3-2 6-15,-3 3-12 0,0-3 6 16,0 0-11-16,0 0 5 16,5 0 0-16,0 0 6 15,1 0 0-15,10-3-4 16,3-11 3-16,0 0 1 16,3 3 0-16,0-3-1 15,3 8 1-15,4-5 0 16,5-2-1-16,3 0 4 15,12 2-4-15,3-4 1 16,5 2 0-16,9-5 0 0,7-2 10 16,5 1 9-1,7 2 0-15,-3-3-18 0,0 3 8 16,-7 9-9-16,4-3 0 16,-3-2-1-16,6 5 2 15,5-3-1-15,8 3 7 16,2-3-1-16,3 2 1 15,1 6-7-15,4 0 0 16,1 3 19-16,-2 0-18 16,0 0 8-16,-7 0-6 15,1 15 7-15,0-9-9 16,-2 1-1-16,5-4 0 16,13-3-4-16,5 0 11 15,10-10-7-15,9-16 13 16,4-3-13-16,-1-5 13 0,-8 3-13 15,-7 1 0 1,-12-2 0-16,-14 5 1 0,-12 8-1 16,-17 1 0-16,-11 4 9 15,-12 4-11-15,-10 4 2 16,-7 4 0-16,1-4-1 16,-1-2 1-16,4-1 0 15,3 0 0-15,-3-2 0 16,-2 3-7-16,-4 2 6 15,-4 0 1-15,-6 6-6 16,-10 0 6-16,-2 0-1 16,-4 0-12-16,-3 0-25 15,0 0 16-15,0 0-23 16,0 0-13-16,0 0-2 16,-22 6-23-16,-38 19 2 0,3-7-222 15,1-2-440-15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09:54:54.5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638286-FA9E-4307-8080-8CAD4DDB2925}" emma:medium="tactile" emma:mode="ink">
          <msink:context xmlns:msink="http://schemas.microsoft.com/ink/2010/main" type="writingRegion" rotatedBoundingBox="2439,4334 30517,4757 30401,12477 2323,12054"/>
        </emma:interpretation>
      </emma:emma>
    </inkml:annotationXML>
    <inkml:traceGroup>
      <inkml:annotationXML>
        <emma:emma xmlns:emma="http://www.w3.org/2003/04/emma" version="1.0">
          <emma:interpretation id="{14861674-A879-4687-B1F3-F9BB615D38A1}" emma:medium="tactile" emma:mode="ink">
            <msink:context xmlns:msink="http://schemas.microsoft.com/ink/2010/main" type="paragraph" rotatedBoundingBox="2425,4455 22283,4506 22279,5885 2422,5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39021C-6570-4D63-B77F-B2BDB06D0035}" emma:medium="tactile" emma:mode="ink">
              <msink:context xmlns:msink="http://schemas.microsoft.com/ink/2010/main" type="line" rotatedBoundingBox="2425,4455 22283,4506 22279,5885 2422,5834"/>
            </emma:interpretation>
          </emma:emma>
        </inkml:annotationXML>
        <inkml:traceGroup>
          <inkml:annotationXML>
            <emma:emma xmlns:emma="http://www.w3.org/2003/04/emma" version="1.0">
              <emma:interpretation id="{2C15FFBC-319C-4BEE-8CA8-D4AA5B1216BD}" emma:medium="tactile" emma:mode="ink">
                <msink:context xmlns:msink="http://schemas.microsoft.com/ink/2010/main" type="inkWord" rotatedBoundingBox="2424,4917 3470,4920 3467,5836 2422,5834"/>
              </emma:interpretation>
              <emma:one-of disjunction-type="recognition" id="oneOf0">
                <emma:interpretation id="interp0" emma:lang="en-US" emma:confidence="0.5">
                  <emma:literal>10</emma:literal>
                </emma:interpretation>
                <emma:interpretation id="interp1" emma:lang="en-US" emma:confidence="0">
                  <emma:literal>'0</emma:literal>
                </emma:interpretation>
                <emma:interpretation id="interp2" emma:lang="en-US" emma:confidence="0">
                  <emma:literal>1°</emma:literal>
                </emma:interpretation>
                <emma:interpretation id="interp3" emma:lang="en-US" emma:confidence="0">
                  <emma:literal>'o</emma:literal>
                </emma:interpretation>
                <emma:interpretation id="interp4" emma:lang="en-US" emma:confidence="0">
                  <emma:literal>00</emma:literal>
                </emma:interpretation>
              </emma:one-of>
            </emma:emma>
          </inkml:annotationXML>
          <inkml:trace contextRef="#ctx0" brushRef="#br0">0 519 16 0,'0'0'51'0,"0"0"-50"15,0 0-1-15,0 0 7 16,0 0 3-16,0 0 35 15,0 0 24-15,134-132 97 16,-129 115-29-16,-2 2-39 16,1-3 22-16,-4 5-24 15,2 3-38-15,1 0-17 0,-1-2-40 16,6 3 12 0,2-1-13-16,1-3 2 0,-3-1-2 15,4 3 0 1,-4-2 1-16,1 0 21 0,-3 0 10 15,-1 0 24 1,2-1-15-16,-2-3-20 0,0-1 34 16,4-2-20-1,-1 0-22-15,4 1 8 0,3 2-20 16,-2 1 0-16,1 3-1 16,-2 1 1-16,-4 4 0 15,-5 3-1-15,3 0 0 0,-6 5 3 16,0 0 5-1,0 0-6-15,0 0-2 16,0 0 7-16,0 0-14 16,0 0 7-16,0 8-24 15,0 13 23-15,3 4-9 0,0 8 10 16,-1 4 0 0,1 0 0-16,0 4-8 0,-3 0-12 15,0 0 4-15,0 0 16 16,0-5-15-16,-3 3 15 15,-5-6 0-15,-1-3 7 16,1 4 3-16,3 0-10 16,-2 0 1-16,4 2-1 15,3 3 1-15,0-4-1 16,0 1 0-16,0-2 2 0,10-4-2 16,-2-4 0-1,-3 0 0-15,-3-6 4 0,-2-3-3 16,0 0-1-1,0-8 0-15,0-1 0 0,0-3 4 16,0-5-3 0,0 0-1-16,0 0 5 0,0 0-4 15,0 0-2-15,0 0-22 0,4 0-48 16,2 0 19 0,-4 0-35-16,-2-5-43 0,0-6-50 15,0 2-344-15</inkml:trace>
          <inkml:trace contextRef="#ctx0" brushRef="#br0" timeOffset="979.9181">771 53 12 0,'0'0'151'0,"0"0"-73"0,0 0-43 16,0 0 7-16,0 0 24 16,0 0-3-16,0 0 33 15,-12 0 25-15,9 0-27 16,1 0 15-16,-1 0-28 15,3 0-14-15,-2 0 2 16,2 0-25-16,0 0-8 16,0 0-20-16,0 0-15 15,0 0-2-15,-4 5-5 16,4 2 6-16,-6 6-2 0,1 6 7 16,-2 0-5-1,-1 2 0-15,1-1 0 0,0 3 8 16,2-4-7-1,2 1-1-15,0-2 7 0,3 0-5 16,0 0-2 0,3 0 0-16,12-3 0 0,4 0-6 15,1-4 4-15,0-2 2 0,-3-3 0 16,0 0-19 0,0-6 19-16,-6 0-1 0,1 0 1 15,-4 0 1 1,1 0 0-16,2 0-1 0,-2-8 4 15,5-5-3 1,3-3-1-16,-3-1 0 0,5-4 0 16,-1 1 0-16,-1-3 0 15,0-3 0-15,0 3 0 16,-2-3 0-16,-8 3 0 16,0 0 0-16,-4 6 1 15,-3-5 0-15,0 7 0 16,0 0-1-16,-10 3 19 15,-9 1-9-15,-6 1-1 16,0 2-2-16,-4 0 35 16,3 3-6-16,7 1-35 15,7 4 0-15,3 0-1 0,6 0-58 16,3 0-101 0,0 8-141-16,-5 1-34 0</inkml:trace>
        </inkml:traceGroup>
        <inkml:traceGroup>
          <inkml:annotationXML>
            <emma:emma xmlns:emma="http://www.w3.org/2003/04/emma" version="1.0">
              <emma:interpretation id="{DD7AA843-957C-45A8-8C47-F119FE777E7B}" emma:medium="tactile" emma:mode="ink">
                <msink:context xmlns:msink="http://schemas.microsoft.com/ink/2010/main" type="inkWord" rotatedBoundingBox="4400,4976 5624,4979 5622,5619 4398,5616"/>
              </emma:interpretation>
              <emma:one-of disjunction-type="recognition" id="oneOf1">
                <emma:interpretation id="interp5" emma:lang="en-US" emma:confidence="0.5">
                  <emma:literal>VA</emma:literal>
                </emma:interpretation>
                <emma:interpretation id="interp6" emma:lang="en-US" emma:confidence="0">
                  <emma:literal>VNA</emma:literal>
                </emma:interpretation>
                <emma:interpretation id="interp7" emma:lang="en-US" emma:confidence="0">
                  <emma:literal>VAA</emma:literal>
                </emma:interpretation>
                <emma:interpretation id="interp8" emma:lang="en-US" emma:confidence="0">
                  <emma:literal>VAN</emma:literal>
                </emma:interpretation>
                <emma:interpretation id="interp9" emma:lang="en-US" emma:confidence="0">
                  <emma:literal>NA</emma:literal>
                </emma:interpretation>
              </emma:one-of>
            </emma:emma>
          </inkml:annotationXML>
          <inkml:trace contextRef="#ctx0" brushRef="#br0" timeOffset="5399.6491">1977 70 67 0,'0'0'284'0,"0"0"-163"0,0 0 6 16,0 0 26-16,0 0-49 16,0 0-13-16,0 0-33 15,0-5 4-15,0 5-1 16,0 0-47-16,0 0-1 15,0 0-13-15,0 0-6 16,0 0-1-16,0 10 14 16,8 6-7-16,1 7 2 0,2 3 6 15,0 6-3 1,-3 2-5-16,4 2 1 0,-2 3 16 16,-3-1-16-1,3 0 6-15,-2-4-6 0,0-1 5 16,-2-5-6-1,2-3 0-15,-1 1 0 0,-2-2 2 16,-2 1-2 0,-3-5 0-16,0 1-2 0,0-4-7 15,0-4 9-15,0-2 0 0,0-6 0 16,0 0-1 0,0-5 1-16,0 0 0 0,0 0 0 15,0 0 1 1,0 0-1-16,0 0 0 0,0 0 0 15,0 0 0 1,0 0 0-16,0 0-1 0,0 0-6 16,0 0-7-16,0 0 6 15,2 0-3 1,-2 0 5-16,5 0 0 0,2-5 7 16,-2-11-1-1,7-4 0-15,3-4 5 0,-2-3-7 16,4-3 2-1,0-2 0-15,3 1 1 0,2-1 0 16,2-4-1 0,1 2 0-16,-2 1 4 0,0 1-4 15,0 5 0-15,-6 2 0 0,0 3 5 16,-2 0-5 0,-5 3 0-16,5-3 0 0,-3 1-1 15,-2 1 1 1,5 3 1-16,-7 2-1 0,1 1 3 15,-4 6-1 1,-2 3-2-16,-1 3 0 0,-2 0 0 16,4-1 6-16,-4 0-6 0,3 3 0 15,-3 0-1 1,0 0-6-16,0 0-14 0,0 0-23 16,0 0-26-1,0 0-6-15,0 0-7 0,-7 18 21 16,-6-3-42-1,-4 1-114-15</inkml:trace>
          <inkml:trace contextRef="#ctx0" brushRef="#br0" timeOffset="6241.356">2978 163 13 0,'0'0'123'15,"0"0"-50"1,0 0 33-16,0 0-18 0,0 0-54 15,0 0 10 1,0 0 6-16,-43 102-8 0,38-86-3 16,-3 2-20-1,-2-1 14-15,-1 5 16 0,-3 5 20 16,-3 4 44 0,-3 1-19-16,1-1-25 0,-5 3-14 15,4-4-39-15,3 1 3 16,0-6-19-16,6 1 0 15,-1-5 6-15,7-3-6 16,-2-3 0-16,7-5 0 16,0-2-36-16,0-5 3 15,0-1-12-15,0 1-36 16,0-3 12-16,0 0-5 16,-2 0 3-16,-1 0-70 0,1 0-197 0</inkml:trace>
          <inkml:trace contextRef="#ctx0" brushRef="#br0" timeOffset="6731.2971">2887 129 540 0,'0'0'101'0,"0"0"-79"0,0 0-16 15,0 0 12 1,0 0-18-16,0 0 1 0,0 0-1 16,89-41 2-16,-79 41 4 0,0 3 25 15,-3 10 20 1,-4 2 15-16,4 3 1 0,-5 0-8 15,1 4-4 1,0 0-39-16,2 1 7 0,-2 1-17 16,6 0-5-1,-1 5 20-15,6-1-5 0,1 0 4 16,4 3-10 0,-1-4-1-16,-1 1-7 0,0-2-2 15,-3-3 0-15,0-3 2 16,-5 0-2-16,-4-6 0 15,0-4 0-15,-1 0-15 16,-4-5 14-16,3 2-20 16,-3-6-3-16,0 1 17 15,0-2-12-15,0 3-11 16,0-3-26-16,0 0-60 16,0 0-64-16,0 0-174 0</inkml:trace>
          <inkml:trace contextRef="#ctx0" brushRef="#br0" timeOffset="7061.2769">2736 436 166 0,'0'0'185'0,"0"0"-161"15,0 0-1 1,0 0 44-16,0 0-4 0,0 0-41 16,0 0-22-16,125-12 13 15,-105 12-11-15,-3 0 2 16,0 0 8-16,0 0-11 15,0 0 7-15,0 0-8 16,15 0-1-16,-9 0-28 16,-1 0-118-16</inkml:trace>
        </inkml:traceGroup>
        <inkml:traceGroup>
          <inkml:annotationXML>
            <emma:emma xmlns:emma="http://www.w3.org/2003/04/emma" version="1.0">
              <emma:interpretation id="{27D4A5B5-C5B7-4284-9ACC-187F0FF0212A}" emma:medium="tactile" emma:mode="ink">
                <msink:context xmlns:msink="http://schemas.microsoft.com/ink/2010/main" type="inkWord" rotatedBoundingBox="6114,5002 6540,5003 6538,5624 6112,5622"/>
              </emma:interpretation>
              <emma:one-of disjunction-type="recognition" id="oneOf2">
                <emma:interpretation id="interp10" emma:lang="en-US" emma:confidence="0.5">
                  <emma:literal>L</emma:literal>
                </emma:interpretation>
                <emma:interpretation id="interp11" emma:lang="en-US" emma:confidence="0">
                  <emma:literal>.</emma:literal>
                </emma:interpretation>
                <emma:interpretation id="interp12" emma:lang="en-US" emma:confidence="0">
                  <emma:literal>'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8037.7281">3740 70 209 0,'0'0'116'0,"0"0"-76"16,0 0-4-16,0 0-10 15,0 0 19-15,0 0 0 0,0 0-18 16,0 82 13 0,0-56-27-16,0-1-7 0,0 4 33 15,0-3-11 1,-3-1 6-16,-2 1 40 0,-1-2-35 16,3 0 3-1,-3-2-15-15,4 5-27 0,-1-5 19 16,3 4-12-16,0-3-6 0,0-2 7 15,0 3-7 1,-3-7-1-16,3 3 0 16,-2-2 1-16,-2-2 7 15,1-1-7-15,0-2-1 16,1-3 19-16,-1 0-17 16,1-5 6-16,2 0-8 15,0-2 1-15,0 0 2 16,0-3-3-16,0 2 7 15,0-2 15-15,0 0-22 0,0 3 1 16,0 2-1 0,0 0 2-16,0 0 5 0,0 0-6 15,0-2-1 1,0-1 0-16,0 1-10 0,0-3-5 16,7 0 6-1,11 0 9-15,1 0 2 0,4-5-2 16,1-3 0-16,-2 3 3 15,0 0-2-15,1 2-1 16,3 1 0-16,-1-1 0 0,4 3-10 16,-1-2 10-1,4 2-25-15,-5 0 3 0,0 0-35 16,-5 0 26 0,-2-3-8-16,-5 3-20 0,-8 0 14 15,0 0-12 1,-4 0-1-16,-3 0 13 0,0-3 5 15,0 1-9-15,0-3-207 0</inkml:trace>
        </inkml:traceGroup>
        <inkml:traceGroup>
          <inkml:annotationXML>
            <emma:emma xmlns:emma="http://www.w3.org/2003/04/emma" version="1.0">
              <emma:interpretation id="{416DFE46-39CE-4290-97DD-92338ADFDEB7}" emma:medium="tactile" emma:mode="ink">
                <msink:context xmlns:msink="http://schemas.microsoft.com/ink/2010/main" type="inkWord" rotatedBoundingBox="7085,4984 7719,4986 7718,5578 7083,5576"/>
              </emma:interpretation>
              <emma:one-of disjunction-type="recognition" id="oneOf3">
                <emma:interpretation id="interp15" emma:lang="en-US" emma:confidence="0.5">
                  <emma:literal>E</emma:literal>
                </emma:interpretation>
                <emma:interpretation id="interp16" emma:lang="en-US" emma:confidence="0">
                  <emma:literal>F</emma:literal>
                </emma:interpretation>
                <emma:interpretation id="interp17" emma:lang="en-US" emma:confidence="0">
                  <emma:literal>EH</emma:literal>
                </emma:interpretation>
                <emma:interpretation id="interp18" emma:lang="en-US" emma:confidence="0">
                  <emma:literal>Eh</emma:literal>
                </emma:interpretation>
                <emma:interpretation id="interp19" emma:lang="en-US" emma:confidence="0">
                  <emma:literal>EX</emma:literal>
                </emma:interpretation>
              </emma:one-of>
            </emma:emma>
          </inkml:annotationXML>
          <inkml:trace contextRef="#ctx0" brushRef="#br0" timeOffset="9677.6409">4662 83 12 0,'0'0'190'0,"0"0"-99"0,0 0 4 15,0 0-31 1,0 0 2-16,0 0-30 0,156-13-14 15,-139 13 7-15,0 0-15 16,0 0 11-16,3 0 28 16,0 0-18-16,9 0 8 15,0 0-13-15,4 0-21 16,4 0 13-16,0 0-22 16,0 0 0-16,-3 0 4 15,-2 0-4-15,-3-2 0 16,-4-1 0-16,-3-2-24 0,-2 0-9 15,-3 3-18 1,-10 2-43-16,-7 0-73 0,0 0-204 0</inkml:trace>
          <inkml:trace contextRef="#ctx0" brushRef="#br0" timeOffset="9137.6608">4709 82 74 0,'0'0'76'0,"0"0"-56"0,0 0 37 15,0 0 6-15,0 0 2 16,0 0 7-16,0 0-21 16,12 78 9-16,-12-58 2 15,0-1-5-15,0 1 16 16,0 1-9-16,0-1 4 16,0 1-8-16,-5 2-31 15,-4 0-4-15,4 0-8 16,-1 2 2-16,0-1 7 0,3-5-20 15,0 3 7 1,3-5-6-16,-2 0-6 0,2 2 7 16,0-4-8-1,0 0 0-15,0-2 1 0,0-2-1 16,0 1 7 0,0-3-7-16,0 0 6 0,8-1 4 15,1-3-9 1,5 3 6-16,0-3 3 0,0 2-10 15,3 1 0-15,0 0 0 0,-2-3-18 16,2 0 17 0,3 0-27-16,5-2 12 0,4-3 14 15,5 0-15 1,3 0 1-16,3 0-10 0,-1 0-62 16,1-8-13-1,-3-2-58-15,9-3-8 0,-9 3-19 16,-9 0-96-16</inkml:trace>
          <inkml:trace contextRef="#ctx0" brushRef="#br0" timeOffset="9987.6083">4690 378 78 0,'0'0'167'0,"0"0"-50"0,0 0-20 15,0 0-22-15,0 0-3 16,0 0-56-16,169-25-3 16,-144 22-13-16,-3 0 1 15,-2 3-8-15,0-2 1 16,1 2-29-16,6-7-27 16,-7 2-114-16,-3 1-98 0</inkml:trace>
        </inkml:traceGroup>
        <inkml:traceGroup>
          <inkml:annotationXML>
            <emma:emma xmlns:emma="http://www.w3.org/2003/04/emma" version="1.0">
              <emma:interpretation id="{197C7CDC-CBD4-4AEF-B129-9737E9D1F15D}" emma:medium="tactile" emma:mode="ink">
                <msink:context xmlns:msink="http://schemas.microsoft.com/ink/2010/main" type="inkWord" rotatedBoundingBox="8270,4887 8862,4889 8860,5483 8268,5481"/>
              </emma:interpretation>
              <emma:one-of disjunction-type="recognition" id="oneOf4">
                <emma:interpretation id="interp20" emma:lang="en-US" emma:confidence="0.5">
                  <emma:literal>N</emma:literal>
                </emma:interpretation>
                <emma:interpretation id="interp21" emma:lang="en-US" emma:confidence="0">
                  <emma:literal>M</emma:literal>
                </emma:interpretation>
                <emma:interpretation id="interp22" emma:lang="en-US" emma:confidence="0">
                  <emma:literal>H</emma:literal>
                </emma:interpretation>
                <emma:interpretation id="interp23" emma:lang="en-US" emma:confidence="0">
                  <emma:literal>m</emma:literal>
                </emma:interpretation>
                <emma:interpretation id="interp24" emma:lang="en-US" emma:confidence="0">
                  <emma:literal>NO</emma:literal>
                </emma:interpretation>
              </emma:one-of>
            </emma:emma>
          </inkml:annotationXML>
          <inkml:trace contextRef="#ctx0" brushRef="#br0" timeOffset="10577.5817">5996 109 120 0,'0'0'203'0,"0"0"-128"0,0 0 29 16,0 0 22-16,0 0-53 15,0 0-15-15,0 0-13 16,0-3-3-16,0 3-8 0,0 0-22 15,0 3 15 1,-5 11-5-16,-5 6-5 0,-4 6 5 16,1 6-21-1,-2 4 8-15,1 2-5 0,-1 6 3 16,5-3-7 0,-5-2 0-16,3-2 1 0,2-6-1 15,0-2 0 1,5-10 0-16,3-3 5 0,2-5-5 15,0-6 0-15,0-3-6 16,0-2-14-16,0 0 19 16,0 0-4-16,0-16-20 0,2-2-50 15,1-1-211-15</inkml:trace>
          <inkml:trace contextRef="#ctx0" brushRef="#br0" timeOffset="11092.0622">5964-1 696 0,'0'0'163'0,"0"0"-96"16,0 0 19-16,0 0-86 15,0 0-13-15,0 0 13 16,0 0 0-16,57 112 1 16,-33-75-1-16,1-5 6 15,-3-3-6-15,1-6 0 16,-2-5 0-16,-1-3 4 16,-1-2-4-16,-1-3 0 15,-5-2 0-15,1 0-2 16,-2-3 2-16,-4 2 0 0,1-2 0 15,-3 1-1 1,-4-4 1-16,1 2-9 0,-3 0-34 16,4-3-36-1,-4 2 8-15,0-3-98 0,0 0-59 16,0 0-180-16</inkml:trace>
          <inkml:trace contextRef="#ctx0" brushRef="#br0" timeOffset="11548.5033">6431-26 388 0,'0'0'101'0,"0"0"-65"15,0 0 113-15,0 0 21 16,0 0-66-16,0 0-21 16,0 0-23-16,8-18-36 15,-8 18-3-15,0 7-12 16,-5 18-9-16,-7 6 24 15,2 5-23-15,-5 3 9 16,1 4-10-16,6 3-1 0,-2 0-8 16,8-2 9-1,2-3 0-15,0-5-9 0,0-7 6 16,0-2 3 0,0-6-2-16,0-1 2 0,0-3-2 15,0 0 3 1,0-2-1-16,0-6 4 0,0 1-4 15,0-2-3-15,0-1-98 0,0-7-156 16,0 0-106-16</inkml:trace>
        </inkml:traceGroup>
        <inkml:traceGroup>
          <inkml:annotationXML>
            <emma:emma xmlns:emma="http://www.w3.org/2003/04/emma" version="1.0">
              <emma:interpretation id="{F60FC497-43F9-4AA3-A23D-F5DE97885E3B}" emma:medium="tactile" emma:mode="ink">
                <msink:context xmlns:msink="http://schemas.microsoft.com/ink/2010/main" type="inkWord" rotatedBoundingBox="9451,4793 10196,4795 10194,5369 9449,5367"/>
              </emma:interpretation>
              <emma:one-of disjunction-type="recognition" id="oneOf5">
                <emma:interpretation id="interp25" emma:lang="en-US" emma:confidence="0.5">
                  <emma:literal>T</emma:literal>
                </emma:interpretation>
                <emma:interpretation id="interp26" emma:lang="en-US" emma:confidence="0">
                  <emma:literal>F</emma:literal>
                </emma:interpretation>
                <emma:interpretation id="interp27" emma:lang="en-US" emma:confidence="0">
                  <emma:literal>-</emma:literal>
                </emma:interpretation>
                <emma:interpretation id="interp28" emma:lang="en-US" emma:confidence="0">
                  <emma:literal>i</emma:literal>
                </emma:interpretation>
                <emma:interpretation id="interp2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12508.4154">7040-134 3 0,'0'0'387'0,"0"0"-253"0,0 0 20 15,0 0-28-15,0 0-60 0,0 0-41 16,0 0-25 0,-12-5 0-16,12 5-7 0,0 0 7 15,0 0 23 1,4 0 3-16,9 0 16 0,11 0-13 16,3 0-21-1,8 0 5-15,2 0-13 0,2 0 0 16,1 3 5-1,3 2-4-15,-6 0-1 0,0-3 0 16,-3 4 6-16,-3-4-6 16,0 1 0-16,1-3-2 15,2 1-8-15,1-1 9 16,-2 0-12-16,4 0-18 16,-6 0-32-16,4 0-76 15,-1 0-59-15,-9-1-53 16,-8-2 13-16</inkml:trace>
          <inkml:trace contextRef="#ctx0" brushRef="#br0" timeOffset="12028.4144">7247 28 421 0,'0'0'27'16,"0"0"-1"-1,0 0-21-15,0 0 44 0,0 0-29 16,0 0-1-1,-13 137-12-15,6-106-6 0,7-5 10 16,-3-6-11-16,3-4 9 0,0-4 19 16,0-1-3-1,0-1 8-15,0-2-20 0,0 2-11 16,0 0 16 0,0 3-17-16,0 0-1 0,0 2 1 15,-2 3-1 1,-4-2-27-16,0 1-14 0,3-1-127 15,-2-8-111-15</inkml:trace>
        </inkml:traceGroup>
        <inkml:traceGroup>
          <inkml:annotationXML>
            <emma:emma xmlns:emma="http://www.w3.org/2003/04/emma" version="1.0">
              <emma:interpretation id="{C9B6C46A-6216-4B4F-B73A-8F29A1F8718D}" emma:medium="tactile" emma:mode="ink">
                <msink:context xmlns:msink="http://schemas.microsoft.com/ink/2010/main" type="inkWord" rotatedBoundingBox="10480,4902 11158,4904 11156,5533 10478,5531"/>
              </emma:interpretation>
              <emma:one-of disjunction-type="recognition" id="oneOf6">
                <emma:interpretation id="interp30" emma:lang="en-US" emma:confidence="0.5">
                  <emma:literal>M</emma:literal>
                </emma:interpretation>
                <emma:interpretation id="interp31" emma:lang="en-US" emma:confidence="0">
                  <emma:literal>N</emma:literal>
                </emma:interpretation>
                <emma:interpretation id="interp32" emma:lang="en-US" emma:confidence="0">
                  <emma:literal>H</emma:literal>
                </emma:interpretation>
                <emma:interpretation id="interp33" emma:lang="en-US" emma:confidence="0">
                  <emma:literal>n</emma:literal>
                </emma:interpretation>
                <emma:interpretation id="interp34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13038.3517">8214 51 818 0,'0'0'123'0,"0"0"-110"15,0 0 43-15,0 0-22 16,0 0-33-16,0 0 12 16,0 0-13-16,-37 83 0 15,37-65-7-15,0 2 8 16,0-6-1-16,0 1 0 15,0 2 6-15,0 0-3 16,-5 3-3-16,-7 3 7 0,-1 3 44 16,-2 2-50-1,-2 2 13-15,-3 2-14 0,3 2 1 16,5-3 6 0,4 0-7-16,6-6 0 0,2-4 0 15,0-3-17 1,0-4-21-16,0-6-46 0,0-5-53 15,0-3-38-15,0 0-15 0,0 0-311 16</inkml:trace>
          <inkml:trace contextRef="#ctx0" brushRef="#br0" timeOffset="13389.3687">8166-5 492 0,'0'0'264'0,"0"0"-192"16,0 0 5-16,0 0 20 15,0 0-80-15,0 0-17 16,0 0-4-16,77 14 3 15,-45 5 1-15,-5-2 0 0,-4 1 0 16,-2-3-1 0,-5 4 1-16,-2-7 0 0,-2 3 0 15,3 1 6 1,-2-4-6-16,4-1 1 0,0-1-1 16,9-6-45-1,0-3-120-15,-7-1-174 0</inkml:trace>
          <inkml:trace contextRef="#ctx0" brushRef="#br0" timeOffset="13868.3087">8715-29 970 0,'0'0'126'0,"0"0"-45"15,0 0 40 1,0 0-50-16,0 0-71 0,0 0-52 16,0 0-49-1,-12 8 72-15,12 8 9 0,10 1 20 16,-2-1-12-1,-3-3 12-15,1-3 0 0,-3 2 1 16,-3-1-1-16,0 3 2 0,0 2 7 16,-3 4 37-1,-11 4-11-15,-3 1-8 0,2 5-14 16,5 2-7 0,-2 3-6-16,3 4 0 0,3-1 1 15,4 1 3 1,-1-4-4-16,0-2 0 0,-3-2 0 15,1-6 6-15,-3-2-6 16,-2-4 0-16,0-7-3 16,1 1-7-16,1-5 10 15,1 0-6-15,2-3-6 16,2-3-59-16,3-2-34 16,0 0-140-16,3-12-338 0</inkml:trace>
        </inkml:traceGroup>
        <inkml:traceGroup>
          <inkml:annotationXML>
            <emma:emma xmlns:emma="http://www.w3.org/2003/04/emma" version="1.0">
              <emma:interpretation id="{D25E4F8F-7C00-47A0-A31D-13D6E382C229}" emma:medium="tactile" emma:mode="ink">
                <msink:context xmlns:msink="http://schemas.microsoft.com/ink/2010/main" type="inkWord" rotatedBoundingBox="11726,4479 12123,4480 12120,5490 11723,5488"/>
              </emma:interpretation>
              <emma:one-of disjunction-type="recognition" id="oneOf7">
                <emma:interpretation id="interp35" emma:lang="en-US" emma:confidence="0.5">
                  <emma:literal>i</emma:literal>
                </emma:interpretation>
                <emma:interpretation id="interp36" emma:lang="en-US" emma:confidence="0">
                  <emma:literal>;</emma:literal>
                </emma:interpretation>
                <emma:interpretation id="interp37" emma:lang="en-US" emma:confidence="0">
                  <emma:literal>j</emma:literal>
                </emma:interpretation>
                <emma:interpretation id="interp38" emma:lang="en-US" emma:confidence="0">
                  <emma:literal>,</emma:literal>
                </emma:interpretation>
                <emma:interpretation id="interp3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14438.267">9518 12 530 0,'0'0'204'15,"0"0"-155"-15,0 0-2 16,0 0 2-16,0 0-28 15,0 0-13-15,0 0-8 0,0 36 19 16,0-19-9 0,-7 4 19-16,-4 4 36 0,-6 9-30 15,-3 4 27 1,-9 6-30-16,-2 7 1 0,0 0-2 16,2-1-23-1,7-2-7-15,7-11-1 0,10-5-3 16,5-6-8-1,0-9-30-15,0-7-43 0,0-5 13 16,5-3-18-16,1-2-8 0,0 0 45 16,-3-9-203-16</inkml:trace>
          <inkml:trace contextRef="#ctx0" brushRef="#br0" timeOffset="14698.2506">9609-404 967 0,'0'0'151'0,"0"0"-65"16,0 0 24-16,0 0-4 15,0 0-89-15,0 0-17 16,0 0-49-16,64-49-37 0,-47 74-53 16,-7 3-83-1,-10 1-134-15</inkml:trace>
        </inkml:traceGroup>
        <inkml:traceGroup>
          <inkml:annotationXML>
            <emma:emma xmlns:emma="http://www.w3.org/2003/04/emma" version="1.0">
              <emma:interpretation id="{6EA2B635-C3EC-438F-B4BF-827B615A7139}" emma:medium="tactile" emma:mode="ink">
                <msink:context xmlns:msink="http://schemas.microsoft.com/ink/2010/main" type="inkWord" rotatedBoundingBox="13272,4930 19942,4947 19941,5640 13270,5623"/>
              </emma:interpretation>
              <emma:one-of disjunction-type="recognition" id="oneOf8">
                <emma:interpretation id="interp40" emma:lang="en-US" emma:confidence="0.5">
                  <emma:literal>ELEKTRO</emma:literal>
                </emma:interpretation>
                <emma:interpretation id="interp41" emma:lang="en-US" emma:confidence="0">
                  <emma:literal>ELEKTPO</emma:literal>
                </emma:interpretation>
                <emma:interpretation id="interp42" emma:lang="en-US" emma:confidence="0">
                  <emma:literal>ELEKLTPO</emma:literal>
                </emma:interpretation>
                <emma:interpretation id="interp43" emma:lang="en-US" emma:confidence="0">
                  <emma:literal>ELEKTPRO</emma:literal>
                </emma:interpretation>
                <emma:interpretation id="interp44" emma:lang="en-US" emma:confidence="0">
                  <emma:literal>ELEKTRRO</emma:literal>
                </emma:interpretation>
              </emma:one-of>
            </emma:emma>
          </inkml:annotationXML>
          <inkml:trace contextRef="#ctx0" brushRef="#br0" timeOffset="16554.5989">10849 155 377 0,'0'0'75'0,"0"0"-15"0,0 0 43 16,0 0-14 0,0 0-37-16,167-58-50 0,-122 47 9 15,1 0-11 1,-1 1 2-16,1 5 3 0,-3 3-5 16,-4-1 0-1,-2 3 3-15,-5 0-2 0,-3 0-1 16,-7 0 0-16,-2 0-4 0,-5 0-3 15,-5 0-2 1,-3 0-43-16,-7 0-72 0,0 0-163 0</inkml:trace>
          <inkml:trace contextRef="#ctx0" brushRef="#br0" timeOffset="16092.6532">10925 163 221 0,'0'0'179'16,"0"0"-179"-16,0 0 8 16,0 0 7-1,0 0 9-15,0 0 12 0,0 0 32 16,15 43 17-16,-15-27 22 0,0-1-23 15,0 3-9 1,0 0 9-16,-15-3-13 0,3 3 0 16,2 0-40-1,3-1-29-15,2 7 13 0,0 2-14 16,5 1-1 0,0 2 0-16,0-2 8 0,0 2-8 15,0-2 0 1,0-3 0-16,0 1 2 0,0-4-1 15,-7-4-1-15,2-6 0 16,2-3 7-16,1-3-8 16,2-5 1-16,0 3-4 15,0-1 2-15,0 1 2 16,0 2 0-16,0 0 0 16,0 3 0-16,13-3 0 15,4 0 0-15,3-2 0 16,6-3 4-16,-3 0-4 0,-1 0 0 15,4 0-1 1,-3 0-15-16,-3 0 1 0,2 0-28 16,-2 0-29-1,6-6-8-15,19-9-64 0,-1 0-44 16,-2-1-95-16</inkml:trace>
          <inkml:trace contextRef="#ctx0" brushRef="#br0" timeOffset="16882.5742">10956 296 196 0,'0'0'331'0,"0"0"-261"15,0 0-15-15,0 0 26 16,0 0-20-16,0 0-1 0,0 0-26 15,4 23 5 1,1-21 8-16,3 1-21 0,4 0 16 16,5-3 0-1,5 0-22-15,10 0 14 0,2 0-34 16,6 0 1 0,-1 0-1-16,1-8-11 0,6-7-65 15,-11 2-171 1,-13 0-356-16</inkml:trace>
          <inkml:trace contextRef="#ctx0" brushRef="#br0" timeOffset="17662.5301">11984 97 130 0,'0'0'245'0,"0"0"-131"0,0 0-43 15,0 0 8 1,0 0-11-16,0 0-46 0,0 0-3 16,0 0-17-1,0 7-2-15,0 5 0 16,0 4-3-16,0 2 3 16,0 4 0-16,0 2 1 15,-3 2 8-15,-6 4-9 16,1 1 13-16,-7 2 84 15,-2-2-18-15,0-3-28 0,2-2-19 16,5-3-11 0,1-3 7-16,3 0-28 0,4 1 6 15,-2-1 3 1,4 2-3-16,-3 0-7 0,3 1 1 16,-3 0 0-1,1 0-3-15,2-2 5 0,0-6-2 16,0-2 0-16,0-6 1 0,0-1-1 15,0-4 7 1,0-2-6-16,12 0 15 0,7 0-10 16,4 0 1-1,6 0-4-15,-1 0 6 0,1 0-10 16,1 0 1 0,4 0-36-16,1-2 18 0,-1-1-39 15,0 0-17 1,3-2-23-16,3 0-47 0,-1 0 28 15,25-8-28-15,-14 3-15 16,-1-3 3-16</inkml:trace>
          <inkml:trace contextRef="#ctx0" brushRef="#br0" timeOffset="18382.5057">12771 119 9 0,'0'0'56'0,"0"0"-8"16,0 0-11-16,0 0 11 16,0 0-1-16,0 0 49 15,0 0 26-15,40 0-44 16,-40 5-6-16,0 5-10 16,-3 4 11-16,-2 1-6 15,-2 0-35-15,5 1 4 16,2-1-21-16,0-2 12 15,0 2 22-15,0 3-21 0,0 0-5 16,0 1-22 0,0 3 11-16,0-3-9 0,0 5-3 15,0-3 0 1,0 2 19-16,0 0-4 0,0-3 6 16,0 0-18-1,0 1 7-15,0-3 6 0,2-2-6 16,13 1 16-16,2-1 5 0,3-4-30 15,-3 3 5 1,0-4-6-16,-2-1 2 0,-2-2-2 16,-1-3 0-1,2-1-9-15,3-4 8 0,3 0-9 16,8 0 9 0,3 0-9-16,6-9-45 0,20-4-43 15,-5 0-81 1,-10 0-94-16</inkml:trace>
          <inkml:trace contextRef="#ctx0" brushRef="#br0" timeOffset="19082.4404">12919 273 500 0,'0'0'130'15,"0"0"-104"1,0 0 46-16,0 0 71 0,0 0-73 16,0 0-24-1,0 0-8-15,62 5-37 0,-33-2 10 16,3-1-11-16,-5 1 0 0,2 2-8 15,-6-4 8 1,-1 6-18-16,-2-5-19 0,-3-2-41 16,6 0 13-1,-2 0-90-15,-8 0-185 0</inkml:trace>
          <inkml:trace contextRef="#ctx0" brushRef="#br0" timeOffset="18782.4579">12993 53 137 0,'0'0'251'16,"0"0"-115"-16,0 0-38 16,0 0-24-16,0 0-37 0,0 0-36 15,0 0-2 1,173-31-17-16,-127 26-51 16,3 0 17-16,-7 2-12 15,-2 1 25-15,-11-1 28 16,-7 3-14-16,-14 0-5 0,-4 0-93 15,-4 0-37-15</inkml:trace>
          <inkml:trace contextRef="#ctx0" brushRef="#br0" timeOffset="20012.3826">13994 163 221 0,'0'0'179'0,"0"0"-101"16,0 0-51-16,0 0 9 15,0 0-10-15,0 0-7 16,0 0-8-16,-6-3 31 16,15 3 33-16,-1 0-43 15,4 9-10-15,-7 5 1 16,-2 6-17-16,-3 6 17 16,0 5 7-16,-6 8 9 15,-11 0-3-15,-3 6-20 0,-2 0 1 16,5 4-7-1,0-3-8-15,2-5 8 0,10-7-10 16,0-6 9 0,5-10-9-16,0-3-6 0,0-7 6 15,0-3 1 1,0-3-1-16,0 1 13 0,0-3-13 16,0 0-7-1,0 0-9-15,0 5-78 0,0-2-54 16,0-3-105-16</inkml:trace>
          <inkml:trace contextRef="#ctx0" brushRef="#br0" timeOffset="20682.365">14568 101 113 0,'0'0'297'0,"0"0"-153"16,0 0-37-16,0 0 14 0,0 0-49 15,0 0-40 1,0 0 6-16,-30 8-14 0,4 12 33 16,-9 6-18-1,1 2-38-15,-3 3 28 0,7-5-28 16,1-1 7 0,4-4 27-16,1-1-22 0,-1-5 17 15,-4 2 5-15,4 0-15 0,-3-2 8 16,4 1-28-1,7-3 1-15,9-6 4 0,3-2-5 16,5-5-8 0,0 2-2-16,0-2-13 0,0 0 23 15,0 0 0 1,0 0 0-16,0 3 0 0,0-1-1 16,0 4 1-1,0-2 0-15,0 4 1 0,2 3-2 16,12 1 1-16,9 2 0 15,8-2 9-15,12 1-8 16,2-3-1-16,7-3 0 16,-4 1 6-16,-5 0-11 15,-9 0 5-15,-9-3 0 16,-10 0 0-16,-6 0-2 16,-4 0-5-16,-5-2-9 15,0 3-4-15,0-2 18 0,0 0-5 16,0-1 2-1,3 3 4-15,-3-1-32 0,2 0-21 16,8 0-53 0,-5-2-127-16,-2-3-144 0</inkml:trace>
          <inkml:trace contextRef="#ctx0" brushRef="#br0" timeOffset="21274.7203">15336 199 25 0,'0'0'677'15,"0"0"-588"-15,0 0-42 0,0 0 77 16,0 0-19 0,0 0-79-16,0 0-16 0,7-21 18 15,-7 21-14-15,0 0 23 16,0 0 0-16,0 0-8 16,0 0 7-16,0 0-35 15,0 8-1-15,-7 12 6 16,2 6 3-16,-3 7-10 15,1 3 1-15,5 4 0 16,-1 2-4-16,3-1 4 16,0-3-7-16,0 1 7 0,0-7-14 15,-2-3 14 1,-1-9-7-16,-1-2-9 0,1-10 14 16,3-3-4-1,-2-1-7-15,2-3 6 0,0-1-35 16,0 0-6-1,0-1-75-15,0-16-272 0</inkml:trace>
          <inkml:trace contextRef="#ctx0" brushRef="#br0" timeOffset="21844.6911">15026 189 202 0,'0'0'251'15,"0"0"-153"1,0 0-49-16,0 0 9 0,0 0 27 15,0 0 0 1,0 0-4-16,98 0-14 0,-70 0-17 16,3-6 7-16,6 1-33 15,3 0-23-15,2-3 18 16,1 0-19-16,2 1 1 16,2 0 3-16,-5-2 2 15,4 2-7-15,-7 3 1 16,-2 0-8-16,-6 1 2 15,-10 3-4-15,-5 0-5 16,-7 0 5-16,-6 0-25 16,-1 0 5-16,-2 0-26 15,0 3 9-15,0 2 30 0,-14 0-26 16,-9-2-71 0,4-1-241-16</inkml:trace>
          <inkml:trace contextRef="#ctx0" brushRef="#br0" timeOffset="23086.1228">16099 219 702 0,'0'0'149'15,"0"0"-67"1,0 0 18-16,0 0-43 0,0 0-32 16,0 0-25-1,0 0-9-15,-23 21-2 0,14 2 4 16,4 2-4-1,-3 3 4-15,-1-3 1 0,1 4 6 16,-4 0 0 0,3-1 0-16,-2-1 5 0,-1 0-5 15,4-5 0-15,2-3 0 0,3-2-1 16,3 0 0 0,0-4 1-16,0 0 0 0,0-5-1 15,0-3-17 1,0-2-7-16,0-1 6 0,0-2 16 15,0 0 3 1,0 0 6-16,0 0 24 0,0 0 34 16,-2 0-61-16,-4-5-3 15,4-8 0-15,-1-1-39 16,3-5-39-16,0-7-46 16,0-1 41-16,5-10-15 15,6-1-71-15,1-5 35 16,2 2 17-16,-6 3 32 15,1 4 56-15,-1 6 29 16,-5 2 31-16,3 9 23 16,-6 1 14-16,3 3-14 15,-3 3-5-15,5 3-25 0,2-1 11 16,4 0-35 0,6 0 0-16,8-2-15 0,4 2-25 15,2 1-32 1,0 2-59-16,0 2 35 0,-4 0 55 15,-2 3 15 1,-5 0 26-16,-3 0 15 0,-5 0 1 16,1 0 22-16,-4 0-1 0,2 0-14 15,1 0 15 1,-3 3-12-16,1 5 11 0,0-1 4 16,0 6-33-1,2 0 0-15,3 3-8 0,-7-1 0 16,1 0 0-1,-4 1 0-15,-2-4 0 0,-3 4 19 16,0-6-6 0,0 3 47-16,-15-6 10 0,2 1-5 15,-4 0 21-15,0-6-11 16,-1 3 13-16,4-2 15 16,-3 2-45-16,0-2-25 15,0 2-27-15,-3-4-5 16,3 3 10-16,-3-4-11 15,0 0 0-15,-2 0 0 16,2 0-53-16,0 0 15 16,3 0-20-16,2-4 5 0,6 0 53 15,4 4 0 1,0 0 0-16,-2 0 0 0,4 0-23 16,-2 0-2-1,2 0-30-15,3 0-20 0,0 0 32 16,0 0 10-1,0 0 33-15,0 0 0 0,0 0 20 16,0 0 10 0,3 0-9-16,-3 0-7 0,0 0 15 15,0 0-20-15,0 0-9 16,0 0-118-16</inkml:trace>
          <inkml:trace contextRef="#ctx0" brushRef="#br0" timeOffset="23736.0811">16084 424 443 0,'0'0'288'0,"0"0"-190"0,0 0 24 16,0 0 41 0,0 0-88-16,0 0-49 15,0 0-26-15,27-6-8 16,-5 12 8-16,3 6 0 0,4 4 0 16,-1-1 0-16,-2 0 0 15,-3-1 2-15,-1-2-1 16,-2 2 2-16,-3 0-5 15,0 4 2-15,-2 0-12 16,-3 3 5-16,1 3-19 16,1-5 1-16,1 2-33 15,2-4 12-15,0-4 39 16,-6-3-51-16,-2-2-48 0,-6-8 26 16,-3 0-46-1,0 0-17-15</inkml:trace>
          <inkml:trace contextRef="#ctx0" brushRef="#br0" timeOffset="24466.039">17132 245 408 0,'0'0'97'16,"0"0"-67"-16,0 0 77 15,0 0-5-15,0 0-61 16,0 0-24-16,0 0-17 16,-17 0 21-16,8 7 28 0,1 4-3 15,-2 1 7 1,0 1-25-16,1 3-8 0,-3 1 18 15,4 0-37 1,3 5 12-16,-2 1-13 0,4 2 9 16,3-1-9-1,0-2 0-15,0-2 0 0,3 2-1 16,11-3-19-16,1-3 7 0,0 0 1 16,-1-1 6-1,2-5 6-15,1 0 0 0,3-2 0 16,1-3 9-1,1 0-3-15,3-5-4 0,2 0-2 16,1 0 1 0,3 0 10-16,3 0-11 0,-3-10 0 15,-2-3 3 1,0-5-2-16,-7-2-1 0,-5-4 0 16,1-4 0-16,-5-2 8 15,-1 0-7-15,-3-1 12 16,-6 2 56-16,-3 3-47 15,0 1-8-15,0 5-2 16,-15-1-6-16,-5 6-12 16,-2 5-13-16,-5 5-7 15,2 5-25-15,-14 0-73 16,7 5-88-16,3 10-110 0</inkml:trace>
        </inkml:traceGroup>
        <inkml:traceGroup>
          <inkml:annotationXML>
            <emma:emma xmlns:emma="http://www.w3.org/2003/04/emma" version="1.0">
              <emma:interpretation id="{FF89A0C9-34EC-415F-80A4-92BC1DCA2807}" emma:medium="tactile" emma:mode="ink">
                <msink:context xmlns:msink="http://schemas.microsoft.com/ink/2010/main" type="inkWord" rotatedBoundingBox="20553,5094 21247,5096 21246,5595 20551,5593"/>
              </emma:interpretation>
              <emma:one-of disjunction-type="recognition" id="oneOf9">
                <emma:interpretation id="interp45" emma:lang="en-US" emma:confidence="0.5">
                  <emma:literal>N</emma:literal>
                </emma:interpretation>
                <emma:interpretation id="interp46" emma:lang="en-US" emma:confidence="0">
                  <emma:literal>M</emma:literal>
                </emma:interpretation>
                <emma:interpretation id="interp47" emma:lang="en-US" emma:confidence="0">
                  <emma:literal>H</emma:literal>
                </emma:interpretation>
                <emma:interpretation id="interp48" emma:lang="en-US" emma:confidence="0">
                  <emma:literal>n</emma:literal>
                </emma:interpretation>
                <emma:interpretation id="interp4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25405.9804">18284 201 65 0,'0'0'163'0,"0"0"23"16,0 0-13-16,0 0-43 16,0 0 12-16,0 0-37 15,0 0-51-15,-4-2-5 16,-9 22-17-16,-7 6-3 0,3 7 4 16,5 0-24-1,4 3 8-15,1 0-17 0,7-6 1 16,0 1 4-1,0-1-5-15,0-1 0 0,-2-2 1 16,-4-5 6 0,-5-2-7-16,3-2 2 0,-4-3 12 15,0 1 15 1,4-6-23-16,0 0-3 0,4-5 0 16,1 0 3-16,3-5-12 0,0 0 6 15,0 0-22 1,0 0 13-16,0-5-48 0,0-13-127 15,0-2-485-15</inkml:trace>
          <inkml:trace contextRef="#ctx0" brushRef="#br0" timeOffset="25714.9701">18264 240 874 0,'0'0'230'0,"0"0"-111"16,0 0 14-16,0 0-26 15,0 0-84-15,0 0-23 16,0 0-23-16,42-8-9 16,3 26 30-16,9 2 2 15,0 2-20-15,-5 5 6 16,-9-1-23-16,-11-4 5 15,-9 5-43-15,-10-5 10 16,-3-3 30-16,-5-2-1 0,-2-7-10 16,0 1 17-1,0-7-6-15,0-4 6 0,0 0-24 16,0-4-162-16</inkml:trace>
          <inkml:trace contextRef="#ctx0" brushRef="#br0" timeOffset="26152.031">18818 163 479 0,'0'0'105'15,"0"0"-66"1,0 0 75-16,0 0-10 0,0 0-86 16,0 0-18-1,0 0 0-15,3 17 14 0,0 6 0 16,-3 6 45-16,0 2-5 0,0-2-19 16,0 0 1-1,0 3-20-15,-3-7 8 0,-9 3-11 16,4-6-11-1,-4 4 16-15,2-3-9 16,-2-2 1-16,4 3 1 0,-1-2-10 16,1 2 7-1,-2-2-4-15,5-2 2 0,0-2 3 16,-2-5-9 0,7-5 0-16,-2 0-2 0,2-6-3 15,0 1 4-15,0-3-12 0,0 0-41 16,0 0-50-1,0-11-312-15</inkml:trace>
        </inkml:traceGroup>
        <inkml:traceGroup>
          <inkml:annotationXML>
            <emma:emma xmlns:emma="http://www.w3.org/2003/04/emma" version="1.0">
              <emma:interpretation id="{651BCB65-0185-49B0-9B5F-82ACA086A333}" emma:medium="tactile" emma:mode="ink">
                <msink:context xmlns:msink="http://schemas.microsoft.com/ink/2010/main" type="inkWord" rotatedBoundingBox="21870,4819 22282,4820 22280,5593 21868,5591"/>
              </emma:interpretation>
              <emma:one-of disjunction-type="recognition" id="oneOf10">
                <emma:interpretation id="interp50" emma:lang="en-US" emma:confidence="0.5">
                  <emma:literal>i</emma:literal>
                </emma:interpretation>
                <emma:interpretation id="interp51" emma:lang="en-US" emma:confidence="0">
                  <emma:literal>"</emma:literal>
                </emma:interpretation>
                <emma:interpretation id="interp52" emma:lang="en-US" emma:confidence="0">
                  <emma:literal>;</emma:literal>
                </emma:interpretation>
                <emma:interpretation id="interp53" emma:lang="en-US" emma:confidence="0">
                  <emma:literal>-</emma:literal>
                </emma:interpretation>
                <emma:interpretation id="interp5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6612.0034">19574 218 481 0,'0'0'210'15,"0"0"-26"-15,0 0 35 0,0 0-86 16,0 0-63 0,0 0-58-16,0 0-4 0,0-12-6 15,0 28-2 1,-2 4 2-16,-6 6 6 0,-2 5-7 16,0 7-1-1,1 0 0-15,-2 5-1 0,-1 1-6 16,0-3 7-16,2-5 0 0,-2-3-2 15,4-7 1 1,-1-6 1-16,4-7 0 0,-2 0-16 16,4-6 15-1,3-1-40-15,0-4-13 16,0-2-18-16,0 0-73 16,0 0-60-16,0 0-115 0</inkml:trace>
          <inkml:trace contextRef="#ctx0" brushRef="#br0" timeOffset="26882.0161">19817-113 601 0,'0'0'210'16,"0"0"-163"-1,0 0-3-15,0 0 25 0,0 0-69 16,0 0-20 0,0 0 1-16,42 18-72 0,-42 5-33 15,0 0-81-15,0-8-58 0</inkml:trace>
        </inkml:traceGroup>
      </inkml:traceGroup>
    </inkml:traceGroup>
    <inkml:traceGroup>
      <inkml:annotationXML>
        <emma:emma xmlns:emma="http://www.w3.org/2003/04/emma" version="1.0">
          <emma:interpretation id="{EFCBDD3E-9E2F-4DB7-8861-61D8F6E41974}" emma:medium="tactile" emma:mode="ink">
            <msink:context xmlns:msink="http://schemas.microsoft.com/ink/2010/main" type="paragraph" rotatedBoundingBox="2684,6504 20502,6702 20492,7569 2674,7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37ED7E-6EDA-4102-9116-E8C97C81F89B}" emma:medium="tactile" emma:mode="ink">
              <msink:context xmlns:msink="http://schemas.microsoft.com/ink/2010/main" type="line" rotatedBoundingBox="2684,6504 20502,6702 20492,7569 2674,7372"/>
            </emma:interpretation>
          </emma:emma>
        </inkml:annotationXML>
        <inkml:traceGroup>
          <inkml:annotationXML>
            <emma:emma xmlns:emma="http://www.w3.org/2003/04/emma" version="1.0">
              <emma:interpretation id="{CDA16CB2-498D-432F-AC09-41ADD950E62B}" emma:medium="tactile" emma:mode="ink">
                <msink:context xmlns:msink="http://schemas.microsoft.com/ink/2010/main" type="inkWord" rotatedBoundingBox="2682,6676 3712,6687 3704,7383 2674,7372"/>
              </emma:interpretation>
              <emma:one-of disjunction-type="recognition" id="oneOf11">
                <emma:interpretation id="interp55" emma:lang="en-US" emma:confidence="0.5">
                  <emma:literal>20</emma:literal>
                </emma:interpretation>
                <emma:interpretation id="interp56" emma:lang="en-US" emma:confidence="0">
                  <emma:literal>200</emma:literal>
                </emma:interpretation>
                <emma:interpretation id="interp57" emma:lang="en-US" emma:confidence="0">
                  <emma:literal>280</emma:literal>
                </emma:interpretation>
                <emma:interpretation id="interp58" emma:lang="en-US" emma:confidence="0">
                  <emma:literal>2.0</emma:literal>
                </emma:interpretation>
                <emma:interpretation id="interp59" emma:lang="en-US" emma:confidence="0">
                  <emma:literal>2&lt;0</emma:literal>
                </emma:interpretation>
              </emma:one-of>
            </emma:emma>
          </inkml:annotationXML>
          <inkml:trace contextRef="#ctx0" brushRef="#br0" timeOffset="29341.8671">427 2023 436 0,'0'0'235'15,"0"0"-180"-15,0 0-15 0,0 0 67 16,0 0-14 0,0 0-11-16,0 0 8 0,-18-23-19 15,16 12 10 1,-1 4-25-16,0-4 8 0,0 3 20 16,0 1-58-1,3 2-10-15,0 2-16 0,0 1-29 16,6-1 7-16,20-2-33 15,11-2-5-15,-1-1 17 16,-1 2-15-16,-10 3 41 16,-8-1-11-16,-8 4-10 15,-6 0 30-15,-1 0-2 16,-2 0 10-16,0 0 6 16,0 0-5-16,0 0-1 15,0 4 0-15,0 15 0 0,0 4 13 16,0 10 0-1,0 1-6-15,0-4-7 0,0 0 0 16,0-6 0 0,0-3 0-16,0-6 0 0,-5 0 6 15,-9 0 17 1,-6-1 19-16,-9 0 28 0,-1 8-49 16,-11 0 26-1,1 1-23-15,0 2-22 0,9-2 14 16,8-4-16-16,4-7 0 0,7 1 5 15,1-3-4 1,2-2-1-16,4-3 0 0,2 0-1 16,0-2 0-1,3 0 1-15,-4-3 0 0,4 2-1 16,0-2-1 0,0 3 1-16,0-1-8 0,0 1-20 15,0 2 29-15,0 0-16 16,0 0-3-16,7 0 10 15,4-1-23-15,6 0 25 16,0 1 1-16,9-2 6 16,2-3 1-16,9 0-1 15,2 0 0-15,8 0 5 16,-2 0 2-16,1-3-8 16,-7 0 1-16,-2 3-1 0,-8 0-1 15,-6 0 2 1,-9 0 0-16,-9 0-1 0,-2 0-21 15,-3 3 7 1,0 0-1-16,0-3 8 0,0 2 6 16,0-2 2-1,0 0-6-15,0 0-8 0,0 0-157 16,-5 0-407-16</inkml:trace>
          <inkml:trace contextRef="#ctx0" brushRef="#br0" timeOffset="30141.7913">995 1857 149 0,'0'0'147'0,"0"0"-110"16,0 0-21-16,0 0-7 15,0 0 14-15,0 0 46 16,0 0 5-16,-22 45-21 16,24-39-11-16,-2 1 7 15,0 1 33-15,0 5-30 0,0-1 0 16,0 3-27-1,0 4-12-15,0-1-13 0,3-3 0 16,12-1 0 0,7-6 4-16,4 1 8 0,5-7 2 15,0-2-14 1,1 0 1-16,-4 0 7 0,-2 0-8 16,-1-2 9-1,-5-9-9-15,-3-4 0 0,-2 0 43 16,-7-6-5-16,-2-2-16 0,0-2 31 15,-4-3-25 1,-2 0 24-16,0 1-20 0,0 5-25 16,0 2 62-1,0 1-54-15,0 5-14 0,-10 2-1 16,-5 5-9 0,1 2-13-16,2 5-34 0,1 0-63 15,2 0-18-15,1 11-273 16,5-2-77-16</inkml:trace>
        </inkml:traceGroup>
        <inkml:traceGroup>
          <inkml:annotationXML>
            <emma:emma xmlns:emma="http://www.w3.org/2003/04/emma" version="1.0">
              <emma:interpretation id="{3A8665DE-8923-496A-8296-2E32A28CDAEE}" emma:medium="tactile" emma:mode="ink">
                <msink:context xmlns:msink="http://schemas.microsoft.com/ink/2010/main" type="inkWord" rotatedBoundingBox="4798,6654 9519,6706 9511,7391 4791,7339"/>
              </emma:interpretation>
              <emma:one-of disjunction-type="recognition" id="oneOf12">
                <emma:interpretation id="interp60" emma:lang="en-US" emma:confidence="0.5">
                  <emma:literal>SLOBOD</emma:literal>
                </emma:interpretation>
                <emma:interpretation id="interp61" emma:lang="en-US" emma:confidence="0">
                  <emma:literal>SLOPBOD</emma:literal>
                </emma:interpretation>
                <emma:interpretation id="interp62" emma:lang="en-US" emma:confidence="0">
                  <emma:literal>SLOOBOD</emma:literal>
                </emma:interpretation>
                <emma:interpretation id="interp63" emma:lang="en-US" emma:confidence="0">
                  <emma:literal>SLODBOD</emma:literal>
                </emma:interpretation>
                <emma:interpretation id="interp64" emma:lang="en-US" emma:confidence="0">
                  <emma:literal>SLOBBOD</emma:literal>
                </emma:interpretation>
              </emma:one-of>
            </emma:emma>
          </inkml:annotationXML>
          <inkml:trace contextRef="#ctx0" brushRef="#br0" timeOffset="34795.0842">2890 1861 423 0,'0'0'104'0,"0"0"-72"0,0 0 65 15,0 0 22 1,0 0-61-16,0 0 4 0,0 0 28 16,0 0 4-1,0-1-22-15,0-8-33 0,0 4 6 16,0 0 0-16,0 0-17 16,0 0 6-16,0-1-15 15,0 1 0-15,0 4 17 16,0-6-30-16,0 6 3 15,0-3-9-15,0 2 1 16,0-1-11-16,-5 3 10 16,-7-2-17-16,-3 2 16 15,-2 0-16-15,-3 0 17 0,-5 0 0 16,-4 0 3 0,-2 0-3-16,3 0 0 0,-4 2 0 15,10 7 0 1,5-1 0-16,5-4 0 0,4 4-1 15,3 2-11 1,-5 0 11-16,2 4 1 0,-3 1 0 16,-4-3 3-1,1 4 4-15,0-4-7 0,2 4 0 16,5-4-2-16,-3 1-7 16,5 0 9-16,-2 2 0 15,2 3 1-15,-3 3 5 16,-1-3-6-16,4-1 0 15,-1-2-4-15,6-4-8 16,0-3 12-16,0-3-23 16,0 0 0-16,3-3-3 0,14-2 26 15,0 0 0-15,3 0 0 16,5 0-1-16,4 0 1 16,2 0 0-16,3 0 0 15,3 0 0-15,0 0-1 16,0 0-10-16,-3 0-4 15,-5 0 9 1,-1 0 5-16,-2 0 1 0,-6 0-1 16,0 0-1-1,-6 0 2-15,-3 0 0 0,-2 3-7 16,-4 0-3-16,-2 2 8 0,-3-1 2 16,0 8-6-1,0 0-5-15,0 5 11 0,-8 5 0 16,-4-3 2-1,2 2-2-15,-2-1 0 0,-3 1 0 16,1 2 2 0,-6 0 5-16,-5 3-7 0,-4-6 0 15,1 1 1-15,-1-8 34 16,-3-3-3-16,5-5 0 16,2-5 10-16,-2 0 3 15,7 0 13-15,6 0-17 16,-1 0-28-16,8 0 35 15,-5-5-19-15,4 0-13 16,-1 0 0-16,-2-1-15 16,-4 1-1-16,-2 0 0 15,0 0-3-15,-5 2-5 16,2 1 8-16,-3-1 0 0,6 1-2 16,0-1-12-1,5-2 13-15,4 0-10 0,2 0-22 16,6 0 26-1,0-3-46-15,0 3-53 0,2-9-46 16,16-1-372 0</inkml:trace>
          <inkml:trace contextRef="#ctx0" brushRef="#br0" timeOffset="35945.5053">3427 1733 82 0,'0'0'86'15,"0"0"81"-15,0 0-23 16,0 0 5-16,0 0-68 0,0 0-34 16,0 0 18-1,0 128-17-15,-5-104-15 0,-1-1-9 16,2 0-23-1,2 0 6-15,2 0-7 0,0 2 1 16,0-2 17 0,0 3-5-16,-5 1 34 0,-3 2 30 15,-7 2-50-15,1 0 17 0,-6-4-15 16,3 0 0 0,2-3-2-16,1-3-25 0,6-3-1 15,2-3 6 1,0-2 1-16,3 0-9 0,-2-3 1 15,0 3 0 1,-2-3 1-16,2 0-1 0,-1-4 0 16,3-1 2-1,3-5-1-15,0 0-1 0,0 0 7 16,0 0-6-16,0 0 27 16,0 0-9-16,0 0-12 15,0 0-7-15,14 0-18 16,8 0 11-16,13 0 6 15,6 0-12-15,1 0 11 16,0-3-12-16,-2 1 14 16,-3-1-7-16,-3 0 7 15,-5-2-1-15,-9 3 1 0,-8-1-3 16,-4 3 2 0,-6 0 2-16,-2 0-1 0,0-1 25 15,0 1-18 1,0 0 11-16,0 0-18 0,3 0-8 15,3 0 8 1,0 0-44-16,6 0 5 0,-2 0-45 16,-1 0-112-1,-3 0-115-15</inkml:trace>
          <inkml:trace contextRef="#ctx0" brushRef="#br0" timeOffset="36786.451">4178 1892 430 0,'0'0'95'16,"0"0"-17"0,0 0 69-16,0 0-49 0,0 0-57 15,0 0-20-15,0 0-19 0,-17-5 2 16,11 7-4 0,-2 14 2-16,-3-1 14 0,-4 1 13 15,0 4 0 1,0 1 9-16,-3-1-9 15,4-2 4-15,-1 2-26 16,8-4 3-16,0-1 4 16,7 1-14-16,0-1 0 15,0 0 11-15,7 1-5 16,6-1-6-16,1-3 0 0,3 3 7 16,1-1-5-1,-4-4-2-15,1 0 0 0,-2-3 1 16,4 1-1-1,3-4 0-15,3-4-2 0,0 0-14 16,2 0 8-16,1 0 3 16,-1 0-13-16,1 0 17 15,-3 0-26-15,-3 0 27 0,-3-5-1 16,-6-9 1 0,3-1 3-16,-2-4-1 0,-1-6-2 15,1-4 21 1,-5-1-21-16,5-5 0 0,-2 1 0 15,-2 1 1 1,-6 3 6-16,-2 2-7 0,0 4-1 16,0 7-16-1,-5 3-21-15,-15 8 38 0,-2 6-2 16,-7 0 4-16,-3 0-2 0,2 9 0 16,1 9 0-1,6 0-7-15,9-2-9 0,-4 1-40 16,7-1-99-1,0-6-171-15</inkml:trace>
          <inkml:trace contextRef="#ctx0" brushRef="#br0" timeOffset="37335.4172">4975 1915 880 0,'0'0'130'16,"0"0"-108"-16,0 0 17 0,0 0-39 15,0 0 0 1,0 0 7-16,0 0-1 0,-17 100-6 16,14-72 0-1,3-1 0-15,-3 0-1 0,1 0 1 16,-5-1 0-16,4 1 3 16,-5-5 4-16,2-2-7 15,1-1 0-15,-1-5 0 16,0 2-6-16,3-5 6 15,0-1-1-15,3-3 1 16,0-2-45-16,0 0-23 16,0-5-39-16,0 0-37 15,0 0 7-15,0-5-136 0</inkml:trace>
          <inkml:trace contextRef="#ctx0" brushRef="#br0" timeOffset="38075.3749">4950 1857 51 0,'0'0'95'0,"0"0"-95"16,0 0 0-1,0 0 0-15,161-42 6 0,-124 39 3 16,-8 3-9 0,-12 0 0-16,-3 0 17 0,-9 0 45 15,-2 8 65-15,-3 0-20 16,0 2-49-16,0 0 15 16,0 2-8-16,0-1-13 15,0 5 29-15,0 2-26 16,-10 0-18-16,-5 2-1 15,-2 0-20-15,-6 1 7 16,-3-3-12-16,4 0-11 16,5-5 14-16,2-5-12 15,4-3 6-15,7-3-5 16,2 1-1-16,2-3-4 0,0 0 2 16,0 0-22-1,6 0 12-15,14 0 2 0,5-3 8 16,4-2-1-1,2-1-9-15,-5 6-12 0,-4 0-15 16,-4 0-20 0,-1 0 30-16,-5 11 5 0,1 2 1 15,-1 0 11-15,0 2-4 16,1-2 14-16,4-3 0 16,0 1 0-16,-2-3 5 15,-1-1-5-15,-3 0 12 16,-2 3 1-16,-6-1 0 15,-3 0 27-15,0-1 1 16,0 2 1-16,-3 0 36 16,-14 0-13-16,-6 2 11 15,-6 0-19-15,-5 0-14 16,-6 1 4-16,1-3-26 0,-1 1 1 16,3-3 4-1,3-4-1-15,2 1-11 0,7-2-9 16,2 0 2-1,7-3-1-15,4 0-6 0,3 0-2 16,1 0-14 0,2 0-47-16,-5-13-32 0,3 6-93 15,-2-4-216-15</inkml:trace>
          <inkml:trace contextRef="#ctx0" brushRef="#br0" timeOffset="39145.3072">6041 1961 55 0,'0'0'49'16,"0"0"48"-16,0 0 56 0,0 0-31 16,0 0-14-1,0 0 28-15,0 0-26 0,-54 26-22 16,43-18 17-1,-3 2-60-15,-1 2-6 0,-2 6-14 16,0 0-24 0,4 4 33-16,1 2-34 0,2 1 0 15,5 1-9-15,3 1 2 0,2-3 7 16,0 2-11 0,0-3 11-16,0-3 4 0,0 3-4 15,0-2 6 1,0 0 2-16,2-3-8 0,3-3-29 15,7-2 28 1,3-3-24-16,5-2 23 0,5-6 2 16,6-2 11-1,6 0-1-15,3 0-4 0,-3-7-12 16,0-9 6-16,-3-2-1 16,-2-5 1-16,-4-5 1 15,1-5 5-15,0-5 1 16,-7-1-5-16,-5-2-2 15,-2 3 15-15,-7 1-14 16,-6 5 12-16,-2 1 0 16,0 6 16-16,0 1 13 15,-5 9-29-15,-7 2 10 0,-5 8-22 16,0 3 0 0,-6 2-2-16,1 0-16 0,-4 4-19 15,0 15-44 1,-1 11-114-16,3-4-57 0,4-6-35 0</inkml:trace>
          <inkml:trace contextRef="#ctx0" brushRef="#br0" timeOffset="39645.3077">6850 1961 133 0,'0'0'733'16,"0"0"-601"-16,0 0-80 0,0 0 12 16,0 0-38-1,0 0-18-15,0 0-8 0,-12 46 0 16,9-12 0-1,0 0 3-15,1 0-3 0,-7 2 0 16,1-3 0 0,-7 0 9-16,-2 1-9 0,0 2 0 15,-3-4 0-15,-2-3 3 0,4-3-3 16,1-6-2 0,5-7 1-16,7-3-71 15,5-10-104-15,0 0-158 16,0-5-73-16</inkml:trace>
          <inkml:trace contextRef="#ctx0" brushRef="#br0" timeOffset="40142.811">6744 2028 373 0,'0'0'113'0,"0"0"-22"0,0 0 57 16,0 0 16-16,0 0-127 15,0 0-37-15,0 0-17 16,65-46-3-16,-28 43 20 16,0 3-15-16,-3 0-14 15,-2 0 29-15,-7 0-10 0,-4 13 10 16,-5 2 0 0,-5 1 0-16,-5-2 0 0,0 2 2 15,-3-3-2 1,0-1 17-16,-1 4-16 0,5-3 7 15,-2 3 10 1,0-1-10-16,1 0 10 0,3 1-9 16,-1-1-9-1,-2 0 20-15,-3 0-9 0,-3 1 17 16,0 1 8-16,0 0-14 16,-5-2 15-16,-10-1 12 15,1-1 5-15,-6-3 11 16,3 4-29-16,-3-4-2 15,-2 0 2-15,-2-1-35 16,1 0 23-16,1-4-2 16,2 0-21-16,0 0 16 15,3-5-16-15,0 3 7 0,3-3-8 16,-4 0-13 0,4 0-10-16,1 0-42 15,-2 0-31-15,-2 0-14 16,5 0-118-16,2-5-143 0</inkml:trace>
        </inkml:traceGroup>
        <inkml:traceGroup>
          <inkml:annotationXML>
            <emma:emma xmlns:emma="http://www.w3.org/2003/04/emma" version="1.0">
              <emma:interpretation id="{0B84175D-342F-4E47-97BE-1408D68430BE}" emma:medium="tactile" emma:mode="ink">
                <msink:context xmlns:msink="http://schemas.microsoft.com/ink/2010/main" type="inkWord" rotatedBoundingBox="9959,6585 11033,6597 11026,7248 9952,7236"/>
              </emma:interpretation>
              <emma:one-of disjunction-type="recognition" id="oneOf13">
                <emma:interpretation id="interp65" emma:lang="en-US" emma:confidence="0.5">
                  <emma:literal>Ni</emma:literal>
                </emma:interpretation>
                <emma:interpretation id="interp66" emma:lang="en-US" emma:confidence="0">
                  <emma:literal>Mi</emma:literal>
                </emma:interpretation>
                <emma:interpretation id="interp67" emma:lang="en-US" emma:confidence="0">
                  <emma:literal>Nis</emma:literal>
                </emma:interpretation>
                <emma:interpretation id="interp68" emma:lang="en-US" emma:confidence="0">
                  <emma:literal>Nin</emma:literal>
                </emma:interpretation>
                <emma:interpretation id="interp69" emma:lang="en-US" emma:confidence="0">
                  <emma:literal>Ni'</emma:literal>
                </emma:interpretation>
              </emma:one-of>
            </emma:emma>
          </inkml:annotationXML>
          <inkml:trace contextRef="#ctx0" brushRef="#br0" timeOffset="40615.1098">7591 1820 806 0,'0'0'249'16,"0"0"-105"-16,0 0 14 16,0 0-46-16,0 0-57 15,0 0-55-15,0 0-4 16,0-20-3-16,0 31-44 0,0 12 42 16,0 4-1-1,0 4 11-15,-3 3-1 0,-2-1 0 16,-4 0 5-1,1-2-6-15,-1-6 1 0,1 1 0 16,3-6-10 0,1-2 8-16,1 1 1 0,0-2-20 15,3 0-31-15,0-1 26 0,0-1-41 16,0-1-37 0,0-10-44-16,0 0-115 0,6-4-149 0</inkml:trace>
          <inkml:trace contextRef="#ctx0" brushRef="#br0" timeOffset="40946.5989">7534 1885 773 0,'0'0'75'16,"0"0"-65"-16,0 0-10 16,0 0 51-16,0 0-37 15,0 0 4-15,0 0-18 16,160 17 0-16,-140 4 0 16,-6-1-10-16,-6 3 0 0,-8-2 8 15,0-3 2 1,0-3 6-16,0-6-6 0,0 3 0 15,0-5 1 1,9-2-1-16,2 0-1 0,9-2-32 16,4-1-26-1,9-2-24-15,-4 0-178 0</inkml:trace>
          <inkml:trace contextRef="#ctx0" brushRef="#br0" timeOffset="41348.8038">8036 1846 861 0,'0'0'177'15,"0"0"-7"-15,0 0 9 16,0 0-42-16,0 0-57 15,0 0-70-15,0 0 4 16,-12-23-14-16,9 23-40 16,-3 18 16-16,-5 7 9 15,2 6 15-15,1 3 0 16,-1-2-8-16,3 0 7 16,1-4 1-16,3-5-7 15,-5-3-2-15,4-3 9 0,-5 4 0 16,-1-1 0-1,-5 4 6-15,0 1-7 0,0 3 1 16,-1-2-48 0,7-3-13-16,2-5-37 0,3-5-8 15,3-3 15 1,0-5-132-16,0-5-95 0,0 0-226 0</inkml:trace>
          <inkml:trace contextRef="#ctx0" brushRef="#br0" timeOffset="41793.1112">8408 1910 403 0,'0'0'114'0,"0"0"-68"16,0 0 90 0,0 0 3-16,0 0-38 0,0 0 10 15,0 0-1 1,2 38-48-16,-2-20-18 0,0 5-30 15,0 3-11-15,-2 0 17 16,-3 2-20-16,-2 2 1 16,4 2 4-16,-2-2-3 15,0 0-2-15,-2 2 0 16,2-8-3-16,0-1-3 16,1-4 1-16,1-7-8 15,3-4-53-15,0-4-54 16,0-4-73-16,0 0-56 15</inkml:trace>
          <inkml:trace contextRef="#ctx0" brushRef="#br0" timeOffset="41993.0989">8550 1679 886 0,'0'0'245'16,"0"0"-182"-16,0 0 42 0,0 0 17 15,0 0-81 1,0 0-41-16,0 0-87 0,23-15-54 16,-1 30-56-1,-7 4-292-15</inkml:trace>
        </inkml:traceGroup>
        <inkml:traceGroup>
          <inkml:annotationXML>
            <emma:emma xmlns:emma="http://www.w3.org/2003/04/emma" version="1.0">
              <emma:interpretation id="{3BF3B096-A30F-45D7-9A5B-5AF00C1A5C11}" emma:medium="tactile" emma:mode="ink">
                <msink:context xmlns:msink="http://schemas.microsoft.com/ink/2010/main" type="inkWord" rotatedBoundingBox="12648,6878 14790,6902 14783,7466 12642,7442"/>
              </emma:interpretation>
              <emma:one-of disjunction-type="recognition" id="oneOf14">
                <emma:interpretation id="interp70" emma:lang="en-US" emma:confidence="0.5">
                  <emma:literal>ELE</emma:literal>
                </emma:interpretation>
                <emma:interpretation id="interp71" emma:lang="en-US" emma:confidence="0">
                  <emma:literal>ELEE</emma:literal>
                </emma:interpretation>
                <emma:interpretation id="interp72" emma:lang="en-US" emma:confidence="0">
                  <emma:literal>ELEL</emma:literal>
                </emma:interpretation>
                <emma:interpretation id="interp73" emma:lang="en-US" emma:confidence="0">
                  <emma:literal>ELUE</emma:literal>
                </emma:interpretation>
                <emma:interpretation id="interp74" emma:lang="en-US" emma:confidence="0">
                  <emma:literal>ELLE</emma:literal>
                </emma:interpretation>
              </emma:one-of>
            </emma:emma>
          </inkml:annotationXML>
          <inkml:trace contextRef="#ctx0" brushRef="#br0" timeOffset="44022.9756">10222 2279 58 0,'0'0'190'0,"0"0"-58"15,0 0 3-15,0 0-24 0,0 0-57 16,0 0-15 0,148 0-12-16,-107 0 18 0,-4 0-19 15,-4 0-26 1,-7 0 16-16,-3 0-16 0,-4 0 1 16,1 0 2-1,-3 5-3-15,-2-3 0 0,2 1-9 16,-3-1-132-16,-8-2-244 0</inkml:trace>
          <inkml:trace contextRef="#ctx0" brushRef="#br0" timeOffset="43333.0188">10293 2227 310 0,'0'0'119'0,"0"0"-24"0,0 0 23 15,0 0 77-15,0 0-53 0,0 0-40 16,0 0-6 0,-17-77-43-16,17 70 10 0,0 2-7 15,0-1-18 1,0 6 20-16,-2 0-41 0,2 0-8 16,0 0-3-1,0 0-6-15,0 0 0 0,0 0-15 16,0 0-30-16,0 0 24 0,0 0-3 15,0 0 24 1,0 0-10-16,0 0 8 0,0 8 2 16,0 5 0-1,0 4 0-15,0 4 4 16,0 6-3-16,-3-3 0 16,0 4 7-16,3 3-6 15,0 0-2-15,0 0 0 16,0 0 0-16,0-6 1 15,0-2-1-15,0-5 0 0,0-8 1 16,0-2 0 0,0-4-1-16,0 3 0 0,0-3 0 15,0-1-6 1,3-1 6-16,5 1 0 0,4-1-1 16,2 1 6-1,6-1-6-15,0 1 1 0,5-3-3 16,7 0-4-16,2 0 7 0,3 0-24 15,2 0-10 1,1 0-52-16,1 0-5 0,-2 0-3 16,-4-5-43-1,-2-8 2-15,-7 1-51 0,-9 1-75 0</inkml:trace>
          <inkml:trace contextRef="#ctx0" brushRef="#br0" timeOffset="43732.9923">10330 2078 62 0,'0'0'297'0,"0"0"-188"16,0 0-20 0,0 0 19-16,0 0-40 0,0 0-33 15,0 0-2 1,123 0-26-16,-89 0 0 0,1 0 1 15,4 0-7-15,-2 0-1 0,0 0 0 16,-5 0 0 0,-7 0 5-16,-5 0-5 0,-6 0 0 15,-3 0 0 1,-5-3-1-16,0-6-38 0,-4 1-175 16,-2-2-337-16</inkml:trace>
          <inkml:trace contextRef="#ctx0" brushRef="#br0" timeOffset="44732.9612">11278 2066 7 0,'0'0'172'16,"0"0"17"-16,0 0-30 0,0 0 7 15,0 0-15-15,0 0-47 0,0 0-18 16,9-10-23 0,-9 10-24-16,0 0 22 0,0 0-33 15,0 0-20 1,0 0-6-16,0 2-2 0,-7 10 0 16,5 4 0-1,-1 0 1-15,0 2 1 0,1 2-2 16,-2 1 1-16,-2-1 22 15,4 5-22-15,-6-1 8 16,1-2-9-16,-1 5 9 16,2-2 2-1,1 1-11-15,2 3 1 0,3-5 15 16,0 2-14-16,0-3-2 16,0-5 0-16,14-6 8 15,4-1 3-15,1-2-11 16,1-2 0-16,0-3 0 15,2-4-7-15,1 0 7 0,1 0-1 16,3 0-19 0,2 0 19-16,6 0-43 0,2-11-22 15,2 2-14 1,3-7-82-16,-2 1-17 0,3-5-55 16,-15 2-38-1</inkml:trace>
          <inkml:trace contextRef="#ctx0" brushRef="#br0" timeOffset="45312.9167">11940 2161 854 0,'0'0'131'15,"0"0"-99"1,0 0 64-16,0 0-30 0,0 0-43 16,0 0-23-1,0 0-3-15,-11-3-17 0,11 3-22 16,0 0 25 0,0 11 16-16,-2 1 2 0,-7 3 6 15,-6 3 16 1,2 3-23-16,-2 0 27 0,-2-1-5 15,3 0-21-15,2 0 10 0,9-1-11 16,3-4 0 0,0 3 13-16,7 0-13 0,15 0 10 15,1 0-10 1,2 0-10-16,-2-3 8 16,-3 0-4-16,0-4 6 15,-3-3 0-15,0-4-3 16,0-1 1-16,3-3-20 0,3 0-20 15,6 0 12 1,1-3-57-16,31-20-82 0,-14 3-30 16,2-3-64-16</inkml:trace>
          <inkml:trace contextRef="#ctx0" brushRef="#br0" timeOffset="45682.874">12014 2012 760 0,'0'0'243'16,"0"0"-167"-16,0 0-13 16,0 0 34-16,0 0-89 15,0 0 2-15,0 0-10 16,63-5 0-16,-35 3 6 16,4-1-3-16,-7-2 4 15,-4 5-8-15,-4-2 1 16,-4 2-29-16,4 0 19 15,3 0-35-15,4 0 7 0,13-8-30 16,-7 0-133 0,-4-2-151-16</inkml:trace>
          <inkml:trace contextRef="#ctx0" brushRef="#br0" timeOffset="45942.8875">11994 2181 67 0,'0'0'128'16,"0"0"-57"0,0 0 28-16,0 0 12 0,0 0 5 15,0 0-41 1,0 0-35-16,100 18-28 0,-77-13 12 15,-3 1 5-15,2 2-29 16,-2-3 0-16,9 2-21 16,-7-2-94-16,-2-2-133 0</inkml:trace>
        </inkml:traceGroup>
        <inkml:traceGroup>
          <inkml:annotationXML>
            <emma:emma xmlns:emma="http://www.w3.org/2003/04/emma" version="1.0">
              <emma:interpretation id="{F4E3EEB7-15A5-4760-9D4A-AC576056A575}" emma:medium="tactile" emma:mode="ink">
                <msink:context xmlns:msink="http://schemas.microsoft.com/ink/2010/main" type="inkWord" rotatedBoundingBox="15426,6915 17702,6940 17697,7451 15421,7426"/>
              </emma:interpretation>
              <emma:one-of disjunction-type="recognition" id="oneOf15">
                <emma:interpretation id="interp75" emma:lang="en-US" emma:confidence="0.5">
                  <emma:literal>KTR</emma:literal>
                </emma:interpretation>
                <emma:interpretation id="interp76" emma:lang="en-US" emma:confidence="0">
                  <emma:literal>KTRR</emma:literal>
                </emma:interpretation>
                <emma:interpretation id="interp77" emma:lang="en-US" emma:confidence="0">
                  <emma:literal>RTR</emma:literal>
                </emma:interpretation>
                <emma:interpretation id="interp78" emma:lang="en-US" emma:confidence="0">
                  <emma:literal>ITR</emma:literal>
                </emma:interpretation>
                <emma:interpretation id="interp79" emma:lang="en-US" emma:confidence="0">
                  <emma:literal>JTR</emma:literal>
                </emma:interpretation>
              </emma:one-of>
            </emma:emma>
          </inkml:annotationXML>
          <inkml:trace contextRef="#ctx0" brushRef="#br0" timeOffset="46842.8166">13072 2078 508 0,'0'0'198'16,"0"0"-103"-16,0 0-69 0,0 0 16 15,0 0-40 1,0 0 8-16,0 0-9 0,17 14 0 15,-10-12 0-15,-7 1 3 16,0-3 8-16,0 2-12 16,0 6 26-16,0 0 7 15,-4 8 38-15,-7 3-29 16,-1 8-19-16,5-3-9 16,0 5-8-16,7 0-6 15,0-4 0-15,0 0-4 16,4-2-4-16,6-2 8 0,0-1 0 15,-2-5 3 1,-3 1 5-16,-5-4-14 0,0-1 6 16,0 2-29-1,-5-3-7-15,-27 8-120 0,2-5-36 16,3-1-70-16</inkml:trace>
          <inkml:trace contextRef="#ctx0" brushRef="#br0" timeOffset="47452.7653">13604 1989 110 0,'0'0'487'0,"0"0"-413"16,0 0 58-16,0 0 27 15,0 0-86-15,0 0-73 16,0 0-16-16,-8 8 16 16,-7 10 0-16,1 2 2 15,-3-2 15-15,4-1-10 16,-5 2 9-16,4-6 14 15,-6-3-1-15,-12 2 38 0,-5 2-18 16,-7-2-40 0,-3 2 11-16,8-1-18 15,7-6 8-15,10 0-3 16,14-4-6-16,4-3-1 0,4 2 0 16,0-2-16-1,0 0 4-15,0 5-51 0,4 0 20 16,4 0 42-16,4 7-2 0,-4-2 1 15,3 2 2 1,0 2 0-16,3 3 4 0,-2-2-4 16,3 3 0-1,1 0 0-15,5 0 9 16,4-3-9-16,0 1 1 16,4-4 17-16,-4 1 15 15,1 0-32-15,-1-3 2 16,-5 3 18-16,-3-5-20 15,-2 2-1-15,-3-3 0 0,1 1 0 16,-1-4-6 0,2 3-1-16,-3-7-83 0,-4 0-215 15,-5-3-505-15</inkml:trace>
          <inkml:trace contextRef="#ctx0" brushRef="#br0" timeOffset="48182.7204">14076 2115 82 0,'0'0'189'16,"0"0"-140"-16,0 0 54 16,0 0 22-16,0 0-65 15,0 0-32-15,155-40 11 16,-128 40-31-16,0 0 2 16,-2 0-10-16,4 0 1 15,-2 0 8-15,5 3-9 16,-4-3 0-16,3 0 6 15,4 0-4-15,-4 0-2 0,-3 0 0 16,4-8-10 0,-12 1 0-16,-6 0-221 0</inkml:trace>
          <inkml:trace contextRef="#ctx0" brushRef="#br0" timeOffset="47852.7412">14261 2086 823 0,'0'0'187'0,"0"0"-165"15,0 0 0-15,0 0-22 16,0 0 0-16,0 0 7 16,0 0 16-16,14 84 18 15,-14-58-12-15,0 1-28 16,0-3 32-16,0-1-16 0,-5 3-4 15,-9-3 5 1,2-2-7-16,-1 2 12 0,1 0-14 16,-3 0 0-1,5 0-18-15,0-5 8 0,5 0-69 16,2-5-186 0,3-12-245-16</inkml:trace>
          <inkml:trace contextRef="#ctx0" brushRef="#br0" timeOffset="49202.6608">14935 2155 114 0,'0'0'592'15,"0"0"-533"1,0 0-17-16,0 0 39 0,0 0-60 16,0 0 31-1,0 0-26-15,-20 95-11 0,15-66-15 16,2-2 10-16,3-1-10 0,-2 1 0 15,2-8 0 1,-4-1 2-16,4-3-2 0,-3-2 0 16,1 0 4-1,-1-3-2-15,-2 0-2 0,2 1 8 16,-4-6 7 0,2 0 30-16,0-2-24 0,-2-3-2 15,2 0 16 1,2 0-16-16,-3 0 2 0,0-11-21 15,4-4-8-15,-1-6 2 16,3-7-51-16,0-8-2 16,0-7 40-16,8-5-76 15,12-4-52-15,-3 3-19 16,3 7 73-16,-3 8 93 16,-5 10 16-16,0 12 29 15,-4 7-21-15,4 2-22 16,5 3-2-16,5 0 0 0,6 0 0 15,3 0 1 1,1 0-1-16,-7 0 0 0,-1 0 0 16,-4 0 1-1,-3 0-1-15,-4 0 0 0,-1 0 0 16,2 3 1 0,-6-3 6-16,4 0 1 0,-1 0 13 15,-2 0-12 1,-1 0 15-16,-1 0-3 0,-2 0-14 15,-3 2 38-15,-2 1-18 0,0 1 2 16,0 8 39 0,-5-2-16-16,-12 5-2 0,-5-2-9 15,-2 3-27 1,1-4 30-16,-2 1-14 0,-1-4-5 16,-2 5 3-1,2-4-27-15,6 0-1 0,7-4 0 16,4-2 1-16,3 0 1 15,6-3 0-15,0-1 9 16,0 4-7-16,-2-3-3 16,-5 2-1-16,2 8 0 15,-3-2 0-15,-1 8 1 16,1-2 0-16,1-1-1 16,7 2 13-16,0-3-12 15,0-3 15-15,12-2-6 16,8-1-8-1,2 1 9-15,-2 0-11 0,4-3 0 0,-2 0 0 16,1 0-18 0,-1 3-3-16,2-3-34 0,13-5-86 15,-7 0-101 1,-1 0-347-16</inkml:trace>
        </inkml:traceGroup>
        <inkml:traceGroup>
          <inkml:annotationXML>
            <emma:emma xmlns:emma="http://www.w3.org/2003/04/emma" version="1.0">
              <emma:interpretation id="{B57EF5D8-DD3A-44E6-B7B4-86C8B2B70668}" emma:medium="tactile" emma:mode="ink">
                <msink:context xmlns:msink="http://schemas.microsoft.com/ink/2010/main" type="inkWord" rotatedBoundingBox="18069,7006 19491,7022 19486,7435 18064,7419"/>
              </emma:interpretation>
              <emma:one-of disjunction-type="recognition" id="oneOf16">
                <emma:interpretation id="interp80" emma:lang="en-US" emma:confidence="0.5">
                  <emma:literal>0 t</emma:literal>
                </emma:interpretation>
                <emma:interpretation id="interp81" emma:lang="en-US" emma:confidence="0">
                  <emma:literal>or</emma:literal>
                </emma:interpretation>
                <emma:interpretation id="interp82" emma:lang="en-US" emma:confidence="0">
                  <emma:literal>on</emma:literal>
                </emma:interpretation>
                <emma:interpretation id="interp83" emma:lang="en-US" emma:confidence="0">
                  <emma:literal>Or</emma:literal>
                </emma:interpretation>
                <emma:interpretation id="interp84" emma:lang="en-US" emma:confidence="0">
                  <emma:literal>01</emma:literal>
                </emma:interpretation>
              </emma:one-of>
            </emma:emma>
          </inkml:annotationXML>
          <inkml:trace contextRef="#ctx0" brushRef="#br0" timeOffset="50532.602">16793 2123 362 0,'0'0'189'16,"0"0"-27"0,0 0-47-16,0 0-31 0,0 0-72 15,0 0-1 1,0 0-11-16,0 17 1 0,-3 4 15 15,-6-1 29-15,1 0-22 0,-1 3 39 16,4-2-8 0,-3-1-25-16,-2 1 16 0,5 2-32 15,-4 0-6 1,1 4 0-16,-4-3 2 0,2 2-9 16,-2-1 0-1,4-2-16-15,-1-6 16 0,6-2-68 16,3-6-73-16,0-9-95 15,0 0-25-15,0 0-31 0</inkml:trace>
          <inkml:trace contextRef="#ctx0" brushRef="#br0" timeOffset="50825.1808">16761 2161 725 0,'0'0'238'16,"0"0"-126"-16,0 0-34 0,0 0-35 15,0 0-43 1,0 0-5-16,0 0 5 0,69 30 1 16,-32-10 0-16,2 2 15 15,1-5-16-15,-6-2 1 16,-5-4-1-1,-9-1-3-15,-3 0 2 0,-9-2-14 16,1-3-25-16,-6 0-12 16,-3-3-115-16,0-2-111 15,0 0-230-15</inkml:trace>
          <inkml:trace contextRef="#ctx0" brushRef="#br0" timeOffset="49742.6262">15700 2136 108 0,'0'0'75'0,"0"0"-31"15,0 0 90-15,0 0-68 0,0 0-47 16,0 0 13 0,0 0 38-16,-5 25 31 15,-7-8-7-15,4 4 38 16,-4 3-17-16,2-2-66 16,3 1-14-16,5-2-6 15,2-1-17-15,0-2 15 16,0-3-10-16,19 2-1 0,8-6-3 15,6 0-11 1,8-4-2-16,1-1 0 0,-2-1-10 16,-6-3-5-1,-12-2 1-15,-5 0 14 0,-7 0-1 16,-2 0 3 0,-3 0 15-16,4-10 0 0,3-13-1 15,-1-3 21 1,6-7-29-16,-3 0 36 0,-3-3-28 15,1-3-15-15,-7 3 6 0,-5 3-7 16,0 8 0 0,0 7 2-16,-5 7-1 0,-18 11-2 15,-11 0-11 1,-6 5-18-16,-3 21 1 0,-19 23-64 16,13-6-89-1,12-2-211-15</inkml:trace>
        </inkml:traceGroup>
        <inkml:traceGroup>
          <inkml:annotationXML>
            <emma:emma xmlns:emma="http://www.w3.org/2003/04/emma" version="1.0">
              <emma:interpretation id="{02786028-34B4-4213-9BD1-405940FD7029}" emma:medium="tactile" emma:mode="ink">
                <msink:context xmlns:msink="http://schemas.microsoft.com/ink/2010/main" type="inkWord" rotatedBoundingBox="19592,6761 20501,6771 20493,7491 19584,7481"/>
              </emma:interpretation>
              <emma:one-of disjunction-type="recognition" id="oneOf17">
                <emma:interpretation id="interp85" emma:lang="en-US" emma:confidence="0.5">
                  <emma:literal>i</emma:literal>
                </emma:interpretation>
                <emma:interpretation id="interp86" emma:lang="en-US" emma:confidence="0">
                  <emma:literal>;</emma:literal>
                </emma:interpretation>
                <emma:interpretation id="interp87" emma:lang="en-US" emma:confidence="0">
                  <emma:literal>s</emma:literal>
                </emma:interpretation>
                <emma:interpretation id="interp88" emma:lang="en-US" emma:confidence="0">
                  <emma:literal>¢</emma:literal>
                </emma:interpretation>
                <emma:interpretation id="interp8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51165.17">17256 2089 819 0,'0'0'182'0,"0"0"-128"0,0 0 59 16,0 0-47-1,0 0-50-15,0 0-16 0,0 0-30 16,-3 18 30-1,1 6 0-15,-6 3 0 0,-1 4 7 16,1-2-7 0,-4-5 0-16,4-1 2 0,1 1-1 15,-1-4-1-15,3 1 0 16,1-1 0-16,-1 0 7 16,2 1-7-16,1-1 0 15,2-4 0-15,-3-1 0 16,-1-2-1-16,4-3-111 15,-3-2-97-15,3-3-44 16,0-2-238-16</inkml:trace>
          <inkml:trace contextRef="#ctx0" brushRef="#br0" timeOffset="51595.1348">17863 2082 518 0,'0'0'124'0,"0"0"65"16,0 0 33-16,0 0-83 0,0 0-92 16,0 0-10-1,0 0-27-15,0 12 5 0,-4 9 20 16,-1 4-22-16,-1-1 1 16,-3 3 8-16,1 1-21 15,-1 0 7-15,1 6-8 16,-4-1 0-16,-1 6 12 15,-4-1-12-15,2-2 7 16,-2-3-7-16,0-2 7 16,5-5-8-16,2-6 1 15,3-5-27-15,7-13-46 0,0-2-132 16,0 0-167-16</inkml:trace>
          <inkml:trace contextRef="#ctx0" brushRef="#br0" timeOffset="51865.118">18053 1857 912 0,'0'0'182'0,"0"0"-66"0,0 0 43 0,0 0-66 32,0 0-34-32,0 0-59 15,8-19-38-15,-2 19-53 0,0 15 17 0,-1 3-15 16,-5 11-106 0,-3-6-123-16,-16-8-94 0</inkml:trace>
        </inkml:traceGroup>
      </inkml:traceGroup>
    </inkml:traceGroup>
    <inkml:traceGroup>
      <inkml:annotationXML>
        <emma:emma xmlns:emma="http://www.w3.org/2003/04/emma" version="1.0">
          <emma:interpretation id="{38F40135-7F2F-482F-8B39-50A9EBE5A33D}" emma:medium="tactile" emma:mode="ink">
            <msink:context xmlns:msink="http://schemas.microsoft.com/ink/2010/main" type="paragraph" rotatedBoundingBox="3108,8017 30474,8654 30382,12600 3016,11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7BBEAF-9FB8-4923-9E23-649CF2AE2079}" emma:medium="tactile" emma:mode="ink">
              <msink:context xmlns:msink="http://schemas.microsoft.com/ink/2010/main" type="line" rotatedBoundingBox="3099,8149 29278,8543 29266,9379 3086,8985"/>
            </emma:interpretation>
          </emma:emma>
        </inkml:annotationXML>
        <inkml:traceGroup>
          <inkml:annotationXML>
            <emma:emma xmlns:emma="http://www.w3.org/2003/04/emma" version="1.0">
              <emma:interpretation id="{4503C965-9D9E-478C-8587-2EE7BD9A61AA}" emma:medium="tactile" emma:mode="ink">
                <msink:context xmlns:msink="http://schemas.microsoft.com/ink/2010/main" type="inkWord" rotatedBoundingBox="3097,8279 4881,8306 4871,8974 3087,8947"/>
              </emma:interpretation>
              <emma:one-of disjunction-type="recognition" id="oneOf18">
                <emma:interpretation id="interp90" emma:lang="en-US" emma:confidence="0.5">
                  <emma:literal>KON</emma:literal>
                </emma:interpretation>
                <emma:interpretation id="interp91" emma:lang="en-US" emma:confidence="0">
                  <emma:literal>Kone</emma:literal>
                </emma:interpretation>
                <emma:interpretation id="interp92" emma:lang="en-US" emma:confidence="0">
                  <emma:literal>KONY</emma:literal>
                </emma:interpretation>
                <emma:interpretation id="interp93" emma:lang="en-US" emma:confidence="0">
                  <emma:literal>Kong</emma:literal>
                </emma:interpretation>
                <emma:interpretation id="interp94" emma:lang="en-US" emma:confidence="0">
                  <emma:literal>KONG</emma:literal>
                </emma:interpretation>
              </emma:one-of>
            </emma:emma>
          </inkml:annotationXML>
          <inkml:trace contextRef="#ctx0" brushRef="#br0" timeOffset="105856.8964">828 3458 209 0,'0'0'133'15,"0"0"-67"-15,0 0 5 16,0 0 34-16,0-8 24 0,0 5-44 16,0 3 5-1,0 0-7-15,0-2 14 0,0 2 12 16,0 0-40 0,0 0 2-16,-3 0-13 0,3 0-30 15,0 0 7 1,0 0-25-16,-3 0 0 0,3 0-9 15,-4 0-1-15,2 0-1 0,-1 2-9 16,-2 12 10 0,0 3 5-16,-5 1-5 0,2 5 0 15,-1 2 2 1,1 6-2-16,2 0-1 0,-2 2 1 16,-1 3 0-1,-2 0 1-15,-1 4-1 0,2-1 0 16,-2 0 1-1,0-3 1-15,4-3-4 0,3-5 2 16,-2-6-17 0,4-3 17-16,3-7-20 0,0 1-32 15,0-4-25 1,0-3-67-16,0-1-70 0,0-2-86 16,0-3-115-16</inkml:trace>
          <inkml:trace contextRef="#ctx0" brushRef="#br0" timeOffset="106796.8576">1243 3355 88 0,'0'0'266'0,"0"0"-160"15,0 0-75 1,0 0-8-16,0 0 10 0,0 0 2 16,0 0-7-1,-74 66-26-15,57-40 12 0,3 0-4 16,2 0 2 0,1-3 31-16,-1-1-17 0,-2-1-13 15,-3 2 7-15,-3 0-7 0,-8 2 28 16,-6 1 9-1,-3 0-16-15,0-3 16 0,0-5-11 16,5-3-8 0,10-8 22-16,8-1-11 0,8-6-6 15,4 0-24 1,2 0-11-16,0 0 3 0,0 0-4 16,0 0-16-1,10 0 7-15,7 3 2 0,6-3 7 16,3 2 0-16,-3 2 0 15,-4 1 10-15,-1 4-10 16,-7 1 1-16,0 0 0 16,-2 2 9-16,-4 2-10 15,1 4 0-15,0-1 0 16,-3 2 5-16,0-1-5 16,-1-1 1-16,1-1-1 15,3-3-3-15,2-2 3 0,2-2-32 16,0-1-53-1,2-8-58-15,-1 0-109 0,-5 0-159 0</inkml:trace>
          <inkml:trace contextRef="#ctx0" brushRef="#br0" timeOffset="107156.8144">1453 3716 78 0,'0'0'71'0,"0"0"-61"15,0 0-9-15,0 0 9 16,0 0-10-16,0 0 22 15,0 0 47-15,-17 26 32 16,17-17 22-16,0 5 15 16,-3-5-9-16,-5 2-14 15,-1 2-15-15,-1 1-51 16,-2 0-21-16,2-1-11 16,8 0-8-1,-1 3-1-15,3-4-8 0,0 0-11 16,0 2 10-16,17-5-7 0,3 2 8 15,7-1 2 1,-2-2-1-16,-3-4-1 0,-2 3 0 16,0-6 0-1,-3 3 0-15,0-4 0 0,3 0 2 16,6 0 15 0,-1-8-17-16,4-11 8 0,2-4-8 15,-2-5 0-15,0-5 0 16,-7-4 3-16,-5-4-3 15,-2-1 0-15,-13-2 1 16,-2 3 11-16,0 5 39 16,-19 6 17-16,-13 9-35 15,-2 3 2-15,-9 11 10 16,0 4-36-16,1 3-9 0,5 0 0 16,8 18-8-16,9 8-11 15,9-1-32 1,9 1-33-16,2 4-55 0,0-7-138 15,0-7-75-15</inkml:trace>
          <inkml:trace contextRef="#ctx0" brushRef="#br0" timeOffset="107916.7697">2125 3585 283 0,'0'0'189'15,"0"0"-75"-15,0 0 48 0,0 0-28 16,0 0-79 0,0 0-45-16,0 0-10 0,0 23-1 15,0-2 1-15,0 2 0 0,0 2 0 16,-3-2 0-1,-4 2 21-15,5-3 23 0,-6-3-32 16,3 0 13 0,-7-1-2-16,3 3-15 0,-5-1 27 15,2 4-23 1,-2-2-5-16,3 2-1 0,-1-5-5 16,5 0-1-16,0-4 0 15,2-5-28-15,5-3-7 16,0-2-34-16,-3-5-21 15,0 0 10-15,-1 0-75 16,-1 0-73-16</inkml:trace>
          <inkml:trace contextRef="#ctx0" brushRef="#br0" timeOffset="108276.7464">2096 3557 838 0,'0'0'154'0,"0"0"-129"0,0 0-1 16,0 0 33-16,0 0-56 15,0 0-1-15,0 0-13 16,58 5 13-16,-36 11-1 15,1 4 0-15,-4 1 1 16,-1 2 0-16,-1 0 0 16,-5 0 2-16,1-3-2 15,-1 1 0-15,2-3 4 16,-3-3-3-16,1-3-2 16,-1-1-7-16,-3-3-35 15,-2-1-41-15,0 1-46 0,-6-5-13 16,0-2-66-1</inkml:trace>
          <inkml:trace contextRef="#ctx0" brushRef="#br0" timeOffset="108616.7251">2455 3516 576 0,'0'0'337'0,"0"0"-226"15,0 0-24-15,0 0 1 16,0 0-23-16,0 0-65 16,0 0-6-16,-3 8 6 15,3 20-1-15,0 8 1 0,0 0-1 16,0 2 7-16,0-3-6 15,0-8 0-15,0-2 0 16,0-8-6-16,0 0 8 16,0-5-2-16,0 1 0 15,0-2-19-15,-3-1 13 16,-9 0-5-16,-2 0-31 16,-9 6-86-16,6-6-195 0,0-3-323 0</inkml:trace>
        </inkml:traceGroup>
        <inkml:traceGroup>
          <inkml:annotationXML>
            <emma:emma xmlns:emma="http://www.w3.org/2003/04/emma" version="1.0">
              <emma:interpretation id="{DF4FD586-CDA3-47B7-BA31-F7562238366E}" emma:medium="tactile" emma:mode="ink">
                <msink:context xmlns:msink="http://schemas.microsoft.com/ink/2010/main" type="inkWord" rotatedBoundingBox="5360,8401 5728,8407 5721,8869 5353,8863"/>
              </emma:interpretation>
              <emma:one-of disjunction-type="recognition" id="oneOf19">
                <emma:interpretation id="interp95" emma:lang="en-US" emma:confidence="0.5">
                  <emma:literal>C</emma:literal>
                </emma:interpretation>
                <emma:interpretation id="interp96" emma:lang="en-US" emma:confidence="0">
                  <emma:literal>c</emma:literal>
                </emma:interpretation>
                <emma:interpretation id="interp97" emma:lang="en-US" emma:confidence="0">
                  <emma:literal>.</emma:literal>
                </emma:interpretation>
                <emma:interpretation id="interp98" emma:lang="en-US" emma:confidence="0">
                  <emma:literal>€</emma:literal>
                </emma:interpretation>
                <emma:interpretation id="interp99" emma:lang="en-US" emma:confidence="0">
                  <emma:literal>(</emma:literal>
                </emma:interpretation>
              </emma:one-of>
            </emma:emma>
          </inkml:annotationXML>
          <inkml:trace contextRef="#ctx0" brushRef="#br0" timeOffset="109386.6783">3248 3616 59 0,'0'0'156'16,"0"0"-100"0,0 0 58-16,0 0 10 0,0 0-43 15,0 0-23 1,0 0-2-16,21-123 24 0,-21 116 38 16,-4 2-1-16,-10 0-79 0,-3 2 9 15,0 3 11 1,-3 0 12-16,1 0-9 0,-3 0-35 15,3 8 0 1,2 2-23-16,1 2 4 0,4 4-10 16,0 2 3-1,-3 1 0-15,5 3 3 0,-2 3-2 16,1 3-1 0,0 3 0-16,-1 0 6 0,-1-3-12 15,1 2 7-15,-3-1-1 16,1-3 6-1,3-3-6-15,2-6 0 0,6-2-1 16,3-1-6 0,0-4 0-16,0 0 7 0,12-3 0 15,10 5 1 1,1-5-1-16,6-2-13 0,-1 0 4 16,3-3-40-16,4-2-2 0,2 0-59 15,19 0-52 1,-7-15-99-16,-4-4-87 0</inkml:trace>
        </inkml:traceGroup>
        <inkml:traceGroup>
          <inkml:annotationXML>
            <emma:emma xmlns:emma="http://www.w3.org/2003/04/emma" version="1.0">
              <emma:interpretation id="{2C9A255B-4257-4A6B-9D22-7918E1D3D17C}" emma:medium="tactile" emma:mode="ink">
                <msink:context xmlns:msink="http://schemas.microsoft.com/ink/2010/main" type="inkWord" rotatedBoundingBox="6136,8213 6729,8221 6719,8863 6127,8854"/>
              </emma:interpretation>
              <emma:one-of disjunction-type="recognition" id="oneOf20">
                <emma:interpretation id="interp100" emma:lang="en-US" emma:confidence="0.5">
                  <emma:literal>E</emma:literal>
                </emma:interpretation>
                <emma:interpretation id="interp101" emma:lang="en-US" emma:confidence="0">
                  <emma:literal>F</emma:literal>
                </emma:interpretation>
                <emma:interpretation id="interp102" emma:lang="en-US" emma:confidence="0">
                  <emma:literal>I</emma:literal>
                </emma:interpretation>
                <emma:interpretation id="interp103" emma:lang="en-US" emma:confidence="0">
                  <emma:literal>EF</emma:literal>
                </emma:interpretation>
                <emma:interpretation id="interp104" emma:lang="en-US" emma:confidence="0">
                  <emma:literal>EH</emma:literal>
                </emma:interpretation>
              </emma:one-of>
            </emma:emma>
          </inkml:annotationXML>
          <inkml:trace contextRef="#ctx0" brushRef="#br0" timeOffset="110001.6984">3774 3516 477 0,'0'0'100'0,"0"0"-77"15,0 0 33-15,0 0 58 0,0 0-50 16,0 0-48-1,0 0 1-15,3-5 26 0,-3 5-4 16,0 0 22 0,-6 16 52-16,-6 4-18 15,2 8-40-15,-5 0-42 16,4 5-11-16,3-1 9 16,2 0-11-16,4-3 0 0,2-1 0 15,0-5 0-15,0-3 0 16,0 0-1-16,0-4-10 15,0 0 11-15,0-3 0 16,2-1 1-16,1 1-2 16,0-4-24-16,2 2 19 15,7-3-19-15,5-5-46 16,5-1 37-16,10-2-69 16,8 0 12-16,2 0-43 0,19-9-21 15,-14-7-67 1,-7 3-91-16</inkml:trace>
          <inkml:trace contextRef="#ctx0" brushRef="#br0" timeOffset="110401.6716">3811 3396 439 0,'0'0'183'16,"0"0"-126"-16,0 0-47 0,0 0 40 15,0 0-19 1,0 0-31-16,0 0 18 62,66-29 16-30,-49 29-8-32,-2 0-16 0,-5 7-4 0,7-2-4 0,3-3-2 0,6-2 0 0,7 0 9 0,11 0-9 0,1-6-1 0,6-11-28 0,13-8-103 0,-14 1-80 15,-13 4 58 1</inkml:trace>
          <inkml:trace contextRef="#ctx0" brushRef="#br0" timeOffset="110649.6747">3848 3649 513 0,'0'0'68'16,"0"0"-37"-16,0 0 91 16,0 0-21-16,0 0-52 0,0 0-41 15,162-15 1 1,-130 7-9-16,-4 1 1 0,-5 1-1 16,-10 4 0-1,-3-1 1-15,-8 3-3 0,1 0 2 16,-3 0-7-1,0 0-90-15,0 0-199 0</inkml:trace>
        </inkml:traceGroup>
        <inkml:traceGroup>
          <inkml:annotationXML>
            <emma:emma xmlns:emma="http://www.w3.org/2003/04/emma" version="1.0">
              <emma:interpretation id="{A70D7464-37C7-49A6-820E-A45E1BAFC98F}" emma:medium="tactile" emma:mode="ink">
                <msink:context xmlns:msink="http://schemas.microsoft.com/ink/2010/main" type="inkWord" rotatedBoundingBox="7074,8476 7688,8486 7681,8947 7068,8938"/>
              </emma:interpretation>
              <emma:one-of disjunction-type="recognition" id="oneOf21">
                <emma:interpretation id="interp105" emma:lang="en-US" emma:confidence="0.5">
                  <emma:literal>M</emma:literal>
                </emma:interpretation>
                <emma:interpretation id="interp106" emma:lang="en-US" emma:confidence="0">
                  <emma:literal>n</emma:literal>
                </emma:interpretation>
                <emma:interpretation id="interp107" emma:lang="en-US" emma:confidence="0">
                  <emma:literal>N</emma:literal>
                </emma:interpretation>
                <emma:interpretation id="interp108" emma:lang="en-US" emma:confidence="0">
                  <emma:literal>m</emma:literal>
                </emma:interpretation>
                <emma:interpretation id="interp10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11547.1268">4795 3588 568 0,'0'0'183'16,"0"0"-106"-1,0 0 4-15,0 0 52 0,0 0-22 16,0 0-65-16,0 0-25 15,0-41-21-15,-5 43-3 16,-4 24 2-16,-2 10 0 16,-3 10-1-16,-1 2 2 15,1 4 0-15,3-6 0 16,2-5 0-16,1-8-2 16,-1-4 2-16,3-7 0 15,-2-2 2-15,-1 1-9 0,-1-6-4 16,3-2-49-1,2-5-37-15,5-8-80 0,0 0-96 16,0 0-218-16</inkml:trace>
          <inkml:trace contextRef="#ctx0" brushRef="#br0" timeOffset="111867.109">4773 3552 639 0,'0'0'150'0,"0"0"-150"0,0 0-18 16,0 0 18 0,0 0 1-16,0 0-1 0,165-3 0 15,-109 3 0-15,-4 11-13 16,-15 4 13-16,-9 6-16 15,-14 5 16-15,-5-1-6 16,-3 1 3-16,-6-1 3 16,0 1 0-16,0-3 0 15,-12-4-117-15,-1-7-238 16</inkml:trace>
          <inkml:trace contextRef="#ctx0" brushRef="#br0" timeOffset="112187.0871">5208 3606 481 0,'0'0'294'0,"0"0"-212"0,0 0-43 16,0 0 125-1,0 0-34-15,0 0-74 0,0 0-8 16,17-46-38 0,-17 46-9-16,3 0-1 0,2 2-19 15,1 14 19 1,3 4 0-16,-4 4 0 0,2 1 11 16,-5 5-10-1,-2 1 1-15,0 0 2 0,0 1-3 16,0 0-2-16,-6 1-24 15,-11-1-24-15,1-5-25 16,-5-1-68-16,1-1-37 16,7-7-102-16,3-10-227 15</inkml:trace>
        </inkml:traceGroup>
        <inkml:traceGroup>
          <inkml:annotationXML>
            <emma:emma xmlns:emma="http://www.w3.org/2003/04/emma" version="1.0">
              <emma:interpretation id="{581FF5FE-3D5A-4F71-BDDF-E4E50EC9C4EF}" emma:medium="tactile" emma:mode="ink">
                <msink:context xmlns:msink="http://schemas.microsoft.com/ink/2010/main" type="inkWord" rotatedBoundingBox="7909,8237 9237,8257 9227,8871 7899,8851"/>
              </emma:interpretation>
              <emma:one-of disjunction-type="recognition" id="oneOf22">
                <emma:interpretation id="interp110" emma:lang="en-US" emma:confidence="0.5">
                  <emma:literal>TR</emma:literal>
                </emma:interpretation>
                <emma:interpretation id="interp111" emma:lang="en-US" emma:confidence="0">
                  <emma:literal>The</emma:literal>
                </emma:interpretation>
                <emma:interpretation id="interp112" emma:lang="en-US" emma:confidence="0">
                  <emma:literal>TT</emma:literal>
                </emma:interpretation>
                <emma:interpretation id="interp113" emma:lang="en-US" emma:confidence="0">
                  <emma:literal>Tre</emma:literal>
                </emma:interpretation>
                <emma:interpretation id="interp114" emma:lang="en-US" emma:confidence="0">
                  <emma:literal>Try</emma:literal>
                </emma:interpretation>
              </emma:one-of>
            </emma:emma>
          </inkml:annotationXML>
          <inkml:trace contextRef="#ctx0" brushRef="#br0" timeOffset="112687.0592">5794 3522 499 0,'0'0'364'16,"0"0"-294"-16,0 0-44 15,0 0 34-15,0 0-26 16,0 0-34-16,0 0-2 16,34 15 1-16,-26 0 1 15,-2 3 0-15,-2 5 20 16,-4 3-2-16,0 2-7 16,0 0 15-16,0 2-24 15,-10 2 12 1,2-3-14-16,-1-2 1 0,1 0-4 15,2-3 3-15,3-3-6 16,0-6-60-16,3-10-87 0,0-3-64 16,0-2-40-16</inkml:trace>
          <inkml:trace contextRef="#ctx0" brushRef="#br0" timeOffset="113037.0354">5484 3445 848 0,'0'0'21'0,"0"0"-21"0,0 0-10 15,0 0 10 1,0 0 0-16,173-59 0 0,-116 59-1 16,-9 0-24-1,-5 0 19-15,-6 0-5 0,-11 0 11 16,-4 3 0 0,-4-3 0-16,-1 0 11 0,0 0 0 15,0 0 10-15,0 0 14 0,6 0-19 16,2-10-7-1,26-11-9-15,-5 1-95 0,-4-3-265 0</inkml:trace>
          <inkml:trace contextRef="#ctx0" brushRef="#br0" timeOffset="113437.0131">6338 3537 426 0,'0'0'397'16,"0"0"-310"0,0 0-63-16,0 0-24 0,0 0-7 15,0 0-10 1,0 0 15-16,42 107-8 0,-30-54 2 16,-10-3-13-1,-2-4 8-15,0-5-21 0,0-10-27 16,-6-9 39-16,-2-3 7 0,-7-10 15 15,5-1 0 1,-5-3 0-16,-2-2-54 0,-3-3-127 16,3 0-87-1</inkml:trace>
          <inkml:trace contextRef="#ctx0" brushRef="#br0" timeOffset="113946.9803">6422 3366 39 0,'0'0'153'15,"0"0"-98"-15,0 0-35 16,0 0-3-16,0 0-5 16,0 0 2-16,0 0 2 15,182 0-3-15,-142 8-12 16,-6-7 21-16,-5 5 11 0,-12-1-19 15,-6-2-2 1,-7 2 15-16,-4 2 1 0,0 4 37 16,0 1 5-1,0 6 1-15,-15 1 39 0,-7 1-38 16,-7 0-34 0,-6-2 1-16,1 2-13 0,0-2 26 15,4 0-23-15,3-3-14 16,7-3 29-16,6-3-29 15,9-4-14-15,2-2-1 16,3 0 0-16,0 1 0 16,0 1 0-16,0 0 1 15,5 3 2-15,12 2-1 16,6 4 5-16,1-3-1 0,-2 8-4 16,0-1-2-1,-4 0 0-15,-1-1-5 0,-3 2 5 16,1-4 1-16,-5 3 0 15,5-5 5-15,-7 2-5 16,4-2-1-16,2-4 0 16,20-2-64-16,-3-7-40 15,3 0-228-15</inkml:trace>
        </inkml:traceGroup>
        <inkml:traceGroup>
          <inkml:annotationXML>
            <emma:emma xmlns:emma="http://www.w3.org/2003/04/emma" version="1.0">
              <emma:interpretation id="{4D043856-AF5A-452B-BFD5-7FB8D39D18AF}" emma:medium="tactile" emma:mode="ink">
                <msink:context xmlns:msink="http://schemas.microsoft.com/ink/2010/main" type="inkWord" rotatedBoundingBox="9484,8335 10192,8345 10184,8864 9477,8854"/>
              </emma:interpretation>
              <emma:one-of disjunction-type="recognition" id="oneOf23">
                <emma:interpretation id="interp115" emma:lang="en-US" emma:confidence="0.5">
                  <emma:literal>A</emma:literal>
                </emma:interpretation>
                <emma:interpretation id="interp116" emma:lang="en-US" emma:confidence="0">
                  <emma:literal>a</emma:literal>
                </emma:interpretation>
                <emma:interpretation id="interp117" emma:lang="en-US" emma:confidence="0">
                  <emma:literal>N</emma:literal>
                </emma:interpretation>
                <emma:interpretation id="interp118" emma:lang="en-US" emma:confidence="0">
                  <emma:literal>Q</emma:literal>
                </emma:interpretation>
                <emma:interpretation id="interp11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14356.9545">7384 3461 116 0,'0'0'375'0,"0"0"-196"16,0 0-32-1,0 0 52-15,0 0-41 0,0 0-80 16,0 0-30 0,-5-3-34-16,-7 15-14 0,0 11 15 15,-1 3-15-15,-2 7 0 16,1 5 7-16,-1 6-6 15,1 1-2-15,0 1-17 16,-3-1-23-16,-2-7-1 16,-8-2-40-16,-1-7 44 15,-6-4-13 1,0-8-47-16,5-11 14 0,9-6-145 16,12 0-158-16</inkml:trace>
          <inkml:trace contextRef="#ctx0" brushRef="#br0" timeOffset="114664.9814">7369 3413 176 0,'0'0'684'0,"0"0"-570"0,0 0 2 0,0 0 49 0,0 0-82 31,0 0-54-31,-5-6-29 0,16 6-2 0,18 13 2 16,10 7 0 0,8 1 1-16,0 1-1 31,-3 2 0-15,-7 1-1-16,-15 3-4 0,-8 2-9 0,-8 4 13 0,-6 4-11 15,0 0 11-15,0-4 1 0,-12-6-45 16,1-10-39-16,9-8-98 15,2-7-122-15,0-3-211 16</inkml:trace>
          <inkml:trace contextRef="#ctx0" brushRef="#br0" timeOffset="114927.7385">7435 3688 932 0,'0'0'223'0,"0"0"-141"0,0 0 67 15,0 0-22 1,0 0-85-16,0 0-38 0,0 0-4 16,0 0-19-1,0 0 0-15,119-9-11 0,-62 9-12 31,-6 4-19-31,-11 1-52 0,-8 0-22 0,-13 0-83 16,-7-3-98 0</inkml:trace>
        </inkml:traceGroup>
        <inkml:traceGroup>
          <inkml:annotationXML>
            <emma:emma xmlns:emma="http://www.w3.org/2003/04/emma" version="1.0">
              <emma:interpretation id="{51199737-01A7-44F9-892E-302BA42DDDAC}" emma:medium="tactile" emma:mode="ink">
                <msink:context xmlns:msink="http://schemas.microsoft.com/ink/2010/main" type="inkWord" rotatedBoundingBox="10705,8264 12265,8287 12255,8962 10695,8939"/>
              </emma:interpretation>
              <emma:one-of disjunction-type="recognition" id="oneOf24">
                <emma:interpretation id="interp120" emma:lang="en-US" emma:confidence="0.5">
                  <emma:literal>cis</emma:literal>
                </emma:interpretation>
                <emma:interpretation id="interp121" emma:lang="en-US" emma:confidence="0">
                  <emma:literal>c;</emma:literal>
                </emma:interpretation>
                <emma:interpretation id="interp122" emma:lang="en-US" emma:confidence="0">
                  <emma:literal>Ci]</emma:literal>
                </emma:interpretation>
                <emma:interpretation id="interp123" emma:lang="en-US" emma:confidence="0">
                  <emma:literal>cis,</emma:literal>
                </emma:interpretation>
                <emma:interpretation id="interp124" emma:lang="en-US" emma:confidence="0">
                  <emma:literal>Cis]</emma:literal>
                </emma:interpretation>
              </emma:one-of>
            </emma:emma>
          </inkml:annotationXML>
          <inkml:trace contextRef="#ctx0" brushRef="#br0" timeOffset="115889.2275">8678 3703 567 0,'0'0'99'0,"0"0"-77"0,0 0 79 16,0 0 16 0,0 0-56-16,0 0-2 0,0 0 10 15,11-72-2 1,-11 60-12-16,0-1-28 0,0 3 20 15,-5 2 9-15,-7 0-37 0,4 3 46 16,3 3-20 0,-2 2-5-16,2 0-9 0,-3 0-30 15,-4 0-2 1,-3 0 1-16,-4 0-4 0,-6 0 4 16,-5 12 1-1,-1 5 0-15,-2 0 1 0,1 8-1 16,-5 1-1-16,3 4 0 15,2 2 1-15,7-4 4 16,5-5-5-16,6-3 0 16,9-3-7-16,5-1-3 15,0 1 9-15,2 3 1 16,21-1-4-16,6 3 2 16,1-3 2-16,4 3-7 15,1-5 5-15,-1-2-37 16,3-1 3-16,-3-10-6 15,1-2-6-15,-1-2 4 0,3 0-50 16,2-2-20 0,-2-14 13-16,15-9-71 0,-13 2-33 15,-4 3-144-15</inkml:trace>
          <inkml:trace contextRef="#ctx0" brushRef="#br0" timeOffset="116148.2147">9102 3700 848 0,'0'0'133'16,"0"0"-89"-16,0 0 43 0,0 0-59 15,0 0-28 1,0 0-17-16,0 0 17 0,3 65 3 15,-1-37-2-15,5 3-1 16,-7-3 4-16,0 0-3 16,0-2-1-16,0-1 0 15,0-4 6-15,0-4 3 16,-7-2-9-16,-1-5 1 16,2 1-1-16,0-6-12 15,-4 0-57-15,1-2-206 16,1-3-397-16</inkml:trace>
          <inkml:trace contextRef="#ctx0" brushRef="#br0" timeOffset="116388.1972">9193 3345 803 0,'0'0'55'0,"0"0"-55"15,0 0-49 1,0 0 33-16,0 0-123 0,0 0-258 0</inkml:trace>
          <inkml:trace contextRef="#ctx0" brushRef="#br0" timeOffset="117098.174">9506 3590 652 0,'0'0'112'0,"0"0"-70"0,0 0 26 16,0 0-33-16,0 0-29 0,0 0-6 16,0 0-2-1,88-33-4-15,-68 33-8 0,2 0-32 16,-2 0 10 0,0 0 4-16,0 0-1 0,1 0 15 15,-1 0-2 1,2 0 9-1,-2 0-5-15,-3 0-12 0,-3 0 21 0,-3 0-2 16,-2 0-4 0,-4 0 13-16,-2 0-1 0,-3 11 1 15,0 1 2-15,0 10-2 16,0 0 14-16,0 3-14 16,0 5 0-1,-5 2 11 1,2-4-11-16,3-2 0 0,0-6 0 0,0-2 0 15,0-2 3-15,0-4 10 16,0 1 12-16,-2-5 4 0,-2 1 4 16,-2 3 45-1,-4 0 0-15,-5 2-19 0,-2 2 54 16,-3 0-31 0,6-1-46-16,-1-5-7 0,5 1-29 15,1-6 11 1,-3 2-9-16,1-4-2 0,-3-1 9 15,-4-2-8-15,1 0 7 0,0 0-8 16,0-9-14 0,6-10-28-16,0 1-35 0,3 1-50 15,1 3 8 1,4 2 10-16,1 4-50 0,-1 3-218 0</inkml:trace>
        </inkml:traceGroup>
        <inkml:traceGroup>
          <inkml:annotationXML>
            <emma:emma xmlns:emma="http://www.w3.org/2003/04/emma" version="1.0">
              <emma:interpretation id="{3A7E2FA7-61DC-45FC-AC87-4D99736B5F0E}" emma:medium="tactile" emma:mode="ink">
                <msink:context xmlns:msink="http://schemas.microsoft.com/ink/2010/main" type="inkWord" rotatedBoundingBox="12659,8377 13159,8385 13152,8888 12651,8880"/>
              </emma:interpretation>
              <emma:one-of disjunction-type="recognition" id="oneOf25">
                <emma:interpretation id="interp125" emma:lang="en-US" emma:confidence="0.5">
                  <emma:literal>A</emma:literal>
                </emma:interpretation>
                <emma:interpretation id="interp126" emma:lang="en-US" emma:confidence="0">
                  <emma:literal>a</emma:literal>
                </emma:interpretation>
                <emma:interpretation id="interp127" emma:lang="en-US" emma:confidence="0">
                  <emma:literal>€</emma:literal>
                </emma:interpretation>
                <emma:interpretation id="interp128" emma:lang="en-US" emma:confidence="0">
                  <emma:literal>,</emma:literal>
                </emma:interpretation>
                <emma:interpretation id="interp129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117578.1239">10589 3450 751 0,'0'0'168'0,"0"0"-96"16,0 0 47-1,0 0-11-15,0 0-67 0,0 0-41 16,0 0-1-16,-45 33-9 0,33 3-4 16,2 1 12-1,0-3-5-15,0 2 7 0,-5-3-1 16,-5 1 2 0,-3-2-1-16,-5 5 0 15,-6-4 0-15,-1 1 21 16,-2-3-8-16,6-6-5 15,8-3-4-15,6-6-4 0,9-8-10 16,6-3-26 0,2-5-50-16,0 0-30 0,0 0-102 15,8-8-33 1,6-6-300-16</inkml:trace>
          <inkml:trace contextRef="#ctx0" brushRef="#br0" timeOffset="117888.1057">10396 3534 616 0,'0'0'198'16,"0"0"-137"0,0 0 56-16,0 0-35 0,0 0-44 15,0 0-38 1,0 0 1-16,74 68 8 0,-42-34-8 15,1 5-1-15,-2-3 0 16,-4 0 0-16,-11-9 1 16,-2-1-1-16,-5-2 0 15,-3-7 0-15,-1 3 4 16,-2-1-10-16,3-1 6 16,-3-2-19-16,2-4-56 15,4 0-110-15,14-4-72 16,-6-2 24-16,3-3-30 0</inkml:trace>
          <inkml:trace contextRef="#ctx0" brushRef="#br0" timeOffset="118148.0891">10370 3831 776 0,'0'0'227'16,"0"0"-131"-16,0 0 79 0,0 0-49 15,0 0-110 1,0 0-16-16,0 0-36 0,97-15 21 16,-37 11-60-1,-3 3-27-15,-6 1 4 0,-14 0-41 16,-9 0-46-16,-7 0-27 15,-13 0-114-15</inkml:trace>
        </inkml:traceGroup>
        <inkml:traceGroup>
          <inkml:annotationXML>
            <emma:emma xmlns:emma="http://www.w3.org/2003/04/emma" version="1.0">
              <emma:interpretation id="{5190D429-A7DF-4933-BCD7-C13FC2D8C08C}" emma:medium="tactile" emma:mode="ink">
                <msink:context xmlns:msink="http://schemas.microsoft.com/ink/2010/main" type="inkWord" rotatedBoundingBox="14589,8510 19342,8582 19333,9188 14580,9117"/>
              </emma:interpretation>
              <emma:one-of disjunction-type="recognition" id="oneOf26">
                <emma:interpretation id="interp130" emma:lang="en-US" emma:confidence="0.5">
                  <emma:literal>SLOBODT</emma:literal>
                </emma:interpretation>
                <emma:interpretation id="interp131" emma:lang="en-US" emma:confidence="0">
                  <emma:literal>SLOBODPT</emma:literal>
                </emma:interpretation>
                <emma:interpretation id="interp132" emma:lang="en-US" emma:confidence="0">
                  <emma:literal>SLOBODOT</emma:literal>
                </emma:interpretation>
                <emma:interpretation id="interp133" emma:lang="en-US" emma:confidence="0">
                  <emma:literal>5403017)</emma:literal>
                </emma:interpretation>
                <emma:interpretation id="interp134" emma:lang="en-US" emma:confidence="0">
                  <emma:literal>54013017)</emma:literal>
                </emma:interpretation>
              </emma:one-of>
            </emma:emma>
          </inkml:annotationXML>
          <inkml:trace contextRef="#ctx0" brushRef="#br0" timeOffset="122769.1657">14861 3665 454 0,'0'0'326'16,"0"0"-197"-1,0 0 1-15,0 0-19 0,0 0-66 16,0 0-33-1,0 0-12-15,89-23-6 0,-38 15 5 16,6 3-16-16,-3 0 16 16,-12 5-13-16,-8 0 5 15,-11 0 9-15,-6 0-10 16,-8 0 2-16,-6 7-7 16,-3 1-7-16,0 0 22 15,0 2 0-15,0-2 1 16,0 2 15-16,-5-2-15 15,-5 2 10-15,0 2-11 16,-7 2 12-16,0 1-9 16,-10 0 3-16,-1 1 15 0,-3-1 18 15,-6 3-23 1,3-4 6-16,-3 3 7 0,2-5-26 16,8 0 24-1,0-4-11-15,7 0-14 0,6-2 7 16,6-1-2-1,5-5-7-15,1 2 0 0,2-2-5 16,0 0-2-16,0 0-2 0,0 0 2 16,0 0 1-1,0 0-52-15,0 0 2 0,13 0 27 16,11 0 13 0,3 0 15-16,8 3 1 0,2 2 0 15,5 3-1 1,-1 0-5-16,1 4-27 0,-2-2-32 15,-6 3-29 1,-5 2 15-16,-7-2 11 0,-7 0 45 16,-7 2 21-16,-8-2-1 15,0 0 3-15,0-1 25 16,-6 4 2-16,-16 0 60 16,-4-1-3-16,-6 0-39 15,2 1 10-15,1-5-31 16,1 3 8-16,-1-4-7 15,4 1-11-15,-2-5 25 16,2-1-10-16,-1 2 6 0,-2-2 8 16,-1-3-27-1,1 1-1-15,-1-3-15 0,4 0 7 16,-1 0 0 0,6 0-6-16,3-3-1 0,4-8-11 15,1 2-73 1,7 1-48-16,1 3-92 0,1 2-108 0</inkml:trace>
          <inkml:trace contextRef="#ctx0" brushRef="#br0" timeOffset="121849.2208">14922 3705 168 0,'0'0'281'0,"0"0"-195"15,0 0-31-15,0 0 20 16,0 0-11-16,0 0-34 0,0 0-12 16,-32 107-17-1,23-78 6-15,4-2-7 0,-1-5 0 16,0-2 5 0,1 1-3-16,-1-6-2 0,0 0 29 15,0-1-2 1,1-5 14-16,0 1-14 0,-2 1-20 15,2-4 6 1,0-1-11-16,1-3 5 0,4-1-7 16,-3 1-29-16,3-3-37 15,0 0-17-15,0 0-28 16,0 0-39-16,0 0-7 16,0 0-70-16</inkml:trace>
          <inkml:trace contextRef="#ctx0" brushRef="#br0" timeOffset="123489.1212">15954 3788 628 0,'0'0'216'0,"0"0"-76"0,0 0-53 15,0 0 52 1,0 0-71-16,0 0-40 0,0 0-28 16,-94-67-16-1,91 80 1-15,-3 7 2 0,1 4 6 16,-1-2 7-1,1-2 0-15,-2 1 0 0,-1-1 7 16,-3-1 0-16,-4-4-7 0,-2 0 0 16,4 1 0-1,-2-1 5-15,3 0-5 0,7-2 0 16,2 2-1 0,3 2-17-16,0-3 16 0,6 4-4 15,13 0-3 1,4 0 8-16,6-5 1 15,0-3 0-15,-4-2-1 16,-3-8-3-16,-2 0 2 0,-3 0-11 16,-2 0 13-16,2-16 8 15,-2-1-8-15,2-7 0 16,0-1 0-16,3-6-11 16,-1 0-16-1,1-2 2-15,0 0-28 0,-5-4 31 16,-8 3-7-16,-4-2 12 15,-3 0 10-15,-5 8 7 16,-27 7 1-16,-13 16-1 0,-14 5 0 16,-10 5 12-1,-5 22 10-15,11 8-5 0,16 0-13 16,15 1-4 0,29 2-62-16,3-8-118 0,0-6-193 0</inkml:trace>
          <inkml:trace contextRef="#ctx0" brushRef="#br0" timeOffset="124499.0899">16847 3742 28 0,'0'0'47'16,"0"0"28"-16,0 0 23 0,0 0-10 31,0 0-10-31,0 0 6 0,0 0-6 0,0 0-15 16,69 150-38-16,-79-121-1 15,2 2-23-15,6-4 0 16,-2 1-1-16,1-2-1 16,3-1-1-16,-2-1-3 15,-4-4 5-15,-3 1 17 16,-4-3 14-16,-11-3 5 15,-6-1 48-15,-11 5 12 16,-9-6-12-16,-7 3-17 0,-4-4-46 16,2-4 5-1,7-1-20-15,16-4-5 0,10-3 9 16,12 0-10 0,9 0-32-16,5-13-108 0,0-4-109 15,0-2-67-15</inkml:trace>
          <inkml:trace contextRef="#ctx0" brushRef="#br0" timeOffset="124059.0862">16586 3762 35 0,'0'0'375'0,"0"0"-271"0,0 0 18 0,0 0 70 0,0 0-17 16,5-79-42-16,-5 75-52 15,0 4-42-15,0 0-30 16,0 0 3-16,0 0 9 0,-9 24-13 0,-7 12 9 16,-5 10-11-1,1 5 0-15,7 8-12 0,6 1 6 16,7-5-22 0,0-4-5-16,0-10 2 0,12-7-5 15,-4-6-8 1,-4-10-20-16,-1-6 6 0,-3-1-2 15,0-6 34 1,0-4 19-16,0-1-28 0,-15 0-121 16,-5 0-169-16</inkml:trace>
          <inkml:trace contextRef="#ctx0" brushRef="#br0" timeOffset="125678.9869">16662 3649 23 0,'0'0'61'0,"0"0"10"0,0 0 51 16,0 0-21-16,0 0 0 16,0 0 7-16,0 0-2 15,0 0 15-15,0 0 2 16,0 0 0-16,0 0-9 15,0 0-63-15,0 0-30 16,0 0-19-16,8 0 6 16,19 0-8-16,3 0 0 0,2 3 0 15,-1 7-1 1,-8 1 1-16,-4 1 0 0,-4 1-2 16,-7 0-14-1,-2 0 15-15,0 0-14 0,-6-1 8 16,2-1 6-1,-2-1 1-15,0 0-12 0,0-2-89 16,0-1-150-16,0-4-122 0</inkml:trace>
          <inkml:trace contextRef="#ctx0" brushRef="#br0" timeOffset="119558.0337">12691 3691 117 0,'0'0'254'16,"0"0"-51"-16,0 0-25 0,0 0 8 15,-153-34-67 1,136 31-78-16,9 3-40 0,-2 0 7 16,5 0-8-1,-7 0 0-15,2 5 7 0,-5 6 0 16,-2-2-7-16,-3 3 15 0,-2-3 1 15,-2 2 14 1,4-1-18-16,6 1-2 0,6-1-10 16,3-1-15-1,5 2 7-15,0 1-4 0,0 2-20 16,7-2 22 0,13 0-12-16,3 2-15 0,3-6 19 15,6-1 11 1,-2-2-19-16,2 1 0 0,-1-6-19 15,0 1 45-15,-2-1 16 16,-4 0-16-16,-1 0-7 16,-11 0-7-16,-1 4 14 15,-7-4 6-15,-1 3-5 16,-4-2-2-16,0-1 2 16,0 4 9-16,0 4 5 15,0-1-15-15,-7 8 25 16,-3 4-8-16,-5-2-16 0,-2 4 18 15,3-4-19 1,-4-2 7-16,1 2 25 0,0-6-15 16,-3 0 31-1,1-1 3-15,-4-2-16 0,-3 1 17 16,1-3-12 0,-3-1-1-16,-4 1 1 0,3-4-39 15,4 1 9 1,5-1-10-16,1-2 1 0,1 0-2 15,1 0-36-15,0 0-39 0,0 0-39 16,-8 0-115 0,4 0-113-16,1 0-2 0</inkml:trace>
          <inkml:trace contextRef="#ctx0" brushRef="#br0" timeOffset="120167.9653">13079 3693 377 0,'0'0'148'16,"0"0"11"-16,0 0 95 0,0 0-69 16,0 0-56-1,0 0-39-15,0 0-41 0,2-16-11 16,-2 16-38-16,0 6 0 15,0 14-7-15,0 6 10 16,0 5-3-16,0-1 0 16,0 0 0-16,0-1 5 15,0-1-5-15,-2-3 0 16,-10 1 5-16,-3 1-4 16,-2-5 6-16,-3-2-7 15,3 1 0-15,0-6 7 16,6-2-7-16,2-3 0 15,9 1-1-15,0-4-14 0,0 3 15 16,3-2-2 0,11 2-10-16,6-5 11 0,-3 1 0 15,6-4 1 1,1-2-1-16,1 0-8 0,4 0 7 16,-2 0-8-1,2 0-6-15,-1 0 15 0,1 0-27 16,3 0-20-16,-2 0-18 0,7 0-47 15,24-13-58 1,-11 1-69-16,-7-4-165 0</inkml:trace>
          <inkml:trace contextRef="#ctx0" brushRef="#br0" timeOffset="120829.2836">13854 3747 643 0,'0'0'190'0,"0"0"-122"16,0 0 77-1,0 0 2-15,0 0-98 0,0 0-34 16,0 0-15 0,0 10-2-16,-2 7-5 0,-6 7 9 15,-4 2-2 1,3-1 0-16,4 3 1 0,2-3-1 15,0 1 0-15,1 1 0 0,-1-5 2 16,-1-5-2 0,1 1 0-16,3-4-1 0,0-2 4 15,0 0-10 1,0-4 7-16,20 3 0 0,12-4 0 16,7-4 0-1,8 0-6-15,3-3 5 0,4 0-22 16,-5 0 8-16,-7 0-28 15,-8 0-14-15,-7-3 23 16,-10-4 3-16,-4-4 23 16,-1 0 8-16,-4-9-1 15,-2-3 1-15,2-5 0 16,1-3 0-16,-1-3 15 16,-1-5-14-16,-7 0 14 15,0 1 18-15,0 0-25 16,-26 3 19-16,-2 8-20 15,-9 12-6 1,-1 9-1-16,5 6 0 0,-2 6-1 0,6 16-11 16,7 5-5-1,2 12-18-15,8-4-144 0,4-7-162 16</inkml:trace>
        </inkml:traceGroup>
        <inkml:traceGroup>
          <inkml:annotationXML>
            <emma:emma xmlns:emma="http://www.w3.org/2003/04/emma" version="1.0">
              <emma:interpretation id="{26C169C7-D842-4E26-B801-F2A79CB75AEC}" emma:medium="tactile" emma:mode="ink">
                <msink:context xmlns:msink="http://schemas.microsoft.com/ink/2010/main" type="inkWord" rotatedBoundingBox="19966,8421 21999,8452 21987,9270 19953,9239"/>
              </emma:interpretation>
              <emma:one-of disjunction-type="recognition" id="oneOf27">
                <emma:interpretation id="interp135" emma:lang="en-US" emma:confidence="0.5">
                  <emma:literal>hit</emma:literal>
                </emma:interpretation>
                <emma:interpretation id="interp136" emma:lang="en-US" emma:confidence="0">
                  <emma:literal>Hit</emma:literal>
                </emma:interpretation>
                <emma:interpretation id="interp137" emma:lang="en-US" emma:confidence="0">
                  <emma:literal>nit</emma:literal>
                </emma:interpretation>
                <emma:interpretation id="interp138" emma:lang="en-US" emma:confidence="0">
                  <emma:literal>Nit</emma:literal>
                </emma:interpretation>
                <emma:interpretation id="interp139" emma:lang="en-US" emma:confidence="0">
                  <emma:literal>Hilt</emma:literal>
                </emma:interpretation>
              </emma:one-of>
            </emma:emma>
          </inkml:annotationXML>
          <inkml:trace contextRef="#ctx0" brushRef="#br0" timeOffset="126338.9491">17686 3749 449 0,'0'0'306'0,"0"0"-151"0,0 0-11 16,0 0-9-1,0 0-45-15,0 0-64 0,0 0 0 16,0-2-22-1,0 2 5-15,0 0-18 0,0 0 8 16,0 0-2-16,0 15-7 16,0 3 7-16,-2 8 3 15,-8-1 0 1,2 1 1-16,-4 2 9 0,2 2-9 16,1 1-1-16,-6 2 5 31,5 3-5-31,-5 5 0 15,-2-1 0-15,2-3-26 0,1-1 12 16,6-11-37-16,3-4-23 0,1-10 15 16,4-4-34-16,0-7-1 0,0 0-29 15,0 0-5 1,0-10-122-16</inkml:trace>
          <inkml:trace contextRef="#ctx0" brushRef="#br0" timeOffset="126658.9286">17684 3765 682 0,'0'0'181'16,"0"0"-131"-16,0 0 18 0,0 0-68 15,0 0-1 1,0 0 1-16,0 0 14 0,162 55 5 16,-115-36-19-16,-7-1 10 15,-11-2-10 1,-12-4 0-16,-5-2 0 0,-9-3 5 16,-1-2-4-1,-2 2 9-15,0-6-4 0,0 2-4 16,3-3-4-1,6 0-11-15,2 0-170 0,1-12-213 0</inkml:trace>
          <inkml:trace contextRef="#ctx0" brushRef="#br0" timeOffset="127068.9024">18119 3734 423 0,'0'0'219'15,"0"0"-121"-15,0 0-7 16,0 0 18 0,0 0-69-16,0 0-18 0,0 0-22 15,0 0 6-15,0 0 1 16,0 10-1-16,0 3 54 15,0 4 17-15,0 4-22 16,0 3-22-16,0 1-15 0,0 0-17 16,0 1 29-1,0 0-28-15,0-1 3 0,-4-2 7 16,-1 2-11 0,-1-4-1-16,-3-1 0 0,1-2 1 15,-1-2 11 1,1-6-12-16,3 3 0 0,1-5 0 15,1 2-33 1,1 0-12-16,-1-2-25 0,3 0-56 16,0-1-54-16,0-4-56 0,0-3-61 15</inkml:trace>
          <inkml:trace contextRef="#ctx0" brushRef="#br0" timeOffset="127528.8777">18678 3820 42 0,'0'0'826'15,"0"0"-656"1,0 0-26-16,0 0-18 0,0 0-68 16,0 0-54-1,0 0-4-15,-8 14-1 0,6 4-1 16,2 5-5-1,0 1 7-15,0 3 0 0,0 2 0 16,-7-2 4-16,2 3-4 0,-3-4 0 16,-6 0 7-1,2 0-5-15,-6-3-2 16,4 2 0-16,1-4 1 16,-2-1-3-16,6-5-11 15,6-2-95-15,3-9-101 16,0-4-75-16,0 0-224 0</inkml:trace>
          <inkml:trace contextRef="#ctx0" brushRef="#br0" timeOffset="127738.8833">18755 3507 312 0,'0'0'123'16,"0"0"-120"0,0 0-3-16,0 0-172 0,0 0-66 0</inkml:trace>
          <inkml:trace contextRef="#ctx0" brushRef="#br0" timeOffset="128369.8224">19219 3875 222 0,'0'0'274'0,"0"0"-165"0,0 0 16 16,0 0 12-16,0 0-59 0,0 0-30 15,0 0 19 1,0-7-14-16,0 7 9 0,0 0-20 16,0 0-32-1,0 0 14-15,0 0-24 0,0 0-1 16,0 0 1-1,0 0-16-15,0 0 16 0,0 0-1 16,0 0-8-16,-2 5 8 0,2-1 1 16,-3 4 0-1,-4 5-2-15,2-1 1 0,0 6 1 16,-4 2 0 0,1 7-1-16,-4-1 0 0,0 3 1 15,4 2 0 1,-4 5-1-16,4-3 2 0,-1 1-1 15,4-1 0 1,0-2-2-16,-2-3 2 0,4-3 0 16,1-4 0-16,-1-9 0 15,0-1-21-15,3-6-37 16,0-5-35-16,0 0-22 16,0 0-26-16,0-10-432 15</inkml:trace>
          <inkml:trace contextRef="#ctx0" brushRef="#br0" timeOffset="129118.7787">19188 4123 494 0,'0'0'59'15,"0"0"-24"-15,0 0 76 16,0 0-43-16,0 0-38 15,0 0-15-15,0 0 0 16,140-51 1-16,-118 51-16 16,0 0 1-16,-2 0-1 0,4 2-10 15,-4 6-7 1,5 0-45-16,-3-6-71 0,-7-2-372 0</inkml:trace>
          <inkml:trace contextRef="#ctx0" brushRef="#br0" timeOffset="128808.7961">19572 3812 360 0,'0'0'192'0,"0"0"-42"0,0 0 19 16,0 0-68-1,0 0-71-15,0 0 1 0,0 0-11 16,-77 83 7-16,74-65 8 16,3 5-33-16,0 0 18 15,0 5-10-15,0-3-10 16,0 4 22-16,-2-2-21 16,-7 4 6-16,-2-2 8 15,-6 2-14 1,0 1-1-16,-7-1 1 0,4-3-1 15,3-1 0 1,4-6-9-16,4-3-76 0,9-11-92 16,0-2-211-16</inkml:trace>
        </inkml:traceGroup>
        <inkml:traceGroup>
          <inkml:annotationXML>
            <emma:emma xmlns:emma="http://www.w3.org/2003/04/emma" version="1.0">
              <emma:interpretation id="{F0942E8E-6924-4A49-817D-6CBDB44615C1}" emma:medium="tactile" emma:mode="ink">
                <msink:context xmlns:msink="http://schemas.microsoft.com/ink/2010/main" type="inkWord" rotatedBoundingBox="22786,8523 29277,8620 29266,9362 22775,9264"/>
              </emma:interpretation>
              <emma:one-of disjunction-type="recognition" id="oneOf28">
                <emma:interpretation id="interp140" emma:lang="en-US" emma:confidence="0.5">
                  <emma:literal>ELEKTRONA</emma:literal>
                </emma:interpretation>
                <emma:interpretation id="interp141" emma:lang="en-US" emma:confidence="0">
                  <emma:literal>ELERTRONA</emma:literal>
                </emma:interpretation>
                <emma:interpretation id="interp142" emma:lang="en-US" emma:confidence="0">
                  <emma:literal>ELEKTRRONA</emma:literal>
                </emma:interpretation>
                <emma:interpretation id="interp143" emma:lang="en-US" emma:confidence="0">
                  <emma:literal>ELEKTRONNA</emma:literal>
                </emma:interpretation>
                <emma:interpretation id="interp144" emma:lang="en-US" emma:confidence="0">
                  <emma:literal>ELEKTROANA</emma:literal>
                </emma:interpretation>
              </emma:one-of>
            </emma:emma>
          </inkml:annotationXML>
          <inkml:trace contextRef="#ctx0" brushRef="#br0" timeOffset="134559.6208">23435 3824 437 0,'0'0'161'0,"0"0"53"0,0 0 0 16,0 0-96 0,0 0-81-16,0 0-21 15,0 0-9-15,87-16-7 0,-61 16 0 16,-1 0 0 0,5 3 2-16,1-2-2 0,2-1 0 15,11 0-1 1,1 0-17-16,6 0-6 0,3 0-8 15,-5-1-24 1,-4-7 18-16,-8-5-75 0,-8 3-129 16,-16 1-279-16</inkml:trace>
          <inkml:trace contextRef="#ctx0" brushRef="#br0" timeOffset="134198.475">23603 3914 487 0,'0'0'168'0,"0"0"1"0,0 0 8 16,0 0-70 0,0 0-47-16,0 0-59 0,0 0-1 15,0 14 8 1,-3 10-6-16,-4 3-2 0,-1 1 0 16,-1 3 1-1,4 0 5-15,-3-3-6 0,1-2 0 16,2-1 0-1,-3-4-10-15,-1-1-7 0,-6-2-25 16,-2-2-22-16,0-1-51 0,-5-2-47 16,4-4-102-1</inkml:trace>
          <inkml:trace contextRef="#ctx0" brushRef="#br0" timeOffset="134959.5339">24140 3831 163 0,'0'0'250'15,"0"0"-132"-15,0 0 51 16,0 0-59-16,0 0-70 16,0 0-20-16,0 0 31 0,0 56 12 15,-6-28 4 1,-3 1-21-16,1-1-39 0,3-3 1 16,-2 1 2-1,5-3-10-15,-1-5 0 0,0-3-1 16,1-4 1-1,-5-1-2-15,4-3-3 0,-2 1-13 16,-3 1-11 0,-4 5-30-16,0 1-33 0,-2 1-72 15,3-3-48-15,2-3 15 0,4-8-57 0</inkml:trace>
          <inkml:trace contextRef="#ctx0" brushRef="#br0" timeOffset="135489.5013">24237 3668 162 0,'0'0'128'15,"0"0"-34"-15,0 0-32 16,0 0-27-16,0 0-22 15,148-11-3-15,-126 11-10 16,-2 0 5-16,-5 0-5 16,-5 0 0-16,2 0-8 15,-7 0 7-15,2 2-5 0,-2 1 6 16,-5 3 7 0,3-1 1-16,-3 1 10 0,0 6-8 15,0 2 0 1,0 2 23-16,0 5 3 0,-15 3 12 15,-2 0 21 1,-3 5-24-16,-2-4-16 47,-7 4-18-47,-1-3 1 0,-2 1 2 0,-2-5-2 0,2-3-11 0,4-2 18 0,3-7 4 0,8 1 5 62,3-6-18-62,7-3-9 0,2 1 14 0,5 3-15 0,0-1-5 0,0 2 4 32,0 6 2-32,0-1 5 0,0 4-6 0,12 0 0 0,2-4 10 15,3 1-10-15,3 0 1 0,0-3-1 16,0-2-1-16,5-3-11 16,14-3-119-16,-4-2-155 15,-4 0-241-15</inkml:trace>
          <inkml:trace contextRef="#ctx0" brushRef="#br0" timeOffset="136069.4653">24808 3887 7 0,'0'0'142'0,"0"0"29"0,0 0-42 15,0 0 11 1,0 0 50-16,0 0-102 0,-128 141-8 15,114-119-15 1,2-3-3-16,7-4-39 0,5 1-23 16,0-1-11-16,0-2 11 15,22 2 27-15,5-2 50 16,-2-4-37-16,1 3-21 16,-3-5-12-16,-4 1-7 15,-2-6 0-15,1 3-3 16,1-2-16-16,4-3 19 15,-1 0-29-15,7 0 17 16,-4-5-12-16,2-13-17 16,0-5 41-16,0-5 0 15,-2-4 7-15,-5-8-1 0,-6 2 6 16,-8-3 5 0,-6 2 15-16,0 3 63 0,-8 7-35 15,-19 5-7 1,-6 6-52-16,-8 11 9 0,-1 7-10 15,-3 0-1 1,-1 10-12-16,6 16-60 0,1 12-88 16,10-5-79-16,9-4-118 0</inkml:trace>
          <inkml:trace contextRef="#ctx0" brushRef="#br0" timeOffset="136528.7368">25638 3826 515 0,'0'0'342'0,"0"0"-158"0,0 0 7 16,0 0-27-1,0 0-83-15,0 0-40 0,0 0-41 16,-2-18 0-1,-6 18-1-15,-1 21-19 0,-6 3 20 16,5 8 0 0,-5-2-23-16,1 3 11 0,-1 1-1 15,-1-1 13 1,-1-2 0-16,-7-1-3 0,2-4-4 16,-6 0 4-1,-1-3-39-15,4-4-12 0,8 0-43 16,5-9-54-16,12-4-96 15,0-4-118-15,0-2-115 0</inkml:trace>
          <inkml:trace contextRef="#ctx0" brushRef="#br0" timeOffset="136859.6467">25547 3778 97 0,'0'0'881'0,"0"0"-777"16,0 0-16-1,0 0 51-15,0 0-52 0,0 0-72 16,0 0-15 0,101-24-12-16,-59 40-21 15,0 4-33-15,-5 6-10 16,-8 2 29-16,-12 1-50 0,-12-4 32 15,-2 0 15-15,-3-4 9 16,0-4 28-16,0-1-17 16,4-11-94-16,4-3-109 15,7-2-42-15</inkml:trace>
          <inkml:trace contextRef="#ctx0" brushRef="#br0" timeOffset="137188.6283">26131 3708 500 0,'0'0'139'15,"0"0"-44"1,0 0 67-16,0 0-18 0,0 0-83 15,0 0-58-15,0 0-3 16,2-31-19-16,-2 51 19 16,0 2-1-16,-10 3 2 15,-5 1-1-15,-5 2 13 16,1 0 16-16,-8-1 17 0,-3 5-22 16,-5 4-10-1,-1-1 5-15,-8 3-19 0,7 1 5 16,4-3-5-1,9-3-42-15,7-2-16 16,9-5-24-16,8-1-110 0,0-7-51 16,0-9-139-16</inkml:trace>
          <inkml:trace contextRef="#ctx0" brushRef="#br0" timeOffset="137578.6032">26497 3774 54 0,'0'0'233'0,"0"0"-9"16,0 0-3-16,0 0-51 0,0 0-67 16,0 0-77-1,0 0 0-15,-27 9 46 0,4 8-7 16,-3 3-23 0,3 6-26-16,4 1-9 15,4-1 8-15,1 3-15 16,6-1 0-16,-2-2 0 0,5-3 6 15,3-2-6-15,-4-1 0 16,-6 1-2-16,-7-1-5 16,-8 0-21-16,-20 9-86 15,3-6-120-15,11-9-262 16</inkml:trace>
          <inkml:trace contextRef="#ctx0" brushRef="#br0" timeOffset="138285.5725">26396 3910 18 0,'0'0'357'0,"0"0"-165"0,0 0-14 16,0 0-47-1,158-12-46-15,-124 12-23 0,-5 0-8 16,-4 0-3-16,-5 0-37 0,-3 0-5 16,1 4-8-1,1 4 0-15,1-3-2 0,7 1-17 16,7-6-47-1,-6 0-42-15,-2 0-222 0</inkml:trace>
          <inkml:trace contextRef="#ctx0" brushRef="#br0" timeOffset="137955.5938">26497 3732 525 0,'0'0'250'16,"0"0"-33"-1,0 0-28-15,0 0-64 0,0 0-56 16,0 0-63-1,0 0-6-15,64-24-3 0,-34 24-17 16,11 8 20 0,-4 13-13-16,-7 7 13 0,-3 2-1 15,-13 4-16-15,-9-2 17 16,-5-1-1-16,0 0 1 16,0-2 0-16,0-4 0 15,-5-1 2-15,1-7 7 16,4-2-9-16,0-5 0 31,0 0 0-15,0-2-13-16,7 0 13 0,1-1-53 0,-8 7-60 0,0-4-122 15,0-3-141-15</inkml:trace>
          <inkml:trace contextRef="#ctx0" brushRef="#br0" timeOffset="130038.7404">20431 3956 510 0,'0'0'187'0,"0"0"-134"0,0 0 54 15,0 0 24 1,0 0-56-16,0 0-44 0,0 0-15 15,2-8 49 1,-2 8 1-16,0 0-3 0,0 0-2 16,0 0-40-16,0 0-12 15,-2 0-9 1,-9 19 0 15,-1 6 12-15,0 4-12-1,2 6 0-15,-2 5 7 0,4 0-6 0,1 1-1 0,5-7 0 0,-1 0-1 0,3-7 0 0,0-8 1 0,0-5 0 16,0-5 0-16,0-3-4 0,0-1 4 16,0-2 0-1,0-1-4-15,8 0 3 0,9-2 1 16,7 0 0 0,9 0 0-16,10 0-11 15,2 0-17-15,7 0-15 16,-1-10-69-16,-6-2-38 0,9-12-56 15,-17 3-30-15,-8 1-135 0</inkml:trace>
          <inkml:trace contextRef="#ctx0" brushRef="#br0" timeOffset="130378.7019">20440 3952 461 0,'0'0'111'0,"0"0"-69"15,0 0 57 1,0 0 23-16,0 0-70 0,0 0-25 15,0 0 12-15,113-42-17 16,-90 39-11-16,-1 3-11 16,2 0 6-16,1 0-3 0,0 0-3 15,-1 0 0 1,-2 0 0-16,3 0 2 0,4 0-4 16,3 0-9-1,8 0-66-15,-10-8-110 0,-6-4-329 16</inkml:trace>
          <inkml:trace contextRef="#ctx0" brushRef="#br0" timeOffset="130638.6833">20442 4115 28 0,'0'0'199'0,"0"0"-85"15,0 0 59-15,0 0 43 0,0 0-57 16,0 0-65 0,0 0 0-16,55 8-38 0,-38-7-19 15,0-1-24 1,-4 4-11-16,-1-2-2 0,2 1 0 16,1 0-11-1,2-3-9-15,13 0-109 0,-1 0-164 16,-3-6-371-16</inkml:trace>
          <inkml:trace contextRef="#ctx0" brushRef="#br0" timeOffset="131178.6904">21282 3899 494 0,'0'0'375'16,"0"0"-233"-1,0 0 47-15,0 0-42 0,0 0-91 16,0 0-46-16,0 0-10 0,0-4-20 16,0 19 19-1,0 8 2-15,0 5 1 0,-3 5-2 16,-6 1 0 0,-6-1 7-16,2-2-7 0,-1-3 0 15,-4-2 8 1,1-3-7-16,3-3 5 0,-1 1 8 15,5-5-13-15,0-2 8 0,8-2-7 16,2 1-2 0,0 3 1-16,0-3 1 15,5-1-2-15,16 0 0 16,2-2-11-16,2-6 11 0,1 1-16 16,2-2-4-1,-6-3-2-15,5 0-18 0,-5 0-5 16,0 0-13-1,5-3-20-15,7-9-53 16,28-11-32-16,-5 5-64 0,-3 2-103 0</inkml:trace>
          <inkml:trace contextRef="#ctx0" brushRef="#br0" timeOffset="132258.5859">22134 3918 209 0,'0'0'88'0,"0"0"-11"16,0 0 76 0,0 0 17-16,0 0-44 0,0 0 15 15,0 0 15 1,-8-28-49-16,5 25 1 0,-2 1-34 15,1 2-38-15,2 0 2 16,-1 0-19-16,0 0-8 16,-6 0-6-16,1 0 2 0,-6 0-9 15,-1 14 2 1,-2 5-11-16,4 7 10 0,-4-1 1 16,-1 7 0-1,4 0-1-15,-3 2 2 0,5-5-1 16,1-2 0-1,2-7-2-15,6 1-6 16,3-6 8-16,0-2-2 0,0 2 2 16,15-3-32-1,10 2 18-15,4-7-17 0,8-4-47 16,0-3-3 0,3 0-51-16,-1 0-57 0,-2 0-28 15,7-13 15 1,-14-2 32-16,-1-1-45 0</inkml:trace>
          <inkml:trace contextRef="#ctx0" brushRef="#br0" timeOffset="132628.5643">21986 3812 403 0,'0'0'149'0,"0"0"-102"15,0 0 121-15,0 0 15 16,0 0-96-16,0 0-44 15,0 0-37-15,115-52-5 0,-82 43-1 16,8 2 0-16,-4 2-12 16,-3 0 5-16,-4 3-11 15,2 2 16-15,-3 0-6 16,-4 0-21-16,3 0-12 16,1 0-55-16,5-3-23 15,-9-1-70-15,-8-2-163 0</inkml:trace>
          <inkml:trace contextRef="#ctx0" brushRef="#br0" timeOffset="132918.5458">21927 4053 221 0,'0'0'130'0,"0"0"-100"15,0 0 58 1,0 0-3-16,0 0-57 0,0 0-2 16,0 0 7-1,108 19-10-15,-79-17-4 0,-4 0-18 16,4 1 6-1,-4 0-7-15,0-3-7 0,7 0-48 16,-7 0-109-16</inkml:trace>
          <inkml:trace contextRef="#ctx0" brushRef="#br0" timeOffset="133338.5203">22843 3849 201 0,'0'0'196'0,"0"0"-91"16,0 0 42-16,0 0 14 0,0 0-95 16,0 0-27-1,0 0 32-15,-8 26-45 16,-4-3 7-16,1 0 0 16,-1 2-17-16,-2 4 1 15,2 1-16-15,1 0-1 16,-3 2 1-16,-1 1 6 15,5 0-7-15,-2-5 0 0,4 0 0 16,-1-7-7-16,3-3 7 16,4-6-9-16,-1-7-20 15,3-5-74-15,0 0-103 16,0 0-71-16</inkml:trace>
          <inkml:trace contextRef="#ctx0" brushRef="#br0" timeOffset="133798.5355">23108 3808 546 0,'0'0'265'0,"0"0"-60"15,0 0-30 1,0 0-91-16,0 0-53 0,0 0-31 15,0 0-16-15,-10 0-19 16,3 16-33-16,0 6 18 16,-4 1 25-16,0 0 22 15,-7 0 2-15,-4 0 1 16,-7 0 0-16,-4-2 23 16,-8 2-17-16,-1-5 5 15,5 2-9-15,3-2 4 16,8-5 0-16,9-3-6 15,8-2-1-15,9-4 0 16,0-3-3-16,0 2 4 0,4 1 0 16,16 2 2-1,0 2 8-15,-1-2-10 0,-1 8 0 16,-4-1-1 0,-3 0-2-16,-2 2 2 0,-1 0 1 15,-3-2-10 1,2-1 4-16,3 2-23 0,5-4-44 15,2-2-26-15,25-7-54 0,-5-1-24 16,4 0-97-16</inkml:trace>
        </inkml:traceGroup>
      </inkml:traceGroup>
      <inkml:traceGroup>
        <inkml:annotationXML>
          <emma:emma xmlns:emma="http://www.w3.org/2003/04/emma" version="1.0">
            <emma:interpretation id="{F1CF8237-9ED1-46B8-B616-80F09438DCC1}" emma:medium="tactile" emma:mode="ink">
              <msink:context xmlns:msink="http://schemas.microsoft.com/ink/2010/main" type="line" rotatedBoundingBox="3103,9484 30439,10121 30417,11066 3081,10429"/>
            </emma:interpretation>
          </emma:emma>
        </inkml:annotationXML>
        <inkml:traceGroup>
          <inkml:annotationXML>
            <emma:emma xmlns:emma="http://www.w3.org/2003/04/emma" version="1.0">
              <emma:interpretation id="{338AFC75-0DF5-40F5-9B4F-E582AFEF0BF6}" emma:medium="tactile" emma:mode="ink">
                <msink:context xmlns:msink="http://schemas.microsoft.com/ink/2010/main" type="inkWord" rotatedBoundingBox="3099,9662 3603,9674 3591,10220 3086,10208"/>
              </emma:interpretation>
              <emma:one-of disjunction-type="recognition" id="oneOf29">
                <emma:interpretation id="interp145" emma:lang="en-US" emma:confidence="0.5">
                  <emma:literal>to</emma:literal>
                </emma:interpretation>
                <emma:interpretation id="interp146" emma:lang="en-US" emma:confidence="0">
                  <emma:literal>the</emma:literal>
                </emma:interpretation>
                <emma:interpretation id="interp147" emma:lang="en-US" emma:confidence="0">
                  <emma:literal>t</emma:literal>
                </emma:interpretation>
                <emma:interpretation id="interp148" emma:lang="en-US" emma:confidence="0">
                  <emma:literal>txt</emma:literal>
                </emma:interpretation>
                <emma:interpretation id="interp149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145200.6108">725 4831 71 0,'0'0'200'15,"0"0"-113"-15,0 0 27 0,0 0-17 16,0 0-34 0,0 0 42-16,0 0 2 0,0-66-36 15,0 59 6 1,0-1-25-16,0 2-15 0,0 4 18 16,0-1-27-16,0 3-2 15,0 0-26-15,0 0 6 16,0 0-12-16,0-3 6 15,0 3 0-15,0 0 3 16,0-2 4-16,0 2-3 16,0-3 1-16,0 3-4 15,0 0 18-15,0 0 0 16,0 0-3-16,0 0-7 0,0 0-8 16,0 0-2-1,0 0 1-15,0 0-3 0,-3 13 2 16,0 5 2-1,1 5-1-15,2 2 0 0,-3 1 7 16,3-3-1 0,-2 0-6-16,2-5 0 0,-4-2 5 15,4-4-5 1,-3 1 13-16,0-3 6 0,1 1-12 16,-4 1 24-16,2 1-12 15,-1 3-11-15,0 2 8 16,0-1-16-16,1 7 0 0,1-4 0 15,3 2 0 1,0 0 0-16,0-7 0 0,0-3 1 16,0-1 1-1,0-3-2-15,0-3 0 0,0-3 1 16,0 1 5-16,0-1-6 16,0 1 0-16,0-1 0 15,0 0-6-15,9 2 6 16,4 4 0-1,11-1 2-15,4 1 5 0,6 2-7 16,-2-3 0 0,-7 3-5-16,-3 1 3 0,-1-3 2 15,-7-1 0 1,-5 1 0-16,-4-6-3 0,0-2 3 16,-5 0 0-16,0 0 0 0,4 0 5 15,-1 0-4 1,0 0 7-16,9 0 14 0,3-7-21 15,12-11 6 1,4-1-7-16,0 0-45 0,-2 0 34 16,-1-1-1-1,-2-1-13-15,-6 4-4 0,-6-6 18 16,-6 3 4-16,-3-1 2 16,-5-2-11-16,0 2 16 15,0 2 8-15,0 5 2 16,-2 1-10-16,-6 0 7 15,3 6-4-15,1-1-3 16,4 0-8-16,0 3-11 16,0-1-104-16,0-6-68 15,4 5-75-15,1-1-228 0</inkml:trace>
          <inkml:trace contextRef="#ctx0" brushRef="#br0" timeOffset="142570.7787">708 4856 176 0,'0'0'263'0,"0"0"-133"15,0 0-5 1,0 0 27-16,0 0-27 0,0 0-55 16,0 0 2-16,-3 0 0 0,0 0-28 15,3 0 2 1,-2 0-14-16,2 0 3 0,0 0-3 15,0 0-31 1,0 0 4-16,0 0-5 0,0 0-9 16,0 0 2-1,0 0 0-15,0 0-8 0,0 0 14 16,0 0-10-16,0 0 11 16,0 0 0-16,2 0 0 15,4 6 1-15,-2-1-1 16,-2 3 0-1,3-1 2-15,-2 1-1 0,2 0-1 16,-1-3 0 0,2 0 1-16,-1 0-7 0,-2-2 6 15,3 2 0 1,-1-3 1-16,1 3 1 0,3-2-2 16,-4 0 0-16,0-1 0 0,2 2 0 15,-2-3 0 1,5 2 0-16,-5 2-1 0,3-3-16 15,4 1-51 1,2 0-91-16,11-3-91 0,-5 0-45 16,2-8-202-16</inkml:trace>
          <inkml:trace contextRef="#ctx0" brushRef="#br0" timeOffset="143690.702">1180 4767 367 0,'0'0'119'0,"0"0"-18"0,0 0 96 16,0 0-34-16,0 0-71 15,0 0-67-15,0 0-9 16,0 13-5-16,-11-1-11 16,0 4 38-16,3 2-12 15,-4 1-11-15,6-2 12 16,0 3-17-16,1 1 19 16,-3-1 0-16,-2 1 0 0,-1-1 25 15,0 1-8 1,-4 0-18-16,-2-1-4 0,3 3-24 15,-3 0 13 1,0 0-13-16,3 0 7 0,2-3-11 16,7-5 4-1,-1 1 0-15,0-1 1 0,4-4 0 16,-1 0-1-16,3-2 0 16,-3-1 0-16,3-1 1 15,-4-2 0-15,2 0-1 0,2 0 2 16,-3-2-2-1,3 1-13-15,-2 0-47 0,-1 1-57 16,-2-5-56 0,1 3-179-16,1-3-203 0</inkml:trace>
        </inkml:traceGroup>
        <inkml:traceGroup>
          <inkml:annotationXML>
            <emma:emma xmlns:emma="http://www.w3.org/2003/04/emma" version="1.0">
              <emma:interpretation id="{55273EE1-83D0-4D40-A1B2-6A38BFC989AD}" emma:medium="tactile" emma:mode="ink">
                <msink:context xmlns:msink="http://schemas.microsoft.com/ink/2010/main" type="inkWord" rotatedBoundingBox="4969,9527 7719,9592 7703,10297 4952,10233"/>
              </emma:interpretation>
              <emma:one-of disjunction-type="recognition" id="oneOf30">
                <emma:interpretation id="interp150" emma:lang="en-US" emma:confidence="0.5">
                  <emma:literal>TED</emma:literal>
                </emma:interpretation>
                <emma:interpretation id="interp151" emma:lang="en-US" emma:confidence="0">
                  <emma:literal>IED</emma:literal>
                </emma:interpretation>
                <emma:interpretation id="interp152" emma:lang="en-US" emma:confidence="0">
                  <emma:literal>SED</emma:literal>
                </emma:interpretation>
                <emma:interpretation id="interp153" emma:lang="en-US" emma:confidence="0">
                  <emma:literal>DED</emma:literal>
                </emma:interpretation>
                <emma:interpretation id="interp154" emma:lang="en-US" emma:confidence="0">
                  <emma:literal>JED</emma:literal>
                </emma:interpretation>
              </emma:one-of>
            </emma:emma>
          </inkml:annotationXML>
          <inkml:trace contextRef="#ctx0" brushRef="#br0" timeOffset="146648.0785">2540 4867 222 0,'0'0'146'0,"0"0"-42"16,0 0 37-1,0 0-61-15,0 0-46 0,0 0-5 16,0 0 25-16,43-8 31 0,-24 3-23 16,4 0-7-1,3-3 4-15,2 0-47 0,4 1 1 16,2 0-13 0,0-2 1-16,-4 3 6 0,2 1-7 15,-3 2 0 1,-6-1 0-16,-4 4 0 0,-1 0 0 15,-11 0 0-15,0 0-5 16,-4 0-1-16,-3 0 6 16,0 0 0-16,0 0 2 15,0 0 7-15,0 0-9 16,0 0 0-16,0 7 0 16,0 1-1-16,0 4 1 15,0 0 0-15,0 6 1 16,0 0-1-16,0 2 0 0,0 1-11 15,0 5 11 1,0-1 1-16,-3 3-1 0,-11 2 0 16,-6 5-1-1,-3-5 7-15,0 4-6 0,0-5 0 16,3 0 0 0,3-4 23-16,7-6-13 15,0-9-9-15,8-5 17 16,-1-3-5-1,3-2 39-15,-3 0 45 0,-3 0 12 0,-5 0-5 16,-3-2-76-16,-3-8-18 16,-6-1-6-16,3-2-3 0,-3 1-2 15,6-1-8 1,3 5-5-16,2 4 13 0,7 0-33 16,3 3-5-1,2 1-10-15,0 0-44 16,0 0-33-16,0 0-101 0,0 0-104 15,0 0-54-15</inkml:trace>
          <inkml:trace contextRef="#ctx0" brushRef="#br0" timeOffset="147188.046">3434 4911 635 0,'0'0'125'15,"0"0"96"1,0 0-7-16,0 0-112 0,0 0-55 16,0 0-38-1,0 0-9-15,0-16-8 0,-7 16 1 16,-8 18 7 0,0 3 9-16,-3 2-8 0,4 2 8 15,-1-4-9 1,8 2 0-16,0-3 0 0,2 1 1 15,2 1-1-15,3 1 2 16,0 0 5-16,0 0-8 16,0-2 1-16,0-1-1 15,0-4-7-15,8-3 9 16,4-1-1-16,0 0 0 16,-2-6-1-16,2 2 0 15,5-3 1-15,0-2 0 16,6-1-7-16,2-2 0 0,9 0-15 15,6 0-33 1,1 0-77-16,18-18-77 0,-7 0-45 16,-13-4-98-16</inkml:trace>
          <inkml:trace contextRef="#ctx0" brushRef="#br0" timeOffset="147788.0089">3424 4997 335 0,'0'0'191'0,"0"0"-77"15,0 0 55 1,0 0-42-16,0 0-97 0,0 0-30 16,0 0-1-1,0 12-5-15,15-7 12 0,5 4 2 16,-1-3-6 0,4-2 31-16,1-1 3 0,1 2-36 15,0-3 7 1,4 1-7-16,2-3-13 0,9 0-21 15,-8 0-158-15,-5 0-308 0</inkml:trace>
          <inkml:trace contextRef="#ctx0" brushRef="#br0" timeOffset="147518.0255">3447 4895 512 0,'0'0'133'15,"0"0"-82"-15,0 0 21 16,0 0-49-16,0 0-16 16,0 0 2-16,0 0-9 15,159 0-1-15,-119 0-16 16,-6 0-22-16,1-5 16 16,-10 0-20-16,-2-3-31 15,-9-10 3-15,-3 0-54 16,-11 3-230-16</inkml:trace>
          <inkml:trace contextRef="#ctx0" brushRef="#br0" timeOffset="148159.3683">4241 4894 674 0,'0'0'149'15,"0"0"-103"-15,0 0 29 0,0 0-6 16,0 0-14-16,0 0-36 16,0 0-19-16,-7 101 7 0,7-79-4 15,0-1-2 1,0-2 0-16,0-1 4 0,0-4 3 16,0 1-8-1,0 2 0-15,0-3 1 0,-10 4 11 16,-7 3-12-1,-18 8-37-15,8-7-102 0,0-3-233 0</inkml:trace>
          <inkml:trace contextRef="#ctx0" brushRef="#br0" timeOffset="148659.3356">4150 4911 195 0,'0'0'273'16,"0"0"-161"-16,0 0-67 0,0 0-32 15,0 0-3 1,0 0-10-16,197-34 6 0,-143 32-6 16,-12 2 0-1,-10 0 1-15,-10 0 8 0,-5 15-8 16,-9 0 0-1,-5 3 11-15,1-1-11 0,-4-3 24 16,0 0 21 0,0 0 15-16,0 1 17 0,0 1-39 15,0 2-6-15,0 0 21 0,0 3-24 16,0-2-4 0,0 1-14-16,0 4-11 0,0 0 26 15,0-4-18 1,0 1 4-16,-10-4 9 0,-7-2 8 15,-5 0 31 1,-7-4-15-16,-5 2-23 0,-3-3 6 16,-6 4-27-16,1-3 4 15,5 2 11-15,6-3-16 16,11-4-1-16,8 0 0 16,4-6 0-16,5 0 6 15,1 0-6-15,-5 0-1 16,2 0-67-16,-4-9-87 15,3-4-163-15,-2-2-366 0</inkml:trace>
          <inkml:trace contextRef="#ctx0" brushRef="#br0" timeOffset="149119.3079">5091 4990 204 0,'0'0'657'0,"0"0"-494"16,0 0 20-16,0 0-37 15,0 0-71-15,0 0-58 16,0 0-17 0,0-5-1-16,0 5-30 0,0 7 26 15,-3 10-1-15,-2 7 3 16,0 2 3-1,-2-3 0 32,2 3 1-31,-5-3 4-16,5-1-5 0,-3-1 2 0,-6 3 8 0,-1 1-9 0,-5 0 3 0,3 3-4 0,-2-5-43 0,7-5-53 0,12-5-81 16,0-4-78-1,0-9-41-15</inkml:trace>
          <inkml:trace contextRef="#ctx0" brushRef="#br0" timeOffset="149699.2727">5191 4690 963 0,'0'0'135'0,"0"0"-85"15,0 0 49 1,0 0-34-16,0 0-56 0,0 0-2 16,0 0 12-1,37 0-5-15,-15-7-8 0,-2-3 11 16,-5 1-11-1,-7 8-6-15,-4-3 0 0,-4 4-20 16,0 0-5-16,-27 0-85 16,-10 0-209-16,-5 9-363 15</inkml:trace>
        </inkml:traceGroup>
        <inkml:traceGroup>
          <inkml:annotationXML>
            <emma:emma xmlns:emma="http://www.w3.org/2003/04/emma" version="1.0">
              <emma:interpretation id="{DB4A8131-D8C3-4BA0-B2A0-D5BF40C96686}" emma:medium="tactile" emma:mode="ink">
                <msink:context xmlns:msink="http://schemas.microsoft.com/ink/2010/main" type="inkWord" rotatedBoundingBox="8183,9795 10179,9842 10163,10540 8167,10494"/>
              </emma:interpretation>
              <emma:one-of disjunction-type="recognition" id="oneOf31">
                <emma:interpretation id="interp155" emma:lang="en-US" emma:confidence="0.5">
                  <emma:literal>in</emma:literal>
                </emma:interpretation>
                <emma:interpretation id="interp156" emma:lang="en-US" emma:confidence="0">
                  <emma:literal>in)</emma:literal>
                </emma:interpretation>
                <emma:interpretation id="interp157" emma:lang="en-US" emma:confidence="0">
                  <emma:literal>in,</emma:literal>
                </emma:interpretation>
                <emma:interpretation id="interp158" emma:lang="en-US" emma:confidence="0">
                  <emma:literal>i)</emma:literal>
                </emma:interpretation>
                <emma:interpretation id="interp159" emma:lang="en-US" emma:confidence="0">
                  <emma:literal>in's</emma:literal>
                </emma:interpretation>
              </emma:one-of>
            </emma:emma>
          </inkml:annotationXML>
          <inkml:trace contextRef="#ctx0" brushRef="#br0" timeOffset="150399.2605">5826 5077 232 0,'0'0'383'0,"0"0"-170"0,0 0-10 16,0 0-37 0,0 0-54-16,0 0-34 0,0 0-68 15,0-7 10 1,0 7-20-16,0 0-23 0,0 5 23 15,0 12-7 1,0 9 7-16,0 5 5 0,0 2-4 16,0 0-2-16,0 0 1 0,0-5-6 15,-4-2-3 1,-2-3 9-16,-5-5 0 0,0 0-1 16,-3-3-5-1,-4-5-56-15,7 0-137 16,8-7-111-16,3-3-18 15,0 0-143-15</inkml:trace>
          <inkml:trace contextRef="#ctx0" brushRef="#br0" timeOffset="150699.2408">5893 5008 469 0,'0'0'144'0,"0"0"-112"0,0 0 56 15,0 0 19 1,0 0-35-16,0 0-24 0,0 0-22 16,123-13-4-1,-109 32-9-15,-3 8-3 0,1-1 16 16,0-1-3-1,-2-5 22-15,2-4-22 0,-1-3-22 16,3-5 4-16,1-7-5 16,7-1-60-16,2 0-125 15,-8-9-425-15</inkml:trace>
          <inkml:trace contextRef="#ctx0" brushRef="#br0" timeOffset="151046.2819">6334 4941 386 0,'0'0'280'16,"0"0"-63"-16,0 0 0 15,0 0-78-15,0 0-99 16,0 0-38-16,0 0-2 15,0 3-26-15,0 20 26 16,4 5 1-16,1 6 0 16,0-1-1-16,-2-3 1 15,1 1 6-15,-4-5 4 16,0-1-9-16,0-4 4 16,0-1-6-16,0 0 0 15,0 3-1-15,-15 3-5 0,-4 0-36 16,-13 12-101-1,7-7-166-15,1-8-87 0</inkml:trace>
          <inkml:trace contextRef="#ctx0" brushRef="#br0" timeOffset="151446.2543">6929 5063 716 0,'0'0'171'0,"0"0"-30"16,0 0 8-16,0 0-101 15,0 0-39-15,0 0-8 16,0 0 0-16,0 58-1 16,0-29 6-16,0 3-5 0,0-4 7 15,-6-1-8 1,0 2 0-16,-2-2 2 0,-4-5-2 15,-5 3 0 1,-5 1 0-16,-1-1-31 16,-6 1-96-16,9-6-234 15,3-9-350-15</inkml:trace>
          <inkml:trace contextRef="#ctx0" brushRef="#br0" timeOffset="151657.3748">6934 4890 629 0,'0'0'308'0,"0"0"-230"0,0 0-54 0,0 0-9 16,0 0-15-16,0 0-27 15,0 0-49-15,69 13-251 0</inkml:trace>
          <inkml:trace contextRef="#ctx0" brushRef="#br0" timeOffset="152468.3534">7751 5162 383 0,'0'0'199'15,"0"0"-30"-15,0 0 32 16,0 0-39-16,0 0-60 16,0 0-76-16,0 0 2 15,0-44 21-15,0 34-27 16,-6 0 10-16,-3 1 6 16,1 4-30-16,-1 3 17 15,-1 2-24-15,-5 0 0 16,-5 0 2-1,-2 0-3-15,-5 10 0 0,2 6 0 0,-1-1 0 16,4 3 1 0,-1 3 0-16,3-1-1 0,6 1 0 15,2-1-8-15,4-3 6 16,5-1-3-16,3 2-1 16,0 2 5-16,0 3 1 15,0 3 0-15,11 4 0 16,3 2 4-16,1-4-11 15,2 1 4-15,0 0-17 16,0-3-2-16,1-3-30 16,-1 0 8-16,3-3 26 15,-1-5-53-15,6-7-38 16,18-8-108-16,-9 0-92 16</inkml:trace>
        </inkml:traceGroup>
        <inkml:traceGroup>
          <inkml:annotationXML>
            <emma:emma xmlns:emma="http://www.w3.org/2003/04/emma" version="1.0">
              <emma:interpretation id="{0D11E4EC-51FB-409C-9C50-FFA88166A45C}" emma:medium="tactile" emma:mode="ink">
                <msink:context xmlns:msink="http://schemas.microsoft.com/ink/2010/main" type="inkWord" rotatedBoundingBox="10701,9857 11013,9865 10998,10513 10686,10505"/>
              </emma:interpretation>
              <emma:one-of disjunction-type="recognition" id="oneOf32">
                <emma:interpretation id="interp160" emma:lang="en-US" emma:confidence="0.5">
                  <emma:literal>ci</emma:literal>
                </emma:interpretation>
                <emma:interpretation id="interp161" emma:lang="en-US" emma:confidence="0">
                  <emma:literal>Ci</emma:literal>
                </emma:interpretation>
                <emma:interpretation id="interp162" emma:lang="en-US" emma:confidence="0">
                  <emma:literal>(in</emma:literal>
                </emma:interpretation>
                <emma:interpretation id="interp163" emma:lang="en-US" emma:confidence="0">
                  <emma:literal>"i</emma:literal>
                </emma:interpretation>
                <emma:interpretation id="interp164" emma:lang="en-US" emma:confidence="0">
                  <emma:literal>"in</emma:literal>
                </emma:interpretation>
              </emma:one-of>
            </emma:emma>
          </inkml:annotationXML>
          <inkml:trace contextRef="#ctx0" brushRef="#br0" timeOffset="152864.2965">8346 5203 312 0,'0'0'169'0,"0"0"-12"0,0 0 69 16,0 0-21-16,0 0-32 15,0 0-71-15,0 0-67 16,22-41-5-16,-22 41-28 0,0 0 0 16,-6 7 10-1,-8 13-2-15,3 1 17 0,-4 4-27 16,5-2 2-1,0 0 1-15,5 0-3 0,0 0 0 16,-2 0 0-16,5 3 0 16,-1 0 0-16,0 2 0 15,1 1 1-15,-5 3 0 16,4-3-1-16,3-7-54 16,0-3-62-16,0-9-130 15,0-8-152-15</inkml:trace>
          <inkml:trace contextRef="#ctx0" brushRef="#br0" timeOffset="153084.283">8516 4931 962 0,'0'0'198'0,"0"0"-55"0,0 0-1 16,0 0-76-16,0 0-37 0,0 0-29 16,0 0-61-1,22 0-142-15,5 15 67 0,-2-4-214 16</inkml:trace>
        </inkml:traceGroup>
        <inkml:traceGroup>
          <inkml:annotationXML>
            <emma:emma xmlns:emma="http://www.w3.org/2003/04/emma" version="1.0">
              <emma:interpretation id="{A22CE645-B608-4959-A622-9F36AA799B5E}" emma:medium="tactile" emma:mode="ink">
                <msink:context xmlns:msink="http://schemas.microsoft.com/ink/2010/main" type="inkWord" rotatedBoundingBox="12156,10026 13642,10157 13600,10635 12114,10504"/>
              </emma:interpretation>
              <emma:one-of disjunction-type="recognition" id="oneOf33">
                <emma:interpretation id="interp165" emma:lang="en-US" emma:confidence="0.5">
                  <emma:literal>ZAPREMINE</emma:literal>
                </emma:interpretation>
                <emma:interpretation id="interp166" emma:lang="en-US" emma:confidence="0">
                  <emma:literal>RAPREMINE</emma:literal>
                </emma:interpretation>
                <emma:interpretation id="interp167" emma:lang="en-US" emma:confidence="0">
                  <emma:literal>EAPREMINE</emma:literal>
                </emma:interpretation>
                <emma:interpretation id="interp168" emma:lang="en-US" emma:confidence="0">
                  <emma:literal>ZAPREMINNE</emma:literal>
                </emma:interpretation>
                <emma:interpretation id="interp169" emma:lang="en-US" emma:confidence="0">
                  <emma:literal>IAPREMINE</emma:literal>
                </emma:interpretation>
              </emma:one-of>
            </emma:emma>
          </inkml:annotationXML>
          <inkml:trace contextRef="#ctx0" brushRef="#br0" timeOffset="154764.1819">9737 5187 481 0,'0'0'307'16,"0"0"-163"-16,0 0-21 15,0 0 2-15,0 0-66 16,0 0-20-16,0 0-27 0,-10-10-11 16,10 7 3-1,0 3-4-15,0 0 0 0,0-2-2 16,15 2 4 0,-1 0-2-16,6-3 0 0,5 3 0 15,9-3 4 1,9 1-4-16,6 0 0 0,5-2 2 15,0 4-1 1,2 0-1-16,-4 0 0 0,-7 0-15 16,-4 0 14-16,-11 0-25 0,-10 0 15 15,-8 0 10 1,-10 0-10-16,-2 0 10 16,0 6 1-1,-2-1 0-15,-27 5 1 0,-11 9 0 0,-11 1 10 16,-2 6 7 15,1 1-16-31,9 4-4 0,10 0 2 0,9-1 0 0,7-2-1 31,6-2 1-31,2-3 0 0,4-4-6 0,2-4 9 16,3-5-3-16,0-6 0 16,0 2 1-16,0-3 7 15,0-1-8 16,0 1 0-15,0 2 0-16,0 3 2 0,0 2-2 0,6 0 0 0,13 0 0 0,16 1 0 16,7-6 1-16,9-3-1 0,1 0 0 15,-1-2-6 1,-3 0-7-16,-7 0-5 0,-11 0-37 16,-1 0-8-1,-12-4-23-15,-2-8-65 0,-10 5-116 16,-5-5-349-16</inkml:trace>
          <inkml:trace contextRef="#ctx0" brushRef="#br0" timeOffset="155194.1543">10800 5223 633 0,'0'0'291'16,"0"0"-94"-16,0 0 23 15,0 0-49-15,0 0-72 16,0 0-36-16,0 0-47 15,3-24-15-15,-3 24-2 16,0 0-11-16,0 16 12 0,0 6-1 16,-8 7 0-1,-7 3 1-15,1-3 0 0,-1-3 0 16,-2 0 0 0,0-3 0-16,-3 5 1 0,-5 0-1 15,-4 2 4 1,-5 7-13-16,3-6-2 0,2-1-56 15,7-5-42 1,13-7-44-16,6-4-3 0,3-13-91 16,17-1 83-16,12-15 11 0,3-8-347 0</inkml:trace>
          <inkml:trace contextRef="#ctx0" brushRef="#br0" timeOffset="155514.1357">10763 5253 159 0,'0'0'294'16,"0"0"28"-16,0 0-79 16,0 0-42-16,0 0-91 15,0 0-61-15,0 0-18 16,42-62-30 0,-30 62 11-16,-1 0-12 0,1 0-8 15,-1 8 8-15,0 11 0 16,-2 3 0-16,-1 4 4 15,4 1 4-15,0 0-8 16,-2 1 0-16,5-3 2 16,2 1 8-16,0-3-9 0,6 0-1 15,2-2 12 1,6-1-11-16,1-4-1 0,2-3 0 16,-6-3-35-1,-4-3 3-15,-4-4-91 0,-12-3-96 16,-3 0-117-1,-5 0-322-15</inkml:trace>
          <inkml:trace contextRef="#ctx0" brushRef="#br0" timeOffset="155817.2357">10697 5511 555 0,'0'0'257'0,"0"0"-115"16,0 0 25-16,0 0 4 15,0 0-91-15,0 0-71 16,0 0-9-16,-5-35-2 16,25 30-7-16,9 0 9 15,-4 1-1-15,-3 1-8 16,-2 3-4-16,-3 0 2 15,-2 0-17-15,4 0-7 0,4 9 5 16,6-1-47 0,28-8-141-16,-11 0-3 0,-1 0-301 0</inkml:trace>
        </inkml:traceGroup>
        <inkml:traceGroup>
          <inkml:annotationXML>
            <emma:emma xmlns:emma="http://www.w3.org/2003/04/emma" version="1.0">
              <emma:interpretation id="{9B5A5000-8C7D-4BAF-8622-C5C916C10391}" emma:medium="tactile" emma:mode="ink">
                <msink:context xmlns:msink="http://schemas.microsoft.com/ink/2010/main" type="inkWord" rotatedBoundingBox="14088,10044 16225,10094 16210,10735 14073,10685"/>
              </emma:interpretation>
            </emma:emma>
          </inkml:annotationXML>
          <inkml:trace contextRef="#ctx0" brushRef="#br0" timeOffset="157207.1499">11662 5261 454 0,'0'0'144'0,"0"0"-69"15,0 0-27 1,0 0-9-16,0 0-22 0,153-95 2 16,-112 79-17-1,-2 4 11-15,-2 5 57 0,-3 2-44 16,1 2 3 0,-5 3-13-16,2 0-15 0,-1 0 43 15,-3 0-22-15,-2 8-13 16,-3 2 2-16,-6-1-11 15,-2 3 0-15,-8-2-6 16,-1 2 0-16,-6 2 5 16,0-2 2-16,0-2 11 15,0 3-3-15,0-2-6 16,0 1 4-16,0 1 0 16,-11-1 6-16,-3 1 31 15,-6-3-20-15,-3 3 0 16,-6-3 20-16,-5-2-28 0,-3 0 3 15,3-3-19 1,6-3 1-16,8-2 16 0,1 0-17 16,7 0-19-1,0 0-119-15,7 0-180 0,5 0-189 0</inkml:trace>
          <inkml:trace contextRef="#ctx0" brushRef="#br0" timeOffset="156727.2399">11738 5248 170 0,'0'0'231'0,"0"0"-123"0,0 0-20 16,0 0 21 0,0 0-67-16,0 0-40 0,0 0 14 15,-22 36 37 1,14-10-21-16,4 3 7 0,1-1-16 16,1 4-3-1,-4-1-18-15,0-3-2 0,0 0 19 16,1-3-18-16,0-1 2 15,1-6-3-15,1-3-1 16,3-2 1-16,0-4 0 16,0-1-10-16,0 0 3 15,0-3-23-15,0 1-61 16,0-4-42-16,0-2-53 16,0 0-67-16</inkml:trace>
          <inkml:trace contextRef="#ctx0" brushRef="#br0" timeOffset="157747.1173">12543 5322 234 0,'0'0'326'0,"0"0"-82"0,0 0-6 0,0 0-97 0,0 0-69 0,0 0-60 0,0-10-5 0,0 10-14 15,0 0 7 1,0 0 0-16,0 8 2 0,0 11 4 16,0 3-6-1,0 8 0-15,0 4 1 0,-5 7 4 16,-7 8-3-16,1-1-1 0,2 3 8 15,1-5-8 1,3-5-2-16,1-11 1 0,4-9-17 16,0-8 17-1,0-8-35-15,0-3-33 0,0-2 4 16,0 0 19 0,0 0 19-16,0-28-209 0,0-2-74 15,0-6 2-15</inkml:trace>
          <inkml:trace contextRef="#ctx0" brushRef="#br0" timeOffset="158217.0893">12584 5302 107 0,'0'0'176'0,"0"0"-100"16,0 0 96-1,0 0-106-15,0 0-44 0,150-130-21 16,-102 115 1-16,3 3 1 0,1 10 3 15,-6 2-6 1,-7 0 0-16,-8 0 0 0,-7 0 8 16,-11 10 1-1,-1 1 10-15,-10 2 10 0,-2-1-3 16,0 2 21 0,0-5 27-16,-2 4-2 0,-16-1 21 15,-4 3-10-15,-4-1-36 0,1 6-31 16,-3 1-15-1,-1-1-1-15,0 6 0 16,6-3 0-16,4 0 1 16,1-5-1-16,8 0 0 15,-2-2 7-15,3-8-1 16,4 1-12-16,2-3 6 16,3-1 0-16,0 0 4 15,0 2-4-15,0 5 0 16,0 5-6-16,0 0 4 0,0 3 2 15,14 4 0 1,6-2 6-16,3 2-3 0,8-3-3 16,1-4 1-1,-2-4 0-15,5-6-1 0,4-7-39 16,-7 0-187 0,-7-2-540-16</inkml:trace>
          <inkml:trace contextRef="#ctx0" brushRef="#br0" timeOffset="158578.4602">13311 5394 370 0,'0'0'107'0,"0"0"-87"0,0 0-4 16,0 0-16 0,0 0 0-16,0 0 13 0,0 0 8 15,-11 72 115-15,9-47-38 16,-8-1-23-16,5-2-8 16,-4-2-22-16,4-1 15 15,2-5-18-15,3 2-27 16,0 0 9-16,0-4-24 0,20-2 1 15,14-2 21-15,15-3-8 16,10-5-12-16,6 0-2 16,1 0-42-16,10-5-93 15,-19-4-142 1,-11-5-124-16</inkml:trace>
          <inkml:trace contextRef="#ctx0" brushRef="#br0" timeOffset="158898.4559">13331 5293 176 0,'0'0'176'15,"0"0"-60"-15,0 0 13 16,0 0-33-16,0 0-60 16,0 0 10-16,0 0-1 0,169-9 8 15,-144 9-5 1,4 0-25-16,5 0-9 0,-4 0-6 16,7 0-7-1,-2 0-2-15,-4 0-11 0,4-3-73 16,-10 1-135-1,-6-3-322-15</inkml:trace>
          <inkml:trace contextRef="#ctx0" brushRef="#br0" timeOffset="159128.4342">13419 5458 418 0,'0'0'189'0,"0"0"28"0,0 0-11 15,0 0-67-15,0 0-64 0,0 0-56 16,0 0 1 0,0 8-19-16,7 0-1 0,10 2 13 15,5 3-13 1,6-3 6-16,1 0-6 0,5-5-34 16,14 0-39-1,-5-5-261-15,-8 0-236 0</inkml:trace>
        </inkml:traceGroup>
        <inkml:traceGroup>
          <inkml:annotationXML>
            <emma:emma xmlns:emma="http://www.w3.org/2003/04/emma" version="1.0">
              <emma:interpretation id="{7D9F90D3-1D4C-44C5-8BC2-725515CA6BB4}" emma:medium="tactile" emma:mode="ink">
                <msink:context xmlns:msink="http://schemas.microsoft.com/ink/2010/main" type="inkWord" rotatedBoundingBox="16632,9961 19439,10026 19422,10715 16616,10649"/>
              </emma:interpretation>
            </emma:emma>
          </inkml:annotationXML>
          <inkml:trace contextRef="#ctx0" brushRef="#br0" timeOffset="159858.4448">14273 5304 41 0,'0'0'213'0,"0"0"-51"16,0 0 30-16,0 0 41 15,0 0-14-15,0 0-99 16,0 0-71-16,0-40-11 0,0 40-38 16,0 0 0-1,0 5-10-15,0 12 10 0,0 7 6 16,0 5-5 0,0-1-1-16,0 4 6 0,0-1-5 15,0-2-1 1,0-2 0-16,-6-2 0 0,-3-6 3 15,-1-1-2-15,0-3-1 0,3-2 0 16,-3-1-3 0,2 2-7-16,2-2-28 0,1-4-65 15,-1-1-67 1,6-4-54-16,0-3 16 0,0 0 78 16,0 0-80-1</inkml:trace>
          <inkml:trace contextRef="#ctx0" brushRef="#br0" timeOffset="160388.3509">14361 5189 360 0,'0'0'238'16,"0"0"30"-16,0 0-52 16,0 0-109-16,0 0-61 15,0 0-46-15,0 0-14 16,0-7 4-16,0 24 0 15,5 4 10-15,5 4 9 0,0 4-8 16,5-4-1 0,2-2 0-16,0-2 2 0,3-3 14 15,-3-6-4 1,0-4-5-16,-2-3 11 0,-2-2-17 16,1-3 1-1,1 0-1-15,7 0-1 0,5 0 9 16,0-5-9-1,8-12 2-15,2 3 3 0,-3-6 1 16,-2 2-6-16,-2-3 0 0,-4 1 0 16,-6 2 1-1,-5 2 8-15,-5 4 15 0,-7 4 37 16,1 0-4 0,-4 3 8-16,0 4-21 0,0 1-28 15,0 0 6 1,0 0-22-16,0 0-14 0,-4 1-4 15,-1 15-14-15,-3 6 21 16,-2 7-24-16,5 4-7 16,0-1 34-16,-2 0-22 15,2-4 4-15,0-2 17 16,-2-3-5-16,4-3 14 16,-4-2 0-16,0-1-8 15,-1 2 1-15,-4 15-74 16,4-9-155-1,3-3-164-15</inkml:trace>
          <inkml:trace contextRef="#ctx0" brushRef="#br0" timeOffset="160797.8609">15388 5244 757 0,'0'0'215'15,"0"0"-65"-15,0 0 12 16,0 0-67-16,0 0-84 15,0 0-2-15,0 0-9 16,0 49 0-16,0-22 11 0,-3 1-11 16,3 0 1-1,0 1 3-15,-3 1-2 0,3 1-2 16,-2 0 0 0,-7-1 0-16,1 6 0 0,-7-1 0 15,-2 1 2 1,0 0-2-16,2-5-55 0,5-6-38 15,3-9-107-15,7-16-132 0,3 0 10 16,14-3 9-16</inkml:trace>
          <inkml:trace contextRef="#ctx0" brushRef="#br0" timeOffset="161027.8439">15447 5077 408 0,'0'0'325'15,"0"0"-156"-15,0 0-26 16,0 0-19-16,0 0-66 16,0 0-49-16,0 0-1 15,61-18-8-15,-51 18-15 16,-3 0 7-16,-7 13-73 15,0 2-200-15,-12 1-97 0</inkml:trace>
          <inkml:trace contextRef="#ctx0" brushRef="#br0" timeOffset="161497.8163">15860 5315 113 0,'0'0'667'0,"0"0"-483"16,0 0-43-16,0 0-16 16,0 0-80-16,0 0-45 15,0 0-1-15,-9 7-17 16,-4 19 18-16,-2 7 4 0,1 6-4 15,3-1 0 1,2-2-1-16,1-5 1 0,1-7 6 16,2-5-6-1,0-4 14-15,-2-8 13 0,2-2-26 16,0 2 4 0,-5-6-5-16,2-1-48 0,-1 0-169 15,7 0-370-15</inkml:trace>
          <inkml:trace contextRef="#ctx0" brushRef="#br0" timeOffset="161777.798">15823 5269 481 0,'0'0'362'0,"0"0"-166"0,0 0-52 15,0 0-68-15,0 0-70 16,0 0 14-16,0 0-19 16,133-8-1-16,-93 8 0 15,-6 10-12-15,-10 9 2 16,-11 1 3-16,-4 3-2 16,-6 0 9-16,-3 0 0 15,0 0 0-15,0-3 0 16,0 0 0-16,3-3-54 15,2 0-173-15,7-12-156 0</inkml:trace>
          <inkml:trace contextRef="#ctx0" brushRef="#br0" timeOffset="162157.8357">16281 5223 373 0,'0'0'322'0,"0"0"-199"16,0 0 69 0,0 0-39-16,0 0-72 0,0 0-21 15,0 0-41 1,12-49-19-16,-12 49 0 0,0 0-22 15,0 10 22-15,0 13 0 16,0 0 2-16,0 5 14 16,-7 0-9-16,2-2 9 15,-3 2-15-15,4-2 0 16,-1-1 6-16,2 1-6 16,1 2-1-16,-5 1 0 15,2 0-9-15,-7 3-33 16,1 1-27-16,-9 9-72 0,3-9-54 15,3-11-121-15</inkml:trace>
          <inkml:trace contextRef="#ctx0" brushRef="#br0" timeOffset="162598.7474">16591 5284 519 0,'0'0'329'15,"0"0"-205"-15,0 0-16 0,0 0-38 16,0 0-59-16,0 0-5 15,0 0-6-15,-3 43 6 16,3-11-6-16,-2-2 0 16,-5 3 0-16,2-4 1 15,0-1 28-15,-2-5-7 16,7 0-5-16,0-6-10 16,0-2 0-16,0 4-5 15,7-7-2-15,20 2 0 16,13-6 18-16,6-4-11 15,8-4 0-15,0 0-7 0,-2 0-13 16,2 0-98 0,-17-8-170-16,-10-4-133 0</inkml:trace>
          <inkml:trace contextRef="#ctx0" brushRef="#br0" timeOffset="163167.7154">16650 5317 172 0,'0'0'249'0,"0"0"-70"15,0 0 58 1,0 0-61-16,0 0-80 0,0 0-24 15,0 0-8-15,91 0-28 16,-62 0-24-16,-3 0-11 16,-7 0-1-16,-2 0-13 15,-2 0 12-15,-3 3-15 16,-4 2 10-16,1-3-39 16,7-2-69-16,-2 0-203 15,4 0-355-15</inkml:trace>
          <inkml:trace contextRef="#ctx0" brushRef="#br0" timeOffset="162857.7929">16714 5138 117 0,'0'0'172'0,"0"0"-123"15,0 0 3-15,0 0 17 16,0 0-43 0,0 0-3-16,170 0-1 0,-133 0-22 15,-5 0 0 1,-10 0-6-16,-2 0-34 0,-6 0-22 16,-8 0-160-16</inkml:trace>
        </inkml:traceGroup>
        <inkml:traceGroup>
          <inkml:annotationXML>
            <emma:emma xmlns:emma="http://www.w3.org/2003/04/emma" version="1.0">
              <emma:interpretation id="{BF1ED949-3D5C-456D-94CD-D8EB67E71FF6}" emma:medium="tactile" emma:mode="ink">
                <msink:context xmlns:msink="http://schemas.microsoft.com/ink/2010/main" type="inkWord" rotatedBoundingBox="20777,10190 23877,10221 23871,10810 20771,10778"/>
              </emma:interpretation>
              <emma:one-of disjunction-type="recognition" id="oneOf34">
                <emma:interpretation id="interp170" emma:lang="en-US" emma:confidence="0.5">
                  <emma:literal>REAUTE</emma:literal>
                </emma:interpretation>
                <emma:interpretation id="interp171" emma:lang="en-US" emma:confidence="0">
                  <emma:literal>REAVTE</emma:literal>
                </emma:interpretation>
                <emma:interpretation id="interp172" emma:lang="en-US" emma:confidence="0">
                  <emma:literal>REDVTE</emma:literal>
                </emma:interpretation>
                <emma:interpretation id="interp173" emma:lang="en-US" emma:confidence="0">
                  <emma:literal>REDUTE</emma:literal>
                </emma:interpretation>
                <emma:interpretation id="interp174" emma:lang="en-US" emma:confidence="0">
                  <emma:literal>REAUVE</emma:literal>
                </emma:interpretation>
              </emma:one-of>
            </emma:emma>
          </inkml:annotationXML>
          <inkml:trace contextRef="#ctx0" brushRef="#br0" timeOffset="165838.9573">20255 5359 512 0,'0'0'190'0,"0"0"-93"16,0 0 36-16,0 0-65 16,0 0-52-16,0 0-16 15,0 0-2-15,11 7 1 16,-2 0 1-16,-4 1 0 0,-5-5 1 15,3-1-1 1,-3 3 1-16,0 0 18 0,0 6 4 16,0 4 39-1,0 8-3-15,-5 6-24 0,-5 8 10 16,0 8-23 0,3 2-12-16,2 6 0 0,2-6-4 15,1-6-6 1,2-7 0-16,0-11-2 0,0-12-8 15,0-2-7-15,0-6-31 16,-7-3-6-16,-4 0-12 16,-6 0-41-16,-3 0-42 0,-2-12-63 15,1 4 21 1,10-6-47-16</inkml:trace>
          <inkml:trace contextRef="#ctx0" brushRef="#br0" timeOffset="166468.9189">20197 5357 121 0,'0'0'194'0,"0"0"-128"16,0 0-44-16,0 0-22 16,160-48-48-16,-101 45 2 0,-1 3-15 15,-8 0 14 1,-6 0 3-16,-14 0 7 0,-13 0 37 15,-5 0 93 1,-9 0 78-16,-3 0 23 0,0 0-14 16,0 0-25-16,0 0-40 15,0 0-63-15,2 0-37 16,5 8-15-16,1 2 8 16,4 6-8-16,-2-1 0 15,2 5-5-15,-4 1-3 16,-1-3 0-16,-7 0-4 15,0-3 11-15,0-1 1 16,-27 3 1-16,-3-5 9 0,-11 3 3 16,-4-2 8-1,-4 1-10-15,5-5-1 0,0 1-3 16,14-2-5 0,6 0 3-16,13-5-5 0,6-3 0 15,5 0 10 1,0 0-4-16,-4 0 18 0,4 0 8 15,0 0-23 1,-2 0 4-16,-1 0-13 0,3 0 0 16,0 0 2-16,0 0-2 15,0 0 0-15,0 0 0 16,0 3-10-16,0 2-3 16,0 2 6-16,12 8 7 15,10 1 20-15,10 4 6 0,1 2 3 16,5 0-8-1,-5 1-21-15,1 0 2 0,-5-3-2 16,-6 1-1-16,-3-6 1 16,-3-2-1-1,-3 0-8-15,1-7 1 0,13 1-79 16,1-7-132 0,-4 0-269-16</inkml:trace>
          <inkml:trace contextRef="#ctx0" brushRef="#br0" timeOffset="166918.8993">21130 5415 666 0,'0'0'224'16,"0"0"-20"-16,0 0-59 0,0 0-60 16,0 0-53-1,0 0-32-15,0 0 0 0,-13 4-18 16,6 16 18 0,-3 5 12-16,-2 4-11 0,1-1 8 15,2 1-9 1,1-4 3-16,8-3-3 0,0 0 0 15,0-3 1 1,0 1 1-16,5-3-1 16,10-1 1-16,-2 1-2 0,-1 1 1 15,2-3 2 1,1 4-3-16,2-7-1 0,-4 2-9 16,4-10-12-1,0 1 0-15,3-5-21 0,7 0-28 16,-2 0-16-1,12-15-94-15,-6-8-145 0,-6-3-194 0</inkml:trace>
          <inkml:trace contextRef="#ctx0" brushRef="#br0" timeOffset="167198.8752">21134 5337 51 0,'0'0'365'0,"0"0"-228"15,0 0-13 1,0 0 42-16,0 0-98 16,0 0-41-16,0 0-27 15,158-49 9-15,-129 49-3 16,-4 0-6-16,-5 0-5 15,-3 3 4-15,-5 2-8 16,0 3-4-16,-1-6 0 0,-2 3-14 16,1-5 8-1,0 0-110-15,-3 0-178 0</inkml:trace>
          <inkml:trace contextRef="#ctx0" brushRef="#br0" timeOffset="167458.8584">21127 5486 599 0,'0'0'205'0,"0"0"-31"0,0 0-12 16,0 0-83-1,0 0-38-15,0 0-41 0,0 0 0 16,0 0-29-1,3 0-16-15,14 4 42 0,7 4-4 16,1-1-25-16,4-2-13 16,-1 2-42-16,11-6-43 15,-5-1-59-15,-4 0-82 0</inkml:trace>
          <inkml:trace contextRef="#ctx0" brushRef="#br0" timeOffset="164297.6456">18685 5345 9 0,'0'0'293'16,"0"0"-155"-16,0 0 45 16,0 0 37-16,0 0-96 15,0 0 8-15,0 0-57 16,-4-52 0-16,-1 45-2 0,-3 2-34 15,-1 0 3 1,-2 5-9-16,-1 0-26 0,-5 0 9 16,-5 0-16-1,-7 3 0-15,-3 16-1 0,4 0-6 16,-1 9 6 0,4 6 1-16,0-1-3 0,1 3-7 15,2 0 11 1,5-5-1-16,6-6 0 0,7-2-16 15,4-3 10-15,0-1 5 0,0-2-3 16,7-2-3 0,10 2 7-16,5-8 0 0,10-1 2 15,8-3-1 1,4-5-1-16,3 0 0 0,-3 0-2 16,-7 0-7-1,-5 0 6-15,-7-3-10 0,-1-4 13 16,-4-5-1-16,-1-3 0 15,4-4 1-15,-1-4 0 16,2-3 6-16,-4-5-6 16,2 1 7-16,-5-3 9 15,-2-1-9-15,-4 1 22 16,-9 5-5-16,-2-1-8 16,0 6 8-16,-13 0-23 15,-13 9-1-15,-6 3-7 16,-5 11-50-16,4 0 6 15,-1 2-42-15,7 19-53 0,14 12-55 16,4-2-99 0,9-6-32-16</inkml:trace>
          <inkml:trace contextRef="#ctx0" brushRef="#br0" timeOffset="164757.6174">19564 5417 93 0,'0'0'756'0,"0"0"-517"0,0 0-74 16,0 0-19-1,0 0-75-15,0 0-70 0,0 0-1 16,-20-23-2-16,11 46-12 0,-2 8 13 15,-1 7-5 1,-2 6 6-16,2-1 0 0,-1 1 5 16,-4-4-5-1,-1-4 0-15,-1-5 0 0,-8-3 1 16,-1-2-1 0,-6-6 0-16,2 1-49 0,5-3-109 15,7-5-216 1,11-8-299-16</inkml:trace>
          <inkml:trace contextRef="#ctx0" brushRef="#br0" timeOffset="165267.6158">19372 5430 309 0,'0'0'509'15,"0"0"-340"-15,0 0-64 16,0 0-44-16,0 0-19 16,0 0-41-16,152-25 0 15,-87 22-1-15,1 3-3 16,-16 0-6-16,-9 0 2 16,-14 0-12-16,-12 0 19 15,-7 0-19-15,-4 0 13 16,-1 0 5-16,-3 5-9 15,2 0 10-15,1 3 0 0,2 0 1 16,2 6 21 0,1 2-13-16,-3 5 5 0,1 2 9 15,0 0-23 1,-1 1 15-16,-5 3-15 0,0-1 7 16,0-4 2-1,0 5-1-15,-8-3 20 0,-12 2 5 16,-6-1-20-16,-2-2 23 0,-1-5-31 15,1 1 2 1,-3-7-1-16,-3 1-5 16,-1-3 0-16,1 1 12 15,-3-2-12-15,7-3-1 16,3-3 0-16,5-3-26 16,5 0 5-16,2 0-8 15,5 0-20-15,-2-23-70 16,9 2-113-16,3-1-135 0</inkml:trace>
        </inkml:traceGroup>
        <inkml:traceGroup>
          <inkml:annotationXML>
            <emma:emma xmlns:emma="http://www.w3.org/2003/04/emma" version="1.0">
              <emma:interpretation id="{4A4D45AB-9E84-4E83-B7A5-5891161D8EA4}" emma:medium="tactile" emma:mode="ink">
                <msink:context xmlns:msink="http://schemas.microsoft.com/ink/2010/main" type="inkWord" rotatedBoundingBox="24327,10164 27109,10228 27094,10860 24313,10796"/>
              </emma:interpretation>
            </emma:emma>
          </inkml:annotationXML>
          <inkml:trace contextRef="#ctx0" brushRef="#br0" timeOffset="168368.8033">22003 5452 424 0,'0'0'311'0,"0"0"-101"0,0 0-55 16,0 0-23-1,0 0-79-15,0 0-24 0,0 0-29 16,0-13 1-1,0 13-2-15,0 0 1 0,0 0 0 16,0 0 19-16,0 0-9 16,0 0 19-1,0 0-15-15,0 0-3 0,0 0 9 16,0 0-20-16,0 0-1 16,-2 16-12-16,-6 17-6 15,-4 13 19-15,-3 7 0 16,5 6-12-16,-5-2 11 15,6-9-26-15,1-9 20 16,3-8 1-16,-2-11-4 16,2-9 4-16,0-4-7 0,2-4 13 15,-1-2-7 1,2-1 7-16,2 0-2 0,-3 0-41 16,3 0-82-1,0 0-71-15,0 0-206 0</inkml:trace>
          <inkml:trace contextRef="#ctx0" brushRef="#br0" timeOffset="169378.7407">21944 5654 173 0,'0'0'119'15,"0"0"18"-15,0 0 92 0,0 0-4 16,0 0-37 0,0 0-42-16,0 0-72 0,25-30-14 15,-25 30-32 1,0 0-27-16,0 0-2 0,0 0-4 15,0 0-2 1,7 0 7-16,7 0-15 0,2 0 15 16,10 0 0-16,2 0 0 15,1 0 13-15,-4 0-13 16,-1 0 0-16,-7 0-2 16,-1 0-25-16,13 0-59 15,-7 0-151-15,-2 0-312 0</inkml:trace>
          <inkml:trace contextRef="#ctx0" brushRef="#br0" timeOffset="168948.7667">21976 5383 325 0,'0'0'202'16,"0"0"-3"-16,0 0-44 0,0 0-84 0,0 0-37 31,0 0-33-31,0 0-1 0,155-59 0 0,-111 57-15 16,-5 2 15-1,-2 0 0-15,-5 0 1 16,-4 0-1-16,-2 0 0 15,-3 0 7-15,-4 0 15 0,-4 0-11 16,-2 0 17-16,2 5-11 0,-6 3-1 16,1-1 7-1,0 1-16-15,-2 2 4 0,-2-1-11 16,-1 5 2 0,-2 1 1-16,0 1-3 0,-3 2 0 15,0 5 24 1,0 5-22-16,0-1 8 0,-15 7-7 15,2 2 6 1,-2 0-1-16,1 2-7 0,-1-5-1 16,1 1 3-16,3-9 5 0,2-7-8 15,1-5 0 1,-1-8 1-16,-2 1-1 0,-3-6 15 16,-6 2 15-1,-9-2 8-15,-1 0-24 0,-7 2-1 16,3-2-13-1,2 3 6-15,9-3-9 0,4 2 3 16,7 1 0-16,6 0 0 16,1 2-64-1,-1 0-104-15,6 0-337 0</inkml:trace>
          <inkml:trace contextRef="#ctx0" brushRef="#br0" timeOffset="170158.6948">22928 5317 140 0,'0'0'257'0,"0"0"-114"15,0 0 21 1,0 0-14-16,0 0-46 0,0 0-47 15,0 0-56 1,-12 7 10-16,-1 11-3 0,-1 5-1 16,-1 3 9-16,3-2-16 0,4 5 0 15,3-5 8 1,1 1-7-16,2 0 11 0,-1-2 2 16,0 3-4-1,-2-1 28-15,1 2 0 0,-1-1-17 16,2 1 8-1,3-4-23-15,0 0 6 0,0-1-12 16,0-5 0-16,0-7 0 16,0-3 0-16,17-1 1 15,6-4 22-15,-1-2-22 16,7 0 27-16,0 0-15 16,-4-2-4-16,3-14 15 15,-2-4-15-15,2-3 8 16,1-3 33-16,0-4-39 15,1 1 2-15,5 1-13 0,-4 0 1 16,4 3 6 0,-5-3-7-16,-1 2 0 0,0-3 7 15,-6 4-1 1,-4 1-4-16,-7 2 18 0,-7 4-19 16,-2 0 15-1,-3 8-16-15,0 0 1 0,0 7-1 16,-5 3-37-1,-15 0-61-15,3 5-110 0,2 8-177 0</inkml:trace>
          <inkml:trace contextRef="#ctx0" brushRef="#br0" timeOffset="170848.6787">23526 5383 715 0,'0'0'249'15,"0"0"-47"-15,0 0-54 0,0 0-74 16,0 0-31 0,0 0-31-16,0 0-6 0,5-26-6 15,15 26-16 1,2 0 16-16,-2 0-1 0,0 0-8 15,-5 0 8-15,-1 3-6 16,3 2 6-16,6 3 1 16,6 2-7-16,-2-2-1 0,2-3 8 15,-6 0 0 1,-6 0-2-16,-5 1 4 0,-7-4-4 16,0 6 2-1,-5 0-10-15,0 1 1 0,3 4 8 16,-3 3 1-1,0 4-6-15,0 5 12 0,-3 3-6 16,-11 6 0-16,-2 3 7 16,2-4-10-1,-1-1 3-15,3-1 0 0,2-6 0 16,-2-4-2 0,4-6 2-16,1-4 9 0,2-5-8 15,2-6 36 1,3 2 14-16,-2-2 14 0,2 0 1 15,-3 0-37-15,-4 0-7 0,-3 0-22 16,-5 0 0 0,-2 0-6-16,0 0-16 0,5 0-48 15,2 0-29 1,-2 0-72-16,4 0-127 0,1 0-335 0</inkml:trace>
          <inkml:trace contextRef="#ctx0" brushRef="#br0" timeOffset="171318.6225">24356 5449 224 0,'0'0'500'0,"0"0"-283"15,0 0-25-15,0 0-47 16,0 0-91-16,0 0-46 31,0 0-3-31,-37-5-5 0,32 25 0 0,-5 6-2 16,3 5 2-1,-3 3 0-15,5-4 0 0,-3 1-2 16,2-6 2-16,0-1 0 0,4-2 0 16,-5-1 5-1,4-3-5-15,3 0-6 0,0-2 4 16,0-4-18 0,0-2 20-16,7-2-18 0,13-3 18 15,5 0 28 1,6 1-28-16,1-6 8 0,-2 2-8 15,-3-2-22-15,-2 0 21 0,-5 0-57 16,6-2-96 0,-3-9-104-16,-4-4-154 0</inkml:trace>
          <inkml:trace contextRef="#ctx0" brushRef="#br0" timeOffset="171599.2298">24333 5383 320 0,'0'0'305'0,"0"0"-128"0,0 0 24 15,0 0-78-15,0 0-58 16,0 0-46-16,0 0-18 15,165-74 19 1,-128 69-20-16,-5 1 2 0,-4 4-2 16,-8-4-15-16,-6 4-25 0,1 0-38 15,-8 0-55 1,8 0-67-16,-3 0-48 0,-4 0-264 0</inkml:trace>
          <inkml:trace contextRef="#ctx0" brushRef="#br0" timeOffset="171886.9705">24348 5541 314 0,'0'0'137'0,"0"0"-48"0,0 0 73 0,0 0-11 15,0 0-73-15,0 0-31 16,0 0-4-16,11 9 2 16,6-4-5-16,5 3-14 15,2 2-25-15,1 0 18 16,0-3-19-16,-1 3 0 0,1-2 0 16,4-3-35-1,-1 1-47-15,9-6 11 0,-3 0-143 16,-8-6-158-16</inkml:trace>
        </inkml:traceGroup>
        <inkml:traceGroup>
          <inkml:annotationXML>
            <emma:emma xmlns:emma="http://www.w3.org/2003/04/emma" version="1.0">
              <emma:interpretation id="{0308E5C1-C223-4D5A-A1CB-0F229CA62A94}" emma:medium="tactile" emma:mode="ink">
                <msink:context xmlns:msink="http://schemas.microsoft.com/ink/2010/main" type="inkWord" rotatedBoundingBox="27893,10237 30435,10297 30422,10871 27880,10811"/>
              </emma:interpretation>
              <emma:one-of disjunction-type="recognition" id="oneOf35">
                <emma:interpretation id="interp175" emma:lang="en-US" emma:confidence="0.5">
                  <emma:literal>VRSTV</emma:literal>
                </emma:interpretation>
                <emma:interpretation id="interp176" emma:lang="en-US" emma:confidence="0">
                  <emma:literal>VRSTVV</emma:literal>
                </emma:interpretation>
                <emma:interpretation id="interp177" emma:lang="en-US" emma:confidence="0">
                  <emma:literal>VRSTUV</emma:literal>
                </emma:interpretation>
                <emma:interpretation id="interp178" emma:lang="en-US" emma:confidence="0">
                  <emma:literal>VRSTTV</emma:literal>
                </emma:interpretation>
                <emma:interpretation id="interp179" emma:lang="en-US" emma:confidence="0">
                  <emma:literal>VRSTHV</emma:literal>
                </emma:interpretation>
              </emma:one-of>
            </emma:emma>
          </inkml:annotationXML>
          <inkml:trace contextRef="#ctx0" brushRef="#br0" timeOffset="193976.1239">25468 5415 434 0,'0'0'168'0,"0"0"-46"0,0 0 11 16,0 0-20-16,3-19-38 15,-3 14 3 1,0 2-39-16,0 1-10 0,0 2-3 16,0-3-5-1,0 3 21-15,0 0-8 0,0-2-10 16,0 2 16-1,0 0-22-15,0 0 16 0,0 0-23 16,0 0-11 0,0 0 13-16,0 0-12 0,0 0-1 15,0 0 0-15,0 0 0 0,0 0 0 16,0 0-10 0,0 0-10-16,0 7 19 0,0 8 1 15,0 4 0 1,0-2 2-16,0 4 5 0,0 0-8 15,0-1 1 1,0 0 0-16,0 0-7 0,0 2 7 16,0-2 0-16,0-3 0 15,2 2 8 1,1-2-8-16,1 0 0 0,-1-5-19 16,-3-2 19-16,0 0-8 15,2-1 7-15,-2-4 1 16,0-1-16-16,0-2 9 15,0 1-4-15,0 0-9 0,0 0 20 16,0-1-14 0,0 0 8-16,0 1-1 0,0-1-9 15,0 1 16-15,0-3-9 16,0 2-7 0,0-2 16-16,0 0 0 0,3 0 1 15,-3 0-1-15,0 0 3 16,0 0-10-16,0 0 7 15,0 0-23 1,0 3 10-16,0-1-7 0,3 1 18 16,-3 1-4-16,2-4 5 0,-2 0 0 15,0 0 1 1,7 0 0-16,-2 0 10 0,7-9 0 16,1-8-9-1,4-3 12-15,7-7-13 0,-4-2 8 16,2 3 0-1,-2-3-7-15,0 1 11 0,0 2-12 16,-1 6 0 0,-4-1 0-16,0 9 1 0,-1-3-1 15,-6 9 0-15,4-2 0 16,-4 3 2-16,-3 0-2 16,2 3 0-16,-5 2 0 0,-2-3-1 15,0 3 0 1,0 0 1-16,0 0 0 15,0 0-2-15,0 0-1 16,0 0 2-16,0 0 1 16,0 0-23-16,0 0 17 15,0 0-41-15,0 0-46 0,0 0-65 16,-5 0-80-16,-7 5-114 0</inkml:trace>
          <inkml:trace contextRef="#ctx0" brushRef="#br0" timeOffset="195186.0487">25983 5419 360 0,'0'0'117'15,"0"0"-44"-15,0 0 43 16,0 0-2-16,0 0-46 16,0 0-56-16,0 0-12 15,5-16-1-15,-5 16-29 16,0 0 23-16,0 6 7 16,0 7 0-16,0 2 31 0,0 3-11 15,0 3 5 1,0-2 30-16,0 7-47 0,0 0 15 15,-5 2-12 1,2-3-9-16,0 4 8 0,1 1-10 16,-1-2 7-1,-1 1 0-15,2-4 0 0,2-4-7 16,-3-6 0-16,0-2 1 0,1-6 5 16,2-1-6-1,-3-6 2-15,3 0 11 0,-4 0-12 16,4 0-2-1,-3 0 1-15,3 0-20 0,0-3-18 16,0-11-86 0,0-8-26-16,0-2-51 0,10-8-21 15,7-1 29 1,-4-4 116-16,-1 4 77 0,-3 1 58 16,-4 0 79-16,-5 1-6 15,3 7 26-15,-3-2-17 16,0 1 13-16,0 4-54 15,3 3-24-15,2 3 14 16,4-1-57-16,8 3-25 16,6 3-4-16,6 3-3 15,5-1-1-15,3 5-25 16,-4 3-23-16,1 0 2 0,-7 0-12 16,-5 0 10-1,-7 5 12-15,-1 3 6 0,-6 0 30 16,0-3-7-1,-1 2 0-15,-5-1 1 0,1 0 4 16,-3 2 3 0,0 1 4-16,0-2-3 0,0 6 19 15,0-4 11 1,0 8-13-16,-12-2 14 0,-4 2-19 16,-8 5 6-16,-1-4 4 0,-6 2-22 15,-6-3 16 1,2 1-12-16,-1-4-4 0,8-2 17 15,4-1-17 1,11-7 8-16,1 1 9 0,7-2-18 16,2-3 12-1,-1 4 0-15,2-4-5 0,2 0 14 16,0 1-19-16,-3-1 4 16,3 3 7-16,-3-3-12 15,1 3 13-15,2-3-4 16,-3 2-9-16,3-2 10 15,0 3-11-15,0-1-8 16,0 6 2-16,5 3 12 16,12-2-1-16,6 7 8 15,6-4-11-15,-1 5 15 16,1-2-15-16,-2-3 5 16,-7 2-4-16,-3-8 4 0,-2 2-7 15,-6-2 0 1,-4-6 0-16,-2 2 4 0,-3-2-3 15,0 0 8 1,0 0-9-16,0 0-25 0,0-8-183 16,-3-5-196-16</inkml:trace>
          <inkml:trace contextRef="#ctx0" brushRef="#br0" timeOffset="196003.11">26748 5481 205 0,'0'0'163'0,"0"0"19"0,0 0-45 31,0 0-66-31,0 0-6 0,0 0-8 0,0 0-44 31,0-44-1-31,0 44-12 0,-5-2 0 0,2 2 2 16,-3 0-2 0,-5 0 0-16,-1 0 16 15,-5 0-3-15,-3 0 35 16,0 7 0-16,1 0-22 0,1 4 17 16,1-2-27-16,3 3-9 0,-1 0-4 15,5 0 6 1,-2 1-18-16,4 1 9 0,1-2-6 15,5 2 6 1,-1-2 0-16,3-2 0 0,0 0 0 16,0 0-18-1,0-2 6-15,0 0 11 0,0 0 2 16,0 2 5-16,12 1-6 16,5 2 0-16,0 1 10 15,6 1 0-15,-1 1-12 16,-2-1 2-16,0-2 0 15,-3 0-6-15,-3-3 12 16,-2 0-6-16,-1-5 0 0,-6 0-2 16,-1 1 1-1,-1-4-4-15,-3 2-3 0,0 0 8 16,0 1 1 0,0 0 0-16,0 3 9 0,0-2-2 15,-3 1-8 1,-9 1 0-16,0-3 1 0,-5 2 15 15,1-5-15-15,-5 4 7 16,1-3 11-16,1-1-18 16,4-2 22-16,2 3-17 15,4-3-6-15,3 0 16 16,4 0-16-16,2 0 8 16,0 0-8-16,0 0-3 15,0 0-101-15,0-3-214 0</inkml:trace>
          <inkml:trace contextRef="#ctx0" brushRef="#br0" timeOffset="196783.0622">26930 5495 537 0,'0'0'232'0,"0"0"-28"0,0 0-74 78,0 0-74-78,0 0-45 0,0 0-9 0,0 0-4 0,123-37 4 0,-103 37-2 0,-6 0 0 0,-1 0 1 0,2 0 3 16,2 0-4-16,0 0 0 0,0 0-1 15,3 0 1-15,0 0 0 16,-3 0 0-16,12 0-40 0,-6 0-102 15,2 0-255-15</inkml:trace>
          <inkml:trace contextRef="#ctx0" brushRef="#br0" timeOffset="196513.0771">27090 5558 527 0,'0'0'268'15,"0"0"-53"-15,0 0-57 0,0 0-62 16,0 0-67-16,0 0-13 15,0 0-16-15,5-17-3 16,-5 17-3-16,0 0-10 16,0 3 7-16,3 11 3 15,-3 1 6-15,0-1 0 16,0 3 5-16,0-2-5 16,0 2 0-16,0 5 0 15,0-3 1-15,0 3 1 16,-3-3-2-16,0 3 0 15,1-5 3-15,2-2 6 0,-3-5-9 16,3-2 0 0,0-3-11-16,0 0-15 0,0-5-74 15,0 0-12 1,-4 0-28-16,2 0-89 16,-1 0-171-16</inkml:trace>
          <inkml:trace contextRef="#ctx0" brushRef="#br0" timeOffset="197371.5405">27553 5486 454 0,'0'0'227'16,"0"0"-22"-16,0 0-33 0,0 0-57 15,0 0-81 1,0 0-33-16,0 0-2 0,-12-14-13 15,9 23 14 1,-2 3 8-16,2 5-7 0,-2 0-1 16,1 0 32-1,-1 3-22-15,2 1 32 0,1 2-22 16,-1 0 5 0,-1 4-8-16,4-3-15 0,0 5-2 15,0 1 1-15,0-2 9 0,0 0-11 16,0 1 1-1,9-3 0-15,-1-3 11 0,-1-3-11 16,1-6 0 0,1-2 0-16,-1-7 0 0,1-3 3 15,4-2 4 1,7 0 34-16,7-7 2 0,7-14-30 16,3-2-4-16,2-5-9 15,4-3 2-15,0-1 6 16,-3-5-7-16,-3 2 4 15,-6-2 1-15,-3 6-6 16,-8 4 0-16,-3 5 0 16,-5 8 2-16,-7 4 12 15,-5 4-13-15,0 3 1 16,0 3-2-16,0 0-34 16,0 0-54-16,0 0-69 15,0 0-161-15,0 0-184 0</inkml:trace>
        </inkml:traceGroup>
      </inkml:traceGroup>
      <inkml:traceGroup>
        <inkml:annotationXML>
          <emma:emma xmlns:emma="http://www.w3.org/2003/04/emma" version="1.0">
            <emma:interpretation id="{6B19E456-201E-48C7-A8BD-77076BE43CFF}" emma:medium="tactile" emma:mode="ink">
              <msink:context xmlns:msink="http://schemas.microsoft.com/ink/2010/main" type="line" rotatedBoundingBox="3275,10447 18738,11372 18674,12447 3211,11522"/>
            </emma:interpretation>
          </emma:emma>
        </inkml:annotationXML>
        <inkml:traceGroup>
          <inkml:annotationXML>
            <emma:emma xmlns:emma="http://www.w3.org/2003/04/emma" version="1.0">
              <emma:interpretation id="{0408D420-85A6-4E45-9F6A-AE4EA5280A08}" emma:medium="tactile" emma:mode="ink">
                <msink:context xmlns:msink="http://schemas.microsoft.com/ink/2010/main" type="inkWord" rotatedBoundingBox="3255,10771 6283,10953 6253,11449 3226,11267"/>
              </emma:interpretation>
              <emma:one-of disjunction-type="recognition" id="oneOf36">
                <emma:interpretation id="interp180" emma:lang="en-US" emma:confidence="0.5">
                  <emma:literal>MFTE</emma:literal>
                </emma:interpretation>
                <emma:interpretation id="interp181" emma:lang="en-US" emma:confidence="0">
                  <emma:literal>MFFTE</emma:literal>
                </emma:interpretation>
                <emma:interpretation id="interp182" emma:lang="en-US" emma:confidence="0.5">
                  <emma:literal>M A TE</emma:literal>
                </emma:interpretation>
                <emma:interpretation id="interp183" emma:lang="en-US" emma:confidence="0">
                  <emma:literal>MFJE</emma:literal>
                </emma:interpretation>
                <emma:interpretation id="interp184" emma:lang="en-US" emma:confidence="0">
                  <emma:literal>MFRATE</emma:literal>
                </emma:interpretation>
              </emma:one-of>
            </emma:emma>
          </inkml:annotationXML>
          <inkml:trace contextRef="#ctx0" brushRef="#br0" timeOffset="200641.3413">2034 5999 52 0,'0'0'348'0,"0"0"-195"15,0 0-12-15,0 0 2 16,0 0-33-16,0 0-16 15,0 0-39-15,8-17-23 16,-8 17-4-16,0 0-26 16,0 0-1-16,-3 9 4 15,-8 13-4-15,-6 3 56 16,0 3-34-16,-3 4-8 16,-3 0-1-16,0 4-12 0,1-3-2 15,-3 3 0 1,-2-5 1-16,2-6 5 0,3-1-5 15,5-9-1 1,2-2 0-16,6-7-12 0,4-2-15 16,2-2-44-1,3-2-10-15,0 0 46 0,0 0 5 16,5-6-35 0,15-11-71-16,9-8-52 0,11-14 1 15,-9 6-47-15,-3 3 16 0</inkml:trace>
          <inkml:trace contextRef="#ctx0" brushRef="#br0" timeOffset="200721.3339">2034 5999 33 0</inkml:trace>
          <inkml:trace contextRef="#ctx0" brushRef="#br0" timeOffset="200945.7167">2034 5999 33 0,'-80'46'163'0,"80"-66"34"0,3-1 39 0,-3 4-47 0,3-1-31 16,2 3-50-16,2 2-44 0,6 5-51 16,4 1 1-16,3 2-12 15,4 5-1-15,1 0 31 16,-3 0-22-16,-2 0 0 15,-3 5 15-15,3 10-25 16,-6 2 18-16,3 2 9 16,-2 0-5-1,-1 5 3-15,0-3-25 16,0 4 13-16,1-1-3 0,-1 3-4 16,3 0-4-16,-3 0-2 0,0-4-8 31,-2 0 7-31,-4-5-54 0,1-2-2 47,-6-1-15-47,-3-5-70 0,0 0-18 0,0 1 7 0,-15-1-52 0,-2-5-81 0</inkml:trace>
          <inkml:trace contextRef="#ctx0" brushRef="#br0" timeOffset="201215.6993">1945 6276 339 0,'0'0'189'15,"0"0"-16"1,0 0-13-16,0 0-56 0,0 0-82 16,0 0 1-16,0 0 7 15,0 0 2-15,118-42-6 16,-79 30 3-16,1 2-29 15,-12 0 12-15,-7 5-12 16,-11-1 0-16,-5 6 12 16,-1 0-12-16,-4 0-7 15,0 0-58-15,3 0-211 16,0 0-337-16</inkml:trace>
          <inkml:trace contextRef="#ctx0" brushRef="#br0" timeOffset="201635.6802">2858 6153 565 0,'0'0'348'16,"0"0"-129"-16,0 0-52 0,0 0-57 16,0 0-91-1,0 0-19-15,0 0-8 0,0 18-3 16,0 5 10-1,0 8 1-15,3 0 0 0,4-3-1 16,-5-3 2 0,-2-4-1-16,0-3 0 0,0-3-2 15,0-2-5 1,0 0 7-16,-17 0 0 0,-3 0-7 16,-6-1-5-16,6 1-49 0,3-4-94 15,9-6-141 1,5-3-59-16</inkml:trace>
          <inkml:trace contextRef="#ctx0" brushRef="#br0" timeOffset="202039.4275">2614 6135 15 0,'0'0'223'15,"0"0"-63"-15,0 0 3 16,0 0-8-16,148-22-80 16,-116 19-4-16,-7 3-11 0,0-3 1 15,-5 1 27 1,1-1-14-16,-11 0-22 15,5 2 9-15,-3-7-25 0,3 2 5 16,3-4-38-16,5 2 4 16,-3-1-1-16,0 1-6 15,0 3-13-15,0 2-41 16,2 3-122-16,-5 0-136 16,-2 0-252-16</inkml:trace>
          <inkml:trace contextRef="#ctx0" brushRef="#br0" timeOffset="202388.4063">3284 6164 517 0,'0'0'228'0,"0"0"-49"0,0 0-28 16,0 0-68-16,0 0-39 0,0 0-44 16,0 0-6-1,0 7 5-15,7 7 0 0,-2 3 1 16,-2 3 0 0,4 1 1-16,-2-1 4 0,-2-3-4 15,2-3 25 1,1 1-5-16,2 1-20 0,2-4-1 15,3 4 0-15,7-3 0 16,6-1 7-16,8-1-7 16,6-6 6-16,9-4 1 0,-2-1-7 15,2 0 0 1,-9 0-9-16,-6 0-17 16,-9 0-3-16,-5-1-53 15,-6-4-67-15,-5-3-10 16,-3 0-92-16,-6-2-137 0</inkml:trace>
          <inkml:trace contextRef="#ctx0" brushRef="#br0" timeOffset="202728.3859">3447 6110 205 0,'0'0'201'0,"0"0"-31"0,0 0-16 16,0 0-53-1,0 0-36-15,0 0-3 0,0 0-41 16,171-24-3-16,-123 17-13 0,3-3 3 16,-5 0-15-1,-3 0 7-15,-12-1-71 0,-14 3-72 16,-11 3-49 0,-6 0-90-16</inkml:trace>
          <inkml:trace contextRef="#ctx0" brushRef="#br0" timeOffset="203028.3681">3390 6199 72 0,'0'0'300'15,"0"0"-86"-15,0 0-96 0,0 0-53 16,0 0-65-16,0 0-4 0,0 0 4 16,29 8 82-1,-4 0-41-15,2-6 24 0,0 0-8 16,2 1-15 0,-4-3-24-16,2 3-17 0,-5-3-1 15,1 0-29 1,-4 0-182-16,-4 0-177 0</inkml:trace>
          <inkml:trace contextRef="#ctx0" brushRef="#br0" timeOffset="200021.3769">921 5987 59 0,'0'0'208'0,"0"0"-35"16,0 0-23-16,0 0-10 15,0 0 0-15,0 0-37 0,0 0-16 16,0-37-5-1,0 36-31-15,0 1 11 0,0 0-24 16,0 0-4 0,0 0-9-16,0 0-24 0,0 0-1 15,0 0 0 1,0 0-12-16,0 0 5 0,0 6 4 16,-12 13 3-16,2 6 5 0,-5 4 2 15,1 7-7 1,-1-1 0-16,5 5 0 0,-5-6 1 15,7-5-1 1,2-4 0-16,1-9 0 0,5-6 3 16,0-5-3-1,0-2 0-15,0-1-16 0,0-2 16 16,0 0-13 0,0 0 3-16,0 0 9 0,0 0-8 15,0 0 9-15,0 0-23 16,0-15-132-16,0-3 11 15,0-7-44-15,7-1-24 16,11-5 65-16,-1 3 51 16,-3-2 91-16,-2 1 5 15,-4 4 24 1,-1 2 110-16,-5 1-27 0,1 8 72 16,-3-1-29-16,0 7 6 0,0 3-14 15,0 0-84 1,0 5-38-16,0 0-20 0,0 0-5 15,8 0-29 1,6 10 14-16,9 8 4 0,6 1 16 31,-1 3 0-31,3-2 1 0,-2 0 4 0,-6-4-5 32,-6-1 0-32,-3-5 0 0,-6 1-13 0,1-3 12 15,-3-1-26-15,-1 0-11 16,2-2 37-1,1 2-22-15,3-2 23 32,0-4-1-32,3-1-3 0,4 0 3 0,1 0-11 0,4 0 12 0,6-13-10 15,-4-4 9 1,1-4 1-16,-3-2 3 0,-6-3-2 16,0 4-1-16,-6-2 26 15,-2 2-17-15,-4 0 18 16,0 8-1-16,-5 4 3 15,4 2-6-15,-4 3 6 16,0 5 3-16,0 0-32 16,0 0-5-16,0 0 3 15,0 0-33-15,0 3 2 16,0 12 24-16,0 3 5 16,0 2 3-16,0 1 1 15,0-3 0-15,0-1 2 0,0 2 4 16,0-2-3-1,-4 1 4-15,-1 0-5 0,0 0 8 16,-4 2-10 0,-2 6 0-16,-1-3 12 0,2 0-11 15,0-5-2 1,5-5 1-16,2-5-6 0,0-3-1 16,3-3-22-16,0 1-42 15,0-3-11-15,-3 0-80 16,3 0-85-16,0 0-161 0</inkml:trace>
        </inkml:traceGroup>
        <inkml:traceGroup>
          <inkml:annotationXML>
            <emma:emma xmlns:emma="http://www.w3.org/2003/04/emma" version="1.0">
              <emma:interpretation id="{2266BDD4-EA96-4252-B2CF-F35C8BFD7273}" emma:medium="tactile" emma:mode="ink">
                <msink:context xmlns:msink="http://schemas.microsoft.com/ink/2010/main" type="inkWord" rotatedBoundingBox="7225,10962 9263,11084 9229,11649 7192,11527"/>
              </emma:interpretation>
              <emma:one-of disjunction-type="recognition" id="oneOf37">
                <emma:interpretation id="interp185" emma:lang="en-US" emma:confidence="0.5">
                  <emma:literal>R;</emma:literal>
                </emma:interpretation>
                <emma:interpretation id="interp186" emma:lang="en-US" emma:confidence="0">
                  <emma:literal>r;</emma:literal>
                </emma:interpretation>
                <emma:interpretation id="interp187" emma:lang="en-US" emma:confidence="0">
                  <emma:literal>R,</emma:literal>
                </emma:interpretation>
                <emma:interpretation id="interp188" emma:lang="en-US" emma:confidence="0">
                  <emma:literal>R:</emma:literal>
                </emma:interpretation>
                <emma:interpretation id="interp189" emma:lang="en-US" emma:confidence="0">
                  <emma:literal>Re;</emma:literal>
                </emma:interpretation>
              </emma:one-of>
            </emma:emma>
          </inkml:annotationXML>
          <inkml:trace contextRef="#ctx0" brushRef="#br0" timeOffset="204318.2893">4824 6199 365 0,'0'0'195'0,"0"0"-93"0,0 0 25 15,0 0-34-15,0 0-93 16,0 0-7-1,0 0-6-15,-2 11 13 0,2 4 4 0,0 5 5 32,0 1 54-32,0-1-17 0,2 1-24 15,-2-1 30-15,0 6-14 16,0-3-37 0,0 3 20-16,0 1-10 0,0 0-3 15,-2-5 7-15,-8 1-14 0,5-7-2 16,2-3-17-1,3-8-24-15,0-2-9 0,0-3-22 16,0 0-1-16,0 0 39 0,-3 0 22 16,3 0 12-1,-3-8-40-15,-2-8 2 0,2-1 25 16,0-7-9 0,1 0-23-16,2-3 20 0,0-3-8 15,0-1-28 1,0 0 3-16,5 0 38 0,6 3 8 15,0 2 13-15,4 3 17 16,2 0 25-16,3 3-36 16,2 0 16-16,5 0-9 15,0 1-13-15,2 4 27 16,2 0-20-16,-2 1 3 16,-2 4-10-16,0 3 1 15,-2 5-1-15,-5-2 0 16,3 4-7-1,0 0 7-15,-3 0 1 0,-1 8 0 16,-1 7 6-16,-4 0-5 0,-3 1-2 16,-5 4 29-1,-3 1 18-15,0-3 17 0,-3 4-38 16,0-8-10 0,0 1-8-16,0 2-7 0,0-3-1 15,-3-1 1 1,-9 0 0-16,-2-3 27 0,0 0-5 15,-5-2 26-15,-5-3 10 16,-4 0-39-16,-4-2-7 16,-2-1-12-16,-3-2-1 15,0 0 10-15,0 0-9 16,0 0-1-16,10 0 0 16,3 0 2-16,11 0-1 15,3 0-1-15,8 3-13 16,2-3 13-16,0 2-32 15,0 1 2-15,5 4 28 16,15 4 2-16,9-1 7 0,3 3-1 16,5-1 4-1,2 2 25-15,1-3 7 0,-1 3 0 16,4-2-13 0,-5 3-28-16,-1-1 24 0,0-2-9 15,-7 2-9 1,-1-5 12-16,3 2-17 0,-7-3 11 15,2-1 0-15,-3-2-12 0,-4 2 8 16,-5 0-9 0,-8-2-40-16,-4-4-106 0,-3-1-378 0</inkml:trace>
          <inkml:trace contextRef="#ctx0" brushRef="#br0" timeOffset="204668.2681">5772 6386 605 0,'0'0'216'0,"0"0"-148"0,0 0 4 16,0 0-36-16,0 0-7 16,0 0-4-16,0 0 1 15,64 80 20-15,-44-62-23 32,-3-5 6-32,-5-3-28 0,-7-5 0 15,-5 2 5-15,0-2-6 0,0 2 0 31,-2 1-11-31,-38 6-70 0,1-4-147 16,2-3-299-16</inkml:trace>
          <inkml:trace contextRef="#ctx0" brushRef="#br0" timeOffset="204878.2563">5865 6248 215 0,'0'0'584'0,"0"0"-359"15,0 0-70-15,0 0-21 16,0 0-76-16,0 0-37 16,0 0-21-16,20-38-54 15,8 25-101-15,-4 1-208 16,-5 0-275-16</inkml:trace>
          <inkml:trace contextRef="#ctx0" brushRef="#br0" timeOffset="205698.2042">6309 6371 316 0,'0'0'284'16,"0"0"-89"-16,0 0-5 15,0 0-26-15,0 0-47 16,0 0-59-16,0 0-1 15,8-31-10-15,-4 31-41 0,-2-3 6 16,9 1-12 0,3-1-10-16,9 1 9 0,11-1 1 15,6-2 0 1,11 0 0-16,0 0-3 0,1 0 2 16,-1 0-13-1,-6 0-12-15,-5 2 25 0,-6 0-9 16,-5 1 10-1,-9 2 0-15,-12 0-10 0,-2 0 10 16,-6 0-9-16,0 0-2 0,0 0 11 16,0 0-10-1,0 2 10-15,-6 11 2 0,-5 8 4 16,-1 2-7 0,4 2 1-16,2 9-13 0,6-1-13 15,0 0-12 1,0 1 21-16,0-3 8 0,0-4 4 15,0-4 3-15,0-2 2 16,0-4 0-16,-11-1 0 16,-12-3 1-16,-2-3 28 15,-7 0 11-15,-2 0-24 16,6-1 19-16,3-5-22 16,4-1 4-16,10-3 20 15,-1 0-14-15,4 0 15 16,-1 0-27-16,1-3-1 15,2-4-3-15,-2-1-7 16,0-1 0-16,-1-5 0 0,1 1-50 16,-7-1-54-1,3-3-90-15,2 5-320 0</inkml:trace>
        </inkml:traceGroup>
        <inkml:traceGroup>
          <inkml:annotationXML>
            <emma:emma xmlns:emma="http://www.w3.org/2003/04/emma" version="1.0">
              <emma:interpretation id="{51AEA41E-0908-4DD0-963F-6ED8C06A3914}" emma:medium="tactile" emma:mode="ink">
                <msink:context xmlns:msink="http://schemas.microsoft.com/ink/2010/main" type="inkWord" rotatedBoundingBox="9805,11257 10515,11281 10500,11744 9790,11721"/>
              </emma:interpretation>
              <emma:one-of disjunction-type="recognition" id="oneOf38">
                <emma:interpretation id="interp190" emma:lang="en-US" emma:confidence="0.5">
                  <emma:literal>ALA</emma:literal>
                </emma:interpretation>
                <emma:interpretation id="interp191" emma:lang="en-US" emma:confidence="0.5">
                  <emma:literal>AL A</emma:literal>
                </emma:interpretation>
                <emma:interpretation id="interp192" emma:lang="en-US" emma:confidence="0.5">
                  <emma:literal>a LA</emma:literal>
                </emma:interpretation>
                <emma:interpretation id="interp193" emma:lang="en-US" emma:confidence="0">
                  <emma:literal>a LA]</emma:literal>
                </emma:interpretation>
                <emma:interpretation id="interp194" emma:lang="en-US" emma:confidence="0">
                  <emma:literal>AALA</emma:literal>
                </emma:interpretation>
              </emma:one-of>
            </emma:emma>
          </inkml:annotationXML>
          <inkml:trace contextRef="#ctx0" brushRef="#br0" timeOffset="206516.51">7705 6443 3 0,'0'0'532'0,"0"0"-401"15,0 0-11-15,0 0 45 0,0 0-37 16,0 0-57-1,0 0-34-15,-6-48-37 0,4 48 0 16,-1 0-7 0,0 0-6-16,1 0 4 0,-7 0 10 15,-3 12-1 1,-4 5 22-16,-8 8-15 0,2 4 10 16,2 0 5-16,0 2-21 15,3 1 10-15,-3-1-11 16,0 1 0-16,1-3 4 15,-8 0 2-15,2 0-6 16,3-7 0-16,1-4 1 16,7-3 2-16,5-7-3 15,4-3 0-15,5-5 0 0,0 0-19 16,0 0-10 0,0 0-42-16,0 0-31 0,8-2-67 15,6-14-227-15</inkml:trace>
          <inkml:trace contextRef="#ctx0" brushRef="#br0" timeOffset="206826.495">7751 6337 5 0,'0'0'614'0,"0"0"-507"0,0 0-52 15,0 0-5 1,0 0 14-16,0 0 5 0,0 0-25 16,68 80 0-1,-43-48 10-15,7 4-32 0,0-2 17 16,-5-3-6 0,3-4-13-16,-11-3 6 0,-2-6-24 15,-3 1 8-15,-2-7 3 0,-7 3-12 16,1-1 4-1,0 3-5-15,-4-2 0 0,1 3-7 16,0 0-35 0,3-5-94-16,-1-5-81 0,1-4-59 15,0-4-119-15</inkml:trace>
          <inkml:trace contextRef="#ctx0" brushRef="#br0" timeOffset="207136.4718">7709 6645 163 0,'0'0'329'0,"0"0"-195"0,0 0-4 16,0 0-49-1,0 0-52-15,0 0 13 0,0 0-32 16,192-7 6 0,-143 7-9-1,-9 0-4-15,-6 0-6 16,-6 0-65-16,-7 1-141 0,-11-1-129 0</inkml:trace>
        </inkml:traceGroup>
        <inkml:traceGroup>
          <inkml:annotationXML>
            <emma:emma xmlns:emma="http://www.w3.org/2003/04/emma" version="1.0">
              <emma:interpretation id="{FB3879EA-5642-453E-B1D3-2A5B616571E2}" emma:medium="tactile" emma:mode="ink">
                <msink:context xmlns:msink="http://schemas.microsoft.com/ink/2010/main" type="inkWord" rotatedBoundingBox="11081,11238 12365,11315 12335,11811 11051,11735"/>
              </emma:interpretation>
            </emma:emma>
          </inkml:annotationXML>
          <inkml:trace contextRef="#ctx0" brushRef="#br0" timeOffset="207686.4378">8743 6386 481 0,'0'0'411'16,"0"0"-190"-16,0 0-79 0,0 0-46 15,0 0-89 1,0 0 0-16,0 0-14 0,0 31-2 15,0-4 9 1,0 4 0-16,0-2 1 0,0-2 5 16,0 0-6-1,-8-5 0-15,-1 2 11 0,-2-3-4 16,-3 1-7 0,-3 2 0-16,-1-1 1 0,4-1 12 15,3-4-13-15,2-3-1 0,9-2 0 16,0-3-34-1,0 1 6-15,0-3 4 0,12-5 15 16,3 4 9 0,2-5 1-16,2 1 0 0,1-3 3 15,0 0-2 1,0 0-1-16,2 0 0 0,1 3 0 16,3-3-1-16,2 0 1 15,3 0 0-15,9 0 3 16,0 0-3-16,3 0-1 15,2 0-38 1,-5 0-59-16,3-16 11 0,-11 3-91 16,-16 1-190-16</inkml:trace>
          <inkml:trace contextRef="#ctx0" brushRef="#br0" timeOffset="208146.4102">9552 6524 614 0,'0'0'364'0,"0"0"-148"0,0 0-58 16,0 0-60 0,0 0-70-16,0 0-23 0,0 0-5 15,0 3-30-15,-9 17 29 16,3 5 1-16,0 2-3 15,-2 0 2 1,-4-1 2 0,4-3-1-16,-4 0 3 0,2-1 4 0,-2-2-7 15,-3-6 0 1,5 2 0-16,-2-3-4 0,4-3 4 16,1-2-44-16,5-3-55 0,2 0-60 15,0-2-6 1,0-3-14-16,0 0-55 0,9 0-141 0</inkml:trace>
          <inkml:trace contextRef="#ctx0" brushRef="#br0" timeOffset="208796.3708">9449 6683 542 0,'0'0'275'0,"0"0"-159"0,0 0 14 16,0 0-19-1,0 0-56-15,0 0-53 0,0 0 5 16,153-28-7-16,-104 23-1 16,0 2 0-16,-7 1 1 15,-5-1 0-15,-3 3-1 0,-9 0-16 16,-5 0-9-1,-3 0-6-15,0 0-62 0,-2 0-116 16,-7 0-178-16</inkml:trace>
          <inkml:trace contextRef="#ctx0" brushRef="#br0" timeOffset="208506.3896">9591 6371 411 0,'0'0'348'0,"0"0"-88"16,0 0-79-16,0 0-88 47,0 0-85-31,0 0-8-16,20-8-48 0,3 28 48 0,6 7 0 0,4 3 2 0,1 3 7 0,-5-2-2 0,-4-4-7 15,-8 0 0 1,0-1 0-16,-5-6 3 0,3 1-2 15,-7-1-1 1,4 0 0-16,-2-2 1 0,2 0 0 16,0 1-1-1,-7-5 0-15,3-1-1 0,-5-6 2 16,1 1-2 0,-4-2 0-16,0-4-60 0,0 3-21 15,-29-3-48-15,-3 1-262 0,2-3-167 0</inkml:trace>
        </inkml:traceGroup>
        <inkml:traceGroup>
          <inkml:annotationXML>
            <emma:emma xmlns:emma="http://www.w3.org/2003/04/emma" version="1.0">
              <emma:interpretation id="{D2F23F4D-C66E-49B3-93EB-CE505016863F}" emma:medium="tactile" emma:mode="ink">
                <msink:context xmlns:msink="http://schemas.microsoft.com/ink/2010/main" type="inkWord" rotatedBoundingBox="15427,11174 17177,11279 17113,12354 15363,12249"/>
              </emma:interpretation>
              <emma:one-of disjunction-type="recognition" id="oneOf39">
                <emma:interpretation id="interp195" emma:lang="en-US" emma:confidence="0.5">
                  <emma:literal>Cu</emma:literal>
                </emma:interpretation>
                <emma:interpretation id="interp196" emma:lang="en-US" emma:confidence="0">
                  <emma:literal>Cur</emma:literal>
                </emma:interpretation>
                <emma:interpretation id="interp197" emma:lang="en-US" emma:confidence="0">
                  <emma:literal>Cue</emma:literal>
                </emma:interpretation>
                <emma:interpretation id="interp198" emma:lang="en-US" emma:confidence="0">
                  <emma:literal>cu</emma:literal>
                </emma:interpretation>
                <emma:interpretation id="interp199" emma:lang="en-US" emma:confidence="0">
                  <emma:literal>Cuc</emma:literal>
                </emma:interpretation>
              </emma:one-of>
            </emma:emma>
          </inkml:annotationXML>
          <inkml:trace contextRef="#ctx0" brushRef="#br0" timeOffset="212467.2528">13886 6682 347 0,'0'0'104'0,"0"0"-75"0,0 0 34 16,0 0 22-1,0 0-47-15,0 0-27 0,0 0-5 16,91-58 89 0,-74 43 1-16,-6 2 18 0,-2 4 29 15,-6-3-69 1,-3 8-13-16,0-1-9 0,0 0-23 16,0 5 13-1,0 0-28-15,0 0-1 0,0 0-4 16,0 0-8-16,0 0-1 0,0-3 0 15,0 0 0 1,0 1 2-16,0-5-2 0,-5-1 0 16,-7 0 0-1,-3 0-4-15,-7-2 3 0,-6 5-6 16,-6-1 7 0,-3 6-6-16,0 0 6 15,0 0 0-15,5 11 0 16,1 9-8-16,5 6 8 0,0 4-2 15,6 6-9-15,3 3 1 16,7-3 10-16,0-1 0 16,5-6-1-16,0-6 1 15,1-3 0-15,1-4 0 16,1-1 0-16,2 0-1 16,0-2 2-16,0 5-1 15,0 0 0 1,5 2-2-16,19 0 2 0,3-1 0 15,10 0-14-15,7-2 8 16,1-5-10-16,1-1-64 0,-4-6 9 16,-5-2-76-1,-5-3 12-15,-7 0-32 0,-6 0-45 16,-4-14-31-16</inkml:trace>
          <inkml:trace contextRef="#ctx0" brushRef="#br0" timeOffset="213213.7407">14267 6824 654 0,'0'0'191'16,"0"0"-129"-1,0 0-30-15,0 0 5 0,0 0-37 16,0 0-14 0,0 0 13-16,-2 28-6 0,2-10 7 15,0 3 11 1,0-1 5-16,0 1 16 0,0-3-5 16,0-1-25-1,0 2 13-15,0-4-15 0,0 0-15 16,5 1 8-16,12-6-5 15,3-2 10-15,8-6-14 16,6-2-40-16,7 0 33 16,-1-2-50-16,2-20 17 15,-8 2 19-15,-6-2 35 16,-7-2 2-16,-8 0 20 16,-4 2 25-16,-6 5 48 15,-3-1 6-15,0 5 21 0,0 5-24 16,0 6-30-1,0-1-18-15,0 3-30 0,0 0-18 16,0 0 0 0,0 0-27-16,3 0-4 0,-1 0 30 15,1 0-10 1,3 3 11-16,-3 7 0 0,0 3-5 16,-3-2 5-1,2 3 0-15,-2 1 0 0,0-3 16 16,0 5-14-16,3-2 3 0,1 2-5 31,-1 0 1-31,2-3 0 0,0 1-1 16,4-3-23-16,2-5-22 0,6-7-100 15,0 0-79 1,0-5-164-16</inkml:trace>
          <inkml:trace contextRef="#ctx0" brushRef="#br0" timeOffset="214743.6474">13138 6435 111 0,'0'0'194'16,"0"0"-85"-1,0 0-45-15,0 0-5 0,0 0-29 16,0 0-7-1,0 0 22-15,-5-3 4 0,5 1 32 16,0 2-6-16,0 0-7 0,0 0-3 16,0 0-13-1,0 0 3-15,0 0-10 0,0 0-38 16,0 0 8 0,0 0-15-16,0 0-16 0,-4 0 3 15,1 0-26 1,-2 0 23-16,-3 21 13 0,1 1 3 15,-1 6-1-15,2 3 1 16,3 3 0-16,1-1 9 16,2 1 0-16,0-4 8 15,0 4 14-15,-3-2-14 16,-2-1 19-16,-5 3-18 16,-4-2 13-16,1 2 4 15,-7 5-26-15,3-1 7 16,0 3-9-16,2 3 2 15,3-1-7-15,4 0-2 16,6-2 0-16,2-2 4 0,0-4-2 16,0-9-2-1,0-3 0-15,2-5 9 0,4-4-6 16,-4-5-3 0,1-7 0-16,1 1 9 0,-2-3-9 15,6 0 8 1,4 0 0-16,11 0-8 0,8-5 21 15,9-8-20-15,0 3-1 0,2 2 0 16,4 1 0 0,-4 1-9-16,2 6-1 0,-11 0-25 15,-7 0 5 1,-11 0-69-16,-10 0-77 0,-5-2-21 16,0-6 33-1,-15-5-76-15</inkml:trace>
          <inkml:trace contextRef="#ctx0" brushRef="#br0" timeOffset="215123.6245">13158 6335 123 0,'0'0'215'15,"0"0"-65"-15,0 0-2 0,145 0-36 16,-108-2-29-16,-5-6-45 0,-13 1-24 16,-4 0 22-1,-7 3-15-15,-3-1-3 0,-2-1-18 16,3 2-26 0,5-4-109-16,1 1-121 0,0-1-240 0</inkml:trace>
        </inkml:traceGroup>
        <inkml:traceGroup>
          <inkml:annotationXML>
            <emma:emma xmlns:emma="http://www.w3.org/2003/04/emma" version="1.0">
              <emma:interpretation id="{D4A14A47-98BA-40AB-AF47-FDEF57FE7A07}" emma:medium="tactile" emma:mode="ink">
                <msink:context xmlns:msink="http://schemas.microsoft.com/ink/2010/main" type="inkWord" rotatedBoundingBox="17916,11769 18711,11816 18698,12037 17903,11989"/>
              </emma:interpretation>
            </emma:emma>
          </inkml:annotationXML>
          <inkml:trace contextRef="#ctx0" brushRef="#br0" timeOffset="216848.1156">15488 7057 205 0,'0'0'149'0,"0"0"-64"0,0 0-12 16,0 0-9-1,0 0 1-15,0 0-18 0,0 0 21 16,-4-3 7-1,4-1-18-15,0-4 16 0,0 1 1 16,0-6-41-16,0 2 19 0,0-4-40 16,12-2-11-1,2 0 5-15,6 0-6 0,3 1 0 16,3-2-2 0,-1 3-22-16,-5 5 16 0,-3 2-16 31,-2 5 1-31,-5 3 11 0,2 0-21 0,2 0 26 15,1 0 5-15,1 3-9 16,8 5 10-16,1-3 2 16,6-4-1-16,1 3 5 15,-2-1-4-15,-1-1-1 16,-6 1 0-16,-6-1-5 16,-5 6 3-16,-2-3 2 15,0 5 0-15,0-2-1 16,-1 2-2-16,-1 0 3 15,2 0 0-15,-5-3-2 16,0-2 1-16,-2 3 1 0,1-1 0 16,-2-5 1-1,-2 3-1-15,3-3 0 0,0-2 0 16,6 3 0 0,4-1 2-16,7-2-2 0,4 0 10 15,3 0-2 1,5 0-7-16,0 0-1 0,-5 0 0 15,0-2 1-15,-7-5 3 0,-10-5-3 16,-1 3 9 0,-3-2-5-16,-6-1-4 0,0-5-2 15,0 6-14 1,0-7-101-16,0 1-119 0,-6 8-68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55:02.2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03BD29-B169-43F7-9445-A60FE8A80724}" emma:medium="tactile" emma:mode="ink">
          <msink:context xmlns:msink="http://schemas.microsoft.com/ink/2010/main" type="inkDrawing" rotatedBoundingBox="8340,12124 11112,11281 11790,13512 9018,14355" hotPoints="11508,12942 10202,14248 8896,12942 10202,11636" semanticType="enclosure" shapeName="Circle"/>
        </emma:interpretation>
      </emma:emma>
    </inkml:annotationXML>
    <inkml:trace contextRef="#ctx0" brushRef="#br0">728 414 88 0,'0'0'28'15,"0"0"-8"-15,0 0 12 16,0 0 21-16,0 0 12 16,0 0-28-16,-22 0-15 15,19 0 0-15,-4 0-14 16,1 0 18-16,0 0 6 15,-1 0-2-15,1 0 21 0,0 0-18 16,-1 0-13-16,1 0 5 16,0 0-7-16,4 0 14 15,-3 0-21-15,5 0-10 16,-3 0 7-16,0 0-8 16,-5 0 0-16,-3 0-1 15,-5 0-17-15,2 0 18 16,-5 11-1-16,-3 1-8 15,3-1 8-15,-3 0 1 16,6-2 0-16,0-1 0 16,3 1 1-16,1-3-1 0,-1 0 0 15,4-4 2 1,-1 1-4-16,4-1 4 0,0 2-2 16,2-4 0-16,4 3 6 15,-3-1-12-15,-3 2 6 16,0 3-13-16,-7 2 11 15,4 2 1-15,-7 0 1 16,3 4 4-16,2-4 2 16,-3 1-7-16,4 2 1 15,-1-6 0-15,0 3-6 16,6-2 6-16,-4-1 0 16,1 3 0-16,3 2 2 15,-6-3-2-15,6 2 0 16,-4 2-4-16,2 3-2 15,-2 0 4-15,-1 0 2 0,1 5 0 16,3-3-5-16,-1 5 4 16,1-4 1-16,0-1 0 15,3 1 4-15,-4-7-4 16,1 5 1-16,3-6 17 16,-4-1-17-16,1-2 15 15,3 0-14-15,0 0-2 16,0-2 9-16,0 5-9 15,-4-1 1-15,4 4 14 16,-3-2-15-16,3 7 9 16,-1-2-9-16,1-2-1 15,0 0 1-15,3 2 0 16,-3-7 0-16,0 1 5 0,0-1 1 16,0-3-2-16,-1-1-4 15,1 0 0-15,0 2 13 16,0 2-13-16,-3 0 2 15,-1 3 2-15,1 1-2 16,-2 1 2-16,0 4-4 16,2 1 0-16,1 2 9 15,0-4-9-15,5 3 11 16,0 4 2-16,0-7-13 16,0 5 19-16,0-8-17 15,0 2 0-15,0-5 12 16,-3 2-12-16,3-5 15 15,0 3-5-15,0 0-11 16,0 2 0-16,0 2-1 0,0 0 0 16,0 2 3-16,0 1 5 15,0-3-8-15,0 2 0 16,0 2 1-16,0-1 17 16,0-1-11-16,0 2 8 15,0-6 6-15,0 3-21 16,0 0 10-16,0-4-10 15,0-4 0-15,0 5 3 16,0-3-3-16,0 1 0 16,0 1-1-16,0 1 8 15,0 5-4-15,8 0-3 16,-3-1 0-16,4 2 1 16,-2-2-1-16,2 0 0 0,1 4 1 15,-1 0 0-15,1 0 4 16,2 2-5-16,1-5 0 15,-1 3 0-15,1-6 0 16,-4-1 0-16,4-1 0 16,0-1 1-16,-1 4 3 15,1-2-4-15,0 0 1 16,2 8-7-16,1-4 6 16,0 2 0-16,3-5 0 15,0 0-4-15,2-3 3 16,4 0 1-16,0-2 0 15,4 2 2-15,2-5-2 16,1 1-1-16,-4-4 1 0,4 0-2 16,-4-3 2-16,-2-3 0 15,2 0 0-15,-4 0 2 16,8 0-2-16,-1 0 0 16,4 0-1-16,6 0 2 15,3-3-1-15,0-3 0 16,4 0 0-16,1 1 5 15,2 2-4-15,-1 3 1 16,1 0 22-16,-4 0-24 16,-1 0-5-16,-5 0 4 15,-3 0 2-15,3 0 4 16,-6 0-3-16,3 0-2 16,0 0 6-16,0-5-5 15,3-8-1-15,5 0 9 16,1-1 23-16,1 3 17 0,2-4-42 15,-6 6-5 1,-1 1 4-16,3-3-4 0,-3 0-2 16,-2 0 0-16,3-4 0 15,0-1 10-15,0-2-4 16,1 1-5-16,-4 0 8 16,0-2-8-16,-5-4-1 15,6 0 0-15,-5-5 1 16,1-1 0-16,0-5-1 15,-3 3 0-15,-5-2 0 0,0-3 7 16,-6 6-8 0,-2-1 1-16,-6 0 0 0,0 0 7 15,-4-3-6-15,4-1 32 16,-3-1 9-16,2-1-42 16,-2 0 25-16,0-3-3 15,-1 2-21-15,1-5 32 16,-4 0-11-16,4 1-10 15,-3 2 15-15,-1 0-12 16,-3 2 9-16,4-5-24 16,-4 3 9-16,-3-2 3 15,4 2-6-15,-4-3 11 16,-3 2 9-16,0-3-26 16,0 5 20-16,0-1-12 15,0-1 2-15,0 5-3 0,0 3 0 16,0 1-1-16,-10 5 4 15,1 1-2-15,-1 3-9 16,1 1 1-16,-1 1 0 16,-2 4 3-16,-1-2-1 15,-6-4 3-15,-3-2 4 16,-3 0 1-16,-10-4-10 16,-3 0 0-16,-3-1 1 15,0-2 6-15,1 4-6 16,2 0-1-16,7 3 6 15,2-1 0-15,4 0-7 16,6 7 1-16,-3 1 0 16,3 2 0-16,0 1 0 0,-6-2 0 15,1 0-1 1,-6 3 3-16,0-3-2 0,-8-1 0 16,-3 5 2-16,-6-6 2 15,-1 0-3-15,1 6-1 16,1-4 22-16,1 2-12 15,4 5-10-15,7 1 0 16,-1 0 0-16,7 4 4 16,-1 1-4-16,7-1 0 15,3 2 0-15,3 2 7 16,2-7-7-16,-2 7 0 16,-3-4 0-16,0 5-5 0,-3-1 5 15,-3 1 0-15,-1 0 0 16,-2 0-16-16,-4 6 16 15,4 12-21-15,-4 3-14 16,4 8 22-16,1 2-30 16,-2 3 9-16,1 5 10 15,-1 4-87-15,4 0-6 16,-16 13-67-16,10-9-11 16,-1-7 41-16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55:13.4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CA757C-E1D5-4353-81CE-E94EB028502B}" emma:medium="tactile" emma:mode="ink">
          <msink:context xmlns:msink="http://schemas.microsoft.com/ink/2010/main" type="inkDrawing" rotatedBoundingBox="16221,11632 16303,16844 16196,16846 16114,11634" semanticType="callout" shapeName="Other">
            <msink:sourceLink direction="with" ref="{C3BFBE9E-F85C-4CB6-AA6F-1CB22ED2547F}"/>
          </msink:context>
        </emma:interpretation>
      </emma:emma>
    </inkml:annotationXML>
    <inkml:trace contextRef="#ctx0" brushRef="#br0">39-6 195 0,'0'0'125'15,"0"0"-110"-15,0 0-9 16,0 0-5-16,0 0 87 15,0 0 43-15,0-13-21 16,-3 13-25-16,3 0-36 16,0 0-30-16,0 0 23 15,0 0-33-15,0 0-9 16,0 0 0-16,0 9-5 16,0 8 5-16,0 6 0 0,0 0 0 15,0 2 13-15,0 4-11 16,0-2 14-16,0 4 15 15,0 7 0-15,0 3 27 16,0 5-31-16,0 8-27 16,0 0 21-16,0 2-11 15,0 1 19-15,-3 2-11 16,3-5-8-16,0 2-10 16,0-1 0-16,0-4 0 15,0 3-1-15,0 0 2 16,0-2-1-16,0 5 4 15,0 0 8-15,0 5-8 16,-3 7-4-16,-7 1 10 0,1 3 12 16,2 4-6-16,4 3-10 15,3-4 1-15,0 3-1 16,0-5-8-16,0-1 2 16,0-5 0-16,10-5 3 15,-1-7-3-15,-2 0 0 16,-1-1 1-16,-6 1 6 15,0 7-7-15,0 7 0 16,0 4 0-16,-6 11 28 16,-4 5-18-16,4 3 0 15,-1-2 2-15,4-3-5 16,3-6-7-16,0 0 1 0,0-5-1 16,0-6 15-16,7-3-15 15,2-4 0-15,-3 5 20 16,-2-1-19-16,-1 1 9 15,-3 9-10-15,0 4 0 16,0-6 29-16,0 12-8 16,0-8-11-16,0 3 8 15,0-2-17-15,0-2 25 16,3-6-9-16,0-5-16 16,3-3 16-16,4-2-6 15,-1-7-2-15,1-5-3 16,-1 6 2-16,1-7-7 15,-1 8-1-15,1 4 0 16,-1-6 1-16,-3 3-1 16,1-3 0-16,-4 2 0 0,0-5 6 15,-3-1-6-15,0-14 0 16,0 0 0-16,0-7-1 16,0-11 1-16,0-5 0 15,0-5 0-15,0-4-9 16,0-6-1-16,0 0-35 15,0 0-29-15,0 0 4 16,0-31-27-16,0-14-205 16,0-9-253-16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55:14.8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BFBE9E-F85C-4CB6-AA6F-1CB22ED2547F}" emma:medium="tactile" emma:mode="ink">
          <msink:context xmlns:msink="http://schemas.microsoft.com/ink/2010/main" type="inkDrawing" rotatedBoundingBox="15628,12285 16166,11521 16773,11949 16234,12712" shapeName="Other">
            <msink:destinationLink direction="with" ref="{2CCA757C-E1D5-4353-81CE-E94EB028502B}"/>
          </msink:context>
        </emma:interpretation>
      </emma:emma>
    </inkml:annotationXML>
    <inkml:trace contextRef="#ctx0" brushRef="#br0">28 719 13 0,'0'0'75'16,"0"0"35"-16,0 0-12 15,0 0-16-15,0 0 6 16,0 0-50-16,0 0-38 16,-29-104-5-16,32 97-74 0,20-5 40 15,8 1 20 1,1-6 9-16,-2-2 10 0,0-2-6 15,-3-4 6-15,-5 0 1 16,-3-1 0-16,0 3 16 16,-6 4 1-16,2-2-17 15,-5 5 8-15,2 1-9 16,1 1 0-16,0 1-1 16,-1-5 4-16,1-2 3 15,3 0 2-15,0 1 26 16,-2 0 25-16,3 1-22 15,-4 1 35-15,1 0 6 16,2 0-43-16,0-3 8 16,6 2-34-16,3 0-8 15,4-1-2-15,2-2 1 0,-2 4 0 16,-7 5-1-16,-6 2 2 16,-10 2 3-16,-3 7 31 15,-3 1 36-15,0-3 30 16,0 0-10-16,0-3-14 15,0 4-35-15,0 2-22 16,0 0 12-16,0 0-32 16,0 0-2-16,0 0-24 15,0 14-26-15,0 14 44 16,-9 9 7-16,-7 4 0 16,-6 5 1-16,-3 6 0 15,-7-1 0-15,4-4 6 16,-1-2-4-16,2-2 6 0,5-3 5 15,0 0-13 1,3 0 8-16,0 1-8 0,3 1 0 16,0-1 4-16,7-10-4 15,2-5 0-15,4-10 0 16,3-4 6-16,0-7-12 16,0-2 6-16,0-3 0 15,0 0 13-15,0 0 9 16,0-5 38-16,0-25-42 15,0-9-12-15,0-8-10 32,13-13 4-32,3-5 0 0,-1-6-1 15,1 0 9-15,0 1-8 0,-8 7 0 16,0 3 1-16,-5 13-1 0,-3 3 1 16,0 12 37-16,0 9 13 15,0 5-39-15,0 13 12 16,0 5-24-16,0 0-14 15,0 0-8-15,5 9-51 16,14 14 48-16,11 5 24 16,6 5 2-16,5 2 0 15,0-4-1-15,-3 1-1 16,-3-5 0-16,-3-2 1 16,-7-2 0-16,-3 3-1 15,-1-1 2-15,1 3 3 16,-3 4-4-16,3 2-5 15,-3 5-6-15,0-5-7 0,-3 0-9 16,-4-6-5-16,-2-9 11 16,-7-4 21-16,-3-6 0 15,0-3 1-15,0-4 14 16,0-2 6-16,-22 3 33 16,-13-3-5-16,-12 0-27 15,-7 0 19-15,-8 0 17 16,-1 0-31-16,0 0 23 15,6 0-31-15,11 0-11 16,8 0-2-16,13 0-4 16,9 0-3-16,6 0 1 15,7 0-42-15,3 0 5 16,0 3-59-16,0 0-57 0,0 2-141 16,0 0-48-16,3-5-190 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55:16.0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1C2D41-504F-4A9D-9749-60E1BF84049B}" emma:medium="tactile" emma:mode="ink">
          <msink:context xmlns:msink="http://schemas.microsoft.com/ink/2010/main" type="inkDrawing" rotatedBoundingBox="17612,11745 17903,17310 17772,17317 17480,11751" semanticType="callout" shapeName="Other">
            <msink:sourceLink direction="with" ref="{586224F2-1A87-4B67-A9BD-69F9F407B0EC}"/>
          </msink:context>
        </emma:interpretation>
      </emma:emma>
    </inkml:annotationXML>
    <inkml:trace contextRef="#ctx0" brushRef="#br0">22 35 613 0,'0'0'107'0,"0"0"-21"15,0 0-28-15,0 0 1 16,0 0-15-16,0 0-21 16,0 0-3-16,-22-35-20 15,22 35-20-15,0 4-24 0,0 22 11 16,0 10 32-16,0 12 1 16,0 9 0-16,3 11 6 15,4 3-6-15,-1 3 19 16,4 4 11-16,-1 5-20 15,4-1 6-15,-4 5-16 16,-3 7 1-16,1 2 17 16,-4 7 11-16,0 1-13 15,3 7-15-15,4 5 9 16,1 25-10-16,3-8 19 16,-9 3 4-16,3 1 28 0,-8-25-27 15,3 9-6 1,0-4 2-16,2-7-20 0,6 4 20 15,5-8-15-15,3 11-4 16,2-1 9-16,4 1-9 16,-3-1 0-16,-6-6 2 15,-4-5-1-15,-5-4-3 16,-7 0 1-16,0 4 0 16,0 1 34-16,-7 1-3 15,-2-2-12-15,3-3 1 16,2-9-19-16,4-5 31 15,0-6-10-15,0-5-12 16,0-8 7-16,0 0-17 0,4 0 8 16,2-11-8-16,0 11 11 15,0-7-12-15,-6 6 1 16,0 3 0-16,0-6 2 16,0-4-2-16,0 2 0 15,0-12 21-15,0 0-20 16,-3-2 13-16,0 2-14 15,0-6 0-15,3-3 37 16,-3-2-29-16,3-3 3 16,0-6-7-16,0-6-3 15,0 1-1-15,0-1 0 16,0-7 1-16,0 1 1 16,0-11-2-16,0-2 0 15,0-1 0-15,0-5-4 0,3 0 2 16,0 0 2-16,3-5-16 15,1-15 1-15,-1-11-39 16,7 1-36-16,-4-14-27 16,-6-26-77-16,-3 5-118 15,0 3-327-15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7T15:55:17.4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6224F2-1A87-4B67-A9BD-69F9F407B0EC}" emma:medium="tactile" emma:mode="ink">
          <msink:context xmlns:msink="http://schemas.microsoft.com/ink/2010/main" type="inkDrawing" rotatedBoundingBox="16838,11849 17915,11465 18106,11998 17029,12383" shapeName="Other">
            <msink:destinationLink direction="with" ref="{C21C2D41-504F-4A9D-9749-60E1BF84049B}"/>
          </msink:context>
        </emma:interpretation>
      </emma:emma>
    </inkml:annotationXML>
    <inkml:trace contextRef="#ctx0" brushRef="#br0">242 116 101 0,'0'0'90'15,"0"0"-67"-15,0 0-23 16,0 0-14-16,0 0 13 16,0 0-6-16,0 0 7 15,29-51 0-15,-23 45 0 0,0 5 9 16,-4 1 40-16,1-4 46 16,2 2-10-16,-2-6-53 15,2 4-21-15,6-2-3 16,-3-2-6-16,1 2 4 15,4 0 7-15,-7 0 3 16,-1 5 42-16,-3-3 15 16,-2 0 4-16,3 3 12 15,-3 1-24-15,0 0-13 16,0 0-31-16,0 0-20 16,0 0 0-16,0 0-1 15,0 0-1-15,0 0 1 16,0 0-19-16,0 14 19 0,0 11 20 15,-10 9-3-15,-4 5 22 16,-5 8-31-16,-8 4 2 16,3-1 4-16,-1 1-13 15,-3 5 18-15,-4-2-2 16,4 0-5-16,-4-3 21 16,7-3-18-16,0-6-4 15,2-2 5-15,6-13-16 16,4-3 20-16,2-10-20 15,5-8 2-15,6-4 5 16,0-2-4-16,0 0 11 16,0-2 52-16,0-23-11 15,0-16-55-15,14-12-10 16,5-9-9-16,8-9 11 16,-2 1 8-16,4 3 0 0,-4 11 0 15,-6 11 4-15,0 5-5 16,-7 9 1-16,1 8 0 15,-7 7 5-15,4 4-5 16,-4 3 2-16,7 4-2 16,6-4-6-16,6 4-1 15,10-3-4-15,5-4-20 16,4 5 22-16,0-7-27 16,-3 4 10-16,-6 2 25 15,-10-1-18-15,-6 6 19 16,-11 1 0-16,-3 2-7 15,1 0-5-15,-1 2 14 0,9 15-2 16,2 10 3-16,3 0 6 16,8 7-9-16,11 1 0 15,9-3-1-15,13 0 0 16,3-1 2-16,-1-2-1 16,-5-9 0-16,-16-7 1 15,-12-1-2-15,-20-7-4 16,-6-2 5-16,-3-3 18 15,-3 3 34-15,-28-3 16 16,-17 0-22-16,-12 2-30 16,-5 2 23-16,-1 1-24 15,6-1-15-15,9 1 41 16,13-3-31-16,11 2-3 0,5-2-4 16,3 4 6-16,0-3-11 15,0 5 2-15,0-2-2 16,-6 3 1-16,3 0 1 15,-3 1-1-15,-1 2 1 16,-21 13-80-16,9-5-143 16,-3-4-395-16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09:59:16.9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7CAE53-F601-471D-B8B3-5A27427C2FA2}" emma:medium="tactile" emma:mode="ink">
          <msink:context xmlns:msink="http://schemas.microsoft.com/ink/2010/main" type="inkDrawing" rotatedBoundingBox="25553,12583 27534,12545 27535,12590 25554,12628" semanticType="underline" shapeName="Other">
            <msink:sourceLink direction="with" ref="{C5BC7446-9872-4D8C-80D4-3653DF043131}"/>
          </msink:context>
        </emma:interpretation>
      </emma:emma>
    </inkml:annotationXML>
    <inkml:trace contextRef="#ctx0" brushRef="#br0">0 54 147 0,'0'0'332'15,"0"0"-156"-15,0 0-49 0,0 0-29 16,0 0-53 0,0 0-19-16,0 0 18 0,102 0-7 15,-76 0 17 1,3 0 28-16,4-4-33 0,7 2 8 16,2-2-9-16,10-2-25 0,10 4 13 15,12-2-23 1,3 4-4-16,11 0 4 15,2 0-12-15,-2 0-1 16,-2 0 0-16,-4 0 1 16,-3 4-6-1,-8 2 5-15,-2 0 0 0,-4-4 0 16,2-2-13-16,-9 0 6 0,2 0-26 16,-4 0-11-16,-4 0 17 15,-2-6-14-15,-5-6-14 16,-2 4 28-16,0 0-36 15,-1 0-10-15,1 2-26 16,3 3-15-16,-4 3-29 16,-2 0 6-16,-14 0 10 15,-13 0-119-15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05T09:59:02.03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4EE05E-E8DC-49E7-B3D6-BCCC10720B6F}" emma:medium="tactile" emma:mode="ink">
          <msink:context xmlns:msink="http://schemas.microsoft.com/ink/2010/main" type="writingRegion" rotatedBoundingBox="1939,11818 27840,11371 27961,18361 2060,18809"/>
        </emma:interpretation>
      </emma:emma>
    </inkml:annotationXML>
    <inkml:traceGroup>
      <inkml:annotationXML>
        <emma:emma xmlns:emma="http://www.w3.org/2003/04/emma" version="1.0">
          <emma:interpretation id="{467458D6-043A-4710-B6E4-51F02E04520B}" emma:medium="tactile" emma:mode="ink">
            <msink:context xmlns:msink="http://schemas.microsoft.com/ink/2010/main" type="paragraph" rotatedBoundingBox="19785,11510 27825,11371 27861,13449 19821,135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141FF17-5ADB-4751-B392-26A3A0D4A8FC}" emma:medium="tactile" emma:mode="ink">
              <msink:context xmlns:msink="http://schemas.microsoft.com/ink/2010/main" type="line" rotatedBoundingBox="19785,11510 27825,11371 27843,12413 19803,12552"/>
            </emma:interpretation>
          </emma:emma>
        </inkml:annotationXML>
        <inkml:traceGroup>
          <inkml:annotationXML>
            <emma:emma xmlns:emma="http://www.w3.org/2003/04/emma" version="1.0">
              <emma:interpretation id="{E0A6BB4D-849C-4E86-BAD1-942DEAD0BA71}" emma:medium="tactile" emma:mode="ink">
                <msink:context xmlns:msink="http://schemas.microsoft.com/ink/2010/main" type="inkWord" rotatedBoundingBox="19786,11558 20555,11545 20573,12539 19803,12552"/>
              </emma:interpretation>
              <emma:one-of disjunction-type="recognition" id="oneOf0">
                <emma:interpretation id="interp0" emma:lang="en-US" emma:confidence="0.5">
                  <emma:literal>8,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08,</emma:literal>
                </emma:interpretation>
                <emma:interpretation id="interp3" emma:lang="en-US" emma:confidence="0">
                  <emma:literal>0,</emma:literal>
                </emma:interpretation>
                <emma:interpretation id="interp4" emma:lang="en-US" emma:confidence="0">
                  <emma:literal>00,</emma:literal>
                </emma:interpretation>
              </emma:one-of>
            </emma:emma>
          </inkml:annotationXML>
          <inkml:trace contextRef="#ctx0" brushRef="#br0">17681-2217 87 0,'0'0'101'16,"0"0"18"-16,0 0-15 0,0 0-30 15,0 0 10 1,0 0 12-16,0 0-6 0,-26 0-1 15,23 0-48 1,3 0-18-16,0 0-4 0,0 0-11 16,0 0-8-1,0 0 10-15,0 0 11 0,-3 0 38 16,3 0-20-16,-5 0-12 0,-1 0 1 16,3 0-19-1,-3 0 1-15,3 0-10 16,-2 0 0-16,5-4 8 15,0 4-6-15,0-2 15 16,-3-1 24-16,0-2-24 16,-3 0-2-16,-2 3-15 15,-1-4 0-15,-1 3-6 16,-3 3 6-16,-3 0 0 16,-1 0-1-16,2 0-1 0,1 0-5 15,0 3 7 1,5 5-4-16,-1-3-3 0,4 5 4 15,-1-1 3 1,-3 3-6-16,4-3 12 0,0 3-12 16,-2 1 6-1,5-2-3-15,-3 0-4 0,3 1 7 16,3 2-9-16,0 2-5 0,0-2-43 16,0 4 57-1,3-1 7-15,9 4-6 0,2-2 25 16,-4 0-19-1,0 1 0-15,-4 3-4 0,1-3-2 16,-4-6-2 0,0 1 1-16,-3-6 0 0,6 0 6 15,2-6-6 1,4-3-35-16,5 0 26 0,12 0 9 16,4 0 10-16,7 0 8 0,-1-9-17 15,1-5 18 1,-11 1-19-16,-6-1 8 0,-10-1-8 15,-3 0-1 1,-7-4 1-16,-3 3 0 0,0-6 6 16,0 3 1-1,0-3 6-15,0 2 25 0,0-1 4 16,0 0-42-16,0 1 13 16,0 2-7-16,0-2-6 15,0 2 1-15,0-2 0 16,0-1-2-16,-3 3 1 15,3 4-31-15,0-1 23 16,-3 5-16-16,-1 2 3 16,-2 5-7-16,-1 0 28 15,-2 3 1-15,-11 0-1 16,-3 0-15-16,-7 0 14 16,-2 0 1-16,1 0-1 0,8 0-14 15,11 6-134 1,2 8-53-16,7 1-49 0,-1-3-250 0</inkml:trace>
          <inkml:trace contextRef="#ctx0" brushRef="#br0" timeOffset="-28071.5091">17654-2535 129 0,'0'0'223'0,"0"0"-106"16,0 0-6 0,0 0 15-16,0 0-28 0,0 0-36 15,0 0-16 1,-6-39 13-16,-3 30-4 15,1-7 15-15,-4 3-25 16,2-2-12-16,-2 5 41 16,4-1-24-16,1 6 3 15,2 1-7-15,0 4-44 0,1 0 1 16,-4 0-3-16,-4 0-3 0,-5 0 1 31,0 4 2-31,-3 9-2 0,3 0-4 0,1-1-1 31,4 1 7-31,0 1 0 0,2-5 0 16,-2 2-5 0,4 1 6-16,-4-1-1 0,7 4 0 0,1 1-23 15,4 2 21-15,0 2-9 16,4 3-16-16,18-2-8 16,10-1 0-16,1-6-11 15,8 0 30-15,-2-4-7 16,-2-5 14-16,-2-2-4 15,-8-3 12-15,-3 0-1 16,-8 0 2-16,5 0 0 16,-1-8 5-16,2-11 3 15,6-5-4-15,4-4-4 16,2-3 0-16,-2 0 0 0,-2-2 0 16,-1-3-34-1,-7 3-12-15,-7 5-15 0,-7-1 34 16,-8 9 14-1,0 4 2-15,-8 9 10 0,-24 2-37 16,-7 5 22 0,-10 0 14-16,-1 0-42 0,-16 24-50 15,12-5-54-15,14-1-83 0</inkml:trace>
          <inkml:trace contextRef="#ctx0" brushRef="#br0" timeOffset="709.9567">18163-2059 195 0,'0'0'185'0,"0"0"-71"0,0 0 23 15,0 0 42 1,0 0-62-16,0 0 1 0,0 0-1 16,0-23-40-1,-3 23 13-15,0 0-47 0,0 0-35 16,-2 0-8-16,2 0-28 16,3 0 11-16,0 12 17 15,0 11-1-15,0 3-14 16,0 7 15-16,0 0-32 15,0 0 16-15,0-4-14 16,0 0 17-16,0-4-15 16,-3-3 18-16,0-3-3 15,-3 1 13-15,-2-4-65 16,2-1-20-16,3-1-70 16,0-6-90-16,0-8-265 0</inkml:trace>
        </inkml:traceGroup>
        <inkml:traceGroup>
          <inkml:annotationXML>
            <emma:emma xmlns:emma="http://www.w3.org/2003/04/emma" version="1.0">
              <emma:interpretation id="{C5BC7446-9872-4D8C-80D4-3653DF043131}" emma:medium="tactile" emma:mode="ink">
                <msink:context xmlns:msink="http://schemas.microsoft.com/ink/2010/main" type="inkWord" rotatedBoundingBox="20941,11490 27825,11371 27839,12204 20956,12323">
                  <msink:destinationLink direction="with" ref="{337CAE53-F601-471D-B8B3-5A27427C2FA2}"/>
                </msink:context>
              </emma:interpretation>
              <emma:one-of disjunction-type="recognition" id="oneOf1">
                <emma:interpretation id="interp5" emma:lang="en-US" emma:confidence="0.5">
                  <emma:literal>5.1022502</emma:literal>
                </emma:interpretation>
                <emma:interpretation id="interp6" emma:lang="en-US" emma:confidence="0">
                  <emma:literal>5.1022507</emma:literal>
                </emma:interpretation>
                <emma:interpretation id="interp7" emma:lang="en-US" emma:confidence="0">
                  <emma:literal>5.1022 s]</emma:literal>
                </emma:interpretation>
                <emma:interpretation id="interp8" emma:lang="en-US" emma:confidence="0">
                  <emma:literal>5.1022567</emma:literal>
                </emma:interpretation>
                <emma:interpretation id="interp9" emma:lang="en-US" emma:confidence="0">
                  <emma:literal>5.1022 s.]</emma:literal>
                </emma:interpretation>
              </emma:one-of>
            </emma:emma>
          </inkml:annotationXML>
          <inkml:trace contextRef="#ctx0" brushRef="#br0" timeOffset="1979.8812">18753-2691 327 0,'0'0'201'15,"0"0"-41"-15,0 0-32 0,0 0-38 16,0 0-48-16,0 0-12 0,0 0-24 16,43-8 1-1,-26 8 3-15,3 0 22 0,2 0 4 16,-2 0-5-1,3 0-30-15,3 0 20 0,0 0-21 16,4 0 12 0,2 0-6-16,-1 2-6 0,-6-2 0 15,-2 4-1 1,-3-2-10-16,-9 1-8 16,-2-3-10-16,-9 5-59 0,0-4-126 15,0-1-121-15</inkml:trace>
          <inkml:trace contextRef="#ctx0" brushRef="#br0" timeOffset="2389.8741">19330-2059 512 0,'0'0'164'0,"0"0"-86"0,0 0 74 16,0 0-5-1,0 0-99-15,0 0-12 0,0 0-14 16,0 0-21-16,0 0 27 16,0 0-1-16,0 0-12 15,0 0-9-15,-3 0-6 16,3 0 0-16,-9 0-84 15,3 0-175-15,-5 0-68 0</inkml:trace>
          <inkml:trace contextRef="#ctx0" brushRef="#br0" timeOffset="3079.8336">19727-2118 72 0,'0'0'352'0,"0"0"-235"15,0 0-52 1,0 0 9-16,0 0-41 0,133-161-16 16,-98 128-4-16,-5 6-6 15,-7 4-1-15,-6 5 1 16,-11 0 35-16,-3 3 32 15,0 1-45-15,-3 1-2 16,0 2 8-16,0 5-29 16,0 0 8-16,3 0-12 15,0 3 5-15,2 1 2 16,-2-2-9-16,0 2 0 0,0 2 4 16,0-3-3-1,-3 3-2-15,0 0 1 0,0 0-28 16,0 0 11-1,0 0-49-15,0 0 66 0,0 14-5 16,-3 4 14 0,-3 6 7-16,3 2 0 0,-2 5-15 15,2 3 24 1,0 5-24-16,0 2 0 0,-3 1 6 16,-2-2 2-16,-4 2-9 15,-2-4 0-15,-2-4 0 16,3-6 16-16,0-4-15 15,4-6 0-15,1-8-1 16,5 0-9-16,0-4-40 16,3-6-101-16,0 0-114 15</inkml:trace>
          <inkml:trace contextRef="#ctx0" brushRef="#br0" timeOffset="3683.5008">20528-2364 7 0,'0'0'81'0,"0"0"7"0,0 0 20 15,0 0-28-15,0 0-20 16,0 0 31-16,-49 152 29 15,40-128-61-15,1-1-11 16,5 1-19-16,0-4-16 16,3 1 8-16,0-3-20 15,0-2 0-15,0-3 16 16,0-3-17-16,14-2 20 16,-2-2-2-16,5-4 0 0,3-2 33 15,3 0-22 1,2 0 4-16,9 0-6 0,1-16-26 15,1-7 5 1,1-7-6-16,3-1-7 16,-5-2 6-16,-2-4 1 0,-4-4 0 15,-2 0 0-15,-11-3 2 0,-6 3 22 16,-7-2 5 0,-3 2 3-16,0 2 42 15,-17 4-37-15,-8 3-11 16,-12 8-10-16,-2 7-6 0,0 7-10 15,0 10 0 1,2 0-19-16,4 4-14 16,7 23-63-16,3 1-48 0,6 23-47 15,8-7-82 1,3-6-222-16</inkml:trace>
          <inkml:trace contextRef="#ctx0" brushRef="#br0" timeOffset="5032.551">21538-2542 84 0,'0'0'105'0,"0"0"29"16,0 0 39-16,0 0-17 16,0 0-7-16,0 0-39 0,0 0 0 15,-147 0 7 1,130 0-41-16,8 0 1 0,3 0-28 16,6 0-34-16,0 0 20 15,0 0-22-15,0 0-2 31,0 0-6-31,0 0-5 0,0 0 0 0,0 0-6 16,0 0-16-16,0 0 16 0,3-4-1 16,9-4 7-1,8-4 9-15,7 0-9 0,2 1 0 16,8-5-2 0,5 8-11-16,-2-4 3 0,-8 2 6 15,-2 5 4 1,-7 1 1-16,-11 2 7 0,-4 2-6 15,-5 0-2 1,-3 0-7-16,0 0 0 0,0 0 4 16,0 0 3-16,3 6-9 15,-3 9-7-15,0 5 0 16,0 2-10-16,0 3 26 16,0-2 6-16,0 5-6 15,-3-1 7-15,-11-4-7 16,-3 3-12-16,-5 1 11 15,-7-3 0-15,0 2 1 16,-5-5 17-16,8 0-16 0,4-4 1 16,2-6 8-1,6 3-4-15,5-3-5 0,1-2 6 16,5-6-5 0,0 0 14-16,3-3-15 0,0 0 18 15,0 0 6 1,0 0-25-16,0 0-6 0,0 0-10 15,3 0 12 1,11 0-5-16,9 0 18 0,6 0 5 16,13 0-1-16,1 0-11 0,7 0 6 15,-1 0-8 1,-3 0 1-16,-7-3-7 0,-2-3 6 16,-12 3-13-1,-5 0 10-15,-6 3-23 0,-11 0 14 16,0 0-11-1,-3 0-16-15,0 0-3 0,0-3-87 16,0 0-115-16,-14-6-55 0</inkml:trace>
          <inkml:trace contextRef="#ctx0" brushRef="#br0" timeOffset="5852.4824">22074-2611 341 0,'0'0'127'16,"0"0"-21"-16,0 0 40 15,0 0-103-15,0 0-22 16,0 0-14-16,0 0 17 15,151-61-5-15,-142 57 55 0,-2 2-3 16,-7 2-25 0,0 0-11-16,0 0-35 0,0 0 0 15,3 0 0 1,7 0-17-16,6 0 17 0,1 2 0 16,6 8 8-1,3-2 0-15,-3 2-8 0,-1-6 0 16,-2 5-2-1,-6 5-34-15,-11-4-19 0,0 2 2 16,-3-1 32-16,0 3 21 0,0-3 11 16,-3 0 17-1,-17 5 30-15,0 1-26 0,-5-2 7 16,2 2-17 0,-3 4-21-16,-2-3 38 0,3-1-27 15,5 4 1 1,0-3 10-16,3-4-21 0,5 2 4 15,1-8-6-15,2 1 1 16,3-3 9-16,2 0-10 16,-2 4 10-16,-1-4 27 15,0-1-37-15,1 4 13 16,6-6-13-16,0 0-19 16,0-1 11-16,0-2-24 15,3 0 32-15,20 4 39 16,10-4 12-16,7 0 4 15,2 0-43-15,-2 0-6 16,-5 0 1-16,-5 0-7 0,-7 0 0 16,-9 0 0-1,-5 0-31-15,-6 2-1 0,0-2-10 16,0 0-23 0,5 0-19-16,11 0-96 0,1 0-53 15,0-8-132-15</inkml:trace>
          <inkml:trace contextRef="#ctx0" brushRef="#br0" timeOffset="10291.957">23491-2342 111 0,'0'0'217'0,"0"0"-98"16,0 0 40-16,0 0 36 0,0 0-75 15,0 0-38 1,0 0-37-16,-23-6-33 0,20 6-12 15,0 0 17-15,3 0-7 16,0 0 93-16,0 0-16 16,0 0-12-16,0 0-17 15,0 0-29-15,0-6 26 16,0 1-40-16,0-6-14 16,6 1-1-1,6-2-3-15,5 0 2 0,3 0 1 16,-1 1-6-16,4-2-4 0,8-4 10 15,-2 0-19 1,4-4 13-16,2 0-14 0,-1 1 4 16,-5-4 7-1,-4 2 5-15,-5 5 3 0,-3 3 1 16,-6 6 0 0,-8-1 11-16,-3 4-1 0,0 5-11 15,0 0 1 1,0 0-38-16,0 0 13 0,0 0-7 15,0 0-44-15,0 10 50 16,0 10 8-16,0 2-1 16,9-2-41-16,4 1 0 15,1-4 14-15,1-2-2 16,-1 0-4-16,0-3 18 16,-8-3 5-16,0 2 29 15,-3 1-1-15,0-1-14 16,2 7 15-16,-5 0-19 0,3 2 19 15,3 5 14 1,0-5-12-16,4 2 4 0,4-2-6 16,-5-7 0-1,5 3 13-15,-5-7-12 0,-6-3 0 16,0 0-1 0,-3 0-3-16,0-3-14 0,0-1-35 15,0 3 52 1,0 3 17-16,-12 1 45 0,-8-1-1 15,-3 1 3-15,-4 0-43 0,1-5 10 16,0 1 3 0,3-2-2-16,-2-3 19 0,5 0-21 15,0 0 21 1,3 0 24-16,4 0-28 0,3 0-2 16,4-9-28-1,-1-3-8-15,4-3-2 0,0 6-7 16,0-1-6-16,3 9 6 15,-3-3 0-15,3 4 0 16,-3 0-39-16,-5 0-123 16,2 0-96-16,-5 4-84 0</inkml:trace>
          <inkml:trace contextRef="#ctx0" brushRef="#br0" timeOffset="11171.8757">24515-2588 103 0,'0'0'111'0,"0"0"-5"0,0 0-39 16,0 0-41 0,0 0 0-16,0 0-13 0,0 0 26 15,-50-1 13 1,41 1-5-16,-2 0 20 0,-6 7-28 15,2 3-16-15,-8 2 4 0,0 2 18 16,4-3-12 0,2 5-17-16,6-4-10 0,2 0-6 15,-2 3 1 1,-1 2 11-16,-1 4 49 0,-4 4-47 16,2-6 28-1,1 1 22-15,0-1-29 0,5-5-7 16,3-2-28-16,6 0-20 15,0 0 14 1,0 6-15-16,0-1 3 0,0 1 17 16,6 6 1-1,8-4 29-15,1 4-20 0,2-2-7 16,2-6 6 0,4-1 2-16,-3-3-10 0,3-2 12 15,3-5-11 1,4 1 12-16,5 0-1 0,9-6-6 15,5 2-6-15,3-2-10 0,7 0-25 16,-3 0-65 0,13 0-98-16,-13-6 3 0,-16-6-53 0</inkml:trace>
          <inkml:trace contextRef="#ctx0" brushRef="#br0" timeOffset="11671.8443">24564-2454 5 0,'0'0'103'0,"0"0"30"15,0 0-51-15,0 0 6 16,0 0-21-16,0 0-51 0,0 0 7 15,-34 95-9 1,31-90 5-16,0-1 8 0,3-4-9 16,-3 2 39-1,-3-2 43-15,-8 3-15 0,-5 0 28 16,-7 3-21 0,-5-1-48-16,2-1 9 0,6 2-31 15,7-2-11 1,2-2-3-16,5 1-8 0,3 0 0 15,-2 0-1-15,-1 3-44 0,3-1-25 16,1-1-112 0,2-2-111-16,3-2-56 0</inkml:trace>
          <inkml:trace contextRef="#ctx0" brushRef="#br0" timeOffset="12772.2958">23107-2758 155 0,'0'0'160'0,"0"0"-52"16,0 0-66-1,0 0-26-15,0 0 37 0,0 0 44 16,0 0 22 0,26-15 0-16,-26 15-25 0,-6 0 0 15,-5 0-78 1,5 0-6-16,0 0-2 0,-1 12 4 15,4 14 4-15,-3 10 4 16,2 5-19-16,4 6 12 16,0 1-13-16,0-1 0 15,0-3 3-15,0-6 6 16,0-5 2-16,0-2 10 16,0-9-4-16,0-5 21 15,-4 2-18-15,-5-2-1 16,0-1 18-16,1-2-24 15,2 4 2-15,0-3-15 16,1-4-3-16,5 4 2 0,0-3-10 16,0-2 0-1,0 0 11-15,0 4 7 0,0-7 6 16,0-1-13 0,0 0 3-16,0 0-9 0,0-3 4 15,0 0 2 1,0-1 13-16,0 2-13 0,5 1 0 15,7 5-16-15,11-2 10 0,10 4 6 16,10-3 12 0,6 0-12-16,1-4 23 0,2 0-22 15,-7-4 8 1,-8-1-9-16,-11 4 0 0,-10-4-5 16,-9 0 5-1,-7 0 0-15,0 0 0 16,0 0-3-16,0 0-26 15,-7 0-99-15,-6-4-149 16,1-7-94-16</inkml:trace>
          <inkml:trace contextRef="#ctx0" brushRef="#br0" timeOffset="13152.2696">23307-2856 41 0,'0'0'210'15,"0"0"-77"-15,0 0-87 0,213 6-4 16,-151-6-25 0,-9 0 2-16,-16 0 17 0,-11 0-11 15,-17 0 29 1,-6 0 36-16,-3 0-24 0,0-2-22 15,0-2-44-15,0 2-51 16,0-2-63-16,0 2-95 16</inkml:trace>
          <inkml:trace contextRef="#ctx0" brushRef="#br0" timeOffset="14114.1131">24819-2654 477 0,'0'0'250'0,"0"0"-57"0,0 0 1 16,0 0-85 0,0 0-70-16,0 0-31 0,0 0-6 15,89-45 5 1,-67 42-6-16,-5 0-1 0,0 1 12 15,-8 2-5 1,2 0-6-16,1 0 5 0,5 0-6 16,2 0 32-1,12 0-25-15,4 0 1 16,7 0 0-16,9 5 2 0,-6 0-10 16,1 1 0-1,-6-3 0-15,-12 3 0 0,-2 0 0 16,-9-2 0-1,-6 2 0-15,-5 0-12 0,-3-4 12 16,-3 2-10 0,0-2-8-16,0 2 17 0,0 0-38 15,0 4 36-15,0 1 3 0,0 1 1 16,0 6 18 0,0 3-5-16,0 5-13 0,0 3 20 15,0 3-5 1,3-1-10-16,5 3 0 0,-2 4 0 15,-6-2-5 1,0 0 8-16,0 2-9 0,0-1 23 16,-3-1-8-1,-11-3 11-15,2-1-9 0,-2-7-10 16,3-5-4-16,5-2-3 16,0-5 0-16,3-5 0 15,3-1 0-15,-3-2 0 16,-1-3 0-16,-3 0 6 15,-2 0 17-15,-7 0 12 0,-7 0-13 16,-8 0 4 0,2 0-25-16,3 0 5 15,4-3 1-15,8 3-1 0,5 0-6 16,4 0 0-16,5 0-19 16,0 0 9-16,0 0-86 15,23-3-165-15,4 1-111 16,-4-10-440-16</inkml:trace>
          <inkml:trace contextRef="#ctx0" brushRef="#br0" timeOffset="1549.9245">18714-2678 22 0,'0'0'108'0,"0"0"-83"0,0 0 42 16,0 0-2-1,0 0-4-15,0 0-3 0,0 0-30 16,-3 67 62-16,-3-55-28 0,3-1 0 16,-5-1 23-1,2-1-30-15,0 2 4 0,-5 1 5 16,2 3-34-1,-2 3-4-15,2 0-23 0,2-1-2 16,1 1-2 0,3 0 1-16,0-3 0 0,3-5 0 15,0-3-25 1,0-1 6-16,0-3 18 0,0 0 2 16,0-3-3-16,0 3 1 15,12-3-34-15,4 3 34 16,7 3-2-16,0 0 3 15,5 0 0-15,0 6 0 16,1 2-7-16,-1 1 1 16,-5 1 5-16,-4 1 1 15,-2-2-7-15,-2 2 7 16,-1-2 0-16,-5-3 0 0,-1-2-1 16,-5 4-17-1,-3-6-10-15,0 4 28 0,0 0 0 16,-3 3 25-1,-14 2 21-15,0 4-17 0,-6-1 13 16,1 1-26 0,-1 0 10-16,0-4 1 0,3-1-21 15,3-6 22 1,1-4 16-16,0 2 3 0,-3-7 21 16,-1-1-13-16,0 0-16 0,-3 0-6 15,7 0-24 1,-4 0 8-16,3-11-17 0,5-3-15 15,-2-2 15 1,4 4-50-16,10 1-78 0,0-4-93 16,0 6-42-1,10-3-145-15</inkml:trace>
        </inkml:traceGroup>
      </inkml:traceGroup>
      <inkml:traceGroup>
        <inkml:annotationXML>
          <emma:emma xmlns:emma="http://www.w3.org/2003/04/emma" version="1.0">
            <emma:interpretation id="{BD7315BD-D0C6-43F2-A500-AD5F86B8AD29}" emma:medium="tactile" emma:mode="ink">
              <msink:context xmlns:msink="http://schemas.microsoft.com/ink/2010/main" type="line" rotatedBoundingBox="25580,13039 27561,12645 27691,13297 25710,13691"/>
            </emma:interpretation>
          </emma:emma>
        </inkml:annotationXML>
        <inkml:traceGroup>
          <inkml:annotationXML>
            <emma:emma xmlns:emma="http://www.w3.org/2003/04/emma" version="1.0">
              <emma:interpretation id="{658A5234-32BE-41D3-9D72-B741F90FE327}" emma:medium="tactile" emma:mode="ink">
                <msink:context xmlns:msink="http://schemas.microsoft.com/ink/2010/main" type="inkWord" rotatedBoundingBox="25580,13039 27561,12645 27691,13297 25710,13691"/>
              </emma:interpretation>
              <emma:one-of disjunction-type="recognition" id="oneOf2">
                <emma:interpretation id="interp10" emma:lang="en-US" emma:confidence="0.5">
                  <emma:literal>curs</emma:literal>
                </emma:interpretation>
                <emma:interpretation id="interp11" emma:lang="en-US" emma:confidence="0.5">
                  <emma:literal>cu 3</emma:literal>
                </emma:interpretation>
                <emma:interpretation id="interp12" emma:lang="en-US" emma:confidence="0">
                  <emma:literal>can 3</emma:literal>
                </emma:interpretation>
                <emma:interpretation id="interp13" emma:lang="en-US" emma:confidence="0">
                  <emma:literal>an 3</emma:literal>
                </emma:interpretation>
                <emma:interpretation id="interp14" emma:lang="en-US" emma:confidence="0">
                  <emma:literal>Cu 3</emma:literal>
                </emma:interpretation>
              </emma:one-of>
            </emma:emma>
          </inkml:annotationXML>
          <inkml:trace contextRef="#ctx0" brushRef="#br0" timeOffset="16681.6354">23375-990 183 0,'0'0'104'16,"0"0"-68"-16,0 0 6 0,0 0 45 15,0 0-1 1,0 0 27-16,0 0 33 0,116-55-9 16,-116 55-11-16,0-3-3 15,0 0-44-15,0 0-9 16,0-3-35-16,0-3-24 15,0 0 8-15,0 1-19 16,0-6 0-16,3 4 0 16,-3 0-2-16,0-2 2 15,0 5-14-15,0-3-4 16,0 4 18-16,0-3 1 0,-17 0-1 16,2 3 0-1,-9 0-5-15,1 5 4 0,-3-4 1 16,3 4-2-1,0 1 2-15,3 0 6 0,4 0-6 16,3 0 0 0,3 0 1-16,4 0-3 0,3 0 2 15,-5 13-4 1,5 8 2-16,-3 5 2 0,0 4 0 16,-2-3 0-16,5 3-4 0,0-7 2 15,3 1-4 1,0-1 6-16,0-2-1 0,0-2-3 15,0-2 4 1,14-3-2-16,9 0 4 0,3 1 8 16,6 1-3-1,4-4-6-15,7-5-2 0,7-1-3 16,2-6-10-16,7 0 14 16,0 0-19-16,4 0 3 15,-5-9-10-15,-5-7-5 16,-8-2 18-1,-8-1-19-15,-5-1 14 0,-9-3 17 16,-3-3-2 0,-4-1 2-16,-2 0 1 0,-8 1 0 15,0 2 16-15,-6 3 7 16,0 9 27-16,0 4 10 16,0 4-49-16,0 4 16 15,0 0-27-15,0 0-9 0,0 0-1 16,0 6-19-16,0 16 16 15,0 1 4-15,0 4-11 16,0 2 18-16,0-3-3 16,0 1 5-16,0-3 0 15,0-4 2-15,0-2 4 16,0-3-6-16,0-3 1 16,0 0-2-16,0-4 0 15,0-3-6 1,14 1 1-16,9-2 12 0,3-4-6 15,7 0 0-15,-1 0-18 0,-2 0 18 16,-4 0-14 0,-6-5-2-16,-3-7 16 0,-5 0-5 15,-1 0 5 1,-2-7 0-16,-2-1 1 0,3 0-2 16,0-1 1-1,-1-3 0-15,-3 7 9 0,2-1-9 16,-5 3 15-16,-3 6 6 15,0 0-13-15,0 7 31 16,0 2-38-16,0 0 0 0,0 0 5 16,0 0-6-1,0 0-20-15,0 0-8 0,0 17 11 16,0 7 9 0,0-1 14-16,-3 1-6 0,0-1 10 15,-2 1-4 1,2-6 0-16,3-1-6 0,0-1 0 15,0-4-2-15,0 0 9 16,0-3-7-16,3-1 4 16,8-2 6-16,-2 0-10 15,2-4 0-15,-2 2 2 16,2-2 1-16,-2-2-2 16,4 0 0-16,0 0-1 15,0 0 0-15,4 0 0 16,3 0-1-16,3-12-24 0,0-2 17 15,2-5-11 1,6-1-4-16,-2 1 8 0,-3-3-25 16,-4 10 34-1,-8 4 4-15,-8 2-5 0,-6 6-3 16,0 0-2 0,0 0-36-16,0 0 47 0,0 0-25 15,0 0 25 1,0 0-6-16,0 8 7 0,3 2-1 15,5-2 2-15,-5 0-1 0,3-2 0 16,2 2-27 0,-2-3-31-16,0-3-27 15,0 4-84-15,-2-6-55 16</inkml:trace>
          <inkml:trace contextRef="#ctx0" brushRef="#br0" timeOffset="17762.5716">24961-1580 68 0,'0'0'382'15,"0"0"-207"-15,0 0-83 0,0 0-65 16,0 0-27-1,0 0-30-15,0 0 30 0,20-3 6 16,6 3 40 0,-1 0-26-16,-5 0 23 0,-6 0 4 15,-5 0-14 1,-6 0 4-16,-3 0-5 0,0 0 16 16,3 0-32-1,2 0-15-15,-2 0-2 0,3 6 1 16,0 9-18-16,1 4-1 0,-7-3 19 15,4 5 16 1,-4-3-2-16,0-4-12 0,0-2-4 16,0-3 11-1,-14 1-1-15,-9-2 49 0,-6 0-33 16,-4-2 11 0,4 4-13-16,6-9-21 0,6 4 15 15,6-4-16-15,5 3 2 16,6-4 3-16,0 0-4 15,0 0-2-15,0 0-14 16,0 0 11-16,0 0-9 16,0 0 13-16,3 0-22 15,14 0 20-15,0 0 3 16,0 0-1-16,2 6 0 16,-3 0-7-16,0 3 1 15,1 2 1-15,3-1 5 16,0-1-1-16,3 2 2 0,-4-2 6 15,4 0-7 1,0-3 0-16,-6-2 4 0,-1 6-4 16,-6-4 0-1,-7-3 0-15,-3 3-11 0,0 0 11 16,0 0 0 0,0 3 27-16,-13 2 25 0,-6 4-23 15,-4 0 3-15,-8 3-7 16,6 1-24-16,-6-2 16 15,8-3-15-15,0-3-2 16,8-1 11-16,2-4-11 16,6-4 13-16,-3-2 13 15,4 0-6-15,-5 0 15 16,-1 0-19-16,1-8-16 16,-6-11 12-16,2-1-12 15,-1 2 0-15,-4-2-1 16,0 5-35-16,-3 8-83 0,-16 7-100 15,7 0-100 1,-2 1-10-16</inkml:trace>
        </inkml:traceGroup>
      </inkml:traceGroup>
    </inkml:traceGroup>
    <inkml:traceGroup>
      <inkml:annotationXML>
        <emma:emma xmlns:emma="http://www.w3.org/2003/04/emma" version="1.0">
          <emma:interpretation id="{0B2D787E-54FE-4D52-9D18-10AF5CFA049C}" emma:medium="tactile" emma:mode="ink">
            <msink:context xmlns:msink="http://schemas.microsoft.com/ink/2010/main" type="paragraph" rotatedBoundingBox="1973,14066 18518,13686 18544,14795 1999,15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9ECF8-2C7D-4FDD-8B7E-E936C1CCE69A}" emma:medium="tactile" emma:mode="ink">
              <msink:context xmlns:msink="http://schemas.microsoft.com/ink/2010/main" type="line" rotatedBoundingBox="1973,14066 18518,13686 18544,14795 1999,15175"/>
            </emma:interpretation>
          </emma:emma>
        </inkml:annotationXML>
        <inkml:traceGroup>
          <inkml:annotationXML>
            <emma:emma xmlns:emma="http://www.w3.org/2003/04/emma" version="1.0">
              <emma:interpretation id="{C738071D-9354-4CA8-9B81-BEAB67CB4E04}" emma:medium="tactile" emma:mode="ink">
                <msink:context xmlns:msink="http://schemas.microsoft.com/ink/2010/main" type="inkWord" rotatedBoundingBox="1976,14201 2850,14181 2866,14851 1992,14871"/>
              </emma:interpretation>
              <emma:one-of disjunction-type="recognition" id="oneOf3">
                <emma:interpretation id="interp15" emma:lang="en-US" emma:confidence="0.5">
                  <emma:literal>I</emma:literal>
                </emma:interpretation>
                <emma:interpretation id="interp16" emma:lang="en-US" emma:confidence="0">
                  <emma:literal>#</emma:literal>
                </emma:interpretation>
                <emma:interpretation id="interp17" emma:lang="en-US" emma:confidence="0">
                  <emma:literal>*</emma:literal>
                </emma:interpretation>
                <emma:interpretation id="interp18" emma:lang="en-US" emma:confidence="0">
                  <emma:literal>E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69681.3364">-412 606 68 0,'0'0'180'16,"0"0"-108"-1,0 0-33-15,0 0-31 16,0 0 5-16,0 0-13 16,0 0 33-16,0 0 10 15,0 0 44-15,0 0 28 0,0 0 31 16,0 0 1-1,0 0-47-15,0 0-19 0,0 0-43 16,0 0-27 0,0 0 14-16,17 0-25 0,5 0 7 15,9-4 23 1,7-1-29-16,4-1 18 0,6 0-12 16,0 0-5-1,1 3 15-15,1-2-16 0,-1 2 9 16,-3 0-3-16,-1 3 2 0,-2-2-8 15,-4-2-1 1,1 0 6-16,3 2-2 0,-4-2-3 16,-2-1-1-1,-2 3 0-15,-2-4 6 0,-7 2-6 16,-6 2 0 0,-6 2-3-16,-5 0-9 0,-2 0 12 15,-7 0-7-15,3 0 7 16,-3 0-25-16,0 0 12 15,0 0-8-15,0 0-14 16,0 0 26-16,0 0-10 16,0 0-5-16,0-4-46 15,-13 4-157-15,-7-2-339 0</inkml:trace>
          <inkml:trace contextRef="#ctx0" brushRef="#br1" timeOffset="70461.2331">-365 83 108 0,'0'0'269'0,"0"0"-135"15,0 0-61-15,0 0 0 16,0 0 26-16,0 0-12 16,0 0 8-16,0-32-2 15,0 29-31-15,0-2 25 0,0 5-25 16,0-1-24-1,0-3 1-15,0 4-23 0,0 0 10 16,0 0-15 0,0 0-3-16,0 0 4 0,0 0-12 15,0 0 0-15,0 0 3 16,0 0 5-16,0-4-8 16,0 2 3-16,6-4 7 15,6 0 2-15,8-6-12 16,7 1 0-16,8-1 1 0,13 0 0 15,0 1-1 1,12-1 0-16,-3 4 0 0,3-1 0 16,-4 5 0-1,-7 2 0-15,-4-2 1 0,-8 4-1 16,-7 0 0 0,-4 0 0-16,-3 0 1 0,-6 0-1 15,-8 0 0-15,-3 0 0 16,-6 0-7-16,5 0 4 15,-5 0 3-15,0 0 0 16,0 0 0-16,0 0 6 16,0 0-6-16,0 0-15 15,0 0-21-15,0 0-113 16,0 0-98-16,0 10 11 16,-11-1-159-16</inkml:trace>
          <inkml:trace contextRef="#ctx0" brushRef="#br1" timeOffset="68911.3537">70 48 179 0,'0'0'231'16,"0"0"-68"-16,0 0-29 0,0 0-4 15,0 0-42 1,0 0-13-16,0 0-2 0,17-53-18 16,-17 53 17-1,0 0-8-15,0 0-8 0,0 0 28 16,0 0-24 0,0 0-6-16,0 0 4 0,0 0-50 15,0 0 1-15,0 0-9 0,0 0 2 16,0 0-2-1,0 0 1-15,0 0 0 0,0 0-1 16,0 0-5 0,0 0-2-16,0 0-5 0,0 0-21 15,0 0 31 1,0 5-18-16,0 15 20 16,0 8 28-16,0 3-27 15,-6 8 32-15,-5 2-33 0,2 0 9 16,-2 0-8-16,-1-2 0 15,2-2 9-15,4-4-10 16,-1-4 2-16,0-9-2 16,7 1 0-1,-3-6 0-15,3-4 1 0,-3 3-1 16,3-3 0 0,-3-5 0-16,3 0-10 0,0-4 9 15,0 2-5-15,0-4-11 0,0 0 10 16,0 0-12-1,0 0-23-15,0 0-31 0,0 0-94 16,0-4-85 0,0-14-265-16</inkml:trace>
        </inkml:traceGroup>
        <inkml:traceGroup>
          <inkml:annotationXML>
            <emma:emma xmlns:emma="http://www.w3.org/2003/04/emma" version="1.0">
              <emma:interpretation id="{87B5EC80-6541-472A-8725-3DEF2D697E25}" emma:medium="tactile" emma:mode="ink">
                <msink:context xmlns:msink="http://schemas.microsoft.com/ink/2010/main" type="inkWord" rotatedBoundingBox="3177,14127 5869,14065 5886,14808 3194,14870"/>
              </emma:interpretation>
              <emma:one-of disjunction-type="recognition" id="oneOf4">
                <emma:interpretation id="interp20" emma:lang="en-US" emma:confidence="0.5">
                  <emma:literal>202</emma:literal>
                </emma:interpretation>
                <emma:interpretation id="interp21" emma:lang="en-US" emma:confidence="0">
                  <emma:literal>204</emma:literal>
                </emma:interpretation>
                <emma:interpretation id="interp22" emma:lang="en-US" emma:confidence="0">
                  <emma:literal>201</emma:literal>
                </emma:interpretation>
                <emma:interpretation id="interp23" emma:lang="en-US" emma:confidence="0">
                  <emma:literal>2002</emma:literal>
                </emma:interpretation>
                <emma:interpretation id="interp24" emma:lang="en-US" emma:confidence="0">
                  <emma:literal>2062</emma:literal>
                </emma:interpretation>
              </emma:one-of>
            </emma:emma>
          </inkml:annotationXML>
          <inkml:trace contextRef="#ctx0" brushRef="#br1" timeOffset="71471.1664">776-41 415 0,'0'0'218'16,"0"0"-99"-16,0 0 39 0,0 0 15 15,0 0-98-15,0 0-9 16,0 0-7-16,0-11-11 15,0 7 8-15,0 2-40 16,0-6-6 0,0 3-2-16,13-3-7 0,6-2-1 15,9 2 0-15,1 0-3 16,7 0-6-16,-1 2 9 16,2 1 0-16,-1 5 0 15,-4 0 0-15,2 0-1 16,-5 0 1-16,-7 0-3 0,-2 0-3 15,-3 0 6 1,-6 4 0-16,-5 2-3 0,-6 0-10 16,0 5 10-1,0 3 3-15,0 8 0 0,-14 7 6 16,-9 5-5 0,-9 7 12-16,2-1-5 0,-2-3-1 15,1-1-8-15,5-4 1 16,1-3 0-16,-3-3-5 15,2 1 12-15,3-4-1 16,4-1 16-16,-1-4-21 16,0-1 8-16,8-2-9 15,-2-4 0-15,8-2 5 16,3-3-5-16,3-6 0 16,0 2 2-16,0-2-1 15,0 0-1-15,0 0 0 0,0 0-17 16,0 0 15-16,0 0-9 15,0 0-2 1,0 4 13-16,9 1-3 0,2 0 3 16,1 0 0-1,5-3 0-15,6 2 9 0,-1-4-6 16,4 2 9 0,5-2 0-16,-5 0-11 0,3 0 8 15,-2 0-9-15,2 0 0 0,1 0 6 16,-4 0-4-1,-3 0-2-15,0 0 4 0,-6 0 5 16,-2 0-10 0,-2-2 1-16,-2-2-6 0,-5 4 5 15,0-2 1 1,-3 2 0-16,-3 0-28 0,0 0-46 16,5-5-33-1,-5-3-114-15,0 0-151 0</inkml:trace>
          <inkml:trace contextRef="#ctx0" brushRef="#br1" timeOffset="72751.0894">1931-85 52 0,'0'0'120'0,"0"0"-6"15,0 0 47-15,0 0-29 16,0 0-31-16,0 0 16 0,0 0-41 15,-138 97-8 1,121-71 14-16,5 1-50 0,1-2 4 16,2 3 9-1,2-4-11-15,1-1 15 0,2 0-41 16,1-2 4 0,0-1 13-16,3-3-18 0,0 1-7 15,0-2 0-15,0-3 0 0,0 1 6 16,0-4-6-1,0 0-5-15,0-2 5 0,10 1-33 16,6 1 33 0,7-2 6-16,0-2-5 0,0 2 31 15,0-2-31 1,-4 0 8-16,1-1 1 0,0 4-4 16,-3-3-12-1,2-2 6-15,1-2-33 0,6-2 28 16,3 0 5-16,8 0 15 15,2-2-9-15,1-13-4 16,-1-3-4-16,-4 1-7 16,-4-1-19-16,-9-3 18 15,-2-3-13-15,-5-1 23 16,-4-6-1-16,3-1 5 16,-5-6-4-16,2 1 0 15,-5-4 0-15,0 3 7 0,-3-1-7 16,-3 0 10-1,0 8 29-15,0 0-30 0,0 9-2 16,-20 1 9 0,-3 5 0-16,0 2 26 0,1 4-23 15,-4 7-1 1,0 3-13-16,-2 0-4 0,3 0-2 16,-4 19 1-1,-5 5-20-15,5 3 11 0,-1 5-71 16,-16 11-68-16,10-5-149 0,1-4-302 0</inkml:trace>
          <inkml:trace contextRef="#ctx0" brushRef="#br1" timeOffset="73792.0824">3053-124 33 0,'0'0'635'16,"0"0"-530"-16,0 0-40 16,0 0-14-16,0 0-20 0,0 0-31 15,0 0-1 1,0 0 1-16,0 19 0 0,0 3 16 15,-3 9 33-15,-8 2-12 16,-1 4 6-16,-8 2-1 16,1-1-26-16,-1 3 13 15,-3-4-19-15,3 7-9 16,0 1 14-16,-2 2-14 16,2 4 6-16,0-4-7 15,3-8 1-15,4-2-2 16,3-8 1-16,4-9 0 0,2-5 6 15,4-7 3 1,0-4-6-16,0-4 4 0,0 0 3 16,0 0 60-1,0 0-17-15,0 0-9 0,0 0-5 16,4-4-36 0,16-7 5-16,12-7-8 0,8-1 0 15,2 1 2 1,1 0-2-16,-4 2 0 0,-2 7 6 15,-5 3-5-15,-6 4-1 16,4-4 0-16,-4 4 1 16,3-2 10-16,4 2-10 15,4-2 1-15,-5 2 4 16,4 2-5-16,-2-4-1 16,-2 2 0-16,-2-2 1 15,-4 4 2-15,-9 0-3 16,-11 0 0-16,-3 0-9 0,-3 0-9 15,0 0-8 1,0 0-17-16,-3 0-49 0,-34 10 27 16,6 4-160-1,-3-2-480-15</inkml:trace>
        </inkml:traceGroup>
        <inkml:traceGroup>
          <inkml:annotationXML>
            <emma:emma xmlns:emma="http://www.w3.org/2003/04/emma" version="1.0">
              <emma:interpretation id="{599499AA-A222-4C15-BDA7-F6BA94069F6A}" emma:medium="tactile" emma:mode="ink">
                <msink:context xmlns:msink="http://schemas.microsoft.com/ink/2010/main" type="inkWord" rotatedBoundingBox="6331,13966 10563,13869 10584,14750 6351,14847"/>
              </emma:interpretation>
              <emma:one-of disjunction-type="recognition" id="oneOf5">
                <emma:interpretation id="interp25" emma:lang="en-US" emma:confidence="0.5">
                  <emma:literal>ATORI'</emma:literal>
                </emma:interpretation>
                <emma:interpretation id="interp26" emma:lang="en-US" emma:confidence="0">
                  <emma:literal>ATOR,</emma:literal>
                </emma:interpretation>
                <emma:interpretation id="interp27" emma:lang="en-US" emma:confidence="0">
                  <emma:literal>ATOR;</emma:literal>
                </emma:interpretation>
                <emma:interpretation id="interp28" emma:lang="en-US" emma:confidence="0">
                  <emma:literal>ATORI;</emma:literal>
                </emma:interpretation>
                <emma:interpretation id="interp29" emma:lang="en-US" emma:confidence="0">
                  <emma:literal>ATORI''</emma:literal>
                </emma:interpretation>
              </emma:one-of>
            </emma:emma>
          </inkml:annotationXML>
          <inkml:trace contextRef="#ctx0" brushRef="#br1" timeOffset="77345.4224">5976-23 38 0,'0'0'109'0,"0"0"11"0,0 0 68 15,0 0 5-15,0 0-53 16,0 0-19-16,0 0-31 16,-115 27-61-1,106-19 4-15,-2 7-21 0,2 4 11 16,-5 0 14-16,5 9-37 16,-2-3 13-16,5 6-13 15,-1-5 9-15,4-3 0 0,3-2-9 16,0 0 0-1,0-2 36-15,0 0-35 0,0-1 7 16,13 0-8 0,4 0-32-16,3 0 32 0,6 2 0 15,3-5 5 1,7 2 22-16,4-2-27 0,-4-3 14 16,2-3-14-16,-4-8 7 15,-1 4-7-15,-1-5 1 16,-1 0-1-16,-3 0 5 15,6-5 6-15,-5-8-11 16,0-5 0-16,1 1 0 16,-1-7 13-16,2-3-12 15,-3-1 0-15,1-6 6 16,-1-2-6-16,-5-4-1 16,-4 1 0-16,-9-2 6 15,-4 0 6-15,-6 0 1 0,0 1 4 16,-13 3 1-1,-20 4 5-15,-7 7-10 0,-2 5 0 16,-4 6-7 0,4 12 8-16,2 3-14 0,8 0-8 15,-1 6 7 1,7 17-55-16,3 7 10 0,3 5-54 16,-6 22-49-16,6-10-54 0,-2-8-291 0</inkml:trace>
          <inkml:trace contextRef="#ctx0" brushRef="#br1" timeOffset="77992.9504">7055-32 451 0,'0'0'124'0,"0"0"-77"0,0 0 89 16,0 0-28-16,0 0-61 15,0 0-18-15,0 0-27 16,-3-3 6-16,-1 3-6 15,1 0-1-15,-3 9 32 16,3 2 0-16,-4 4-10 0,0 3 12 16,1 0-35-1,0 3 14-15,1 3-14 0,2 2 2 16,0 3 10 0,0 1-11-16,-3 0-1 0,-2 2 2 15,-1-1 6 1,-2-1-8-16,2-3 0 0,-1 1 0 15,4-5 9 1,-4-5-2-16,7-5 3 0,-4-3-5 16,7-4 2-16,0-6-8 0,0 0 1 15,0 0-10 1,0 0 1-16,0 0-24 0,0 0-38 16,0 3-42-1,0-3-100-15,0 3 87 0,0 0-76 16,-3-3-69-16</inkml:trace>
          <inkml:trace contextRef="#ctx0" brushRef="#br1" timeOffset="78853.1515">6862-79 23 0,'0'0'186'0,"0"0"-54"16,0 0 23-1,0 0-7-15,0 0-47 0,0 0-51 16,0 0-12-1,88-71-37-15,-76 71 8 0,5 0-5 16,6 0 5-16,11 0-6 0,5 0 7 16,4 0-10-1,2 0 25-15,1 0-3 0,-3 0 1 16,-4 0 0 0,1 0-22-16,-11 3 6 0,1 12-7 15,-10 2 0 1,-5 2 9-16,-4-5-9 0,-8 4-2 15,-3-3 1-15,0-3 2 16,0 2 27 0,0 2 12-16,-6-3-5 0,-14 5 47 15,-7-1-48 1,-2 5-3-16,-3-4-7 0,-2-1-24 16,1 1 16-1,4-4-14-15,3-2 6 0,0 0 18 16,-1-6-15-1,4 0 15-15,3-1 3 0,3-5-23 16,5 0 15-16,-2 0-20 0,5 0-1 16,-4 0 12-1,3 0-11-15,0 0-1 0,1 0 0 16,6 0 4 0,-2 0-14-16,2 0 10 0,3 0-17 15,-3 0 15 1,3 0-11-16,0 0 12 0,0 4-12 15,0 2-27-15,6 2 39 16,14 1 1-16,7 0 13 16,2 0 20-16,8 0-32 15,-2 0 25-15,1-3-20 16,-2 3 4-16,-8 2 8 16,-4-2-18-16,-5 3 0 15,-5-1-1-15,2 5 1 16,0-2 0-16,1 2 0 15,5-1 7-15,-1-1 0 16,4-2-7-16,5-4 0 0,-5-3 10 16,-4 1-8-1,-3-2-2-15,-6-4 0 0,-4 0 1 16,-6 0-14 0,0 0 13-16,-20 0-84 0,-11 0-268 15,-3-11-419-15</inkml:trace>
          <inkml:trace contextRef="#ctx0" brushRef="#br1" timeOffset="79493.117">8075-96 398 0,'0'0'379'0,"0"0"-207"16,0 0-39-16,0 0 2 0,0 0-108 16,0 0-26-1,0 0-2-15,-17 17-14 0,11 19 15 16,0 1 8 0,-2 9-1-16,-4 1-7 0,2-4 0 15,-3 2 0 1,3-4 2-16,1-2-1 0,3-5 0 15,-2-3 6 1,2-6-7-16,3 0 0 0,0-4 0 16,-5-4 0-16,5 1-2 15,-3-5 2-15,3 1 0 16,-2-3 3-16,2-2-3 16,0 0 0-16,0-3 0 15,0-3-25-15,-3-3-28 16,-5 0-184-16,2 0-415 15</inkml:trace>
          <inkml:trace contextRef="#ctx0" brushRef="#br1" timeOffset="79773.1153">8137-383 757 0,'0'0'297'0,"0"0"-164"0,0 0 43 15,0 0-44 1,0 0-112-16,0 0-14 0,0 0-6 16,0-12-83-1,3 12 50-15,8 0 1 0,-5 0-6 16,-3 9 5-1,-3 0-32-15,0 5-73 0,0-2-125 16,-6 0-223-16</inkml:trace>
          <inkml:trace contextRef="#ctx0" brushRef="#br1" timeOffset="74478.1709">4293-175 235 0,'0'0'305'0,"0"0"-167"0,0 0-22 15,0 0-14 1,0 0-71-16,0 0-24 0,0 0-3 16,-33-2-4-1,24 13 0-15,-5 5 0 0,5 2 1 16,-8 6-1-1,0 5 10-15,-2 6-10 0,-1 4 28 16,-6 0-12 0,0 6 11-16,-1 0 12 0,1-4-37 15,0-2 18-15,3-6-20 16,6-2 7-16,1-9 3 16,6-3-10-16,3-1 0 15,4-10 7-15,0 1 2 16,0-3-9-16,3-2 0 15,0-4 0-15,0 0 1 16,0 0-1-16,0 0-8 16,0 0-8-1,0 0-73-15,0 0-57 0,6-19-133 16,7-1-263-16</inkml:trace>
          <inkml:trace contextRef="#ctx0" brushRef="#br1" timeOffset="75117.2104">4030 168 582 0,'0'0'135'0,"0"0"-81"15,0 0 47-15,0 0-9 16,0 0-77-16,0 0 11 0,201-29-25 16,-146 24-1-1,-8 4 5-15,-12 1-4 0,-12 0-1 16,-4 0 0-16,-5 0-15 16,-5 0 15-16,2 0-8 15,1 0 2-15,12 0-65 16,-1 0-238-16</inkml:trace>
          <inkml:trace contextRef="#ctx0" brushRef="#br1" timeOffset="74829.8284">4155-174 375 0,'0'0'322'0,"0"0"-60"16,0 0-45-16,0 0-50 16,0 0-55-16,0 0-51 15,0 0-61-15,-26-34-6 16,32 34-11-16,20 0-6 15,10 2 17-15,7 18-6 0,0 11 12 16,-7 1 0-16,-4 3-21 16,-8 3 11-16,-1 4-3 15,-8-3 13-15,2 0-1 16,0 0 2-16,0-4 0 16,2-3 3-16,-3-2-3 15,3-4-1-15,-2-1 0 16,3-9-21-16,-3-2 19 15,-4-1-4-15,-3-7-1 16,-4 0 7-16,1-4-40 16,-4 2 22-16,-3-2-17 15,0-2-37-15,0 4 1 16,0-4-50-16,0 0-105 16,0 0-294-16</inkml:trace>
          <inkml:trace contextRef="#ctx0" brushRef="#br1" timeOffset="76195.4944">4867-35 188 0,'0'0'176'0,"0"0"-49"15,0 0 43 1,0 0-17-16,0 0 9 0,0 0-9 16,0 0-37-1,-3 0-3-15,3 0-58 0,0 0-20 16,0-2-2 0,0 2-27-16,0 0-12 0,6-4 2 15,17 4 4-15,10-2 5 0,7-2-5 16,2 2 0-1,1-2 0-15,0 2-14 0,-1-2 13 16,1 2 0 0,-4-1-17-16,-7 3 10 0,-1 0 3 15,-8 0 5 1,-4 0 0-16,0 0-6 0,-6 0-1 16,1 0-12-16,-8 0-23 15,0 0 41-15,-1 0-22 16,1 0 23-16,3 0-8 15,2-4 5-15,5 4 3 16,-3 0-43-16,3 0-38 16,1 0 29-16,-5-2-3 15,2 2-57-15,-11-9-67 16,0 3-93-16,-3-3-259 16</inkml:trace>
          <inkml:trace contextRef="#ctx0" brushRef="#br1" timeOffset="75595.5505">5152 31 126 0,'0'0'621'0,"0"0"-544"15,0 0-4-15,0 0 65 16,0 0-72-16,0 0-47 16,0 0-19-16,-4 17-1 15,4-3 1-15,-6 4 0 16,0 5 15-16,-1 1 9 16,1-1 14-16,0 3 10 15,2-5-47-15,4 0 16 0,0-5-17 16,0 3 10-1,0-5-4-15,0-2-6 0,0 4 1 16,0-5 6 0,0 3-6-16,0 2-1 0,-4 1 0 15,-2-5-21 1,6-1 20-16,0-2-41 0,0-9-67 16,0 0-109-16,0 0-129 15,6-3 34-15</inkml:trace>
        </inkml:traceGroup>
        <inkml:traceGroup>
          <inkml:annotationXML>
            <emma:emma xmlns:emma="http://www.w3.org/2003/04/emma" version="1.0">
              <emma:interpretation id="{7085FD3B-C0D4-4440-8E0D-A129C6B149D0}" emma:medium="tactile" emma:mode="ink">
                <msink:context xmlns:msink="http://schemas.microsoft.com/ink/2010/main" type="inkWord" rotatedBoundingBox="11841,13863 14588,13800 14613,14885 11866,14949"/>
              </emma:interpretation>
              <emma:one-of disjunction-type="recognition" id="oneOf6">
                <emma:interpretation id="interp30" emma:lang="en-US" emma:confidence="0.5">
                  <emma:literal>-103</emma:literal>
                </emma:interpretation>
                <emma:interpretation id="interp31" emma:lang="en-US" emma:confidence="0.5">
                  <emma:literal>-10 3</emma:literal>
                </emma:interpretation>
                <emma:interpretation id="interp32" emma:lang="en-US" emma:confidence="0">
                  <emma:literal>-703</emma:literal>
                </emma:interpretation>
                <emma:interpretation id="interp33" emma:lang="en-US" emma:confidence="0">
                  <emma:literal>10 3</emma:literal>
                </emma:interpretation>
                <emma:interpretation id="interp34" emma:lang="en-US" emma:confidence="0">
                  <emma:literal>-70 3</emma:literal>
                </emma:interpretation>
              </emma:one-of>
            </emma:emma>
          </inkml:annotationXML>
          <inkml:trace contextRef="#ctx0" brushRef="#br1" timeOffset="81003.0206">10507 516 147 0,'0'0'313'0,"0"0"-170"0,0 0 20 16,0 0 35-1,0 0-42-15,0 0-56 0,0 0 15 16,0 0-7-16,0 0-26 16,-5 0-1-16,5-10-50 15,-3-4 2-15,3 7 9 16,0-5-41-16,0-2 11 16,0 0-12-16,0 1-15 15,14-5 9-15,3 1-10 16,2-7 0-16,1 1 10 15,3-7-5-15,0-1 11 16,-3 1 0-16,-1-7 0 16,-3 2-2-16,0-1 2 0,1-3-7 15,3 2 6 1,0 2-25-16,2 1 5 0,1 5-13 16,0 5 12-1,-6 10 22-15,0 2 0 0,-11 6 1 16,-6 6 0-1,0 0-1-15,0 0-6 0,0 0-40 16,0 0-64-16,0 20 94 16,0 4 15-16,0 9 1 15,-6 1 5-15,-2 5-4 16,-1 2-1-16,-2-2 0 16,-1-1-6-16,1-5 5 15,-1 0 2-15,-5-4 5 16,4 1 26-16,-7 1-31 15,0 3 12-15,-3 1 9 16,1 1-21-16,2-4 19 16,5 2-20-16,1-6 0 0,3-2 3 15,5-5-1 1,3-6-2-16,3-4 0 0,-3-1-7 16,3-8-2-1,0-2 1-15,0 0 8 0,0 0-8 16,0 0-9-1,0-18-69-15,0-8-599 0</inkml:trace>
          <inkml:trace contextRef="#ctx0" brushRef="#br1" timeOffset="82873.9087">9460 563 159 0,'0'0'192'0,"0"0"-58"16,0 0 22-16,0 0-6 15,0 0-14-15,0 0-48 16,-3-155-36-16,3 128 10 15,0 5-36-15,0 1-17 16,12 3 3-16,5 4-11 16,5-3-1-1,1 6 0-15,5 2-2 0,-2 3 2 0,-1-2 0 16,1 2 1 0,5-7 2-16,-2 5 4 0,1-4-7 15,-1 3 2 1,-3 4 4-16,-6 1 5 0,-4 2-11 15,1 2 0 1,-5 0-6-16,5 0 4 0,0 0 2 16,0 0 0-16,-5 6-2 15,4 2-6-15,-6 4 0 16,0 0-3-16,-1 3 10 16,-1-4-14-16,-5 4 15 15,-3-3-2-15,3-1 2 16,-3 3 0-16,0-6 15 15,0 0 9-15,3-2 11 16,5 0-25-16,-2-2 6 16,3-3-16-16,2 4 1 15,1-2 3-15,4-3 6 0,-2 0-3 16,-2 0 9 0,2 0-16-16,0 0 0 0,-5 0-25 15,-3-8-60 1,2-9-89-16,-8-5-572 0</inkml:trace>
          <inkml:trace contextRef="#ctx0" brushRef="#br1" timeOffset="81862.9681">11290-6 567 0,'0'0'163'15,"0"0"-74"-15,0 0 17 0,0 0-47 16,0 0-29 0,0 0-30-16,0 0 0 0,0 0 0 15,0 0 0 1,0 0 0-16,-7 0 0 0,-5 0 0 15,-5 10 28 1,-6 10-4-16,0 5 14 0,-3 1 10 16,7 3-32-16,-1 1 15 0,3 5-26 15,8 0 1 1,-2 1 18-16,8-1-12 0,0 4 7 16,3-3 20-1,0 1-28-15,0-1 11 0,0-4-22 16,0-5 1-1,0-7 8-15,0-2-9 0,0-9 0 16,0-3-1-16,0 0-3 16,6 2 4-16,0 6-1 15,5-1-3-15,-2 2 2 16,8-4-5-16,0 3 7 16,-1-3 4-16,7-5-3 15,0-1-1-15,3-2 0 16,0-3 2-16,4 0 8 15,-4 0-9-15,3-14 8 16,1-7 8-16,-1-6-11 16,2-5 0-16,-5-4-6 0,0-5 1 15,-4 3 8 1,-5-3-2-16,0 5 0 0,-5 1 31 16,-4 2-9-1,-5 5 13-15,-3-3-16 0,0 5-25 16,0 1 33-1,-3-1-18-15,-8 3 0 0,2-1 4 16,-5-3-13-16,5 1 1 0,-2-3-8 16,5 1-5-1,0-1-11-15,-4 9 13 0,3 2 2 16,-3 6-1 0,-5 6-73-16,-5 6 12 0,-8 0-41 15,-26 6-99 1,8 18-130-16,-1 0-507 0</inkml:trace>
          <inkml:trace contextRef="#ctx0" brushRef="#br1" timeOffset="84353.2885">11841-392 52 0,'0'0'238'0,"0"0"-98"16,0 0 23-16,0 0 45 0,0 0-59 16,0 0-39-1,0 0-6-15,0 0-54 0,0-18 5 16,0 17-30-1,0-4-18-15,0 2 16 0,6-3-23 16,11 1 0-16,3-1 0 16,9-3-10-16,1 3 9 15,-1 0-11-15,2 3-15 16,-5 3 26-16,-4 0-37 16,-5 0-11-16,-5 0 1 15,-1 6-57-15,-5 3 40 16,-6 1 11-16,3 0 38 15,-3-1 16 1,0 0 0-16,0-3 0 0,0 3 7 16,0 1-6-16,0 4-1 0,-17-3 7 15,-5 4 12 1,-1 2 16-16,-3 2 11 0,3-2-24 16,3-2 12-1,3-4-21-15,8-5 19 0,6-2-17 16,-1-2-15-1,4-2 39-15,0 0-19 0,0 0-7 16,0 0-13-16,0 0-7 16,0 0-6-16,7 0 13 15,2 0 0-15,2 0-17 0,1 6 17 16,5 6-25 0,0 0 24-16,3 3-24 0,-1 0 19 15,4-2 4 1,3 1 2-16,-3 0-8 15,0-2 8-15,-4-3 0 16,-2 3 6-16,-8-1-6 0,-4-1-7 16,-5-5-18-16,0 4 5 15,0-3 20-15,-5 0 0 16,-10 0 50-16,-2-1-17 16,-2-1-32-16,-1-2 18 15,-3 2-6-15,-3-2-13 16,-1-2 25-1,1 0 2-15,3 0 12 0,6 0 16 16,8 0-10-16,-1 0 31 0,0 0-24 16,4 0-33-1,-1-8 3-15,1 2-21 0,3-1 0 16,-8 2-1 0,2 2-45-16,-11 3-58 0,0 0-127 15,-3 0-415-15</inkml:trace>
        </inkml:traceGroup>
        <inkml:traceGroup>
          <inkml:annotationXML>
            <emma:emma xmlns:emma="http://www.w3.org/2003/04/emma" version="1.0">
              <emma:interpretation id="{5008CA18-EB18-4118-8A77-79B5B2E789EF}" emma:medium="tactile" emma:mode="ink">
                <msink:context xmlns:msink="http://schemas.microsoft.com/ink/2010/main" type="inkWord" rotatedBoundingBox="15604,13805 18520,13738 18535,14411 15620,14478">
                  <msink:destinationLink direction="with" ref="{20DB4C5D-D1D9-4F1D-95A5-B265745A5FF7}"/>
                </msink:context>
              </emma:interpretation>
              <emma:one-of disjunction-type="recognition" id="oneOf7">
                <emma:interpretation id="interp35" emma:lang="en-US" emma:confidence="0.5">
                  <emma:literal>['se,</emma:literal>
                </emma:interpretation>
                <emma:interpretation id="interp36" emma:lang="en-US" emma:confidence="0">
                  <emma:literal>[se,</emma:literal>
                </emma:interpretation>
                <emma:interpretation id="interp37" emma:lang="en-US" emma:confidence="0">
                  <emma:literal>[uses</emma:literal>
                </emma:interpretation>
                <emma:interpretation id="interp38" emma:lang="en-US" emma:confidence="0">
                  <emma:literal>[see</emma:literal>
                </emma:interpretation>
                <emma:interpretation id="interp39" emma:lang="en-US" emma:confidence="0">
                  <emma:literal>[use,</emma:literal>
                </emma:interpretation>
              </emma:one-of>
            </emma:emma>
          </inkml:annotationXML>
          <inkml:trace contextRef="#ctx0" brushRef="#br1" timeOffset="86443.5353">13386-357 355 0,'0'0'229'0,"0"0"-32"15,0 0-25-15,0 0-31 16,0 0-55-16,0 0-46 16,0 0-25-16,0-7-15 15,0 7-29-15,0 0-10 16,0 0-70-16,0 0 15 15,0 0 16-15,0 0 74 16,0 1 4-16,0-1 0 16,0 5 11-16,0-4-10 15,0 3 12-15,-3 7 6 0,-3 4 20 16,0 6-5 0,-5 7 31-16,5 9-26 0,-2 4-4 15,2 0-3 1,0 1-30-16,0-1 8 0,-1 0-10 15,-3-2 1 1,0-3 10-16,4-7-10 0,-5-5 0 16,5-5 14-16,-3-1-8 0,-2 1-4 15,2-5 4 1,-5 0-6-16,8-2 13 0,0-3-14 16,-1 0 0-1,7-6 5-15,0-3 5 0,0 0-5 16,0 0-5-1,0 0 0-15,0 0 13 0,10 0-4 16,13 0 13 0,6 0 12-16,7 0-33 0,4 0 18 15,0-3-19-15,2-2 2 16,-2-1 9 0,2 3-11-16,4 3 0 0,0 0-1 15,-1 0 5 1,1 0-4-16,0 0 0 0,-4 0-1 15,-5 0 0 1,-7 0 1-16,-7 0 0 0,-14 0 0 16,-3 0-9-16,-6 0 8 0,-9 0-26 15,-20-12-196 1,-7-3-478-16</inkml:trace>
          <inkml:trace contextRef="#ctx0" brushRef="#br1" timeOffset="86933.5002">13531-445 327 0,'0'0'323'0,"0"0"-144"16,0 0-31-16,0 0-38 15,0 0-74-15,0 0-35 16,0 0-2-16,10 0-22 15,-4 0-35-15,0 0 51 16,2 0-2-16,-2 0 9 16,-3 0 8-16,0 0 2 15,-3 0 50-15,0 0 4 0,0 0 17 16,0 0-7 0,6 0-46-16,5 0-6 0,15 0-22 15,7 0 0 1,13 0-1-16,0-3-2 0,-4 3 3 15,-5-3 0 1,-14 0-40-16,-10 3-1 0,-7-3-4 16,-6 3-7-16,0-6-32 0,0 1-128 15,-19-1-433-15</inkml:trace>
          <inkml:trace contextRef="#ctx0" brushRef="#br1" timeOffset="87941.9744">13885-22 179 0,'0'0'335'0,"0"0"-101"16,0 0-48 0,0 0-37-16,0 0-23 0,0 0-73 15,0 0-18 1,72-85-17-16,-65 76-17 0,-1 1 17 15,0 2-18 1,8 3 0-16,3-3-6 16,9 3-36-16,3-3 14 0,4 0 2 15,1-3 2-15,-2 3 15 16,1-4 3-16,-7 0 6 16,-3 1 6-1,-6-2 3-15,-5-2-9 0,-5 4 0 16,-1 0 7-1,0 3-3-15,2-2 2 0,1-2-6 16,2 1 0-16,1 1-4 0,5-1-4 31,0 0-9-31,-2 3-34 0,-2 0 34 0,-6 5-13 16,-3 1 30 0,-4 0-1-16,0 0-5 0,0 0-14 15,0 0-21 1,0 0-12-16,0 1 53 0,0 15 0 15,0-2 33-15,0 3 22 16,3-1-43-16,6 1 5 16,5-2-8-16,-2 3 0 15,5-3 17-15,-3-1-19 16,-2 1 2-16,-5 0-9 16,-1 0-8-16,-6-3-3 15,0 3-7-15,0-4 11 16,0 4 7-16,0 0 1 0,0-1 17 15,0-2 7 1,0-4-24-16,0-2-1 0,-3 2 0 16,0-3-2-1,-7-3 2-15,1 4 15 0,-11 0 28 16,-3 0 24 0,-7 0-46-16,4 0 16 0,-3 0 0 15,6-6-21 1,6 4 19-16,7-4-22 0,3 0-1 15,4 0 1-15,3 0-7 0,0 0-6 16,0 0 0 0,0 0-21-16,0 0 20 15,-13 0-76-15,1 0-145 16,-8 0-288-16</inkml:trace>
          <inkml:trace contextRef="#ctx0" brushRef="#br1" timeOffset="89144.1405">15142-222 15 0,'0'0'111'16,"0"0"39"-16,0 0-29 15,0 0 12-15,0 0-76 0,0 0-25 16,0 0 11 0,-39 43-2-16,25-33 66 0,-9 3-38 15,0-2-30-15,-3 1 14 0,4-3-31 16,5-3-5 0,0 0-2-16,3-3-14 0,5-1 3 15,-4 2-4 1,-3-4-1-16,3 0 0 0,-4 0-80 15,5 0-178 1,1 0-156-16</inkml:trace>
          <inkml:trace contextRef="#ctx0" brushRef="#br1" timeOffset="88724.1973">15188-352 116 0,'0'0'184'0,"0"0"-11"0,0 0-23 16,0 0-38-1,0 0-53-15,0 0-51 0,0 0 10 16,-73-13 2-16,50 24 20 16,-3 3 59-16,0 4-20 15,0-3-18-15,-1 2 0 16,7 0-40-16,0 2 16 15,5-2-3-15,1 4-21 16,1 3 18-16,4-1-30 16,3 1 9-16,1 3 14 15,2-1-24-15,3 1 23 0,0-4-11 16,0-3-11 0,0-1 14-16,0-5-15 0,0-2 6 15,0 0-6 1,0 1-16-16,11-3 16 0,1 2-16 15,8 4 16 1,7-5 4-16,5 1-4 0,1-4-7 16,10 2-32-1,0-8-17-15,2-2-8 0,1 0-29 16,-10 0-43-16,1 0 44 16,-5-2-12-16,-6-14-48 15,-9-3-175-15</inkml:trace>
          <inkml:trace contextRef="#ctx0" brushRef="#br1" timeOffset="90254.0956">15650-340 91 0,'0'0'598'0,"0"0"-434"16,0 0-31 0,0 0 2-16,0 0-67 0,0 0-33 15,0 0-35-15,35-59 7 0,-10 56-8 16,-2 0 1 0,3 3 0-16,-1 0-1 15,6 0-6-15,-2 0 7 16,-3 0 0-16,-1 0-2 15,0 0-5-15,-2 0 7 16,-1 6-2-16,4 0 1 16,-3 0-37-16,0 3 20 0,-3 0-3 15,-7-4-8 1,0 5 28-16,0 1-11 0,-4 1 11 16,-1-1-1-1,-5 4-32-15,0 0 34 0,0 2-7 16,-3 2 14-1,0-2 16-15,0 4-15 0,0 0 6 16,0 1 2 0,0 3-4-16,0-1-12 0,0-1 0 15,0-2 8-15,0 3 8 0,0-4-15 16,0 0 7 0,0-1 10-16,0-1-17 0,0 0 13 15,-6-1 12 1,-8 1-9-16,-2 0 31 0,4-4-32 15,1-3 0 1,2-1 9-16,3-2-24 0,1-4 9 16,5-4-10-16,0 2 1 15,0-2 22-15,0 0-21 16,0 0 11-16,-3 0 11 16,3 0-16-16,-3 0-6 15,-6 0-2-15,-11 0-77 16,-19 0-92-16,2 0-330 15,-3 0-151-15</inkml:trace>
        </inkml:traceGroup>
      </inkml:traceGroup>
    </inkml:traceGroup>
    <inkml:traceGroup>
      <inkml:annotationXML>
        <emma:emma xmlns:emma="http://www.w3.org/2003/04/emma" version="1.0">
          <emma:interpretation id="{CBA15919-A5CE-4DD7-A89E-5FD7BA62D482}" emma:medium="tactile" emma:mode="ink">
            <msink:context xmlns:msink="http://schemas.microsoft.com/ink/2010/main" type="paragraph" rotatedBoundingBox="16022,15492 17912,15233 17982,15743 16092,160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F4D5CE-0188-4ADA-A4AE-AFBCF3F39258}" emma:medium="tactile" emma:mode="ink">
              <msink:context xmlns:msink="http://schemas.microsoft.com/ink/2010/main" type="line" rotatedBoundingBox="16022,15492 17912,15233 17982,15743 16092,16002"/>
            </emma:interpretation>
          </emma:emma>
        </inkml:annotationXML>
        <inkml:traceGroup>
          <inkml:annotationXML>
            <emma:emma xmlns:emma="http://www.w3.org/2003/04/emma" version="1.0">
              <emma:interpretation id="{BA9952FD-7119-4C8B-A110-EF345AFEFA9E}" emma:medium="tactile" emma:mode="ink">
                <msink:context xmlns:msink="http://schemas.microsoft.com/ink/2010/main" type="inkWord" rotatedBoundingBox="16022,15492 17912,15233 17982,15743 16092,16002"/>
              </emma:interpretation>
              <emma:one-of disjunction-type="recognition" id="oneOf8">
                <emma:interpretation id="interp40" emma:lang="en-US" emma:confidence="0.5">
                  <emma:literal>an]</emma:literal>
                </emma:interpretation>
                <emma:interpretation id="interp41" emma:lang="en-US" emma:confidence="0.5">
                  <emma:literal>an 3</emma:literal>
                </emma:interpretation>
                <emma:interpretation id="interp42" emma:lang="en-US" emma:confidence="0">
                  <emma:literal>an }</emma:literal>
                </emma:interpretation>
                <emma:interpretation id="interp43" emma:lang="en-US" emma:confidence="0">
                  <emma:literal>an</emma:literal>
                </emma:interpretation>
                <emma:interpretation id="interp44" emma:lang="en-US" emma:confidence="0">
                  <emma:literal>an}</emma:literal>
                </emma:interpretation>
              </emma:one-of>
            </emma:emma>
          </inkml:annotationXML>
          <inkml:trace contextRef="#ctx0" brushRef="#br1" timeOffset="93525.1077">14059 1375 188 0,'0'0'163'0,"0"0"-33"16,0 0 57 0,0 0-21-16,0 0-73 0,0 0 5 15,0 0-43-15,19-70-42 16,-19 58 27-16,-6 6-1 16,-4 0-14-16,4-4 16 15,0 4-2-15,2 5 22 16,-3-3-11-16,4 2-16 15,0 2 18-15,-3-4-33 16,-5 4-5-16,-1 0-9 16,-12 0 5-16,-2 0-11 0,-3 0 1 15,-2 0 0 1,2 0 4-16,7 10-4 0,-1 1 0 16,3 4 2-1,3 2 4-15,0 4-7 0,2 0 1 16,-1 1-4-1,2 3 3-15,2-2 1 0,1 1 0 16,2-3 0 0,-2-2 4-16,8-2-4 0,0 0 0 15,0 2-6-15,3-5-1 0,0 0 7 16,0-3 0 0,0 3 0-1,0-9-27-15,6 4 4 0,11-6 7 16,0 3 16-16,5-3 9 0,4 0-8 15,0-3-1 1,5 0 0-16,-5 0-19 16,2 0 7-16,-2 0-9 15,5-15 13-15,-2-3-5 0,7-6 5 16,4-1-33-16,-1-3-1 0,1-5-10 16,-5 1 16-1,-2 3 8 1,-13 4 28-16,-3 1 6 15,-14 11 24-15,-3 7 53 0,0 6-11 0,0 0-56 16,0 0 13 0,0 0-9-16,-14 0-19 0,5 12 9 15,-2 9-10 1,8 2 0-16,3 6-1 16,0-5-28-16,0 4 5 0,3-9-10 15,14-4 15-15,3 4 19 16,-3-11 8-16,-2 4-1 15,-1-4 0 1,-4-3 2-16,-4 5-10 0,0-4 1 16,1 3 0-1,-3-6-7-15,2 0 7 0,-3-3-9 16,3 0-14-16,5 0-3 0,1 0 26 16,5 0 7-1,3-11-6-15,2-9 15 0,-2-2-16 16,3-3 0-1,-6 3 3-15,0-5 7 0,-5 3-10 16,1-3 0 0,-2 7 0-16,-5-1 3 0,-3 10 5 15,-3 1 16 1,3 8 10-16,-3 2-34 0,0 0 3 16,0 0-3-16,3 0-17 15,-3 0 15-15,5 0-11 16,-2 0 3-16,0 0 9 15,0 6-22-15,0 9 10 16,0-1-6-16,-3 4 19 16,0 2 2-16,0 1 12 15,0 0 1-15,0-4 1 16,0 1-9-16,3-4-5 0,8 0-2 16,3-6-23-1,1-2 22-15,8 0 1 0,-1-6 11 16,6 0 5-1,-2 0-14-15,-4 0 5 0,-5 0-7 16,-5 0-1 0,-1 0 0-16,-2 0 2 0,2-3-1 15,6-9 5 1,-2-3 1-16,5-3-5 0,2-6-1 16,6-2-3-16,1-1-5 0,-3 1 0 15,-7 5 8 1,-2 7-8-16,-11 4 16 0,-1 8-9 15,-5 2 1 1,0 0-20-16,0 0-6 0,0 2-31 16,0 19 54-1,0 3 3-15,0 2 0 0,0 1 16 16,3-2-16-16,3-6 1 16,3-1 5-16,-1-2-6 15,-2-8 0-15,-3-2 0 16,0-3 0-16,1 0-2 15,-4-3-14-15,0 0-17 16,0 0-71-16,0 0-411 0</inkml:trace>
          <inkml:trace contextRef="#ctx0" brushRef="#br1" timeOffset="94385.0382">15361 991 211 0,'0'0'241'0,"0"0"-54"16,0 0 41-16,0 0-50 16,0 0-98-16,0 0-31 15,0 0-45-15,40-8-2 16,-26 8-4-16,1 0 9 0,2 0-7 16,-4 0 0-1,-4 12-19-15,-1 0 18 0,-5 3-20 16,-3-1-26-1,0 6 38-15,-8 1 9 0,-17 3 37 16,-1-1 4 0,-5-2-5-16,5-4 6 0,10 0-28 15,6-9-13 1,10-2-1-16,0-4-7 0,0 2-38 16,0-4-16-16,14 0 61 0,9 2 15 15,3-2-4 1,-3 4-2-16,0-2 1 0,-4 2-8 15,-2 2-2 1,-5 1 0-16,-4 3-17 0,-2-1 16 16,-3 2-8-1,0-1 9-15,5 1 24 16,-2 1-23-16,0-3 7 0,1 0-8 16,0-1 11-16,-1-3 2 15,-3 3-13-15,-3-2 0 16,0-4 0-16,0 4-13 15,0 0 13-15,0 0 57 16,-13 0-4-16,-6 0 24 16,-4 1-29-16,0-3-15 15,-4 2 15-15,7-3-38 16,5-3 14-16,1 0-17 16,8 0 0-16,3 0-4 0,-2 0-3 15,5 0-48 1,0 0-19-16,-3-5-107 0,-3-3-150 15,0 7-462-15</inkml:trace>
        </inkml:traceGroup>
      </inkml:traceGroup>
    </inkml:traceGroup>
    <inkml:traceGroup>
      <inkml:annotationXML>
        <emma:emma xmlns:emma="http://www.w3.org/2003/04/emma" version="1.0">
          <emma:interpretation id="{8807BE6F-3C2A-4B66-B3E7-F0979F94D403}" emma:medium="tactile" emma:mode="ink">
            <msink:context xmlns:msink="http://schemas.microsoft.com/ink/2010/main" type="paragraph" rotatedBoundingBox="2425,16682 27957,16827 27948,18394 2416,18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3AAF28-B789-41FF-89D5-2651EAB3AE27}" emma:medium="tactile" emma:mode="ink">
              <msink:context xmlns:msink="http://schemas.microsoft.com/ink/2010/main" type="line" rotatedBoundingBox="2425,16682 27957,16827 27948,18394 2416,18248"/>
            </emma:interpretation>
          </emma:emma>
        </inkml:annotationXML>
        <inkml:traceGroup>
          <inkml:annotationXML>
            <emma:emma xmlns:emma="http://www.w3.org/2003/04/emma" version="1.0">
              <emma:interpretation id="{FCD6B271-A2AD-45E2-ABED-3273EC942C0B}" emma:medium="tactile" emma:mode="ink">
                <msink:context xmlns:msink="http://schemas.microsoft.com/ink/2010/main" type="inkWord" rotatedBoundingBox="2439,17000 10562,17207 10540,18076 2417,17869"/>
              </emma:interpretation>
              <emma:one-of disjunction-type="recognition" id="oneOf9">
                <emma:interpretation id="interp45" emma:lang="en-US" emma:confidence="0.5">
                  <emma:literal>POLUPROUOD</emma:literal>
                </emma:interpretation>
                <emma:interpretation id="interp46" emma:lang="en-US" emma:confidence="0">
                  <emma:literal>POLUPROVOD</emma:literal>
                </emma:interpretation>
                <emma:interpretation id="interp47" emma:lang="en-US" emma:confidence="0">
                  <emma:literal>POLVPROROD</emma:literal>
                </emma:interpretation>
                <emma:interpretation id="interp48" emma:lang="en-US" emma:confidence="0">
                  <emma:literal>POLUPROOD</emma:literal>
                </emma:interpretation>
                <emma:interpretation id="interp49" emma:lang="en-US" emma:confidence="0">
                  <emma:literal>POLUPROROD</emma:literal>
                </emma:interpretation>
              </emma:one-of>
            </emma:emma>
          </inkml:annotationXML>
          <inkml:trace contextRef="#ctx0" brushRef="#br1" timeOffset="110142.6702">5355 3135 58 0,'0'0'117'0,"0"0"-88"0,0 0-3 16,0 0 18-1,0 0 21-15,0 0-1 0,0 0-8 16,-16 127 12 0,13-99 11-16,-3-3-1 0,3 2 23 15,-8 1-6 1,2 6-35-16,1-1 8 0,-1-4-37 15,6 0-15-15,3-5 3 0,0-2-19 16,0-15-1 0,9-1 1-16,18 0 8 0,-1-6 36 15,6 0-34 1,-1 0-4-16,-2 0 15 0,-3 0-19 16,-4-18 17-1,3-2 2-15,-6-7-11 0,0-11 25 16,-3-3-12-1,1-6-15-15,-3-4 5 0,-5 3-12 16,-3-4 0-16,-1 8-1 16,-5 3-11-1,0 2 10-15,0 11-31 0,-11 3 9 16,-6 3 23 0,-6 11 9-16,1 11-1 0,-7 0-8 15,-5 0-25-15,-2 11 24 16,1 17-28-16,1 5-48 15,-8 20-28-15,10-6-93 0,4-4-111 0</inkml:trace>
          <inkml:trace contextRef="#ctx0" brushRef="#br1" timeOffset="111102.5867">6090 3085 104 0,'0'0'280'0,"0"0"-127"0,0 0 42 16,0 0-15 0,0 0-14-16,0 0-27 0,0 0-69 15,-16-38-17 1,16 38-53-16,0 0 0 0,0 0-21 16,0 12-18-1,0 9 28-15,0 5 4 0,0 3 7 16,0 1 0-1,0-4 1-15,3 1 0 0,4-1 30 16,-1 0-21-16,1 7-2 16,0-5 11-16,-1-2-10 15,3-7-8-15,2 3-1 16,1-4 0-16,2-3 3 16,3-4-1-16,-5 1 6 15,2-3 7-15,-8-3-14 16,1 0-1-16,-4-1 0 15,-3-5 0-15,0 0 2 0,0 0-1 16,0 0 6 0,0 0 19-16,3 0-26 0,0 0 17 15,11 0-4 1,6-20 2-16,9-9 20 0,10-7-33 16,1-2 7-1,-4-4-9-15,-7 3-1 0,-6 10 1 16,-6 11 0-1,-11 7 2-15,-3 5 11 0,-3 6-7 16,0 0 8-16,0 0-8 0,0 0-6 16,0 0-2-1,0 0-14 17,0 0-15-32,0 0 29 0,0 0-24 0,0 0-29 0,0 0-61 0,-6 0-131 15,-3 0-140-15</inkml:trace>
          <inkml:trace contextRef="#ctx0" brushRef="#br1" timeOffset="108242.7624">3598 2923 46 0,'0'0'90'15,"0"0"27"-15,0 0 1 16,0 0-30-16,0 0 1 16,0 0-19-16,0 0 42 15,173-86-6-15,-159 86-62 16,-2 0-12-16,11 0-12 16,3 0-7-16,7 0 29 15,1 6-26-15,-2 6-6 16,-6 5-2-16,1 7-6 15,-12 3-4-15,2-7-6 16,-3 0 8-16,-8-1 1 0,0-5-1 16,-2 4-10-1,-4-8 9-15,0 7-4 0,0-5 5 16,0 7 9 0,0 9 8-16,-4-1 40 0,-11-1-28 15,-2 6 3 1,0-5 15-16,3-7-47 0,5-2 8 15,3-9-8-15,3-3 7 0,-1-6-3 16,1 0 8 0,-4 0 41-16,-3 0 20 0,-5 0-54 15,-5 0 2 1,-3 0-21-16,0 0 2 0,-1 0-4 16,6 0-8-1,-2 0-48-15,-3 0-81 0,6 0-192 16,0 5-237-16</inkml:trace>
          <inkml:trace contextRef="#ctx0" brushRef="#br1" timeOffset="107642.7973">3853 3220 130 0,'0'0'179'16,"0"0"-19"-16,0 0-17 15,0 0 4-15,0 0-36 16,0 0-79-16,0 0 6 15,-45-85-24-15,45 85 35 16,0 0-15-16,0 0-33 0,-5 0-2 16,5 0 1-1,0 0-22-15,-3 0 22 0,3 0 20 16,-3 0 19 0,0 0 29-16,0-2-36 0,0 2-3 15,0-6 7 1,3 6-8-16,-5 0 6 0,5 0-28 15,0 0-5-15,-3 0-1 0,0 0-25 16,0 0 2 0,-7 6 21-16,-6 20 1 0,3 0 0 15,-7 1 2 1,3 5 6-16,2 0 9 0,4 4-16 16,2-3 15-1,2 2-5-15,0 1-9 16,4-4 20-16,3 0-21 15,0-2 0-15,0 2 9 0,0-5 3 16,0-1-9-16,0-2-3 16,0-2-2-16,0-5-4 15,0-3 7-15,0-2-1 32,0-6 0-32,0-3-15 0,0 1 4 0,0-4-7 15,0 0-8-15,0 0 25 16,0 0-31-16,0 0-4 15,0 0-35-15,0 0-142 0,0-9-135 0</inkml:trace>
          <inkml:trace contextRef="#ctx0" brushRef="#br1" timeOffset="109582.6768">4299 3008 452 0,'0'0'277'15,"0"0"-105"-15,0 0-84 0,0 0-31 16,0 0-49-1,0 0-2-15,0 0 0 0,194-73-5 16,-135 67-1-16,-3 6 0 16,-10-6 1-16,-11 6-8 15,-8 0 7-15,-15 0 0 16,-1 6 10-16,-8-4 10 16,3 8 18-16,-3-2-2 15,5 0 4-15,-2 1 1 16,5 1-21-16,-2-4 0 15,0 2 6-15,-1-4-20 0,-5 2 4 16,-3 2-10 0,0-2-19-16,0 4 19 0,0 1-19 15,-11 9 19 1,-7 5 50-16,-10 1-32 0,-1 3 18 16,-1-3-10-1,7 4-17-15,3-3 6 0,5-8-14 16,4-3-1-1,2-4 1-15,6-1 8 0,-4-3-9 16,1-2 0-16,-1 2 0 0,-6 3 4 16,-1 3-3-1,-6 5 8-15,8-4-6 0,-2-2 0 16,8-3-6 0,3-1-1-16,3 0 1 0,0 0-3 15,0 0-4 1,0 3-5-16,17-3 5 15,9 2 10-15,6-2 6 0,7-3 2 16,4 0-7 0,0 0-2-16,-7-6 0 0,-7 5-5 15,-9 1-6 1,-3 2-30-16,-7-1 2 0,-4 5-13 16,-3-3-13-1,-3 10-31-15,0-12-58 0,0-1-125 0</inkml:trace>
          <inkml:trace contextRef="#ctx0" brushRef="#br1" timeOffset="108862.7382">4410 3008 418 0,'0'0'131'15,"0"0"-50"1,0 0 8-16,0 0-20 0,0 0-40 15,0 0-23-15,0 0 17 16,0-6 15-16,0 6 17 16,0 0 30-16,0 16-32 15,-6 7-27-15,3-3 38 16,-4 13-38-16,-2 6-11 16,2 2-7-16,0 8 1 15,1 4-6-15,0 2-3 16,-2-6 0-16,5 2 3 15,-6-7-2-15,3-9-1 16,-5-4 18-16,5-18-18 0,-2-1 33 16,5-3-18-1,3-6-14-15,0-3 23 0,0 0-23 16,0 0 12 0,0 0-6-16,0 0-7 0,0-9-33 15,3-38-109 1,14 0-180-16,-3 0-193 0</inkml:trace>
          <inkml:trace contextRef="#ctx0" brushRef="#br1" timeOffset="103463.084">172 3018 385 0,'0'0'207'16,"0"0"-90"-16,0 0 2 0,0 0-13 16,0 0-77-1,0 0-9-15,0 0-19 0,0 0-1 16,0 0 26-1,0 0-24-15,0 0 18 0,0 6 28 16,0 5-13-16,-3 3 12 16,-11 9-9-16,2 5-5 15,-1-1 12-15,-1 5-12 16,2 3-18-16,1 0-9 16,2 6 0-16,-2-2-4 15,5 0-2 1,-3-3 0-16,1-4-2 0,-1 0 2 15,3-5 0-15,-1-8-1 16,1-3-2-16,2-1 3 16,1-7-21-16,3 0-19 0,0-8 8 15,0 0-27 1,0 0-30-16,0 0-47 0,0 0-152 16,0-8-236-16</inkml:trace>
          <inkml:trace contextRef="#ctx0" brushRef="#br1" timeOffset="104073.022">158 2751 77 0,'0'0'80'16,"0"0"-10"-16,0 0-13 0,0 0 34 16,0 0-29-1,0 0-20-15,168 2-10 0,-126-2-13 16,6 0 4 0,-10 0-12-16,-8 4 4 0,-13 6 4 15,-8 1-19 1,-6 3 0-16,-3-2 4 0,0 7 32 15,0-5 5 1,-6 7 6-16,-11-3-2 0,-3 2 9 16,-2-6-15-16,-4 5 0 0,3-7 4 15,-3 2-27 1,2-3 16-16,1 5-2 0,3-4-14 16,2 2 17-1,-2-4-13-15,3 1-1 0,4-5 4 16,3 0-23-1,0 0 24-15,1-4-11 0,-2-2-13 16,-1 0 21-16,-2 0-21 16,0 0 0-16,2 0-1 15,2 0-65-15,1 0-54 16,5 0-97-16,4 0-145 0</inkml:trace>
          <inkml:trace contextRef="#ctx0" brushRef="#br1" timeOffset="104882.9671">983 3008 314 0,'0'0'144'0,"0"0"-55"15,0 0 34-15,0 0-16 16,0 0-44-16,0 0-48 16,0 0-4-16,-44-8 7 15,29 8-1-15,-2 8 65 16,-6 2 14-16,4 1-17 15,-1 1-24 1,3 2-34-16,5 3-5 0,-5 2-6 0,3 3-3 16,2 6-4-1,-1-2-3-15,7 4 0 0,-2 2 0 16,5 4 6 0,3-3-6-16,0 0 0 15,0-7-7-15,0 1 7 16,0-4-20-16,11-7-11 0,4 3-6 15,5-1-13 1,2-3 50-16,9-6-2 0,-2-4 0 16,4 0-5-16,-1-5-15 15,2 0-21-15,-5 0-2 16,1 0-14-16,-1-14 18 16,-3-9 20-16,1-3 5 15,-1-4 16-15,0-8 0 16,-3-7 0-16,3-3 13 15,-7-2-11-15,-2 1 12 16,-6-3 16-16,-5 5-14 0,-6 4 29 16,0 8 20-1,0 7-19-15,-14 9 1 0,-9 3 12 16,-6 8-18 0,-1 8-34-16,1 0-7 0,3 0 0 15,6 8-71 1,4 16-79-16,-1-3-8 0,8-1-70 15,1-2-62-15</inkml:trace>
          <inkml:trace contextRef="#ctx0" brushRef="#br1" timeOffset="105662.9162">1737 2846 88 0,'0'0'123'16,"0"0"-34"-1,0 0-14-15,0 0 19 0,0 0-36 16,0 0 10-1,0 0-18-15,3 156-14 0,-3-139 28 16,-3-1-4-16,-7 2-16 0,-3 1-11 16,1 3-27-1,-2-3 20-15,-3 9 14 0,5-4-8 16,-2 2 29 0,1 3-25-16,0 1-15 0,0 0-3 15,4-1-7 1,-2 1-11-16,2-6 0 0,-2 2 1 15,2-8 6 1,1-2-7-16,2 3 0 0,3-7 4 16,0-3-3-16,3 3-2 15,0-12 1-15,0 5-28 16,0-1 26-16,0-2 2 16,0 6 0-16,0-7 7 15,6 5-6-15,0-6-1 16,2 6 13-16,1-6-5 15,2 3 33-15,4 3-22 16,5-3-5-16,4 0 1 0,-1 2-14 16,3 1-1-1,3-6 0-15,4 8 9 0,-4-8-6 16,2 0-3 0,-2 1 0-16,-4-1 3 0,1 0-2 15,-6 0-1 1,0 0 0-16,-3 0-6 0,-7 0-4 15,-1 0 6 1,-6 0-16-16,-3 0 4 0,0 0-52 16,0 0-48-16,0 0-176 0</inkml:trace>
          <inkml:trace contextRef="#ctx0" brushRef="#br1" timeOffset="106542.8727">2417 2837 570 0,'0'0'264'0,"0"0"-140"0,0 0-18 15,0 0-5 1,0 0-70-16,0 0-24 0,0 0-1 15,0 0-6 1,0 0-1-16,0 0 1 0,0 0-16 16,0 0 16-16,0 12 11 15,-8 11 36-15,-1 7 25 16,-8-1-52-16,8 3 24 16,-4 1-31-16,6-2-4 15,3-3-1-15,4 5-7 16,0-2-1-16,0 9 5 15,0-2 2-15,4 3-7 16,6-3 0-16,-4-8 1 0,4 1-2 16,-4-17 1-1,0-2-14-15,8-5-1 0,0-1-30 16,3-2 45 0,5 0 0-16,4-4 0 0,3 0-8 15,8 0-11 1,2-8 10-16,4-5 3 0,0-11-1 15,2-3-12 1,-2-1-8-16,-1-9-5 0,1-4 13 16,-6-6 19-16,-5-10 0 0,-5 2 20 15,-7-2-18 1,-8 4 11-16,-9 12-2 0,-3 6 20 16,0 17 46-1,0 0-54-15,-3 9 7 0,-6 7-5 16,6-2-25-1,-2 4 0-15,5 0-66 0,0 0-92 16,0 4-54-16,0 10-74 16,0 1-313-16</inkml:trace>
          <inkml:trace contextRef="#ctx0" brushRef="#br1" timeOffset="111832.5433">7005 3035 173 0,'0'0'328'0,"0"0"-217"0,0 0-59 15,0 0 50-15,0 0-8 0,0 0-82 16,0 0 27 0,5 0-12-16,-5 0-1 0,-5 12 68 15,-7 7-23 1,-2 6-10-16,5 2-3 0,-5 2-41 16,8 4 16-1,3-1-31-15,-1 3 7 0,4 2-5 16,0-3 3-1,0 5-5-15,0-7 14 0,0 1-9 16,0-7-7-16,0-8 13 16,0 0-12-16,0-1 24 15,0-11-24-15,0 3 1 16,0-3-2-16,0-1-15 16,7 1 12-16,10-6-7 15,-2 8 20-15,8-8 5 16,1 0-9-16,2 0 0 15,-3 0-6-15,-3 0-5 0,-3-14 4 16,2-3-8 0,0-4 9-16,0-8 9 0,-2-3-9 15,0-1 10 1,-3-5-1-16,-2 2 0 0,-6 1-9 16,-2 2 0-1,-4 3 1-15,0 4 11 0,0 5-12 16,-13 4 0-1,-7 5-12-15,-3 3 14 0,3 4-3 16,1 5 1-16,2 0-21 16,5 0 1-16,-2 0-44 15,0 0-10-15,-4 0-8 16,-15 20-115-16,4 1-90 16,-2-4-121-16</inkml:trace>
          <inkml:trace contextRef="#ctx0" brushRef="#br1" timeOffset="112422.5059">7757 3135 59 0,'0'0'523'0,"0"0"-336"16,0 0-21-16,0 0-54 15,0 0-59-15,0 0-25 16,0 0-28-16,0 0 0 15,0 24 7-15,0 2-7 16,0 7 26-16,0 5-17 0,-6 9-7 16,3 1 13-1,-2-1-9-15,5 3-7 0,-3-12 1 16,3-2-4 0,0-6 4-16,0-7 0 0,-6-3 0 15,0-2-1 1,-2-4 9-16,2-5-8 0,0 1 0 15,-1-4 0-15,7-6 16 0,0 0-14 16,0 0-2 0,0-19-48-16,0-1-619 0</inkml:trace>
          <inkml:trace contextRef="#ctx0" brushRef="#br1" timeOffset="112952.4713">7586 3153 104 0,'0'0'356'0,"0"0"-237"0,0 0 9 15,0 0-17-15,0 0-49 16,168-71-47-16,-136 71-14 15,-2 0 4-15,-7 0-5 0,-6 0 0 16,-5 12-2 0,2 2-9-16,-1-3 11 0,-4 3 0 15,5-3 1 1,1-2 21-16,2 3 1 0,3-1 22 16,6 4 5-1,4-3-40-15,-1 3 16 0,2-4-26 16,-6 7 1-1,-5-3 4-15,-8 3-1 0,-7 0-1 16,-5-4 29-16,0 11 10 0,0-11 23 16,-5 5-12-1,-7 6-32-15,-8 2 16 16,4-7-16-16,-4 4 0 16,3-4-6-16,2 1-14 0,1-9-1 15,-2 10 0 1,-1-11 1-16,-6 6 6 0,0 2-6 15,-3-2-1-15,0-3 11 16,4-2-4-16,2-7-7 16,0 0 0-16,3-5 0 15,-3 0-8-15,-8 0-56 16,0-16-140-16,10-2-204 0</inkml:trace>
        </inkml:traceGroup>
        <inkml:traceGroup>
          <inkml:annotationXML>
            <emma:emma xmlns:emma="http://www.w3.org/2003/04/emma" version="1.0">
              <emma:interpretation id="{DDDBCDCD-476B-49AD-AAB8-5ECDB24BBF3B}" emma:medium="tactile" emma:mode="ink">
                <msink:context xmlns:msink="http://schemas.microsoft.com/ink/2010/main" type="inkWord" rotatedBoundingBox="11269,16898 14193,17108 14121,18118 11196,17908"/>
              </emma:interpretation>
              <emma:one-of disjunction-type="recognition" id="oneOf10">
                <emma:interpretation id="interp50" emma:lang="en-US" emma:confidence="0.5">
                  <emma:literal>Nic</emma:literal>
                </emma:interpretation>
                <emma:interpretation id="interp51" emma:lang="en-US" emma:confidence="0">
                  <emma:literal>Nice</emma:literal>
                </emma:interpretation>
                <emma:interpretation id="interp52" emma:lang="en-US" emma:confidence="0">
                  <emma:literal>Nidi</emma:literal>
                </emma:interpretation>
                <emma:interpretation id="interp53" emma:lang="en-US" emma:confidence="0">
                  <emma:literal>Nia</emma:literal>
                </emma:interpretation>
                <emma:interpretation id="interp54" emma:lang="en-US" emma:confidence="0">
                  <emma:literal>Ni</emma:literal>
                </emma:interpretation>
              </emma:one-of>
            </emma:emma>
          </inkml:annotationXML>
          <inkml:trace contextRef="#ctx0" brushRef="#br1" timeOffset="114082.4018">8869 3100 529 0,'0'0'254'16,"0"0"-134"-16,0 0 7 15,0 0-29-15,0 0-36 16,0 0 9-16,0 0-20 0,9-28-5 16,-9 28 4-1,0 0-39-15,0 0 5 0,0 0-16 16,0 0-22 0,0 4 16-16,0 11 6 0,0 6 15 15,0 2-2 1,5 9-13-16,-2 1-6 0,-3 5 5 15,0 4-6-15,0 9 6 0,-3-7 2 16,-14 3 0 0,1-9 10-16,-1-9-5 0,5-5 0 15,1-12-5 1,8-4-1-16,0 0 7 0,3-8-7 16,0 0-5-1,0 0 4-15,0 0-23 0,0 0 11 31,0 0-17-31,0-8-23 0,0-15-18 0,0-1-315 0</inkml:trace>
          <inkml:trace contextRef="#ctx0" brushRef="#br1" timeOffset="114372.3856">8951 2982 142 0,'0'0'776'0,"0"0"-610"0,0 0-101 15,0 0-8 1,0 0-43-16,0 0-5 0,0 0-9 16,83 51 19-1,-48-23-19-15,1 2 14 0,-2-2-14 16,-5 0 1-1,-7-4-6-15,-2-1 5 0,-6 1 0 16,-2-5 0-16,-1-3 8 16,-5 1-9-16,0-1 1 15,1 1 0-15,-3-8 6 16,2 2-6-16,0-3 0 16,1-2-8-16,-4-4-47 15,3 1-55-15,5-3-55 16,-2 0-102-16,2-11-313 0</inkml:trace>
          <inkml:trace contextRef="#ctx0" brushRef="#br1" timeOffset="114832.3599">9511 2994 612 0,'0'0'220'16,"0"0"-77"-1,0 0 7-15,0 0-75 0,0 0-46 16,0 0-27 0,0 0-2-16,0 0-7 0,0 8-15 15,0 9 22 1,0 5 40-16,0 3-19 0,0-3 21 15,0 3 8-15,0 6-21 16,0-1 11-16,0 2-23 16,0 0-5-16,0 6 11 15,-3 1-22-15,-3 3 11 16,-4 2-12-16,1-3 1 16,-1 1 11-16,-3-7-11 15,2-6 18-15,5-5-2 16,-3-2-16-16,6-11 6 15,-2-3-7-15,5 4 2 16,0-12-2-16,0 2 0 0,0-2 0 16,0 4-1-1,0-4-26-15,0 0-7 0,0 0-38 16,-3 0-73 0,0 0-82-16,0-6-436 0</inkml:trace>
          <inkml:trace contextRef="#ctx0" brushRef="#br1" timeOffset="115252.3307">10079 3135 687 0,'0'0'289'0,"0"0"-140"16,0 0 33-16,0 0-75 16,0 0-56-16,0 0-29 15,0 0-22-15,0 0 0 16,0 3 0-16,0 18 3 15,0-4 10-15,0 10 0 0,0 2 2 16,0 4 15 0,0 5-29-16,-9-2 12 0,3 5-12 15,-2 1 12 1,-1-7-7-16,2 2-6 0,0-15 0 16,4-5-1-1,3-8-37-15,0-5-13 0,0-4-49 16,0 0-76-1,10-13-191-15</inkml:trace>
          <inkml:trace contextRef="#ctx0" brushRef="#br1" timeOffset="115482.3358">10175 2733 400 0,'0'0'709'16,"0"0"-521"-16,0 0-92 15,0 0 26-15,0 0-58 16,0 0-64-16,0 0-7 16,-3-6-143-16,23 12 20 15,0 12-138-15,-11 1-454 0</inkml:trace>
          <inkml:trace contextRef="#ctx0" brushRef="#br1" timeOffset="116272.2681">11149 3337 130 0,'0'0'271'16,"0"0"-135"-16,0 0-48 0,0 0 46 15,0 0 0 1,0 0-74-16,0 0 21 0,14-134 18 16,-14 131-70-1,-3 3 15-15,-17 0-7 0,-3 0-16 16,-7 0 13-1,-2 3-34-15,1 14 16 0,2 1-2 16,3 0-13-16,2 2 22 0,6-4-5 16,1-2 16-1,0 1 16-15,4 1-49 0,3 4 18 16,-3-1-8 0,1 9-10-16,1 5 21 0,2-1-16 15,-2 0 2 1,5 8 10-16,3-15-9 0,3 4-9 15,0 1 0-15,0-3 0 16,0-7 2 0,0 1-2-16,0-3 0 0,0-3 0 15,0-4-20-15,9 2 19 16,5 1 1-16,3-5-2 16,5 0 1-16,7-1 1 15,5-1-12-15,8-7 6 16,4 0-36-16,3 0-9 15,1 0-34-15,2-21-50 16,-13-3-134-16,-10 4-390 0</inkml:trace>
          <inkml:trace contextRef="#ctx0" brushRef="#br1" timeOffset="116862.2323">11628 3303 155 0,'0'0'321'15,"0"0"-194"-15,0 0-24 0,0 0 41 16,0 0-21 0,0 0-57-16,0 0 33 0,0 3-27 15,0 6-8 1,0 7 2-16,0-2-32 0,0 11 5 16,-10 6 3-1,-2 10-39-15,-2 1 22 0,2 7-25 16,1-4 10-16,-3 2-2 15,8-12-8-15,0-2 0 16,3-3 7-16,-2-7-6 16,2-5-1-16,0-3 0 15,3-10 1-15,0 1-4 16,0-6 4-16,0 0-1 16,0 0 0-16,0 0-32 15,0-8-55-15,11-19-171 16,4-2-873-16</inkml:trace>
          <inkml:trace contextRef="#ctx0" brushRef="#br1" timeOffset="117112.2171">11779 2972 517 0,'0'0'700'16,"0"0"-530"-16,0 0-44 0,0 0-12 16,0 0-72-1,0 0-20-15,0 0-22 0,-3-6-22 16,3 6-35 0,0 6-35-16,0 10 15 0,0 10-110 15,0-5-193 1,-6-3-256-16</inkml:trace>
        </inkml:traceGroup>
        <inkml:traceGroup>
          <inkml:annotationXML>
            <emma:emma xmlns:emma="http://www.w3.org/2003/04/emma" version="1.0">
              <emma:interpretation id="{84609150-3E0C-4262-805A-C1C20F34D191}" emma:medium="tactile" emma:mode="ink">
                <msink:context xmlns:msink="http://schemas.microsoft.com/ink/2010/main" type="inkWord" rotatedBoundingBox="15908,17465 16994,17471 16991,17925 15905,17918"/>
              </emma:interpretation>
              <emma:one-of disjunction-type="recognition" id="oneOf11">
                <emma:interpretation id="interp55" emma:lang="en-US" emma:confidence="0.5">
                  <emma:literal>~</emma:literal>
                </emma:interpretation>
                <emma:interpretation id="interp56" emma:lang="en-US" emma:confidence="0">
                  <emma:literal>.</emma:literal>
                </emma:interpretation>
                <emma:interpretation id="interp57" emma:lang="en-US" emma:confidence="0">
                  <emma:literal>s</emma:literal>
                </emma:interpretation>
                <emma:interpretation id="interp58" emma:lang="en-US" emma:confidence="0">
                  <emma:literal>w</emma:literal>
                </emma:interpretation>
                <emma:interpretation id="interp59" emma:lang="en-US" emma:confidence="0">
                  <emma:literal>-</emma:literal>
                </emma:interpretation>
              </emma:one-of>
            </emma:emma>
          </inkml:annotationXML>
          <inkml:trace contextRef="#ctx0" brushRef="#br1" timeOffset="123695.2703">13502 3654 186 0,'0'0'247'0,"0"0"-75"15,0 0 27 1,0 0-45-16,0 0-26 0,0 0-47 16,0-13-23-16,0 13 18 15,0 0-28-15,0-5-12 16,0 5 4-16,0 0-30 15,0-3 16-15,0 3-16 16,0-2-7-16,0-2 29 16,0 2-32-16,0-4 1 15,0-2-1-15,6-4 1 16,4 1-2-16,6-5 1 0,0-2-27 16,4-3 27-1,3-2-26-15,3-1 8 0,1 4 7 16,-4 2-13-1,0 1 23-15,-3 8 1 0,-4 3 0 16,0-3 3 0,-3 6-3-16,-4 0 1 0,5 3 1 15,3 0 5 1,0 0-7-16,5 0 0 0,4 0 0 16,6 0 4-16,5 0-4 0,-1 0 0 15,1 0 0 1,-8 0 0-16,-6 0 0 15,-7 0 0-15,-10 3-15 16,-6 3 13-16,0 6-24 16,0 8 15-16,0 1 11 15,-3 5 16-15,-3 1 24 16,3-2-30-16,3-6-10 0,0-10 0 16,6 0 7-1,17 1-7-15,6-10 10 0,2 0 2 16,0 0-9-1,-3 0-3-15,-5 0-12 0,-8 0 6 16,-4 0 8 0,-2 0-2-16,1-10 7 0,-1 4 3 15,8 0-11 1,0-8 1-16,6 3-18 0,3-14 16 16,4-2-13-16,5-2 9 0,2-8 5 15,-4 3-28 1,-1 2 29-16,-9-7 0 0,-6 11 2 15,-8 3 7 1,-9 4-9-16,0 6-1 0,0 4-11 16,-12 5-30-1,-11 0 41-15,-17 6-80 0,7 0-244 16,1 0-403-16</inkml:trace>
        </inkml:traceGroup>
        <inkml:traceGroup>
          <inkml:annotationXML>
            <emma:emma xmlns:emma="http://www.w3.org/2003/04/emma" version="1.0">
              <emma:interpretation id="{6441CA41-F2B5-4FC2-B8FD-14C07FAFADE7}" emma:medium="tactile" emma:mode="ink">
                <msink:context xmlns:msink="http://schemas.microsoft.com/ink/2010/main" type="inkWord" rotatedBoundingBox="17803,17449 19997,16704 20314,17635 18120,18380"/>
              </emma:interpretation>
              <emma:one-of disjunction-type="recognition" id="oneOf12">
                <emma:interpretation id="interp60" emma:lang="en-US" emma:confidence="0.5">
                  <emma:literal>105-105</emma:literal>
                </emma:interpretation>
                <emma:interpretation id="interp61" emma:lang="en-US" emma:confidence="0">
                  <emma:literal>10-5-105</emma:literal>
                </emma:interpretation>
                <emma:interpretation id="interp62" emma:lang="en-US" emma:confidence="0">
                  <emma:literal>1015-105</emma:literal>
                </emma:interpretation>
                <emma:interpretation id="interp63" emma:lang="en-US" emma:confidence="0">
                  <emma:literal>1005-105</emma:literal>
                </emma:interpretation>
                <emma:interpretation id="interp64" emma:lang="en-US" emma:confidence="0.5">
                  <emma:literal>10-5 10 s</emma:literal>
                </emma:interpretation>
              </emma:one-of>
            </emma:emma>
          </inkml:annotationXML>
          <inkml:trace contextRef="#ctx0" brushRef="#br1" timeOffset="124965.1624">15555 3641 13 0,'0'0'189'0,"0"0"-66"15,0 0 53-15,0 0 45 0,0 0-54 16,0 0-18 0,0 0-7-16,0 0-38 0,0 0-14 15,0 0-19 1,0-8-54-16,0 0 4 0,0-6-21 16,0-3-3-16,10-5-5 15,5-2-6-15,10-5-3 16,-2-4 11-16,-1-2-33 15,1 0 39 1,0-6-12-16,-3 3-30 0,-3-1 42 16,-5 11 0-1,-2 2 2-15,-3 2 2 0,-1 10 6 16,-2 2-8-16,-4 9-2 0,3-3 0 16,0 1-9-1,0 5 0-15,0-4-12 0,0 4-39 16,-3 0-19-1,0 0 8-15,0 0 26 0,0 0 9 16,0 0 20 0,0 9 16-16,0 6 1 0,-3 5 22 15,-9 7-5 1,2 2 22-16,0 4-28 16,3 3-11-16,1 3 13 0,0-1-13 0,1-3 7 15,2 2-8 1,0-9 10-16,0 2-10 15,-3-7 0-15,3-4 0 16,-2-6-2-16,2-1 3 16,0-6-1-16,3-4 0 15,-3-2-4-15,3 4 4 16,-3-4-41-16,3 2-63 0,-3-2-104 16,3 0-180-16</inkml:trace>
          <inkml:trace contextRef="#ctx0" brushRef="#br1" timeOffset="125723.162">16063 3218 67 0,'0'0'150'16,"0"0"41"-16,0 0-94 0,0 0 46 16,0 0-71-1,0 0 12-15,0 0-35 0,-26 100 0 16,20-79-1 0,3 3-14-16,3-7-8 0,0 7-15 15,0 0 28 1,0 2-8-16,0 0-15 0,0-5 18 15,3-3-24 1,6 4 7-16,-1-9-7 0,-2 2-10 16,0-6 21-16,1 1-21 0,0-4-12 15,-1-6-1 1,7 1 13-16,-1 5 23 0,5-2 0 16,3-4-22-1,3 2 25-15,0-2-21 0,-4 0-4 16,1 0 12-1,0 0-12-15,-6 0-1 0,2 0 6 16,-3-6 4-16,0-1-3 16,-1-15-7-16,5-4 1 15,-3-4 11-15,3-6-10 16,-2-7 2-16,-4 1-4 16,-2 4 2-16,-6-4 3 15,-3 11-5 1,0 6 41-16,0 3-17 0,-6 5-23 15,-11 9 22 1,2-7-11-16,-2 9-3 0,3 0-10 16,5 6 1-16,1-5 0 0,2 1 3 15,3 2-2 1,0-5-2-16,0 5-13 0,-7-4-60 16,-10 0-99-1,0-6-153-15,-3 6-354 0</inkml:trace>
          <inkml:trace contextRef="#ctx0" brushRef="#br1" timeOffset="126973.0581">16743 3029 120 0,'0'0'343'0,"0"0"-144"0,0 0-14 16,0 0-6 0,0 0-41-16,0 0-67 0,0 0 1 15,0 0-5 1,0 0-25-16,0 0 32 0,0 0-32 15,0-10-11 1,0-1 4-16,0-7-35 0,0-1 0 16,6-5 0-16,11 0-6 0,-2-3-2 15,5 1 1 1,-3-1-12-16,-4 3 13 0,0 3-23 16,-6 7 16-1,-1-3-3-15,-3 7 12 0,0 4 4 16,-3 6 0-1,0 0 0-15,0 0 1 0,0 0 1 16,0 0-4-16,0 0-3 16,0 0-29-16,0 0 34 15,0 2-19 1,0 15 19-16,0 5-1 0,0 5-9 16,0 0-5-16,0 3 2 15,0-4-3-15,0-5 9 16,0-1 5-16,0 0 2 15,-3-1-10-15,-6-5 13 16,-1 4-3-16,3-5 0 0,-2 1-6 16,5-8-4-16,-2-4-18 15,6 2-57 1,0-2-48-16,-3-2-100 16,3 0-62-16,0 0-91 0</inkml:trace>
          <inkml:trace contextRef="#ctx0" brushRef="#br1" timeOffset="127765.8807">17189 2667 159 0,'0'0'199'0,"0"0"-85"0,0 0-29 15,0 0-27 1,0 0-6-16,0 0 59 0,0 0-43 16,-14 39-6-16,5-25-22 0,2-3-18 15,4-3 7 1,-1-2-18-16,4 0 14 0,0-6-7 15,0 0-17 1,0 0 10-16,0 2-11 0,0-2 0 16,0 4-1-1,0 0 6-15,0-3-5 0,4 4 8 16,3 0-2 0,-1 1 14-16,0 0-20 0,8 2 0 15,-2 4 8-15,5 0 0 16,3 0-8-1,-1 3 0-15,1-6 1 0,0 2 26 16,-6-2-15 0,-5 0 1-16,-3-3 0 0,2 3-7 15,-8-9-6 1,3 3 0-16,-3 0 0 0,0 0 2 16,0 0-2-16,0 3 0 0,0 3-6 15,0-3 6 1,0 2 0-16,0-2 0 0,0 0 6 15,0 0-5 1,0 0 12-16,-11-1 25 0,-9 1 57 16,-6 4-47-1,0-2 0-15,-2-2-38 0,0 0-4 16,8 0 8 0,8-6-14-16,5 0 0 0,0 0-1 15,4 0-29-15,0 0 2 16,0 0-47-16,-4 0-132 15,1 0-16-15,3-6-97 16,-3-2-171-16</inkml:trace>
          <inkml:trace contextRef="#ctx0" brushRef="#br1" timeOffset="128265.8537">17241 2559 250 0,'0'0'143'16,"0"0"-27"-16,0 0 30 15,0 0-22-15,0 0-47 16,0 0 30-16,0 0-58 15,85-2-6-15,-71 2 17 16,-5 0-52-16,-2 0 21 16,-1 0-4-16,-2 0-17 15,6-4 34-15,-1 4-26 16,8 0-1-16,0 0-8 16,3 0 0-16,-1 0-7 15,-3 0 0-15,-3 0-3 0,-4 0-7 16,-4 0-21-1,-5 0-96-15,0 0-149 0,0 0-131 0</inkml:trace>
          <inkml:trace contextRef="#ctx0" brushRef="#br1" timeOffset="129025.8051">17501 3380 114 0,'0'0'732'0,"0"0"-557"0,0 0-49 16,0 0 14-16,0 0-53 15,0 0-42-15,0 0-11 16,3-49-33-16,0 41 24 15,3 8-12-15,-3 0-6 16,2 0 34-16,1 0-40 16,3 0 0-16,5 0 12 15,9 0-4-15,5 8-9 16,6-2 0 0,5 2 0-16,4-2 3 0,-6 0-2 15,-2 0-1-15,-5-4 0 0,-7 2-21 16,-6-3 6-1,-2-1-27-15,-1 0-51 0,-1 0-55 16,-4 0-361-16</inkml:trace>
          <inkml:trace contextRef="#ctx0" brushRef="#br1" timeOffset="129677.9747">18560 3428 232 0,'0'0'267'0,"0"0"-150"0,0 0 58 15,0 0-6 1,0 0-46-16,0 0-36 0,105-181-18 16,-93 152-4-1,2-4-36-15,-3 1-19 0,1 6 16 16,-1 1-25 0,-2 11 8-16,-3 6-7 0,-2 0 9 15,-1 8-11-15,-3 0 0 0,0 0-12 16,0 0 11-1,0 0-4-15,3 0-3 0,7 0-5 16,0 0-24 0,-1 0 21-16,-1 16-7 0,-2 2-6 15,-3 9 9 1,-3-7 20-16,0 12 18 16,0 6 44-16,0 9-39 15,-6-2 3-15,-8 5-26 16,5 1 2-16,2-13 8 15,0 3-10-15,1-9 1 0,3-5-1 16,-1-6-37-16,1-2-62 16,-6-2-80-16,2-3-86 15,0-3-90-15</inkml:trace>
          <inkml:trace contextRef="#ctx0" brushRef="#br1" timeOffset="130307.9051">19043 3185 149 0,'0'0'206'15,"0"0"-144"-15,0 0 45 0,0 0 7 16,0 0-4 0,0 0 2-16,0 0-34 0,0 130 3 15,0-94-4 1,0 2-28-16,0-4-27 0,0 3-2 15,0-2-19 1,0-5 7-16,0-3-8 0,0-7 0 16,6 2 0-16,4-11 1 15,2 3 3-15,-1-8 0 16,-2 0 5-16,-3-4-8 16,5-2-1-1,-5 0 1-15,5 0 16 0,-2 0-4 16,5 0 10-16,2 0-1 15,0-8-15-15,6-6 13 16,-2-3-19-16,3-11 0 0,1-5 10 16,-5 1-11-1,0-9 12-15,-2 3 14 0,-3-9-25 16,-8 9 18 0,-6-1 11-16,0-3-24 0,0 9 27 15,-3 4-33 1,-14 6 8-16,0 11 11 0,5-3-18 15,-2 12 7 1,5 3-8-16,-1 0-17 0,-2 0-9 16,-2 3-95-16,-15 18-97 0,2-1-152 15,-2-5-372-15</inkml:trace>
          <inkml:trace contextRef="#ctx0" brushRef="#br1" timeOffset="131017.8599">19761 3047 218 0,'0'0'92'0,"0"0"-9"16,0 0 100 0,0 0-30-16,0 0-58 15,0 0-46-15,0 0-27 16,39-45 28-16,-22 25-11 0,1-7-13 15,-1 1 25-15,3-7-19 16,-3 7-12-16,2-1-14 16,-2-2 1-16,-5 5 2 15,-1 6-9-15,-2 3 0 16,-1 3 16-16,-5 6-8 16,0 4 14-16,-3-2-22 15,0 4 2 1,0 0-4-16,0 0-28 0,0 0-37 15,3 0 37-15,0 18 5 16,0 1 11-16,-3 7 5 0,3 1 2 16,-3 5 7-1,0 3 11-15,0 4-5 0,-6-5 6 16,-14 5-11 0,0 0 8-16,1-8-9 0,-1-3 9 15,5-10-5 1,4-3-4-16,2-4-10 0,1-2-93 15,8-9-180-15,0 0-214 0</inkml:trace>
          <inkml:trace contextRef="#ctx0" brushRef="#br1" timeOffset="131707.8209">20354 2692 168 0,'0'0'154'15,"0"0"-24"1,0 0 30-16,0 0-33 0,0 0-81 16,0 0 18-1,0 0-28-15,-59 104-22 0,53-90 14 16,0 4-20-1,1-3 7-15,5-3-15 0,0-4 1 16,0-1-5-16,0-1 4 0,0-4 0 16,5 4 1-1,4 0 11-15,5 3 5 0,-2-3-7 16,-2 3-8 0,3 0 15-16,-3-1-17 0,-4 2 0 15,5 4 4 1,-5-6 5-16,0 11-9 0,5-5 0 15,-2 4 0-15,-1-3-9 16,-5 3 9-16,-3-6-15 16,0 1 13-16,0-5 4 15,0 0 2-15,0 4 16 16,-8 0 6-16,-12 3 44 16,-6-7-39-16,1 4 6 15,-1 0 35-15,-2 0-37 16,2-3 7-16,4-4-21 15,2 1-19-15,8-3 27 16,1 0-23-16,2-3-5 0,1 0 24 16,2 0-25-1,0 0-1-15,-2-12-61 0,-1-6-92 16,-1 4-203 0,1-6-485-16</inkml:trace>
        </inkml:traceGroup>
        <inkml:traceGroup>
          <inkml:annotationXML>
            <emma:emma xmlns:emma="http://www.w3.org/2003/04/emma" version="1.0">
              <emma:interpretation id="{054E5B98-131E-4F90-B6DA-F748EB613F96}" emma:medium="tactile" emma:mode="ink">
                <msink:context xmlns:msink="http://schemas.microsoft.com/ink/2010/main" type="inkWord" rotatedBoundingBox="25032,16890 27957,16906 27948,18394 25024,18377"/>
              </emma:interpretation>
              <emma:one-of disjunction-type="recognition" id="oneOf13">
                <emma:interpretation id="interp65" emma:lang="en-US" emma:confidence="0.5">
                  <emma:literal>Egeland</emma:literal>
                </emma:interpretation>
                <emma:interpretation id="interp66" emma:lang="en-US" emma:confidence="0">
                  <emma:literal>Eyecares</emma:literal>
                </emma:interpretation>
                <emma:interpretation id="interp67" emma:lang="en-US" emma:confidence="0.5">
                  <emma:literal>Ese) la's</emma:literal>
                </emma:interpretation>
                <emma:interpretation id="interp68" emma:lang="en-US" emma:confidence="0.5">
                  <emma:literal>Ese), anis</emma:literal>
                </emma:interpretation>
                <emma:interpretation id="interp69" emma:lang="en-US" emma:confidence="0">
                  <emma:literal>Lasselle</emma:literal>
                </emma:interpretation>
              </emma:one-of>
            </emma:emma>
          </inkml:annotationXML>
          <inkml:trace contextRef="#ctx0" brushRef="#br1" timeOffset="135957.5583">22920 3008 136 0,'0'0'216'16,"0"0"-122"-16,0 0 10 16,0 0 23-16,0 0-36 15,0 0-18-15,0 0-8 0,46-14-10 16,-46 14 29 0,0 0-17-16,0 0-43 0,0 0-2 15,-3 2-13 1,-14 16 53-16,-3 1 12 0,0 3-41 15,-5 3-7-15,2-3-16 16,3 3-8 0,-3-5-2-16,3 0-3 0,-6 4-22 15,-1-9-23 1,-2 2-83-16,-7 4-39 0,7-12-94 16,6-3-237-16</inkml:trace>
          <inkml:trace contextRef="#ctx0" brushRef="#br1" timeOffset="135467.5919">22940 2884 196 0,'0'0'292'0,"0"0"-178"16,0 0-12-1,0 0-5-15,0 0-16 0,0 0-45 16,0 0-14 0,-40-6 3-16,30 6-24 0,1 0 25 15,-1 0-7 1,-3 0-18-16,-1 3 24 0,2 12-8 15,-5-6 9-15,-3 9 18 0,4 0-28 16,-7 4 10 0,3 5-18-16,-3 1 11 0,0 1 12 15,4 4-18 1,2-1-2-16,5-3-2 0,7-5-3 16,5 2-12-1,0-11 2-15,0 2-16 0,8 4 20 16,4-6 15-1,5 6-1-15,-1 2 1 0,4-5-15 16,0 3-1-16,0 0-17 16,-1-8-8-16,1 0 10 15,0-4-47-15,3-3-8 16,3-6-17-16,22 0-84 16,-2 0-64-16,-6-15-107 0</inkml:trace>
          <inkml:trace contextRef="#ctx0" brushRef="#br1" timeOffset="137957.4355">22940 2627 116 0,'0'0'142'0,"0"0"-3"0,0 0 25 16,0 0-35-1,0 0-35-15,0 0 21 0,0 0-30 16,43 18 1-16,-31-12-28 0,7 0-50 16,4 4 18-1,5-3-26-15,1 5 10 0,-4 0-1 16,-2 4-9 0,2-5 1-16,-10 1 6 0,-1 2-6 15,-5-4-1 1,-2 1 0-16,-4 1 1 0,3-4 12 15,-3 2-3-15,5 2-1 16,-2-1 4-16,0 7-13 16,5-6 0-16,-2 3 0 15,2 2-3-15,-2 1-8 16,5 0 8-16,-5-4 3 16,1 4-1-16,-4-7-2 15,-3 5 2-15,-3-4-38 16,0 2 6-16,0-4 33 15,0-1 34-15,0-1 10 16,-3 4 43-16,-6-10-60 0,2 10 8 16,-2 3-25-1,-2 3 0-15,-1 6 6 0,1 2-16 16,-1 6 0 0,1 4 6-16,-2-1 6 0,0 2-18 15,3-6 6 1,-2-4 0-16,1-6 3 0,2-8-3 15,3 0 8-15,-5-1 24 16,8-3-26-16,-3-3 13 16,1 0-19-16,5-6 7 0,0 0-5 15,-3 0-2 1,3 0 0-16,0 0 14 0,-3 0-6 16,3 0 6-1,-3 0 15-15,-3 0-3 0,-2 0 6 16,-1 0-30-1,-1 0-2-15,4-6 3 0,0 6-2 16,-2-6-1-16,5 6 0 16,3 0-6-16,0 0-9 15,0 0 4-15,0 0-47 16,0-9-67-16,11-3-362 16,8-1-352-16</inkml:trace>
          <inkml:trace contextRef="#ctx0" brushRef="#br1" timeOffset="138877.3206">24249 2751 561 0,'0'0'180'0,"0"0"-96"16,0 0 0-16,0 0-67 0,0 0 5 15,0 0-22 1,0 0 14-16,0 0 11 0,0 10 43 16,0-4-10-1,-6 5 10-15,-8 1 29 0,-3 8-34 16,-3 1-10-1,-2 11-16-15,-7 4-12 16,-5 8 16-16,-1 9-22 0,-12 10 7 16,1 11 13-16,-5-1-38 15,-6 7 32-15,6-1-10 16,0-2-11 0,3-12 23-16,5-12-28 0,3-2 6 15,1-4 2-15,2-6-9 16,2 4-5-16,-1-10-1 15,2 3 0-15,5-5 0 0,1-7 0 16,0-4 0 0,2 3-1-16,0-3-5 0,0 1 6 15,-1-3-13 1,7-1-8-16,1 1 20 0,6-12-13 16,3 5-6-1,7-7-11-15,0-1-52 0,3-5 12 16,0 0-61-1,0 0-98-15,6 0-175 0</inkml:trace>
          <inkml:trace contextRef="#ctx0" brushRef="#br1" timeOffset="140297.2384">24291 3711 199 0,'0'0'261'16,"0"0"-113"-16,0 0 45 16,0 0-8-16,0 0-61 15,0 0-4-15,0 0-37 16,20-45-40-16,-20 43-21 16,0 2-22-16,0 0-1 15,-11 0-15-15,-4 0 16 16,-5 0-6-16,-7 14 12 15,-2 1-6-15,0 6 15 16,-1 2-14-16,4-2 14 0,0 3-3 16,0-3-11-1,2 5 32-15,4-5-15 0,2-3 2 16,4 2 5 0,0 1-25-16,5-3 8 0,9 1-8 15,0 9-3 1,0-9-5-16,0 9-8 0,17-4-16 15,3-1 20-15,-2 1-37 0,6-10 23 16,-4-8 10 0,-2 0 6-16,2-3 4 0,-3-3 6 15,0 0 0 1,2 0-3-16,4-3 12 0,0-18-2 16,3-5-7-1,4-4 0-15,-1-4 8 0,0 1-7 16,-1-6 6-1,-9 13 19-15,-3 5-25 0,-6 3 37 16,-7 12-4-16,-3 6-19 16,0 0-15-16,0 0-9 15,0 0-11-15,0 0 4 16,0 0-46-16,0 12 51 16,0 4 11-16,0 1-3 15,0 1 2-15,0 0 2 16,0 5-1-16,0-11 4 15,0 9 2-15,3-10-7 0,5 4 1 16,-5-9-13 0,3 2 12-16,3-1-34 0,5-1 5 15,3-6 28 1,6 0 1-16,5 0-7 0,6 0-6 16,-5 0-28-1,1 0 16-15,-7-6 3 0,0-9 23 16,-6 3 15-1,-5-8-14-15,2-5 26 0,-5 5 2 16,-2 4 8-16,-4 3 23 16,0 3-5-16,-3 8 10 15,0 2-37-15,0 0-27 16,0 0-1-16,0 0 0 16,0 0-8-16,0 0-8 15,0 0-43-15,3 0 27 16,8 8 31-16,-2 4-16 15,2-1 17-15,-2 5 0 0,-3-4-6 16,2-10 5 0,-8 8-1-16,3-8 2 0,0 3 0 15,3 3 3 1,4-6-3-16,3-2 1 0,6 0-1 16,12 0 19-1,4 0-18-15,4 0 12 0,1-17-13 16,-3-1 6-16,-9 0-6 0,-5 3 0 15,-9 1 1 1,-8 2 19-16,-6 6 12 0,0 4 13 16,0 2-45-1,0 0-4-15,0 0 3 0,-6 0 1 16,-8 0 0 0,5 14 16-16,-2 0-15 0,2 7-2 15,9 3-11 1,0 3-48-16,0-1 15 0,0-5-48 15,17 2 18-15,0-8 23 16,-8-4-36-16,-9-7 36 16,0-4-77-16,0 0-180 0</inkml:trace>
          <inkml:trace contextRef="#ctx0" brushRef="#br1" timeOffset="141047.1943">25171 3229 485 0,'0'0'172'0,"0"0"-90"0,0 0 19 16,0 0-38-16,0 0-22 0,0 0-41 15,0 0 14 1,183-68 8-16,-164 68-22 0,-5 0 23 16,0 0-16-1,-8 10-6-15,-3 10 22 0,-3 1 10 16,0-4 6 0,0 1-7-16,0-3-4 0,0-1 22 15,0-6-22 1,0 0 4-16,0-2 24 0,0-1-43 15,0 1 24-15,-3 3-8 16,3 4-27-16,0-7 24 16,0-4-26-16,0 7 0 15,0 0 0-15,0-3-4 16,3 6 4-16,14 2 6 16,5 4 2-16,4 6 11 15,-3 2-18-15,-3-3-1 16,-3 4 0-16,-8-7-1 0,-5-5-11 15,-4 3 5 1,0-9 7-16,0 0 11 0,0 1-3 16,0-4 11-1,0-5 26-15,-10 5-25 0,-4 0 24 16,-1-2-9 0,-8 4-19-16,-4-2 32 0,-2-6-28 15,-5 2-2 1,2-2-5-16,-1 4-12 0,10-4-1 15,3 0 0-15,3 0-34 16,5 0 1-16,-11 2-96 16,0 1-203-16,10-3-637 0</inkml:trace>
          <inkml:trace contextRef="#ctx0" brushRef="#br1" timeOffset="134847.6258">21516 3144 3 0,'0'0'134'0,"0"0"41"16,0 0-25-16,0 0-30 0,0 0-5 16,0 0-28-1,0 0-5-15,0 30 22 0,-4-30-16 16,4 0 29 0,0 0-7-16,0 0-23 0,0 0 0 15,0 0-52 1,0 0-7-16,0 0-12 0,0 0-16 15,0 0-1-15,0 0 0 16,0 0 1-16,11 0 6 16,7-9 4-16,7-3 6 15,1-3 1-15,3 4-9 16,-4-10-9-16,6 0 1 16,-2-3-6-16,4-2-1 15,2-1-12-15,5-10 0 16,-4-3 11-16,-2 5-16 15,-8 9 23-15,-10-1-6 16,-10 15 7-16,-6 4 8 0,0 8-8 16,0 0-2-1,0 0-6-15,0 0-9 0,0 0 16 16,0 0-21 0,0 0-20-16,0 8 10 0,0 10-26 15,0 5 26 1,0 1 15-16,0 3-24 0,0-3 12 15,4 0-10-15,6-7-10 0,-1 3 36 16,2-4 10 0,-2 1 3-16,0-3 9 0,2 3-2 15,-2 5-1 1,2 2-6-16,-2 2 0 0,4 4-1 16,-3 2 1-1,3 6 0-15,-7-6 3 0,-1-5-2 16,-2 1-1-1,-3-8 0-15,0-2 7 0,0-3 16 16,0-4-14-16,0-2 12 16,-11 3 7-16,-1-6-12 15,-8 3 27-15,1 2 2 16,-4-2-23-16,0 0 17 16,-1-3-16-16,5 3 19 15,0-9 9-15,-6 0-26 16,7 0 11-16,-2 0-18 15,0 0-17-15,1 0 19 0,2-6-20 16,3 0 2 0,2 0-2-16,1 0-6 0,5 6 0 15,0-3-37 1,2 3-30-16,1 0-33 0,0 0-137 16,3 0-249-1,0 6-139-15</inkml:trace>
          <inkml:trace contextRef="#ctx0" brushRef="#br1" timeOffset="136677.5171">21453 2786 175 0,'0'0'313'0,"0"0"-149"0,0 0-8 16,0 0-32 0,0 0-89-16,0 0-35 0,0 0 32 15,14 37-3 1,-8-17 14-16,-3 7 28 0,-3-1-30 16,0-5 32-1,0 3-18-15,0-4-26 0,-12 1 31 16,1-3-30-1,2 1-14-15,-2 9 19 0,2-3-33 16,-4 3 18-16,0 5-11 0,3 1-1 16,-4 2 13-1,2 5-20-15,-2-9 5 0,5-5 3 16,-2-9-2 0,2-2-7-16,6-5 0 0,0-2 7 15,-1-9 1 1,4 6-8-16,0-6 0 0,0 6-1 15,0 1-7-15,0 6 8 16,0-1 0 0,0 3 1-16,7-3 2 0,2 2-3 15,-3-5-7 1,-1-3 7-16,-2-3-14 0,0-3 14 16,0 0 0-1,8 0 1-15,-2 0-1 0,11 0 9 16,2-3 0-1,7-6-9-15,5-6-42 0,-1 4-5 16,-1-4-33-16,-1 3-81 0,1-8-44 16,-3 8-145-1,-10-6-295-15</inkml:trace>
          <inkml:trace contextRef="#ctx0" brushRef="#br1" timeOffset="137017.4943">21506 2633 110 0,'0'0'271'16,"0"0"-114"-1,0 0 37-15,0 0-12 0,0 0-36 16,0 0-38 0,0 0-56-16,134-59 0 0,-117 57-39 15,3-4-7 1,3-1-6-16,6 1-1 0,4 2-11 15,23 3-50-15,-4 1-133 0,-3-6-313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3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4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6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70ED-0E74-4C9E-99F2-D9BAFC9F045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82E3-4F6A-48F1-8465-8E874651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42.emf"/><Relationship Id="rId18" Type="http://schemas.openxmlformats.org/officeDocument/2006/relationships/customXml" Target="../ink/ink38.xml"/><Relationship Id="rId3" Type="http://schemas.openxmlformats.org/officeDocument/2006/relationships/image" Target="../media/image11.JPG"/><Relationship Id="rId7" Type="http://schemas.openxmlformats.org/officeDocument/2006/relationships/image" Target="../media/image39.emf"/><Relationship Id="rId12" Type="http://schemas.openxmlformats.org/officeDocument/2006/relationships/customXml" Target="../ink/ink35.xml"/><Relationship Id="rId17" Type="http://schemas.openxmlformats.org/officeDocument/2006/relationships/image" Target="../media/image12.emf"/><Relationship Id="rId2" Type="http://schemas.openxmlformats.org/officeDocument/2006/relationships/image" Target="../media/image10.JPG"/><Relationship Id="rId16" Type="http://schemas.openxmlformats.org/officeDocument/2006/relationships/customXml" Target="../ink/ink3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2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customXml" Target="../ink/ink34.xml"/><Relationship Id="rId19" Type="http://schemas.openxmlformats.org/officeDocument/2006/relationships/image" Target="../media/image13.emf"/><Relationship Id="rId4" Type="http://schemas.openxmlformats.org/officeDocument/2006/relationships/customXml" Target="../ink/ink31.xml"/><Relationship Id="rId9" Type="http://schemas.openxmlformats.org/officeDocument/2006/relationships/image" Target="../media/image40.emf"/><Relationship Id="rId14" Type="http://schemas.openxmlformats.org/officeDocument/2006/relationships/customXml" Target="../ink/ink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customXml" Target="../ink/ink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22.png"/><Relationship Id="rId7" Type="http://schemas.openxmlformats.org/officeDocument/2006/relationships/image" Target="../media/image37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1" Type="http://schemas.openxmlformats.org/officeDocument/2006/relationships/image" Target="../media/image46.emf"/><Relationship Id="rId5" Type="http://schemas.openxmlformats.org/officeDocument/2006/relationships/image" Target="../media/image36.emf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52.png"/><Relationship Id="rId7" Type="http://schemas.openxmlformats.org/officeDocument/2006/relationships/image" Target="../media/image57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6.xml"/><Relationship Id="rId5" Type="http://schemas.openxmlformats.org/officeDocument/2006/relationships/image" Target="../media/image56.emf"/><Relationship Id="rId4" Type="http://schemas.openxmlformats.org/officeDocument/2006/relationships/customXml" Target="../ink/ink45.xml"/><Relationship Id="rId9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65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" Type="http://schemas.openxmlformats.org/officeDocument/2006/relationships/image" Target="../media/image54.png"/><Relationship Id="rId21" Type="http://schemas.openxmlformats.org/officeDocument/2006/relationships/image" Target="../media/image69.emf"/><Relationship Id="rId34" Type="http://schemas.openxmlformats.org/officeDocument/2006/relationships/customXml" Target="../ink/ink63.xml"/><Relationship Id="rId7" Type="http://schemas.openxmlformats.org/officeDocument/2006/relationships/image" Target="../media/image62.emf"/><Relationship Id="rId12" Type="http://schemas.openxmlformats.org/officeDocument/2006/relationships/customXml" Target="../ink/ink52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2" Type="http://schemas.openxmlformats.org/officeDocument/2006/relationships/image" Target="../media/image53.JPG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73.emf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49.xml"/><Relationship Id="rId11" Type="http://schemas.openxmlformats.org/officeDocument/2006/relationships/image" Target="../media/image64.emf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60.xml"/><Relationship Id="rId10" Type="http://schemas.openxmlformats.org/officeDocument/2006/relationships/customXml" Target="../ink/ink51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" Type="http://schemas.openxmlformats.org/officeDocument/2006/relationships/customXml" Target="../ink/ink48.xml"/><Relationship Id="rId9" Type="http://schemas.openxmlformats.org/officeDocument/2006/relationships/image" Target="../media/image63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72.emf"/><Relationship Id="rId30" Type="http://schemas.openxmlformats.org/officeDocument/2006/relationships/customXml" Target="../ink/ink61.xml"/><Relationship Id="rId35" Type="http://schemas.openxmlformats.org/officeDocument/2006/relationships/image" Target="../media/image7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85.emf"/><Relationship Id="rId3" Type="http://schemas.openxmlformats.org/officeDocument/2006/relationships/image" Target="../media/image58.jpg"/><Relationship Id="rId7" Type="http://schemas.openxmlformats.org/officeDocument/2006/relationships/image" Target="../media/image82.emf"/><Relationship Id="rId12" Type="http://schemas.openxmlformats.org/officeDocument/2006/relationships/customXml" Target="../ink/ink6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5.xml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0" Type="http://schemas.openxmlformats.org/officeDocument/2006/relationships/customXml" Target="../ink/ink67.xml"/><Relationship Id="rId4" Type="http://schemas.openxmlformats.org/officeDocument/2006/relationships/customXml" Target="../ink/ink64.xml"/><Relationship Id="rId9" Type="http://schemas.openxmlformats.org/officeDocument/2006/relationships/image" Target="../media/image8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86.emf"/><Relationship Id="rId3" Type="http://schemas.openxmlformats.org/officeDocument/2006/relationships/image" Target="../media/image64.png"/><Relationship Id="rId7" Type="http://schemas.openxmlformats.org/officeDocument/2006/relationships/image" Target="../media/image78.emf"/><Relationship Id="rId12" Type="http://schemas.openxmlformats.org/officeDocument/2006/relationships/customXml" Target="../ink/ink72.xml"/><Relationship Id="rId17" Type="http://schemas.openxmlformats.org/officeDocument/2006/relationships/image" Target="../media/image88.emf"/><Relationship Id="rId2" Type="http://schemas.openxmlformats.org/officeDocument/2006/relationships/image" Target="../media/image63.png"/><Relationship Id="rId16" Type="http://schemas.openxmlformats.org/officeDocument/2006/relationships/customXml" Target="../ink/ink7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9.xml"/><Relationship Id="rId11" Type="http://schemas.openxmlformats.org/officeDocument/2006/relationships/image" Target="../media/image80.emf"/><Relationship Id="rId5" Type="http://schemas.openxmlformats.org/officeDocument/2006/relationships/image" Target="../media/image66.png"/><Relationship Id="rId15" Type="http://schemas.openxmlformats.org/officeDocument/2006/relationships/image" Target="../media/image87.emf"/><Relationship Id="rId10" Type="http://schemas.openxmlformats.org/officeDocument/2006/relationships/customXml" Target="../ink/ink71.xml"/><Relationship Id="rId4" Type="http://schemas.openxmlformats.org/officeDocument/2006/relationships/image" Target="../media/image65.png"/><Relationship Id="rId9" Type="http://schemas.openxmlformats.org/officeDocument/2006/relationships/image" Target="../media/image79.emf"/><Relationship Id="rId14" Type="http://schemas.openxmlformats.org/officeDocument/2006/relationships/customXml" Target="../ink/ink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50.emf"/><Relationship Id="rId7" Type="http://schemas.openxmlformats.org/officeDocument/2006/relationships/image" Target="../media/image7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image" Target="../media/image60.emf"/><Relationship Id="rId4" Type="http://schemas.openxmlformats.org/officeDocument/2006/relationships/customXml" Target="../ink/ink8.xml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15.xml"/><Relationship Id="rId3" Type="http://schemas.openxmlformats.org/officeDocument/2006/relationships/image" Target="../media/image6.JPG"/><Relationship Id="rId7" Type="http://schemas.openxmlformats.org/officeDocument/2006/relationships/customXml" Target="../ink/ink12.xml"/><Relationship Id="rId12" Type="http://schemas.openxmlformats.org/officeDocument/2006/relationships/image" Target="../media/image17.emf"/><Relationship Id="rId2" Type="http://schemas.openxmlformats.org/officeDocument/2006/relationships/image" Target="../media/image5.png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6.emf"/><Relationship Id="rId4" Type="http://schemas.openxmlformats.org/officeDocument/2006/relationships/image" Target="../media/image7.png"/><Relationship Id="rId9" Type="http://schemas.openxmlformats.org/officeDocument/2006/relationships/customXml" Target="../ink/ink13.xml"/><Relationship Id="rId1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6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9.jpg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21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image" Target="../media/image8.JPG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../media/image25.emf"/><Relationship Id="rId24" Type="http://schemas.openxmlformats.org/officeDocument/2006/relationships/customXml" Target="../ink/ink27.xml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customXml" Target="../ink/ink17.xml"/><Relationship Id="rId9" Type="http://schemas.openxmlformats.org/officeDocument/2006/relationships/image" Target="../media/image24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33.emf"/><Relationship Id="rId30" Type="http://schemas.openxmlformats.org/officeDocument/2006/relationships/customXml" Target="../ink/ink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ELEKTROTEHNIKA</a:t>
            </a:r>
            <a:br>
              <a:rPr lang="en-US" dirty="0" smtClean="0"/>
            </a:br>
            <a:r>
              <a:rPr lang="en-US" sz="3600" dirty="0" err="1" smtClean="0"/>
              <a:t>Udžbenik</a:t>
            </a:r>
            <a:r>
              <a:rPr lang="en-US" sz="3600" dirty="0" smtClean="0"/>
              <a:t> se </a:t>
            </a:r>
            <a:r>
              <a:rPr lang="en-US" sz="3600" dirty="0" err="1" smtClean="0"/>
              <a:t>može</a:t>
            </a:r>
            <a:r>
              <a:rPr lang="en-US" sz="3600" dirty="0" smtClean="0"/>
              <a:t> </a:t>
            </a:r>
            <a:r>
              <a:rPr lang="en-US" sz="3600" dirty="0" err="1" smtClean="0"/>
              <a:t>nabaviti</a:t>
            </a:r>
            <a:r>
              <a:rPr lang="en-US" sz="3600" dirty="0" smtClean="0"/>
              <a:t> u </a:t>
            </a:r>
            <a:r>
              <a:rPr lang="en-US" sz="3600" dirty="0" err="1" smtClean="0"/>
              <a:t>skriptarnici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predmetu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angažovani</a:t>
            </a:r>
            <a:r>
              <a:rPr lang="en-US" dirty="0" smtClean="0"/>
              <a:t>: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Dr</a:t>
            </a:r>
            <a:r>
              <a:rPr lang="en-US" dirty="0" smtClean="0"/>
              <a:t> Dragutin </a:t>
            </a:r>
            <a:r>
              <a:rPr lang="en-US" dirty="0" err="1" smtClean="0"/>
              <a:t>Kostić,redovni</a:t>
            </a:r>
            <a:r>
              <a:rPr lang="en-US" dirty="0" smtClean="0"/>
              <a:t> professor:  </a:t>
            </a:r>
            <a:r>
              <a:rPr lang="en-US" dirty="0" err="1" smtClean="0"/>
              <a:t>d.kostic@sf.bg.ac.rsa</a:t>
            </a:r>
            <a:endParaRPr lang="en-US" dirty="0" smtClean="0"/>
          </a:p>
          <a:p>
            <a:pPr marL="457200" indent="-457200" algn="just">
              <a:buAutoNum type="arabicPeriod"/>
            </a:pP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Marija</a:t>
            </a:r>
            <a:r>
              <a:rPr lang="en-US" dirty="0" smtClean="0"/>
              <a:t> </a:t>
            </a:r>
            <a:r>
              <a:rPr lang="en-US" dirty="0" err="1" smtClean="0"/>
              <a:t>Malnar,vanredni</a:t>
            </a:r>
            <a:r>
              <a:rPr lang="en-US" dirty="0" smtClean="0"/>
              <a:t> professor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Nenad</a:t>
            </a:r>
            <a:r>
              <a:rPr lang="en-US" dirty="0" smtClean="0"/>
              <a:t> </a:t>
            </a:r>
            <a:r>
              <a:rPr lang="en-US" dirty="0" err="1" smtClean="0"/>
              <a:t>Jevtić,vanredni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endParaRPr lang="en-US" dirty="0" smtClean="0"/>
          </a:p>
          <a:p>
            <a:pPr marL="457200" indent="-457200" algn="just">
              <a:buAutoNum type="arabicPeriod"/>
            </a:pP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Petar</a:t>
            </a:r>
            <a:r>
              <a:rPr lang="en-US" dirty="0" smtClean="0"/>
              <a:t> </a:t>
            </a:r>
            <a:r>
              <a:rPr lang="en-US" dirty="0" err="1" smtClean="0"/>
              <a:t>Marković</a:t>
            </a:r>
            <a:r>
              <a:rPr lang="en-US" dirty="0" smtClean="0"/>
              <a:t> </a:t>
            </a:r>
            <a:r>
              <a:rPr lang="en-US" dirty="0" err="1" smtClean="0"/>
              <a:t>asistent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Geometrijsko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predstavljanje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električnog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 </a:t>
            </a:r>
            <a:r>
              <a:rPr lang="en-US" sz="2400" dirty="0" err="1" smtClean="0"/>
              <a:t>pomoću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orijentisanih</a:t>
            </a:r>
            <a:r>
              <a:rPr lang="en-US" sz="2400" dirty="0" smtClean="0"/>
              <a:t> </a:t>
            </a:r>
            <a:r>
              <a:rPr lang="en-US" sz="2400" dirty="0" err="1" smtClean="0"/>
              <a:t>krivih</a:t>
            </a:r>
            <a:r>
              <a:rPr lang="en-US" sz="2400" dirty="0" smtClean="0"/>
              <a:t> </a:t>
            </a:r>
            <a:r>
              <a:rPr lang="en-US" sz="2400" dirty="0" err="1" smtClean="0"/>
              <a:t>linija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nazivamo</a:t>
            </a:r>
            <a:r>
              <a:rPr lang="en-US" sz="2400" dirty="0" smtClean="0"/>
              <a:t>  </a:t>
            </a:r>
            <a:r>
              <a:rPr lang="en-US" sz="2400" dirty="0" err="1" smtClean="0"/>
              <a:t>linije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električnog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U </a:t>
            </a:r>
            <a:r>
              <a:rPr lang="en-US" sz="2400" dirty="0" err="1" smtClean="0"/>
              <a:t>proizvoljnoj</a:t>
            </a:r>
            <a:r>
              <a:rPr lang="en-US" sz="2400" dirty="0" smtClean="0"/>
              <a:t> </a:t>
            </a:r>
            <a:r>
              <a:rPr lang="en-US" sz="2400" dirty="0" err="1" smtClean="0"/>
              <a:t>tački</a:t>
            </a:r>
            <a:r>
              <a:rPr lang="en-US" sz="2400" dirty="0" smtClean="0"/>
              <a:t> u </a:t>
            </a:r>
            <a:r>
              <a:rPr lang="en-US" sz="2400" dirty="0" err="1" smtClean="0"/>
              <a:t>prostoru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</a:t>
            </a:r>
            <a:r>
              <a:rPr lang="en-US" sz="2400" dirty="0" err="1" smtClean="0"/>
              <a:t>postoji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električno</a:t>
            </a:r>
            <a:r>
              <a:rPr lang="en-US" sz="2400" dirty="0" smtClean="0"/>
              <a:t> </a:t>
            </a:r>
            <a:r>
              <a:rPr lang="en-US" sz="2400" dirty="0" err="1" smtClean="0"/>
              <a:t>polje</a:t>
            </a:r>
            <a:r>
              <a:rPr lang="en-US" sz="2400" dirty="0" smtClean="0"/>
              <a:t> </a:t>
            </a:r>
            <a:r>
              <a:rPr lang="en-US" sz="2400" dirty="0" err="1" smtClean="0"/>
              <a:t>vektor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pravac</a:t>
            </a:r>
            <a:r>
              <a:rPr lang="en-US" sz="2400" dirty="0" smtClean="0"/>
              <a:t> </a:t>
            </a:r>
            <a:r>
              <a:rPr lang="en-US" sz="2400" dirty="0" err="1" smtClean="0"/>
              <a:t>tangente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liniju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r>
              <a:rPr lang="en-US" sz="2400" dirty="0" smtClean="0"/>
              <a:t> u </a:t>
            </a:r>
            <a:r>
              <a:rPr lang="en-US" sz="2400" dirty="0" err="1" smtClean="0"/>
              <a:t>toj</a:t>
            </a:r>
            <a:r>
              <a:rPr lang="en-US" sz="2400" dirty="0" smtClean="0"/>
              <a:t> </a:t>
            </a:r>
            <a:r>
              <a:rPr lang="en-US" sz="2400" dirty="0" err="1" smtClean="0"/>
              <a:t>tački</a:t>
            </a:r>
            <a:r>
              <a:rPr lang="en-US" sz="2400" dirty="0" smtClean="0"/>
              <a:t> a </a:t>
            </a:r>
            <a:r>
              <a:rPr lang="en-US" sz="2400" dirty="0" err="1" smtClean="0"/>
              <a:t>smer</a:t>
            </a:r>
            <a:r>
              <a:rPr lang="en-US" sz="2400" dirty="0" smtClean="0"/>
              <a:t> je </a:t>
            </a:r>
            <a:r>
              <a:rPr lang="en-US" sz="2400" dirty="0" err="1" smtClean="0"/>
              <a:t>određen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</a:t>
            </a:r>
            <a:r>
              <a:rPr lang="en-US" sz="2400" dirty="0" err="1" smtClean="0"/>
              <a:t>smera</a:t>
            </a:r>
            <a:r>
              <a:rPr lang="en-US" sz="2400" dirty="0" smtClean="0"/>
              <a:t> </a:t>
            </a:r>
            <a:r>
              <a:rPr lang="en-US" sz="2400" dirty="0" err="1" smtClean="0"/>
              <a:t>linije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zajedničkog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r>
              <a:rPr lang="en-US" dirty="0" err="1" smtClean="0"/>
              <a:t>pozitivnog</a:t>
            </a:r>
            <a:r>
              <a:rPr lang="en-US" dirty="0" smtClean="0"/>
              <a:t> I </a:t>
            </a:r>
            <a:r>
              <a:rPr lang="en-US" dirty="0" err="1" smtClean="0"/>
              <a:t>negativnog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3106737"/>
            <a:ext cx="3529013" cy="248126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r>
              <a:rPr lang="en-US" dirty="0" err="1" smtClean="0"/>
              <a:t>usamljenog</a:t>
            </a:r>
            <a:r>
              <a:rPr lang="en-US" dirty="0" smtClean="0"/>
              <a:t> </a:t>
            </a:r>
            <a:r>
              <a:rPr lang="en-US" dirty="0" err="1" smtClean="0"/>
              <a:t>pozitivnog</a:t>
            </a:r>
            <a:r>
              <a:rPr lang="en-US" dirty="0" smtClean="0"/>
              <a:t> </a:t>
            </a:r>
            <a:r>
              <a:rPr lang="en-US" dirty="0" err="1" smtClean="0"/>
              <a:t>tačkastog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2951956"/>
            <a:ext cx="2871788" cy="27908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832946" y="3153600"/>
              <a:ext cx="857160" cy="423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1066" y="3138120"/>
                <a:ext cx="89316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996386" y="2953080"/>
              <a:ext cx="591120" cy="650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4506" y="2935080"/>
                <a:ext cx="6195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7584226" y="3103560"/>
              <a:ext cx="1156680" cy="662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0106" y="3079440"/>
                <a:ext cx="120492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7707706" y="3555360"/>
              <a:ext cx="28080" cy="145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83586" y="3531240"/>
                <a:ext cx="76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8116666" y="3248640"/>
              <a:ext cx="5760" cy="194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92546" y="3224520"/>
                <a:ext cx="54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8535706" y="3039120"/>
              <a:ext cx="65520" cy="253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11586" y="3015000"/>
                <a:ext cx="1137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9706426" y="3270240"/>
              <a:ext cx="127440" cy="161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94546" y="3258360"/>
                <a:ext cx="151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7660906" y="3155400"/>
              <a:ext cx="916920" cy="5238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50826" y="3145680"/>
                <a:ext cx="937800" cy="5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3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 err="1" smtClean="0"/>
              <a:t>Kontinualno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raspodeljena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naelektrisanja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karakteristični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primeri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polja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ovakvih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tipova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naelektrisanja</a:t>
            </a:r>
            <a:endParaRPr lang="en-US" sz="2000" b="1" i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236362"/>
            <a:ext cx="6172200" cy="237575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281247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raspodeljenih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kontinualnosti</a:t>
            </a:r>
            <a:r>
              <a:rPr lang="en-US" dirty="0" smtClean="0"/>
              <a:t> ne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primenjivati</a:t>
            </a:r>
            <a:r>
              <a:rPr lang="en-US" dirty="0" smtClean="0"/>
              <a:t> 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izvedeni</a:t>
            </a:r>
            <a:r>
              <a:rPr lang="en-US" dirty="0" smtClean="0"/>
              <a:t>  </a:t>
            </a:r>
            <a:r>
              <a:rPr lang="en-US" dirty="0" err="1" smtClean="0"/>
              <a:t>zaključci</a:t>
            </a:r>
            <a:r>
              <a:rPr lang="en-US" dirty="0" smtClean="0"/>
              <a:t> I </a:t>
            </a:r>
            <a:r>
              <a:rPr lang="en-US" dirty="0" err="1" smtClean="0"/>
              <a:t>relacije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važe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diskretno</a:t>
            </a:r>
            <a:r>
              <a:rPr lang="en-US" dirty="0" smtClean="0"/>
              <a:t> </a:t>
            </a:r>
            <a:r>
              <a:rPr lang="en-US" dirty="0" err="1" smtClean="0"/>
              <a:t>raspoređena</a:t>
            </a:r>
            <a:r>
              <a:rPr lang="en-US" dirty="0" smtClean="0"/>
              <a:t> </a:t>
            </a:r>
            <a:r>
              <a:rPr lang="en-US" dirty="0" err="1" smtClean="0"/>
              <a:t>tačkasta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 u </a:t>
            </a:r>
            <a:r>
              <a:rPr lang="en-US" dirty="0" err="1" smtClean="0"/>
              <a:t>prostoru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 smtClean="0"/>
              <a:t>električnog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egzaktan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je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kompleksan</a:t>
            </a:r>
            <a:r>
              <a:rPr lang="en-US" dirty="0" smtClean="0"/>
              <a:t> problem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izvan</a:t>
            </a:r>
            <a:r>
              <a:rPr lang="en-US" dirty="0" smtClean="0"/>
              <a:t> </a:t>
            </a:r>
            <a:r>
              <a:rPr lang="en-US" dirty="0" err="1" smtClean="0"/>
              <a:t>opsega</a:t>
            </a:r>
            <a:r>
              <a:rPr lang="en-US" dirty="0" smtClean="0"/>
              <a:t> </a:t>
            </a:r>
            <a:r>
              <a:rPr lang="en-US" dirty="0" err="1" smtClean="0"/>
              <a:t>našeg</a:t>
            </a:r>
            <a:r>
              <a:rPr lang="en-US" dirty="0" smtClean="0"/>
              <a:t> </a:t>
            </a:r>
            <a:r>
              <a:rPr lang="en-US" dirty="0" err="1" smtClean="0"/>
              <a:t>kursa</a:t>
            </a:r>
            <a:r>
              <a:rPr lang="en-US" dirty="0" smtClean="0"/>
              <a:t>. U </a:t>
            </a:r>
            <a:r>
              <a:rPr lang="en-US" dirty="0" err="1" smtClean="0"/>
              <a:t>pojedim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ravnomerne</a:t>
            </a:r>
            <a:r>
              <a:rPr lang="en-US" dirty="0" smtClean="0"/>
              <a:t> </a:t>
            </a:r>
            <a:r>
              <a:rPr lang="en-US" dirty="0" err="1" smtClean="0"/>
              <a:t>raspodele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  </a:t>
            </a:r>
            <a:r>
              <a:rPr lang="en-US" dirty="0" err="1" smtClean="0"/>
              <a:t>moguće</a:t>
            </a:r>
            <a:r>
              <a:rPr lang="en-US" dirty="0" smtClean="0"/>
              <a:t> je </a:t>
            </a:r>
            <a:r>
              <a:rPr lang="en-US" dirty="0" err="1" smtClean="0"/>
              <a:t>polazeći</a:t>
            </a:r>
            <a:r>
              <a:rPr lang="en-US" dirty="0" smtClean="0"/>
              <a:t> od </a:t>
            </a:r>
            <a:r>
              <a:rPr lang="en-US" dirty="0" err="1" smtClean="0"/>
              <a:t>osobina</a:t>
            </a:r>
            <a:r>
              <a:rPr lang="en-US" dirty="0" smtClean="0"/>
              <a:t> </a:t>
            </a:r>
            <a:r>
              <a:rPr lang="en-US" dirty="0" err="1" smtClean="0"/>
              <a:t>simetrije</a:t>
            </a:r>
            <a:r>
              <a:rPr lang="en-US" dirty="0" smtClean="0"/>
              <a:t> </a:t>
            </a:r>
            <a:r>
              <a:rPr lang="en-US" dirty="0" err="1" smtClean="0"/>
              <a:t>doći</a:t>
            </a:r>
            <a:r>
              <a:rPr lang="en-US" dirty="0" smtClean="0"/>
              <a:t> do </a:t>
            </a:r>
            <a:r>
              <a:rPr lang="en-US" dirty="0" err="1" smtClean="0"/>
              <a:t>zaključaka</a:t>
            </a:r>
            <a:r>
              <a:rPr lang="en-US" dirty="0" smtClean="0"/>
              <a:t> o </a:t>
            </a:r>
            <a:r>
              <a:rPr lang="en-US" dirty="0" err="1" smtClean="0"/>
              <a:t>prirodi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I </a:t>
            </a:r>
            <a:r>
              <a:rPr lang="en-US" dirty="0" err="1" smtClean="0"/>
              <a:t>karakteristikama</a:t>
            </a:r>
            <a:r>
              <a:rPr lang="en-US" dirty="0" smtClean="0"/>
              <a:t> </a:t>
            </a:r>
            <a:r>
              <a:rPr lang="en-US" dirty="0" err="1" smtClean="0"/>
              <a:t>linija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750386" y="102240"/>
              <a:ext cx="4446360" cy="165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3546" y="97560"/>
                <a:ext cx="4465080" cy="16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54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Polje</a:t>
            </a:r>
            <a:r>
              <a:rPr lang="en-US" dirty="0" smtClean="0"/>
              <a:t> </a:t>
            </a:r>
            <a:r>
              <a:rPr lang="en-US" dirty="0" err="1" smtClean="0"/>
              <a:t>ravnomerno</a:t>
            </a:r>
            <a:r>
              <a:rPr lang="en-US" dirty="0" smtClean="0"/>
              <a:t> </a:t>
            </a:r>
            <a:r>
              <a:rPr lang="en-US" dirty="0" err="1" smtClean="0"/>
              <a:t>raspoređenog</a:t>
            </a:r>
            <a:r>
              <a:rPr lang="en-US" dirty="0" smtClean="0"/>
              <a:t> </a:t>
            </a:r>
            <a:r>
              <a:rPr lang="en-US" dirty="0" err="1" smtClean="0"/>
              <a:t>površinskog</a:t>
            </a:r>
            <a:r>
              <a:rPr lang="en-US" dirty="0" smtClean="0"/>
              <a:t> I </a:t>
            </a:r>
            <a:r>
              <a:rPr lang="en-US" dirty="0" err="1" smtClean="0"/>
              <a:t>linijskog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3876"/>
            <a:ext cx="5181600" cy="38948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114946" y="2488680"/>
              <a:ext cx="180000" cy="672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2706" y="2472480"/>
                <a:ext cx="201240" cy="6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088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Naelektrisavanje</a:t>
            </a:r>
            <a:r>
              <a:rPr lang="en-US" dirty="0" smtClean="0"/>
              <a:t> </a:t>
            </a:r>
            <a:r>
              <a:rPr lang="en-US" dirty="0" err="1" smtClean="0"/>
              <a:t>provodnih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0" y="2215305"/>
            <a:ext cx="9415463" cy="15097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477" y="3501958"/>
            <a:ext cx="7490297" cy="3305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877" y="3654358"/>
            <a:ext cx="7490297" cy="3305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012" y="3654358"/>
            <a:ext cx="7490297" cy="33052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886946" y="4508153"/>
              <a:ext cx="1456920" cy="11275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1466" y="4488353"/>
                <a:ext cx="1485000" cy="11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2216986" y="4360553"/>
              <a:ext cx="750960" cy="1332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1866" y="4345433"/>
                <a:ext cx="782640" cy="13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5350786" y="4412753"/>
              <a:ext cx="1168200" cy="9464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4586" y="4396193"/>
                <a:ext cx="119196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5468146" y="4820633"/>
              <a:ext cx="958680" cy="1306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3386" y="4804073"/>
                <a:ext cx="989640" cy="1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33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Osobine</a:t>
            </a:r>
            <a:r>
              <a:rPr lang="en-US" sz="3200" dirty="0"/>
              <a:t> </a:t>
            </a:r>
            <a:r>
              <a:rPr lang="en-US" sz="3200" dirty="0" err="1" smtClean="0"/>
              <a:t>statičkog</a:t>
            </a:r>
            <a:r>
              <a:rPr lang="en-US" sz="3200" dirty="0" smtClean="0"/>
              <a:t> </a:t>
            </a:r>
            <a:r>
              <a:rPr lang="en-US" sz="3200" dirty="0" err="1" smtClean="0"/>
              <a:t>naelektrisanja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provodnom</a:t>
            </a:r>
            <a:r>
              <a:rPr lang="en-US" sz="3200" dirty="0" smtClean="0"/>
              <a:t> </a:t>
            </a:r>
            <a:r>
              <a:rPr lang="en-US" sz="3200" dirty="0" err="1" smtClean="0"/>
              <a:t>telu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09" y="2351797"/>
            <a:ext cx="7410450" cy="1081088"/>
          </a:xfrm>
        </p:spPr>
      </p:pic>
    </p:spTree>
    <p:extLst>
      <p:ext uri="{BB962C8B-B14F-4D97-AF65-F5344CB8AC3E}">
        <p14:creationId xmlns:p14="http://schemas.microsoft.com/office/powerpoint/2010/main" val="75282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Provodnik</a:t>
            </a:r>
            <a:r>
              <a:rPr lang="en-US" dirty="0" smtClean="0"/>
              <a:t> u </a:t>
            </a:r>
            <a:r>
              <a:rPr lang="en-US" dirty="0" err="1" smtClean="0"/>
              <a:t>stranom</a:t>
            </a:r>
            <a:r>
              <a:rPr lang="en-US" dirty="0" smtClean="0"/>
              <a:t> </a:t>
            </a:r>
            <a:r>
              <a:rPr lang="en-US" dirty="0" err="1" smtClean="0"/>
              <a:t>elektrostatičkom</a:t>
            </a:r>
            <a:r>
              <a:rPr lang="en-US" dirty="0" smtClean="0"/>
              <a:t> </a:t>
            </a:r>
            <a:r>
              <a:rPr lang="en-US" dirty="0" err="1" smtClean="0"/>
              <a:t>polju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18" y="2701131"/>
            <a:ext cx="3052763" cy="2600325"/>
          </a:xfrm>
        </p:spPr>
      </p:pic>
    </p:spTree>
    <p:extLst>
      <p:ext uri="{BB962C8B-B14F-4D97-AF65-F5344CB8AC3E}">
        <p14:creationId xmlns:p14="http://schemas.microsoft.com/office/powerpoint/2010/main" val="122137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Fluks</a:t>
            </a:r>
            <a:r>
              <a:rPr lang="en-US" sz="3200" dirty="0" smtClean="0"/>
              <a:t> </a:t>
            </a:r>
            <a:r>
              <a:rPr lang="en-US" sz="3200" dirty="0" err="1" smtClean="0"/>
              <a:t>vektora</a:t>
            </a:r>
            <a:r>
              <a:rPr lang="en-US" sz="3200" dirty="0" smtClean="0"/>
              <a:t> </a:t>
            </a:r>
            <a:r>
              <a:rPr lang="en-US" sz="3200" dirty="0" err="1" smtClean="0"/>
              <a:t>elektrostatičkog</a:t>
            </a:r>
            <a:r>
              <a:rPr lang="en-US" sz="3200" dirty="0" smtClean="0"/>
              <a:t> </a:t>
            </a:r>
            <a:r>
              <a:rPr lang="en-US" sz="3200" dirty="0" err="1" smtClean="0"/>
              <a:t>polja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err="1" smtClean="0"/>
              <a:t>Slučaj</a:t>
            </a:r>
            <a:r>
              <a:rPr lang="en-US" sz="2400" dirty="0" smtClean="0"/>
              <a:t> </a:t>
            </a:r>
            <a:r>
              <a:rPr lang="en-US" sz="2400" dirty="0" err="1" smtClean="0"/>
              <a:t>ravne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I </a:t>
            </a:r>
            <a:r>
              <a:rPr lang="en-US" sz="2400" dirty="0" err="1" smtClean="0"/>
              <a:t>homogenog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elektrostatičkog</a:t>
            </a:r>
            <a:r>
              <a:rPr lang="en-US" sz="2400" dirty="0" smtClean="0"/>
              <a:t> </a:t>
            </a:r>
            <a:r>
              <a:rPr lang="en-US" sz="2400" dirty="0" err="1" smtClean="0"/>
              <a:t>polja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56464"/>
            <a:ext cx="5181600" cy="188965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650" y="2315369"/>
            <a:ext cx="48387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/>
              <a:t>Fluks</a:t>
            </a:r>
            <a:r>
              <a:rPr lang="en-US" sz="3600" dirty="0" smtClean="0"/>
              <a:t> </a:t>
            </a:r>
            <a:r>
              <a:rPr lang="en-US" sz="3600" dirty="0" err="1" smtClean="0"/>
              <a:t>vektora</a:t>
            </a:r>
            <a:r>
              <a:rPr lang="en-US" sz="3600" dirty="0" smtClean="0"/>
              <a:t> </a:t>
            </a:r>
            <a:r>
              <a:rPr lang="en-US" sz="3600" dirty="0" err="1" smtClean="0"/>
              <a:t>elektrostatičkog</a:t>
            </a:r>
            <a:r>
              <a:rPr lang="en-US" sz="3600" dirty="0" smtClean="0"/>
              <a:t> </a:t>
            </a:r>
            <a:r>
              <a:rPr lang="en-US" sz="3600" dirty="0" err="1" smtClean="0"/>
              <a:t>polja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opšti</a:t>
            </a:r>
            <a:r>
              <a:rPr lang="en-US" sz="3600" dirty="0" smtClean="0"/>
              <a:t> </a:t>
            </a:r>
            <a:r>
              <a:rPr lang="en-US" sz="3600" dirty="0" err="1" smtClean="0"/>
              <a:t>slučaj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9529"/>
            <a:ext cx="5181600" cy="31235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0362" y="1853406"/>
            <a:ext cx="4105275" cy="4295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8594746" y="3356280"/>
              <a:ext cx="802440" cy="290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70626" y="3332160"/>
                <a:ext cx="8506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602826" y="4309920"/>
              <a:ext cx="4158360" cy="1640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8706" y="4285800"/>
                <a:ext cx="4206600" cy="16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29426" y="2399040"/>
              <a:ext cx="5142600" cy="1770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5306" y="2374920"/>
                <a:ext cx="5190840" cy="18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43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GAUSOV ZAKON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 err="1" smtClean="0"/>
              <a:t>Elektrostatički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fluks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kroz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zatvorenu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površinu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proizvoljnog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oblika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brojno</a:t>
            </a:r>
            <a:r>
              <a:rPr lang="en-US" sz="2000" b="1" dirty="0" smtClean="0"/>
              <a:t> je </a:t>
            </a:r>
            <a:r>
              <a:rPr lang="en-US" sz="2000" b="1" dirty="0" err="1" smtClean="0"/>
              <a:t>jednak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količniku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ukupnog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električnog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opterećenja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zahvaćenog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površi</a:t>
            </a:r>
            <a:r>
              <a:rPr lang="en-US" sz="2000" b="1" dirty="0" smtClean="0"/>
              <a:t> I </a:t>
            </a:r>
            <a:r>
              <a:rPr lang="en-US" sz="2000" b="1" dirty="0" err="1" smtClean="0"/>
              <a:t>dielektrične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sredine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kojoj</a:t>
            </a:r>
            <a:r>
              <a:rPr lang="en-US" sz="2000" b="1" dirty="0" smtClean="0"/>
              <a:t> se  </a:t>
            </a:r>
            <a:r>
              <a:rPr lang="en-US" sz="2000" b="1" dirty="0" err="1" smtClean="0"/>
              <a:t>opterećenje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nalazi</a:t>
            </a:r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40" y="2308292"/>
            <a:ext cx="3567113" cy="34575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2" y="3547961"/>
            <a:ext cx="3276600" cy="1581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FLUKS KROZ ZATVORENU POVRŠINU NE ZAVISI OD OBLIKA POVRŠINE VEĆ ISKLJUČIVO OD UKUPNOG NAELEKTRISANJA UNUTAR TE ZATVORENE POVRŠINE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47466" y="5212080"/>
              <a:ext cx="296640" cy="72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3346" y="5187960"/>
                <a:ext cx="3448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7750906" y="5534640"/>
              <a:ext cx="285480" cy="866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26786" y="5510520"/>
                <a:ext cx="33372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8584666" y="4732560"/>
              <a:ext cx="957600" cy="157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0546" y="4708440"/>
                <a:ext cx="10058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8804986" y="2592720"/>
              <a:ext cx="742680" cy="817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80866" y="2568600"/>
                <a:ext cx="790920" cy="8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7104706" y="2237760"/>
              <a:ext cx="42840" cy="645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80586" y="2213640"/>
                <a:ext cx="9108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5572546" y="2882160"/>
              <a:ext cx="586440" cy="533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8426" y="2858040"/>
                <a:ext cx="63468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5556346" y="2850840"/>
              <a:ext cx="118800" cy="344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32226" y="2826720"/>
                <a:ext cx="1670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5577946" y="2882880"/>
              <a:ext cx="205200" cy="301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53826" y="2858760"/>
                <a:ext cx="2534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/>
              <p14:cNvContentPartPr/>
              <p14:nvPr/>
            </p14:nvContentPartPr>
            <p14:xfrm>
              <a:off x="6040546" y="5281920"/>
              <a:ext cx="437040" cy="312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16426" y="5257800"/>
                <a:ext cx="4852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7088866" y="2291400"/>
              <a:ext cx="22320" cy="199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64746" y="2267280"/>
                <a:ext cx="705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/>
              <p14:cNvContentPartPr/>
              <p14:nvPr/>
            </p14:nvContentPartPr>
            <p14:xfrm>
              <a:off x="7040986" y="2253600"/>
              <a:ext cx="199440" cy="334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16866" y="2229480"/>
                <a:ext cx="2476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9246346" y="2657160"/>
              <a:ext cx="209880" cy="231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2226" y="2633040"/>
                <a:ext cx="2581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/>
              <p14:cNvContentPartPr/>
              <p14:nvPr/>
            </p14:nvContentPartPr>
            <p14:xfrm>
              <a:off x="8842786" y="4614480"/>
              <a:ext cx="228240" cy="280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18666" y="4590360"/>
                <a:ext cx="2764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/>
              <p14:cNvContentPartPr/>
              <p14:nvPr/>
            </p14:nvContentPartPr>
            <p14:xfrm>
              <a:off x="7847746" y="5846760"/>
              <a:ext cx="27360" cy="1886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23626" y="5822640"/>
                <a:ext cx="756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/>
              <p14:cNvContentPartPr/>
              <p14:nvPr/>
            </p14:nvContentPartPr>
            <p14:xfrm>
              <a:off x="7863226" y="5792760"/>
              <a:ext cx="174240" cy="264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39106" y="5768640"/>
                <a:ext cx="2224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/>
              <p14:cNvContentPartPr/>
              <p14:nvPr/>
            </p14:nvContentPartPr>
            <p14:xfrm>
              <a:off x="876706" y="3371400"/>
              <a:ext cx="3319200" cy="1988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2586" y="3347280"/>
                <a:ext cx="3367440" cy="20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17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Fluks</a:t>
            </a:r>
            <a:r>
              <a:rPr lang="en-US" b="1" dirty="0" smtClean="0"/>
              <a:t> </a:t>
            </a:r>
            <a:r>
              <a:rPr lang="en-US" b="1" dirty="0" err="1" smtClean="0"/>
              <a:t>kroz</a:t>
            </a:r>
            <a:r>
              <a:rPr lang="en-US" b="1" dirty="0" smtClean="0"/>
              <a:t> </a:t>
            </a:r>
            <a:r>
              <a:rPr lang="en-US" b="1" dirty="0" err="1" smtClean="0"/>
              <a:t>zatvorenu</a:t>
            </a:r>
            <a:r>
              <a:rPr lang="en-US" b="1" dirty="0" smtClean="0"/>
              <a:t> </a:t>
            </a:r>
            <a:r>
              <a:rPr lang="en-US" b="1" dirty="0" err="1" smtClean="0"/>
              <a:t>površ</a:t>
            </a:r>
            <a:r>
              <a:rPr lang="en-US" b="1" dirty="0" smtClean="0"/>
              <a:t> u </a:t>
            </a:r>
            <a:r>
              <a:rPr lang="en-US" b="1" dirty="0" err="1" smtClean="0"/>
              <a:t>kojoj</a:t>
            </a:r>
            <a:r>
              <a:rPr lang="en-US" b="1" dirty="0" smtClean="0"/>
              <a:t> </a:t>
            </a:r>
            <a:r>
              <a:rPr lang="en-US" b="1" dirty="0" err="1" smtClean="0"/>
              <a:t>nema</a:t>
            </a:r>
            <a:r>
              <a:rPr lang="en-US" b="1" dirty="0" smtClean="0"/>
              <a:t> </a:t>
            </a:r>
            <a:r>
              <a:rPr lang="en-US" b="1" dirty="0" err="1" smtClean="0"/>
              <a:t>naelektrisanja</a:t>
            </a:r>
            <a:r>
              <a:rPr lang="en-US" b="1" dirty="0" smtClean="0"/>
              <a:t> je </a:t>
            </a:r>
            <a:r>
              <a:rPr lang="en-US" b="1" dirty="0" err="1" smtClean="0"/>
              <a:t>jednak</a:t>
            </a:r>
            <a:r>
              <a:rPr lang="en-US" b="1" dirty="0" smtClean="0"/>
              <a:t> </a:t>
            </a:r>
            <a:r>
              <a:rPr lang="en-US" b="1" dirty="0" err="1" smtClean="0"/>
              <a:t>nuli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9787" y="3586956"/>
            <a:ext cx="2638425" cy="8286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34" y="2650787"/>
            <a:ext cx="3835770" cy="2893979"/>
          </a:xfrm>
        </p:spPr>
      </p:pic>
    </p:spTree>
    <p:extLst>
      <p:ext uri="{BB962C8B-B14F-4D97-AF65-F5344CB8AC3E}">
        <p14:creationId xmlns:p14="http://schemas.microsoft.com/office/powerpoint/2010/main" val="337401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današnjeg</a:t>
            </a:r>
            <a:r>
              <a:rPr lang="en-US" dirty="0" smtClean="0"/>
              <a:t> </a:t>
            </a:r>
            <a:r>
              <a:rPr lang="en-US" dirty="0" err="1" smtClean="0"/>
              <a:t>predavanja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496" y="1825624"/>
            <a:ext cx="10477303" cy="46841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	</a:t>
            </a:r>
            <a:r>
              <a:rPr lang="en-GB" sz="4100" dirty="0" err="1"/>
              <a:t>Pregled</a:t>
            </a:r>
            <a:r>
              <a:rPr lang="en-GB" sz="4100" dirty="0"/>
              <a:t> </a:t>
            </a:r>
            <a:r>
              <a:rPr lang="en-GB" sz="4100" dirty="0" err="1"/>
              <a:t>i</a:t>
            </a:r>
            <a:r>
              <a:rPr lang="en-GB" sz="4100" dirty="0"/>
              <a:t> </a:t>
            </a:r>
            <a:r>
              <a:rPr lang="en-GB" sz="4100" dirty="0" err="1"/>
              <a:t>primena</a:t>
            </a:r>
            <a:r>
              <a:rPr lang="en-GB" sz="4100" dirty="0"/>
              <a:t> </a:t>
            </a:r>
            <a:r>
              <a:rPr lang="en-GB" sz="4100" dirty="0" err="1"/>
              <a:t>osnovnih</a:t>
            </a:r>
            <a:r>
              <a:rPr lang="en-GB" sz="4100" dirty="0"/>
              <a:t> </a:t>
            </a:r>
            <a:r>
              <a:rPr lang="en-GB" sz="4100" dirty="0" err="1"/>
              <a:t>zakona</a:t>
            </a:r>
            <a:r>
              <a:rPr lang="en-GB" sz="4100" dirty="0"/>
              <a:t> </a:t>
            </a:r>
            <a:r>
              <a:rPr lang="en-GB" sz="4100" dirty="0" err="1"/>
              <a:t>elektrostatike</a:t>
            </a:r>
            <a:r>
              <a:rPr lang="en-GB" sz="4100" dirty="0"/>
              <a:t> </a:t>
            </a:r>
            <a:r>
              <a:rPr lang="en-GB" dirty="0"/>
              <a:t>	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Pojam</a:t>
            </a:r>
            <a:r>
              <a:rPr lang="en-GB" dirty="0"/>
              <a:t> </a:t>
            </a:r>
            <a:r>
              <a:rPr lang="en-GB" dirty="0" err="1"/>
              <a:t>električne</a:t>
            </a:r>
            <a:r>
              <a:rPr lang="en-GB" dirty="0"/>
              <a:t> sile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naelektrisanja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Jedinica</a:t>
            </a:r>
            <a:r>
              <a:rPr lang="en-GB" dirty="0"/>
              <a:t> </a:t>
            </a:r>
            <a:r>
              <a:rPr lang="en-GB" dirty="0" err="1"/>
              <a:t>naelektrisanja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Provodnici</a:t>
            </a:r>
            <a:r>
              <a:rPr lang="en-GB" dirty="0"/>
              <a:t>, </a:t>
            </a:r>
            <a:r>
              <a:rPr lang="en-GB" dirty="0" err="1"/>
              <a:t>izolatori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poluprovodnici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Kulonov</a:t>
            </a:r>
            <a:r>
              <a:rPr lang="en-GB" dirty="0"/>
              <a:t> </a:t>
            </a:r>
            <a:r>
              <a:rPr lang="en-GB" dirty="0" err="1"/>
              <a:t>zakon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Elektrostatičko</a:t>
            </a:r>
            <a:r>
              <a:rPr lang="en-GB" dirty="0"/>
              <a:t> </a:t>
            </a:r>
            <a:r>
              <a:rPr lang="en-GB" dirty="0" err="1"/>
              <a:t>polje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err="1"/>
              <a:t>Fluks</a:t>
            </a:r>
            <a:r>
              <a:rPr lang="en-GB" dirty="0"/>
              <a:t> </a:t>
            </a:r>
            <a:r>
              <a:rPr lang="en-GB" dirty="0" err="1"/>
              <a:t>vektora</a:t>
            </a:r>
            <a:r>
              <a:rPr lang="en-GB" dirty="0"/>
              <a:t> </a:t>
            </a:r>
            <a:r>
              <a:rPr lang="en-GB" dirty="0" err="1"/>
              <a:t>elektrostatičkog</a:t>
            </a:r>
            <a:r>
              <a:rPr lang="en-GB" dirty="0"/>
              <a:t> </a:t>
            </a:r>
            <a:r>
              <a:rPr lang="en-GB" dirty="0" err="1" smtClean="0"/>
              <a:t>polja</a:t>
            </a:r>
            <a:endParaRPr lang="en-GB" dirty="0"/>
          </a:p>
          <a:p>
            <a:r>
              <a:rPr lang="en-GB" dirty="0" smtClean="0"/>
              <a:t>         </a:t>
            </a:r>
            <a:r>
              <a:rPr lang="en-GB" dirty="0" err="1" smtClean="0"/>
              <a:t>Gausov</a:t>
            </a:r>
            <a:r>
              <a:rPr lang="en-GB" dirty="0" smtClean="0"/>
              <a:t> </a:t>
            </a:r>
            <a:r>
              <a:rPr lang="en-GB" dirty="0" err="1" smtClean="0"/>
              <a:t>zakon</a:t>
            </a:r>
            <a:r>
              <a:rPr lang="en-GB" dirty="0"/>
              <a:t>	</a:t>
            </a:r>
            <a:endParaRPr lang="en-US" dirty="0"/>
          </a:p>
          <a:p>
            <a:r>
              <a:rPr lang="en-GB" dirty="0"/>
              <a:t>	</a:t>
            </a:r>
            <a:r>
              <a:rPr lang="en-GB" dirty="0" smtClean="0"/>
              <a:t>Rad </a:t>
            </a:r>
            <a:r>
              <a:rPr lang="en-GB" dirty="0" err="1" smtClean="0"/>
              <a:t>sila</a:t>
            </a:r>
            <a:r>
              <a:rPr lang="en-GB" dirty="0" smtClean="0"/>
              <a:t> </a:t>
            </a:r>
            <a:r>
              <a:rPr lang="en-GB" dirty="0" err="1" smtClean="0"/>
              <a:t>elektrostati</a:t>
            </a:r>
            <a:r>
              <a:rPr lang="en-US" dirty="0" err="1" smtClean="0"/>
              <a:t>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Gausovog</a:t>
            </a:r>
            <a:r>
              <a:rPr lang="en-US" dirty="0" smtClean="0"/>
              <a:t> </a:t>
            </a:r>
            <a:r>
              <a:rPr lang="en-US" dirty="0" err="1" smtClean="0"/>
              <a:t>zakona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 smtClean="0"/>
              <a:t>intenziteta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650" y="2474914"/>
            <a:ext cx="5010725" cy="26223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18" y="2565400"/>
            <a:ext cx="3738563" cy="287178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973506" y="4503240"/>
              <a:ext cx="946800" cy="946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5866" y="4484160"/>
                <a:ext cx="97668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7531666" y="4808880"/>
              <a:ext cx="396000" cy="577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4026" y="4793760"/>
                <a:ext cx="42948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4418746" y="5119200"/>
              <a:ext cx="5760" cy="4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0386" y="5101200"/>
                <a:ext cx="421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4312906" y="4627440"/>
              <a:ext cx="386280" cy="847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3106" y="4606920"/>
                <a:ext cx="42696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8250946" y="5243040"/>
              <a:ext cx="894600" cy="158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4026" y="5226120"/>
                <a:ext cx="929880" cy="1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81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40575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UTICAJ  DIELEKTRIKA NA ELEKTROSTATIČKO POLJE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7894" y="1027906"/>
            <a:ext cx="2990850" cy="19145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4579" y="1825625"/>
            <a:ext cx="4976842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48962"/>
            <a:ext cx="5410200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755" y="4522855"/>
            <a:ext cx="36861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7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elektrostatičkog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5450" y="1593293"/>
            <a:ext cx="3105150" cy="13335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8539" y="2079068"/>
            <a:ext cx="5038725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480" y="2699426"/>
            <a:ext cx="2948056" cy="714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039" y="3553614"/>
            <a:ext cx="4003034" cy="22176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520466" y="4934880"/>
              <a:ext cx="1832040" cy="1045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106" y="4916880"/>
                <a:ext cx="1869120" cy="10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146506" y="4173480"/>
              <a:ext cx="977040" cy="8694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2466" y="4153320"/>
                <a:ext cx="101016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5818786" y="4194720"/>
              <a:ext cx="49680" cy="18691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1146" y="4181040"/>
                <a:ext cx="86760" cy="19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5645266" y="4184280"/>
              <a:ext cx="325080" cy="270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4826" y="4165560"/>
                <a:ext cx="3524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6299386" y="4230360"/>
              <a:ext cx="115920" cy="20041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84626" y="4215600"/>
                <a:ext cx="146880" cy="20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6130906" y="4196160"/>
              <a:ext cx="386280" cy="2624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3266" y="4181760"/>
                <a:ext cx="42012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Pojam</a:t>
            </a:r>
            <a:r>
              <a:rPr lang="en-US" sz="2000" dirty="0" smtClean="0"/>
              <a:t> </a:t>
            </a:r>
            <a:r>
              <a:rPr lang="en-US" sz="2000" dirty="0" err="1" smtClean="0"/>
              <a:t>električne</a:t>
            </a:r>
            <a:r>
              <a:rPr lang="en-US" sz="2000" dirty="0" smtClean="0"/>
              <a:t> </a:t>
            </a:r>
            <a:r>
              <a:rPr lang="en-US" sz="2000" dirty="0" err="1" smtClean="0"/>
              <a:t>sile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naelektrisanja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63" y="1706063"/>
            <a:ext cx="6670824" cy="35900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err="1" smtClean="0"/>
              <a:t>Struktura</a:t>
            </a:r>
            <a:r>
              <a:rPr lang="en-US" dirty="0" smtClean="0"/>
              <a:t> I </a:t>
            </a:r>
            <a:r>
              <a:rPr lang="en-US" dirty="0" err="1" smtClean="0"/>
              <a:t>elementarne</a:t>
            </a:r>
            <a:r>
              <a:rPr lang="en-US" dirty="0" smtClean="0"/>
              <a:t> </a:t>
            </a:r>
            <a:r>
              <a:rPr lang="en-US" dirty="0" err="1" smtClean="0"/>
              <a:t>čestice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uzajamnog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čestica</a:t>
            </a:r>
            <a:r>
              <a:rPr lang="en-US" dirty="0" smtClean="0"/>
              <a:t> </a:t>
            </a:r>
            <a:r>
              <a:rPr lang="en-US" dirty="0" err="1" smtClean="0"/>
              <a:t>jezgra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Zone </a:t>
            </a:r>
            <a:r>
              <a:rPr lang="en-US" dirty="0" err="1" smtClean="0"/>
              <a:t>omotača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elektrona</a:t>
            </a:r>
            <a:r>
              <a:rPr lang="en-US" dirty="0" smtClean="0"/>
              <a:t> u </a:t>
            </a:r>
            <a:r>
              <a:rPr lang="en-US" dirty="0" err="1" smtClean="0"/>
              <a:t>delovima</a:t>
            </a:r>
            <a:r>
              <a:rPr lang="en-US" dirty="0" smtClean="0"/>
              <a:t> </a:t>
            </a:r>
            <a:r>
              <a:rPr lang="en-US" dirty="0" err="1" smtClean="0"/>
              <a:t>omotača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Neutralni</a:t>
            </a:r>
            <a:r>
              <a:rPr lang="en-US" dirty="0" smtClean="0"/>
              <a:t> </a:t>
            </a:r>
            <a:r>
              <a:rPr lang="en-US" dirty="0" err="1" smtClean="0"/>
              <a:t>atomi</a:t>
            </a:r>
            <a:r>
              <a:rPr lang="en-US" dirty="0" smtClean="0"/>
              <a:t> I </a:t>
            </a:r>
            <a:r>
              <a:rPr lang="en-US" dirty="0" err="1" smtClean="0"/>
              <a:t>naelektrisani</a:t>
            </a:r>
            <a:r>
              <a:rPr lang="en-US" dirty="0" smtClean="0"/>
              <a:t> </a:t>
            </a:r>
            <a:r>
              <a:rPr lang="en-US" dirty="0" err="1" smtClean="0"/>
              <a:t>joni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Elementarna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Prirodna</a:t>
            </a:r>
            <a:r>
              <a:rPr lang="en-US" dirty="0" smtClean="0"/>
              <a:t> I </a:t>
            </a:r>
            <a:r>
              <a:rPr lang="en-US" dirty="0" err="1" smtClean="0"/>
              <a:t>tehnička</a:t>
            </a:r>
            <a:r>
              <a:rPr lang="en-US" dirty="0" smtClean="0"/>
              <a:t> </a:t>
            </a:r>
            <a:r>
              <a:rPr lang="en-US" dirty="0" err="1" smtClean="0"/>
              <a:t>jedinica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Provodnici</a:t>
            </a:r>
            <a:r>
              <a:rPr lang="en-US" dirty="0" smtClean="0"/>
              <a:t> , </a:t>
            </a:r>
            <a:r>
              <a:rPr lang="en-US" dirty="0" err="1" smtClean="0"/>
              <a:t>Izolatori</a:t>
            </a:r>
            <a:r>
              <a:rPr lang="en-US" dirty="0" smtClean="0"/>
              <a:t> ,</a:t>
            </a:r>
            <a:r>
              <a:rPr lang="en-US" dirty="0" err="1" smtClean="0"/>
              <a:t>Poluprovodnici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2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Jedinica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16028" y="2075745"/>
              <a:ext cx="10722600" cy="3139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308" y="2064225"/>
                <a:ext cx="10744560" cy="31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6100828" y="2400825"/>
              <a:ext cx="0" cy="13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3" name="Ink 112"/>
              <p14:cNvContentPartPr/>
              <p14:nvPr/>
            </p14:nvContentPartPr>
            <p14:xfrm>
              <a:off x="4999948" y="4204785"/>
              <a:ext cx="2804400" cy="734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0228" y="4190745"/>
                <a:ext cx="2827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0636368" y="3889750"/>
              <a:ext cx="130680" cy="270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12248" y="3865630"/>
                <a:ext cx="1789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862368" y="5912950"/>
              <a:ext cx="270360" cy="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8248" y="5888830"/>
                <a:ext cx="3186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3088968" y="5766070"/>
              <a:ext cx="621000" cy="346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4848" y="5741950"/>
                <a:ext cx="66924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7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Provodnici</a:t>
            </a:r>
            <a:r>
              <a:rPr lang="en-US" dirty="0" smtClean="0"/>
              <a:t> , </a:t>
            </a:r>
            <a:r>
              <a:rPr lang="en-US" dirty="0" err="1" smtClean="0"/>
              <a:t>izolatori,poluprovodnici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72548" y="1617105"/>
              <a:ext cx="10083240" cy="279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628" y="1599825"/>
                <a:ext cx="10110600" cy="28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9199773" y="4517667"/>
              <a:ext cx="713520" cy="22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5013" y="4504347"/>
                <a:ext cx="735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717453" y="4104387"/>
              <a:ext cx="9345600" cy="2516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893" y="4093227"/>
                <a:ext cx="9381600" cy="25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6" name="Ink 245"/>
              <p14:cNvContentPartPr/>
              <p14:nvPr/>
            </p14:nvContentPartPr>
            <p14:xfrm>
              <a:off x="5650893" y="5332707"/>
              <a:ext cx="856440" cy="3276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35053" y="5316507"/>
                <a:ext cx="8838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9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KULONOV ZAKON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56" y="2586831"/>
            <a:ext cx="6415088" cy="2828925"/>
          </a:xfrm>
        </p:spPr>
      </p:pic>
    </p:spTree>
    <p:extLst>
      <p:ext uri="{BB962C8B-B14F-4D97-AF65-F5344CB8AC3E}">
        <p14:creationId xmlns:p14="http://schemas.microsoft.com/office/powerpoint/2010/main" val="41845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VEKTORSKA</a:t>
            </a:r>
            <a:r>
              <a:rPr lang="en-US" sz="2000" dirty="0" smtClean="0"/>
              <a:t>  </a:t>
            </a:r>
            <a:r>
              <a:rPr lang="en-US" sz="2000" b="1" dirty="0" smtClean="0"/>
              <a:t>INTERPRETACIJA KULONOVOG</a:t>
            </a:r>
            <a:br>
              <a:rPr lang="en-US" sz="2000" b="1" dirty="0" smtClean="0"/>
            </a:br>
            <a:r>
              <a:rPr lang="en-US" sz="2000" b="1" dirty="0" smtClean="0"/>
              <a:t>ZAKONA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sz="1400" dirty="0"/>
              <a:t>Za na­e­lek­tri­sa­nje se ko­ri­sti ozna­ka </a:t>
            </a:r>
            <a:r>
              <a:rPr lang="sr-Latn-CS" sz="1400" i="1" dirty="0"/>
              <a:t>Q</a:t>
            </a:r>
            <a:r>
              <a:rPr lang="sr-Latn-CS" sz="1400" dirty="0"/>
              <a:t>. Ka­ko ono mo­že ima­ti po­zi­tiv­nu i ne­ga­tiv­nu vred­nost ka­že se da je </a:t>
            </a:r>
            <a:r>
              <a:rPr lang="sr-Latn-CS" sz="1400" i="1" dirty="0"/>
              <a:t>Q</a:t>
            </a:r>
            <a:r>
              <a:rPr lang="sr-Latn-CS" sz="1400" dirty="0"/>
              <a:t> al­ge­bar­ska vred­nost </a:t>
            </a:r>
            <a:r>
              <a:rPr lang="sr-Latn-CS" sz="1400" dirty="0" smtClean="0"/>
              <a:t>op­te­re­će­nja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Jeddinstven</a:t>
            </a:r>
            <a:r>
              <a:rPr lang="en-US" sz="1400" dirty="0" smtClean="0"/>
              <a:t> </a:t>
            </a:r>
            <a:r>
              <a:rPr lang="en-US" sz="1400" dirty="0" err="1" smtClean="0"/>
              <a:t>vektorski</a:t>
            </a:r>
            <a:r>
              <a:rPr lang="en-US" sz="1400" dirty="0" smtClean="0"/>
              <a:t> </a:t>
            </a:r>
            <a:r>
              <a:rPr lang="en-US" sz="1400" dirty="0" err="1" smtClean="0"/>
              <a:t>izraz</a:t>
            </a:r>
            <a:r>
              <a:rPr lang="en-US" sz="1400" dirty="0" smtClean="0"/>
              <a:t> </a:t>
            </a:r>
            <a:r>
              <a:rPr lang="en-US" sz="1400" dirty="0" err="1" smtClean="0"/>
              <a:t>za</a:t>
            </a:r>
            <a:r>
              <a:rPr lang="en-US" sz="1400" dirty="0" smtClean="0"/>
              <a:t> </a:t>
            </a:r>
            <a:r>
              <a:rPr lang="en-US" sz="1400" dirty="0" err="1" smtClean="0"/>
              <a:t>silu</a:t>
            </a:r>
            <a:r>
              <a:rPr lang="en-US" sz="1400" dirty="0" smtClean="0"/>
              <a:t> </a:t>
            </a:r>
            <a:r>
              <a:rPr lang="en-US" sz="1400" dirty="0" err="1" smtClean="0"/>
              <a:t>uzajamnog</a:t>
            </a:r>
            <a:r>
              <a:rPr lang="en-US" sz="1400" dirty="0" smtClean="0"/>
              <a:t> </a:t>
            </a:r>
            <a:r>
              <a:rPr lang="en-US" sz="1400" dirty="0" err="1" smtClean="0"/>
              <a:t>dejstva</a:t>
            </a:r>
            <a:r>
              <a:rPr lang="en-US" sz="1400" dirty="0" smtClean="0"/>
              <a:t>  je: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98" y="2927975"/>
            <a:ext cx="3841174" cy="290428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73" y="3122891"/>
            <a:ext cx="44196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4" y="365125"/>
            <a:ext cx="10534156" cy="1643712"/>
          </a:xfrm>
        </p:spPr>
        <p:txBody>
          <a:bodyPr>
            <a:normAutofit/>
          </a:bodyPr>
          <a:lstStyle/>
          <a:p>
            <a:r>
              <a:rPr lang="en-US" sz="1600" b="1" dirty="0" err="1" smtClean="0"/>
              <a:t>Električno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polje</a:t>
            </a:r>
            <a:r>
              <a:rPr lang="en-US" sz="1600" b="1" dirty="0" smtClean="0"/>
              <a:t>  se </a:t>
            </a:r>
            <a:r>
              <a:rPr lang="en-US" sz="1600" b="1" dirty="0" err="1" smtClean="0"/>
              <a:t>javlja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prostoru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oko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detektuje</a:t>
            </a:r>
            <a:r>
              <a:rPr lang="en-US" sz="1600" b="1" dirty="0" smtClean="0"/>
              <a:t> se </a:t>
            </a:r>
            <a:r>
              <a:rPr lang="en-US" sz="1600" b="1" dirty="0" err="1" smtClean="0"/>
              <a:t>pojavom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deluje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drugo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koje</a:t>
            </a:r>
            <a:r>
              <a:rPr lang="en-US" sz="1600" b="1" dirty="0" smtClean="0"/>
              <a:t> je </a:t>
            </a:r>
            <a:r>
              <a:rPr lang="en-US" sz="1600" b="1" dirty="0" err="1" smtClean="0"/>
              <a:t>uneto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taj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prostor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Električno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polje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prostoru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oko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prostorno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nepokretnog</a:t>
            </a:r>
            <a:r>
              <a:rPr lang="en-US" sz="1600" b="1" dirty="0" smtClean="0"/>
              <a:t> I </a:t>
            </a:r>
            <a:r>
              <a:rPr lang="en-US" sz="1600" b="1" dirty="0" err="1" smtClean="0"/>
              <a:t>vremenski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nepromenljivog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nazivamo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elektrostatičko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polje</a:t>
            </a: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en-US" sz="1600" b="1" dirty="0" err="1" smtClean="0"/>
              <a:t>Ako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prostor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oko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Q </a:t>
            </a:r>
            <a:r>
              <a:rPr lang="en-US" sz="1600" b="1" dirty="0" err="1" smtClean="0"/>
              <a:t>unesemo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veoma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pozitivno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tačkasto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naelektrisanje-probno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tada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količnik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vektora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kojom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600" b="1" dirty="0" smtClean="0"/>
              <a:t> Q </a:t>
            </a:r>
            <a:r>
              <a:rPr lang="en-US" sz="1600" b="1" dirty="0" err="1" smtClean="0"/>
              <a:t>deluje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probno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600" b="1" dirty="0" smtClean="0"/>
              <a:t> I </a:t>
            </a:r>
            <a:r>
              <a:rPr lang="en-US" sz="1600" b="1" dirty="0" err="1" smtClean="0"/>
              <a:t>probnog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definiše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vektor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električnog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polja</a:t>
            </a:r>
            <a:r>
              <a:rPr lang="en-US" sz="1600" b="1" dirty="0" smtClean="0"/>
              <a:t>  u </a:t>
            </a:r>
            <a:r>
              <a:rPr lang="en-US" sz="1600" b="1" dirty="0" err="1" smtClean="0"/>
              <a:t>tački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gde</a:t>
            </a:r>
            <a:r>
              <a:rPr lang="en-US" sz="1600" b="1" dirty="0" smtClean="0"/>
              <a:t> se </a:t>
            </a:r>
            <a:r>
              <a:rPr lang="en-US" sz="1600" b="1" dirty="0" err="1" smtClean="0"/>
              <a:t>nalazi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probno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naelektrisanje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9396" y="2158627"/>
            <a:ext cx="3924300" cy="16954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10" y="3068183"/>
            <a:ext cx="3155552" cy="27757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58" y="3378226"/>
            <a:ext cx="5505450" cy="1876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7160208" y="2119990"/>
              <a:ext cx="913320" cy="358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2928" y="2101990"/>
                <a:ext cx="94860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/>
              <p14:cNvContentPartPr/>
              <p14:nvPr/>
            </p14:nvContentPartPr>
            <p14:xfrm>
              <a:off x="2820408" y="5229310"/>
              <a:ext cx="3149280" cy="9104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2768" y="5210950"/>
                <a:ext cx="318744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5043768" y="1841710"/>
              <a:ext cx="2076840" cy="1683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6128" y="1825510"/>
                <a:ext cx="21106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" name="Ink 75"/>
              <p14:cNvContentPartPr/>
              <p14:nvPr/>
            </p14:nvContentPartPr>
            <p14:xfrm>
              <a:off x="5099568" y="1727230"/>
              <a:ext cx="3027600" cy="14385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5168" y="1709590"/>
                <a:ext cx="3058560" cy="14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Ink 80"/>
              <p14:cNvContentPartPr/>
              <p14:nvPr/>
            </p14:nvContentPartPr>
            <p14:xfrm>
              <a:off x="6465768" y="2650990"/>
              <a:ext cx="480240" cy="1828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7048" y="2632270"/>
                <a:ext cx="5158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" name="Ink 89"/>
              <p14:cNvContentPartPr/>
              <p14:nvPr/>
            </p14:nvContentPartPr>
            <p14:xfrm>
              <a:off x="789648" y="3469270"/>
              <a:ext cx="5534640" cy="15854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9488" y="3449470"/>
                <a:ext cx="5574960" cy="16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50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/>
              <a:t>Električno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polje</a:t>
            </a:r>
            <a:r>
              <a:rPr lang="en-US" sz="2400" b="1" dirty="0" smtClean="0"/>
              <a:t> u  </a:t>
            </a:r>
            <a:r>
              <a:rPr lang="en-US" sz="2400" b="1" dirty="0" err="1" smtClean="0"/>
              <a:t>tački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prostora</a:t>
            </a:r>
            <a:r>
              <a:rPr lang="en-US" sz="2400" b="1" dirty="0" smtClean="0"/>
              <a:t> u </a:t>
            </a:r>
            <a:r>
              <a:rPr lang="en-US" sz="2400" b="1" dirty="0" err="1" smtClean="0"/>
              <a:t>kom</a:t>
            </a:r>
            <a:r>
              <a:rPr lang="en-US" sz="2400" b="1" dirty="0" smtClean="0"/>
              <a:t> je </a:t>
            </a:r>
            <a:r>
              <a:rPr lang="en-US" sz="2400" b="1" dirty="0" err="1" smtClean="0"/>
              <a:t>raspoređeno</a:t>
            </a:r>
            <a:r>
              <a:rPr lang="en-US" sz="2400" b="1" dirty="0" smtClean="0"/>
              <a:t> n </a:t>
            </a:r>
            <a:r>
              <a:rPr lang="en-US" sz="2400" b="1" dirty="0" err="1" smtClean="0"/>
              <a:t>tačkastih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naelektrisanja</a:t>
            </a:r>
            <a:r>
              <a:rPr lang="en-US" sz="2400" b="1" dirty="0" smtClean="0"/>
              <a:t> se </a:t>
            </a:r>
            <a:r>
              <a:rPr lang="en-US" sz="2400" b="1" dirty="0" err="1" smtClean="0"/>
              <a:t>dobija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vektorski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parcijalnih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potiču</a:t>
            </a:r>
            <a:r>
              <a:rPr lang="en-US" sz="2400" b="1" dirty="0" smtClean="0"/>
              <a:t> od </a:t>
            </a:r>
            <a:r>
              <a:rPr lang="en-US" sz="2400" b="1" dirty="0" err="1" smtClean="0"/>
              <a:t>pojedinih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naelektrisanja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491706"/>
            <a:ext cx="3276600" cy="10191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26" y="2564968"/>
            <a:ext cx="3312319" cy="341897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619626" y="1728720"/>
              <a:ext cx="61200" cy="136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2706" y="1712160"/>
                <a:ext cx="98280" cy="14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338386" y="2347560"/>
              <a:ext cx="2416320" cy="101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8226" y="2327400"/>
                <a:ext cx="2450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843186" y="2565720"/>
              <a:ext cx="181440" cy="200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4466" y="2553840"/>
                <a:ext cx="216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4603426" y="2419560"/>
              <a:ext cx="57960" cy="3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0826" y="2410920"/>
                <a:ext cx="79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4659586" y="1838160"/>
              <a:ext cx="536760" cy="541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0146" y="1821600"/>
                <a:ext cx="57420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4432426" y="1548360"/>
              <a:ext cx="230040" cy="850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12626" y="1528920"/>
                <a:ext cx="26388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4407946" y="1587960"/>
              <a:ext cx="66240" cy="969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96426" y="1577880"/>
                <a:ext cx="9612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4536826" y="1488240"/>
              <a:ext cx="223200" cy="298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0986" y="1471680"/>
                <a:ext cx="2556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/>
              <p14:cNvContentPartPr/>
              <p14:nvPr/>
            </p14:nvContentPartPr>
            <p14:xfrm>
              <a:off x="4669666" y="1796040"/>
              <a:ext cx="705600" cy="1018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52386" y="1778760"/>
                <a:ext cx="7401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/>
              <p14:cNvContentPartPr/>
              <p14:nvPr/>
            </p14:nvContentPartPr>
            <p14:xfrm>
              <a:off x="5201026" y="1867680"/>
              <a:ext cx="152640" cy="568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86626" y="1852920"/>
                <a:ext cx="18540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/>
              <p14:cNvContentPartPr/>
              <p14:nvPr/>
            </p14:nvContentPartPr>
            <p14:xfrm>
              <a:off x="4532866" y="1314720"/>
              <a:ext cx="776160" cy="186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16306" y="1296720"/>
                <a:ext cx="8092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4540426" y="1052280"/>
              <a:ext cx="610200" cy="4334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21346" y="1032480"/>
                <a:ext cx="648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/>
              <p14:cNvContentPartPr/>
              <p14:nvPr/>
            </p14:nvContentPartPr>
            <p14:xfrm>
              <a:off x="5145946" y="1092960"/>
              <a:ext cx="148320" cy="715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9386" y="1076400"/>
                <a:ext cx="18432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/>
              <p14:cNvContentPartPr/>
              <p14:nvPr/>
            </p14:nvContentPartPr>
            <p14:xfrm>
              <a:off x="4661746" y="1037520"/>
              <a:ext cx="462960" cy="1330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4466" y="1019160"/>
                <a:ext cx="4986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17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348</Words>
  <Application>Microsoft Office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ELEKTROTEHNIKA Udžbenik se može nabaviti u skriptarnici</vt:lpstr>
      <vt:lpstr>Sadržaj današnjeg predavanja:</vt:lpstr>
      <vt:lpstr>Pojam električne sile i naelektrisanja</vt:lpstr>
      <vt:lpstr>Jedinica naelektrisanja</vt:lpstr>
      <vt:lpstr>Provodnici , izolatori,poluprovodnici</vt:lpstr>
      <vt:lpstr>KULONOV ZAKON</vt:lpstr>
      <vt:lpstr>VEKTORSKA  INTERPRETACIJA KULONOVOG ZAKONA</vt:lpstr>
      <vt:lpstr>Električno polje  se javlja u prostoru oko naelektrisanja  i detektuje se pojavom sile koja deluje na drugo naelektrisanje koje je uneto u taj prostor. Električno polje u prostoru oko prostorno nepokretnog I vremenski nepromenljivog naelektrisanja nazivamo elektrostatičko polje. Ako u prostor oko naelektrisanja Q unesemo veoma malo pozitivno tačkasto naelektrisanje-probno naelektrisanje tada  količnik vektora sile kojom naelektrisanje Q deluje na probno naelektrisanje I probnog naelektrisanja definiše vektor električnog polja  u tački gde se nalazi probno naelektrisanje.</vt:lpstr>
      <vt:lpstr>Električno polje u  tački  prostora u kom je raspoređeno n tačkastih naelektrisanja se dobija kao vektorski zbir parcijalnih polja koja potiču od pojedinih naelektrisanja</vt:lpstr>
      <vt:lpstr>Geometrijsko  predstavljanje električnog polja pomoću orijentisanih krivih linija koje nazivamo  linije električnog polja  U proizvoljnoj tački u prostoru gde postoji električno polje vektor polja ima pravac tangente na liniju polja u toj tački a smer je određen na osnovu smera linije polja</vt:lpstr>
      <vt:lpstr>Kontinualno raspodeljena naelektrisanja i karakteristični primeri polja ovakvih tipova naelektrisanja</vt:lpstr>
      <vt:lpstr>Polje ravnomerno raspoređenog površinskog I linijskog naelektrisanja</vt:lpstr>
      <vt:lpstr>Naelektrisavanje provodnih tela</vt:lpstr>
      <vt:lpstr>Osobine statičkog naelektrisanja na provodnom telu</vt:lpstr>
      <vt:lpstr>Provodnik u stranom elektrostatičkom polju</vt:lpstr>
      <vt:lpstr>Fluks vektora elektrostatičkog polja Slučaj ravne površine I homogenog elektrostatičkog polja</vt:lpstr>
      <vt:lpstr>Fluks vektora elektrostatičkog polja  opšti slučaj</vt:lpstr>
      <vt:lpstr>GAUSOV ZAKON  Elektrostatički fluks kroz zatvorenu površinu proizvoljnog oblika brojno je jednak  količniku ukupnog električnog opterećenja zahvaćenog u površi I dielektrične sredine u kojoj se  opterećenje nalazi</vt:lpstr>
      <vt:lpstr>Fluks kroz zatvorenu površ u kojoj nema naelektrisanja je jednak nuli</vt:lpstr>
      <vt:lpstr>Primena Gausovog zakona na određivanje intenziteta elektrostatičkog polja</vt:lpstr>
      <vt:lpstr>UTICAJ  DIELEKTRIKA NA ELEKTROSTATIČKO POLJE</vt:lpstr>
      <vt:lpstr>Rad sila elektrostatičkog polja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ELEKTROTEHNIKA</dc:title>
  <dc:creator>Dragutin Kostic</dc:creator>
  <cp:lastModifiedBy>Dragutin Kostic</cp:lastModifiedBy>
  <cp:revision>55</cp:revision>
  <dcterms:created xsi:type="dcterms:W3CDTF">2020-10-05T07:43:47Z</dcterms:created>
  <dcterms:modified xsi:type="dcterms:W3CDTF">2021-10-07T16:01:32Z</dcterms:modified>
</cp:coreProperties>
</file>