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6" r:id="rId8"/>
    <p:sldId id="260" r:id="rId9"/>
    <p:sldId id="273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1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8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6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5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2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3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9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3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03126" cy="1228951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Vozila</a:t>
            </a:r>
            <a:r>
              <a:rPr lang="en-US" sz="3600" dirty="0" smtClean="0"/>
              <a:t> </a:t>
            </a:r>
            <a:r>
              <a:rPr lang="en-US" sz="3600" dirty="0" err="1" smtClean="0"/>
              <a:t>sa</a:t>
            </a:r>
            <a:r>
              <a:rPr lang="en-US" sz="3600" dirty="0" smtClean="0"/>
              <a:t> </a:t>
            </a:r>
            <a:r>
              <a:rPr lang="en-US" sz="3600" dirty="0" err="1" smtClean="0"/>
              <a:t>elektro</a:t>
            </a:r>
            <a:r>
              <a:rPr lang="en-US" sz="3600" dirty="0" smtClean="0"/>
              <a:t> </a:t>
            </a:r>
            <a:r>
              <a:rPr lang="en-US" sz="3600" dirty="0" err="1" smtClean="0"/>
              <a:t>vučom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228600" indent="-228600" algn="just">
              <a:buAutoNum type="arabicPeriod"/>
            </a:pPr>
            <a:r>
              <a:rPr lang="en-US" sz="1600" dirty="0" err="1" smtClean="0"/>
              <a:t>Opšti</a:t>
            </a:r>
            <a:r>
              <a:rPr lang="en-US" sz="1600" dirty="0" smtClean="0"/>
              <a:t> model </a:t>
            </a:r>
            <a:r>
              <a:rPr lang="en-US" sz="1600" dirty="0" err="1" smtClean="0"/>
              <a:t>pogonskog</a:t>
            </a:r>
            <a:r>
              <a:rPr lang="en-US" sz="1600" dirty="0" smtClean="0"/>
              <a:t>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</a:t>
            </a:r>
            <a:r>
              <a:rPr lang="en-US" sz="1600" dirty="0" err="1" smtClean="0"/>
              <a:t>vozila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elektro</a:t>
            </a:r>
            <a:r>
              <a:rPr lang="en-US" sz="1600" dirty="0" smtClean="0"/>
              <a:t> </a:t>
            </a:r>
            <a:r>
              <a:rPr lang="en-US" sz="1600" dirty="0" err="1" smtClean="0"/>
              <a:t>vučom</a:t>
            </a:r>
            <a:endParaRPr lang="en-US" sz="1600" dirty="0" smtClean="0"/>
          </a:p>
          <a:p>
            <a:pPr marL="228600" indent="-228600" algn="just">
              <a:buAutoNum type="arabicPeriod"/>
            </a:pPr>
            <a:r>
              <a:rPr lang="en-US" sz="1600" dirty="0" err="1" smtClean="0"/>
              <a:t>Vučni</a:t>
            </a:r>
            <a:r>
              <a:rPr lang="en-US" sz="1600" dirty="0" smtClean="0"/>
              <a:t> </a:t>
            </a:r>
            <a:r>
              <a:rPr lang="en-US" sz="1600" dirty="0" err="1" smtClean="0"/>
              <a:t>profil</a:t>
            </a:r>
            <a:r>
              <a:rPr lang="en-US" sz="1600" dirty="0" smtClean="0"/>
              <a:t> I </a:t>
            </a:r>
            <a:r>
              <a:rPr lang="en-US" sz="1600" dirty="0" err="1" smtClean="0"/>
              <a:t>karakteristike</a:t>
            </a:r>
            <a:endParaRPr lang="en-US" sz="1600" dirty="0" smtClean="0"/>
          </a:p>
          <a:p>
            <a:pPr marL="228600" indent="-228600" algn="just">
              <a:buAutoNum type="arabicPeriod"/>
            </a:pPr>
            <a:r>
              <a:rPr lang="en-US" sz="1600" dirty="0" err="1" smtClean="0"/>
              <a:t>Mehanički</a:t>
            </a:r>
            <a:r>
              <a:rPr lang="en-US" sz="1600" dirty="0" smtClean="0"/>
              <a:t> </a:t>
            </a:r>
            <a:r>
              <a:rPr lang="en-US" sz="1600" dirty="0" err="1" smtClean="0"/>
              <a:t>podsistem</a:t>
            </a:r>
            <a:r>
              <a:rPr lang="en-US" sz="1600" dirty="0" smtClean="0"/>
              <a:t> </a:t>
            </a:r>
            <a:r>
              <a:rPr lang="en-US" sz="1600" dirty="0" err="1" smtClean="0"/>
              <a:t>vozila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elektro</a:t>
            </a:r>
            <a:r>
              <a:rPr lang="en-US" sz="1600" dirty="0" smtClean="0"/>
              <a:t> </a:t>
            </a:r>
            <a:r>
              <a:rPr lang="en-US" sz="1600" dirty="0" err="1" smtClean="0"/>
              <a:t>vučom</a:t>
            </a:r>
            <a:endParaRPr lang="en-US" sz="1600" dirty="0" smtClean="0"/>
          </a:p>
          <a:p>
            <a:pPr marL="228600" indent="-228600" algn="just">
              <a:buAutoNum type="arabicPeriod"/>
            </a:pPr>
            <a:r>
              <a:rPr lang="en-US" sz="1600" dirty="0" err="1" smtClean="0"/>
              <a:t>Statička</a:t>
            </a:r>
            <a:r>
              <a:rPr lang="en-US" sz="1600" dirty="0" smtClean="0"/>
              <a:t> </a:t>
            </a:r>
            <a:r>
              <a:rPr lang="en-US" sz="1600" dirty="0" err="1" smtClean="0"/>
              <a:t>jednačina</a:t>
            </a:r>
            <a:r>
              <a:rPr lang="en-US" sz="1600" dirty="0" smtClean="0"/>
              <a:t> </a:t>
            </a:r>
            <a:r>
              <a:rPr lang="en-US" sz="1600" dirty="0" err="1" smtClean="0"/>
              <a:t>vuče</a:t>
            </a:r>
            <a:endParaRPr lang="en-US" sz="1600" dirty="0" smtClean="0"/>
          </a:p>
          <a:p>
            <a:pPr marL="228600" indent="-228600" algn="just">
              <a:buAutoNum type="arabicPeriod"/>
            </a:pPr>
            <a:r>
              <a:rPr lang="en-US" sz="1600" dirty="0" err="1" smtClean="0"/>
              <a:t>Dinamička</a:t>
            </a:r>
            <a:r>
              <a:rPr lang="en-US" sz="1600" dirty="0" smtClean="0"/>
              <a:t> </a:t>
            </a:r>
            <a:r>
              <a:rPr lang="en-US" sz="1600" dirty="0" err="1" smtClean="0"/>
              <a:t>jednačina</a:t>
            </a:r>
            <a:r>
              <a:rPr lang="en-US" sz="1600" dirty="0" smtClean="0"/>
              <a:t> </a:t>
            </a:r>
            <a:r>
              <a:rPr lang="en-US" sz="1600" dirty="0" err="1" smtClean="0"/>
              <a:t>vuče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835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6364" y="306388"/>
            <a:ext cx="4357687" cy="1079500"/>
          </a:xfrm>
          <a:noFill/>
          <a:ln/>
        </p:spPr>
      </p:pic>
      <p:pic>
        <p:nvPicPr>
          <p:cNvPr id="163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1060451"/>
            <a:ext cx="7129462" cy="1216025"/>
          </a:xfrm>
          <a:noFill/>
          <a:ln/>
        </p:spPr>
      </p:pic>
      <p:pic>
        <p:nvPicPr>
          <p:cNvPr id="1639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2492376"/>
            <a:ext cx="6480175" cy="36734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27839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Dinamička</a:t>
            </a:r>
            <a:r>
              <a:rPr lang="en-US" dirty="0" smtClean="0"/>
              <a:t> </a:t>
            </a:r>
            <a:r>
              <a:rPr lang="en-US" dirty="0" err="1" smtClean="0"/>
              <a:t>jednačina</a:t>
            </a:r>
            <a:r>
              <a:rPr lang="en-US" dirty="0" smtClean="0"/>
              <a:t> </a:t>
            </a:r>
            <a:r>
              <a:rPr lang="en-US" dirty="0" err="1" smtClean="0"/>
              <a:t>vuče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0504" y="1690688"/>
            <a:ext cx="4510528" cy="117678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5075" y="2020094"/>
            <a:ext cx="4895850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016251"/>
            <a:ext cx="4978613" cy="1051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066" y="4067641"/>
            <a:ext cx="2535731" cy="24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5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1392"/>
            <a:ext cx="12192000" cy="29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229"/>
            <a:ext cx="12192000" cy="397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8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8171"/>
            <a:ext cx="12192000" cy="294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1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Podsistemi</a:t>
            </a:r>
            <a:r>
              <a:rPr lang="en-US" dirty="0" smtClean="0"/>
              <a:t>  </a:t>
            </a:r>
            <a:r>
              <a:rPr lang="en-US" dirty="0" err="1" smtClean="0"/>
              <a:t>vozila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električnom</a:t>
            </a:r>
            <a:r>
              <a:rPr lang="en-US" dirty="0" smtClean="0"/>
              <a:t> </a:t>
            </a:r>
            <a:r>
              <a:rPr lang="en-US" dirty="0" err="1" smtClean="0"/>
              <a:t>vučom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03" y="1825625"/>
            <a:ext cx="9685393" cy="4351338"/>
          </a:xfrm>
        </p:spPr>
      </p:pic>
    </p:spTree>
    <p:extLst>
      <p:ext uri="{BB962C8B-B14F-4D97-AF65-F5344CB8AC3E}">
        <p14:creationId xmlns:p14="http://schemas.microsoft.com/office/powerpoint/2010/main" val="6711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Karakterističan</a:t>
            </a:r>
            <a:r>
              <a:rPr lang="en-US" dirty="0" smtClean="0"/>
              <a:t> </a:t>
            </a:r>
            <a:r>
              <a:rPr lang="en-US" dirty="0" err="1" smtClean="0"/>
              <a:t>vučni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vozila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elektro</a:t>
            </a:r>
            <a:r>
              <a:rPr lang="en-US" dirty="0" smtClean="0"/>
              <a:t> </a:t>
            </a:r>
            <a:r>
              <a:rPr lang="en-US" dirty="0" err="1" smtClean="0"/>
              <a:t>vučom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Vozilo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elektro</a:t>
            </a:r>
            <a:r>
              <a:rPr lang="en-US" dirty="0" smtClean="0"/>
              <a:t> </a:t>
            </a:r>
            <a:r>
              <a:rPr lang="en-US" dirty="0" err="1" smtClean="0"/>
              <a:t>vučom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Klasično</a:t>
            </a:r>
            <a:r>
              <a:rPr lang="en-US" dirty="0" smtClean="0"/>
              <a:t> </a:t>
            </a:r>
            <a:r>
              <a:rPr lang="en-US" dirty="0" err="1" smtClean="0"/>
              <a:t>vozilo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SUS </a:t>
            </a:r>
            <a:r>
              <a:rPr lang="en-US" dirty="0" err="1" smtClean="0"/>
              <a:t>motorom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19" y="2729189"/>
            <a:ext cx="4677095" cy="3379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" y="2534249"/>
            <a:ext cx="5419165" cy="395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MEHANIČKI PODSISTEMI VOZILA SA ELEKTROVUČOM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0" y="1928693"/>
            <a:ext cx="4896481" cy="328876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19093"/>
            <a:ext cx="5181600" cy="4813539"/>
          </a:xfrm>
        </p:spPr>
      </p:pic>
    </p:spTree>
    <p:extLst>
      <p:ext uri="{BB962C8B-B14F-4D97-AF65-F5344CB8AC3E}">
        <p14:creationId xmlns:p14="http://schemas.microsoft.com/office/powerpoint/2010/main" val="66287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76251"/>
            <a:ext cx="6913562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276476"/>
            <a:ext cx="70564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652963"/>
            <a:ext cx="7993062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53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692151"/>
            <a:ext cx="69850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5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4"/>
            <a:ext cx="835183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860801"/>
            <a:ext cx="80645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69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STATIČKA JEDNAČINA VUČE</a:t>
            </a:r>
            <a:br>
              <a:rPr lang="en-US" dirty="0" smtClean="0"/>
            </a:br>
            <a:r>
              <a:rPr lang="en-US" dirty="0" err="1" smtClean="0"/>
              <a:t>Konstantna</a:t>
            </a:r>
            <a:r>
              <a:rPr lang="en-US" dirty="0" smtClean="0"/>
              <a:t> 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vozila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071" y="1750333"/>
            <a:ext cx="6131858" cy="4245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18" y="2829325"/>
            <a:ext cx="30289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4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82" y="1390365"/>
            <a:ext cx="10107436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89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60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Vozila sa elektro vučom</vt:lpstr>
      <vt:lpstr>Podsistemi  vozila sa električnom vučom</vt:lpstr>
      <vt:lpstr>Karakterističan vučni profil vozila sa elektro vučom</vt:lpstr>
      <vt:lpstr>MEHANIČKI PODSISTEMI VOZILA SA ELEKTROVUČOM</vt:lpstr>
      <vt:lpstr>PowerPoint Presentation</vt:lpstr>
      <vt:lpstr>PowerPoint Presentation</vt:lpstr>
      <vt:lpstr>PowerPoint Presentation</vt:lpstr>
      <vt:lpstr>STATIČKA JEDNAČINA VUČE Konstantna brzina vozila</vt:lpstr>
      <vt:lpstr>PowerPoint Presentation</vt:lpstr>
      <vt:lpstr>PowerPoint Presentation</vt:lpstr>
      <vt:lpstr>Dinamička jednačina vuče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Vozila sa elektro vučom</dc:title>
  <dc:creator>Dragutin Kostic</dc:creator>
  <cp:lastModifiedBy>Dragutin Kostic</cp:lastModifiedBy>
  <cp:revision>12</cp:revision>
  <dcterms:created xsi:type="dcterms:W3CDTF">2020-10-19T13:21:38Z</dcterms:created>
  <dcterms:modified xsi:type="dcterms:W3CDTF">2020-10-20T07:19:57Z</dcterms:modified>
</cp:coreProperties>
</file>