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6" r:id="rId8"/>
    <p:sldId id="260" r:id="rId9"/>
    <p:sldId id="273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8:40:28.38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926C004-CEEE-44EA-AEE4-84E2B8F0396A}" emma:medium="tactile" emma:mode="ink">
          <msink:context xmlns:msink="http://schemas.microsoft.com/ink/2010/main" type="writingRegion" rotatedBoundingBox="19017,7496 18911,9284 16523,9143 16629,7355">
            <msink:destinationLink direction="with" ref="{4A3A953F-4D89-4872-A008-A407BE4DE858}"/>
          </msink:context>
        </emma:interpretation>
      </emma:emma>
    </inkml:annotationXML>
    <inkml:traceGroup>
      <inkml:annotationXML>
        <emma:emma xmlns:emma="http://www.w3.org/2003/04/emma" version="1.0">
          <emma:interpretation id="{7F3F1112-6E97-483F-9541-217F8B854192}" emma:medium="tactile" emma:mode="ink">
            <msink:context xmlns:msink="http://schemas.microsoft.com/ink/2010/main" type="paragraph" rotatedBoundingBox="19017,7496 18911,9284 18369,9252 18474,7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67D2AB-BD2E-488F-8FF4-CDCA6C90C06F}" emma:medium="tactile" emma:mode="ink">
              <msink:context xmlns:msink="http://schemas.microsoft.com/ink/2010/main" type="line" rotatedBoundingBox="19017,7496 18911,9284 18369,9252 18474,7464"/>
            </emma:interpretation>
          </emma:emma>
        </inkml:annotationXML>
        <inkml:traceGroup>
          <inkml:annotationXML>
            <emma:emma xmlns:emma="http://www.w3.org/2003/04/emma" version="1.0">
              <emma:interpretation id="{546B127E-01EE-4025-AAAE-BA3245C4C873}" emma:medium="tactile" emma:mode="ink">
                <msink:context xmlns:msink="http://schemas.microsoft.com/ink/2010/main" type="inkWord" rotatedBoundingBox="18831,7485 18788,8209 18432,8187 18474,7464"/>
              </emma:interpretation>
              <emma:one-of disjunction-type="recognition" id="oneOf0">
                <emma:interpretation id="interp0" emma:lang="en-US" emma:confidence="0">
                  <emma:literal>a</emma:literal>
                </emma:interpretation>
                <emma:interpretation id="interp1" emma:lang="en-US" emma:confidence="0">
                  <emma:literal>°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(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5598-229 48 0,'0'0'138'16,"0"0"-84"-16,0 0-2 16,0 0 11-16,0 0-23 15,0 0-25-15,0 0-15 16,0 0-1-16,0-2 0 15,0 2-12-15,3-3 13 16,3 0 1-16,0 0 0 16,1-3 15-16,-4 4 7 15,3 2 9-15,1 0-9 0,-1 0-22 16,3 0 19-16,1 0-18 16,2 0-2-16,4 0 0 15,0 5-5-15,0 1 4 16,-4 2-2-16,1 0-19 15,0 1 7-15,-4 0 6 16,-3-5 6-16,4 0 2 16,-7-1 1-16,3 0 0 15,-4 0 0-15,3 3 1 16,-2 0-1-16,0-2 2 16,0 3-1-16,0 2 8 15,-1-2-8-15,-2 5 8 0,0-4 4 16,0 1-12-16,0 0 20 15,0-1-12-15,0-3-8 16,0 4 19-16,0-4-10 16,0 1 6-16,0-1 3 15,-2 2-18-15,-1 1 15 16,-3 3-9-16,3 1-5 16,-4-1 6-16,1 0-8 15,3 4 0-15,-3-4 1 16,-1-1-1-16,-2 6 20 15,-1-6-5-15,4 2 2 16,0-1-1-16,-1-2-15 16,4 0-1-16,-3-1 0 0,3 0-5 15,0 1 4-15,-1-3 1 16,4-1 0-16,-3-5 1 16,3 2 0-16,-3-2-1 15,0 0 0-15,0 0 0 16,-4 3 11-16,1-3-5 15,-3 6 7-15,-1-3 6 16,-2 3-18-16,2 0-1 16,4 0 0-16,3-6-5 15,3 2 4-15,0-2 1 16,0 0 0-16,0 0 5 16,0 0-3-16,0 0-2 15,0 0 1-15,0 0-1 16,0 0 11-16,0 0-10 15,0 0 0-15,0 0-1 0,0 0-9 16,0 0-38-16,0 0-34 16,0 0-35-16,6 0-31 15,3 2-33-15,4 4 44 0</inkml:trace>
          <inkml:trace contextRef="#ctx0" brushRef="#br0" timeOffset="-1269.8668">5623-197 5 0,'0'0'7'0,"0"0"9"15,0 0-6-15,0 0-10 16,0 0 1-16,0 0 8 16,0 0 31-16,-3-26 19 15,0 26-15-15,-1 0 5 16,1 0 7-16,3 0-6 15,-3 0-1-15,3-3-20 16,0 3-10-16,0 0 3 0,0-3-21 16,0 3 22-16,0-2-16 15,0-1-6-15,0 0-2 16,0 3 2-16,0 0-1 16,0 0 7-16,0 0-6 15,0 0 22-15,0 0-11 16,0 0-11-16,-3 0-2 15,3 6 2-15,0 8-1 16,0 0 5-16,0 0-5 16,0-3 0-16,0 0-2 15,0-2 2-15,0-3 2 16,0 2-2-16,0 3 1 0,0 1 27 16,0 0-2-1,0 5 8-15,0-1-15 0,-10 7-6 16,4 2 0-16,3 1-13 15,-2-1 2-15,2 1 7 16,-2-3-8-16,5-3 3 16,0-7-4-16,0-1-1 15,0-5 0-15,-3 2 2 16,3-3-1-16,0 0 7 16,-3 0-7-16,3-3 0 15,0-3-1-15,0 0 1 16,0 0 0-16,0 0 0 15,0 0-10-15,0 0-10 16,0 0-22-16,0 0 17 0,0 0-4 16,0 0-2-1,0 0 3-15,0-3-22 0,0-6-17 16,0 0-19-16,0 4-74 0</inkml:trace>
          <inkml:trace contextRef="#ctx0" brushRef="#br0" timeOffset="547.0343">5425 462 39 0,'0'0'29'15,"0"0"-9"-15,0 0 0 16,0 0 50-16,0 0 15 16,0 0-3-16,0 0-3 0,3-3-12 15,-3 3-7-15,0 0-14 16,0 0-40-16,0 0 4 15,0 0-10-15,3 0-13 16,10 0 5-16,3 0 6 16,3 0 2-16,0 0 0 15,0 0 2-15,-5 0-2 16,-1-2 0-16,-4 2 0 16,1 0-1-16,-4 0 1 15,2 0 0-15,3 0-2 16,5 0-1-16,6 0 3 15,6 0 2-15,1-4-2 16,-1 2 9-16,1-4-9 16,-10 3 0-16,-4 0 0 0,-8 2-7 15,-4 1 7-15,-3 0-1 16,0 0 1-16,0 0 22 16,0 0 2-16,0 0 2 15,-6 0-26-15,-1 0-1 16,7 0-32-16,0-8-19 15,0-2-58-15,0 2-69 16,10-4-47-16</inkml:trace>
        </inkml:traceGroup>
        <inkml:traceGroup>
          <inkml:annotationXML>
            <emma:emma xmlns:emma="http://www.w3.org/2003/04/emma" version="1.0">
              <emma:interpretation id="{292DD6E8-C017-44E0-ACF7-E2ED342FED53}" emma:medium="tactile" emma:mode="ink">
                <msink:context xmlns:msink="http://schemas.microsoft.com/ink/2010/main" type="inkWord" rotatedBoundingBox="18958,8494 18911,9284 18393,9253 18440,8464"/>
              </emma:interpretation>
              <emma:one-of disjunction-type="recognition" id="oneOf1">
                <emma:interpretation id="interp5" emma:lang="en-US" emma:confidence="0">
                  <emma:literal>a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n</emma:literal>
                </emma:interpretation>
                <emma:interpretation id="interp8" emma:lang="en-US" emma:confidence="0">
                  <emma:literal>~</emma:literal>
                </emma:interpretation>
                <emma:interpretation id="interp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7202.038">5520 1045 133 0,'0'0'0'0</inkml:trace>
          <inkml:trace contextRef="#ctx0" brushRef="#br0" timeOffset="7564.8315">5520 1045 71 0</inkml:trace>
          <inkml:trace contextRef="#ctx0" brushRef="#br0" timeOffset="9303.8694">5520 1045 71 0,'90'-2'22'0,"-90"2"-22"0,0 0-8 16,0 0 8-16,0 0 0 0,0 0-3 16,0 0-5-16,0 0-24 15,0 0-10-15,0 0 42 16,0 0 0-16,0 2 0 15,0-2 30-15,0 0 18 16,0 3 8-16,0-3-4 16,0 0-25-16,0 0-5 15,0 0-8-15,0 0-12 16,0 0 19-16,0 0-9 16,0 0-5-16,0 0-5 15,0 0-2-15,0 0 0 16,0 0 0-16,0 0 0 0,0 0 21 15,0 0 8-15,0 0 7 16,0 0 11-16,0-3-11 16,0-3 12-16,0-2-9 15,0-1-23-15,0 4-2 16,0 0-13-16,0-1 6 16,0 2-4-16,0 4-3 15,0 0 0-15,0-2-6 16,0 2-9-16,0-2 14 15,0-2-5-15,0-1-9 16,0-3 14-16,0-5-16 16,0-3 17-16,0-1 0 15,7-1 1-15,-4 2 9 0,0 2 9 16,0 3 1 0,-3 2 8-16,3 1-28 0,0-1 1 15,1 1-1-15,2-3-6 16,-3-2 5-16,3 2 1 15,1 0 0-15,-4 0 0 16,3 2 1-16,-3 0-1 16,0 4 1-16,-3 3 21 15,0-2 8-15,4 4-18 16,-4 0-5-16,0 0-7 16,0 0 0-16,0 0 0 15,0 0-3-15,0 0-13 16,0 0 10-16,3 0-17 15,3 0 3-15,0 0 19 16,4 0-16-16,-1 0 8 0,1 0 3 16,-1 0 6-16,-3 0-4 15,1 6 4-15,-1-1 0 16,0 1 3-16,-2 1-2 16,2-2-1-16,0-3 0 15,1 4 1 1,-1 0 0-16,3-3-1 15,-2 2 0 17,-4-2 0-32,3 3 0 0,-3-1-1 0,-3 5-12 0,2 1 6 15,-2 3 7-15,0 2 1 0,0 5 9 16,0-2 12 0,0 7-5-16,-2-3-1 15,-7-3-3 16,1-3-13-15,6-7 8-16,2-5-8 0,0 3 0 0,0-3 4 0,0 0-4 0,-3 1 0 0,3 2-1 0,-3 0-5 16,-3 3 6-16,3-2 6 15,-4 0 4-15,1-1 4 16,0 1-13-16,-1 0 10 16,-2 1-1-16,-1 3 0 46,-2 0 6-46,-4 5-7 16,0 1 26-16,0-2-27 0,4-2-7 0,2-6-1 0,7-4 0 0,-3 0 0 0,0 1-1 16,-1 0 2-16,-5 4 8 15,-4 3 3-15,0 0-6 16,0-2 2-16,0 3-7 16,2 4 5-16,-5-1 6 15,-3 2-12-15,0 1 1 16,3 0-1-16,6-2 0 15,0-5-1-15,7-4-5 16,3-1 6-16,0-5 2 16,3 2-2-16,-3 0 6 15,3-1 15-15,-4 2-14 16,4-1 4-16,-3 4-9 16,0-1-2-16,-3 0 8 15,3 2-7-15,-4-5-1 0,4 2 6 16,3-5-5-16,0-2-1 15,0 4 2-15,0-4-1 16,0 0 19-16,0 0-4 16,0 0 10-16,0 0 5 15,0 0-20-15,0 0 5 16,0 0-15-16,0 0-1 16,3 0 0-16,1 0-5 15,-1 0 4-15,0 0-1 16,0 0-18-16,-3 0 19 15,0 0-15-15,3 0 0 16,-3 0 15-16,3 0-12 16,0 0 7-16,4 0 5 0,-1 0 0 15,0 0 1 1,7 0 0-16,0 0 0 0,-1 0 2 16,7 0-2-16,0 0 0 15,2 0 0-15,1 1 1 16,8-1 1-16,-3 0-2 15,2 0 0-15,2 0 1 16,-6-1-1-16,-6-5 0 16,-3-1 0-16,-10 5 2 15,-3 2 1-15,1 0-3 16,-4 0 2-16,0 0 21 16,0 0-17-16,0 0 7 0,0 0-13 15,0 0 5 1,0 0-12-16,3 0 3 0,6 0-29 15,1 0 32-15,2 0-13 16,-2 0 13-16,-1 0 0 16,-7 0 0-16,3-3 1 15,-5 3 1-15,0 0 10 16,0 0 21-16,0 0-12 16,0 0 9-16,0 0-23 15,0 0 1-15,0 0-14 16,0 0-13-16,9 0-42 15,4 0-45-15,17-12-19 16,2 4-25-16,-7-3-161 0</inkml:trace>
        </inkml:traceGroup>
      </inkml:traceGroup>
    </inkml:traceGroup>
    <inkml:traceGroup>
      <inkml:annotationXML>
        <emma:emma xmlns:emma="http://www.w3.org/2003/04/emma" version="1.0">
          <emma:interpretation id="{C8464353-0CCE-4AEA-B4A4-4418DB73829F}" emma:medium="tactile" emma:mode="ink">
            <msink:context xmlns:msink="http://schemas.microsoft.com/ink/2010/main" type="paragraph" rotatedBoundingBox="16569,7820 18200,7591 18276,8134 16645,83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068FC2-19B5-4CE8-9C70-B04BB4F1EEE6}" emma:medium="tactile" emma:mode="ink">
              <msink:context xmlns:msink="http://schemas.microsoft.com/ink/2010/main" type="line" rotatedBoundingBox="16569,7820 18200,7591 18276,8134 16645,8363"/>
            </emma:interpretation>
          </emma:emma>
        </inkml:annotationXML>
        <inkml:traceGroup>
          <inkml:annotationXML>
            <emma:emma xmlns:emma="http://www.w3.org/2003/04/emma" version="1.0">
              <emma:interpretation id="{2EA8436A-6BC9-4D1A-AA17-109BA6A9BEAA}" emma:medium="tactile" emma:mode="ink">
                <msink:context xmlns:msink="http://schemas.microsoft.com/ink/2010/main" type="inkWord" rotatedBoundingBox="16587,7955 16956,7903 16995,8180 16626,8232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-</emma:literal>
                </emma:interpretation>
                <emma:interpretation id="interp12" emma:lang="en-US" emma:confidence="0">
                  <emma:literal>.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_</emma:literal>
                </emma:interpretation>
              </emma:one-of>
            </emma:emma>
          </inkml:annotationXML>
          <inkml:trace contextRef="#ctx0" brushRef="#br0" timeOffset="-9646.9657">3745 489 143 0,'0'0'56'0,"0"0"-47"16,0 0 1-16,0 0 51 16,0 0 2-16,0 0-10 15,0 0-1-15,0-6 3 16,0-1 7-16,0 2-4 16,0-4-32-16,0 4 7 15,0 1-14-15,0 2-6 16,0 2-13-16,0 0 0 15,0 0-2-15,0 0-15 16,0 0-6-16,13 0 9 16,5 0-2-16,8 0 6 0,2 0 2 15,-3-3-23-15,1 0 21 16,-11 0 8-16,1 3-4 16,-6-3 6-16,-7 3 0 15,0 0 1-15,0 0 3 16,-3 0-4-16,0 0 0 15,3 0-13-15,0 0-24 16,4-1 5-16,-1-2 9 16,4-3-16-16,-4 2 14 15,0 0-19-15,-4-1-7 16,1 3-30-16,2-4-60 0</inkml:trace>
          <inkml:trace contextRef="#ctx0" brushRef="#br0" timeOffset="-9099.2397">3585 258 32 0,'0'0'88'0,"0"0"-17"16,0 0-12-16,0 0 11 0,0 0-3 16,0 0-2-16,0 0 1 15,9-8-15-15,-9 8-5 16,0 0-22-16,0 0-11 15,4 0 2-15,8-6-15 16,7 0 0-16,13-3 8 16,1 0-8-16,5-1-1 15,-6 5 0-15,-1-1-7 16,-8 6 8-16,-5 0-11 16,-2 0 2-16,-6 0 9 15,-4 0-9-15,0 0 9 16,-3 0-1-16,1 0-4 0,-4 0 4 15,3 0 2-15,0 0-1 16,0 0 0-16,0 0 0 16,0 0-1-16,1 0 1 15,-1 0-6-15,-3 0-2 16,0 0-17-16,3 0-8 16,-3 0-19-16,0 0-45 15,3 11 5-15,0-1 4 16,0-1-66-16</inkml:trace>
        </inkml:traceGroup>
        <inkml:traceGroup>
          <inkml:annotationXML>
            <emma:emma xmlns:emma="http://www.w3.org/2003/04/emma" version="1.0">
              <emma:interpretation id="{CEB64CB4-E2C0-47FE-9E98-846051BBB3AC}" emma:medium="tactile" emma:mode="ink">
                <msink:context xmlns:msink="http://schemas.microsoft.com/ink/2010/main" type="inkWord" rotatedBoundingBox="17202,7731 18200,7591 18276,8134 17278,8274"/>
              </emma:interpretation>
              <emma:one-of disjunction-type="recognition" id="oneOf3">
                <emma:interpretation id="interp15" emma:lang="en-US" emma:confidence="1">
                  <emma:literal>W.</emma:literal>
                </emma:interpretation>
                <emma:interpretation id="interp16" emma:lang="en-US" emma:confidence="0">
                  <emma:literal>w.</emma:literal>
                </emma:interpretation>
                <emma:interpretation id="interp17" emma:lang="en-US" emma:confidence="0">
                  <emma:literal>W</emma:literal>
                </emma:interpretation>
                <emma:interpretation id="interp18" emma:lang="en-US" emma:confidence="0">
                  <emma:literal>w</emma:literal>
                </emma:interpretation>
                <emma:interpretation id="interp19" emma:lang="en-US" emma:confidence="0">
                  <emma:literal>We</emma:literal>
                </emma:interpretation>
              </emma:one-of>
            </emma:emma>
          </inkml:annotationXML>
          <inkml:trace contextRef="#ctx0" brushRef="#br0" timeOffset="-6433.0463">4349 49 59 0,'0'0'83'0,"0"0"-3"16,0 0-5-16,0 0-1 15,0 0-18-15,0 0-4 0,0 0-10 16,-5-26-29-16,5 26-6 16,-5 0-7-16,5 0-5 15,-3 0 5-15,3 0 1 16,0 0 0-16,0 0 15 15,0 0-15-15,0 0 30 16,0 0-10-16,0-2-14 16,0 2 12-16,0 0-2 15,0 0-4-15,0 0-3 16,0 0-10-16,0 0 0 16,0 0-2-16,0 0-7 15,-3 0 9-15,-2 0-26 16,-3 0 3-16,0 17 23 0,2 2 0 15,-2 1 1 1,0 3-1-16,2 0 1 0,-2-4-1 16,3 1 8-16,2-3 7 15,-5 0-15-15,6-3 0 16,-1 0 0-16,0 0 0 16,0 0 0-16,0 4 6 15,3-5-5-15,0 2-1 16,0-4 0-16,0 4-3 15,0-1 3-15,0 0-7 16,0 0-5-16,6 0 11 16,0 0 2-16,1 0-1 15,-1-2 5-15,-3-3-4 16,-1-3-1-16,-2-3 0 0,3-2 0 16,-3 2 1-16,0-3-1 15,5 0 0-15,-5 0 0 16,6 0-13-16,-1 0-28 15,9 0 12-15,2 0-5 16,6 0 12-16,-1 0-1 16,4-7 15-16,-3-7 7 15,-3 7-5-15,-6-1 6 16,-4-1 7-16,-6 3 9 16,0 0 38-16,-3-4-34 15,4-8 0-15,-1 1 25 16,-3-3-25-16,3 1 0 15,0-2-10-15,0 11-8 0,-3-2 14 16,0 10-16-16,3-2 0 16,-3 4 0-16,0 0-17 15,0 0-12-15,0 0-23 16,0 0-12-16,0 4 24 16,0 4 37-16,0 1 3 15,0-2 19-15,0 1-12 16,0-3 12-16,0 0-8 15,0 3-10-15,0 1 15 16,0 1-15-16,0 5 1 16,7 2 8-16,-1 1-10 15,3 1 1-15,1-1 8 16,6-1-9-16,-4-4 4 0,1-2-4 16,0 1 0-16,-4-3 0 15,1 0-1-15,-4-3 1 16,-3-5-7-16,0-1 2 15,2 0 4-15,0 0 1 16,3 0 0-16,6 0-2 16,5 0 3-16,2 0-2 15,7-1 1-15,1-12 0 16,2 2 0-16,1-3 0 16,-4-2 0-16,-6-3 5 15,-3 3-4-15,-6 0 8 16,-7-5-8-16,-1-2 0 15,-2-2 13-15,-3-1 1 16,0 1 8-16,0-4 4 16,0 4-18-16,0-1 15 0,-8 2-24 15,2 3-20-15,3 5 19 16,-1 1 0-16,1 1-11 16,3-3-2-16,0 0-14 15,0-5 14-15,0-1-11 16,0 0 9-16,0 0 16 15,0 3 0-15,0 7 10 16,0 4 26-16,0 4-16 16,0-1-3-16,0 3 0 15,-6 3-6-15,3 0-6 16,3 0-5-16,0 0-24 16,0 0-24-16,0 0-24 0,0 0-4 15,0 0-10-15,0 0 6 16,0 0 25-16,0 0 17 15,0 0 24-15,0 3 11 16,0-1-6-16,0 4-8 16,0 3-65-16</inkml:trace>
          <inkml:trace contextRef="#ctx0" brushRef="#br0" timeOffset="-4323.5004">5229 229 188 0,'0'0'267'16,"0"0"-149"-16,0 0-59 0,0 0-4 15,0 0 0-15,0 0-54 16,0 0-1-16,0 0-10 16,0 0-19-16,0 0 3 15,0 0 16-15,0 0-5 16,0 0 15-16,0 0 1 15,0 0 0-15,0 0 36 16,0 0 5-16,0 0 19 16,0 0 12-16,0 0-15 15,0 0 3-15,0 0-28 16,0 0-21-16,0 0 0 0,0 0-12 16,0 0-16-16,0 0-9 15,0 0-33-15,0 0-2 16,0 0-20-16,0 0-28 15,0 0-2-15,0 0-31 16,0-5-146-16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8:52:25.0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E29CDDA-0DBB-423E-882D-5E51EF2049D5}" emma:medium="tactile" emma:mode="ink">
          <msink:context xmlns:msink="http://schemas.microsoft.com/ink/2010/main" type="writingRegion" rotatedBoundingBox="25582,16952 29688,17149 29624,18470 25518,18273"/>
        </emma:interpretation>
      </emma:emma>
    </inkml:annotationXML>
    <inkml:traceGroup>
      <inkml:annotationXML>
        <emma:emma xmlns:emma="http://www.w3.org/2003/04/emma" version="1.0">
          <emma:interpretation id="{0F8DEFFB-D8F1-4063-9358-5F654E851979}" emma:medium="tactile" emma:mode="ink">
            <msink:context xmlns:msink="http://schemas.microsoft.com/ink/2010/main" type="paragraph" rotatedBoundingBox="25734,17208 27946,17190 27952,17991 25741,18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6378F8-253D-4614-934A-E5A5A92995B5}" emma:medium="tactile" emma:mode="ink">
              <msink:context xmlns:msink="http://schemas.microsoft.com/ink/2010/main" type="line" rotatedBoundingBox="25734,17208 27946,17190 27952,17991 25741,18008"/>
            </emma:interpretation>
          </emma:emma>
        </inkml:annotationXML>
        <inkml:traceGroup>
          <inkml:annotationXML>
            <emma:emma xmlns:emma="http://www.w3.org/2003/04/emma" version="1.0">
              <emma:interpretation id="{7CB166BD-82F3-4F7F-8441-8A57079BE6C7}" emma:medium="tactile" emma:mode="ink">
                <msink:context xmlns:msink="http://schemas.microsoft.com/ink/2010/main" type="inkWord" rotatedBoundingBox="25734,17208 27946,17190 27952,17991 25741,18008"/>
              </emma:interpretation>
              <emma:one-of disjunction-type="recognition" id="oneOf0">
                <emma:interpretation id="interp0" emma:lang="en-US" emma:confidence="0">
                  <emma:literal>on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nor</emma:literal>
                </emma:interpretation>
              </emma:one-of>
            </emma:emma>
          </inkml:annotationXML>
          <inkml:trace contextRef="#ctx0" brushRef="#br0">12744 10019 58 0,'0'0'81'0,"0"0"12"15,0 0-29-15,0 0-32 16,0 0-31-16,0 0 6 16,0 0 2-16,-3 0-3 0,3 0 10 15,0 0-5-15,0 0 12 16,0-5 15-16,0-1-28 16,0 0 9-16,0 0 7 15,0 3 2-15,-3 2 0 16,0-4-12-16,0 5-2 15,3 0 0-15,0 0-13 16,0 0 7-16,0 0 9 16,0 0-17-16,0 0 2 15,0 0-2-15,0 0 0 16,0 0 6-16,0-4-5 16,0 4 9-16,6 0 0 15,7 0-10-15,3-6 6 16,6 6-6-16,0 0-1 0,0 0 0 15,6-6 1-15,7 0 0 16,8-2 7-16,4-3-6 16,7-3-2-16,0 2 1 15,-4-2 0-15,-9 4-2 16,-9-4 2-16,-13 13 0 16,-11-5 2-16,-5 6-1 15,-3 0 57-15,0 0 11 16,0 0-14-16,0 0 1 15,-6 0-40-15,1 0-15 16,2 0-1 15,3 0-28-31,0 0-49 0,0 0-53 0,8 0 9 0,11 0 70 32,6 0 30-1,0-11 5-16,-6-1-1 17,-9 10 17-32,-7-5 1 0,-3 7 91 0,0 0 30 0,0 0-13 0,-6 0-34 0,-4 0-34 0,4 0-12 0,0 0-22 0,-1 0-7 0,7 0 0 0,0 0-10 15,0 0-23-15,0 0-50 16,0 0 2-16,0 0 22 16,0 0 4-16,0 0 32 0,0 0 12 15,0 0 3 1,0 0 7-16,0 0 2 0,0 0 20 15,0 0 38-15,0 0-7 16,-3 0 12-16,0 0-22 16,3 0-16-16,0 0-3 15,0 0-22-15,0 0-1 16,0 0 0-16,0 0 0 16,0 0-1-16,0 0 1 15,0 0 0-15,0 0-1 16,-6 0 4-16,-1 0-3 15,-2 0 10-15,-1 0-10 16,1-6 29-16,4-7-11 16,-3-4-7-16,2-3 14 15,1 0-24-15,-3-11 8 0,3 0-9 16,-1 0 1 0,-2-6 11-16,0 4-11 0,2 1 5 15,-2 1 11-15,3 8-17 16,-1 4-2-16,-1 4 1 15,4 10-12-15,3 5 12 16,0 0-17-16,-3 0-6 16,3 0 14-16,0 0-22 15,0 0 19-15,0 0 0 16,0 0-6-16,0 0 19 16,0 0-1-16,0 0 1 15,0 0 0-15,0 0 8 16,0 0-8-16,0 0 0 15,0 0 1-15,0 0 8 16,-3 0-9-16,3 0 6 0,0 0-6 16,-3 0-6-16,3 0 5 15,0 0-25-15,0 0-17 16,0 0 35-16,0 0 7 16,0 5-12-16,0-5 13 15,0 0-11-15,0 0 11 16,0 0 0-16,0 0 1 15,0 0 12-15,0 0-3 16,0 0-1-16,0 0 16 16,0 0-25-16,0 0 7 15,0 0-7-15,0 0 0 16,0 0-1-16,0 0 1 0,0 0 0 16,0 0-1-1,0 0-3-15,0 0 3 0,0 0-8 16,0 0 4-16,0 0 3 15,0 0 2-15,0 0 0 16,0 0-1-16,0 0-3 16,0 0 4-16,0 0-1 15,0 0-6-15,0 0 6 16,0 0 1-16,0 0 0 16,0 0-1-16,0 0-1 15,0 0 1-15,0 0 1 16,0 0 0-16,0 0 5 15,0 0-4-15,0 0 7 0,0 0 12 16,0 0-19-16,0 0 11 16,0 0-5-16,0 0-5 15,0 0 3-15,0 0-5 16,0 0 0-16,0 0 0 16,0 0-6-16,0 0 5 15,0 0-8-15,0 0 6 16,0 0 3-16,0 0 2 15,0 0 5-15,0 0 6 16,0 0-13-16,0 0 0 16,0 0 0-16,0 0-12 15,0 0 11-15,0 0-7 16,0 0 8-16,0 0-1 0,0 0-9 16,0 0 9-1,0 0 1-15,0 0 0 0,0 0 7 16,0 0-6-16,0 0 6 15,0 0-7-15,0 0 0 16,19 0 0-16,3 6 0 16,8-4 1-16,5 1 7 15,9 7-8-15,4-5 0 16,2-5 6-16,7 0-6 16,0 0 0-16,-5 0-1 15,-1 0 0-15,-10 0 1 16,-10 0 0-16,-8 0 0 15,-14 0 0-15,-3 0 0 16,-6 0 0-16,0 0 13 16,0 0 3-16,0 0 31 0,0 0-11 15,0 0-1-15,0 0-18 16,0 5-17-16,0 4-7 16,0 8 6-16,0 3-14 15,0-1 14-15,0 5-23 16,7-5-5-16,5 0 29 15,-2 1-20-15,-4-2 20 16,-3 2-6-16,-3 5 6 16,0 6 36-16,0 9 20 15,-3 7 11-15,-13 10 1 16,1 6-29-16,2-4-12 16,7 2-26-16,6-2-1 0,0-17 0 15,0-3-20 1,9-19-11-16,7-3 14 0,-4-11-22 15,-2-1 7-15,-4-5-1 16,-6 0 33-16,0 0 13 16,0 0 20-16,0 0 9 15,0 0-10-15,-6-11-25 16,-4-1 41-16,4 5-11 16,0 0-19-16,0 7 9 15,2 0-14-15,4 0-3 16,0 0-8-16,0-5-2 15,0 5-1-15,0 0-14 16,0 0-12-16,0 0 7 16,0 0-2-16,0 0 18 15,0 0-2-15,0 0 12 0,0 0-1 16,0 0 3-16,0 0-7 16,0 0 23-16,0 0-14 15,0 0 2-15,0 0-12 16,0 0-4-16,0 0 4 15,0 0-9-15,0 0-14 16,0-6 14-16,0 6-17 16,13-8-9-16,9 2 18 15,3-5 7-15,10-3 4 16,3 2 6-16,-1 6-3 16,4 6-4-16,-3 0 7 15,0 0 0-15,-1 0-2 16,1 0-5-16,0 0 7 0,-6 6 0 15,-5 0-7-15,-2-6 6 16,-6 0-21-16,-6 0 1 16,-7 0 9-16,-3 0-12 15,-3 0 24-15,0 0 18 16,0 0 9-16,0 0 4 16,-9 0-13-16,-4 0 16 15,4 0 5-15,6-6-29 16,-1 6-6-16,4 0-4 15,0 0-23-15,0-6 0 16,0 1-19-16,0-4 23 16,0-9 19-16,0-1-26 0,-6-13 26 15,-5 2 3-15,-8-9 3 16,-8 2 27-16,0-8-4 16,-1 1 1-16,-1-1-3 15,7 3-26-15,6 3-1 16,7 2 0-16,9 6-7 15,0 5 7-15,6-5-19 16,16 6-6-16,3 4-1 16,-2 2-14-16,-9 8 27 15,0 0 7-15,-11 7 6 16,-3 4 4-16,0 0-4 16,0 0 0-16,0 0-1 15,0 0-7-15,0 0 8 16,0 0-9-16,0 0-20 0,0 0-11 15,5 0-45-15,9 0 33 16,-1 0 51-16,1 0-11 16,-1 0 11-16,-2 4-5 15,-8-1 6-15,-1-3 0 16,-2 0 1-16,0 0 9 16,0 0 22-16,0 0-3 15,0 0-3-15,3 0-26 16,3 0-7-16,7 0 0 15,15 0-9-15,10 0 16 16,13 0 0-16,6-7 1 16,-5-4-1-16,-5 5 0 15,-12 6-10-15,-10 0 9 16,-12 0-18-16,-7 0-1 0,-6 0 20 16,0 0 1-16,0 0 14 15,4 0-15-15,2 6 0 16,6 0 1-16,7-1-1 15,10-1 0-15,9-1 0 16,9-3-10-16,7 0 8 16,-2 0-7-16,-8 0 0 15,-12 0 8-15,-16 0-4 16,-10 0-26-16,-6 0 8 16,0 0 23-16,-6 0 39 15,-16 13-3-15,0-4-10 16,3 2 0-16,3 0-25 0,6-4 11 15,7 6-12-15,3 1-2 16,0 10 2-16,0-5 0 16,16 7-5-16,3-1 4 15,-3-9-9-15,0 5 10 16,-4-10-1-16,-5 8 1 16,-7-4 0-16,0 5 29 15,0 8 49-15,-7 5 8 16,-15 11-34-16,0-5-7 15,3 4-15-15,6-4-29 16,7-1 6-16,6-2-7 16,0-5 0-16,0 0 2 15,3-3-2-15,7-4 0 0,-4-11 0 16,-3-7-7-16,0 0 6 16,-3-6 1-16,0 0 0 15,0 0 13-15,0 0-13 16,0 0 0-16,0 0-17 15,0-12-58-15,-3-8-38 16,3-16-58-16,0-1-71 16,0 5-245-16</inkml:trace>
        </inkml:traceGroup>
      </inkml:traceGroup>
    </inkml:traceGroup>
    <inkml:traceGroup>
      <inkml:annotationXML>
        <emma:emma xmlns:emma="http://www.w3.org/2003/04/emma" version="1.0">
          <emma:interpretation id="{DE15BC62-85D2-4FD7-BCAA-784787ED669F}" emma:medium="tactile" emma:mode="ink">
            <msink:context xmlns:msink="http://schemas.microsoft.com/ink/2010/main" type="paragraph" rotatedBoundingBox="25582,16952 29688,17149 29624,18470 25518,182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ECAA33-AA97-4F09-8F41-29D709AFE434}" emma:medium="tactile" emma:mode="ink">
              <msink:context xmlns:msink="http://schemas.microsoft.com/ink/2010/main" type="line" rotatedBoundingBox="25582,16952 29688,17149 29624,18470 25518,18273"/>
            </emma:interpretation>
          </emma:emma>
        </inkml:annotationXML>
        <inkml:traceGroup>
          <inkml:annotationXML>
            <emma:emma xmlns:emma="http://www.w3.org/2003/04/emma" version="1.0">
              <emma:interpretation id="{B4201F61-80CB-4761-AF19-6EAF2C74247D}" emma:medium="tactile" emma:mode="ink">
                <msink:context xmlns:msink="http://schemas.microsoft.com/ink/2010/main" type="inkWord" rotatedBoundingBox="25582,16952 29688,17152 29624,18473 25517,18273"/>
              </emma:interpretation>
              <emma:one-of disjunction-type="recognition" id="oneOf1">
                <emma:interpretation id="interp5" emma:lang="en-US" emma:confidence="0">
                  <emma:literal>L..)ot</emma:literal>
                </emma:interpretation>
                <emma:interpretation id="interp6" emma:lang="en-US" emma:confidence="0">
                  <emma:literal>L..oot</emma:literal>
                </emma:interpretation>
                <emma:interpretation id="interp7" emma:lang="en-US" emma:confidence="0">
                  <emma:literal>Lo-rot</emma:literal>
                </emma:interpretation>
                <emma:interpretation id="interp8" emma:lang="en-US" emma:confidence="0">
                  <emma:literal>La-rot</emma:literal>
                </emma:interpretation>
                <emma:interpretation id="interp9" emma:lang="en-US" emma:confidence="0">
                  <emma:literal>L..7ot</emma:literal>
                </emma:interpretation>
              </emma:one-of>
            </emma:emma>
          </inkml:annotationXML>
          <inkml:trace contextRef="#ctx0" brushRef="#br0" timeOffset="-4070.0359">12575 9227 168 0,'0'0'217'16,"0"0"-64"-16,0 0-42 15,0 0-36-15,0 0-30 16,0 0-4-16,0 0-24 16,3 0-8-16,-3 0-9 15,2 0-12-15,-2 0-2 16,0 0-24-16,0 0-20 16,0 0 21-16,0 11 31 0,0 10 6 15,5-5 23-15,1 9-13 16,0 1 6-16,-1 6-6 15,3 1 8-15,0 4 10 16,6 2-28-16,-3 9 8 16,2 3 2-16,0 12-9 15,-4 8 6-15,1 2 5 16,-7-3-12-16,-3-4 14 16,0-10-6-16,0-7 5 15,0-12 7-15,0-5-14 16,0 0 7-16,0 0-13 15,0-1 0-15,0-6 15 16,0 1-15-16,0-1 2 0,0-8 2 16,0 4-3-16,0-2-1 15,0-2 0-15,3 3 0 16,0-12 8-16,-3 3-7 16,3-11 1-16,-3 6 9 15,0-6-10-15,0 0-1 16,0 0 0-16,0 0 1 15,0 0 11-15,0 0-1 16,0 6 0-16,0-6-9 16,0 0-2-16,0 0 0 15,0 2-9-15,0 10-1 16,0-1 10-16,0-2 0 0,0 7 0 16,0-1 7-16,0-4-6 15,0 1-1-15,0-4 0 16,0-3 1-16,0 2 5 15,0-7-6 1,0 6 0-16,0-4 0 0,0 3-9 16,0 1 9-1,0 6-7-15,0-5-4 0,0 6 11 16,0-8 0-16,0 1 1 16,0 2 9-16,0-8-9 15,0 0 5-15,0 0-5 16,0 0 0-16,0 0 26 15,0 0-18-15,0 0 7 0,0 0 2 16,0 0-17-16,0 0-2 16,0 0-7-16,3 0-11 15,-3 0 19-15,4 0-11 16,-4 0 11-16,0 0-1 16,3 0 1-16,-3 0 0 15,0 0 0-15,0 0 1 16,0 0-6-16,3 0 5 15,3 0-10-15,7 0 10 16,9 0-15-16,9 0 15 16,10-6 6-16,1-2-3 15,2 3 0-15,2-8-3 16,-5 6 0-16,0 1 0 0,-6 0-3 16,-7 6 1-1,1 0-9-15,-7 0-7 0,-3 0 10 16,3 0-3-16,0 6 11 15,2 0-1-15,11-1 7 16,12 3-6-16,7-8 9 16,12 0-8-16,7 0 21 15,-5 0-21-15,-2 0 0 16,-9 0-1-16,-13 0 0 16,-12 7-2-16,-13-2-13 15,-10 3 10-15,-7-2 5 16,-2 0 2-16,0-6 5 0,5 6 10 15,-5-6-17 1,3 0 2-16,0 0-2 0,3 0-28 16,-1 0-11-16,8 0-34 15,4 0 41-15,-4-6-9 16,-5 6-44-16,-8 0-17 16,-27 0-43-16,-14 6-116 0</inkml:trace>
          <inkml:trace contextRef="#ctx0" brushRef="#br0" timeOffset="3328.046">13616 10487 49 0,'0'0'75'16,"0"0"-66"-16,0 0-9 15,0 0 8-15,0 0 4 16,0 0-12-16,0 0 0 16,0 0-6-16,-37 8 2 15,37-8 4-15,0 0 31 16,0 0 0-16,0 0 41 0,0 0 26 16,0 0 6-1,0 0-15-15,0 0-24 0,0 0-7 16,0 0-34-16,0 0-15 15,0 0-2-15,0 0-7 16,0 0 0-16,0 0-9 16,0 0-10-16,0 0 8 15,0 0-21-15,0 0 0 16,0 0 15-16,0 0-32 16,0 5 3-16,0 7-18 15,2-4-67-15,-2 10-8 16,3-13-22-16</inkml:trace>
          <inkml:trace contextRef="#ctx0" brushRef="#br0" timeOffset="4143.6229">13616 10487 104 0,'56'51'175'0,"-56"-51"-82"0,0 0 21 0,0 0-11 15,0 0-30-15,-3 0-55 16,3 0-17-16,0 0-1 15,0 0-13-15,0 0-12 16,0 0-12-16,0 0-4 16,0 0 24-16,0 0 7 15,0 0 10-15,0 0 10 16,0 0-9-16,0 0 28 16,0 0 4-16,0 0-9 0,0 0 10 15,3 0-23-15,7 0-1 16,6-7 25-16,6 7-8 15,6 0 11-15,13-6-8 16,2 4-20-16,6-3 5 16,0 5-15-16,-2-6 1 15,-5 0 8-15,-1 6-8 16,-7-6-1-16,-5 6 0 16,-7 0-7-16,-3 0 7 15,0 0 0-15,5 0 7 16,7 0 3-16,7 0-8 15,13 0 2-15,9 0-4 16,8 0 2-16,3-5 6 16,-6-3-8-16,-8 1 0 0,-7 2 0 15,-9 5-2-15,-6 0 1 16,-5 0-2-16,2 0-3 16,0 0 6-16,2 0 0 15,1 0 1-15,6 0 2 16,3 0-3-16,4 0 0 15,-2 0-2-15,-2 0-12 16,-3 0 14-16,-6 0-11 16,-4 0-1-16,-9 0 12 15,1 0-16-15,-8 0 15 16,1 0 0-16,0 0 0 16,0 5 1-16,-2-5 0 15,5 0 1-15,-3 0-1 16,0 0 0-16,0 7 0 0,-1-7-2 15,1 6-15-15,0 1 17 16,-3-1-8-16,-1 0 7 16,-5-6 1-16,-1 6-18 15,-3-4 12-15,0-2-1 16,0 0-8-16,-3 3 14 16,0-3-4-16,4 0 5 15,-4 0 2-15,0 0-1 16,0 0-1-16,0 0 0 15,0 0 1-15,0 0-2 16,0 0 1-16,0 2-28 16,0 4-31-16,0 6-66 15,0 2 9-15,-7 3-103 0</inkml:trace>
          <inkml:trace contextRef="#ctx0" brushRef="#br0" timeOffset="3411.0015">13616 10487 104 0</inkml:trace>
          <inkml:trace contextRef="#ctx0" brushRef="#br0" timeOffset="5855.1992">15424 10247 116 0,'0'0'99'0,"0"0"-7"16,0 0 28-16,0 0 17 15,0 0-47-15,0 0-28 0,0 0-19 16,0 0-39-16,3-54-4 16,0 54-20-1,4 0-22-15,10 5 31 0,0 6 4 16,2 3 6-16,3-3 1 16,1-4 0-16,-8-5 1 15,1 2 6-15,-6-3-6 16,-4 5-2-16,-3-6 1 15,-3 0 0-15,3 6 11 16,0-6-11-16,1 6 0 16,5 2 5-16,4 3-5 15,-1 9 0-15,4-3-1 16,-3 9-3-16,-4-1 4 0,-4 6 0 16,-5 0 10-1,0-5 16-15,0 6-7 16,0-13 15-16,-8 0 1 0,-3-1-9 15,3-4 12-15,2-3-17 16,3-2-11-16,-1-3-8 16,4-6 4-16,0 0 1 15,0 0 0-15,0 0-5 16,0 0 15-16,0 0-17 16,0 0 0-16,0 0 0 15,0 0-23-15,-3 0-5 16,-3 0-27-16,-4 5-31 15,-15 20-33-15,3-5-41 16,-3 6-91-16</inkml:trace>
          <inkml:trace contextRef="#ctx0" brushRef="#br0" timeOffset="6735.765">16374 10410 310 0,'0'0'104'0,"0"0"-39"15,0 0-10-15,0 0-7 16,0 0 1-16,0 0-22 16,0 0-24-16,-122-17 19 15,122 17-11-15,0 0-4 16,0 0-5-16,0 0-1 15,0 0-1-15,0 0 0 16,0 0 0-16,0 0 29 0,-3 0-2 16,-3 0 15-1,-4 0 26-15,-2 0-18 0,-4 0-31 16,-3 0-19-16,0 0-2 16,6 0-7-16,1 6 6 15,5-1 2-15,1 4 1 16,3 2-19-16,0 3 17 15,0 3-11-15,3-9 7 16,0 4-1-16,-4-7 7 16,4 8-1-16,-3-11 0 15,0 3-6-15,-3 7 7 16,-1-4 0-16,4 3 1 16,0 7-8-16,3-4 7 15,0-3-19-15,0 4-6 16,0-10-25-16,0 6 19 0,13-8 1 15,3 3 4 1,-4-1 16-16,1-5 1 0,-7 0 9 16,4 0 0-16,-1 0 0 15,0 0 19-15,4-11-5 16,0-3-13-16,-1 3 10 16,4-9-11-16,-3 0 1 15,3 0 3-15,-2-3-2 16,0 3-2-16,-6 1 0 15,3-4 0-15,-11 3 30 16,0 1 11-16,0-1 16 16,0-3 26-16,-14 10-36 15,-7-2 1-15,-1 4 4 0,0 11-45 16,3 0-7 0,6 0-5-16,4 0-42 0,6 8-13 15,3 15-34-15,0-4-20 16,0 2 15-16,0-5-10 15,0-2-31-15,6-8-43 16,-6-1-25-16</inkml:trace>
          <inkml:trace contextRef="#ctx0" brushRef="#br0" timeOffset="8159.6851">16205 9937 22 0,'0'0'88'0,"0"0"10"0,0 0 22 0,0 0-18 15,0 0-47-15,0 0-31 16,0 0-12-16,-13-25-11 15,13 25-1-15,0 0 13 16,0 0 31-16,-3 0 35 16,3 0-11-16,-3 0-6 15,0 0-7-15,3 0-32 16,-4 0-8-16,4 2-15 16,0 16-4-16,0 1 2 0,0 13 3 15,0-1-1-15,0 6 5 16,13 3-3-16,-3-2 2 15,2 5-4-15,-5-6 1 16,-1-5 11-16,-6-2-5 16,0-2 13-16,0-2 13 15,0 3-23-15,0-10 11 16,0 7-6-16,0-1-14 16,6-5 7-16,0 3-7 15,4 3-1-15,-1-7 1 16,1 0 0-16,-2 7-1 15,3-9 0-15,-3 3 0 16,3-6 5-16,-5 3-5 16,-4-8 1-16,1 2 1 15,5-5-1-15,-5-1-2 0,-1-5-7 16,1 3-3-16,3 3 11 16,7-6-19-16,3 5 3 15,6-5 16-15,9 0-15 16,4 0 15-16,3 0-13 15,0 0-13-15,-8 0 6 16,-3 0-20-16,-8 0 1 16,-8-5-12-16,-8-1-21 15,-3 3 19-15,0-8-92 16,0 5-77-16,-11-8-54 0</inkml:trace>
          <inkml:trace contextRef="#ctx0" brushRef="#br0" timeOffset="8708.3724">16063 10297 46 0,'0'0'270'0,"0"0"-114"16,0 0-23-16,0 0-5 16,0 0-30-16,0 0-49 15,0 0-21-15,-16-12-14 16,16 12-13-16,0 0 1 15,0 0-2-15,0 0-2 16,0 0-12-16,0 0-21 16,0 0 21-16,0 0 8 15,0-6 6-15,0 6 21 16,0 0 0-16,0 0 11 16,0 0-3-16,0 0-28 15,0 0 8-15,9 0-9 0,15-5-13 16,6 5 13-1,17-3 0-15,13-2 9 0,7-1-9 16,1 0-2-16,-5-1 1 16,-3 3 1-16,-13 4-12 15,-9 0 11-15,-9 0-5 16,-10 0 5-16,-8 0 1 16,-3 0-11-16,-8 0 9 15,3 0-17-15,-3 0-44 16,0-2-50-16,0-10-108 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19:57.035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context xml:id="ctx1">
      <inkml:inkSource xml:id="inkSrc3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1" timeString="2020-10-20T09:19:50.369"/>
    </inkml:context>
  </inkml:definitions>
  <inkml:traceGroup>
    <inkml:annotationXML>
      <emma:emma xmlns:emma="http://www.w3.org/2003/04/emma" version="1.0">
        <emma:interpretation id="{8222B6CD-338A-4587-B979-25894A06CBFC}" emma:medium="tactile" emma:mode="ink">
          <msink:context xmlns:msink="http://schemas.microsoft.com/ink/2010/main" type="writingRegion" rotatedBoundingBox="4683,3017 15720,3691 15628,5199 4591,4525"/>
        </emma:interpretation>
      </emma:emma>
    </inkml:annotationXML>
    <inkml:traceGroup>
      <inkml:annotationXML>
        <emma:emma xmlns:emma="http://www.w3.org/2003/04/emma" version="1.0">
          <emma:interpretation id="{326C1999-37F7-4EC5-A0D5-AE71FFCD6735}" emma:medium="tactile" emma:mode="ink">
            <msink:context xmlns:msink="http://schemas.microsoft.com/ink/2010/main" type="paragraph" rotatedBoundingBox="4683,3017 15720,3691 15628,5199 4591,4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F7AF7D-E764-4254-9FA4-2ACFE00FD8B1}" emma:medium="tactile" emma:mode="ink">
              <msink:context xmlns:msink="http://schemas.microsoft.com/ink/2010/main" type="line" rotatedBoundingBox="4683,3017 15720,3691 15628,5199 4591,4525"/>
            </emma:interpretation>
          </emma:emma>
        </inkml:annotationXML>
        <inkml:traceGroup>
          <inkml:annotationXML>
            <emma:emma xmlns:emma="http://www.w3.org/2003/04/emma" version="1.0">
              <emma:interpretation id="{4122341B-380D-47DB-B7EF-CF6C9DBA555E}" emma:medium="tactile" emma:mode="ink">
                <msink:context xmlns:msink="http://schemas.microsoft.com/ink/2010/main" type="inkWord" rotatedBoundingBox="4683,3017 6211,3111 6119,4619 4591,4525"/>
              </emma:interpretation>
              <emma:one-of disjunction-type="recognition" id="oneOf0">
                <emma:interpretation id="interp0" emma:lang="en-US" emma:confidence="0">
                  <emma:literal>Put</emma:literal>
                </emma:interpretation>
                <emma:interpretation id="interp1" emma:lang="en-US" emma:confidence="0">
                  <emma:literal>Pure</emma:literal>
                </emma:interpretation>
                <emma:interpretation id="interp2" emma:lang="en-US" emma:confidence="0">
                  <emma:literal>Pun</emma:literal>
                </emma:interpretation>
                <emma:interpretation id="interp3" emma:lang="en-US" emma:confidence="0">
                  <emma:literal>Pine</emma:literal>
                </emma:interpretation>
                <emma:interpretation id="interp4" emma:lang="en-US" emma:confidence="0">
                  <emma:literal>Pue</emma:literal>
                </emma:interpretation>
              </emma:one-of>
            </emma:emma>
          </inkml:annotationXML>
          <inkml:trace contextRef="#ctx0" brushRef="#br0">535 1093 13 0,'30'-71'49'0,"-30"63"21"15,0-1-31-15,0 3-14 16,0 4-3-16,0-1-20 15,0 1 3-15,0 2-5 16,0-4-11-16,0 4 10 0,0-2-15 16,0 2 16-16,0-3 6 15,0-1-5-15,0 2 21 16,0-4 23-16,-3 3-5 16,1 1 9-16,-4-1-20 15,3 3-10-15,3 0-2 16,0 0-17-16,0 0-1 15,-5 0-22-15,5 0-33 16,0 5 31-16,0 10 8 16,0-1-3-16,0 0 10 15,0-3-10-15,0-3 19 16,0-1-1-16,0-2 2 16,0 1 2-16,0 2 9 0,-5 1 25 15,-1-1 13-15,-4 3-30 16,4 2 0-16,0-3-15 15,3 1-2-15,-1-2-3 16,4-1 1-16,0 1 0 16,0 0 0-16,0-3-2 15,0 2 2-15,0-3 0 16,0 1 0-16,0-4 1 16,0-2 0-16,0 3 8 15,0 1 16-15,0-2-25 16,0 9 2-16,0 9-2 15,0 9 0-15,0 5 20 16,4 6-9-16,2-4-10 0,3-2-1 16,1-8-8-16,-1-7-1 15,1-5 0-15,-2-5-6 16,-2-6 14-16,2-3-15 16,-3 0 10-16,6 0 3 15,-3-8-1-15,6-10-3 16,0-5-12-16,5-4-39 15,-3-5 32-15,3-5-13 16,3-3-33-16,-3 2 29 16,0-3 34-16,-3 8 9 15,-4 4 8-15,-2 13-2 16,-7 4 16-16,-3 6 11 0,3 1 13 16,-3 5-3-1,0 0-24-15,0-2 10 0,0 2-16 16,0-6-13-16,0-3 0 15,7-2-33-15,-1-7-19 16,3 4 17-16,1-3 16 16,-7 6 17-16,0 5 2 15,-3 0 0-15,0 6 33 16,0-2 9-16,0 2-5 16,0 0-8-16,0 0-15 15,-9 0 11-15,-1 0-19 16,1 8-5-16,-1 9-2 15,7 9-10-15,0-1 10 16,3 4 0-16,0-2-6 16,0-6 6-16,0-8-12 0,0-7-10 15,0-3 23-15,0-1 0 16,0-2 8-16,0 4 19 16,0-2-5-16,0 1 14 15,0 9-24-15,0 2-12 16,0 9 11-16,0 0-11 15,0-4 0 1,0-5-2-16,0-2-28 0,6-7 10 16,4-5 5-16,-4 3 3 15,-3-3 11 17,0 0 1-32,0 0 0 0,-3 0 2 0,0 0-2 0,0 0-2 15,0 0-22-15,0 0-18 0,0 6-1 16,0-3-45-16,4-1-73 15</inkml:trace>
          <inkml:trace contextRef="#ctx0" brushRef="#br0" timeOffset="-1115.0852">535 1093 12 0,'0'0'68'16,"0"0"-20"-16,0 0-35 0,0 0 11 15,0 0-23-15,0 0-1 16,0-9-33-16,0 9-65 15</inkml:trace>
          <inkml:trace contextRef="#ctx0" brushRef="#br0" timeOffset="991.421">1053 1571 3 0,'0'0'79'16,"0"0"2"-16,0 0-3 0,0 0 9 15,0 0-27 1,0 0-1-16,0 0-14 0,7 0-23 15,-4-8 1-15,0-7-22 16,7 1 0-16,2-5-1 16,1-3-38-16,3-1 13 15,-1 0 15-15,-2 0-22 16,0 0-4-16,-1 1-8 16,1-1 18-16,-8-3 25 15,-2 1 1-15,-3-4 13 16,0 4 0-16,0-3-6 15,0 3 69-15,-3 1-15 16,-5 5-42-16,0 2 21 16,6 6 21-16,-1 2-22 15,3 1-39-15,0 0-3 0,0-3-9 16,0-1-43-16,0-2 8 16,5 2 22-16,3 1-11 15,-2 6 30-15,-6 1 6 16,0 4 1-16,0 0 38 15,0 0-2-15,0 0 15 16,0 0 13-16,0 0-37 16,0 0-23-16,0 0-5 15,0 13-30-15,0 6 24 16,0 4-4-16,0 2-1 16,0 0-5-16,0 0-9 15,0-1 24-15,2-7-9 16,4-1 7-16,-1 2 3 15,-5-5 0-15,0 5 6 16,0-2 18-16,0 7-11 0,0 3 9 16,0 2-13-16,0 3-8 15,0-5 5-15,0-1-6 16,3-5-10-16,5-4 9 16,3 2-21-16,0-7 12 15,-1 0-8-15,-1-6-7 16,-1 1 25-16,-6-3-8 15,-2 2 8-15,3-4 1 16,-3-1-1-16,0 0 0 16,0 0 0-16,0 0-9 0,3 0 7 15,3 0-27 1,7 0 5-16,3 0-14 0,6 0-32 16,6-16 12-16,-3-1-3 15,-6-10-27-15,-9 11 21 16,-10 2-62-16</inkml:trace>
          <inkml:trace contextRef="#ctx1" brushRef="#br0">15 6 0,'15'0'578,"30"0"-578,-30 0 16,14 0-16,-14 0 437,0 0-327,15 0-64,-15 0 1,0 0-15,0 15-32,0 0 15,0-15-15,-15 15 125,0 0-47,0 0-31,0 0-31,0 0 31,0 15-32,0-16-15,0 1 16,0 0-16,0 0 16,0 0-16,0 0 31,0 0 31,0 15-62,0-15 32,0 0-17,0 0 220,0 0-157,-15 0-63,0 0-15,0 15 16,0-30-16,-15 14 16,15 1-16,0 0 15,0-15-15,0 15 16,1 0-16,-1-15 15,-15 15 32,15 15-31,0-30 0,0 15-1</inkml:trace>
          <inkml:trace contextRef="#ctx1" brushRef="#br0" timeOffset="-4289.4731">-45 111 0,'15'0'157,"-15"15"-95,0 0-46,0 14-1,0 1-15,0-15 16,0 0 0,0 0-16,0 0 31,0 0-31,0 0 31,0 0-15,0 15-16,0-15 31,0 0-31,0 0 16,0 0-1,0-1-15,0 1 16,0 15-1,0 0 1,0-15-16,0 0 31,0 0-15,0 15 0,0-15-16,0 0 15,0 0-15,0 15 16,0-1-16,0-14 15,0 0-15,0 0 16,0 15-16,0-15 16,0 30-16,0-30 15,0 0-15,0 30 16,0-30 0,0 0-16,0 14 15,0-14-15,0 15 16,0-15-1,0 0 1,0 0-16</inkml:trace>
        </inkml:traceGroup>
        <inkml:traceGroup>
          <inkml:annotationXML>
            <emma:emma xmlns:emma="http://www.w3.org/2003/04/emma" version="1.0">
              <emma:interpretation id="{5E795DF3-5D8B-4C1F-BE8A-0DB708BAEB9E}" emma:medium="tactile" emma:mode="ink">
                <msink:context xmlns:msink="http://schemas.microsoft.com/ink/2010/main" type="inkWord" rotatedBoundingBox="6824,3773 7212,3797 7191,4134 6803,4111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,</emma:literal>
                </emma:interpretation>
                <emma:interpretation id="interp7" emma:lang="en-US" emma:confidence="0">
                  <emma:literal>-</emma:literal>
                </emma:interpretation>
                <emma:interpretation id="interp8" emma:lang="en-US" emma:confidence="0">
                  <emma:literal>.</emma:literal>
                </emma:interpretation>
                <emma:interpretation id="interp9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2988.3139">2098 836 59 0,'0'0'21'16,"0"0"3"-16,0 0 9 0,0 0-10 16,0 0-12-16,0 0-10 15,0 0 17-15,51 0-11 16,-40 0 0-16,-1 0 0 16,-1 0 11-16,1 0 10 15,-1 0 30-15,7 0-3 16,3 0-22-16,6 0-21 15,7-9-11-15,-1 1-2 16,1-4 1-16,-4 3-16 16,1 3 7-16,-4 2-17 15,-6-2 7-15,-3 0 9 16,-5 3-9-16,-5 0 18 16,-2 3-10-16,-4 0-21 0,0 0-37 15,0 0-104-15</inkml:trace>
          <inkml:trace contextRef="#ctx0" brushRef="#br0" timeOffset="2466.6114">2144 1088 15 0,'0'0'118'15,"0"0"-33"-15,0 0-20 16,0 0-19-16,0 0-13 16,0 0-33-16,0 0-8 15,-9-6-36-15,9 3 8 16,9-1 20-16,4 0 15 15,-7 0 1-15,1 2 34 0,-7 2 15 16,0 0-11-16,0 0 14 16,0 0-13-16,0 0-29 15,3 0-10-15,6 0-39 16,4 0 23-16,9 2 16 16,3 4-10-16,4-4 10 15,2-2-1-15,-2 0-13 16,-1 0 14-16,-3 0-14 15,-4 0-3-15,-7 0 15 16,-6 0-21-16,0 0 17 16,-8 0 5-16,0 0-6 15,0 0 5-15,0 0-4 16,0 0-11-16,0 0-28 16,0 0-50-16,0 0-48 0</inkml:trace>
        </inkml:traceGroup>
        <inkml:traceGroup>
          <inkml:annotationXML>
            <emma:emma xmlns:emma="http://www.w3.org/2003/04/emma" version="1.0">
              <emma:interpretation id="{18BF5B41-B1D1-49C5-AD07-D8C192540439}" emma:medium="tactile" emma:mode="ink">
                <msink:context xmlns:msink="http://schemas.microsoft.com/ink/2010/main" type="inkWord" rotatedBoundingBox="7850,3563 10698,3839 10589,4965 7741,4689"/>
              </emma:interpretation>
              <emma:one-of disjunction-type="recognition" id="oneOf2">
                <emma:interpretation id="interp10" emma:lang="en-US" emma:confidence="0">
                  <emma:literal>MW</emma:literal>
                </emma:interpretation>
                <emma:interpretation id="interp11" emma:lang="en-US" emma:confidence="0">
                  <emma:literal>Mm w</emma:literal>
                </emma:interpretation>
                <emma:interpretation id="interp12" emma:lang="en-US" emma:confidence="0">
                  <emma:literal>Mm W</emma:literal>
                </emma:interpretation>
                <emma:interpretation id="interp13" emma:lang="en-US" emma:confidence="0">
                  <emma:literal>MMW</emma:literal>
                </emma:interpretation>
                <emma:interpretation id="interp14" emma:lang="en-US" emma:confidence="0">
                  <emma:literal>Mm .</emma:literal>
                </emma:interpretation>
              </emma:one-of>
            </emma:emma>
          </inkml:annotationXML>
          <inkml:trace contextRef="#ctx0" brushRef="#br0" timeOffset="9816.2834">3154 1383 20 0,'0'0'77'0,"0"0"-21"16,0 0-7-16,0 0-8 15,0 0 6-15,0 0 51 16,0 0-7-16,0-38-20 16,0 32-16-16,0 4-18 15,-3-1 14-15,3 3-17 0,0 0-24 16,0 0 9-16,-3 0-19 16,3 0-10-16,0 0-5 15,0 0-25-15,0 0 1 16,0 5-2-16,0 15 33 15,0 4 8-15,0 3 11 16,3-2 5-16,-3 1 9 16,0-3-18-16,0 0 10 15,0-6 1-15,0-1-4 16,0-2 6-16,0-2-13 16,-6-3 1-16,3 0-3 0,0-4-4 15,0 0-2 1,-1 4 1-16,4-4-20 0,-3 4 19 15,3 0-17-15,0 0 17 16,0-2 1-16,-3 2 0 16,3-1 0-16,-3-2 6 15,0 0 1-15,3-5 14 16,-3-1-13-16,3 0 0 16,0 0 2-16,0 0-10 15,0 0-1-15,0 0-6 16,0 0-9-16,0 0 16 15,0 0-9-15,0 0 8 0,0 0 1 16,0-1-13 0,0-5 3-16,0 3-15 0,0-6-37 15,0 4-79 1,0-8-223-16</inkml:trace>
          <inkml:trace contextRef="#ctx0" brushRef="#br0" timeOffset="6021.1382">3161 629 108 0,'0'0'64'0,"0"0"-14"0,0 0-18 15,0 0-15-15,0 0-17 16,0 0-26-16,0 0 18 16,19 3 6-16,-16 11 2 15,-3 3 6-15,0-3 3 16,0 1 11-16,0 1 20 15,0 1-1-15,-3 0 12 16,-7 6-25-16,1 3-25 16,-1 2 32-16,1 5 3 15,3 4-6-15,2 0 3 16,4 3-33-16,0-1 1 16,0 6-1-16,0 2 1 15,0 0 0-15,0 2-1 0,4-8 0 16,-4-6-1-16,0-10-4 15,0-5 5-15,0-4 0 16,0 2 0-16,-4-1 16 16,-5-3-10-16,3-3 4 15,2-5 0-15,1-3-9 16,3-1-2-16,0-2 1 16,0 0-23-16,0 0 0 15,0 0-29-15,0 0 5 16,0 0 19-16,0-11 4 15,0-14 2-15,3-12-54 16,1-6 32-16,-4-8 44 0,0-3 0 16,0 1 14-16,0-1 9 15,-7 3 16-15,4 3-17 16,0 3-12-16,3 8 2 16,0 6 34-16,0 8-9 15,0 4-18-15,0 4-19 16,6 2-9-16,7-2-14 15,0-5-4-15,2 1-11 16,1-7 11-16,-6 2 4 16,-1 6 23-16,-6 4 1 15,-3 1 15-15,0 8 47 16,0 1 4-16,0 4-27 16,0 0-11-16,0 0-29 0,0 0 0 15,3 8-1-15,7 14-9 16,2 7 10-16,7 1-1 15,7 1-13-15,5-2-16 16,4-9-24-16,0-7 17 16,-5-7-21-16,-1 0-46 15,-14-4 55-15,-2-2 33 16,-10 4 15-16,-3-4 1 16,0 3 17-16,0 3 12 15,0-1 16-15,0 0 18 16,0 1-8-16,0 0-26 15,0-4-19-15,0-2 5 16,0 0-15-16,0 0-1 0,0 0 0 16,0 0-8-16,0-2 3 15,3-15-2 32,0-3-33-47,1 0 41 0,-4 1 2 0,0 1 9 0,0 1-5 0,0 2-6 0,0 2 0 16,0 2-5-16,0 2 5 15,0 5 20-15,0-2-18 16,0 3 4-16,0 3 0 16,0 0-6-16,0 0-2 15,0 0-4-15,0 0-4 16,0 0 9-16,0 0 2 0,0 0-1 16,0 0 8-16,0 0-2 15,0 0 20 1,0 0-6-16,0 0-19 0,0 0 9 15,0 0-10-15,0 0 0 16,0 4 0-16,0 5 1 16,0-3-2-16,0-3 1 15,3-1-10-15,3-2 10 16,-6 3 0-16,3 0 0 16,-3 0 1-16,0 0-1 15,0 0 20-15,0 3 8 16,0 3-11-16,0 1 9 15,0-1-13-15,0-1 9 0,3-3-15 16,1-1-7 0,-1-3 0-16,0 7-2 0,3-2-12 15,0-1 14-15,-2 3 0 16,2 1 0-16,-3-1 6 16,0 1-5-16,0 2 11 15,1 0 12-15,-4-3 2 16,0 4 5-16,3-3-30 15,-3-4 0-15,0 4 6 16,0-3-6-16,0-4-1 16,0 4 0-16,0-4-12 15,0-2 12-15,0 0-13 16,3 0 13-16,-3 0 0 16,0 0 0-16,0 0 18 15,0 0 12-15,0 0 2 0,0 0-5 16,0-2-27-16,0-4 7 15,0 4-7-15,0 2 0 16,0 0 0-16,0-4-7 16,0 4-6-16,0 0 1 15,0 0-20-15,0 0-1 16,0 0 7-16,0-2-1 16,0 2 25-16,0-3 2 15,0-3-9-15,0 1 9 16,0-3 0-16,0 4 0 15,0 1 13-15,0 3-13 16,0 0 8-16,0 0 1 16,0 0-9-16,0 0 2 15,0 0-2-15,0 0-1 16,0 0 1-16,-3 0-7 0,3 0 7 16,0 0 0-16,0 0 0 15,0 0 1-15,0 0-1 16,0 0 0-16,0 0 0 15,0 0-14-15,0 0 13 16,0 0 1-16,0 0 0 16,0-2 1-16,0-2 7 15,0-1-8-15,0-1 14 16,12-4-13-16,1-2 10 16,3 0-11-16,-4 1-7 15,1 5 7-15,0-1-16 16,-1 1-3-16,7-2-1 0,2-2-6 15,4-1 24-15,4-4-19 16,2 1-5-16,-2 0 25 16,-1 0-13-16,-6 1 14 15,0 1-1-15,-3-3-2 16,-6 5-6-16,-4 1-5 16,-2 0 14-16,-4 5 11 15,-3 3-11-15,0 1 1 16,0 0-1-16,0 0-4 15,0 0-3-15,0 0 7 16,0 0 0-16,0 0-1 16,0-3-13-16,0 0-6 15,0 0 14-15,0 3 6 0,0-3 15 16,0 3 4-16,0-2 11 16,-10 2 3-16,1 0-23 15,-4 0 3-15,4 0 2 16,-1 2-15-16,4 19 13 15,0 3-13-15,6 7 8 16,0 6-8-16,0 0 0 16,0-3 0-16,0-2-26 15,3-10-8-15,0-2 33 16,0-2-1-16,-3-7 2 16,0-1 26-16,0-1 10 15,0 6 21-15,0-2-20 16,-3 10-15-16,-10 8 21 0,4 7-26 15,6 7-16 1,0 8 5-16,3 3-5 0,0 7-2 16,0-3-11-16,9 0-16 15,1-8 28-15,-4-7 0 16,-3-1 1-16,-3-14 15 16,0-4-15-16,0-9 7 15,-13-3 2-15,1-5-10 16,2-3 20-16,4-2-18 15,0 1-1-15,3-4 2 16,3-1-2-16,0 0-2 16,0 0-10-16,0 0-5 0,0-6 15 15,0-10-13 1,6-4 4-16,-6-3 10 0,0 0 0 16,0 5 2-16,0 0-2 15,0-1-3-15,0 1 3 16,0 4-19-16,0 0-18 15,0 2-36-15,0 3-85 16,0-2-148-16</inkml:trace>
          <inkml:trace contextRef="#ctx0" brushRef="#br0" timeOffset="7480.3676">4095 1452 29 0,'0'0'219'0,"0"0"-154"16,0 0-50-16,0 0 9 15,0 0 35-15,0 0-40 16,0 0-19-16,-22-37 0 16,22 29-20-16,0 0 18 15,0-1 0-15,0 3 2 16,0-3 6-16,0-1-4 15,0-1-2-15,0-4 14 0,0-1-4 16,0 1 18 0,0 1-21-16,0-1-6 0,6 5-1 15,4-4-1 1,5 2-9-16,1 1-10 0,0 2-15 16,-3 4 15-16,-1 1-5 15,-2 2-8-15,-4 2 26 16,0 0-5-16,-2 0 12 15,-4 8 17-15,0 10 26 16,0 4 25-16,0 1-19 16,0-1-8-16,0 3-18 15,0 4-23-15,0 0 17 0,0 2-11 16,0-3-6 0,0-4-7-16,0 3-29 0,0-1 27 15,3-2 7-15,3 4-3 16,-3 1 5-16,-3 2-1 15,0-5 1-15,0-3 2 16,0-6-1-16,0-6 13 16,0-8 9-16,0-2-6 15,0-1 12-15,0 0 3 16,0-7-13-16,0-22-19 16,0-10-46-16,6-9 21 15,4-6 16-15,3 2-24 16,-4-1 10-16,1 11-14 15,-1 8 24-15,-6 12 13 16,-3 9 24-16,2 6-17 0,-2 4-7 16,3 0-9-16,2 0 9 15,3 0-1-15,3-2-9 16,0 2 4-16,2 0 6 16,4 1-2-16,0 2 1 15,-1 0-15-15,0 0 15 16,0 0-5-16,-10 10-1 15,0 7 7-15,-6 3 10 16,0 3 30 0,0 5 12-1,0-3-20 32,-9 4-5-31,0-7-9-16,5-4-18 0,1-4 2 0,3 0-2 0,0-2-6 0,0-2 4 0,0 4-21 0,0 1 15 0,7-2-4 0,-4 5 6 0,-3-7 5 15,3-2 1-15,-3-3 0 16,0-6 13-16,0 0-11 16,0 0 15-16,3-3-17 15,0-20-7-15,7-11-16 16,2-2-5-16,1-8 5 16,3 5 0-16,-1 3-23 15,-2 5 17-15,0 8 13 16,-4 6 6-16,-3 7 10 15,-6 9 1-15,0-3 8 16,0 4 15-16,0 0 4 16,0 0 5-16,0 0-20 0,7 0-13 15,2 0-8-15,7 0 0 16,8 9 8-16,6 6 26 16,-3 4-17-16,-5 3-9 15,-3 4-6-15,-6-1 6 16,-10 4 12-16,-3 0-11 15,0-4 28-15,0 0 12 16,0-8-25-16,0-2 5 16,0-5-14-16,0-4-7 15,0-6-7-15,0 3-29 16,0-3-14-16,0 0 1 16,0 0-25-16,0 0-17 15,3 0-36-15,-3 0-40 0</inkml:trace>
          <inkml:trace contextRef="#ctx0" brushRef="#br0" timeOffset="11671.7931">5200 1003 7 0,'0'0'32'15,"0"0"-9"-15,0 0-23 16,0 0 0-16,0 0-37 16,0 0 12-16</inkml:trace>
          <inkml:trace contextRef="#ctx0" brushRef="#br0" timeOffset="13107.294">5200 1003 29 0,'8'-29'38'16,"-8"29"-2"-16,0-3-12 0,0 3 6 15,0-3-30-15,0 1-7 16,0-4-4-16,0 3-5 16,0 0 16-16,0 1 6 15,3 2-6-15,-3 0 29 16,0 0 27-16,0-4 6 15,0 4 22-15,0 0-24 16,0 0-3-16,0 0-8 16,0 0-41-16,0 0-1 15,0 0-7-15,0 0-22 16,0 0 15-16,0 0-15 16,0 0 6-16,0 0 15 0,0 0-19 15,0 0 20-15,0 0-1 16,0 0 1-16,0 0 26 15,0 0 4-15,0 0 8 16,0 0 7-16,0 0-24 16,0 0 5-16,0 0-26 15,0 0-1-15,0 0 1 16,0 4-17-16,0 18 17 16,0 7 5-16,0-2-4 15,0-1-2-15,0-3-7 16,0-5 1-16,0-2 5 15,0-2 4-15,0 3-2 16,0 0 12-16,0 0-11 0,0 0 5 16,0 2-6-1,0 5 6-15,0-2-9 0,0 3 3 16,0 4 0-16,3 0 0 16,7 2-2-16,-1-4 2 15,1 5-2-15,-4-7 1 16,0-3-8-16,1-7 9 15,-4-7-7-15,0-4 6 16,-3-4-10-16,3 0 11 16,0 0 2-16,4-4 11 15,9-20-13-15,6-17-2 16,6-7-11-16,4 1-1 16,-1-2 11-16,-6 12 3 15,-4 5-18-15,-4 11 14 0,-10 6 4 16,-1 6 0-16,-3 3 6 15,-3 4 22-15,0-1 6 16,0 1 24-16,0 2 11 16,0 0-17-16,0 0 9 15,0 0-26-15,0 0-20 16,0 0-15-16,0 0-33 16,0 0-22-16,2 0-47 15,12 2 34-15,5 18 59 16,0 0 8-16,0 5 0 15,-8-2 0-15,-1-1-12 16,-4 1 13-16,-6-2 1 16,3-5-1-16,-3-1 19 0,0-1-6 15,0-3-5 1,3-6-8-16,4 4-2 0,-1-3 1 16,7 0-5-16,5-1 6 15,5 0 0-15,2 4 0 16,0-7 0-16,-3 5 0 15,-3-5-9-15,-3 1 9 16,-8-3 0-16,0 3 0 16,-8-3 4-16,3 0-4 15,-3 0 9-15,3 0 13 16,5 0-14-16,3-17 8 16,8-17-16 15,2-13-6-16,4-11 6 1,4-9-36-16,-4-1 36 0,-6 0 4 0,-10 6 8 0,-6 10 22 0,-3 7 13 0,0 9 22 0,0 4 16 16,-9 13-20-16,-4 2-36 15,4 11-5-15,6 3-24 16,0 0-16-16,3 3-57 16,0 0-57-16,0 0-9 15,0 8 35-15,0 6 13 16,6 2-24-16,0-6 4 15,-6 1 28-15,0-2-20 16</inkml:trace>
        </inkml:traceGroup>
        <inkml:traceGroup>
          <inkml:annotationXML>
            <emma:emma xmlns:emma="http://www.w3.org/2003/04/emma" version="1.0">
              <emma:interpretation id="{99E320A4-BA6B-49FD-9B98-D4CCBD2774C8}" emma:medium="tactile" emma:mode="ink">
                <msink:context xmlns:msink="http://schemas.microsoft.com/ink/2010/main" type="inkWord" rotatedBoundingBox="11961,3981 12459,3587 12753,3960 12256,4353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-</emma:literal>
                </emma:interpretation>
                <emma:interpretation id="interp17" emma:lang="en-US" emma:confidence="0">
                  <emma:literal>.</emma:literal>
                </emma:interpretation>
                <emma:interpretation id="interp18" emma:lang="en-US" emma:confidence="0">
                  <emma:literal>,</emma:literal>
                </emma:interpretation>
                <emma:interpretation id="interp19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16774.566">7480 1135 97 0,'0'0'46'16,"0"0"-36"-16,0 0 35 15,0 0-21-15,0 0-18 16,0 0-6-16,0 0-25 15,-29 9 13-15,20 0 5 16,2-3 7-16,1-2 23 16,3-4 69-16,0 0 34 15,0 0-5-15,-1 0-55 16,-2 0-40-16,3 0 3 16,0-2-4-16,3 0 22 15,0 2-32-15,0 0-14 16,0 0-1-16,0 0-7 15,0 0-11-15,0 0-22 16,0 0-21-16,0 0 27 16,0 0 12-16,3 0 22 0,10 0-1 15,-1 0 1-15,4 0 0 16,-3 0 9-16,2 0-1 16,-2 0 18-16,6 0-4 15,0 0 1-15,0 0-17 16,6 0-6-16,-3 0-2 15,2 0-35-15,3 0-12 16,-2 0 36-16,-4 0-6 16,-2 0 7-16,-3 0 10 15,-7 0-6-15,-2 0 7 16,-4 0-1-16,0 0 0 16,-3 0 2-16,0 0 7 15,0 0 10-15,0 0 16 16,0 0-33-16,0 0 0 15,0 0-10-15,0 0-40 0,0 0-40 16,0 0-120-16</inkml:trace>
          <inkml:trace contextRef="#ctx0" brushRef="#br0" timeOffset="17313.503">7250 947 61 0,'0'0'171'15,"0"0"-64"-15,0 0-85 16,0 0-12-16,0 0-4 16,0 0-6-16,0 0-15 15,38 0 15-15,8-13-10 16,5-4 0-16,3 3 9 16,-7-2 1-16,-9 1 13 0,-7 7-12 15,-12-1 19 1,-3 6-6-16,-10 2 5 0,1 1 31 15,-4 0-15-15,0 0-10 16,0 0-7-16,10 0-18 16,-2-4 15-16,11 2-15 15,10-1-25-15,3-3 24 16,6-3-13-16,3 3-8 16,-6-2 22-16,-3 5-18 15,-13 0 16-15,-8 3-11 16,-3 0 7-16,-8 0 6 15,-3 0 0-15,0 0 25 16,0 0 27-16,0 0-23 0,0 0 1 16,0 0-30-1,-6 0-35-15,-7 8-74 0,0 4-118 0</inkml:trace>
        </inkml:traceGroup>
        <inkml:traceGroup>
          <inkml:annotationXML>
            <emma:emma xmlns:emma="http://www.w3.org/2003/04/emma" version="1.0">
              <emma:interpretation id="{2B470176-383A-4B45-9557-481A44CB7478}" emma:medium="tactile" emma:mode="ink">
                <msink:context xmlns:msink="http://schemas.microsoft.com/ink/2010/main" type="inkWord" rotatedBoundingBox="13334,3849 15701,3994 15638,5033 13270,4888"/>
              </emma:interpretation>
              <emma:one-of disjunction-type="recognition" id="oneOf4">
                <emma:interpretation id="interp20" emma:lang="en-US" emma:confidence="0">
                  <emma:literal>Mown</emma:literal>
                </emma:interpretation>
                <emma:interpretation id="interp21" emma:lang="en-US" emma:confidence="0">
                  <emma:literal>Mow 0</emma:literal>
                </emma:interpretation>
                <emma:interpretation id="interp22" emma:lang="en-US" emma:confidence="0">
                  <emma:literal>Mow O</emma:literal>
                </emma:interpretation>
                <emma:interpretation id="interp23" emma:lang="en-US" emma:confidence="0">
                  <emma:literal>Mow</emma:literal>
                </emma:interpretation>
                <emma:interpretation id="interp24" emma:lang="en-US" emma:confidence="0">
                  <emma:literal>Mow d</emma:literal>
                </emma:interpretation>
              </emma:one-of>
            </emma:emma>
          </inkml:annotationXML>
          <inkml:trace contextRef="#ctx0" brushRef="#br0" timeOffset="18161.3509">8621 1082 85 0,'0'0'97'0,"0"0"-36"15,0 0 34-15,0 0-17 16,0 0-55-16,0 0-15 16,0 0-8-16,-19-43-17 15,19 41 17-15,0 2-12 0,0 0 6 16,0 0-7-1,0 0-37-15,0 0 31 0,0 13 19 16,0 4 15-16,-3 7 40 16,1-2-27-16,-1 0-15 15,3 2 2-15,0-3-13 16,0-1-2-16,0 0 0 16,0 1 0-16,0 4 18 15,3 6 2-15,-1 6 0 16,-2 4 0-16,0 8-1 15,0 6 7-15,0-3-13 16,0 6-12 31,0-7 29-31,0-10-30-16,0-9 0 0,0-11-9 0,0-11-7 0,0-5 15 0,0-1-10 0,0-4-1 0,0 0 12 15,0 0 0-15,0 0 2 0,0 0 12 16,0 0-13-1,0 0 9-15,0 0-10 0,0-4-6 16,3-41-24-16,16 0-112 16,0-9-119-16</inkml:trace>
          <inkml:trace contextRef="#ctx0" brushRef="#br0" timeOffset="18914.6026">8605 1067 162 0,'0'0'88'0,"0"0"-54"0,0 0-13 16,0 0 19-16,0 0 10 15,0 0-22-15,0 0-28 16,11-90-2-16,-11 90-11 16,2 0-30-16,1 15 43 15,3 13 9-15,1 0-8 16,2 6 12-16,1 0 22 15,2 0-19-15,4-6-1 16,0 3-15-16,6-6 0 16,3 4 0-16,0-4-2 15,4 1 2-15,-4-3-9 16,0-4-4-16,-7 0 13 16,-1-1-12-16,-4-6 12 0,-7-4-1 15,-1-2-16-15,-2-6 10 16,-3 0 7-16,5 0 2 15,-5 0 46-15,0 0 5 16,3-20 21-16,2-11-60 16,1-9-5-16,4-5 3 15,2-6-12-15,4-7-2 16,3 2 2-16,3 3-19 16,0-1 12-16,-3 9 5 15,-3 5-25-15,-3 10 11 16,-4 9 10-16,-3 7 6 15,-6 8 24-15,0 3-4 16,0 3 10-16,0 0-5 0,0 0-25 16,0 0 0-16,0 0-3 15,0 9-17-15,0 17 20 16,4 10 0-16,2 7 0 16,3 2 0-16,1 3 6 15,-4 3-6-15,1 0 15 16,-7 2-6-16,0 3 7 15,0-2-16-15,0 5 29 16,-7-9 18-16,-2 1-28 16,6-5 17-16,3-1-18 15,0 0-18-15,0-3 0 16,0-5-2-16,3-2 1 0,6-10-5 16,-2-8-30-16,-1-8 14 15,-6-8-2-15,0-1 24 16,0 0 5-16,0-1-5 15,0-20-19-15,0-7-34 16,0-15-11-16,-13 3-90 16,4 8-240-16</inkml:trace>
          <inkml:trace contextRef="#ctx0" brushRef="#br0" timeOffset="20781.521">9484 1730 23 0,'0'0'93'16,"0"0"-83"-16,0 0-10 16,0 0-21-16,0 0 21 0,0 0 0 15,0 0 7-15,-8-41 31 16,8 37-14-16,0 4 56 16,0-4 41-16,0 4-16 15,0-1-18-15,-3-3-34 16,-2-1-17-16,2 1-11 15,0 4-25-15,3 0 0 16,0 0-16-16,-3 0-19 16,-1 0 16-16,1 0-5 15,-6 0 18-15,2 13 5 16,1-4 2-16,-3-2-1 16,-1 5 17-16,1 1 5 15,-4 0 18-15,7 0-23 0,-1-1-15 16,7-7-2-1,0 3-15-15,0-1 7 0,0 0-7 16,0 5-15-16,4-1 10 16,5 1 5-16,1 2 15 15,-1 0-1-15,-3-1-5 16,1 2 6-16,-4-4 0 16,0 1 0-16,0-7 1 15,-3 1-1-15,3-6-1 16,0 2 1-16,4-2-20 15,-1 0-3-15,4 4-5 16,2-4-11-16,1 0 31 16,3 0-3-16,-2 0 11 15,2-6 0-15,-2-2 1 16,-3-4-1-16,2 2 2 0,-7-3 6 16,1 5 28-16,-1-3-20 15,-3-1-1-15,0-2 19 16,4-3-32-16,-1-3-1 15,0-2-1-15,4-2-4 16,-1 0 3-16,-3 4 1 16,-2 0 0-16,-4 6 13 15,0 3-2-15,0 2 27 16,0 3-15-16,-13 5-17 16,-6-4 10-16,0 5-16 15,3 0-1-15,4 0 0 16,2 0-32-16,7 0-13 15,0 0-39-15,1 10-26 16,-1 9-11-16,-5 2-29 16</inkml:trace>
          <inkml:trace contextRef="#ctx0" brushRef="#br0" timeOffset="22893.2422">10018 1266 110 0,'0'0'131'16,"0"0"-99"-16,0 0-13 16,0 0-6-16,0 0 44 15,0 0-22-15,0 0-34 16,0-28 13-16,0 28 25 16,0 0 39-16,-3 0 21 0,0 0-35 15,0 0-15-15,3 0-23 16,-3 0-26-16,3 0 9 15,0 0-9-15,0 0-17 16,0 0-5-16,0 0-46 16,0 13 9-16,0 10 37 15,0 3 19-15,-7 8 3 16,4-3 6-16,-3 0-5 16,0-3 6-16,-1-2-5 15,1-5-2-15,3 1 6 16,0 0 1-16,-1-6 3 15,4-1-10-15,0-1 0 16,0-3-6-16,0 3 6 0,13-2 0 16,0-1-13-1,-1 1-10-15,1-3 23 0,0-3-13 16,-7-5 7 0,-3-1-3-16,0 0-15 0,-3 0 24 15,3 0 1-15,-3 0-1 16,7 0 20-16,-1-1-20 15,7-17-7-15,6-8-15 16,3-2-57-16,0-5 31 16,2-8 23-16,1 2-6 15,-6-1 16-15,0 0-42 16,-6 4 57-16,-7 4 11 16,-3 6 2-16,-3 7 35 15,0 5 34-15,0 5-13 16,0 7 2-16,0-1-22 15,0 3-20-15,0 0-28 0,0 0-1 16,0 0-26-16,0 17 5 16,0 7 15-16,-3 11 5 15,3-3 1-15,0-1-1 16,0-3 0-16,0-5-13 16,0-4 14-16,0-1 0 15,0-4 2-15,0 0 3 16,0-3-5-16,0 1 1 15,0-1 2-15,9 1-3 16,7-3 0-16,6-2-14 16,7-5-10-16,-1-2 23 15,-3 0-11-15,1 0-14 16,-4 0 5-16,-6-9 3 0,-5-5 18 16,0-2 23-16,0-4-17 15,0-11 6-15,-3-7-12 16,3 1 10-16,-6-7 16 15,1-1-9-15,1 2 2 16,-4 1-19-16,-3 2 1 16,0 6 51-16,0 6-12 15,0 9-28-15,0 2 16 16,0 8-15-16,0 3 11 16,0 3-16-16,0 3-8 15,0 0-1-15,0 0-43 16,-3 0-23-16,-1 18-3 15,1 18-25-15,0-5-32 0,3-6-92 16</inkml:trace>
          <inkml:trace contextRef="#ctx0" brushRef="#br0" timeOffset="23644.9433">10812 1648 59 0,'0'0'179'16,"0"0"-137"-16,0 0-39 16,0 0 46-16,0 0 9 15,0 0-21-15,0 0-25 16,-46-43-12-16,46 43 0 15,-3 0 1-15,3 0 26 16,0 0 32-16,-3 0-8 16,1 0-11-16,-4 0 1 0,1 0-26 15,-1 0-6 1,4 0-9-16,-4 0-14 0,-2 6 13 16,3 9-6-16,-1 7 7 15,-2 6 0-15,8 0-24 16,0 2 4-16,0-3 1 15,0-3 2-15,0-3 16 16,5-4-9-16,4-3 4 16,-1-2 5-16,3-6-17 15,-3 1 17-15,5-3-1 16,1-2 1-16,-3-2 0 16,5 0 1-16,-3 0-13 0,-1 0 12 15,4 0-6 1,3-11 6-16,-3-9-7 0,0-2-1 15,-4-7 9-15,-2 2 0 16,-4-11-14-16,3-3 14 16,-2-4 0-16,-1-5 1 15,-6 4 13-15,0 2 11 16,0 7 24-16,0 8 3 16,0 10 1-16,-3 8-1 15,-10 8-39-15,1 3-13 16,-1 0-24-16,-3 17-53 15,-3 31-4-15,7-2-82 16,-1-10-180-16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0:36.22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C47560D-81F7-48DC-964B-D15D5B010C38}" emma:medium="tactile" emma:mode="ink">
          <msink:context xmlns:msink="http://schemas.microsoft.com/ink/2010/main" type="writingRegion" rotatedBoundingBox="5380,14497 15424,14735 15355,17651 5310,17413"/>
        </emma:interpretation>
      </emma:emma>
    </inkml:annotationXML>
    <inkml:traceGroup>
      <inkml:annotationXML>
        <emma:emma xmlns:emma="http://www.w3.org/2003/04/emma" version="1.0">
          <emma:interpretation id="{DBB480B7-3A2D-4A4B-AF33-1A86555DA08A}" emma:medium="tactile" emma:mode="ink">
            <msink:context xmlns:msink="http://schemas.microsoft.com/ink/2010/main" type="paragraph" rotatedBoundingBox="5380,14497 15424,14735 15390,16151 5346,15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0B5B8E-353C-4ABA-8CD8-7B6D6A44BBA2}" emma:medium="tactile" emma:mode="ink">
              <msink:context xmlns:msink="http://schemas.microsoft.com/ink/2010/main" type="line" rotatedBoundingBox="5380,14497 15424,14735 15390,16151 5346,15912"/>
            </emma:interpretation>
          </emma:emma>
        </inkml:annotationXML>
        <inkml:traceGroup>
          <inkml:annotationXML>
            <emma:emma xmlns:emma="http://www.w3.org/2003/04/emma" version="1.0">
              <emma:interpretation id="{BD205A32-D1D6-4089-96C1-9759F9CC14F7}" emma:medium="tactile" emma:mode="ink">
                <msink:context xmlns:msink="http://schemas.microsoft.com/ink/2010/main" type="inkWord" rotatedBoundingBox="5373,14790 8582,14866 8558,15879 5349,15803"/>
              </emma:interpretation>
              <emma:one-of disjunction-type="recognition" id="oneOf0">
                <emma:interpretation id="interp0" emma:lang="en-US" emma:confidence="0">
                  <emma:literal>Mo=i</emma:literal>
                </emma:interpretation>
                <emma:interpretation id="interp1" emma:lang="en-US" emma:confidence="0">
                  <emma:literal>Moi</emma:literal>
                </emma:interpretation>
                <emma:interpretation id="interp2" emma:lang="en-US" emma:confidence="0">
                  <emma:literal>Moti</emma:literal>
                </emma:interpretation>
                <emma:interpretation id="interp3" emma:lang="en-US" emma:confidence="0">
                  <emma:literal>Mo-i</emma:literal>
                </emma:interpretation>
                <emma:interpretation id="interp4" emma:lang="en-US" emma:confidence="0">
                  <emma:literal>Mondi</emma:literal>
                </emma:interpretation>
              </emma:one-of>
            </emma:emma>
          </inkml:annotationXML>
          <inkml:trace contextRef="#ctx0" brushRef="#br0">1933 361 65 0,'0'0'61'15,"0"0"-47"-15,0 0 1 16,0 0 25-16,0 0 16 16,0 0-35-16,0 0-20 15,-19 0 10-15,16 0 28 16,0 0 46-16,0 0 13 16,-4 0-27-16,1 0 15 15,3 0-16-15,3 0-44 16,0 0-4-16,0 0-22 15,0 0-1-15,0 0-12 16,0 0-61-16,16 6 37 16,9 2 8-16,3-2 1 0,4 0-37 15,-2-1-4-15,3 1-4 16,-1-6 22-16,-5 7-1 16,-5-7 12-16,0 0-2 15,-6 0 25-15,-3 0 17 16,-4 0 0-16,-6 0 13 15,-3 0 20-15,0 0 9 16,0 0 9-16,0 0-18 16,0 0-23-16,0 0-10 15,0 0-13-15,0 0-88 16,0 0-157-16</inkml:trace>
          <inkml:trace contextRef="#ctx0" brushRef="#br0" timeOffset="428.3799">1980 189 26 0,'0'0'72'16,"0"0"-7"-16,0 0-28 15,0 0 18-15,0 0 20 16,0 0-19-16,0 0 11 16,19 0-30-16,0-6-17 0,7 1 6 15,4-9-24 1,3 5 8-16,-3-2-10 0,2 2-4 15,-7 6 3-15,-3 3-29 16,-3 0-28-16,-3 0 28 16,-7 0 10-16,1 0 20 15,-7 3 7-15,-3 3-7 16,3-6 16-16,-3 3-9 16,0-3 0-16,0 0 12 15,0 0-19-15,0 2-7 0,0 3-44 16,0-5-141-16</inkml:trace>
          <inkml:trace contextRef="#ctx0" brushRef="#br0" timeOffset="1889.3084">2754-131 91 0,'0'0'163'0,"0"0"-69"0,0 0 63 15,0 0 2-15,0 0-75 16,0 0-35-16,0 0-49 15,0 6 10-15,0-6-10 16,0 0 0-16,0 0 0 16,0 0 2-16,0 0 5 15,0 0 6-15,0 0 15 16,0 0-9-16,0 0 20 16,0 0-8-16,0 0 20 15,0 0-2-15,0 0-32 0,0 0 7 16,0 0-16-1,0 0-6-15,3 0-4 0,3 0-2 16,13 0-52-16,3-8-72 16,-6-5-178-16</inkml:trace>
          <inkml:trace contextRef="#ctx0" brushRef="#br0" timeOffset="1261.6931">2839 195 166 0,'0'0'123'15,"0"0"-74"-15,0 0 13 0,0 0-16 16,0 0-46 0,0 0-6-16,0 0-62 0,0 0 14 15,0 0 15-15,0 0 34 16,0 0-5-16,0 0 19 16,0 0-9-16,0 0 45 15,0 0 11-15,0 0 19 16,0 0-6-16,0 0-10 15,0 1-17-15,0 13-42 16,0-1 12-16,-3 4-12 16,3 8-1-16,0-5 0 15,0 4 1-15,0 3 0 16,0 4-1-16,0 7-1 16,0-2 2-16,0 3 31 0,0 1-13 15,0 2 39-15,0-4-7 16,0-5-15-16,0-2 21 15,-6 1-36-15,6-4-4 16,0-5-16-16,0-1 1 16,0-3 4-16,0-1-5 15,12-4 0-15,7-6 0 16,3-4-2-16,3-3-8 16,4-1 4-16,-1 0-40 15,-7 6 45-15,1-6-6 16,-6 0 7-16,-5 0-1 15,-3 0 1-15,-5 0 0 16,0 0 0-16,4 0-6 0,-1 0 5 16,7-7-20-16,6-19 8 15,3-8-34-15,9-25-74 16,-2 8-53-16,-10 8-23 0</inkml:trace>
          <inkml:trace contextRef="#ctx0" brushRef="#br0" timeOffset="-2680.0098">3 13 32 0,'0'0'48'0,"0"0"-46"15,0 0 37-15,0 0 22 16,0 0-9-16,-5 0-38 16,5-9-8-16,5 4 3 15,-3 1 48-15,1 3 23 16,-3 1 12-16,0 0-24 0,0 0-15 16,0 0-6-16,0 0-47 15,0 0-7-15,0 0-29 16,0 0-24-16,0 0 32 15,6 1 11-15,0 8 9 16,4 3 7-16,-4-1-5 16,4 2 6-16,-7 2 0 15,0 2 0-15,-3 1 20 16,0 1-9-16,0 4 11 16,0 4 2-16,0 3-23 15,0 4 18-15,-3 3-19 16,0-6-12-16,3 2 12 0,0 3-18 15,0-9 17-15,0-2-1 16,3-5-19-16,3 3 20 16,-3-12-7-16,0 3 8 15,1 3 0-15,-4 0 1 16,0 6 5-16,0-3-3 16,0 5-1-16,0-1-4 15,0-5 2-15,0-8-32 16,0-5-12-16,0-6-41 15,0-4-41-15,0-15-60 0</inkml:trace>
          <inkml:trace contextRef="#ctx0" brushRef="#br0" timeOffset="-1808.8073">87-55 43 0,'0'0'0'0,"0"0"0"16,0 0 24-16,0 0 5 16,0 0-3-16,0 0-12 15,0 0 4-15,0-37 8 16,0 37-9-16,0 0 7 0,0 0 14 15,0 0-11 1,0 0 11-16,0 4-32 0,0 10 4 16,0 0 50-16,12 9-32 15,4 2-14-15,0 0-8 16,6 2-5-16,-3 5-1 16,0-4 0-16,0 1 0 15,0-3 0-15,-8-3 1 16,2-12-1-16,-4 4 0 15,-1-9-5-15,-3-5 5 16,-2-1 0-16,5 3-4 16,-6-3 4-16,7 0 0 0,4 0-6 15,6 0 5-15,3 0 0 16,3-4 1-16,-3-17-2 16,0 10-12-16,-6-8 5 15,-3 1-1-15,-4 4 10 16,-3-5-2-16,-2-2-2 15,-4-2 4-15,3-2 13 16,-3-1-12-16,0 3 32 16,3 4-13-16,-3 6 13 15,3-2 3-15,-3 6-36 16,6 6 0-16,1 3-10 16,2-5-28-16,7 5 25 15,0 0-17-15,3 0 7 0,-8 0 10 16,2 0-28-1,-7 0 28-15,-3 5 12 0,-3 7 1 16,0 3 35-16,0 1 11 16,0 4 15-16,-6-1-19 15,-2 7-35-15,0-1 7 16,5 6-4-16,1 1-2 16,2 1 1-16,0 3-9 15,2 2 0-15,14-1-1 16,6 1 1-16,0-5 0 15,-3 4 0-15,-3-6 0 16,-7 2-1-16,-6-4 2 16,-3 0-1-16,0-7 13 15,0-3-2-15,0 1 5 16,0-14-15-16,0 0 0 0,0 0-2 16,0-4-16-1,0 9 0-15,0-4-12 0,0 4-36 16,0 3-7-16,0 3-29 15,0 0-68-15</inkml:trace>
          <inkml:trace contextRef="#ctx0" brushRef="#br0" timeOffset="-848.4679">989 497 29 0,'0'0'97'0,"0"0"-35"15,0 0 17-15,0 0 26 16,0 0-14-16,0 0-14 16,0 0-44-16,-19 4-22 15,16-1 18-15,-3 5-28 16,0 0 0-16,-1 9-1 15,1 1-4-15,0-2 3 16,3 0-5-16,3-1-6 0,0-6 11 16,-4-1 1-16,4-2 0 15,0 0 8-15,0-1-2 16,0 1 4-16,0 3-2 16,0-9-6-16,0 5-4 15,0 3-3-15,0 4 5 16,10 1-1-16,6 7-9 15,3 3 9-15,0 3-14 16,0-6-9-16,-7-1 16 16,1-2-7-16,-4-11 2 15,-6 0 12-15,4-6-33 16,-4 0 26-16,0 0 1 16,6 0 7-16,1-6 10 15,6-11-2-15,-4-3-7 16,4-5 5-16,-3-1-4 0,3-5-4 15,-7-2-14-15,-1-2 16 16,0 2 0-16,-8 1 13 16,0 1 7-16,0-2 9 15,0 4-28-15,0 4 54 16,0-1 55-16,0 7-80 16,-8-7-6-16,0 3-23 15,2 3-1-15,-5 3 33 16,6 3-23-16,-1 5 12 15,-1 5-3-15,-2 3-19 0,1 1 27 16,0 0-27 0,-1 0 0-16,-4 0-1 15,-3 1-34-15,0 18 2 0,4 3-19 16,-4 6-23-16,-3 16 13 16,6-12-58-16,-2-3-89 0</inkml:trace>
        </inkml:traceGroup>
        <inkml:traceGroup>
          <inkml:annotationXML>
            <emma:emma xmlns:emma="http://www.w3.org/2003/04/emma" version="1.0">
              <emma:interpretation id="{07AF3CAC-26D9-41B0-A27A-7015A45A5CA0}" emma:medium="tactile" emma:mode="ink">
                <msink:context xmlns:msink="http://schemas.microsoft.com/ink/2010/main" type="inkWord" rotatedBoundingBox="9573,14917 11490,14962 11464,16057 9548,16012"/>
              </emma:interpretation>
              <emma:one-of disjunction-type="recognition" id="oneOf1">
                <emma:interpretation id="interp5" emma:lang="en-US" emma:confidence="1">
                  <emma:literal>Mm</emma:literal>
                </emma:interpretation>
                <emma:interpretation id="interp6" emma:lang="en-US" emma:confidence="0">
                  <emma:literal>Mmm</emma:literal>
                </emma:interpretation>
                <emma:interpretation id="interp7" emma:lang="en-US" emma:confidence="0">
                  <emma:literal>Mms</emma:literal>
                </emma:interpretation>
                <emma:interpretation id="interp8" emma:lang="en-US" emma:confidence="0">
                  <emma:literal>Mhm</emma:literal>
                </emma:interpretation>
                <emma:interpretation id="interp9" emma:lang="en-US" emma:confidence="0">
                  <emma:literal>Mom</emma:literal>
                </emma:interpretation>
              </emma:one-of>
            </emma:emma>
          </inkml:annotationXML>
          <inkml:trace contextRef="#ctx0" brushRef="#br0" timeOffset="2618.9733">4222 127 33 0,'0'0'62'0,"0"0"11"15,0 0 33-15,0 0-6 16,0 0-2-16,0 0-7 0,0 0-29 16,-17-6-16-16,17 6-46 15,-5 0-1-15,5 0-11 16,0 14-30-16,-2 17 25 15,2 13 16-15,0 11-15 16,0-4 6-16,0 6-2 16,0-6 12-16,0-12 0 15,0-1 6-15,0-8 17 16,-3 1 10-16,0 0-11 16,3-5 5-16,0 6-18 15,0-7-8-15,0 6 10 16,0 0-11-16,0-3 0 0,0-6-1 15,6-1-26 1,-4-10 15-16,3-5-14 0,-5-4-7 16,0-2 10-16,0 0-29 15,0-8-16-15,0-15-89 0</inkml:trace>
          <inkml:trace contextRef="#ctx0" brushRef="#br0" timeOffset="3414.0227">4217 13 332 0,'0'0'104'0,"0"0"-85"0,0 0 2 15,0 0 11-15,0 0-31 16,0 0-1-16,0 0 0 15,48 128-10-15,-21-77 10 16,4-6-14-16,-2-5 14 16,-4-12-21-16,-3-5 8 15,-3-9 0-15,-6-9-3 16,-4-1 15-16,-2-1 2 16,-4-3-1-16,-3 0 25 15,3 2-11-15,0-2 9 16,0 0-23-16,7 4 8 15,-1-4-1-15,7 0-7 0,3 0 9 16,3 0-9-16,-1-9-16 16,4-9 10-16,-6 1-5 15,3-14 5-15,-6 1 6 16,-6-8 0-16,-1-1 3 16,-3-7 10-16,1 1-13 15,-7 4 17-15,0 8 9 16,0 2-19-16,0 12 31 15,0 5-14-15,0 2-8 16,0 6-16-16,0 6 0 16,0-5-1-16,3 5-13 15,0 0-15-15,0 0 28 16,7 0-31-16,-1 0 6 0,4 5 26 16,-1 22 0-1,-2-3 24-15,-1 13 33 0,-9 8 3 16,0-1 31-16,0-1-14 15,0 2-25-15,0-1-9 16,0-5-41-16,7-2 11 16,5 1-13-16,7-2-2 15,0 4-4-15,3 2 6 16,2 3 0-16,-5 6 0 16,0-6-7-16,-6 4 7 15,-4-4-9-15,-6-9-3 16,-3-10 5-16,0-7 1 15,0-10-44-15,0-9-48 16,-6-1-61-16,-5-29-232 0</inkml:trace>
          <inkml:trace contextRef="#ctx0" brushRef="#br0" timeOffset="5360.1193">5226 933 121 0,'0'0'100'16,"0"0"-100"-16,0 0-10 15,0 0 9-15,0 0-22 16,0 0-18-16,0 0 28 16,6-5 13-16,-6-3 58 15,0 2 16-15,0 0 8 16,0 0-20-16,0-4-12 15,0 1-15-15,0-3-25 16,0-2-10-16,0-4 0 16,0-1-29-16,13-4 0 15,3-2 3-15,6-4-41 16,3-1-127-16,0 4 168 0,-6 3 26 16,-6 10 0-16,-4-2 6 15,-2 10 38-15,-1 1-6 16,-6 4-21-16,3 0 16 15,-3 0-4-15,3 0-7 16,1 0-5-16,5 0-4 16,4 11 6-16,1 7-18 15,5 2-1-15,3 11 7 16,2 0-7-16,-7 6 0 16,-1 8 11-16,-6-5-10 15,-4 2 24-15,-6-9 4 0,0-3 26 16,0-7 18-1,0-7-44-15,0-4-9 0,0-4-20 16,0-2 6-16,0-2-12 16,0 4 6-16,0-8-20 15,0 0 0-15,0 0-15 16,0 0 18-16,0 0 17 16,6-8 2-16,4-10 28 15,2-14-24-15,1-8-5 16,3-2-2-16,-7-6 0 15,4 0-11 32,-4 8-8-31,-2 6 1 15,-1 15 8-15,-3 7-8-16,0 3 17 15,1 6 1-15,-1 3-47 0,0 0 1 0,6 0 8 0,-2 0 14 0,5 0 25 0,-2 0 0 16,2 12 10-16,-2 0 16 0,1 2-18 0,0 2 19 0,-5 5 8 0,-1 3-2 0,3-3 22 0,-8 3-25 16,3 0-11-16,-3-2 7 15,0 1-26-15,0-3 1 16,0-4-1-16,2-1-9 16,4-1 6-16,2-2 3 15,-3-3-1-15,1 1 1 16,2-4-17-16,-3 0 15 0,-2 0-8 15,-3-6-2-15,3 0 11 16,0 0-13-16,2 0 14 16,0-6 23-16,4-16-23 15,4-7-1-15,3-14-2 16,3 4-4-16,0-5-2 16,0 7 9-16,3 5-6 15,-3 0-1-15,3 9 1 16,-7 6-12-16,1 7 0 15,-6 10-3-15,-4-6 5 16,0 6-10-16,4 0 26 16,-4 0-7-16,7 7 14 15,-5 6-7-15,3 4 13 16,-3 2 7-16,-8-1 46 0,0 4-11 16,0 2-16-16,0 0-3 15,0 2-35-15,0-7 7 16,0 0-8-16,-2-1-10 15,2-6 9-15,0 2-28 16,0-9-6-16,0 6 0 16,0 4-47-16,0-9-25 15,5-1-76-15</inkml:trace>
        </inkml:traceGroup>
        <inkml:traceGroup>
          <inkml:annotationXML>
            <emma:emma xmlns:emma="http://www.w3.org/2003/04/emma" version="1.0">
              <emma:interpretation id="{744E1E2C-7016-4CE2-8227-EB80B3AC7EEA}" emma:medium="tactile" emma:mode="ink">
                <msink:context xmlns:msink="http://schemas.microsoft.com/ink/2010/main" type="inkWord" rotatedBoundingBox="13644,14693 15424,14735 15397,15863 13617,15821"/>
              </emma:interpretation>
              <emma:one-of disjunction-type="recognition" id="oneOf2">
                <emma:interpretation id="interp10" emma:lang="en-US" emma:confidence="0">
                  <emma:literal>in</emma:literal>
                </emma:interpretation>
                <emma:interpretation id="interp11" emma:lang="en-US" emma:confidence="0">
                  <emma:literal>is</emma:literal>
                </emma:interpretation>
                <emma:interpretation id="interp12" emma:lang="en-US" emma:confidence="0">
                  <emma:literal>is'</emma:literal>
                </emma:interpretation>
                <emma:interpretation id="interp13" emma:lang="en-US" emma:confidence="0">
                  <emma:literal>is"</emma:literal>
                </emma:interpretation>
                <emma:interpretation id="interp14" emma:lang="en-US" emma:confidence="0">
                  <emma:literal>in'</emma:literal>
                </emma:interpretation>
              </emma:one-of>
            </emma:emma>
          </inkml:annotationXML>
          <inkml:trace contextRef="#ctx0" brushRef="#br0" timeOffset="6471.2558">8277 309 93 0,'0'0'199'15,"0"0"1"-15,0 0-9 16,0 0-21-16,0 0-30 0,0 0 0 16,0 0-60-1,-8 0-51-15,5 0-29 0,3 7-33 16,-5 19-1-16,2 16 21 16,3 9-1-16,0 6 13 15,0 2-28-15,0-2 6 16,0-6 23-16,8-9-22 15,-3-5 21-15,1-11-14 16,2-7 4-16,-5-6 9 16,-1-6-8-16,1-1-9 15,3-1-15-15,4-5-31 16,9 0 23-16,9 0-22 16,7 0-41 15,31-39 12-16,-12 5-55 1,-5 0-77-16</inkml:trace>
          <inkml:trace contextRef="#ctx0" brushRef="#br0" timeOffset="6723.1127">8309-296 234 0,'0'0'99'0,"0"0"-97"16,0 0 9-16,0 0 70 16,0 0-30-16,0 0-51 15,0 0-5-15,0-13-35 16,0 13 33-16,0 0 6 15,0 13 1-15,0-6-1 16,3 10 1-16,3-7-54 16,-3-4-142-16</inkml:trace>
          <inkml:trace contextRef="#ctx0" brushRef="#br0" timeOffset="7492.522">8824 151 378 0,'0'0'126'0,"0"0"-82"15,0 0 30-15,0 0-5 16,0 0-69-16,0 0-60 16,0 0-47-16,-8 8 25 15,24 11 76-15,3 7-13 16,-2-7-14-16,7 0 23 15,-3-1-6-15,-2-10 16 0,3 1-1 16,-7-7 1-16,4 2 27 16,-3-2-1-16,0 4 2 15,3-6 6-15,3 5-33 16,3 8 17-16,7 0-17 16,6 7-1-16,0 5 10 15,3 0-10-15,-1 7-11 16,-6-10-1-16,-8 4-17 15,-4-6 16-15,-10 0-1 16,-9-6 11-16,-3-3 3 16,0 3 30-16,0-3 19 15,-6 3 12-15,-10 3-19 16,-6-2-8-16,-3 4-12 0,0-1-22 16,-1 5 21-1,1-2-20-15,3 3-1 0,0 1 1 16,6-5 0-16,5 0-2 15,-2-1 1-15,4-2-20 16,-1-5 7-16,4-5-27 16,3-1-14-16,3-6-17 15,0 0-41-15,0 0-60 0</inkml:trace>
          <inkml:trace contextRef="#ctx0" brushRef="#br0" timeOffset="8115.2328">9831 430 38 0,'0'0'115'16,"0"0"-89"-16,0 0 38 15,0 0 51-15,0 0-50 16,25-153-16-16,-15 122-10 16,6-5-39-16,-1-5-8 15,1 1 8-15,-3 6 13 16,-4-2 25-16,-6 8-17 16,1 10 24-16,-4 0 26 15,0 13-24-15,0 3 7 16,0-1-25-16,0 3-21 15,0 0 4-15,0 0-12 16,0 0-16-16,0 3-17 0,3 22-21 16,6 7 44-16,4 13 9 15,-4 9 1-15,1 6 1 16,-4 1 0-16,-3-4 10 16,-3-4 9-16,0-4-19 15,0-12 14-15,0-6-8 16,0-9-7-16,0-5 8 15,0 0-8-15,3-3-1 16,1-2-16-16,2 1-47 16,0 2-14-16,4 2-37 15,-4-5-31-15,-3-5-56 0</inkml:trace>
        </inkml:traceGroup>
      </inkml:traceGroup>
    </inkml:traceGroup>
    <inkml:traceGroup>
      <inkml:annotationXML>
        <emma:emma xmlns:emma="http://www.w3.org/2003/04/emma" version="1.0">
          <emma:interpretation id="{FC0BE727-E9DD-4F30-8FBC-2C34C294A653}" emma:medium="tactile" emma:mode="ink">
            <msink:context xmlns:msink="http://schemas.microsoft.com/ink/2010/main" type="paragraph" rotatedBoundingBox="5962,16682 12078,16744 12070,17507 5954,17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B2794-F40D-4158-BF30-124D076B831B}" emma:medium="tactile" emma:mode="ink">
              <msink:context xmlns:msink="http://schemas.microsoft.com/ink/2010/main" type="line" rotatedBoundingBox="5962,16682 12078,16744 12070,17507 5954,17444"/>
            </emma:interpretation>
          </emma:emma>
        </inkml:annotationXML>
        <inkml:traceGroup>
          <inkml:annotationXML>
            <emma:emma xmlns:emma="http://www.w3.org/2003/04/emma" version="1.0">
              <emma:interpretation id="{94ED264D-407F-42B3-BA7A-129D564F6064}" emma:medium="tactile" emma:mode="ink">
                <msink:context xmlns:msink="http://schemas.microsoft.com/ink/2010/main" type="inkWord" rotatedBoundingBox="5972,16639 8344,16816 8290,17543 5917,17366"/>
              </emma:interpretation>
              <emma:one-of disjunction-type="recognition" id="oneOf3">
                <emma:interpretation id="interp15" emma:lang="en-US" emma:confidence="0">
                  <emma:literal>wo</emma:literal>
                </emma:interpretation>
                <emma:interpretation id="interp16" emma:lang="en-US" emma:confidence="0">
                  <emma:literal>Wo</emma:literal>
                </emma:interpretation>
                <emma:interpretation id="interp17" emma:lang="en-US" emma:confidence="0">
                  <emma:literal>Wo.</emma:literal>
                </emma:interpretation>
                <emma:interpretation id="interp18" emma:lang="en-US" emma:confidence="0">
                  <emma:literal>won</emma:literal>
                </emma:interpretation>
                <emma:interpretation id="interp19" emma:lang="en-US" emma:confidence="0">
                  <emma:literal>Won</emma:literal>
                </emma:interpretation>
              </emma:one-of>
            </emma:emma>
          </inkml:annotationXML>
          <inkml:trace contextRef="#ctx0" brushRef="#br0" timeOffset="17707.4981">591 1848 1 0,'0'0'1'0,"0"0"-1"16,0 0 7-16,0 0-6 16,0 0 9-16,0 0 11 15,0-37 36-15,0 29 13 16,0 4 13-16,0 2 1 16,0 2-31-16,0 0-5 15,0 0-33-15,0 0-14 16,0 0 11-16,0 0-12 0,0 0-1 15,0 0-1-15,0-6-25 16,0 6 15-16,0 0-6 16,0-6 9-16,0 6 7 15,0 0 2-15,0 0 0 16,0 0 28-16,0 0-1 16,0 0 4-16,0 0-8 15,0 0-15-15,0 12 7 16,0 8-8-16,0-1 20 15,0-1-25-15,0 0-2 16,2 3 0-16,10-1-1 16,1-2-2-16,0 1 3 15,-4-1 0-15,1 3 2 0,-4-4 0 16,0 0 4 0,-3 3-6-16,1 0 11 0,-1-2-9 15,-3 1 19-15,3 0-20 16,3 1 0-16,4-3 2 15,-1-3-3-15,7-2-6 16,6-10-10-16,3-2-7 16,7 0 9-16,1 0-3 15,-3 0 1-15,-6-2 16 16,-2-10-28-16,-6-2 18 16,-3-3 0-16,-4-3-2 15,-3-11 11-15,-2 0 2 0,-1 1-1 16,-3-5 0-1,0 4 1-15,0 6-1 0,0-4 1 16,0 9-1 0,0 1 0-16,0 1 2 0,0 10-2 15,0-7 0-15,0 14 6 16,0-3 8-16,0 4 5 16,0 0-13-16,0 0 12 15,0 0-17-15,0 0-1 16,0 0 0-16,0 0-12 15,0 14 12-15,0 4-1 16,0 0 1-16,0 3 0 16,0 2 1-16,0-1 8 15,0 1 0-15,0-2-8 16,0-3 7-16,3 1-8 16,3 5 0-16,4 1 5 0,2-5-5 15,1 6 0-15,0-7 0 16,5-1 0-16,1-5 0 15,0 0 0-15,3-8-12 16,-1 1 12-16,6-6-16 16,-2 0 4-16,-1 0-5 15,-2 0-13-15,-3 0 29 16,-3-6-12-16,-3-6 13 16,-1-2-6-16,1-5 7 15,-4 1-1-15,-2-7 13 16,-4-6-11-16,-3-5 14 15,0-2-15-15,0-1 0 16,0-7 13-16,0 4-4 16,0 2 0-16,0 3-9 0,-3 6 6 15,-4 7 18-15,-2 3-24 16,3 7 15-16,-1 9 30 16,4 1-44-16,3 4-2 15,0 0-23-15,0 0-46 16,0 0 11-16,0 4 15 15,0 9-19-15,0 1-16 16,3-1-65-16</inkml:trace>
          <inkml:trace contextRef="#ctx0" brushRef="#br0" timeOffset="18540.3163">1748 2159 82 0,'0'0'94'16,"0"0"-19"-16,0 0 3 16,0 0-22-16,0 0-31 0,0 0 7 15,0 0-14 1,-51-8-3-16,39 13-9 0,-1 9-4 15,1 4-2 1,2 7 0-16,1-5-4 0,9 5-3 16,0-7 7-16,0 4-6 15,0 0 5-15,6-2-10 16,7 5 11-16,-1-7 0 16,4 2-5-16,-3-9-3 15,-1 3 3-15,4-6 5 16,-3-2-1-16,-4 0-34 15,4 0 8-15,-2-6 2 16,5 0-11-16,-2 0 20 0,2 0-2 16,1-18 12-1,-1-1-6-15,-3-1-25 0,-1-5 14 16,-2 5 1 0,-4-5-4-16,1-1 26 0,-4 1 0 15,-3-4 20-15,0-3 4 16,0 5-11-16,0-2-11 15,0 3 9-15,-13 12 70 16,0-5 27-16,-5 7-67 16,2 5 16-16,-3 0-6 15,3 7-51-15,8 0 1 16,-3 0-1-16,8 0-49 16,3 3-32-16,0 20-14 15,0 10-5-15,0-2-21 0</inkml:trace>
          <inkml:trace contextRef="#ctx0" brushRef="#br0" timeOffset="19112.0372">2695 2000 18 0,'0'0'103'0,"0"0"-41"15,0 0 26-15,0 0-49 0,0 0-39 16,0 0-40-16,0 0 13 16,62 0 26-16,-40-5-8 15,-6 5-7-15,0 0 15 16,-4 0 1-16,1 0 0 16,-4 0 11-16,-2 0-10 15,-1 0 7-15,-3 0-8 16,3 0 1-16,1 0 11 15,-1 0-10-15,0 0-1 16,4-3-1-16,2-2-15 16,10-14-18-16,-3 6-53 15,-3-4-32-15</inkml:trace>
        </inkml:traceGroup>
        <inkml:traceGroup>
          <inkml:annotationXML>
            <emma:emma xmlns:emma="http://www.w3.org/2003/04/emma" version="1.0">
              <emma:interpretation id="{E57DE33A-F1C5-43FE-AC7A-71DC4FD1611F}" emma:medium="tactile" emma:mode="ink">
                <msink:context xmlns:msink="http://schemas.microsoft.com/ink/2010/main" type="inkWord" rotatedBoundingBox="10377,16761 12078,16778 12073,17302 10371,17285"/>
              </emma:interpretation>
              <emma:one-of disjunction-type="recognition" id="oneOf4">
                <emma:interpretation id="interp20" emma:lang="en-US" emma:confidence="0.5">
                  <emma:literal>Wm</emma:literal>
                </emma:interpretation>
                <emma:interpretation id="interp21" emma:lang="en-US" emma:confidence="0">
                  <emma:literal>win</emma:literal>
                </emma:interpretation>
                <emma:interpretation id="interp22" emma:lang="en-US" emma:confidence="0">
                  <emma:literal>wine</emma:literal>
                </emma:interpretation>
                <emma:interpretation id="interp23" emma:lang="en-US" emma:confidence="0">
                  <emma:literal>wire</emma:literal>
                </emma:interpretation>
                <emma:interpretation id="interp24" emma:lang="en-US" emma:confidence="0">
                  <emma:literal>won</emma:literal>
                </emma:interpretation>
              </emma:one-of>
            </emma:emma>
          </inkml:annotationXML>
          <inkml:trace contextRef="#ctx0" brushRef="#br0" timeOffset="23499.9874">5006 1893 2 0,'0'0'93'16,"0"0"-20"-16,0 0 12 16,0 0-23-16,0 0-23 15,0 0-39-15,0 0-2 0,0-12 2 16,0 24 1-16,0 5 7 15,0 4 7-15,0-2-14 16,0-2 11-16,0 3-2 16,0-7 0-16,3 5 29 15,1 1-1-15,2-5-1 16,-3 3 15-16,0 3-26 16,0-2 5-16,1 8-7 15,2-7-24-15,3 7 17 16,1-1-17-16,6 1 7 15,2-7-7-15,1-2-4 16,-3-5-6-16,3-4 1 0,-6-8-11 16,-2 0 18-16,0 0-10 15,-3 0 12-15,3 0 23 16,0-20-21-16,2-6 10 16,0-10-12-16,2-2 2 15,1 0-4-15,0-11 2 16,-3 4 0-16,-1 0-2 15,-5-4-10-15,-1 15 11 16,-6 2-12-16,0 8 13 16,0 12 52-16,0 12-22 15,0 0-6-15,0 0-9 16,0 0-15-16,0 0-2 16,0 0-21-16,0 12-16 0,6 12 39 15,7 8 0 1,-1 2 0-16,4 4 2 0,0-8 4 15,0 1-6-15,0-5 0 16,-7-1 2-16,4-7 8 16,-2-5-10-16,0 1 2 15,-3 4 6-15,3-7-7 16,0 4-1-16,2-8 0 16,-1 2-3-16,1 0-3 15,0-4 6-15,3-5 0 16,-1 0-2-16,1 0 1 15,0 0 1-15,3-5 11 16,-3-13-9-16,-1-7 32 0,1-2-22 16,0-11-1-1,-3-1 17-15,-4-4-27 0,0-5 25 16,-5 2-15-16,-4 8-11 16,0 0 49-16,0 13 2 15,0-1-2-15,0 11-4 16,-7 10-39-16,1 0 5 15,3 5-11-15,3 0-28 16,0 0 8-16,0 0-39 16,0 0-35-16,0 0-65 15,3 0-65-15,13 0 61 16,-5 0-111-16</inkml:trace>
          <inkml:trace contextRef="#ctx0" brushRef="#br0" timeOffset="24574.0721">6070 2202 178 0,'0'0'59'0,"0"0"-25"15,0 0 46-15,0 0-28 16,0 0-8-16,0 0-29 16,0 0-15-16,-3-134-1 15,3 112 0-15,0 8 1 16,3 0 7-16,2 2 5 16,-5 12 5-16,3 0-10 15,-3 0-7-15,8 0-11 0,-2 0-15 16,2 6 13-1,5 14 13-15,1-1 0 0,0 7 1 16,-1 3 19-16,-3-2-19 16,-4-1 8-16,-3-3-8 15,0-12-1-15,0 3 11 16,-3-8-10-16,4 3-1 16,-1-3 13-16,-3-1-13 15,3 0 16-15,-3-2-1 16,3 8-4-16,3 1 12 15,1-3-14-15,-1 2-8 16,0-6 1-16,-3 1-2 16,1-6-7-16,-1 0-8 15,0 0 5-15,3 0 10 16,-3-11 13-16,4-15-1 0,-4-4-12 16,3-8-1-1,-3 4 1-15,0-3-10 0,1 6 5 16,-4 11 5-16,0 3 0 15,3 9 6-15,-3 8 11 16,0 0-17-16,0 0-1 16,3 0-13-16,0 0-16 15,6 0 15-15,7 0 14 16,0 0 1-16,0 12 11 16,0 1-11-16,-4 7 7 15,-2 0 16-15,-4 4-10 16,-3-5 23-16,-1 0-17 0,1-1 7 15,2-4-8 1,1-1-18-16,-1-6-6 0,9-7-30 16,2 0 2-16,5 0 33 15,4-20-27-15,7-12 5 16,-4-5-7-16,0 4-31 16,-2-4 5-16,-11 1 20 15,-2 4 16-15,-10 13 20 16,-3 4 30-16,0 4 56 15,0 11 12-15,0 0-18 16,0 0-14-16,0 0-21 16,0 0-21-16,-3 11-11 15,-3 10-5-15,6 9 0 16,0 1-5-16,0 3-3 16,0-3 0-16,12-6-13 0,10-2-13 15,-1-9 11-15,3 0-34 16,-13-5-37-16,-8-6-11 15,-3 3-42-15,0-6-130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0:55.64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0 330 0,'0'0'18'0,"0"0"-18"16,0 0-1-16,0 0-23 0,0 0 2 15,0 0 22 1,0 0-25-16,74 0 6 0,-55 0 5 16,-3 0 14-16,-6 0 19 15,-4 0-2-15,-6 0 13 16,3 0 4-16,-3 0-26 16,3 0 1-16,3 0-9 15,17 0-21-15,-1 0-5 16,-3 0-108-16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0:56.34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1528795-1416-4853-B999-C93261F7A3DF}" emma:medium="tactile" emma:mode="ink">
          <msink:context xmlns:msink="http://schemas.microsoft.com/ink/2010/main" type="writingRegion" rotatedBoundingBox="8944,16336 9518,16336 9518,18023 8944,18023"/>
        </emma:interpretation>
      </emma:emma>
    </inkml:annotationXML>
    <inkml:traceGroup>
      <inkml:annotationXML>
        <emma:emma xmlns:emma="http://www.w3.org/2003/04/emma" version="1.0">
          <emma:interpretation id="{5907F76A-6EF9-4812-A4B9-DA3C17D4ABCC}" emma:medium="tactile" emma:mode="ink">
            <msink:context xmlns:msink="http://schemas.microsoft.com/ink/2010/main" type="paragraph" rotatedBoundingBox="8944,16336 9518,16336 9518,18023 8944,18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EFCF2D-1C01-4018-BF3A-C0D34C5470CB}" emma:medium="tactile" emma:mode="ink">
              <msink:context xmlns:msink="http://schemas.microsoft.com/ink/2010/main" type="line" rotatedBoundingBox="8944,16336 9518,16336 9518,18023 8944,18023"/>
            </emma:interpretation>
          </emma:emma>
        </inkml:annotationXML>
        <inkml:traceGroup>
          <inkml:annotationXML>
            <emma:emma xmlns:emma="http://www.w3.org/2003/04/emma" version="1.0">
              <emma:interpretation id="{53EBFCBB-FFA3-43F6-B68C-481429EAFE3F}" emma:medium="tactile" emma:mode="ink">
                <msink:context xmlns:msink="http://schemas.microsoft.com/ink/2010/main" type="inkWord" rotatedBoundingBox="8944,16336 9518,16336 9518,18023 8944,18023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?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{</emma:literal>
                </emma:interpretation>
                <emma:interpretation id="interp4" emma:lang="en-US" emma:confidence="0">
                  <emma:literal>€</emma:literal>
                </emma:interpretation>
              </emma:one-of>
            </emma:emma>
          </inkml:annotationXML>
          <inkml:trace contextRef="#ctx0" brushRef="#br0">3574 1635 537 0,'0'0'124'0,"0"0"-94"0,0 0-20 16,0 0 45-16,0 0-52 16,0 0-3-16,0 0-50 15,57-70 15-15,-38 44-31 16,-3 1 8-16,0 0 9 16,-7-1-6-16,-3 3 12 15,1 3-18-15,-1 6 45 16,-3-6 15-16,0 3 1 15,1 3 9-15,-4 9 5 16,0-6 17-16,0 11 28 16,0-6-25-16,0 6-8 15,0 0-26-15,0 0-8 16,0 0 7-16,0 0-32 0,0 0 7 16,6 0 26-1,0 0-14-15,1 11 14 0,2 3 8 16,-3 5 21-16,1 10 39 15,-1-4-20-15,-3 9-9 16,-3-2 11-16,0-2-28 16,3-1 2-16,-3-4-4 15,0-4-20-15,0-2 14 16,3-5-14-16,4 3 0 16,-1-3 0-16,0 4-16 15,-3-7 0-15,4 3 0 16,-4-1 0-16,0 0 15 15,-3-2 1-15,0 3 0 16,0-7-2-16,0 2-14 16,3 0-10-16,0-3-39 0,-3 0-88 15,4-6-118-15</inkml:trace>
          <inkml:trace contextRef="#ctx0" brushRef="#br0" timeOffset="487.7468">3672 2126 271 0,'0'0'109'15,"0"0"-37"-15,0 0 52 16,0 0-19-16,0 0-83 16,0 0-6-16,0 0-16 15,0 0-4-15,0 0 3 16,0 0-9-16,0 0 7 15,0 0-9-15,8 0 18 16,6 0-6-16,2 0 0 0,3 0 1 16,0 0 8-16,0 0-9 15,0 0 0-15,0 0 9 16,0 0-3-16,0 0-7 16,3-7 1-16,3-4-3 15,2 3-8-15,5-9-7 16,1 2-8-16,-6 4 3 15,-8 3-62-15,-3 2 23 16,-10 6-7-16,-3 0-32 16,0 0-17-16,-3 0-12 0</inkml:trace>
          <inkml:trace contextRef="#ctx0" brushRef="#br0" timeOffset="1636.3615">3748 2228 59 0,'0'0'127'0,"0"0"-79"16,0 0 50-16,0 0 45 15,0 0-23-15,0 0-25 16,0 0-10-16,0 5-26 16,0-5 9-16,0 0-4 15,0 0-20-15,0 0 0 0,0 0-31 16,0 0 3-16,0 0-13 16,0 0-3-16,0 0-1 15,3 0-16-15,0 0 5 16,0 5 11-16,4-5 1 15,-4 3 0-15,-3-3-1 16,3 3-20-16,-3-3 14 16,0 0-18-16,0 0-18 15,6 0-22-15,1 0-90 16,-1-11-142-16</inkml:trace>
          <inkml:trace contextRef="#ctx0" brushRef="#br0" timeOffset="1076.9888">3814 2541 292 0,'0'0'85'0,"0"0"-59"0,0 0-2 15,0 0 5-15,0 0-16 16,0 0-13-16,0 0 0 15,0 133-1-15,0-101 1 16,3-13 0-16,4-2 9 16,-4-3 11-16,0-9 22 15,-3 4-3-15,3 3 23 16,0-1-3-16,0 2-19 16,4 6 4-16,-1 0-33 15,4 2-1-15,2 3-2 0,1-1-8 16,3 3 0-1,-5 0 0-15,6-7 0 0,-1-5-2 16,-5-3 2-16,5-4 0 16,-3-2 0-16,3-5-25 15,-4 0 12-15,1 0-5 16,-1 0-3-16,-5 0 8 16,2-5-3-16,1-8 9 15,-1-6-4-15,7 0-48 16,0-13-20-16,6-11-51 15,-3 6-52-15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2:31.60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DB93030C-CB3D-42AA-8D6C-66FC8D98440F}" emma:medium="tactile" emma:mode="ink">
          <msink:context xmlns:msink="http://schemas.microsoft.com/ink/2010/main" type="writingRegion" rotatedBoundingBox="14912,17301 24221,16764 24323,18541 15014,19078"/>
        </emma:interpretation>
      </emma:emma>
    </inkml:annotationXML>
    <inkml:traceGroup>
      <inkml:annotationXML>
        <emma:emma xmlns:emma="http://www.w3.org/2003/04/emma" version="1.0">
          <emma:interpretation id="{36588ABE-1828-4E5E-9ABF-0965D57516F4}" emma:medium="tactile" emma:mode="ink">
            <msink:context xmlns:msink="http://schemas.microsoft.com/ink/2010/main" type="paragraph" rotatedBoundingBox="14912,17301 24221,16764 24323,18541 15014,19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354AE0-36A0-4B5B-B708-C6CE5E7A538F}" emma:medium="tactile" emma:mode="ink">
              <msink:context xmlns:msink="http://schemas.microsoft.com/ink/2010/main" type="line" rotatedBoundingBox="14912,17301 24221,16764 24277,17734 14968,18271"/>
            </emma:interpretation>
          </emma:emma>
        </inkml:annotationXML>
        <inkml:traceGroup>
          <inkml:annotationXML>
            <emma:emma xmlns:emma="http://www.w3.org/2003/04/emma" version="1.0">
              <emma:interpretation id="{175D52BC-FB4E-4AB8-B48B-49337661B27C}" emma:medium="tactile" emma:mode="ink">
                <msink:context xmlns:msink="http://schemas.microsoft.com/ink/2010/main" type="inkWord" rotatedBoundingBox="14913,17325 16403,17239 16452,18085 14962,18171"/>
              </emma:interpretation>
              <emma:one-of disjunction-type="recognition" id="oneOf0">
                <emma:interpretation id="interp0" emma:lang="en-US" emma:confidence="1">
                  <emma:literal>Mem</emma:literal>
                </emma:interpretation>
                <emma:interpretation id="interp1" emma:lang="en-US" emma:confidence="0">
                  <emma:literal>Meme</emma:literal>
                </emma:interpretation>
                <emma:interpretation id="interp2" emma:lang="en-US" emma:confidence="0">
                  <emma:literal>Mom</emma:literal>
                </emma:interpretation>
                <emma:interpretation id="interp3" emma:lang="en-US" emma:confidence="0">
                  <emma:literal>Mems</emma:literal>
                </emma:interpretation>
                <emma:interpretation id="interp4" emma:lang="en-US" emma:confidence="0">
                  <emma:literal>Memo</emma:literal>
                </emma:interpretation>
              </emma:one-of>
            </emma:emma>
          </inkml:annotationXML>
          <inkml:trace contextRef="#ctx0" brushRef="#br0">9652 2408 64 0,'0'0'69'0,"0"0"-7"0,0 0-3 15,0 0 12-15,0 0 2 16,0 0-21-16,0 0 12 16,0 0-25-16,0-5-16 15,0-1 4-15,0 0-11 16,7-7-15-16,2-7-1 15,1 2-20-15,-1 7 6 16,-6 2-2-16,0 3 7 16,-3 6 8-16,0 0-29 15,0 0-2-15,0 0 31 16,0 0-19-16,0 15 5 16,0 8 8-16,-6-3 7 0,6 11 3 15,0-6-3 1,0 1 0-16,0-7 0 0,0 1-2 15,0-3 1-15,0-8-16 16,0 2-5-16,0-11 21 16,0 6 0-16,0 5 1 15,-3 2 16-15,-10 5-15 16,1 9 29-16,-4 11 1 16,0 5-24-16,3-4 15 15,4 5-22-15,3-14 0 16,2-2-2-16,4-5-12 15,0-3 13-15,0-6-15 16,0-3-23-16,0-5 8 16,0-6-4-16,0 0 12 0,0 0 10 15,0 0-20-15,-6 0 4 16,-6 0-121-16</inkml:trace>
          <inkml:trace contextRef="#ctx0" brushRef="#br0" timeOffset="1187.4931">9652 2365 54 0,'0'0'50'0,"0"0"18"16,0 0-29-16,0 0-39 16,0 0 5-16,0 0-5 15,0 0 0-15,0 0-1 16,22 38-13-16,-6-31 14 16,0 6-2-16,0-2 2 15,-4 3 2-15,-2-3-2 16,-4-2 1-16,-3 2-1 15,-1-5 7-15,3 5-6 16,-2-3 14-16,0 3-14 16,0 4 18-16,-1-4-13 15,1-2 1-15,2 1 6 0,-2-4-13 16,0-6 0-16,0 0 0 16,-1 0 1-16,-2 0 5 15,0 0-4-15,3 0 9 16,-3 0 12-16,0 0-22 15,0 0 0-15,0 7 4 16,3-7-3-16,2 2 4 16,0-2-6-16,1 0-7 15,2 0-8-15,0 0-29 16,6 0 21-16,-3-15-8 16,2-4-45-16,-1-3-5 15,-5-1 41-15,-4 6 35 16,-3 2 5-16,0 5 8 0,0 4 18 15,0-2 23-15,0 2-10 16,0 0 0-16,0 1-34 16,0-1-5-16,9-3-18 15,7-2-27-15,13-14-20 16,-4-1 20-16</inkml:trace>
          <inkml:trace contextRef="#ctx0" brushRef="#br0" timeOffset="1403.3712">10005 2298 71 0,'0'0'134'15,"0"0"-24"-15,0 0-38 16,0 0-4-16,0 0-42 16,0 0-24-16,0 0-2 0,-8 5-23 15,8 12 13-15,0 4 2 16,0 3 0-16,0 3 8 16,0-4 0-16,0-1 1 15,0 1 0-15,0-3 0 16,0 6-1-16,0-6 2 15,0 3 14-15,0 3 33 16,-3-1-22-16,-3 7 8 16,0 8-4-16,2 1-31 15,4 5 1-15,0 5-1 16,0 0 1-16,0-7-1 16,0-7 1-16,0-10 0 15,0-14 4-15,0-7-4 16,0 0-1-16,0-6 3 15,0 0-2-15,0 0 21 0,0 0-5 16,0 0-7 0,0 0 9-16,0 0-19 0,0 0-9 15,0 0-15-15,0 0-17 16,0 0 5-16,0 0-27 16,0 0-17-16,0 0-38 15,0 5-88-15</inkml:trace>
          <inkml:trace contextRef="#ctx0" brushRef="#br0" timeOffset="2177.9617">10367 2756 20 0,'0'0'39'15,"0"0"-11"-15,0 0-14 16,0 0 9-16,0 0 35 16,0 0-26-16,0 0-1 0,-92 58-13 15,86-47-11-15,3 2 12 16,3-1-1-16,-4 3 14 15,4-10 9-15,0 0-11 16,-3 1 13-16,3-6-10 16,0 8-23-16,-3-2 11 15,0 6-11-15,-3 7-3 16,3 1 0-16,3 0-5 16,0 3 9-16,0 3-5 15,0-7 0-15,0-8-7 16,0 4 2-16,3-4-1 15,3 3 2-15,-3-9-2 16,0 1 0-16,0 0-1 0,1-4-10 16,2 1 10-16,0-3-16 15,4 4-15-15,2-4 6 16,4 0 0-16,6 0 10 16,0 0 0-16,-1-15-40 15,9-4-32-15,-9 2-36 16,-4 2-30-16</inkml:trace>
          <inkml:trace contextRef="#ctx0" brushRef="#br0" timeOffset="2660.3274">10400 2793 16 0,'0'0'87'0,"0"0"-7"15,0 0-48-15,0 0-2 16,0 0-4-16,0 0-10 16,0 0 20-16,-11 40 12 15,-2-23-11-15,-1-2 27 16,6-5-6-16,-1-4-14 15,2-3-21-15,4 2-12 16,0 1-1-16,0 0-10 16,3 0 0-16,0-3-6 15,0 3-32-15,0 4 8 16,0-4-6-16,0 0-7 16,0 8 4-16,0-2-26 15,-3 1-35-15,-4-7-84 0</inkml:trace>
          <inkml:trace contextRef="#ctx0" brushRef="#br0" timeOffset="4149.4647">10643 2875 42 0,'0'0'43'0,"0"0"-43"15,0 0-10-15,0 0-26 16,0 0 15-16,0 0 3 16,0 0 18-16,51-61 0 15,-46 61 0-15,-5 0 0 16,0 0 0-16,0 0 0 16,0 0 0-16,0 0 0 15,0 0 15-15,0 0 5 16,0 0-18-16,3 0 6 15,5 0-7-15,-2 0 1 16,-1 0 9-16,6 0-11 16,-6 0 1-16,1 0-1 15,-6 0 1-15,0 6 0 0,0-6 0 16,0 0 58-16,0 5 9 16,0-3-16-16,0 1-19 15,0 5-24-15,0 4-9 16,0 3 31-16,0-5-18 15,0 4-12-15,0-2 6 16,3-1-5-16,2 3-2 16,-3-2 0-16,-2-4 1 15,3 10 19-15,-3-5 2 16,0 4 17-16,0 4 9 16,0-2-24-16,-3 7 8 15,-4-9-22-15,4-4-10 16,0-1 0-16,3-12 0 0,0 0-10 15,0 0-4 1,0 0-21-16,0 0 19 0,0 0-2 16,0 0 18-1,0 0 5-15,0 0-4 0,0-6 14 16,0-5-15-16,0-8-29 16,0-7 13-16,0 1-8 15,6-7-8-15,1 6 12 16,-4 1-3-16,3 0 7 15,2 7 6-15,-6 4-9 16,4 4 9-16,0 10-12 16,1-8 22-16,-1 7 4 15,0-3-4-15,4 2 19 16,-1 2 4-16,-2-6-21 16,2 6 29-16,0 0-18 0,-2 0-4 15,-4 0-9-15,-3 0-3 16,0 0-3-16,0 6-2 15,0 1 8-15,0 11 33 16,0-4-7-16,0 4 6 16,0 1-6-16,0-5-25 15,0 3-1-15,0-4 0 16,3 0-1-16,7-7-1 16,-1 2 2-16,0-3-1 15,-2 1 1-15,-1 1-10 16,-3-7 10-16,-3 5-2 15,0-5-8-15,0 0 9 0,0 0 1 16,0 0 0-16,0 0 23 16,3 0-15-16,1 0-2 15,2 0-6-15,3-18-19 16,4-1-57-16,0-7 23 16,2 1 1-16,1 3 23 15,-3 7-16-15,-5 1 29 16,-5 8 16-16,2 6 21 15,-5 0 34-15,0 0-27 16,0 0-20-16,0 0-8 16,0 0-17-16,0 0 8 15,6 0 1-15,-1 0 3 16,6 6 5-16,-6-3 6 16,1 2 17-16,2 1 7 15,-8 0-5-15,0 0 10 0,0-6 2 16,0 3-11-16,0 3 20 15,0-1-11-15,0 6 10 16,0 3 11-16,0-3-55 16,0 3 5-16,0-2-6 15,0-1-27-15,0-3 8 16,0 5-14-16,0-8-22 16,11 3-1-16,-1 4-68 15,-4-12-73-15</inkml:trace>
        </inkml:traceGroup>
        <inkml:traceGroup>
          <inkml:annotationXML>
            <emma:emma xmlns:emma="http://www.w3.org/2003/04/emma" version="1.0">
              <emma:interpretation id="{B464FDF6-5685-4D9E-AC64-F620C78A6C7F}" emma:medium="tactile" emma:mode="ink">
                <msink:context xmlns:msink="http://schemas.microsoft.com/ink/2010/main" type="inkWord" rotatedBoundingBox="17311,17595 17669,17574 17670,17595 17313,17616"/>
              </emma:interpretation>
              <emma:one-of disjunction-type="recognition" id="oneOf1">
                <emma:interpretation id="interp5" emma:lang="en-US" emma:confidence="0">
                  <emma:literal>-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5209.221">11949 2611 41 0,'0'0'44'16,"0"0"7"-16,0 0 54 15,0 0 6-15,0 0-60 16,0 0-43-16,0 0 3 0,-6 0-11 16,6 0-7-1,0 0 7-15,0 0-14 0,0 0 14 16,0 0 13 0,0 0-4-16,3 0 7 0,8 0-15 15,13 0 32-15,3-6 11 16,8 5-34-16,2-5 1 15,5-5-11-15,-8 11-1 16,-2-9-6-16,-7 9 3 16,-6 0-3-16,-6 0 7 15,-5 0-13 17,-2 0 6-32,-6 0-8 0,5 0 4 0,-5 0 2 0,0 0 9 15,3 0-13-15,2 0-10 0,1 0-45 47,7 0 8-31,-4 0-63-16</inkml:trace>
        </inkml:traceGroup>
        <inkml:traceGroup>
          <inkml:annotationXML>
            <emma:emma xmlns:emma="http://www.w3.org/2003/04/emma" version="1.0">
              <emma:interpretation id="{76F9D0F7-456E-4144-A1F3-D3B104A83049}" emma:medium="tactile" emma:mode="ink">
                <msink:context xmlns:msink="http://schemas.microsoft.com/ink/2010/main" type="inkWord" rotatedBoundingBox="18212,17303 20516,17240 20536,17985 18232,18048"/>
              </emma:interpretation>
              <emma:one-of disjunction-type="recognition" id="oneOf2">
                <emma:interpretation id="interp10" emma:lang="en-US" emma:confidence="0">
                  <emma:literal>Mms</emma:literal>
                </emma:interpretation>
                <emma:interpretation id="interp11" emma:lang="en-US" emma:confidence="0">
                  <emma:literal>Mme</emma:literal>
                </emma:interpretation>
                <emma:interpretation id="interp12" emma:lang="en-US" emma:confidence="0">
                  <emma:literal>Mm:</emma:literal>
                </emma:interpretation>
                <emma:interpretation id="interp13" emma:lang="en-US" emma:confidence="0">
                  <emma:literal>Mm"</emma:literal>
                </emma:interpretation>
                <emma:interpretation id="interp14" emma:lang="en-US" emma:confidence="0">
                  <emma:literal>Mm?</emma:literal>
                </emma:interpretation>
              </emma:one-of>
            </emma:emma>
          </inkml:annotationXML>
          <inkml:trace contextRef="#ctx0" brushRef="#br0" timeOffset="6396.5999">12885 2454 12 0,'0'0'98'16,"0"0"-10"-16,0 0-9 15,0 0-20-15,0 0-10 0,0 0-13 16,0 0-19-16,-6 138-16 16,6-111-1-16,3 3 0 15,10 7 0-15,-1 2 13 16,-2 5-13-16,-4-7 0 16,2 1 9-16,-8-7-8 15,0-5 15-15,0-6 4 16,0-9-7-16,0-5 0 15,0 2-11-15,0-8-1 16,0 0 15-16,0 0-13 16,0 0-2-16,0 0-1 15,0-20-73-15,0-5-8 0,0-6-13 16,0-9 55-16,2 3-5 16,-2 0-13-16,0-3 13 15,0 4 9-15,0-1 21 16,-10-2 13-16,-6-5-6 15,4 6 7-15,-4 1 9 16,3 0-8-16,5 6 10 16,-3 5-2-16,8 7 4 15,3 5 0-15,0 2 1 16,0 6-14-16,0 1-11 16,0 5 1-16,14 0 8 15,-1 0-5-15,1 0-21 16,-4 11 10-16,-1 8 13 15,1 7 5-15,-4 6 39 16,-3-7 9-16,0 0 27 0,2-2-12 16,-3-4-9-16,7-4-20 15,4-4-28-15,-1-2 1 16,7 1 6-16,3-4-13 16,1 1 10-16,2-7-2 15,0 0-8-15,-3 0-8 16,0 0-5-16,-3 0 11 15,-9 0 2-15,-1 0-5 16,-7 0 5-16,1 0 0 16,2 0 0-16,1 0 13 15,2 0 7-15,3-18-4 16,5-1-6-16,-2-13-10 16,5-2-11-16,0 0-9 15,-3 6-21-15,-3 0 17 0,-7 13 15 16,-6 8 9-16,0 7 18 15,0 0-3-15,0 0-7 16,0 14 5-16,0 11-12 16,0 12 31-16,0 8-12 15,0 0-7-15,0 4-3 16,13-11-8-16,5 0 5 16,1-13 0-16,0-5-5 15,-6-4 10-15,0-10-11 0,-7 3 5 16,-3-3-6-1,-3 0 0-15,0-1 0 0,0 4 19 16,0 9 27-16,0 1 12 16,0 7-30-16,0-2-15 15,0 3-13-15,0-8-1 16,0-2-16-16,13-17-63 16,6 0-61-16,-5-6-140 0</inkml:trace>
          <inkml:trace contextRef="#ctx0" brushRef="#br0" timeOffset="7669.4648">13791 3020 22 0,'0'0'95'16,"0"0"-60"-16,0 0-5 15,0 0 33-15,0 0-18 16,0 0-28-16,0 0 8 16,-19-82 15-16,17 76 4 15,-1 0 16-15,0 1-19 16,3 0-15-16,0-1-2 16,0-3-22-16,0-3 5 15,0 4-7-15,0-8 0 0,0-5-1 16,0 2 1-16,3 0-8 15,5 1 0-15,3-1-16 16,-3 6-2-16,3-1-9 16,-9 9-2-16,4 5 24 15,2-6-10-15,-3 6 10 16,4 0 12-16,-2 0-25 16,2 6 26-16,-3 13 0 15,1 1 10-15,-1 3 34 16,-3-2-5-16,-3 3 13 15,3-3 2-15,-3-5-36 16,0-2-4-16,0-2-14 0,0-3 1 16,0-4 0-16,4 6-1 15,2-5 0-15,-3 2-1 16,3-2 2-16,1 6-2 16,-4-5 1-16,3 5 0 15,-3-6 4-15,-3-1-4 16,3-2 1-16,-3 2-1 15,4-5-3-15,-1 0-13 16,3 0-29-16,4 0-17 16,5-19 35-16,4-7 7 15,3 1-25-15,-3 0 18 16,-3 2 6-16,-3 9 3 16,-10 9 18-16,0 5 1 15,-3 0 44-15,0 0-9 16,0 0-6-16,0 0-15 0,0 0-15 15,0 0-10-15,0 0-29 16,3 0-4-16,2 0 42 16,3 0 1-16,-2 10 0 15,-4 4 22-15,6 4 5 16,-5 1 12-16,0 1-13 16,-3-2-8-16,3-5 13 15,-3-7-25-15,0 5-5 16,2-11 3-16,1 0-4 15,5 0 0-15,-2 0-14 16,7-5-15-16,1-20 23 16,5-7-56-16,3 1 0 15,0 0 13-15,-9 5-30 0,-3 12 75 16,-10 9 4 0,0 5 56-16,0 0 45 0,0 0-35 15,0 0-10-15,0 0-18 16,0 0-25-16,0 5 1 15,0 9-14-15,0-6 1 16,0 10 5-16,0-7-5 16,0 3 0-16,12 1 5 15,-2-4-6 1,2 0-25-16,-5-5 4 16,2 2-24-16,-6-2 10 0,4-1-17 15,-1-5-43-15,0 7-69 0</inkml:trace>
          <inkml:trace contextRef="#ctx0" brushRef="#br0" timeOffset="8164.1866">14823 2587 62 0,'0'0'15'0,"0"0"-15"16,0 0 30-16,0 0-20 16,0 0 38-16,0 0 19 15,0 0 16-15,136-27 10 0,-133 27 1 16,-3 0-29-1,3 0-7-15,-1 0-38 0,9 0-11 16,2 0 2-16,1-5-9 16,8 0 1-16,7 2-3 15,-1-8-42-15,-3 5-20 16,-2-2-21-16,-8 5 14 16,-8 3-16-16,-7 0-32 15,0 0 18-15,0 0-9 16</inkml:trace>
          <inkml:trace contextRef="#ctx0" brushRef="#br0" timeOffset="8571.9501">14735 2314 208 0,'0'0'59'0,"0"0"-13"16,0 0 96-16,0 0-50 16,0 0-53-16,0 0-12 15,0 0-5-15,60-62 17 16,-57 57 20-16,0 5-20 0,-3 0-16 15,3 0-22 1,4 0 0-16,2 0 8 16,4 0-9-16,3 5 1 0,6-5 8 15,3 0-7-15,10 0-2 16,-1 0 0 0,1 0-23-16,-3 0 3 15,-8 0-25-15,-2 0 2 0,-8 0 11 16,-9 0-21-16,-5 0-12 15,0 6-12-15,0 0-37 16,-16-1-128-16</inkml:trace>
        </inkml:traceGroup>
        <inkml:traceGroup>
          <inkml:annotationXML>
            <emma:emma xmlns:emma="http://www.w3.org/2003/04/emma" version="1.0">
              <emma:interpretation id="{4EC7830B-1BC5-4CAE-A615-6FBDF77DD0A6}" emma:medium="tactile" emma:mode="ink">
                <msink:context xmlns:msink="http://schemas.microsoft.com/ink/2010/main" type="inkWord" rotatedBoundingBox="21259,17073 21362,17888 20956,17939 20853,17125"/>
              </emma:interpretation>
              <emma:one-of disjunction-type="recognition" id="oneOf3">
                <emma:interpretation id="interp15" emma:lang="en-US" emma:confidence="0">
                  <emma:literal>3</emma:literal>
                </emma:interpretation>
                <emma:interpretation id="interp16" emma:lang="en-US" emma:confidence="0">
                  <emma:literal>]</emma:literal>
                </emma:interpretation>
                <emma:interpretation id="interp17" emma:lang="en-US" emma:confidence="0">
                  <emma:literal>J</emma:literal>
                </emma:interpretation>
                <emma:interpretation id="interp18" emma:lang="en-US" emma:confidence="0">
                  <emma:literal>,</emma:literal>
                </emma:interpretation>
                <emma:interpretation id="interp1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35955.0191">15503 2213 48 0,'0'0'62'16,"0"0"-9"-16,0 0-7 15,0 0-25-15,0 0 0 16,0 0 5-16,0 0-16 16,0 0-1-16,0-6-9 15,0 6 0-15,0 0 1 16,0 0-1-16,0 0 0 15,0 0 0-15,0-5-2 16,0 5 2-16,0 0 0 16,0-9-12-16,0 4 11 15,0-1 1-15,0 1 0 16,0-2 16-16,-3-1-10 16,0 2 16-16,-4 1-12 0,7 5-9 15,-3 0 16-15,3 0-17 16,0 0-13-16,0 0 0 15,0-6-19-15,0 6 0 16,0 0 9-16,0 0 9 16,0 0 13-16,0 0 1 15,3 0 0-15,4-6 32 16,2 4-19-16,1-2 14 16,-4 3-14-16,3-5-13 15,-2 6 18-15,5-7-18 16,-2 2 1-16,6 5 2 15,1 0-3-15,7-6-1 0,1 4 1 16,2-2-9-16,5 2 9 16,-7-4 1-16,3 0 0 15,-6 6 2-15,-6 0-3 16,0 0 0-16,-7 0-1 16,-2 0 1-16,-4 0 0 15,-3 0 0-15,3 0 2 16,-3 0 9-16,0 0-11 15,0 0 0-15,0 0 0 16,0 0-11-16,0 0 10 16,3 0-12-16,4 0 1 15,-4 0 11-15,3 0-10 16,0 0 4-16,-2 0-5 0,-1 0-9 16,-3 0 20-1,0 0-14-15,0 0 14 0,0 0 0 16,0 0 1-16,0 0 8 15,0 0 10-15,0 0-2 16,0 0 9-16,0 0-15 16,0 12 3-16,0-6 4 15,0 7-17-15,3 5 0 16,3 1 0-16,0 2 2 16,-2-8 5-16,2 4-7 15,-3 4 0-15,0-11 6 16,-3 4-3-16,2 3 6 15,-2-8-8-15,5 8 1 16,-5-9 13-16,3 3-15 16,0 4 13-16,0 2 1 0,0-5-13 15,-1 8-1-15,6-1 1 16,-5-2-1-16,3 3 6 16,-4 0-6-16,1-4 0 15,2 4 4-15,-2-6-4 16,-3 4 0-16,3 1 1 15,-3-5 7-15,0 4 10 16,0-4-17-16,0-3 10 16,0-4-2-16,0 7-8 15,0-10-1-15,2 5 0 16,1-4 0-16,0 7 4 16,2-6-3-16,-5 3-1 0,3 1 1 15,-3-4 1-15,0 0-2 16,0 0 0-16,0 2 0 15,0-2 3-15,0-2-2 16,0 2 0-16,0 3 15 16,0 3-16-16,0-4 8 15,0 3-6-15,-3 2-2 16,-5-6 10-16,3 5-10 16,-1-7 13-16,1 1 6 15,0 1-18-15,-1 1 17 16,3-8 1-16,-7 11-3 15,1-9 6-15,-1 9-14 16,-2-5 11-16,2 0 2 0,-2 9-20 16,-1-10 4-1,3 6-5-15,1-3 0 0,-1 4 0 16,4-6 0-16,3-6 3 16,-3 0 5-16,3 3-7 15,-4-3 5-15,1 0 8 16,-4 2-13-16,1-2 15 15,-7 0-7-15,4 0 4 16,-4 0 1-16,3 0-4 16,2 0 6-16,0 0-15 15,3-11-1-15,0 5 8 16,2-8-8-16,1 8 0 16,2 1 10-16,-5 0-10 0,5-4 6 15,-2 5-6 1,2 2 0-16,-2-4 8 0,-1 6-8 15,4-6 6-15,-1 6 3 16,0-5-8-16,3 5 3 16,0 0-4-16,0-3-6 15,0 3 5-15,0-3-32 16,0 1-29-16,0 2-11 16,0-5-3-16,3 5 21 15,2 0 6-15,-2-6 12 16,0 6 21-16,-3-8 1 15,5 4 5-15,1 1-39 16,-1-3-33-16,6-5-143 0</inkml:trace>
        </inkml:traceGroup>
        <inkml:traceGroup>
          <inkml:annotationXML>
            <emma:emma xmlns:emma="http://www.w3.org/2003/04/emma" version="1.0">
              <emma:interpretation id="{6B6E562E-5956-46BF-9F09-E532F1C1834E}" emma:medium="tactile" emma:mode="ink">
                <msink:context xmlns:msink="http://schemas.microsoft.com/ink/2010/main" type="inkWord" rotatedBoundingBox="22242,16893 23457,16768 23529,17471 22314,17595"/>
              </emma:interpretation>
              <emma:one-of disjunction-type="recognition" id="oneOf4">
                <emma:interpretation id="interp20" emma:lang="en-US" emma:confidence="0">
                  <emma:literal>ow</emma:literal>
                </emma:interpretation>
                <emma:interpretation id="interp21" emma:lang="en-US" emma:confidence="0">
                  <emma:literal>onw</emma:literal>
                </emma:interpretation>
                <emma:interpretation id="interp22" emma:lang="en-US" emma:confidence="0">
                  <emma:literal>own</emma:literal>
                </emma:interpretation>
                <emma:interpretation id="interp23" emma:lang="en-US" emma:confidence="0">
                  <emma:literal>aw</emma:literal>
                </emma:interpretation>
                <emma:interpretation id="interp24" emma:lang="en-US" emma:confidence="0">
                  <emma:literal>omw</emma:literal>
                </emma:interpretation>
              </emma:one-of>
            </emma:emma>
          </inkml:annotationXML>
          <inkml:trace contextRef="#ctx0" brushRef="#br0" timeOffset="38813.7127">17041 2182 22 0,'0'0'20'0,"0"0"0"16,0 0 6-16,0 0-25 15,0 0 0-15,0 0 0 16,0 0-1-16,-69 25 39 16,56-19 49-16,4-1 7 15,2-1-6-15,4 2-30 16,3-1-27-16,-3 0-9 0,3 4-14 16,0 8 1-16,0 3-10 15,0-1 0-15,0 7 5 16,0 5-5-16,0 6 1 15,0-6 5-15,0 5-6 16,0-4 0-16,0-4-1 16,13-5-23-16,2-10-5 15,4 0-4-15,3-8 16 16,4-5 16-16,2 0-20 16,0 0 13-16,4-18-18 15,0-12-22-15,1-7-31 0,-1-2 7 16,-7-12 4-16,-9 2 28 15,-7 4 35-15,-9 0 5 16,0 3 36-16,0 4-5 16,-22 10 41-16,0 4 46 15,-2 6-29-15,-1 4-8 16,3 2-22-16,-2 12 2 16,6 0-29-16,3 0-32 15,2 0-1-15,7 12-42 16,6 7-26-16,0 7-22 15,28-7-52-15,-4-1-55 0</inkml:trace>
          <inkml:trace contextRef="#ctx0" brushRef="#br0" timeOffset="40309.3773">17207 1856 28 0,'0'0'56'16,"0"0"-7"-16,0 0-29 15,19 162 5-15,3-117-24 16,0 0 0-16,1-2 18 15,-1-6-9-15,-7-7-4 16,-2-1 8-16,-7-7-13 16,-3-7 42-16,-3-1 18 15,0-3-16-15,0 0-4 0,0-2-28 16,0 2-5-16,0 1-4 16,0-6-4-16,4 1 0 15,2 6 0-15,0 0 0 16,4-1 3-16,-4-1-3 15,0 3 0-15,1-8-7 16,-4 0-3-16,3-4 4 16,-3-2-14-16,0 0-7 15,4 0 26-15,2 0-22 16,1 0 23-16,1-14-8 16,6-6 0-16,-1-10-23 15,-5-2 8-15,5 0-29 16,-5-4 5-16,-6 5 47 0,-2 2 13 15,-3 4-2 1,0 9-11-16,0-5 1 0,0 2 13 16,0 8 8-1,0-1 43-15,0 0-19 0,0 10 2 16,0-4-5-16,0 0-37 16,0 6-6-16,0 0 0 15,0 0-19-15,0 0 6 16,0 0-36-16,0 0-8 15,0 6 32-15,0 14 25 16,0-1 2-16,0 4 38 16,0 3-11-16,8-1 1 15,-3 1-17-15,1-1-6 16,4-7-2-16,-1 1-5 16,4 0 0-16,2-1 12 0,4 2-11 15,-3-7 18-15,3 0-18 16,-3-6 9-16,0-1-10 15,-4 6-20-15,1-12 19 16,0 5-1-16,-4-3 2 16,-1-2-1-16,6 0 2 15,-4 0-1-15,-1 0 0 16,1 0-14-16,1 0 13 16,0 0 1-16,-3-7 0 15,3-5 2-15,0 1-2 16,0 3 0-16,-3-10 10 15,-2 10-10-15,1-9 0 16,-1 2-10-16,-3-1-4 0,0 2 4 16,4-12-39-1,-4 6 10-15,-3-5 13 0,0 5 6 16,0 4 8-16,0-2 7 16,0 4 5-16,0 2 52 15,-3 11 17-15,-1-5-11 16,1 6 1-16,0 0-23 31,3 0-8-31,0 0-28 0,0 0 0 0,0 0-2 16,0 0-18-16,0 0-36 15,0 0 10-15,0 6 21 16,0 13 24-16,0 7-5 0,0-1 6 16,3 1 3-1,-3 4 3-15,3-4 4 0,-3-1 5 16,4-5-14-1,2 3 7-15,0-10-8 32,4 2 0-32,6-4 13 15,-1 1-12-15,4-7 12 0,0-3 6 0,3 2-19 0,-3-4 9 16,0 0-9-16,-3 0 0 16,-3 0 0-16,-1-11 13 15,1-12 10-15,-7-5-1 16,-4-10-22-16,1 2 12 15,-3-4-12-15,0-8 0 16,0 3 15-16,0 6-15 16,0 1 0-16,0 7 0 0,0 6 1 15,0 2-2-15,0 16 1 16,0-8-19-16,0 12 19 16,5 3-19-16,-5 0-17 15,0 0-33-15,3 0-49 16,0 0 51-16,-3 12-19 15,2 1-50-15</inkml:trace>
        </inkml:traceGroup>
        <inkml:traceGroup>
          <inkml:annotationXML>
            <emma:emma xmlns:emma="http://www.w3.org/2003/04/emma" version="1.0">
              <emma:interpretation id="{37CD84CB-332B-47E2-ACB5-415CFA98BC5B}" emma:medium="tactile" emma:mode="ink">
                <msink:context xmlns:msink="http://schemas.microsoft.com/ink/2010/main" type="inkWord" rotatedBoundingBox="23833,17302 24251,17277 24264,17502 23846,17526"/>
              </emma:interpretation>
              <emma:one-of disjunction-type="recognition" id="oneOf5">
                <emma:interpretation id="interp25" emma:lang="en-US" emma:confidence="0">
                  <emma:literal>m</emma:literal>
                </emma:interpretation>
                <emma:interpretation id="interp26" emma:lang="en-US" emma:confidence="0">
                  <emma:literal>M</emma:literal>
                </emma:interpretation>
                <emma:interpretation id="interp27" emma:lang="en-US" emma:confidence="0">
                  <emma:literal>n</emma:literal>
                </emma:interpretation>
                <emma:interpretation id="interp28" emma:lang="en-US" emma:confidence="0">
                  <emma:literal>u</emma:literal>
                </emma:interpretation>
                <emma:interpretation id="interp2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41322.8358">18491 2434 33 0,'0'0'77'0,"0"0"30"15,0 0-14-15,0 0-25 16,0 0-53-16,0 0-13 16,0 0 14-16,-24-114-16 15,24 114-8-15,0 0-8 16,0 0-10-16,0 0 17 15,0 0-2-15,0 0 11 16,0 0-1-16,0 0 7 16,0 0-6-16,0 12 7 15,0 2 10-15,0-6 8 16,2 10-2-16,1-5 4 16,0 5-5-16,0-4-22 15,0-3 7-15,4-3-7 16,-4-2-18-16,3-6 18 0,-3 6-6 15,0-6 6-15,-3 0 4 16,4 0-3-16,-4 0-1 16,3 0 8-16,0 0-7 15,0 0 19-15,7 0-11 16,2-14 0-16,7-3-9 16,0-3-23-16,0-5-10 15,0 5-22-15,-6 3 22 16,-7 2 32-16,-3 9 1 15,-3 1 14-15,0-1 21 16,0 6-7-16,0 0 17 16,0 0-22-16,0 0-23 15,0 0-8-15,0 0-14 0,0 6 18 16,3 5 3-16,7 1 2 16,-1 2-1-16,-4-6 1 15,6 3 1-15,-8-4 2 16,2-1-3-16,0-1-1 15,-2-3 3-15,0-2 4 16,-3 0-4-16,6 0-3 16,-1 0-1-16,6 0 0 15,2-5-28-15,4-10 27 16,7-10-14-16,0 5-13 16,-5 1 7-16,-7 7 11 15,-5 7 11-15,-7-1 31 0,0 6 37 16,0 0 4-16,0 0-30 15,0 0-22 1,-3 0-8-16,-4 6-12 0,1 11 0 16,0 2 6-16,2 7-6 15,4 0 1-15,0-1 4 16,0 1-5-16,10-9 0 16,9 2-13-16,0-5-9 15,-3-2-8-15,-4-4-15 16,-6-5-4-16,1 0 0 15,-7-3-16-15,0 0-5 16,0 0-129-16</inkml:trace>
        </inkml:traceGroup>
      </inkml:traceGroup>
      <inkml:traceGroup>
        <inkml:annotationXML>
          <emma:emma xmlns:emma="http://www.w3.org/2003/04/emma" version="1.0">
            <emma:interpretation id="{BC801075-95E3-4B05-AFFC-1D2392C696D9}" emma:medium="tactile" emma:mode="ink">
              <msink:context xmlns:msink="http://schemas.microsoft.com/ink/2010/main" type="line" rotatedBoundingBox="22851,17872 23926,17712 24043,18495 22967,18655"/>
            </emma:interpretation>
          </emma:emma>
        </inkml:annotationXML>
        <inkml:traceGroup>
          <inkml:annotationXML>
            <emma:emma xmlns:emma="http://www.w3.org/2003/04/emma" version="1.0">
              <emma:interpretation id="{5E1F5C0D-9949-4BA9-875E-85842483E474}" emma:medium="tactile" emma:mode="ink">
                <msink:context xmlns:msink="http://schemas.microsoft.com/ink/2010/main" type="inkWord" rotatedBoundingBox="22851,17872 23926,17712 24043,18495 22967,18655"/>
              </emma:interpretation>
              <emma:one-of disjunction-type="recognition" id="oneOf6">
                <emma:interpretation id="interp30" emma:lang="en-US" emma:confidence="0">
                  <emma:literal>at</emma:literal>
                </emma:interpretation>
                <emma:interpretation id="interp31" emma:lang="en-US" emma:confidence="0">
                  <emma:literal>out</emma:literal>
                </emma:interpretation>
                <emma:interpretation id="interp32" emma:lang="en-US" emma:confidence="0">
                  <emma:literal>one</emma:literal>
                </emma:interpretation>
                <emma:interpretation id="interp33" emma:lang="en-US" emma:confidence="0">
                  <emma:literal>ot</emma:literal>
                </emma:interpretation>
                <emma:interpretation id="interp34" emma:lang="en-US" emma:confidence="0">
                  <emma:literal>oft</emma:literal>
                </emma:interpretation>
              </emma:one-of>
            </emma:emma>
          </inkml:annotationXML>
          <inkml:trace contextRef="#ctx0" brushRef="#br0" timeOffset="42601.6379">17689 3398 35 0,'0'0'115'15,"0"0"1"-15,0 0-23 16,0 0-5-16,0 0 6 16,0 0 16-16,0 0-11 15,-57-41-19-15,45 41-28 16,-1 0-52-16,4 0-1 16,-1 11-9-16,1 9-13 15,6 3 23-15,3 4-1 16,0 10-9-16,0-5 10 15,6-1-10-15,6-6 10 16,-5 1-2-16,-1-16 2 0,-3-1 3 16,0-3-3-16,-3-6 7 15,4 0-7-15,2 0-1 16,3 0-11-16,10 0-31 16,10-7 28-16,2-11 14 15,7-2-31-15,-3-5-5 16,-8 2 16-16,-8 4-15 15,-6-2 22-15,-10-3 14 16,-3 3 4-16,0-4 55 16,0-4 2-16,-10 9 0 15,-7-5 4-15,-7 0-32 16,-1 5-1-16,-2 2-6 0,-2 5-26 16,1 0 16-16,6 11-16 15,3 2-1-15,3 0-10 16,4 15-41-16,2 16 11 15,7 0-40-15,3-1-26 16,0 5-17-16,9 2-47 16,14-5-23-16,-11-8-4 0</inkml:trace>
          <inkml:trace contextRef="#ctx0" brushRef="#br0" timeOffset="41985.9939">17594 2870 3 0,'0'0'121'0,"0"0"57"15,0 0-12-15,0 0-39 16,0 0-34-16,0 0-20 16,0 0 3-16,-25 0-11 15,25 0-35-15,0 0 4 16,0 0-34-16,0 0-6 0,0 0 6 16,0 0-24-1,0 0 6-15,0 0-6 0,3 0-17 16,10 0 34-16,9 0 7 15,13-5 0-15,9 5 14 16,10-9-13-16,12 3-1 16,2 0 0-16,2-5 0 15,-7 3 0-15,-6 3 1 16,-8-1-1-16,-5-2 0 16,-6 4-26-16,0-5 7 15,-6 4-7-15,-1-9-19 16,-2 1 38-16,-7 3-25 15,-8 1-14-15,-3 4 30 0,-8 5-6 16,-3 0 22-16,0 0-17 16,0 0-45-16,-22 5-36 15,-6 14-107-15</inkml:trace>
          <inkml:trace contextRef="#ctx0" brushRef="#br0" timeOffset="43025.3975">17852 3158 329 0,'0'0'89'16,"0"0"-28"-16,0 0 22 15,0 0-18-15,0 0-25 16,0 0-40-16,0 0-18 16,-11-17-16-16,11 17-47 15,2 0 41-15,7 0 24 16,1 0 10-16,-4 6 5 16,0 5 1-16,1 4-6 15,-4-4 5-15,3 8 2 0,0-4 19 16,1 8-1-16,-1-3-9 15,4 5 13-15,2 6-22 16,1 0 10-16,6 0-6 16,0-6-4-16,0 1-1 15,0 1 0-15,-4-14-34 16,-2-2-3-16,-5-5-25 16,3-6-30-16,-5 0-43 15,-4 0-60-15</inkml:trace>
          <inkml:trace contextRef="#ctx0" brushRef="#br0" timeOffset="43614.1614">18086 2952 191 0,'0'0'225'0,"0"0"-217"16,0 0 11-16,0 0-19 15,0 0 0-15,0 0-3 16,0 0-16-16,43-31 18 16,-29 31-1-16,-6 0-33 15,-2 0 35-15,-6 11 0 0,5-5 39 16,-5 8 29-16,0-2-15 15,2 1-11-15,-2-1 1 16,3 7-8-16,3 7-6 16,-3 0-13-16,7 4-15 15,-1 2 20-15,4-2-20 16,-1 2 6-16,4 0 3 16,0-2-1-16,-3 4 22 15,-1-2-16-15,1-7 4 16,-7 0-14-16,4-8-4 15,-4 2-1-15,3-4 14 16,-2 2-14-16,2-3 1 16,1-1-1-16,-1-3 0 15,1-2 2-15,-1 4-2 16,1-6-5-16,1 3 3 0,0-4-6 16,-3 0-2-16,-2 1-6 15,4-6-11-15,-1 0 11 16,1 0-3-16,-1 0 12 15,1 0-2-15,6 0-17 16,2 0 0-16,8-11-7 16,5-3-33-16,4-12-16 15,3-5-74-15,-10 6-39 16</inkml:trace>
          <inkml:trace contextRef="#ctx0" brushRef="#br0" timeOffset="44078.896">18195 3324 35 0,'0'0'105'16,"0"0"54"-16,0 0 7 0,0 0-32 16,0 0-22-16,0 0-28 15,0 0-52-15,0 0-15 16,0 0 3-16,0 0-20 15,13 0-2-15,6 0-7 16,12 0 9-16,4 0 2 16,6 0-2-16,-3-6 0 15,-3 1 0-15,-8 5-7 16,-5-6 6-16,-6-1 0 16,0 5 1-16,-7-3 2 15,1-1-1-15,-4 6 7 16,-6-6 3-16,3 0-11 15,-3 4 0-15,0-4-23 0,0-6-88 16,0 6-151-16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9:17.33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00C9F2-08A7-4D6A-9222-385465E8AB79}" emma:medium="tactile" emma:mode="ink">
          <msink:context xmlns:msink="http://schemas.microsoft.com/ink/2010/main" type="writingRegion" rotatedBoundingBox="19514,5835 22768,6069 22638,7883 19384,7650"/>
        </emma:interpretation>
      </emma:emma>
    </inkml:annotationXML>
    <inkml:traceGroup>
      <inkml:annotationXML>
        <emma:emma xmlns:emma="http://www.w3.org/2003/04/emma" version="1.0">
          <emma:interpretation id="{BB39A354-C15C-4927-8457-446434658180}" emma:medium="tactile" emma:mode="ink">
            <msink:context xmlns:msink="http://schemas.microsoft.com/ink/2010/main" type="paragraph" rotatedBoundingBox="19514,5835 22768,6069 22726,6657 19472,6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122350-F846-4028-8EBA-EAF5E8CEFAC2}" emma:medium="tactile" emma:mode="ink">
              <msink:context xmlns:msink="http://schemas.microsoft.com/ink/2010/main" type="line" rotatedBoundingBox="19514,5835 22768,6069 22726,6657 19472,6423"/>
            </emma:interpretation>
          </emma:emma>
        </inkml:annotationXML>
        <inkml:traceGroup>
          <inkml:annotationXML>
            <emma:emma xmlns:emma="http://www.w3.org/2003/04/emma" version="1.0">
              <emma:interpretation id="{FB5388BD-716B-46EE-BDA8-628DB591A124}" emma:medium="tactile" emma:mode="ink">
                <msink:context xmlns:msink="http://schemas.microsoft.com/ink/2010/main" type="inkWord" rotatedBoundingBox="19514,5835 21683,5991 21641,6579 19472,6423"/>
              </emma:interpretation>
              <emma:one-of disjunction-type="recognition" id="oneOf0">
                <emma:interpretation id="interp0" emma:lang="en-US" emma:confidence="0">
                  <emma:literal>FINK</emma:literal>
                </emma:interpretation>
                <emma:interpretation id="interp1" emma:lang="en-US" emma:confidence="0">
                  <emma:literal>FINIY</emma:literal>
                </emma:interpretation>
                <emma:interpretation id="interp2" emma:lang="en-US" emma:confidence="0">
                  <emma:literal>FIMK</emma:literal>
                </emma:interpretation>
                <emma:interpretation id="interp3" emma:lang="en-US" emma:confidence="0">
                  <emma:literal>FINIK</emma:literal>
                </emma:interpretation>
                <emma:interpretation id="interp4" emma:lang="en-US" emma:confidence="0">
                  <emma:literal>FNK</emma:literal>
                </emma:interpretation>
              </emma:one-of>
            </emma:emma>
          </inkml:annotationXML>
          <inkml:trace contextRef="#ctx0" brushRef="#br0">736 360 82 0,'0'0'88'16,"0"0"-73"-16,0 0-4 0,0 0 56 16,0 0 29-16,0 0-45 15,0 0-41-15,8 0 4 16,-6 0-1-16,-2 0 23 16,0 0 8-16,4 0-18 15,-4 0 8-15,0 0-3 16,0 0-13-16,0 0 6 15,8 0-24-15,4 0-14 16,14-2 13-16,8-6-24 16,6 0-1-16,3 0-13 15,1-1-16-15,-7 3 41 16,-9 0-27-16,-4 1-6 16,-10 3 19-16,-5-1 7 0,-4 3 21 15,-5 0 6 1,0 0 35-16,0 0 14 0,0 0-17 15,0 0-14-15,-2 0 5 16,-1 0-19-16,0 0-10 16,1 0-56-16,-5 0-124 15,4 0-75-15</inkml:trace>
          <inkml:trace contextRef="#ctx0" brushRef="#br0" timeOffset="665.6631">793 179 87 0,'0'0'90'15,"0"0"-8"-15,0 0 12 16,0 0 2-16,0 0-37 16,0 0-28-16,0 0-4 15,-9 0-12-15,9 0-2 16,0 0-13-16,0 0-3 0,0-3 1 16,0 3-9-16,0 0-5 15,0-2 16 1,0 2 0-16,0-2 0 0,0 2 12 15,0 0-12-15,0-3 0 16,12 0-10-16,8-1 3 16,6-3 7-16,5 2 0 15,6-2 2-15,-2 2-2 16,-3 0-4-16,-9 2 3 16,-3 0-9-16,-6 3 5 15,-4 0 5-15,-2 0 0 16,-6 0 0-16,-2 0 0 15,0 0 0-15,0 0 0 16,0 0-11-16,0 0-17 16,0 0 5-16,3 0-7 0,4 0-2 15,-2 0 19-15,7 0-24 16,-1 0-15-16,9 0-23 16,-3-5-9-16,-2 0-34 0</inkml:trace>
          <inkml:trace contextRef="#ctx0" brushRef="#br0" timeOffset="-521.8474">818 549 71 0,'0'0'141'0,"0"0"-64"16,0 0-5-16,0 0-4 16,0 0-12-16,0 0-39 15,0 0-17-15,0-33-14 16,0 29 7-16,0-4 7 16,0 4 0-16,0-1 20 15,0 0 10-15,0-1 18 16,0 1-24-16,0 1 17 15,0-2-8-15,0 3-10 0,0 0-1 16,0 3-22 0,0 0-1-16,0 0-6 0,0 0-29 15,0 0 7-15,0 0-1 16,0 0 5-16,0 0 25 16,-2 0 0-16,2 0 12 15,-3 0 14-15,3 0-26 16,0 0 7-16,0 0-7 15,0 0-41-15,0-5-48 16,0-2-127-16,0-6-77 0</inkml:trace>
          <inkml:trace contextRef="#ctx0" brushRef="#br0" timeOffset="1838.4673">1325 461 77 0,'0'0'73'0,"0"0"28"16,0 0-6-16,0 0-35 0,0 0-10 16,0 0-25-16,0 0-12 15,8-45-3-15,-1 28-10 16,1-7 8-16,-3 1-8 15,-2 0 37-15,1 2 8 16,-4-3-20-16,2 2-14 16,-2-2-11-16,3 4-4 15,0-2 4-15,-1 10 0 16,1 0 0-16,4 2-1 16,-2-2-32-16,0 5 8 15,5-1 6-15,-5 3-5 16,4-3 22-16,-3 3-5 0,2 0 7 15,-4 0 1-15,1-2-1 16,0 3 0-16,5 1 0 16,-5 1-15-16,3-1 15 15,-1 3-1-15,-2 0-15 16,3 0 7-16,-1 0-8 16,1 3 5-16,1 6-5 15,-1 3-10-15,-1-2 18 16,-2 1 8-16,-5 1 1 15,3 5 4-15,-3-3-4 16,0 6 18-16,0 2-5 16,0-2-12-16,0 4 11 15,0 1-5-15,0 1-7 0,0 7 15 16,0-4 25 0,0 8-14-16,0-4-14 0,0 1-12 15,0-9 22-15,0-5-21 16,0-11 15-16,0-4 19 15,0-2-25-15,0-3 10 16,0 0 9-16,0 0-2 16,0 0 5-16,0-17-32 15,2-15-5-15,10-4-13 16,3-8-10-16,-2 0 28 16,5 1-6-16,-4 2 6 15,1 3 0-15,-4 5-8 16,1 10 8-16,-7 5 29 15,-1 8-14-15,-1 3-6 16,-3 6-9-16,0 1 1 0,0-4 15 16,0 4-16-16,2 0 1 15,1 0-2-15,2 0-18 16,5 0 3-16,0 0 0 16,5 0-4-16,-6 0 18 15,-1 0-34-15,-5 12-3 16,-3-2 32-16,0 2 1 15,0 0 6-15,3 2 1 16,-3-1 0-16,0 2 11 16,0-2-11-16,6 3 0 15,0 0 10-15,-1 0-11 16,7-2 0-16,-4-2-1 0,1 3-6 16,-1-8 6-16,-4-2 1 15,2-2 0-15,-6 0 4 16,0-3 2-16,2 0-6 15,-2 0 9-15,0 0-8 16</inkml:trace>
          <inkml:trace contextRef="#ctx0" brushRef="#br0" timeOffset="1932.0251">1842 319 245 0,'3'0'-34'0,"0"-13"-109"0</inkml:trace>
          <inkml:trace contextRef="#ctx0" brushRef="#br0" timeOffset="3902.7576">1965 319 36 0,'0'0'44'16,"0"0"3"-16,0 0 1 15,0 0-22-15,0 0 0 16,0 0-16-16,0 0-10 16,-16-16 0-16,16 16 0 15,0 0 0-15,0 0 1 16,0 0 7-16,0 0 17 15,0 0-3-15,0-2 9 16,0 2 28-16,0 0-17 16,0 0-3-16,0 0-7 15,0 0-18-15,-4 0 7 16,4 0-21-16,0 0-1 0,0 0 1 16,0 0-19-16,0 0 4 15,0 0 4-15,0 0 4 16,0 0 6-16,0 2 1 15,0 3 0-15,0-2 10 16,0-1-8-16,0 4 5 16,0-1 0-16,0 3-6 15,0 0 12-15,0 2-13 16,0 0 1-16,0 0 0 16,0-1 1-16,0-5-4 15,0 1 2-15,0-5-4 16,0 3 4-16,0-3 1 0,0 0 0 15,0 3 8-15,0-3-8 16,0 0 4-16,0 0 5 16,0 0-10-16,0 0 6 15,0 3-6-15,0-3-2 16,0 2 2-16,0-2-18 16,0 0 0-16,4 0-13 15,-1 0 1-15,2 0 30 16,-2 0 0-16,-1 0 0 15,-2 0 16-15,0 0-15 16,3 0 32-16,-3 0 3 16,0 0-16-16,4 0 6 15,1 0-23-15,1-2-3 0,3-8 0 16,6-4-14 0,-2 1 0-16,4 3-7 0,-5 0-26 15,-4 2 47-15,-5 5 0 16,1 3 9-16,-4 0 2 15,0 0-11-15,0 0 15 16,0 0-4-16,0 0-11 16,0 0-7-16,0-4-22 15,0 3-31-15,3-1-41 16,17-12-48-16,0 5-9 16</inkml:trace>
          <inkml:trace contextRef="#ctx0" brushRef="#br0" timeOffset="4849.5147">1969 140 18 0,'0'0'122'0,"0"0"-32"16,0 0-8-16,0 0-7 16,0 0-26-16,0 0-39 15,0 0-3-15,0-10-7 16,0 10-6-16,0 0 5 16,0 0-5-16,0 0 6 0,0 0 0 15,0 0-3-15,0 0 3 16,0 0 8-16,0 0 0 15,0 5 25-15,0 3-4 16,0 4-8-16,0 2-10 16,0 1-10-16,0 4 15 15,0-2-16-15,0 1 1 16,0-2 0-16,0-3-1 16,0-3 0-16,0-3 0 15,0 1 0-15,0 3 0 16,0-3 0-16,0 3 1 15,-4-8 11-15,1 4 1 16,3-2-5-16,0-2-5 16,0-3-3-16,0 2 0 0,0 2-6 15,0-3-5 1,0 2 11-16,-2 2-7 0,2 0 7 16,-3 0 0-16,0 0-11 15,1 0 10-15,2 2-6 16,0-6-19-16,0-1 6 15,0 0-13-15,-3 0-24 16,3 0-78-16,0-10-154 0</inkml:trace>
          <inkml:trace contextRef="#ctx0" brushRef="#br0" timeOffset="-2928.1808">5 26 1 0,'0'0'6'0,"0"0"23"15,0 0 23-15,0 0 10 16,0 0-11-16,0 0-1 16,9-5-1-16,-9 2-13 15,0 1-7-15,-3-2-6 0,-1 3 12 16,2-2 7-1,-1 1-19-15,0-1 6 0,1 0 17 16,2 3-19-16,0-3-2 16,0 3-15-1,0 0 9-15,0 0 28 0,0 0-5 16,0 0 3-16,0 0-12 16,0 0-24-16,0 0 8 15,0 0-16-15,0 0-1 16,0 0 0-16,0 0-15 15,0 0 1-15,0 0-4 16,0 0-21-16,0 0 26 16,0 0 2-16,0 0 11 15,0 0 13-15,0 0-1 16,0 0 12-16,0 0 2 0,0 0-11 16,0 0 11-16,0 0-17 15,0 0-8-15,0 0-2 16,0 0-19-16,0 0-2 15,0 0-17-15,0 6 17 16,8 3 20-16,-2 5 2 16,2-4 0-16,-5 1 3 15,-3-1-3-15,0-1 0 16,0 3 0-16,0 6 0 16,0 7 6-16,0-1-5 15,0 10 6-15,0 0-4 16,0-1-2-16,0-2-1 15,0-2 0-15,0-6-3 0,0-5 2 16,7-2 1-16,-5-6 0 16,-2-4-1-16,0-2 2 15,0 1-1-15,0 1 0 16,0-1 1-16,0 0 10 16,0 0-11-16,0-2 1 15,0 1-2-15,0 0-4 16,0-3 5-16,0-1-8 15,0 3-6-15,0 1 14 16,0-4 0-16,0 2 0 16,0-2 2-16,0 0-1 15,0 0-1-15,0 0 0 16,0 0 1-16,0 0 1 16,0 0-2-16,0 0-18 15,0 0-26-15,0 0-50 0,8 0-20 16,4-15-68-16,-4-3-40 0</inkml:trace>
          <inkml:trace contextRef="#ctx0" brushRef="#br0" timeOffset="-1830.0759">-53-21 9 0,'0'0'56'0,"0"0"3"15,0 0 3-15,0 0-8 0,0 0-1 16,0 0-1-16,0 0-25 16,3-15 2-16,-3 15-6 15,0 0-8-15,0 0 18 16,0 0-22-16,0 0-2 15,0 0 3-15,0 0-12 16,0 0 0-16,0 0 0 16,0 0 0-16,0 0 9 15,0 0-9-15,0 0 8 16,0 0 23-16,0 0-11 16,3-3-3-16,6 3-17 15,-1 0 0-15,7 0 3 0,5-2-3 16,4 2 1-16,4 0 6 15,1-3-7-15,2 1 0 16,-2-1-1-16,-4-2 0 16,-5 2 0-16,-2 1 2 15,-6-1-1-15,-4 3 1 16,-2 0 0-16,0 0-1 16,-4-1 0-16,1 1 0 15,-3 0 0-15,4 0 0 16,1 0 0-16,3 0-1 15,2 0 2-15,0-4-2 16,0 4 1-16,-5 0 0 16,0 0-7-16,-1 0 6 0,-1 0 1 15,2 0-1-15,1 0-1 16,3 0 2-16,-1-3-8 16,1 1-20-16,-3-1 5 15,-4 3-13-15,1 0 6 16,-3 0 8-16,0 0-41 15,0 0-60-15,0 0-106 0</inkml:trace>
          <inkml:trace contextRef="#ctx0" brushRef="#br0" timeOffset="-1251.6318">86 251 3 0,'0'0'29'0,"0"0"-2"0,0 0 4 16,0 0 18-16,0 0 1 15,0 0-5-15,0 0 13 16,13 0 2-16,-9 0 12 16,2 0-2-16,-1 0-37 15,2 0-9-15,1 0-14 16,0 0-9-16,-2 0 6 16,-3 0-7-16,0 0 0 15,-1 0-1-15,1 0-3 16,4 0 4-16,-5 0 0 0,6 0-1 15,4 0 1-15,3 0 0 16,2 0 0-16,1 0-1 16,-1 0-5-16,-1 0 6 15,-1 0 0-15,-6-1 0 16,-1 1 0-16,-5-4 0 16,-3 4 1-16,2 0 7 15,-2 0-8-15,0 0 0 16,0 0-1-16,0 0-6 15,0 0 7-15,4 0-32 16,2 0-27-16,6 0 11 16,13 0-2-16,-2-5-50 15,-3 0-63-15</inkml:trace>
        </inkml:traceGroup>
        <inkml:traceGroup>
          <inkml:annotationXML>
            <emma:emma xmlns:emma="http://www.w3.org/2003/04/emma" version="1.0">
              <emma:interpretation id="{20ADE917-2E20-4F5F-8C20-D3F366A5756B}" emma:medium="tactile" emma:mode="ink">
                <msink:context xmlns:msink="http://schemas.microsoft.com/ink/2010/main" type="inkWord" rotatedBoundingBox="22057,6091 22763,6142 22737,6504 22031,6454"/>
              </emma:interpretation>
              <emma:one-of disjunction-type="recognition" id="oneOf1">
                <emma:interpretation id="interp5" emma:lang="en-US" emma:confidence="1">
                  <emma:literal>a</emma:literal>
                </emma:interpretation>
                <emma:interpretation id="interp6" emma:lang="en-US" emma:confidence="0">
                  <emma:literal>u</emma:literal>
                </emma:interpretation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o</emma:literal>
                </emma:interpretation>
                <emma:interpretation id="interp9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6232.7482">2696 218 13 0,'0'0'74'0,"0"0"-19"0,0 0-12 16,0 0 0-16,0 0-1 16,0 0-7-16,0 0-2 15,-29-46 14-15,23 43 8 16,1 0-20-16,2 0 1 16,1 3-13-16,-5 0-7 15,2 0-6-15,-5 0-10 16,2 0 0-16,0 0 0 15,-4 0-3-15,3 3 3 16,1 5 2-16,0-1-1 16,-4 3 37-16,0 2-32 0,-3-2 2 15,7 3-8-15,0-3-10 16,4 4 10 0,-1-2 0-16,0 5 0 0,2-1 10 15,-4 2-10-15,5-2-1 16,2-5 0-16,-3 1-3 15,3-1 4-15,-3-1 0 16,1 0 7-16,-5 4 19 16,4-5-26-16,3 1 0 15,0 2 0-15,0 0-17 16,0-1 15-16,0-1-13 16,0 4-2-16,0-5 5 15,7-1-12-15,1 2 15 0,-3-4-4 16,2-2 4-1,-2 1 9-15,-2-5 0 0,2 0-2 16,5 0-25-16,0 0-5 16,5 0 30-16,2-1 0 15,3-11-8-15,4-2 10 16,-1-5 0-16,0-1-20 16,-3-1-2-16,-6-3 9 15,-2 1 13-15,-4 3-1 16,-5-3 1-16,-3 2 7 15,0 1 19-15,0 0 10 16,0 3 7-16,0 1-27 16,0 1-15-16,-5 4 1 15,-1 1 4-15,2 3 5 16,2 0-11-16,2 6 0 0,0 1 0 16,0-4-13-16,0 4-4 15,-3 0-2-15,3 0 3 16,0 0 15-16,0 0-18 15,0 0 5-15,0 0 1 16,0 0-10-16,0 0 15 16,0 0-2-16,0 0-16 15,0 0-7-15,0 0-9 16,0 0 31-16,3 0 11 16,3 4 1-16,0-3 11 15,-1 8 9-15,-2-1 14 16,-1 2 14-16,2 3-24 15,-1 2-7-15,0 4 24 0,-3 2-6 16,2-1-10 0,-2 3-11-16,3-2-1 0,0-1 5 15,3 2-19-15,2-4 0 16,4 0 7-16,3-3-7 16,1-2 0-16,1-3 0 15,10-2 1-15,1-6-2 16,7-2 2-16,9 0-1 15,1-10 0-15,4-10-25 16,11-16-50-16,-10 3-40 16,-10-2-73-16</inkml:trace>
        </inkml:traceGroup>
      </inkml:traceGroup>
    </inkml:traceGroup>
    <inkml:traceGroup>
      <inkml:annotationXML>
        <emma:emma xmlns:emma="http://www.w3.org/2003/04/emma" version="1.0">
          <emma:interpretation id="{0F128339-AED1-43D8-B6F6-C1A8DDABF0A5}" emma:medium="tactile" emma:mode="ink">
            <msink:context xmlns:msink="http://schemas.microsoft.com/ink/2010/main" type="paragraph" rotatedBoundingBox="19621,7068 22390,7268 22347,7864 19578,7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B44C76-8054-4B71-8AAC-8632D63A29CA}" emma:medium="tactile" emma:mode="ink">
              <msink:context xmlns:msink="http://schemas.microsoft.com/ink/2010/main" type="line" rotatedBoundingBox="19621,7068 22390,7268 22347,7864 19578,7664"/>
            </emma:interpretation>
          </emma:emma>
        </inkml:annotationXML>
        <inkml:traceGroup>
          <inkml:annotationXML>
            <emma:emma xmlns:emma="http://www.w3.org/2003/04/emma" version="1.0">
              <emma:interpretation id="{B4AD4D1A-9197-4C39-A2E3-D81C9ABDAF33}" emma:medium="tactile" emma:mode="ink">
                <msink:context xmlns:msink="http://schemas.microsoft.com/ink/2010/main" type="inkWord" rotatedBoundingBox="19621,7068 22390,7268 22347,7864 19578,7664"/>
              </emma:interpretation>
              <emma:one-of disjunction-type="recognition" id="oneOf2">
                <emma:interpretation id="interp10" emma:lang="en-US" emma:confidence="0">
                  <emma:literal>M=j.A</emma:literal>
                </emma:interpretation>
                <emma:interpretation id="interp11" emma:lang="en-US" emma:confidence="0">
                  <emma:literal>M = TL</emma:literal>
                </emma:interpretation>
                <emma:interpretation id="interp12" emma:lang="en-US" emma:confidence="0">
                  <emma:literal>M = 3.2</emma:literal>
                </emma:interpretation>
                <emma:interpretation id="interp13" emma:lang="en-US" emma:confidence="0">
                  <emma:literal>m=j.tr</emma:literal>
                </emma:interpretation>
                <emma:interpretation id="interp14" emma:lang="en-US" emma:confidence="0">
                  <emma:literal>M = Th</emma:literal>
                </emma:interpretation>
              </emma:one-of>
            </emma:emma>
          </inkml:annotationXML>
          <inkml:trace contextRef="#ctx0" brushRef="#br0" timeOffset="9813.4709">106 1364 97 0,'0'0'88'0,"0"0"-7"15,0 0 8-15,0 0-18 16,0 0-11-16,0 0-18 15,0 0 4-15,5-5 11 0,-5 5-33 16,0 0-5 0,0 0-19-16,0 0-9 0,0 0 9 15,0 0-16-15,0 0-17 16,0 5 4-16,0 5 11 16,0 6 18-16,0 0 0 15,0-1 0-15,0 0 7 16,0 1 1-16,0-2 18 15,0-2-7-15,0 1-19 16,0-1 0-16,0 5-1 16,0-2 1-16,0 3-1 15,0 0 1-15,0 2 0 0,0-1 2 16,0-1 5 0,0 0-10-16,0-3 3 0,0 1 0 15,-5-2 3-15,-4-2-2 16,1-2 7-16,-2-2-3 15,5-2-4-15,2-5-1 16,3-1 0-16,0 0-10 16,0 0 9-16,0 0-13 15,0 0-5-15,0 0 6 16,0 0-11-16,0 0 24 16,0-4 0-16,0-9-1 15,0-3 1-15,0-2 3 16,0 0 20-16,0-4-17 15,-9 5 1-15,1 1-7 16,3-2 14-16,-2 0-14 0,4 0 0 16,1-3-17-16,2-5 11 15,0-2-15-15,0-2-27 16,8-3 32-16,4 3 15 16,0-1-12-16,-7 5 13 15,0 5 0-15,2 3 0 16,-7 6 10-16,0 6 17 15,0 4 2-15,0 2-16 16,0 0-1-16,0 0 14 16,0 0-25-16,0 0-1 15,0 0 0-15,0 0-17 16,5 0-6-16,7 0-16 16,-1 2 25-16,1 8 13 15,-1 4-29-15,-2-2-3 0,-1-1 24 16,-1 2-5-16,-2 0 14 15,3 0 1-15,-1-1 6 16,-2 1 10-16,0 1 3 16,2 0-7-16,1 3-13 15,1-2 1-15,5 0-1 16,0 1 0-16,4-3 0 16,-1-3 0-16,-2 0 0 15,-1-5 2-15,-3 2 4 16,-4-2-6-16,-5-3-1 15,1-2 1-15,-3 0 0 0,0 0 15 16,0 0-12-16,0 0 14 16,5 0 6-16,5 0 3 15,3-11-26-15,2-7-3 16,5-5-36-16,4-2 24 16,1-8 3-16,-5 6 3 15,0-2 9-15,-8 1-1 16,-1 4 1-16,-5 3 6 15,-3 4 8-15,0 4 29 16,-3 2 12-16,2 9-13 16,-2-1-19-16,0 3-23 15,0 0 0-15,0 0-1 16,0 0-16-16,0 0-12 16,0 0-29-16,3 0-1 15,-3 0 45-15,3 10 1 0,1-1 12 16,-4 1-8-16,0-1 9 15,0 2 20-15,0 2-4 16,0 3 6-16,0 2 18 16,0 0-14-16,0 4-1 15,0-2-20-15,0 2-4 16,0 5-1-16,0 0 0 16,8 0 0-16,1 1 3 15,-1 4 4-15,0-9 11 16,-4-3-18-16,-1-6 0 15,-1-7 4-15,-2-2-3 16,0-2-1-16,0 0 16 16,0-2-15-16,0 3 32 0,-2-3-17 15,-8 2-16 1,5-3 0-16,2 0-20 0,3 0-19 16,0 0-9-16,0 0-24 15,0 0-14-15,3-8-121 16,9-1-31-16</inkml:trace>
          <inkml:trace contextRef="#ctx0" brushRef="#br0" timeOffset="10746.5747">905 1466 95 0,'0'0'68'0,"0"0"-68"16,0 0-11-16,0 0 11 15,0 0 3-15,0 0-1 16,0 0-2-16,8 0 1 16,4 0 0-16,0 0-1 15,-1 0 26-15,6 0 16 16,0 0 5-16,1 0-22 16,2-6-15-16,4 3 2 15,-2-2-11-15,-2 2-2 16,3 1 1-16,-6 2-22 15,-2 0 1-15,0 0-18 0,-7 0-12 16,-3 0 22-16,2 0-17 16,-5 0-3-16,-2 0-10 15</inkml:trace>
          <inkml:trace contextRef="#ctx0" brushRef="#br0" timeOffset="10388.2626">925 1574 84 0,'0'0'173'0,"0"0"-98"16,0 0-16-16,0 0 35 16,0 0 8-16,0 0-48 15,0 0-38-15,-8 0-16 16,8 0 0-16,0 0-8 15,0 0-3-15,0 0-5 16,0 0 16-16,0 0-10 16,0 0-3-16,0 0-1 15,0 0-15-15,0 0 20 16,0 0-4-16,8 0 3 16,1 0 9-16,2 0-5 15,1 0-15-15,3 0 14 16,2 0-9-16,3 0 2 0,0 0-9 15,3 0-13-15,-3 0-13 16,2-3-6-16,-2-5-13 16,-2 1 10-16,-6 1-22 15,-10-1 8-15</inkml:trace>
          <inkml:trace contextRef="#ctx0" brushRef="#br0" timeOffset="11834.5405">1480 1379 33 0,'0'0'83'15,"0"0"-1"-15,0 0-7 16,0 0-13-16,0 0-43 16,0 0-12-16,0 0-7 15,29-6-16-15,-6-1 16 16,11 2-17-16,1 0-24 15,2 0-28-15,-2 0 24 16,-10 2 25-16,-7 1 10 16,-6 2 3-16,-7 0 7 15,-2 0 0-15,-3 0 25 16,0 0 30-16,0 0-14 0,0 0-7 16,0 0-13-16,0 0-12 15,0 0-9-15,0 0-3 16,0 0-13-16,0 0-18 15,2 0-1-15,8 5 25 16,-2 3 1-16,1 2-7 16,-4 4-14-16,-2-4 16 15,0-1 14-15,-3 5 16 16,0-4 16-16,0 3 33 16,0 0-3-16,0 0-19 15,-6-1-17-15,4 2-25 16,-1-1 0-16,3-4-1 15,0 5-10-15,0-1-1 16,0 0 3-16,0 2 8 0,3 1 0 16,2 0 0-1,-5 2 0-15,0 0 16 0,0 0 26 16,-5 0 26-16,-10-3-5 16,-2 2-6-16,-1-8-8 15,4 4-19-15,-4-2-1 16,1-3-8-16,6-1-21 15,6-2 0-15,1-5 0 16,1 0 0-16,1 0 9 16,-4 0-3-16,-3 0 1 15,-6 0-4-15,-1 0 4 16,-8 0-4-16,-1 0-3 16,0 0 0-16,-2-2 8 0,4-6-2 15,6-2 20-15,8-1-4 16,1 1-22-16,8-2 0 15,-3 0-2-15,3 4 2 16,0 1 4-16,0 5-3 16,0-1 0-16,0 3 20 15,-3 0 4-15,3 0-2 16,0 0-23-16,0 0-9 16,0 0-8-16,0 0-33 15,0 0-26-15,0 0-11 16,0 0-2-16,0 0-27 15,3 0-73-15,2 0-82 0</inkml:trace>
          <inkml:trace contextRef="#ctx0" brushRef="#br0" timeOffset="12249.2589">2216 1561 155 0,'0'0'262'15,"0"0"-262"-15,0 0-33 16,0 0 33-16,0 0 29 16,0 0-16-16,0 0-13 15,0 0-9-15,0 0 9 16,0 0 3-16,0 0 17 15,0 0 28-15,0 0-38 16,0 0 4-16,0 0-14 16,0 0-18-16,0 0-56 0,0-3-206 15</inkml:trace>
          <inkml:trace contextRef="#ctx0" brushRef="#br0" timeOffset="13079.7236">2681 1318 48 0,'0'0'43'15,"0"0"-26"-15,0 0-9 16,0 0-1-16,0 0-7 15,0 0 0-15,0 0 0 16,-92 157-9-16,87-129 8 0,0 1 0 16,5-5 1-1,-3-4 18-15,-4-1 0 0,-1-1 30 16,-4-3-6-16,-5 3 27 16,0-3-1-16,-3 1-35 15,0 2-1-15,-3-2 15 16,3 0-25-16,3-3 5 15,-1-1-20-15,6-4-6 16,7-3 8-16,2-5-9 16,3 0 1-16,-2 0 14 15,2 0-8-15,-4 0 16 16,-2-2-23-16,1-14 0 16,-4-4-1-16,3-4-7 15,1 0 8-15,2 4 9 16,3 1-3-16,-4 7-5 0,4 2-1 15,0 2-16-15,0 2 16 16,0 1-11-16,0 1-15 16,12-5 1-16,6 2-14 15,4-1 15-15,1-2 1 16,4-1-19-16,-2 5 23 16,-5 2 6-16,0 4 13 15,-5 0-1-15,-3 0 2 16,-4 0 17-16,1 3 14 15,-1 10 4-15,4 2 10 16,0 0-36-16,-1 3-9 16,6 3-1-16,0-2 6 15,3 1-5-15,6-2-1 16,0 0-65-16,0 0 26 16,0-4 4-16,-6 1-17 0,-2-5-30 15,-10 1 11-15,-3-6 34 16,-5 0 22-16,0-2 5 15,0-3-55-15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9:34.21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9CB0A0-7DA8-4646-B8DA-4F009D03109F}" emma:medium="tactile" emma:mode="ink">
          <msink:context xmlns:msink="http://schemas.microsoft.com/ink/2010/main" type="writingRegion" rotatedBoundingBox="21252,6621 22281,6621 22281,7120 21252,7120"/>
        </emma:interpretation>
      </emma:emma>
    </inkml:annotationXML>
    <inkml:traceGroup>
      <inkml:annotationXML>
        <emma:emma xmlns:emma="http://www.w3.org/2003/04/emma" version="1.0">
          <emma:interpretation id="{E1E2688F-C24A-4ED0-A11A-B985FBB03FDF}" emma:medium="tactile" emma:mode="ink">
            <msink:context xmlns:msink="http://schemas.microsoft.com/ink/2010/main" type="paragraph" rotatedBoundingBox="21252,6621 22281,6621 22281,7120 21252,7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9B7C62-C9D1-4324-A384-7594EFFD831B}" emma:medium="tactile" emma:mode="ink">
              <msink:context xmlns:msink="http://schemas.microsoft.com/ink/2010/main" type="line" rotatedBoundingBox="21252,6621 22281,6621 22281,7120 21252,7120"/>
            </emma:interpretation>
          </emma:emma>
        </inkml:annotationXML>
        <inkml:traceGroup>
          <inkml:annotationXML>
            <emma:emma xmlns:emma="http://www.w3.org/2003/04/emma" version="1.0">
              <emma:interpretation id="{5BBBE8CA-CCF6-48E3-8FC2-4981EFF7A5A2}" emma:medium="tactile" emma:mode="ink">
                <msink:context xmlns:msink="http://schemas.microsoft.com/ink/2010/main" type="inkWord" rotatedBoundingBox="21252,6621 22281,6621 22281,7120 21252,7120"/>
              </emma:interpretation>
              <emma:one-of disjunction-type="recognition" id="oneOf0">
                <emma:interpretation id="interp0" emma:lang="en-US" emma:confidence="0">
                  <emma:literal>11.</emma:literal>
                </emma:interpretation>
                <emma:interpretation id="interp1" emma:lang="en-US" emma:confidence="0">
                  <emma:literal>11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it</emma:literal>
                </emma:interpretation>
              </emma:one-of>
            </emma:emma>
          </inkml:annotationXML>
          <inkml:trace contextRef="#ctx0" brushRef="#br0">1724 737 39 0,'0'0'32'16,"0"0"-19"-16,0 0-7 16,0 0 24-16,0 0 12 15,0 0-8-15,0 0-3 16,0-29 18-16,0 25 3 16,0 0 33-16,0-2-25 15,0 0-22-15,0 0-8 0,0 5-17 16,0 1-1-16,0 0-12 15,0 0 0-15,0 0-2 16,-3 0-15-16,-2 0-9 16,2 0-4-16,0 0 1 15,3 7 28-15,0-1 0 16,0 0-6-16,0 2 7 16,0-1 0-16,0 3 0 15,0 1 0-15,0 2 0 16,0 1 1-16,0 7 8 0,0 0-8 15,0 6 0 1,-4 0 17-16,2 0-9 0,-1-4 0 16,0 0-9-1,1-3 10-15,2-2-3 0,0-4-6 16,0-1 8-16,0-7-9 16,0 0 1-16,0-3-2 15,0 2 3-15,0 0-2 16,0 3 9-16,-3 0-9 15,3-1 0-15,0 1 0 16,0 0 0-16,0-3 1 16,0 1 0-16,0-4 0 15,0 1 6-15,0-1-6 16,0-2-1-16,0 3 0 16,0-3 1-16,0 0 4 0,0 0-5 15,0 0 0 1,0 0 1-16,0 0-1 0,0 2 0 15,0 4 0-15,0-1 0 16,0 3 0-16,-3-3 2 16,3 0-1-16,0 0 8 15,0 0-8-15,0-2 13 16,0 0-8-16,0-1-4 16,0 1 1-16,0-1-3 15,0 1 0-15,0-3 5 16,0 2-5-16,0 1-1 15,0-1 0-15,0-2-9 16,0 3 10-16,0-3-22 16,0 0-10-16,0 0-28 0,0 0-100 15,0 0-113-15</inkml:trace>
          <inkml:trace contextRef="#ctx0" brushRef="#br0" timeOffset="1700.5984">2671 1090 72 0,'0'0'120'0,"0"0"-19"16,0 0 17-16,0 0-18 15,0 0-41-15,0 0-16 16,0 0-36-16,-12-3-5 16,12 3-4-16,0 0-13 0,0 0 4 15,0 0-10 1,0 0-3-16,0 0 17 0,0 0-6 15,0 0 12-15,0 0 0 16,0 0-3-16,0 0 4 16,0 0 0-16,0 0 0 15,0 0 0-15,0 0 0 16,0 0 13-16,5 0 3 16,-2 0-15-16,3 0-1 15,-6 0 0-15,0 0-12 16,0 0 2-16,0 0-46 15,0 0-130-15</inkml:trace>
          <inkml:trace contextRef="#ctx0" brushRef="#br0" timeOffset="1375.2704">2636 782 45 0,'0'0'79'0,"0"0"-4"16,0 0-11-16,0 0 18 16,0 0 0-16,0 0 5 15,0 0-6-15,0 0-27 16,0 0 3-16,0 0-15 0,0 0-15 16,0 0 8-16,0 0-22 15,0 0-5-15,0 0-8 16,0 0-7-16,0 0-6 15,0 0-14-15,0 5 27 16,5 8-6-16,1 2 6 16,0 2 0-16,2-2 2 15,-5-3-1-15,4 3-1 16,-5-1 0-16,1-4 1 16,0-2-2-16,-3-1 1 15,2 1-6-15,-2 0 6 16,3 0-10-16,1 2 10 15,-1 4 0-15,-1-1-2 0,-2-1 0 16,0 1 2-16,3-3 0 16,-3 3-1-16,0-2-9 15,0-1 10-15,0 0 0 16,0 0 0-16,0-1-2 16,0-4 4-16,0 0-2 15,0-3 0-15,0 4-4 16,0-5 3-16,0 6-5 15,0-6-6-15,0 3 11 16,0 1 1-16,0-2 0 16,0-1 0-16,0 0 0 15,0-2 0 1,0 3 0-16,0 2 1 0,0-2 4 16,0 0-5-16,0-1 0 0,0 1-1 15,0 2 0-15,0 0 1 16,0-3-2-16,0 5-2 15,0-3 2-15,0 1 2 16,0-2 0-16,0 2 2 16,0-3-1-1,0 1-1-15,0-1 0 0,0-2 1 16,0 3 14-16,0-3-9 16,0 0-3-16,0 0 1 15,0 0-4-15,0 0-1 16,0 0-13-16,3 0-29 15,-1 0 11-15,5 0-26 16,-4 0 6-16,-1 0 0 0,1 0-24 16,0-3 8-16,-3-2-40 15,0 0-103-15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9:50.53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281418-9E08-4AC3-8C66-BD6B99F5EAAB}" emma:medium="tactile" emma:mode="ink">
          <msink:context xmlns:msink="http://schemas.microsoft.com/ink/2010/main" type="inkDrawing" rotatedBoundingBox="24934,5949 27765,5550 27976,7044 25144,7442" hotPoints="27675,5862 27675,7112 25082,7113 25081,5863" semanticType="enclosure" shapeName="Rectangle">
            <msink:sourceLink direction="with" ref="{09B8F183-7B4B-4B8E-8C88-CB5893F92617}"/>
          </msink:context>
        </emma:interpretation>
      </emma:emma>
    </inkml:annotationXML>
    <inkml:trace contextRef="#ctx0" brushRef="#br0">146 28 23 0,'-140'-28'228'0,"136"28"-81"0,4 0-62 0,0 0 14 0,0 0-11 16,0 0-28-16,0 0-21 15,0 0-39-15,0 0 1 16,0 0-1-16,0 0 1 15,0 0-1-15,0 0 0 16,0 0 0-16,0 0-1 16,0 0 1-16,0 0 0 15,-3 0-6-15,3 0-12 0,0 7 18 16,0 6 0-16,0 5 10 16,0 6 7-16,0 3-15 15,0 6 9-15,0 5 8 16,0-2-18-16,7 3 11 15,1 1-12-15,0-2 0 16,1-2-1-16,-3 0 2 16,0 0-1-16,-3-2 0 15,0-4 1-15,-3-1 2 16,0-1-3-16,0 1 0 16,0 2 13-16,0 2-5 15,0 2-8-15,0 1 0 16,0-5 0-16,0-1-1 15,0 2 1-15,0-7 0 16,0-2 0-16,0-1 0 0,0-4 0 16,0-5-1-16,0-5 0 15,0-4-1-15,0-1 4 16,0-1-2-16,0-2 8 16,0 0-7-16,0 0-1 15,0 0 0-15,0 0-11 16,0 3 11-16,0 5-10 15,0 0 10-15,0 6 2 16,0-2-1-16,2 0-1 16,-2-2 0-16,0-2-1 0,3-4 0 15,-3-2 2 1,0-2-1-16,3 0 12 0,-3 0-11 16,4 0 7-16,-4 0 0 15,0 0-8-15,2 0 10 16,-2 0-10-16,3 0-8 15,0 0 7-15,5 3-22 16,6 2 23 0,4 2 0-16,4 1 0 0,10 0 6 15,3-3-5-15,5 0 1 16,7-2-2-16,1-1 1 16,4-2-1-16,0 0 0 15,2 0 0-15,-2 0 0 16,-1 3 0-16,4 3 0 15,3-1 13-15,5-3-13 0,6 3-10 16,9-3 9 0,8-2 1-16,12 0-3 0,8 0 3 15,7 0-11-15,4-4 11 16,0-9-29-16,-1 2 9 16,-10 4-6-16,-14-1 1 15,-11 3 19-15,-16-1-14 16,-6 4 1-16,-8-1 19 15,-2-2-14-15,0 0 2 16,-6-1-6-16,2-2-6 16,-1 1 10-16,-6-1 8 15,-6 1 5-15,-7 1 1 16,-8 4-19-16,-2-1 18 16,-4 3-8-16,-2 0-2 15,2 0 11-15,-2 0 0 0,-1 0 0 16,-1 0 0-16,-2 0-4 15,0 0-5-15,2 0-14 16,-2 0 6-16,1 0 17 16,-1 0-17-16,-1 0-6 15,-4 0 14-15,0 0 2 16,0-1 7-16,0-8 0 16,-12 4 7-16,-3 0 2 15,5 0-9-15,-10 2-39 16,5 0-114-16,0 3-121 0</inkml:trace>
    <inkml:trace contextRef="#ctx0" brushRef="#br0" timeOffset="1555.7">397-262 185 0,'0'0'125'16,"0"0"-32"-16,0 0 12 15,0 0-5-15,0 0-33 16,0 0-24-16,0 0-43 16,0 0-11-16,0-4 10 15,0 4-16-15,0 0 15 16,0 0-6-16,0 0 2 0,0 0 6 15,0 0 9-15,0 0 24 16,0 0 9-16,0 0-18 16,0 0 4-16,0 0-20 15,2 0-8-15,16 0-1 16,7 0-10-16,15 0 11 16,19 0 3-16,9 0-3 15,9 0 0-15,4 0-1 16,6 0-7-16,-4 0 8 15,-3 0-5-15,1 1 4 16,-4-1-8-16,-2 0-7 16,-5 0 16-16,-10 0-1 0,-3 0-6 15,-2 0 5 1,2 0 2-16,10 0 0 0,10 0 0 16,6 0-6-16,3-1-15 15,1-11-2-15,-12 5 6 16,-13 2 16-16,-7 2-5 15,-11 0 6-15,-11 3 0 16,-1 0-7-16,-2 0 7 16,-8 0 0-16,-2 0 1 15,-5 0 0-15,0 0-1 16,2 0 0-16,3 0 10 16,8 0-10-16,9 0 1 15,7 0-1-15,2-5 0 0,-6 0-1 16,-8 2 1-1,-7 1 0-15,-8 2-1 0,-5 0-8 16,-6 0 9-16,-6 0-10 16,0 0 10-16,0 0 2 15,0 0-2-15,0 0-2 16,0 0 2-16,0 2-8 16,0 3 8-16,6 0 0 15,0 4 0-15,4-2 5 16,5 3-5-16,0 3 0 15,-1 5 0-15,-3 4-13 16,1 1 13-16,-2 2 0 16,-8 1 1-16,1 5 8 15,-3 2 1-15,3 0 9 16,-3-3 0-16,2-1-18 0,-2-4 17 16,3 2 2-16,0-1-4 15,3-4-2-15,-3 5-14 16,0 1 1-16,-1 6 12 15,-2 4-13-15,0 1 14 16,0 6 9-16,0-2-23 16,0-2 11-16,0 0-10 15,0-2-1-15,0-2 4 32,0-1-2-32,0-2-2 0,0-6 0 0,0-2-5 15,3-5-10-15,4-5-11 16,-2-9-4-16,-2 1-12 0,-3-5-24 15,2-3 15-15,-2 0-12 16,0 0-27-16,0 0-80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29:43.02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B8F183-7B4B-4B8E-8C88-CB5893F92617}" emma:medium="tactile" emma:mode="ink">
          <msink:context xmlns:msink="http://schemas.microsoft.com/ink/2010/main" type="writingRegion" rotatedBoundingBox="25193,6131 27311,6104 27323,7012 25204,7039">
            <msink:destinationLink direction="with" ref="{7D281418-9E08-4AC3-8C66-BD6B99F5EAAB}"/>
          </msink:context>
        </emma:interpretation>
      </emma:emma>
    </inkml:annotationXML>
    <inkml:traceGroup>
      <inkml:annotationXML>
        <emma:emma xmlns:emma="http://www.w3.org/2003/04/emma" version="1.0">
          <emma:interpretation id="{32B43AA1-0220-462A-B3B1-0BB196D5D475}" emma:medium="tactile" emma:mode="ink">
            <msink:context xmlns:msink="http://schemas.microsoft.com/ink/2010/main" type="paragraph" rotatedBoundingBox="25193,6131 27311,6104 27323,7012 25204,7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E1486A-9015-44B1-AE21-A5AFFFC7F49F}" emma:medium="tactile" emma:mode="ink">
              <msink:context xmlns:msink="http://schemas.microsoft.com/ink/2010/main" type="line" rotatedBoundingBox="25193,6131 27311,6104 27323,7012 25204,7039"/>
            </emma:interpretation>
          </emma:emma>
        </inkml:annotationXML>
        <inkml:traceGroup>
          <inkml:annotationXML>
            <emma:emma xmlns:emma="http://www.w3.org/2003/04/emma" version="1.0">
              <emma:interpretation id="{6DBC62F5-FE91-4BB2-8114-A22210E16BB2}" emma:medium="tactile" emma:mode="ink">
                <msink:context xmlns:msink="http://schemas.microsoft.com/ink/2010/main" type="inkWord" rotatedBoundingBox="25650,6036 25801,6772 25339,6868 25187,6132"/>
              </emma:interpretation>
              <emma:one-of disjunction-type="recognition" id="oneOf0">
                <emma:interpretation id="interp0" emma:lang="en-US" emma:confidence="1">
                  <emma:literal>"M</emma:literal>
                </emma:interpretation>
                <emma:interpretation id="interp1" emma:lang="en-US" emma:confidence="0">
                  <emma:literal>TM</emma:literal>
                </emma:interpretation>
                <emma:interpretation id="interp2" emma:lang="en-US" emma:confidence="0">
                  <emma:literal>MM</emma:literal>
                </emma:interpretation>
                <emma:interpretation id="interp3" emma:lang="en-US" emma:confidence="0">
                  <emma:literal>PM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5870 533 15 0,'0'0'160'0,"0"0"-61"15,0 0-8-15,0 0-16 16,0 0-13-16,0 0-35 15,3-7-26-15,-3 7 6 16,0 0-6-16,0 0-1 16,0 0 32-16,0 0 1 15,0 0 15-15,0 0 2 16,0 0-11-16,0 0 13 16,0 0-16-16,0 0-2 15,0 0-4-15,0 0-29 16,0 0-1-16,0 0-4 0,0 0-23 15,0 5 1-15,0 16 8 16,0 7 18-16,0 5 0 16,0 0-2-16,0 2-6 15,0-8-11-15,0-5 10 16,0-3 8-16,0-5 1 16,0-3 0-16,0-1 2 15,0 1-1-15,0-4-1 16,0 1 0-16,-3 0-2 15,0 3 2-15,1 1 0 16,2-1 0-16,-4-1-1 16,4 1-2-16,0-1 3 15,0-3-9-15,0-2 2 16,0 1 6-16,0-1 1 0,0 0 0 16,0-5-1-16,0 0 2 15,0 0 5-15,-3 0 4 16,3 0-4-16,0 0 6 15,-3-13-11-15,3-2-1 16,0-6 0-16,0 0-26 16,0 0 5-16,0 1-5 15,0 2 5-15,0-1 21 16,0 5 0-16,0-8 1 16,0 3-1-16,0-7 7 15,0 2 2-15,-10-5-4 0,0-5-3 16,2-2 13-1,-1 1-13-15,6 1-1 0,3 0 12 16,0 6-13-16,0 4-1 16,0 7-19-16,8 5 4 15,-4 5 10-15,-1 4 6 16,0 3-1-16,-3 0 1 16,0 0-17-16,0 0 17 15,0 0-1-15,0 0-3 16,0 5 3-16,0 8 1 15,5 1 0-15,2-2-1 16,1 0 1-16,4 7 0 16,1-3-1-16,4 6 1 0,1-3 5 15,-4 1-5 1,4 4 0-16,-4 0 5 0,-3-1-4 16,-2 1-1-1,-3-7 0-15,0-1 0 0,-3-3 8 16,-3-6-8-16,3-2 0 15,-3-5-1-15,2 0 2 16,-2 0-1-16,3 0 0 16,2 0 0-16,7 0 10 15,3-7-1-15,2-10 4 16,3 0 4-16,0-5-16 16,-2 0-1-16,-6 4 12 15,-7 3 7-15,-2 1 14 16,-3 2-10-16,0-2-4 15,0-1-11-15,0-1-6 0,0 1-2 16,0 0 0 0,2 2-7-16,1-1 5 0,4 5-7 15,-5 0 7-15,4 7-6 16,-6 0-6-16,2 2 14 16,-2 0 0-16,0 0 1 15,0 0 18-15,0 0-2 16,0 0 2-16,0 0-10 15,0 0-9-15,0 0-1 16,0 0-16-16,0 4-5 16,0 10 21-16,0 6-9 15,0 3 10-15,0 9 2 0,0 2 4 16,10 2 1 0,-5-1 3-16,0 2-10 0,2-6 3 15,-4-5-3-15,-1-5 0 16,-2-3 10-16,0-6-9 15,0-1-1-15,0-4 0 16,0-4 0-16,0 0 8 16,0-3-8-16,0 3 2 15,0-3 12-15,0 0-14 16,0 0-1-16,0 0-14 16,0 0-13-16,0 0 2 15,0 0-29-15,0 0-34 16,0 0-74-16,0 0-143 0</inkml:trace>
          <inkml:trace contextRef="#ctx0" brushRef="#br0" timeOffset="6244.2434">5634 231 32 0,'0'0'65'0,"0"0"-29"0,0 0 27 16,0 0 11-1,0 0 2-15,0 0 5 0,0 0-16 16,0-35 6-16,0 34 2 16,0 1-21-16,0-4-5 15,0 4-26-15,0 0-12 16,0 0-9-16,0 0-18 16,0 0 2-16,0 0-9 15,-3 0-11-15,3 0 16 16,0 0-5-16,0 0 14 15,0 0 10-15,0 0-8 16,0 0 9-16,0 0 1 16,0 0-1-16,0 0 13 15,0 0-13-15,0 0 1 16,0 0-1-16,0 0-30 0,0 0-34 16,0 0-35-16,0 0-25 15,0 0 1-15,0 0-14 16</inkml:trace>
          <inkml:trace contextRef="#ctx0" brushRef="#br0" timeOffset="6426.1423">5634 231 23 0</inkml:trace>
        </inkml:traceGroup>
        <inkml:traceGroup>
          <inkml:annotationXML>
            <emma:emma xmlns:emma="http://www.w3.org/2003/04/emma" version="1.0">
              <emma:interpretation id="{C180B78A-091F-4F6A-A88B-7F2DEBE77AE9}" emma:medium="tactile" emma:mode="ink">
                <msink:context xmlns:msink="http://schemas.microsoft.com/ink/2010/main" type="inkWord" rotatedBoundingBox="26336,6771 27114,6033 27498,6438 26720,7176"/>
              </emma:interpretation>
              <emma:one-of disjunction-type="recognition" id="oneOf1">
                <emma:interpretation id="interp5" emma:lang="en-US" emma:confidence="0">
                  <emma:literal>is</emma:literal>
                </emma:interpretation>
                <emma:interpretation id="interp6" emma:lang="en-US" emma:confidence="0">
                  <emma:literal>?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P</emma:literal>
                </emma:interpretation>
                <emma:interpretation id="interp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2534.3856">6977 883 354 0,'0'0'0'15,"0"0"-34"-15,0 0 34 16,0 0 56-16,0 0-2 16,0 0-17-16,0 0-35 15,0-17 8-15,0 17 49 16,0 0 30-16,0 0 17 16,-3 0-31-16,1 0-41 15,-2 0-5-15,4 0-20 0,0 0-8 16,0 0-1-16,0 0-10 15,0 7 8-15,0 3-11 16,4 5 13-16,6 3-8 16,2 3 8-16,-1 3-11 15,-4-4 10-15,-5 1-29 16,-2-1 1-16,0-2 9 16,0-1 9-16,0-5 11 15,0-4 0-15,-2-3 1 16,2-5-1-16,0 0-17 15,0 0-35-15,0 0-29 16,0 0-49-16,10-10-86 0</inkml:trace>
          <inkml:trace contextRef="#ctx0" brushRef="#br0" timeOffset="5316.1823">7305 355 88 0,'0'0'49'0,"0"0"-26"0,0 0 19 16,0 0 39-16,0 0-42 15,0 0-38-15,0 0 36 16,-7 0 33-16,5 0 16 15,-1 0 18-15,0 0-23 16,1 0-6-16,-1 0-16 16,3 0-8-16,0 0 5 15,0 0-31-15,0 0-12 16,0 0-12-16,0 0-1 16,0 0-10-16,0 0-23 15,0-3-12-15,0 1 26 16,0 2 2-16,0-3 10 15,3 3 5-15,2-1-9 0,0-3 3 16,13 2-28-16,6-4-7 16,9 1 43-16,8 0-7 15,2-3-15-15,-3 0-2 16,-3 1-18-16,1 1 4 16,-6-2 1-16,-4 0 6 15,-2 1 18-15,-3 2-13 16,-8 0 8-16,-7 2 17 15,-2 3 1-15,-6 0 3 16,0 0 29-16,0 0 2 16,0 0 14-16,0 0-25 15,-4 0-10-15,4 0-9 16,0 0-4-16,0 8-15 0,0 2-13 16,0 8 13-1,4 0 14-15,7 6-18 0,1-1 10 16,-1 0 7-1,-5-2 2-15,-3-5 0 0,-3-1 1 16,0-5-1-16,0 1 42 16,0-1-8-16,0 2-5 15,-9 0 0-15,3 6-29 16,1 0 6-16,0 3-6 16,1 2-4-16,1 2 4 15,0-1 0-15,1-2-1 16,-1 0 0-16,-4-3-4 0,5-1 5 15,-6-3 0 1,2-3 0-16,-3 2 10 0,-3-4 12 16,1 0 5-16,-1 1 2 15,2-5-29-15,-2 6 7 16,2-5-7-16,5-2 0 16,0 1 1-16,2-4 0 15,-6 1-1-15,1-1 13 16,-10 3-11-16,-4-2 8 15,-5 3 2-15,-1-3-11 16,1-3 35-16,2 0-22 16,5 0 11-16,3 0-2 15,5-9-23-15,4 1 0 16,5 1-7-16,3 1-10 16,0 1 15-16,0 5-6 0,0 0 8 15,0 0-1-15,0 0-18 16,-4 0-7-16,4 0 2 15,-3 0 10-15,3 0 13 16,0 0-13-16,0 0-27 16,0 0-26-16,0 3-51 15,18 5-81-15,-1-8-114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8:45:10.391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context xml:id="ctx1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1" timeString="2020-10-20T08:40:09.696"/>
    </inkml:context>
  </inkml:definitions>
  <inkml:traceGroup>
    <inkml:annotationXML>
      <emma:emma xmlns:emma="http://www.w3.org/2003/04/emma" version="1.0">
        <emma:interpretation id="{D10EE15B-152B-4A27-8F88-85BE6005CF47}" emma:medium="tactile" emma:mode="ink">
          <msink:context xmlns:msink="http://schemas.microsoft.com/ink/2010/main" type="writingRegion" rotatedBoundingBox="8144,6886 16340,7339 16256,8860 8060,8407"/>
        </emma:interpretation>
      </emma:emma>
    </inkml:annotationXML>
    <inkml:traceGroup>
      <inkml:annotationXML>
        <emma:emma xmlns:emma="http://www.w3.org/2003/04/emma" version="1.0">
          <emma:interpretation id="{B3AE2767-3E57-46F3-95E9-2FFAD0475ED7}" emma:medium="tactile" emma:mode="ink">
            <msink:context xmlns:msink="http://schemas.microsoft.com/ink/2010/main" type="paragraph" rotatedBoundingBox="8144,6886 16340,7339 16256,8860 8060,8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26481F-E762-4FE0-AA9E-2090A26E894D}" emma:medium="tactile" emma:mode="ink">
              <msink:context xmlns:msink="http://schemas.microsoft.com/ink/2010/main" type="line" rotatedBoundingBox="8144,6886 16340,7339 16256,8860 8060,8407"/>
            </emma:interpretation>
          </emma:emma>
        </inkml:annotationXML>
        <inkml:traceGroup>
          <inkml:annotationXML>
            <emma:emma xmlns:emma="http://www.w3.org/2003/04/emma" version="1.0">
              <emma:interpretation id="{7F116D80-2D4E-4DDD-B756-2E5C4142EDCD}" emma:medium="tactile" emma:mode="ink">
                <msink:context xmlns:msink="http://schemas.microsoft.com/ink/2010/main" type="inkWord" rotatedBoundingBox="8144,6886 11529,7073 11446,8578 8061,8391"/>
              </emma:interpretation>
              <emma:one-of disjunction-type="recognition" id="oneOf0">
                <emma:interpretation id="interp0" emma:lang="en-US" emma:confidence="0">
                  <emma:literal>Min</emma:literal>
                </emma:interpretation>
                <emma:interpretation id="interp1" emma:lang="en-US" emma:confidence="0">
                  <emma:literal>minute</emma:literal>
                </emma:interpretation>
                <emma:interpretation id="interp2" emma:lang="en-US" emma:confidence="0">
                  <emma:literal>Minute</emma:literal>
                </emma:interpretation>
                <emma:interpretation id="interp3" emma:lang="en-US" emma:confidence="0">
                  <emma:literal>Mra</emma:literal>
                </emma:interpretation>
                <emma:interpretation id="interp4" emma:lang="en-US" emma:confidence="0">
                  <emma:literal>M~a</emma:literal>
                </emma:interpretation>
              </emma:one-of>
            </emma:emma>
          </inkml:annotationXML>
          <inkml:trace contextRef="#ctx0" brushRef="#br0">-4894-270 0,'14'0'125,"16"0"-78,-30 15-47,0 0 16,0-1 15,0 16-15,0-15-16,0 0 15,0 0-15,0 0 16,0 0-16,0 0 15,0 0-15,0 30 16,0-30-16,0 15 16,0-1-16,0-14 15,0 0-15,0 0 16,0 15 0,0 0-16,0-15 46,0 0-14,0 0-32,0 0 15,0 0 1,0 0-16,0 15 16,0-15-16,0-1 15,0 1-15,0 0 31,0 0-31</inkml:trace>
          <inkml:trace contextRef="#ctx0" brushRef="#br0" timeOffset="4583.8914">-4820-137 0,'15'0'218,"15"0"-202,-15 15 15,-15 0-15,15 0-1,0 0 1,-15 0-16,15-15 31,-15 15 47,0 0-62,15-15-16,-15 15 16,15-15-16,-15 30 15,30-16-15,-30 1 63,15 0-48,-1 0 1,-14 0-16,0 0 16,15-15-1,-15 30-15,15-15 16,-15 0 0,15-15-1,-15 15 266,15-15-171,-15 15-110,30-15 15,-15 0 79,-15-15-78,15 15 15,0-15-15,0 0-1,0 15 48,-15-30-16,15 30-47,-15-15 15,30 0-15,-15 0 16,-15 0-16,15 15 16,-15-15-16,14 0 109,-14-14-93,15 29-16,-15-15 15,15 0-15,0 0 16,-15 0-1,15 0 1,-15 0 0,30 15-16,-30-15 15,15-15 173,0 15 62,-15 0-235,15 15 79,-15-15-31,15 15-32,-15-15 47,0 30-31,0 0-31,0 0-1,0 15-15,0-15 47,0 0-31,0 0-1,0 0-15,0 0 16,0 0 0,0 0-16,0 15 15,15-16 1,-15 1-1,0 0-15,0 0 16,15-15-16,-15 15 16,0 0-16,0 15 15,0-15 17,0 0-17,30 0-15,-30 0 16,15 0 15,-15 0-15,0 15 15,0-15-31,0-1 31,0 1-15,0 0-1,0 0 1,0 0 15,0 15 47,0-15-78,0 0 16,0 0 0,0 0-1</inkml:trace>
          <inkml:trace contextRef="#ctx0" brushRef="#br0" timeOffset="7446.7347">-3849 237 0,'0'-15'203,"15"0"-172,0 0-15,0 15 15,0-15-31,0 15 31,0-30-31,0 15 16,-15 0 31,30 15-47,-30-15 31,15 0-15,-15 0-16,15 15 15,-15-15-15,15 0 110,0 15-79,0 0-15,0 0-1,14 0 17,-14 0-17,0 0 16,0 0-31,0 0 16,0 0-16,0 0 47,15 15-47,-15 0 31,0-15 32,-15 15-48,15-15 48,-15 15-1,0 0-46,15-15-16,-15 15 31,0 15-31,0-15 16,0 0-1,0 0-15,15 0 16,0 0-16,-15 0 16,29 14-1,-29-14-15,0 0 16,15-15 0,-15 15-16,15 0 15,0 0 16,-15 0 79,15-15-48,-15 30-46,15-30-16,0 0 16,0 0-16,30 0 15,-30 0-15,30-15 16,-15 15-16,14-15 15,-29 0 1,15 0-16,0 15 47,-15-30-47,-15 15 16,15 0-1,0 1-15,0-1 16,0 0-16,0 0 15,15-15-15,-15 15 16,-1 0 15</inkml:trace>
          <inkml:trace contextRef="#ctx0" brushRef="#br0" timeOffset="9455.4233">-1921-286 0,'-30'-224'297,"45"209"-281,-15 0-1,0 0-15,15 0 16,-15 0 0,0 0-1,0 0 16,15-15-15,15 15 0,-30 0-1,15 15 188,-15 45-156,0-30-47,0 0 16,0 0-16,0 0 16,0 15-1,0 0-15,0-15 16,0-1-16,0 1 15,0 0-15,0 0 16,0 0-16,0 15 16,15-15-1,-15 0-15,0 0 16,14 0-16,-14 0 31,0 0-15,0 15-1,0-15 32,0 0-47,0-1 32</inkml:trace>
          <inkml:trace contextRef="#ctx0" brushRef="#br0" timeOffset="11130.6778">-2086 27 0,'0'15'203,"15"-15"-187,0 0-1,0 0-15,0 0 16,0 0-1,0 0 1,-15 15 0,15-15-16,15 0 15,-15 0 1,0 0-16,0 0 16,15 0-16,14 0 15,16 0-15,-15 0 16,15 0-16,-45 0 15,30 15 64,-30-15-79,-1 15 15,1-15-15,0 0 16,0 0-16,0 0 109</inkml:trace>
          <inkml:trace contextRef="#ctx0" brushRef="#br0" timeOffset="14663.4027">-2265 461 0,'0'15'234,"0"0"-218,0 0-1,0 0 1,0-1-16,0 1 16,0 0-1,0 0-15,0 15 0,0-15 16,0 0 0,0 0-1,0 0-15,0 30 16,0-30-16,0 0 15,15-15-15,0 15 16,-15 0 15,0-1-15,0 1 0,15-15-16,0 0 109,0 0-93,0 0-1,0 0-15,30 0 16,-30-15-16,-1-14 15,1-1-15,15 15 16,-15 0 0,-15 0 15,15 15-15,-15-15-16,15 0 15,-15 0 1,0-15 312,0 45-297,0 0-15,0 15-16,0-15 15,0 0 1,0 15-16,0-15 16,0 0 62,15 0-63,0-1-15,0 1 16,15-15 0,-15 0-16,0 15 15,0 0 32,0-15 0,0 0-47,-1 0 16,1 0-1,15 0-15,-15 0 16,0 0-16,0 0 16,0 0-16,0 0 15,30-149 313,-45 134-312,0 0-16,0 0 31,-15 0-15,15-15-1,15 30 548,0 0-547,0 0-1,0 0 1,0-15-1,0 15 1,-1 0-16,16-15 16</inkml:trace>
        </inkml:traceGroup>
        <inkml:traceGroup>
          <inkml:annotationXML>
            <emma:emma xmlns:emma="http://www.w3.org/2003/04/emma" version="1.0">
              <emma:interpretation id="{CE9B72EF-BBBA-40C0-B87D-D7C1EBA9BE37}" emma:medium="tactile" emma:mode="ink">
                <msink:context xmlns:msink="http://schemas.microsoft.com/ink/2010/main" type="inkWord" rotatedBoundingBox="13062,7342 16330,7523 16256,8860 12988,8679"/>
              </emma:interpretation>
              <emma:one-of disjunction-type="recognition" id="oneOf1">
                <emma:interpretation id="interp5" emma:lang="en-US" emma:confidence="0">
                  <emma:literal>UIs.]</emma:literal>
                </emma:interpretation>
                <emma:interpretation id="interp6" emma:lang="en-US" emma:confidence="0">
                  <emma:literal>GEs]</emma:literal>
                </emma:interpretation>
                <emma:interpretation id="interp7" emma:lang="en-US" emma:confidence="0">
                  <emma:literal>VEFs]</emma:literal>
                </emma:interpretation>
                <emma:interpretation id="interp8" emma:lang="en-US" emma:confidence="0">
                  <emma:literal>EEs]</emma:literal>
                </emma:interpretation>
                <emma:interpretation id="interp9" emma:lang="en-US" emma:confidence="0">
                  <emma:literal>VIA.]</emma:literal>
                </emma:interpretation>
              </emma:one-of>
            </emma:emma>
          </inkml:annotationXML>
          <inkml:trace contextRef="#ctx1" brushRef="#br0">1351-91 65 0,'0'0'160'0,"0"0"-53"0,0 0-44 0,0 0 10 0,0 0 10 16,0 0-5-16,0 0-43 16,0-62-32-16,0 62-3 15,0 0-32-15,0 0-4 16,0 0-9-16,0 0 18 15,0 0 21-15,0 5-7 16,0-2 13-16,0 3 1 16,0-3 29-16,0-1 21 15,0 4-14-15,0 3-8 16,0 6-6-16,0 6-11 16,0 14 41-16,0 10-14 15,-3 6-38-15,-3 3 1 16,3 3-2-16,-4-4 0 0,1-2 0 15,0-3 0-15,0-8 0 16,-4-3-1-16,1-12 1 16,2-4 1-16,4-11 1 15,0-2-2-15,3-2 9 16,0 0-8-16,0 3-1 16,-3 2 1-16,0 6 1 15,-4 7 9-15,-4 11-1 16,-8 11 3-16,-3 5-7 15,-8 0 0-15,3 2-5 16,2-8-1-16,3-10 0 16,6-10-1-16,9-11 1 15,4-6-2-15,3-4-8 16,0-4-3-16,0 0 13 16,0 0-1-16,0 0 1 0,0 0 4 15,0 0 6-15,0 0 10 16,0 0 2-16,0 0-12 15,0 0 5-15,0 0-15 16,0 0 1-16,0 0 5 16,0 0-6-16,0 0 0 15,0 0-1-15,3 0 1 16,7 0-1-16,6-4-10 16,6-6 11-16,13-8 6 15,6-1-5-15,0-5-1 16,-1 5 0-16,-9 5-1 15,-6 5 0-15,-9 4-6 0,0 5-3 16,-3 0 9-16,2 0 1 16,4 0 0-16,0 0 0 15,-3 0 1-15,3 0-1 16,-3 0 0-16,-5 0-8 16,0 0 8-16,-3 0-7 15,-5 0 5-15,-3 0-11 16,5 0-23-16,-5 0 9 15,0 0-24-15,0 0-25 16,3 0-38-16,2 0-36 16,-2 0-110-16</inkml:trace>
          <inkml:trace contextRef="#ctx1" brushRef="#br0" timeOffset="711.6228">1244-144 38 0,'0'0'52'15,"0"0"-52"-15,0 0 0 16,0 0 51-16,0 0 25 16,0 0-5-16,0 0 12 0,47-34-3 15,-40 23 25-15,-1 3-1 16,-6 2-23-16,3 4-10 15,-3 2-45-15,0 0-13 16,3 0-13-16,4 0-13 16,5 0 7-16,4 0-7 15,6-3-5-15,0 3 18 16,4 0-17-16,-8-4 0 16,-2 4-5-16,-6-2 4 15,-1 2 18-15,-4 0 0 16,6 0 1-16,2-3-1 15,6 3 0-15,9-4 0 16,7-1 0-16,5 0 2 0,7-4-3 16,0 1 1-1,-2-3-21-15,-9-2-1 0,-3 8-16 16,-14-1 18-16,-14 4 3 16,-2 2-13-16,-3 0 18 15,0 0-28-15,-24 5-92 16,-7 12-12-16,-1 0-87 0</inkml:trace>
          <inkml:trace contextRef="#ctx1" brushRef="#br0" timeOffset="3939.7266">1612 1043 29 0,'0'0'0'0,"0"0"0"16,0 0 0-16,0 0 97 16,0 0-25-16,0 0-17 15,0 0-11-15,92-66-2 16,-76 55 17-16,-4-6 15 15,1-2 2-15,6-5-35 16,0-1-33-16,6-3 3 16,2-7-11-16,5 2-6 15,6-4 6-15,3 0-7 16,0 3-46-16,-3 6-31 16,-10 5 41-16,-6 6 14 15,-9 9 6-15,-7 5 10 0,-6 3 12 16,0 0 1-16,0 0 17 15,0 0 26-15,-3 0-6 16,-3 0-8-16,3 3-24 16,-1 3-5-16,4-1-1 15,0 4-31-15,0 0-6 16,0 2 17-16,0-3-7 16,4 1 2-16,2-3-13 15,0-4 3-15,-3-2 23 16,-3 2 13-16,0-2 18 15,0 0 38-15,0 0 10 16,0 0 4-16,0 0-24 0,0 0-20 16,0 0 1-16,0 0-13 15,0 0-14-15,0 0-19 16,0 0-22-16,7 12 26 16,-4 5-4-16,0 3-4 15,0 5 7-15,-3 0 0 16,0 4 16-16,0 0 8 15,0-7-8-15,0-6 26 16,0-3-3-16,0-10-7 16,0-1-3-16,0 2-13 15,0 0 0-15,3 2 7 16,4 3-7-16,4 4 0 16,3 2-9-16,-3-1 5 15,-1 1 3-15,-7-8 1 0,0 2 0 16,-3-3 14-16,0-3 15 15,0 0 18-15,0-3-11 16,-6 5 2-16,-10 1 7 16,-3 0-31-16,-2 0 15 15,-1-1 6-15,-3-1-15 16,6-4 22-16,0 0-16 16,3 0-13-16,7 0 7 15,-1 0-13-15,4 0 0 16,0-4-7-16,-1 0-18 15,4 3 17-15,-6 1-11 16,2 0-5-16,1 0 16 16,0 0-11-16,3 0 6 0,3 0 5 15,0 0-15 1,0 0 7-16,0 0-27 0,0 0-11 16,-4 0-23-16,1 0-71 15,-3 0-101-15</inkml:trace>
          <inkml:trace contextRef="#ctx1" brushRef="#br0" timeOffset="2881.8953">1691 490 71 0,'0'0'101'0,"0"0"-90"15,0 0 38-15,0 0 68 16,0 0-14-16,0 0-47 15,0 0-21-15,7-22 9 16,-7 22-21-16,0 0-7 16,0 0-13-16,0 0-2 15,6 0-1-15,3 0 0 16,10 0 1-16,3-3 29 16,4 0-21-16,-1 0-2 15,0 1-7-15,-1 2-4 16,-2 0 4-16,4 0 0 15,-1 0 1-15,3 0-2 16,1 0 1-16,2-4-2 0,4-1 2 16,6-4-21-16,2-1 8 15,1-5-10-15,-3 4 9 16,-6-1 5-16,-6 5-1 16,-11-1 3-16,-8 7 6 15,-4-4-18-15,-6 5 6 16,0 0-1-16,0 0 2 15,0 0 5-15,0 0-12 16,0 0-15-16,0 0-36 16,0 0-54-16,0 0-30 0</inkml:trace>
          <inkml:trace contextRef="#ctx1" brushRef="#br0" timeOffset="33056.0529">2597 206 8 0,'0'0'51'16,"0"0"-28"-16,0 0-14 16,0 0-9-16,0 0-45 0</inkml:trace>
          <inkml:trace contextRef="#ctx1" brushRef="#br0" timeOffset="7791.0354">3006-128 29 0,'0'0'20'0,"0"0"9"15,0 0 2 1,0 0 18-16,0 0 5 0,0 0-7 16,0 0 40-16,-9-22-12 15,9 17-13-15,-3-2 10 16,0 1-23-16,-1 3-8 16,4 1-15-16,0 0-18 15,0-2 7-15,0 4-15 16,0 0-12-16,0-2-10 15,0 2-35-15,19-6 31 16,7 3 17-16,-1-3 3 16,-3 2 5-16,-1 0 1 15,-2 4 0-15,-3 0-6 0,-1 0 7 16,1 0-2-16,0 0 0 16,-3 0 0-16,-1 0-1 15,1 0 2-15,-4 0-8 16,-2 0 2-16,-1 0-13 15,0 6 5-15,-3 2-15 16,-3 7 23-16,0 5 6 16,0 5 20-16,0 3 2 15,0 6-8-15,0 2-14 16,0 1 2-16,0-2-2 16,0-4 1-16,4 0-1 15,2-6 1-15,-3-2 8 16,0 0-1-16,-3-4-6 15,0 7 4-15,0-1 28 16,0 10 8-16,0 1 14 0,-3 6-17 16,-3 4-11-16,3 2 15 15,3 0-33-15,0-6 4 16,0-4-14-16,0-5-21 16,0-8 12-16,3 2 0 15,3-7 9-15,-3 1 0 16,-3-4-9-16,0 3 8 15,0-2-5-15,0-2 6 16,0 1-1-16,0-3 2 16,0 0-1-16,-6 1 0 15,3-4 0-15,3-2-1 16,0-4 1-16,0-3 0 0,-3 2 0 16,3-4 0-1,-4 3 1-15,-2-3 15 0,-3 2-8 16,-7-2 23-16,-6 7-7 15,-10-1-24-15,-1-2 18 16,-5 5-1-16,3-3 6 16,10 0 3-16,6-6-14 15,9 0 24-15,7 0-19 16,3 0-17-16,0 0 12 16,0 0-12-16,0 0 0 15,-3 0 0-15,0 0-10 16,-10 0 9-16,-3 0-7 15,-2 0-21-15,-1 0 19 16,6 0 10-16,7 0 0 0,6 0 0 16,0 0-46-16,0 0-34 15,15 0-54-15,39 0-91 16,-3 0 102-16,-2 0-216 0</inkml:trace>
          <inkml:trace contextRef="#ctx1" brushRef="#br0" timeOffset="-1915.1011">49 258 2 0,'0'0'62'15,"0"0"16"-15,0 0-18 0,0 0 2 16,0 0 3-16,0 0-1 15,0 0 9-15,0 0-31 16,0 0-16-16,0-2 9 16,0-2-4-16,0-4 5 15,3-1-11-15,3-2-25 16,1 0 19-16,-4-1-17 16,3 7 11-16,-6-1-12 15,3 4 0-15,-3 2-2 16,0 0-7-16,0 0-2 15,0 0 9-15,0 0 1 16,0 0 0-16,0 0 1 16,0 0-1-16,0 0 8 0,0 0 10 15,0 0 6 1,0 0 11-16,0 0-25 0,0 0 0 16,0 0-4-16,0 0 0 15,0 0-3-15,0 0 3 16,0 0-6-16,0 0-1 15,0 0-20-15,0 0-7 16,0 0 12-16,0 0-2 16,0 5 10-16,0-2 7 15,0-3-3-15,0 3 4 16,0-3 2-16,0 0 6 16,0 0 5-16,0 0-12 0,0 0 13 15,0 0 6 1,0 0-12-16,0 2-8 0,0 4 0 15,0 3 0-15,0-1 7 16,0 6-7-16,0-2 0 16,0-1 0-16,0-2 0 15,0-5-1-15,0 2 1 16,0-3 0-16,0 3 5 16,0-2-4-16,0-2-1 15,0-2 10-15,0 3-10 16,0 0 11-16,0 2-11 15,0 4 6-15,0 1 0 16,-3 3-5-16,3 1-1 16,-3 0 0-16,3-4-4 15,-3 3 4-15,0-5 0 0,0 1 0 16,-1-3 8-16,-2 2-7 16,0 1-1-16,4-3 0 15,-6 1 1-15,5 4 6 16,-3 1-7-16,4 3 0 15,-6-1 0-15,5 0-3 16,0 3 3-16,0-3 0 16,1-3 0-16,2-3 0 15,-3-2 0-15,3 0 1 16,0 0-1-16,0-3 0 16,0 3 0-16,0 1-1 15,0 2 1-15,0-1 3 16,0 4-3-16,0 2 1 0,0-3-1 15,0 3-8-15,0-3-3 16,5 2-6-16,1-6-5 16,-3-1 14-16,2-3-7 15,-2 0 15-15,-1-1-1 16,-2-2-5-16,3 4 6 16,0-2 0-16,3 1 0 15,4 0 8-15,-1 0-7 16,4 3-1-16,6-3 2 15,3 3-1-15,0-4-2 16,3-2-4-16,1 0-18 16,-7 0 22-16,-7 0-12 15,-2 0 12-15,-4 0 0 0,-6 3-7 16,0-3 8 0,0 0 1-16,0 0 8 0,0 0 5 15,0 0-13-15,6 0 5 16,1 0-6-16,7 0-8 15,13-20 8-15,3-6-23 16,5-2-15-16,0-1 32 16,-10 4-17-16,-9 8 23 15,-7 7 6-15,-9-3 3 16,0 5-3-16,0-1 5 16,0-1 8-16,0 0 5 15,0 1-11-15,0 2-4 0,0-8-3 16,0 1-5-1,0-5-1-15,10-4 0 0,5-4-7 16,4 0 6-16,0-1 0 16,-3 2 1-16,-7 6-1 15,1 1 2-15,-4 6 0 16,-3-1 0-16,-3 7 0 16,0-2 22-16,0 1-14 15,0-4 7-15,0 0-3 16,0 2-13-16,0 1 25 15,-3 1-12-15,3 2 3 16,-3 3 8-16,3 3-23 16,0 0 1-16,0 0-2 15,0 0 2-15,0 0-4 16,0 0 2-16,0-2 0 0,0 2-6 16,0-5 6-1,0-3-1-15,0-3 1 0,-3-2-4 16,3-1 2-16,-3-6 2 15,0 3 0-15,-1 2 8 16,4 2-7-16,-3 4 21 16,3 6 7-16,0 0-27 15,0 3 18-15,0 0-20 16,0 0 1-16,0 0-2 16,0 0-18-16,0 0 1 15,0 0-5-15,0 0-16 16,0 0 28-16,0 0 2 15,0 0 9-15,0 0 10 16,0 0-9-16,0 0-1 0,0 0 0 16,0 0 2-16,0 0-9 15,0 0 7-15,0 0 0 16,19 0 8-16,3 0-8 16,4 0 0-16,-1 0 0 15,-1 0 1-15,1 0 1 16,-3 0-2-16,-3 0-9 15,-6 0 8-15,-7 0-34 16,-3 0 0-16,-3 0 9 16,0 0 1-16,0 0 25 15,0 0 0-15,0 0 15 16,0 0 17-16,0 0-15 16,0 0 13-16,0 0-8 0,0-6-16 15,0-2 2-15,0-6-8 16,4 3-12-16,-1-1 11 15,-3 6-4-15,0 4 4 16,0 2-4-16,0 0-10 16,0 0 5-16,0 0-13 15,0 0-13-15,0 0 20 16,0 0-23-16,0 0 15 16,0 0 11-16,0 0 1 15,0 0 12-15,-13 0-36 16,-6 0-91-16,-6 6-158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31:32.54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503F10-E4E3-457C-B48E-9A62CF448D44}" emma:medium="tactile" emma:mode="ink">
          <msink:context xmlns:msink="http://schemas.microsoft.com/ink/2010/main" type="inkDrawing" rotatedBoundingBox="9532,10164 22068,10254 22067,10349 9531,10258" shapeName="Other"/>
        </emma:interpretation>
      </emma:emma>
    </inkml:annotationXML>
    <inkml:trace contextRef="#ctx0" brushRef="#br0">0 21 0,'13'0'281,"-13"-13"-250,14 13-31,13 0 78,-13 0-62,0 0 0,-1 0 15,1 0-31,0 0 47,-1 0-32,14 0-15,-13 0 16,0 0-16,-1 0 16,1 0-16,0 0 15,27 0 32,-28 0-31,1 0-1,0 0-15,27 0 16,-28 0-16,15 0 16,-15 0-16,1 0 15,27 0-15,-27 0 16,-1 0-1,1 0 1,0 0 0,-1 0-16,14 0 15,-13 0-15,0 0 16,13 0-16,14 0 16,-14 0-1,14 0-15,0 0 16,14 0-16,-28 0 15,42 0-15,-56 0 16,1 0 0,0 0-1,-1 0-15,1 0 16,-1 0 0,15 0-16,-15 0 15,15 0-15,-15 0 16,1 0-16,13 0 15,-13 0-15,0 0 16,-1 0-16,1 0 16,0 0-16,-1 0 15,28 0-15,-27 0 16,13 0-16,-13 0 16,13 0-16,1 0 15,-15 0-15,1 0 16,0 0-16,13 0 15,-14 0 1,1 0-16,13 0 16,-13 0-16,27 0 15,-27 0-15,13 0 16,0 0-16,1 0 16,-15 0-16,28 0 15,-27 0-15,0 0 16,13 0-16,-13 0 15,-1 0-15,15 0 16,-15 0-16,14 0 16,-13 0-16,27 0 15,-27 0-15,40 0 16,-26 0-16,13 0 16,-14 0-16,0 0 15,1 0-15,13 0 16,-28 0 15,1 0-31,0 0 16,-1 0-16,1 0 15,27 0-15,-14 0 16,14 0-16,-14 0 16,42 0-16,-42 0 15,41 13 1,-40-13-1,13 14-15,-28 0 16,1-14-16,0 0 16,-1 0-1,15 0-15,-15 0 16,14 0-16,-13 0 16,0 0-16,27 0 15,-14 0-15,14 0 16,-27 0-16,13 0 15,0 0-15,-13 0 16,0 0-16,-1 0 16,1 0-16,0 0 15,27 0-15,-28 0 16,1 0-16,13 0 16,-13 0-16,27 0 15,-28 0-15,15 0 16,-1 0-16,-13 0 15,13 0-15,-13 0 16,27 0-16,-28 0 16,1 0-16,0 0 15,-1 0 1,28 0-16,14 0 16,0 0-16,-15 0 15,15 0-15,-41 0 16,-1 0-16,1 0 47,13 0-47,-13 0 15,0 0-15,-1 0 16,1 0 0,0 0-1,-1 0-15,15 0 31,-15 0-31,1 0 32,0 0-32,-1 0 15,1 0-15,0 0 16,13 0-16,-13 0 16,-1 0-16,1 0 15,0 0-15,26 0 16,-26 0-16,0 0 15,-1 0-15,1 0 16,13 0-16,14 0 16,0 0-1,14 0-15,0 0 16,27 0-16,-28 0 16,14 0-16,-40 0 15,-15 0-15,15 0 16,-15 0-16,1 0 31,0 0-31,-1 0 16,1 0-16,0 0 15,-1 0-15,15 0 16,-1 0-16,-13 0 47,-1 0-32,1 0-15,13 0 16,-13 0-16,13 0 16,28 0-16,13 0 15,-13 0-15,-1 0 16,-13 0-16,-27 0 31,13 0-15,-13 13-1,13-13 1,-13 28-16,41-28 16,-28 0-16,14 0 15,13 0-15,-13 0 16,-13 0-16,-15 0 16,1 0-16,13 0 15,-13 0-15,0 0 16,-1 0-1,1 0-15,13 0 16,14 0-16,14 0 16,13 0-16,-41 0 15,14 0-15,-27 0 16,0 0 0,-1 0-16,1 0 15,0 0 1,13 0-16,-13 0 15,-1 0-15,15 0 16,-15 0-16,1 0 16,13 0-1,-13 0 1,0 0-16,-1 0 16,1 0-1,0 0-15,26 0 16,15 0-16,27 0 15,0 0-15,0 0 16,0 0-16,-28 0 16,1 0-16,-28 0 15,-13 0-15,13 0 32,-13 0-17,0 0-15,13 0 16,-13 0-16,-1 0 15,1 0-15,13 0 16,1 0-16,-1 0 16,-13 0-16,27 0 15,-28 0-15,14 0 16,-13 0-16,27 0 16,-27 0-16,-1 0 15,1 0-15,0 0 16,27 0-16,-28 0 15,15 0 1,13 0-16,-14 0 16,14 0-16,-14 0 15,42 0-15,-15 0 16,-13 0-16,-14 0 16,-13 0-16,0 0 15,-1 0-15,15 0 16,-15 0-16,1 0 15,13 0-15,14 0 16,14 0-16,0 0 16,13 0-16,-14 0 15,-13 0-15,14 0 16,-41 0-16,-1 0 47,1 0-47,0 0 15,-1 0-15,15 0 16,-15 0-16,1 0 16,13 0-16,14 0 15,-27 0-15,0 0 16,26 0-16,-26 0 16,0 0-16,-1 0 15,1 0 1,0 0-16,27 0 15,-14 0-15,41 0 16,-40 0-16,26 0 16,-13 0-16,-13 0 15,-1 0-15,-13 0 32,-1 0-17,1 0-15,13 0 16,41 0-16,-13 0 15,0 0-15,13 0 16,-13 0-16,27 0 16,-28 0-16,1 0 15,13 0-15,-13 0 16,-28 0-16,0 0 16,1 0-16,-15 0 15,28 0-15,-27 0 16,0 0-16,40 0 15,28 0-15,0 0 16,27 0-16,28 0 16,-55 0-16,27 0 15,-41 0 1,-13 0-16,-41 0 47,13 0-47,0 0 15,-13 0-15,0 0 16,13 0-16,41 0 16,14 0-16,0 0 15,-27 0-15,-1 0 16,-13 0-16,-27 0 62,13 0-46,-13 0-16,27 0 16,-28 0-1,1 0-15,0 0 16,-1 0-16,1 0 16,13 0-16,1 0 15,-15 0-15,1 0 16,0 0-16,13 0 15,0 0-15,-13 0 16,27 0 0,-27 0-16,13 0 15,-13 0-15,26 0 16,-26 0-16,13 0 16,-13 0-16,27 0 15,-27 0-15,-1 0 16,15 0-16,-1 0 15,0 0-15,-13 0 16,27 0-16,-27 0 16,-1 0-16,1 0 15,0 0-15,-1 0 16,1 0 78,13 0-94,-13 0 15,0 0-15,-1 0 16,1 0 0,13 0-16,0 0 0,-13 0 46,0 0-30,-1 0 0,1 0-16,0 0 15,27 0-15,-28 0 16,1 0-16,0 0 16,-1 0-16,1 0 15,13 0 1,-13 0-1,0 0 1,-1 0-16,1 0 16,27 0-16,-14 0 15,28 0-15,13 0 16,-13 0-16,-42 0 78,1 0-62,27 0-16,-27 0 15,-1-14 1,1 14-16,0-14 47,27 14-16,-28 0-15,1 0-16,0 0 15,-1 0-15,1 0 16,27 0-16,-28 0 109,1 0-93,0-13-16,-1 13 16,1 0 77,0 0-93,13 0 16,-13 0-16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31:36.05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229938-5781-4823-8544-F9B3F6A2DFA8}" emma:medium="tactile" emma:mode="ink">
          <msink:context xmlns:msink="http://schemas.microsoft.com/ink/2010/main" type="inkDrawing" rotatedBoundingBox="9340,7879 13710,7879 13710,7894 9340,7894" shapeName="Other"/>
        </emma:interpretation>
      </emma:emma>
    </inkml:annotationXML>
    <inkml:trace contextRef="#ctx0" brushRef="#br0">0 0 0,'28'0'47,"-1"0"-15,-13 0-1,-1 0 16,1 0-47,13 0 15,-13 0-15,13 0 16,-13 0-16,0 0 16,-1 0-16,15 0 15,-1 0 1,-13 0-1,-1 0-15,1 0 16,13 0-16,0 0 16,28 0-16,-14 0 15,-14 0-15,14 0 16,14 0 0,-14 0-16,-14 0 15,-13 0-15,27 0 16,-27 0-16,-1 0 15,28 0-15,-27 0 16,13 0-16,14 0 16,-14 0-16,42 0 15,-15 0-15,1 0 16,27 0-16,0 0 16,0 0-16,-28 0 15,15 0-15,-42 0 16,-13 0-1,-1 0 1,15 0-16,-15 0 16,1 0-16,0 0 15,13 0-15,14 0 16,13 0-16,1 0 16,13 0-16,-13 0 15,-14 0-15,14 0 16,-28 0-16,0 0 15,0 0-15,-13 0 16,0 0-16,27 0 16,-28 0-1,15 0-15,13 0 16,-14 0-16,41 0 16,-13 0-16,0 0 15,-1 0-15,28 0 16,0 0-16,0 0 15,-14 0-15,-13 0 16,-28 0-16,14 0 16,-27 0-16,-1 0 15,1 0-15,13 0 16,-13 0-16,13 0 16,14 0-16,-27 0 15,13 0-15,42 0 16,-42 0-16,14 0 15,14 0-15,-28 0 16,14 0-16,13 0 16,-40 0-16,27 0 15,-27 0 1,-1 0-16,1 0 16,0 0-1,13 0 1,-13 0-16,-1 0 15,1 0-15,13 0 16,42 0-16,-15 0 16,1 0-16,-1 0 15,-13 0-15,14 0 16,-14 0-16,-27 0 47,-1 0-32,28 0-15,-27 0 32,0 0-17,-1 0-15,15 0 16,13 0-16,-1 0 16,-12 0-16,13 0 15,-28 0-15,15 0 16,13 0-16,-28 0 31,1 0-31,0 0 16,-1 0-16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2:17.06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F1BBB5-C225-4869-A54C-0124704CC52B}" emma:medium="tactile" emma:mode="ink">
          <msink:context xmlns:msink="http://schemas.microsoft.com/ink/2010/main" type="writingRegion" rotatedBoundingBox="1913,6728 7215,6938 6973,13045 1671,12835"/>
        </emma:interpretation>
      </emma:emma>
    </inkml:annotationXML>
    <inkml:traceGroup>
      <inkml:annotationXML>
        <emma:emma xmlns:emma="http://www.w3.org/2003/04/emma" version="1.0">
          <emma:interpretation id="{59159C2A-7BE3-43E2-8D59-2E6430D8E910}" emma:medium="tactile" emma:mode="ink">
            <msink:context xmlns:msink="http://schemas.microsoft.com/ink/2010/main" type="paragraph" rotatedBoundingBox="1934,6613 6050,7231 5920,8095 1805,7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212A55-6A8D-46F4-BF50-3EDF21842650}" emma:medium="tactile" emma:mode="ink">
              <msink:context xmlns:msink="http://schemas.microsoft.com/ink/2010/main" type="inkBullet" rotatedBoundingBox="1912,6763 1927,6766 1924,6781 1909,6779"/>
            </emma:interpretation>
            <emma:one-of disjunction-type="recognition" id="oneOf0">
              <emma:interpretation id="interp0" emma:lang="en-US" emma:confidence="0">
                <emma:literal>.</emma:literal>
              </emma:interpretation>
              <emma:interpretation id="interp1" emma:lang="en-US" emma:confidence="0">
                <emma:literal>,</emma:literal>
              </emma:interpretation>
              <emma:interpretation id="interp2" emma:lang="en-US" emma:confidence="0">
                <emma:literal>\</emma:literal>
              </emma:interpretation>
              <emma:interpretation id="interp3" emma:lang="en-US" emma:confidence="0">
                <emma:literal>`</emma:literal>
              </emma:interpretation>
              <emma:interpretation id="interp4" emma:lang="en-US" emma:confidence="0">
                <emma:literal>'</emma:literal>
              </emma:interpretation>
            </emma:one-of>
          </emma:emma>
        </inkml:annotationXML>
        <inkml:trace contextRef="#ctx0" brushRef="#br0">0 0 3 0,'0'0'58'0,"0"0"-12"0,0 0-46 16,0 0-16-16,0 0-75 16</inkml:trace>
      </inkml:traceGroup>
      <inkml:traceGroup>
        <inkml:annotationXML>
          <emma:emma xmlns:emma="http://www.w3.org/2003/04/emma" version="1.0">
            <emma:interpretation id="{B83193F5-3AA0-4FCF-8260-27ED3FF70115}" emma:medium="tactile" emma:mode="ink">
              <msink:context xmlns:msink="http://schemas.microsoft.com/ink/2010/main" type="line" rotatedBoundingBox="2474,6694 6050,7231 5920,8095 2344,7559"/>
            </emma:interpretation>
          </emma:emma>
        </inkml:annotationXML>
        <inkml:traceGroup>
          <inkml:annotationXML>
            <emma:emma xmlns:emma="http://www.w3.org/2003/04/emma" version="1.0">
              <emma:interpretation id="{9C03B672-B1F0-4A35-8AB0-C3B5B7642841}" emma:medium="tactile" emma:mode="ink">
                <msink:context xmlns:msink="http://schemas.microsoft.com/ink/2010/main" type="inkWord" rotatedBoundingBox="2469,6727 4793,7075 4668,7907 2344,7559"/>
              </emma:interpretation>
              <emma:one-of disjunction-type="recognition" id="oneOf1">
                <emma:interpretation id="interp5" emma:lang="en-US" emma:confidence="0">
                  <emma:literal>EM</emma:literal>
                </emma:interpretation>
                <emma:interpretation id="interp6" emma:lang="en-US" emma:confidence="0">
                  <emma:literal>PIM</emma:literal>
                </emma:interpretation>
                <emma:interpretation id="interp7" emma:lang="en-US" emma:confidence="0">
                  <emma:literal>PEM</emma:literal>
                </emma:interpretation>
                <emma:interpretation id="interp8" emma:lang="en-US" emma:confidence="0">
                  <emma:literal>PALM</emma:literal>
                </emma:interpretation>
                <emma:interpretation id="interp9" emma:lang="en-US" emma:confidence="0">
                  <emma:literal>PNM</emma:literal>
                </emma:interpretation>
              </emma:one-of>
            </emma:emma>
          </inkml:annotationXML>
          <inkml:trace contextRef="#ctx0" brushRef="#br0" timeOffset="1693.11">520 247 46 0,'0'0'116'0,"0"0"-30"15,0 0-9-15,0 0-1 16,0 0-5-16,0 0 7 15,0 0-28-15,0-27-21 16,0 20-13-16,3-6-7 16,9-5-10-16,5-3 1 15,3-3 0-15,-8 7 7 0,-4 4 27 16,-8 5 3 0,0 3-25-16,0 2-12 0,-5 3 0 15,-5-3 0-15,2 3 0 16,6 0 12-16,2 0-12 15,0 0 6-15,0 0-6 16,0 0-10-16,0 0 0 16,0 3 0-16,0 13 10 15,0 2 12-15,0 1-12 16,0-2 0-16,0 4 0 16,0-1 0-16,0 3 17 15,0 1-17-15,-7 1-4 16,2 5 3-16,-1 0 2 15,-3 5 0-15,6-5-1 16,1 4-3-16,2-2 2 0,0 1-1 16,0 3 2-16,0 0 12 15,-6 3-11-15,0-1 20 16,-5-2 6-16,-1-1-15 16,0-5 32-16,4-6-26 15,3-9-17-15,2-7-2 16,3-5-4-16,0-3 5 15,0 0 0-15,0 0-8 16,0 0 2-16,0 0-3 16,0 0 9-16,0 0 12 15,-4 0-6-15,1 0 3 16,1-14-9-16,2-6-71 0,0-3-13 16,0-16-1-16,12 5-75 15,8 1-146-15</inkml:trace>
          <inkml:trace contextRef="#ctx0" brushRef="#br0" timeOffset="5424.7497">647 86 3 0,'0'0'75'0,"0"0"-20"15,0 0-26-15,0 0 0 16,0 0-19-16,0 0 30 16,0 0-8-16,5-45-21 15,-5 45 18-15,0 0 13 16,0-1 4-16,0 1 16 16,0 0-33-16,0-3-10 0,0 3-19 15,0-3 0 1,7 1-9-16,-2-1-25 0,3-2-11 15,4 0 25-15,0-1 12 16,-1 0 8-16,1-1 1 16,-4 2 0-16,-2 3-1 15,-3 2 0-15,0 0 0 16,2 0 11-16,7 0-10 16,3 0-1-16,2 5 0 15,6 4 1-15,2-3-1 16,2 3 0-16,-5-2-7 15,1-2 7-15,-6 1-10 16,-2 2 1 31,-7-3 8-47,-1-2-16 0,-7 2 16 16,2-1-5-16,-2-1-1 0,0 5 7 0,0-3 0 15,0 5 7-15,3 2 5 0,-3-6-12 16,0 5 0-16,0-4-1 0,0 3 1 0,0 4 1 15,0-2-1-15,0 3 0 16,0-1 16-16,0-4-16 16,0 1 6-16,-3-1 14 15,-2-5-7-15,1 0 15 16,1 0-7-16,-2-5 17 16,2 3 27-16,-3-3-6 15,-2 0-13-15,-4 0-23 16,-6 0-3-16,5 0 2 0,-4 3-22 15,-3 5 0 1,2 2 0-16,1 1-17 16,2 2-2-16,6-1-19 0,4-1-19 15,5-4-4-15,0-2-11 16,0 3-28-16,0-5-6 16,5-3-37-16</inkml:trace>
          <inkml:trace contextRef="#ctx0" brushRef="#br0" timeOffset="3624.6502">1224 870 111 0,'0'0'59'0,"0"0"-2"16,0 0 0-16,0 0-15 15,0 0 23-15,0 0-48 16,0 0 11-16,0-36 11 15,0 33-16-15,0 0 7 16,0 3-10-16,0 0 12 16,0-3 10-16,0 3-25 15,0-2 9-15,0 2-14 16,0 0-11-16,0 0 4 0,0 0-5 16,0 0-1-16,0 0 1 15,0 0-22-15,0 0-3 16,9 0-6-16,8 0 26 15,3-3-8-15,0 3 13 16,3 0-11-16,-3 0 11 16,0 0-13-16,0 0 12 15,1 0-13-15,-5 0-34 16,6 0 15-16,-2 0 0 16,2 0 30-16,1 0-4 15,4 0 1-15,-5 0 0 16,-2-8-5-16,-5 3-11 0,-4 3 21 15,-9 2-29-15,-2 0-30 16,-10 0 5 0,-22 2-47-16</inkml:trace>
          <inkml:trace contextRef="#ctx0" brushRef="#br0" timeOffset="4058.7497">1152 645 159 0,'0'0'43'16,"0"0"-43"-16,0 0-52 0,0 0 52 15,0 0 20-15,0 0-11 16,0 0 5-16,41-10-14 15,-30 7 7-15,-5-1 45 16,-3 4 46-16,-3 0 23 16,0 0-29-16,0 0-27 15,0 0 26-15,0 0-29 16,5 0-36-16,7-4-26 16,11-4-3-16,12-4 3 15,7-2 0-15,5-1-28 16,-2 2 11-16,-7 5-28 15,-9 3 6-15,-12 5 6 16,-6 0-22-16,-4 0 18 0,-5 0-8 16,-2 0 7-16,0 0 37 15,0 0-4-15,0 0 4 16,0 0 1-16,0 5-81 16,0 3-52-16,0 0-70 0</inkml:trace>
          <inkml:trace contextRef="#ctx0" brushRef="#br0" timeOffset="6158.5362">2293 415 15 0,'0'0'105'0,"0"0"-105"15,0 0-120-15</inkml:trace>
          <inkml:trace contextRef="#ctx0" brushRef="#br0" timeOffset="7429.0014">2293 415 5 0,'-5'-5'34'15,"5"2"4"-15,0-2 15 16,0 2 34-16,0 1 42 15,0-4-33-15,0 4-47 16,-3-1-9-16,3 3-33 16,-3 0-5-16,3 0-2 15,0 0-18-15,0 0 7 0,0 0-22 16,0 0 1 0,0 3 23-16,0 11-5 0,0 8 14 15,0-2 0-15,0 4 0 16,0 0 13-16,0-1 19 15,0 0 21-15,0 0-31 16,0 2-15-16,-4 4 28 16,2 2-26-16,-4 8-9 15,6 2 11-15,0 4-9 16,0-5-2-16,0 0 1 16,0-10-1-16,0-3 0 15,0-7 0-15,0-5 0 16,0-3 4-16,0-5-3 15,0-2 0-15,0 0 14 16,0-5-14-16,0 0 8 16,0 0-8-16,0 0-1 0,0 0 15 15,0 0-14-15,0 0-1 16,0-17-30-16,0-7-46 16,0-2 35-16,0-5 1 15,0 2-2-15,0-2-1 16,0 5 17-16,-8-2-25 15,-4-2 46-15,0 3 5 79,4-1 26-79,6 2 13 15,-1 0-38-15,3 3 32 0,0-6-32 0,0 1 0 0,8 0 11 0,9-6-12 0,1 2-31 0,-1 4 24 0,-2 5-19 0,-5 5 26 0,-7 7 33 16,-3 6 21-16,0 5-5 15,0 0-35-15,0 0 17 16,0 0-17-16,0 0-13 16,0 0-2-16,0 0-1 15,0 0-12-15,0 0-15 16,7 0-46-16,3 4 50 16,5 6 12-16,0 0-26 15,2 3 31-15,-2 0-5 16,-5 2 13-16,2 0-5 15,-6 1 11-15,3 0 11 16,-4 2-16-16,0 0 1 0,2 5 53 16,-2 0-9-16,1 4 1 15,3-4-32-15,-4-8-15 16,3-2-12-16,2-7 1 16,-2-4 8-16,1-2 3 15,-1 0 0-15,-1 0 0 16,-2 0 12-16,-5 0-12 15,3 0 0-15,-3 0 0 16,0 0 1-16,0 0-1 16,0 0 0-16,2 0 0 15,4 0 22-15,3 0-15 16,3-18 6-16,5-5-13 0,3-6-19 16,-2-2-18-1,-2 0 37-15,-4 0 14 0,-7 2-14 16,-5 3 6-16,0 1-6 15,0 4 23-15,0 5-1 16,0 6 18-16,0 5-18 16,0 2-15-16,0 3-7 15,0 0-19-15,0 0 3 16,0 0-19-16,0 0-17 16,7 3 51-16,-2 8-9 15,3 2 10-15,-1-1 5 16,-2 1-3-16,-2 0 16 15,-3 2 3-15,0 1 10 16,0 6 28-16,0 0-33 16,0 7-18-16,0 4 6 0,2 8-2 15,8 6 1-15,4 2-13 16,0 1-5-16,0-4 5 16,1-3 0-16,-7-3 0 15,1-7-1-15,-6-7 1 16,-3-8 0-16,0-8 0 15,0-2 1-15,0-8 17 16,0 0-2-16,0 0 6 16,0 0 8-16,3 0-30 15,-3 0 0-15,0 0-21 16,2 0-41-16,5-3-19 16,-2-15-60-16,-2 0-330 0</inkml:trace>
        </inkml:traceGroup>
        <inkml:traceGroup>
          <inkml:annotationXML>
            <emma:emma xmlns:emma="http://www.w3.org/2003/04/emma" version="1.0">
              <emma:interpretation id="{344642FD-72B3-4115-9006-06C2DF805F5D}" emma:medium="tactile" emma:mode="ink">
                <msink:context xmlns:msink="http://schemas.microsoft.com/ink/2010/main" type="inkWord" rotatedBoundingBox="5229,7107 6050,7231 5952,7884 5131,7760"/>
              </emma:interpretation>
              <emma:one-of disjunction-type="recognition" id="oneOf2">
                <emma:interpretation id="interp10" emma:lang="en-US" emma:confidence="1">
                  <emma:literal>w</emma:literal>
                </emma:interpretation>
                <emma:interpretation id="interp11" emma:lang="en-US" emma:confidence="0">
                  <emma:literal>W</emma:literal>
                </emma:interpretation>
                <emma:interpretation id="interp12" emma:lang="en-US" emma:confidence="0">
                  <emma:literal>,</emma:literal>
                </emma:interpretation>
                <emma:interpretation id="interp13" emma:lang="en-US" emma:confidence="0">
                  <emma:literal>.</emma:literal>
                </emma:interpretation>
                <emma:interpretation id="interp14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8833.1496">3314 637 54 0,'0'0'46'0,"0"0"-46"15,0 0-55-15,0 0 55 16,0 0 13-16,0 0 45 16,0 0-32-16,0-10-3 15,0 7 4-15,-7 1 26 16,-1-1 44-16,-1 0 3 15,4 1-8-15,-1-1-21 16,4 1-44-16,2 2-14 16,0 0-13-16,0 0-13 15,0 0 3-15,0 0-38 16,0 7-2-16,0 9 48 16,0 2-5-16,0 3 6 0,0-6 1 15,0-2-6-15,0 0 4 16,0-1 4-16,0 7 18 15,-7 2 27-15,2 4-22 16,-1 1-2-16,0 0-23 16,6 1-3 31,0-2 2-47,0 1 1 15,0-3-1-15,0-2-10 0,9-6-30 16,2-3 27-16,3 0 14 0,1-7-1 0,-3-3 1 0,-1-2-8 0,-2 0 6 15,-4 0 2-15,7 0-13 0,-1-15 2 16,9-6-15-16,7-3-23 16,1-6 2-16,9-1 3 15,-2-4 0-15,-1 5-18 16,-4-1 31-16,-8 3 30 16,-4 5 1-1,-10 0 10-15,-2 2 22 0,-6 2 24 16,0 4 29-16,0-1-1 15,-9 6-58-15,1 0 28 16,1 5-20 0,2 2-33-16,5 3-1 15,0 0-9-15,0 0-39 0,0 0-1 16,12 8 20-16,5 8 18 0,3-1-18 16,0 3-19-1,-6-3 38-15,-5 3 9 0,-4-3 1 16,-2 2 9-16,1-5 20 15,-4 0 24-15,0 0 3 16,0-2-22-16,2 1-3 16,1 3-13-16,8 2-11 15,3 0 6-15,4 5-12 16,8-1 5-16,0-2-6 16,3 0-11-16,-1 0 9 15,1-8-8-15,-6 1 9 16,-8-5 1-16,-2-4-13 15,-6 1 12-15,-2-3 1 16,4 0 0-16,-3 0 0 16,2-8 0-16,1-6 0 0,-1-6 0 15,7-6-5-15,2-7-5 16,3-3-13-16,0-6-38 16,0 3 31-16,-5-2 30 15,-6 5 0-15,-6 0 26 16,-3 5-25-16,0-1 64 15,-7 2-9-15,-6 6-12 16,-2 0 58-16,0 7-72 16,7 7 5-16,2-1 3 15,3 8-38-15,3 2-14 16,0-3-38-16,0 4-41 16,0 0-3-16,3 0 19 0,9 0 8 15,-12 4-41-15,0 11-20 16,-10-3-1-16</inkml:trace>
        </inkml:traceGroup>
      </inkml:traceGroup>
    </inkml:traceGroup>
    <inkml:traceGroup>
      <inkml:annotationXML>
        <emma:emma xmlns:emma="http://www.w3.org/2003/04/emma" version="1.0">
          <emma:interpretation id="{54282704-FD14-4D73-8315-519FF79E616D}" emma:medium="tactile" emma:mode="ink">
            <msink:context xmlns:msink="http://schemas.microsoft.com/ink/2010/main" type="paragraph" rotatedBoundingBox="3032,9282 5945,9471 5894,10257 2980,100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F4410C-DCF5-436F-B545-2286EE5794D5}" emma:medium="tactile" emma:mode="ink">
              <msink:context xmlns:msink="http://schemas.microsoft.com/ink/2010/main" type="line" rotatedBoundingBox="3032,9282 5945,9471 5894,10257 2980,10067"/>
            </emma:interpretation>
          </emma:emma>
        </inkml:annotationXML>
        <inkml:traceGroup>
          <inkml:annotationXML>
            <emma:emma xmlns:emma="http://www.w3.org/2003/04/emma" version="1.0">
              <emma:interpretation id="{F190500A-4E12-4628-ACB7-76704022889C}" emma:medium="tactile" emma:mode="ink">
                <msink:context xmlns:msink="http://schemas.microsoft.com/ink/2010/main" type="inkWord" rotatedBoundingBox="3032,9282 5945,9471 5894,10257 2980,10067"/>
              </emma:interpretation>
              <emma:one-of disjunction-type="recognition" id="oneOf3">
                <emma:interpretation id="interp15" emma:lang="en-US" emma:confidence="0">
                  <emma:literal>PFVIF</emma:literal>
                </emma:interpretation>
                <emma:interpretation id="interp16" emma:lang="en-US" emma:confidence="0">
                  <emma:literal>PEUI =</emma:literal>
                </emma:interpretation>
                <emma:interpretation id="interp17" emma:lang="en-US" emma:confidence="0">
                  <emma:literal>PFVI =</emma:literal>
                </emma:interpretation>
                <emma:interpretation id="interp18" emma:lang="en-US" emma:confidence="0">
                  <emma:literal>PEVIF</emma:literal>
                </emma:interpretation>
                <emma:interpretation id="interp19" emma:lang="en-US" emma:confidence="0">
                  <emma:literal>PFUI =</emma:literal>
                </emma:interpretation>
              </emma:one-of>
            </emma:emma>
          </inkml:annotationXML>
          <inkml:trace contextRef="#ctx0" brushRef="#br0" timeOffset="50158.6084">2317 2717 30 0,'0'0'46'16,"0"0"0"-16,0 0 8 15,0 0-8-15,0 0-1 16,0 0-21-16,0 0-17 16,-7-3 5-16,7 3-11 15,0 0 0-15,0 0 8 16,-2 0-9-16,2 0-1 15,-3 0 1-15,-2 3 13 16,-2 12 49-16,-4 6-12 16,-1 2-11-16,4 1-14 15,-1-2-15-15,4-3 0 16,2 1 0-16,3 1-8 16,0 0 8-16,0 0-10 15,0 2 1-15,0-3-1 16,0 1 2-16,0 0-3 0,0-2 1 15,0 0 0-15,0 2-1 16,3 0 8-16,-1-1-7 16,1 4 28-16,-3-2-22 15,0 0 2-15,0-3-2 16,0-2-5-16,0-1 10 31,0-6-11-15,0-3 1-16,0 0-1 0,3-2-2 31,3 2 2-31,2 0 0 16,0 1 0-16,2-1 4 0,2 1-4 0,-4 1 0 0,-3-4 0 0,2-3-5 0,-5 1 5 15,-2-1 0-15,3-2 1 16,-3 0 8-16,0 3-9 16,0-3 1-16,3 0-1 15,-1 0-9-15,5 0 2 16,1 0-12-16,7 0 6 15,2-13 12-15,0-1-23 16,1 2 8-16,-1-3 0 16,-7 4 9-16,-3 3 7 15,-4 1 16 32,-1 2 9-47,-2 0 11 16,0-4-35-16,0 0 9 0,3-3-10 0,0 3-6 15,-1-7 5-15,5-3-24 0,4 0-6 0,1-4 25 0,2-6-27 0,-3 1 8 16,1 0 24-16,-4-1 0 16,-1 5 1-16,-7 6 26 15,0 0 16-15,0 4-5 16,0 2-24-16,0 2 2 16,0-1-5-16,0 1-10 15,0 2 12-15,5 1-12 16,0-4-2-16,5-2-9 15,7-2-24-15,0-3 8 16,1 1-12-16,-5 5-9 16,-1-1 29-16,-4 4-4 0,-4-3 22 15,-4 5-6 1,0 2 14-16,0 2-1 0,0 0 14 16,0 3-12-16,0 0 14 15,0 0-22-15,0 0 0 16,0 0-6-16,0 0-32 15,0 0 12-15,0 0-17 16,0 0-26-16,0 0 13 16,0 0-2-16,0 3 3 15,0 2 32-15,0 3-12 16,0 0-30-16</inkml:trace>
          <inkml:trace contextRef="#ctx0" brushRef="#br0" timeOffset="51815.5011">2767 3412 124 0,'0'0'186'15,"0"0"-30"-15,0 0-25 16,0 0-11-16,0 0-27 15,0 0-49-15,0 0-9 16,3-5-15-16,-3 5-14 16,3-3 7-16,-3 3-13 15,6-2-6-15,0-3 4 16,6-1-21-16,1-2 9 16,4 0 4-16,1 1-5 0,-4 0 15 15,1 1-12-15,-2 3 11 16,2 1 1-16,2-2-11 15,6-2 10-15,1 0 0 16,4 0-12-16,-1 2 13 16,-5 2-22-16,-2-1 0 15,-2 3 5-15,-4 0-26 16,-6 0 5-16,2 0 4 16,-5 0 6-16,-2 3 18 15,-1 2-4-15,5-4 7 16,-2 5 5-16,1-6-6 15,6 0 7-15,5 0 1 16,6 0-18 47,-1-2-11-63,5-14-10 15,-4 4-6-15,-9 0 26 0,-3 6-2 0,-11 3 9 0,0 0-12 0,-17 0-100 0,-9 3-118 0</inkml:trace>
          <inkml:trace contextRef="#ctx0" brushRef="#br0" timeOffset="52911.574">2979 2729 78 0,'0'0'81'0,"0"0"-12"16,0 0 0-16,0 0-30 15,0 0-10-15,0 0-1 16,0 0-5-16,4-17 24 16,-4 17 11-16,0-4-2 15,0 1 12-15,0 2-36 16,0-3-19-16,0 3 3 15,0-2-16-15,0 0 0 16,0 0 0-16,0 3-16 16,0 0 16-16,0 0-16 0,0 0-5 15,0 0 20 1,0 0-10-16,0 0 11 0,0 0 0 16,0 0 1-16,0 0-2 15,0 0 1-15,0 0 0 16,6 0-4-16,2 0 5 15,6 0-1-15,4 0 0 16,2 0 0-16,6 0 4 16,2 0-3-16,4 0 0 15,-4-5 4-15,-1 0-5 16,-4 0-1-16,-6 1-11 16,-2 0 7-16,-5 1 5 0,2 2 0 15,-6-3 1 1,0 4 9-16,-6 0-10 0,0 0 0 15,0 0 1-15,0 0-1 16,0 0 13-16,0 0-13 16,0 0 0-16,0 0-1 15,6 0-24-15,-1 0-2 16,2 0 17-16,1 0-9 16,-3 0 17-16,-1 0-16 15,-4 0 10-15,0 0 6 16,0 0-12-16,0 0 14 15,0 0 1-15,0 0 2 16,0 0 24-16,0 0-8 16,0 0 1-16,0 0-7 15,0 0-13-15,0 0-46 16,0 0-118-16,0 0-136 0</inkml:trace>
          <inkml:trace contextRef="#ctx0" brushRef="#br0" timeOffset="51214.8447">3066 2812 22 0,'0'0'7'0,"0"0"3"16,0 0 6-16,0 0 0 0,0 0 8 16,0 0 40-16,0 0-11 15,0 84 1-15,0-83 5 16,0-1-13-16,0 3-14 15,0-3-24-15,0 0-7 16,0 6-1-16,0 1 0 16,0 4 0-16,0 7 17 15,0 2-10-15,0 5 31 16,0-1-22-16,-3 2-5 16,-2-1 11-16,-2 2-22 15,2-3 32-15,0-4-20 0,2-5-11 16,-1 0 6-16,4-1-6 15,0-1 0-15,0-4 6 16,0 0-7-16,0-2 0 16,0-2 0-16,0-2 0 15,0 0 0-15,0-3 0 16,-3 3 6-16,-2 2 19 16,-4 2 8-16,-2 2 19 15,-1 3-27-15,4-2-24 16,-1-2-2-16,6-1 0 15,0-2-16-15,3-2-4 16,0 1-22-16,0-4 10 16,0 0-2-16,0 0 8 0,0 0 15 15,0 0 1 1,0 0-1-16,0 0 11 0,0 0-15 16,0 0 6-1,0 0-23-15,0 0-12 0,-5 5-18 16,-4 0-54-16,-2 0-50 0</inkml:trace>
          <inkml:trace contextRef="#ctx0" brushRef="#br0" timeOffset="60246.7917">3589 2947 26 0,'0'0'78'0,"0"0"-22"16,0 0 2-16,0 0-16 16,0 0-12-16,0 0-10 15,0 0-20-15,6-23 13 16,-6 23 12-16,0 0 14 16,0 0 3-16,0 0-12 15,0 0 0-15,0 0-1 16,0 0-6-16,0 0-1 15,0 0-21-15,3-3 9 16,2 3-10-16,7-3-6 16,3 0 5-16,8 1 1 0,2-1-5 15,1 3 5 1,-3 0 0-16,0 0 0 0,-6 0-2 16,0 0-9-16,-2-2 11 15,-7 2-1-15,1 0 0 16,-1 0 1-16,-5 0-1 15,4 0 1-15,-2 0 0 16,-2 0-6-16,3 0 6 16,2 0 0-16,7 0-6 15,5 0 6-15,5 0-2 16,2 0-20-16,-2 0 1 16,-2 0-25-16,-8 0-9 15,-6 0-6-15,-4 0 21 16,-5 0 30-16,0 0 10 15,0 0 27-15,0 0 9 0,-34 5-36 16,-1 6-26-16,-2-2-248 16</inkml:trace>
          <inkml:trace contextRef="#ctx0" brushRef="#br0" timeOffset="59529.2831">3615 3050 13 0,'0'0'103'0,"0"0"2"16,0 0-36-16,0 0-5 16,0 0-27-16,0 0-24 15,-2 0-9-15,2 0-4 0,0 0-10 16,0 0 3-16,0 0-6 15,0 0 13-15,0 0-1 16,0 0 1-16,0 0 31 16,0 0 14-16,0 0 10 15,0 0-10-15,0 0-19 16,0 0 3-16,0 0-25 16,0 0-4-16,0 0 0 15,0 0-10-15,0 0-6 16,0 0 8-16,0 0-18 15,0 0 10-15,0 0 4 16,0 0-2-16,0 0 14 0,0 0-7 16,0 0 7-16,0 0-6 15,2 0 6-15,4 0 0 16,3 6 0-16,2-4 0 16,1 2 2-16,0 0-2 15,-2-2 0-15,5 1-1 16,-3-3-20-16,-2 3 20 15,2-1-6-15,-6 1-4 16,-4-3 9-16,1 2 2 16,1-2 0-16,-1 3-1 15,2-3-2-15,0 0 2 16,2 2-17-16,-2-2-16 16,1 0-7-16,0 0-3 0,-3 0 21 15,-3 0 21 1,0 0 1-16,0 0 1 0,0 0 16 15,0 0 10-15,0 0 11 16,0 0-29-16,0 0-8 16,0 3-20-16,0-3-24 15,0 0-13-15,0 3-62 16</inkml:trace>
          <inkml:trace contextRef="#ctx0" brushRef="#br0" timeOffset="44045.8058">1141 2704 41 0,'0'0'4'0,"0"0"-4"15,0 0 0-15,0 0 3 16,0 0-3-16,0 0-36 16</inkml:trace>
          <inkml:trace contextRef="#ctx0" brushRef="#br0" timeOffset="44630.4725">1141 2704 14 0,'-34'18'21'16,"34"-18"1"-16,0-3-8 16,0 3 1-16,0-2 9 15,0 2-11-15,0 0 0 16,0 0 5-16,0 0-18 15,0 0 23-15,0 0 0 16,0 0-1-16,0 0 17 16,0 0-5-16,0 0-3 0,0 0 2 15,0 0-32-15,0 0 11 16,0 0-12-16,0 0-13 16,0 0 12-16,0 0-14 15,0 0 13-15,0 0 2 16,0 7-14-16,0 6 14 15,0 3 23-15,0 7 22 16,0 1 10-16,0 1-45 16,0 5 1-16,0-6 7 15,0 3-11-15,0-8 6 16,0 0-13-16,2-3 0 0,4-4 8 16,-2 0-7-16,1 0-1 15,-2 1 28-15,-1-2-27 16,-2 4 26-16,0 0-8 15,0 9 8-15,0-1 81 16,0 2-67-16,-5-4-24 16,-4-2-17-16,6-7 2 15,0-4 1-15,3 0-3 16,0-3 0-16,0-1-1 16,0 2-9-16,0-6-11 15,0 0-23-15,0 0-28 16,0 0 26-16,6 0-20 15,0 0 25-15,2 0-4 0,2 0-32 16,0-10-23 0,0-3-20-16,-5-6-28 0</inkml:trace>
          <inkml:trace contextRef="#ctx0" brushRef="#br0" timeOffset="45845.8085">1129 2704 160 0,'0'0'126'0,"0"0"-112"0,0 0-1 0,0 0-11 0,0 0 37 0,0 0-5 16,0 0-34-16,-8-11-21 15,8 8-7-15,0 3 28 16,0-2 0-16,0 2 39 16,0-3-14-16,0 1-5 15,0 2 7-15,0-3-17 16,3 1 19-16,0-1-29 16,-1-1 0 30,10-3-1-46,3-3-35 0,8-2-6 0,2 0 27 0,1 0-8 0,0 2 22 0,-4 7-18 0,-4 1 2 16,-6 2 17-16,-7 0-5 16,-2 0 5-16,-1 0 15 15,-2 0-15-15,4 0 1 16,-4 5 4-16,0-4-4 16,0 6 10-16,3-2-11 15,0-2 0-15,2-1 0 16,4-2-10-16,-1 0 9 15,2 4 1-15,-2-4-5 16,1 1 5-16,-4-1 0 16,-2 2 1-16,-3 1-2 15,0 0-5-15,0 0 6 0,0 2 10 16,0 0-10-16,0 0 21 16,0 2-13 15,0 4 5-31,0 4 17 0,-5 3-29 0,2 3 6 0,-4 3 1 15,5-1-7-15,2-6 9 16,-3 0-10-16,3-5 0 16,0-1 1-16,0-7 6 15,-3 5-7-15,3-4 2 16,-2 2 14-16,-8 4 26 16,2-1-6-16,-4 3-2 15,0-2 4-15,2-1-32 0,0-5 5 16,8-2 1-16,-1 0-12 15,3-3 20-15,0 0-19 16,-3 1 9-16,1 3 11 16,-8-3-20-16,-3 8-1 15,-4 1 0-15,-1 1 0 16,1-1 0-16,5-2 0 16,7-2 0-16,5-6 0 15,-3 3-3-15,3-3 3 16,0 0-2-16,0 0-15 15,0 0 17-15,0 0-12 16,0 0 12-16,0 0 7 16,0 0-6-16,0 0-1 15,0 0 1-15,0 0 0 16,0 0 6-16,0 0-7 0,0 0-7 16,0 0-3-16,0 0-45 15,0 0-16-15,0 0-38 16,0 1-44-16,0 7 29 15,0 0-5-15</inkml:trace>
          <inkml:trace contextRef="#ctx0" brushRef="#br0" timeOffset="46855.0779">1598 3107 90 0,'0'0'111'16,"0"0"-22"-16,0 0-1 15,0 0-40-15,0 0 9 16,0 0 7-16,0 0 4 16,-49 0-25-16,46 0-36 15,3-3-7-15,0 1 0 0,0-1-3 16,0 3 3 0,0-2 12-16,0-1-11 0,0 3 23 15,0-2-3-15,0 2 6 16,0 0-4-16,0 0-23 15,3 0 6-15,-3 0-6 16,0 0-7-16,3-3 6 16,-1 3-6-16,8-5-1 15,3 0 7-15,8 0-20 16,5-3 20-16,6 0-4 16,-2 0-11-16,0 3 15 15,-8 2-18-15,-7 1-4 16,-3 2-10-16,-4 0-32 15,-3 0 20-15,2 0 14 16,-2 0 8-16,1 0 23 0,0 0-1 16,0 0 1-16,-4 0 11 15,4 0-10-15,-2 0 16 16,-2 0-9-16,1-3 0 16,-3 3 3-16,0 0-11 15,0 0-1-15,0 0-22 16,0 0-48-16,0 0-41 15,-3 8-41-15,3 0-11 0</inkml:trace>
          <inkml:trace contextRef="#ctx0" brushRef="#br0" timeOffset="47297.8274">1704 2978 73 0,'0'0'0'0</inkml:trace>
          <inkml:trace contextRef="#ctx0" brushRef="#br0" timeOffset="47799.5384">1704 2978 33 0,'0'0'22'16,"0"9"-15"-16,0-9 16 15,0 0 22-15,0 0 10 16,0-3-42-16,0-3-13 16,0-2-13-16,9 3-19 15,-4 0 15-15,1-1 17 16,0 4-13-16,0-1 2 16,-4 1-9-16,-2 2-11 15,0 0 24-15,0 0 7 16,0 0 10-16,0 0 46 15,-2 0-24-15,-4 0 32 16,6 0-7-16,0 0-18 16,0 0 2-16,0 0-20 0,0 0-2 15,0 0-19 1,0 0 0-16,3-3-16 0,2 1-3 16,-2-1 12-16,-3 3 7 31,0 0 9-31,0 0 7 0,0 0 8 0,0 0-24 15,0 0 16-15,0 0-15 16,4 0 6-16,1 0-4 16,3 0-3-16,7 0 7 15,5 0 9 17,3 0-14-32,3 0-2 78,-3 0 1-78,0 0-1 15,1-9 13-15,-8 3-13 0,1 0 0 0,-5 1 2 0,-7 2-2 0,-1 3 0 0,-1 0-1 0,-3 0 0 0,0 0 0 0,0 0 1 0,0 0 0 0,0 0-1 0,0 0-29 0,0 0 2 16,0 0-29-16,0 0-58 16,0 0-68-16</inkml:trace>
        </inkml:traceGroup>
      </inkml:traceGroup>
    </inkml:traceGroup>
    <inkml:traceGroup>
      <inkml:annotationXML>
        <emma:emma xmlns:emma="http://www.w3.org/2003/04/emma" version="1.0">
          <emma:interpretation id="{F8BE0D17-520B-43A9-8C5B-661A9FFA46F3}" emma:medium="tactile" emma:mode="ink">
            <msink:context xmlns:msink="http://schemas.microsoft.com/ink/2010/main" type="paragraph" rotatedBoundingBox="2481,10589 7060,10749 7028,11666 2449,115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AF5017-FAC3-4EAA-ACFE-7C824FF5C4AE}" emma:medium="tactile" emma:mode="ink">
              <msink:context xmlns:msink="http://schemas.microsoft.com/ink/2010/main" type="line" rotatedBoundingBox="2481,10589 7060,10749 7028,11666 2449,11506"/>
            </emma:interpretation>
          </emma:emma>
        </inkml:annotationXML>
        <inkml:traceGroup>
          <inkml:annotationXML>
            <emma:emma xmlns:emma="http://www.w3.org/2003/04/emma" version="1.0">
              <emma:interpretation id="{4EDC2406-E197-4561-8229-D222131AB306}" emma:medium="tactile" emma:mode="ink">
                <msink:context xmlns:msink="http://schemas.microsoft.com/ink/2010/main" type="inkWord" rotatedBoundingBox="2479,10664 5225,10760 5200,11496 2453,11400"/>
              </emma:interpretation>
              <emma:one-of disjunction-type="recognition" id="oneOf4">
                <emma:interpretation id="interp20" emma:lang="en-US" emma:confidence="0">
                  <emma:literal>BIR</emma:literal>
                </emma:interpretation>
                <emma:interpretation id="interp21" emma:lang="en-US" emma:confidence="0">
                  <emma:literal>BIX</emma:literal>
                </emma:interpretation>
                <emma:interpretation id="interp22" emma:lang="en-US" emma:confidence="0">
                  <emma:literal>Ben</emma:literal>
                </emma:interpretation>
                <emma:interpretation id="interp23" emma:lang="en-US" emma:confidence="0">
                  <emma:literal>Buner</emma:literal>
                </emma:interpretation>
                <emma:interpretation id="interp24" emma:lang="en-US" emma:confidence="0">
                  <emma:literal>Banter</emma:literal>
                </emma:interpretation>
              </emma:one-of>
            </emma:emma>
          </inkml:annotationXML>
          <inkml:trace contextRef="#ctx0" brushRef="#br0" timeOffset="63911.0329">575 4108 129 0,'0'0'49'0,"0"0"-22"0,0 0-2 16,0 0 19-16,0 0-13 16,0 0-31-16,0 0 2 15,-11-75-2-15,11 72 0 16,0 3 0-16,0 0-2 16,0 0 4-16,0 0 5 15,0 0 14-15,0 0 11 16,0-5 19-16,0 0-36 15,0-5-9-15,0 0-3 0,0-1-3 16,11-1-1-16,3-3-9 16,1 3 5-16,2-4 4 15,1 3 1-15,-2 6 0 16,-2-1-1-16,-2 6-5 16,-4 2 5-16,2 0-8 15,-2 0-1-15,1 0 10 16,-4 0-2-16,5 5 2 15,-2 2 0-15,0 1 0 16,4 0 0-16,2-3 1 16,-3 3-1-16,1-5 1 15,3 1 0-15,-7 2 0 16,1-3-1-16,-4 2 0 0,-5-2 0 16,0 2 8-16,0 0 1 15,0 0 13-15,0 0 1 16,0 3 3-16,0 2-2 15,0 3-15-15,0 3 10 16,-2-1-12-16,-4 6-7 16,-3 0 14-16,-2-1-13 15,-1 1-1-15,-2-1 0 16,3-1 2-16,-1-6 9 16,3-4-1-16,3 0-1 15,4-4 5-15,-1-5-12 16,3 2-2-16,0-2 9 0,0 0-9 15,0 0 20-15,0 0-9 16,0 0 8-16,0 0 5 16,0 0-23-16,0 0-1 15,0 0 0-15,0 0-5 16,0 0 3-16,0 0 2 16,0 0 0-16,0 0-1 15,0 0-1-15,0 0 1 16,0 0-6-16,0 0-19 15,0 0 5-15,5 0-11 16,10-2 5-16,2-5 26 16,9-8-7-16,3 3 8 15,-1-4 0-15,-1 6 0 0,-5 0 5 16,-4 2-5 0,-4 3 1-16,-6 2 2 0,-1 3-3 15,-4 0-1-15,-1 0-5 16,-2 0-8-16,0 0 14 15,0 0 1-15,0 3 5 16,3 7 4-16,0 0-9 16,-1 1-1-16,1 0 0 15,-3-4 0-15,0 0 0 16,4-2 0-16,-4-2 1 16,0 1 0-16,3-4 0 15,-3 0-1-15,0 1 0 16,0-1-4-16,0 3 4 15,0 3 0-15,0-1 10 16,0 2 12-16,0 7-21 0,0 1 25 16,0 1-13-16,-7-1-13 15,2 0 10-15,-1-1-10 16,4-4 0-16,-1-2 1 16,-1 0-1-16,1-1 0 15,1 1 0-15,-4-1 0 16,-3 5 3-16,-4 5 6 15,-5 1-2-15,-3 1 13 16,5-2-19-16,1-4 23 16,3-5-5-16,7-5-10 15,0-2 11-15,1 3-4 16,-4-1-10-16,2-3 6 0,0 2-11 16,-2-2 8-16,-4 0-7 15,1 0-2 1,-1 0 20-16,0 0-6 0,4 0 11 15,-4 0 7-15,4 0-25 16,1-2 10-16,5-1-8 16,-1 3-8-16,0-4 6 15,1 3-7-15,-1-2 0 16,-4 1 0-16,5-1-1 16,-6-3 0-16,1 4 1 15,2-1 0-15,-1 1 1 16,4-1-1-16,-2 3 0 15,4 0-1-15,0 0-5 0,0 0-10 16,0 0-20-16,0 0-29 16,0 0-7-16,0 0-15 15,9 0-4-15,6 0-37 16,-5 0-91-16</inkml:trace>
          <inkml:trace contextRef="#ctx0" brushRef="#br0" timeOffset="62364.3657">679 4057 35 0,'0'0'101'16,"0"0"-16"-16,0 0 12 16,0 0-1-16,0 0-29 0,0 0-31 15,0 0-23 1,0-14-13-16,0 14 0 0,0 0-1 15,0-2 1-15,0 2 11 16,0-3 6-16,0 1-7 16,0-4 23-16,0 4-2 15,0-1 5-15,0 3-9 16,0 0 1-16,0 0 15 16,0 0-20-16,0 0-7 15,0 0-16-15,0 0-9 16,0 0-11-16,0 0-12 15,0 0-4-15,0 3 20 16,0 5 5-16,0 4 11 16,0 1-2-16,2 3-3 15,1 2 5-15,-3 0 11 0,3-2-11 16,-3 1 17-16,0-1-11 16,0-3 6-16,0-1 0 15,0-1-11-15,0-5-1 16,0 1 0-16,0 1 0 15,0 3 8-15,0 2-8 16,0 2 1-16,0 0-1 16,0 3 6-16,0 0-5 15,0 0-1-15,0-4-7 16,0-4 7-16,0-2-10 16,0-6 1-16,0 1 2 15,0-3-26-15,0 0 4 16,0 0-19-16,0 0-18 0,0 0-22 15,9 0-38-15,4-11-28 16,-3 4-12-16</inkml:trace>
          <inkml:trace contextRef="#ctx0" brushRef="#br0" timeOffset="74852.5867">1156 4656 52 0,'0'0'8'0,"0"0"-7"16,0 0 5-16,0 0-6 15,0 0-16-15,0 0 5 16,0 0 11-16,0-3 14 16,0 3 22-16,0 0 16 0,0 0 17 15,0 0-7 1,0 0 22-16,0-1-8 0,0 1-22 16,0-4-11-16,0 1-17 15,0 2-3-15,0-3-3 16,0 2-20-16,0-1 0 15,0-2-1-15,0 0-18 16,0 0 13-16,0-1-12 16,0-3 6-16,0 1 11 15,0-2-12-15,0-1 12 16,0 1 0-16,0 1 1 16,0 1 5-16,0 1-3 15,0 0 4-15,0-1-4 16,0 0-2-16,3-2-1 15,2-1-9-15,7 4-12 0,-4-4 9 16,4 6 2-16,-4 0 1 16,-2 0 10-16,-3 5-13 15,-3 0 13-15,3 0-1 16,-3-4 1-16,0 4 2 16,0 0-2-16,0 0 1 15,0-1 21-15,0 1-8 16,2-3 8-16,-2 1-17 15,0 2-4-15,3-3 3 16,2 3-4-16,-1 0-1 16,-1 0 0-16,0 0-4 15,-1 0 5-15,1 0-1 0,0 0-13 16,1 0 14-16,-2 0 0 16,1 0 0-16,0 0-1 15,-1 0 2-15,1 0 5 16,1 5 4-16,-4-1-10 15,3 5 15-15,-3-1-15 16,2 2 1-16,1-2 7 16,0 5-6-16,-1-3-2 15,5 3 0-15,-2-1-5 16,1 0 4-16,3-2-33 16,-1-3 1-16,1-2 23 15,-1 1-16-15,-2-3 8 16,0-3 2-16,-6 2-17 0,0 3-35 15,0-2-116-15</inkml:trace>
          <inkml:trace contextRef="#ctx0" brushRef="#br0" timeOffset="73794.5442">1316 4625 10 0,'0'0'47'0,"0"0"-5"15,0 0 17-15,0 0 8 16,0 0-4-16,0 0-2 16,0 0-15-16,-20-5-1 15,20 5-5-15,0-3-28 16,0 0-7-16,0 0-5 16,0-3-17-16,0 0 16 0,0-3-15 15,0 6 9-15,0-3 7 16,0 1-18-16,0 2 5 15,0-4-3-15,0 1-7 16,0 2 16-16,0-4-7 16,0-1 2-16,0 2 6 15,6-1-27-15,5 3 16 16,1-3 2-16,-1 0-5 16,1 3 19-16,0 0-19 15,-2 0 4-15,0 0 6 16,-5 2-5-16,0 3 15 15,-1 0 0-15,-4 0 5 16,0 0 28-16,0 0 5 0,0 0-2 16,0 0-3-16,0 0-33 15,0 0-2-15,0 0-17 16,6 0-8-16,-1 0 26 16,0 0-12-16,2 0 7 15,-4 0 5-15,-1 0 0 16,1 0 1-16,-3 0 1 15,0 0 14-15,0 3 19 16,0 2-12-16,0 3-8 16,0 2 5-16,0 0-9 15,0 1 2-15,0-1-12 16,0 2 0-16,3-1 1 16,1-3 0-16,-2 2-1 0,1-4 0 15,0-1 1 1,-3 0-1-16,0-2 0 0,0-3 1 15,0 0 4-15,0 2-5 16,0-2 2-16,0 0 14 16,0 0-8-16,0 0 5 15,0 0-13-15,0 0-28 16,2 0-70-16,1-2-106 0</inkml:trace>
          <inkml:trace contextRef="#ctx0" brushRef="#br0" timeOffset="70400.9308">2046 4403 3 0,'0'0'2'0,"0"0"-2"16</inkml:trace>
          <inkml:trace contextRef="#ctx0" brushRef="#br0" timeOffset="72424.9387">2046 4403 77 0,'8'12'23'0,"-8"-12"6"16,0 0 20-16,0 0-49 16,0 0-2-16,0 0-54 15,0 0 21-15,0 0 21 16,0 0 14-16,0 0 5 15,0 0 16-15,0 0 21 16,0 0-1-16,0 0 6 0,0 0 9 16,0 0-14-16,0 0-1 15,0 0-7-15,0 0-16 16,0 0 6-16,0 0-14 16,0 0-10-16,0 0 9 15,0 0-9-15,0 0 7 16,0 0 12-16,0 0-8 15,0 0 15-15,0 0 0 16,-2 0-8-16,-1 0 6 16,0 0 1-16,3 0-2 15,0 0-6-15,0 0-16 0,0 0 11 16,0 0-12 0,0 0 0-16,0 0 0 0,0 0-6 15,0 0-2-15,0-3 8 16,0 3 0-16,0-2 6 15,0 0-5-15,0-3-1 16,0 0 1-16,0-4-1 16,0 2 1-16,0 2-1 15,0-3 0-15,0 3 0 16,6 0-10-16,3-1-2 16,-1 1 11-16,1 0-10 15,2 0 9-15,-2-1-9 16,-3 1-12-16,-1 2 12 15,2 2 1-15,-7 1 10 16,2 0 0-16,-2-4 1 0,0 4 18 16,0 0 10-16,0 0-16 15,0 0 13-15,0 0-21 16,0 0-4-16,0 0-2 16,6-1-9-16,-1-2-5 15,4-5 2-15,2-2-6 16,1-1 19-16,0 3-7 15,-4 1 7-15,-3 2 4 16,-5 2-3-16,4 1 7 16,-4-1 5-16,0-2 7 15,0 1 7-15,0 0-11 16,0-4-7-16,0 3-5 16,0-5-4-16,0-3-1 0,3-6-7 15,8-3-14-15,3-5 6 16,1-3-3-16,2 1-5 15,-5 5 24-15,-4 7-7 16,-5 4 6-16,-3 5 1 16,0 3-2-16,0 0 2 15,0 2 13-15,0 3 2 16,0-4-2-16,0 4-13 16,0-1 0-16,0 1 0 15,0-2-9-15,0-1 8 16,-3 0-19-16,1 0 8 15,-1-2 11-15,-4 3-10 16,2-3 11-16,0 3-6 16,-5-1 6-16,0 3 0 15,-2 0 1-15,-3 0-1 78,7 0 1-62,-1 0 0-16,6 0-2 16,0 0 1-16,3 0-22 0,0 0 21 0,0 0-15 0,0 0 3 0,0 0 13 0,0 0-8 0,-2 0 7 0,2 0 0 0,-6 0-2 0,0 0 2 0,0 0 1 15,-3 0 0 1,4 0 0 0,-1 0 1-16,4 0-1 0,2 0 0 31,0 0-14-31,0 0 3 0,0 0-18 0,0 0 10 0,0 0 18 0,0 0 2 15,0 0-1-15,0 0 1 16,0 0 7-16,-3 0 26 16,-1 0-11-16,-1 3 1 15,-1 4 4-15,-3 6-17 16,1 2 8-16,-1 6-6 16,3 3-12-16,4-4-2 15,2 1-4-15,0-1 5 16,0-4-1-16,0-4 2 15,0 1-1-15,0-4 0 16,0-4 0-16,2 0 10 16,-2-1 5-16,0 1 8 0,0 3 16 15,0 4-13 1,0-5 7-16,0 4-16 0,0-1-16 16,0 0 14-16,0 0-14 15,0 3 1-15,0 1 8 16,0-2-9-16,0 3-2 15,0 0 1-15,0 2 0 16,0-2 3-16,0 1-3 16,-2-1 1-16,-4 1 15 15,2 0-6-15,-1-7 3 16,0 2-4-16,2-1-9 16,3 1 18-16,-4-1-5 15,4 0-1-15,-3 1-11 16,3-1 0-16,0-2-1 15,0-1 0-15,-2 1 1 0,2 0 9 16,-3-1-10-16,0 2 1 16,3-5 6-1,-2 1-6-15,2 1-1 0,0-1 0 32,0 0-6-32,0 0 5 0,0 1-8 15,0 0 9-15,0 3 1 0,0-1 1 16,0-3-3-16,2 0 1 15,1 1 0-15,0-1 4 16,-1-3-4-16,-2 1 1 16,0-1 0-16,3 1 0 15,-3-3-1-15,4 0 0 0,-4 2 0 16,3-2-1-16,-1 4 1 16,4-4 0-16,0 1-1 15,0 2-8-15,2-3 8 16,1 0 0-16,2 4-11 15,-2-4 11-15,-1 0 1 16,-1 0 0-16,-5 0 2 16,1 0 0-16,2 0-2 15,2 0 0-15,4-4 1 16,1-6 4-16,5-3-5 16,0-1-9-16,3 0 2 15,0-2-22-15,0 3-8 16,-2-3-7-16,-4 3 7 0,1 1 25 15,-4 0-9-15,-2-2 3 16,-1 6 17-16,-5 6 2 16,-3-1 5-16,2 3-6 15,-2 0-6-15,0 0 5 16,0 0-21-16,-5 0-117 16,-15 0-174-16</inkml:trace>
          <inkml:trace contextRef="#ctx0" brushRef="#br0" timeOffset="78597.0116">2785 4298 38 0,'0'0'128'0,"0"0"-82"16,0 0-36-16,0 0 18 16,0 0 12-16,0 0-40 15,0 0 0-15,2-5-18 16,-2 4 13-16,0 1 5 15,3-4 21-15,-3 4 37 16,0-3 11-16,0 3-13 16,0 0 4-16,0-2-16 15,0 2-25-15,0 0 6 0,0 0-24 16,0 0 6 0,0 0-7-16,0 0-10 0,0 0-7 15,0 0-11-15,0 0-12 16,0 0 7-16,0 0-13 15,0 5 28-15,0 5 17 16,0 1 2-16,0-1 10 16,0-3-10-16,0 0 0 15,0-6 12-15,0 3-13 16,0 1 2-16,0 0 1 16,0 0-3-16,0 3 0 15,0 2 0-15,0 5 1 16,0 1 10-16,0 4 14 15,0-4-14-15,0 3 2 16,3-6-13-16,1-1 8 0,1 1-6 16,-2-3-2-16,2 2 11 15,-2-3-10-15,3 2 0 16,-3-2 2-16,0-4-3 16,-3 2 0-16,2-6-1 15,1-1-8-15,4 0 8 16,-2 3 1-16,0-3 0 15,2 0 5-15,1 0-5 16,1 0-1-16,-1 0 1 16,4 0-3-16,-4 0 3 15,4 0 0-15,-4 0 0 16,-1 0 7-16,1 0-6 0,-5 0-1 16,2 0 8-16,-1 0-8 15,1-3 7-15,3-5 2 16,4-4-3-16,3-4-6 15,0 1-9-15,-7 5 9 16,0-1 5 0,-4 4-4-16,-2-1 7 0,1-2-8 15,0-1 0-15,-1 1 5 16,1-2-4-16,1-3-1 16,-4 1 6-16,3-2-5 15,-3-1 4-15,0 0-5 16,0 0 0-16,0-5 10 15,0 4-9-15,0-5-2 16,0 3 1-16,0-4-15 0,0 3 15 16,0 0-12-16,0 6 9 15,0 2 3-15,0 5 0 16,0 2 1-16,0 5-1 16,0-2 1-16,0 3 10 15,0-2-11-15,0 2 1 16,-3-3 5-16,3 3-6 15,0-3 0-15,0 1-1 16,0-1-2-16,0 1 2 16,0-1 1-16,0 1 0 15,0-1-1-15,0 3-3 16,0-2 4-16,0 2 0 16,0 0-2-16,0 0 0 15,0 0 2-15,0 0-1 0,0 0-1 16,0 0-19-16,0 0 11 15,0 0 4-15,0 0 6 16,5 0-1-16,7 2 2 16,2 1-1-16,3-1 14 15,0 1-13-15,1-3-1 16,-4 2 2-16,1 1 5 16,-4-3 7-16,-2 2-13 15,-4-2-1-15,-2 0 2 16,0 3-2-16,-3-3 0 0,6 0 0 15,0 0 1 1,8 0 6-16,4 0-1 16,4-13-5-16,1-2-1 0,-6 1-20 15,-2 4 3 1,-10 5-3-16,-2 2-15 0,-3 3 25 16,0 0-3-16,0 0 3 15,0 0-7-15,0 0-44 16,0 3-25-16,0 10 24 15,0-1-60-15</inkml:trace>
        </inkml:traceGroup>
        <inkml:traceGroup>
          <inkml:annotationXML>
            <emma:emma xmlns:emma="http://www.w3.org/2003/04/emma" version="1.0">
              <emma:interpretation id="{884A32C6-1579-4E5B-BF58-41F92B838C86}" emma:medium="tactile" emma:mode="ink">
                <msink:context xmlns:msink="http://schemas.microsoft.com/ink/2010/main" type="inkWord" rotatedBoundingBox="5784,10705 7060,10749 7028,11666 5752,11621"/>
              </emma:interpretation>
              <emma:one-of disjunction-type="recognition" id="oneOf5">
                <emma:interpretation id="interp25" emma:lang="en-US" emma:confidence="0">
                  <emma:literal>12*</emma:literal>
                </emma:interpretation>
                <emma:interpretation id="interp26" emma:lang="en-US" emma:confidence="0">
                  <emma:literal>(2*</emma:literal>
                </emma:interpretation>
                <emma:interpretation id="interp27" emma:lang="en-US" emma:confidence="0">
                  <emma:literal>e*</emma:literal>
                </emma:interpretation>
                <emma:interpretation id="interp28" emma:lang="en-US" emma:confidence="0">
                  <emma:literal>124*</emma:literal>
                </emma:interpretation>
                <emma:interpretation id="interp29" emma:lang="en-US" emma:confidence="0">
                  <emma:literal>he</emma:literal>
                </emma:interpretation>
              </emma:one-of>
            </emma:emma>
          </inkml:annotationXML>
          <inkml:trace contextRef="#ctx0" brushRef="#br0" timeOffset="92868.2826">3851 4550 10 0,'0'0'56'0,"0"0"-4"16,0 0-4-16,0 0 1 0,0 0-12 15,0 0-9-15,0 0-8 16,0 0-19-16,0 0 15 16,0 0-6-16,0 0-9 15,0 0 10-15,0 0-9 16,0 0 9-16,0 0 8 16,0 0-18-16,0 0 17 15,0 0-2-15,0 0-14 16,0 0 20-16,0 0-2 15,0 0 11-15,0 0 5 16,8-6-35-16,7-4 7 16,-1-1-8-16,0 1-4 15,0 2 4-15,1 1 0 0,0-4-1 16,2-1 1 0,0 0-13-16,-3 0 13 0,-2 4-2 15,-7-2 2-15,4-1-1 16,-3-1 1-16,-1-1 0 15,2 0 0-15,-2 0 1 16,0 0-2-16,-1 0 1 16,2 1-7-16,-1-2 5 15,0 2 2-15,2-2-10 16,-4 4 9-16,2-3-23 16,2 2-2-16,-2-1-10 15,-2 2 4-15,2-1 32 16,-1 1 0-16,-4-1 0 15,0 2 9-15,0 2-9 16,0 0 11-16,0 5-5 0,0-3 1 16,0 2 8-1,0 0-15-15,0 0 1 0,0 1-1 16,0 2-13-16,0-3-4 16,0 1-3-16,0-3-3 15,0 2 22-15,0 0-5 16,0 3 5-16,0-2 0 15,-4 2-18-15,-4 0 18 16,3-4 1-16,-5 4 0 16,5-1 8-16,-2 1-8 15,5 0 6-15,2 0 7 16,0 0-13-16,0 0 0 0,0 0-1 16,0 0-9-1,0 0 10-15,0 0-6 0,0 0 6 16,-3 0 6-16,3 0-4 15,-3 0-2-15,1 0 10 16,-4 7-1-16,0 1 14 16,0 0-6-16,1-3 2 15,1 3-7-15,1-5-11 16,1 1-1-16,2 1 0 16,-3-2 0-16,3 2 0 15,-3 3 0-15,3 0 1 16,-2 2 16-16,2 4-15 15,0-1 9-15,-3-1-10 0,-1-1-1 16,4 1 12-16,-3-1-12 16,3 0 9-16,-2-2 4 15,-1 4-5-15,0 1 5 16,1-4-4-16,-2 0-9 16,4-2 2-16,0 3-2 15,0-2 2-15,0 5 18 16,0 2-3-16,0-1 4 15,0 3-7-15,0-2-1 16,0 1 12-16,0-1-18 16,0-2 9-16,0 1 11 15,0-3-8-15,-3-5-12 16,3 1-7-16,-3-2 0 16,3-3-1-16,0 2 1 15,0-3 0-15,0 3 0 0,0 1-14 16,0-1 13-16,0 0-8 15,0 0 9-15,0 3 2 16,0-1-1-16,0 2-1 16,3 1 0-16,0-3 1 15,3 1-1-15,-3 0 0 16,0 0-1-16,-1-3 1 16,5 0 0-16,-4 1 0 15,-1-1 0-15,1-4-3 16,-3-1 3-16,3 0-9 0,-3 0 8 15,2 0 0 1,1 0-1-16,1 0 2 0,1 0 0 16,3 0-1-16,2-5 0 15,-2 1 0-15,1-2-18 16,-4 1 2-16,1 3-15 16,-2 2-2-16,-2 0 3 15,4 0-12-15,-4-2 14 16,1 2-4-16,1 0-9 15,-1-3 8-15,-1-4-17 16,1-1-24-16,-3-3-75 0</inkml:trace>
          <inkml:trace contextRef="#ctx0" brushRef="#br0" timeOffset="94100.6962">4338 3971 58 0,'0'0'81'15,"0"0"-12"-15,0 0-23 16,0 0-30-16,0 0-15 15,0 0-1-15,0 0-14 16,-2-13 0-16,2 13-3 16,0 0 4-16,0 0 12 0,0 0 0 15,0 0 1-15,0 0 1 16,0 0 0-16,0 0 15 16,0 0 2-16,0 0-8 15,0 0-4-15,0 0-6 16,2 0 0-16,10 0 0 15,6 0 0-15,-2 0 0 16,1 0 0-16,-2 0 0 16,-6 3 0-16,-1 3 0 15,-3-2 0-15,-5 0 14 16,4 0-1-16,-4-1 13 16,0 2-7-16,0-2-8 15,0 2 11-15,0 0-15 16,0 3-1-16,0 0-6 15,0-3 0-15,0 3 0 0,0-1 0 16,0 1 0-16,0 0-1 16,0-1 2-16,0 4-1 15,0-3 32-15,0 4-3 16,-12-2 18-16,0 4-21 16,-5 1-1-16,0 1 15 15,-3 2-21-15,6-2-8 16,2-4-11-16,4-4 1 15,4 1-1-15,2-7 0 16,2 3 0-16,0-3 0 16,-3 1 0-16,3-1 0 0,0-2 0 15,0 0-1 1,0 0 1-16,0 0 0 0,0 0 0 16,0 0 2-16,0 0-2 15,0 0-1-15,0 0-17 16,0 0-23-16,0 0 1 15,5 3 21-15,7 0 14 32,0-3 4-32,-1 3-20 0,4-1 15 15,-7-2-7-15,1 3-13 0,-1-3 25 16,-4 0-9-16,-1 0 10 16,-3 0-1-16,2 0 0 15,-2 0 1-15,3 0-13 16,-3 0-16-16,3 0 3 0,-3 0-78 15,0 0-102-15</inkml:trace>
          <inkml:trace contextRef="#ctx0" brushRef="#br0" timeOffset="94940.7261">4881 4274 32 0,'0'0'176'0,"0"0"-126"16,0 0-35-16,0 0-5 15,0 0 19-15,0 0-21 16,0 0-8-16,0-5 0 15,0 5 1-15,0 0 23 16,-2 0 30-16,2 0 8 16,-3 0 13-16,3 0-22 15,-3 0-7-15,-2 0-7 16,-2 0-31-16,-1 0-1 16,-1 5-7-16,-2 8 0 15,-3 3 0-15,-1 5 0 0,4-1 22 16,-1 2-16-16,3 0-5 15,4 1-1-15,-3-2 0 16,-2 3 1-16,2-1 2 16,-1-3-3-16,-2-2 7 15,2-4 16-15,4-2-14 16,-1-5 1-16,0 0-10 16,6-6 1-16,-3 2 3 15,3 0-4-15,-3 2 0 16,1 3-1-16,-1 3-2 15,0-4 3-15,-1 1 0 0,2 1-15 16,-1-6 9-16,3 0-14 16,-3 0 0-16,3 0-2 15,0-1-21-15,0-2 14 16,0 0-8-16,0 0-11 16,0 0-10-16,0-5-40 15,3-10-76-15</inkml:trace>
          <inkml:trace contextRef="#ctx0" brushRef="#br0" timeOffset="96209.6593">4861 4267 1 0,'-2'0'87'0,"2"0"-22"15,0 0-15-15,-3 0-1 16,0 0 3-16,1 0 1 15,2 0-15-15,0 0-9 16,0 0-16-16,0 0-12 16,0 0-1-16,0 0-17 15,0 0 10-15,0 12 7 16,-7 4 11-16,-1 4 26 16,-4 2 2-16,4 1 15 15,-1-5-20-15,1 0-32 16,2-3 9-16,0 3-9 0,0 0 19 15,1 6-2-15,-2 2-19 16,5 2 2-16,-1 0-2 16,0-4 2-16,3-3 1 15,0-6-3 1,-2-2 0-16,2-3 6 0,0 0-6 16,-3-3 14-16,3-3 8 15,0 2-4-15,0-6 10 78,-4 2-17-78,4-2-2 0,0 0 1 0,0 0-9 0,0 0-1 0,0 0 0 0,0 0 0 0,0 2-1 0,0 1 1 0,0 2 0 16,-3 2 4-16,1 5-4 0,-1 0 0 16,0 1 7-16,-3 0-7 15,3-4 8-15,3-3-8 16,0 0 1-16,0-6 12 15,0 3-13-15,0-3 6 16,0 0-6-16,0 0-1 16,0 0 1-16,0 0-17 15,0 0-5-15,0 0-1 16,0 0-6-16,0 0 13 16,0 0-11-16,0 0-15 15,0 0-1-15,0 0-32 16,0 0-42-16,0 0-79 0</inkml:trace>
          <inkml:trace contextRef="#ctx0" brushRef="#br0" timeOffset="97297.9357">4772 4284 58 0,'0'0'40'15,"0"0"-30"-15,0 0-4 16,0 0 29-16,0 0 5 16,0 0-20-16,0 0 6 0,0 0 10 15,0 0-2-15,0 0 19 16,0 0-13-16,0 0-18 15,0 0-19-15,4 0-3 16,1 0 0-16,1 0 0 16,-4 0 6-16,5 7-2 15,-2-6-4-15,-2 2 0 16,0-3 2-16,1 2-2 16,-2 1 0-16,1 0 0 15,2 2 1-15,1 5 27 16,0 0 11-16,2 6-4 15,2 0-8-15,-5 2-26 16,0 0 6-16,5-1-7 0,-5 2 0 16,4-4 5-16,-3 0-5 15,-1-3 0-15,0-2 14 16,-1 0-13-16,2-2-1 16,-1 2 0-16,2 0 1 15,-2 6 6-15,0 3 3 16,5 1 27-16,-5 1 8 15,3-1-32-15,-4-2-4 16,1 3-9-16,1-6 0 16,0 0-1-16,0-1 1 15,-1-1 0-15,-2-3 1 16,3-2 1-16,0-3-2 16,-4 0 0-16,-2-2-10 15,3-1 8-15,-3-2 2 16,0 3-8-16,0-3 8 0,3 0-9 15,-3 0 9-15,0 0 0 16,0 0-1-16,0 0-2 16,0 0 3-16,0 0-14 15,0 0 2-15,0 0-28 16,0 0-27-16,-3 3-74 16,-14-3-126-16</inkml:trace>
          <inkml:trace contextRef="#ctx0" brushRef="#br0" timeOffset="95633.6003">4861 4267 20 0,'0'0'153'0,"0"0"-153"16,0 0-108-16,0 0 43 16,0 0 65-16</inkml:trace>
          <inkml:trace contextRef="#ctx0" brushRef="#br0" timeOffset="97863.9326">4684 4885 134 0,'0'0'104'0,"0"0"-89"0,0 0 2 16,0 0 90-1,0 0-16-15,0 0-55 0,0 0-6 16,0 0-13-16,0 0 2 16,0 0 10-16,0 0-28 15,3 0 5-15,-1 0-6 16,-2 0 1-16,6-3 8 16,0 3-8-16,5 0 11 15,6-3 22-15,3 2-11 16,7-4-2-16,-2 2-16 15,5-1 3-15,0-1-3 16,8-2-5-16,-1-1 1 16,4 0 1-16,-3-2-2 0,-8 1-1 15,0 3 1 1,-10 0-7-16,-6 3 7 0,-6 1 2 16,-5 2 0-16,-3 0 12 15,0 0-12-15,0 0 27 16,0 0-28-16,0 0-1 15,0 0-13-15,-11 0-69 16,-6 0-117-16</inkml:trace>
        </inkml:traceGroup>
      </inkml:traceGroup>
    </inkml:traceGroup>
    <inkml:traceGroup>
      <inkml:annotationXML>
        <emma:emma xmlns:emma="http://www.w3.org/2003/04/emma" version="1.0">
          <emma:interpretation id="{CCAF3E72-2EF6-4AB6-A57A-985DDAB1A485}" emma:medium="tactile" emma:mode="ink">
            <msink:context xmlns:msink="http://schemas.microsoft.com/ink/2010/main" type="paragraph" rotatedBoundingBox="2389,12175 4982,12277 4955,12965 2362,128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36CBBE-7BD2-46F4-868E-4F75C7D3E5F6}" emma:medium="tactile" emma:mode="ink">
              <msink:context xmlns:msink="http://schemas.microsoft.com/ink/2010/main" type="line" rotatedBoundingBox="2389,12175 4982,12277 4955,12965 2362,12862"/>
            </emma:interpretation>
          </emma:emma>
        </inkml:annotationXML>
        <inkml:traceGroup>
          <inkml:annotationXML>
            <emma:emma xmlns:emma="http://www.w3.org/2003/04/emma" version="1.0">
              <emma:interpretation id="{617BEC10-212C-4E8C-9011-956036FCA6F6}" emma:medium="tactile" emma:mode="ink">
                <msink:context xmlns:msink="http://schemas.microsoft.com/ink/2010/main" type="inkWord" rotatedBoundingBox="2378,12440 2651,12451 2639,12776 2366,12765"/>
              </emma:interpretation>
              <emma:one-of disjunction-type="recognition" id="oneOf6">
                <emma:interpretation id="interp30" emma:lang="en-US" emma:confidence="0">
                  <emma:literal>W</emma:literal>
                </emma:interpretation>
                <emma:interpretation id="interp31" emma:lang="en-US" emma:confidence="0">
                  <emma:literal>V</emma:literal>
                </emma:interpretation>
                <emma:interpretation id="interp32" emma:lang="en-US" emma:confidence="0">
                  <emma:literal>G</emma:literal>
                </emma:interpretation>
                <emma:interpretation id="interp33" emma:lang="en-US" emma:confidence="0">
                  <emma:literal>w</emma:literal>
                </emma:interpretation>
                <emma:interpretation id="interp34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110849.8079">518 5715 18 0,'0'0'64'0,"0"0"-9"16,0 0 32-16,0 0-6 16,0 0-6-16,0 0-6 15,0 0-17-15,0-34-2 16,0 31-21-16,0 3-4 15,0-1 5-15,0 1-29 16,0 0 6-16,0 0-7 16,0 0 0-16,0 0 1 15,0 0 0-15,0 0 0 16,0 0 20-16,-3 0-20 16,-2 0 0-16,-2 1 0 15,2 16-1-15,-5-2 13 16,2 3-13-16,0 1 9 0,2-5-9 15,3-1-11-15,3-4 10 16,0-2-6-16,0 1 3 16,0 0 3-16,0 2 2 15,0 2-1-15,0-3 7 16,0 4-6-16,0 2-1 16,0 4 6-16,0-1-6 15,0 0 9-15,0 0-9 16,0-3 0-16,0-2-1 15,3-2-14-15,6-1-8 16,-1-4-18-16,1-1-6 16,-1-2 25-16,2-2 11 0,-5-1 11 15,0 0 0-15,-2 0 0 16,4 0 0-16,-2 0 2 16,7-1-2-16,-1-16 8 15,3-4-7-15,1-6-1 16,2-3 1-16,-3 0 1 15,-2-1 12-15,0 0-13 16,-4 5 5-16,1 4 19 16,-6 10 9-16,-3 2-6 15,2 7-17-15,-2 0-11 16,0 3 0-16,0 0-2 16,0 0-10-16,0 0 11 15,0 0 1-15,0 0 0 0,0 0 0 16,0 0 0-1,0 0 0-15,0 0 0 0,0 0 0 16,0 0-1-16,0 0 1 16,0 0 0-16,0 0 0 15,0 0-12-15,0 9 12 16,0 1 0-16,6-2-1 16,-4 0 0-16,2-7-10 15,-4-1 1-15,3 0 9 16,-3 0-8-16,0 0 9 15,0 0 1-15,3 0 0 16,-3 0 16-16,0 0-16 16,0 0 14-16,0 0 4 15,0 0-17-15,0 0 7 16,0 0-9-16,0 0-7 0,0 0 6 16,0 0-11-1,0 0 12-15,0 0 0 0,2 0 0 16,1 0 1-16,0 0 0 15,-3-5 8-15,4-3 17 16,-4 4-12-16,0 1 2 16,0 1 10-16,0 2-11 15,0 0-4-15,0 0-10 16,0 0-1-16,0 0 0 16,0-3-1-16,0 1 0 15,5-4-12-15,3 0-38 16,1-3 11-16,2 3-5 0,-2 1-41 15,-6 0-116-15</inkml:trace>
        </inkml:traceGroup>
        <inkml:traceGroup>
          <inkml:annotationXML>
            <emma:emma xmlns:emma="http://www.w3.org/2003/04/emma" version="1.0">
              <emma:interpretation id="{7439F6FE-1073-4FBA-9433-8979811228DA}" emma:medium="tactile" emma:mode="ink">
                <msink:context xmlns:msink="http://schemas.microsoft.com/ink/2010/main" type="inkWord" rotatedBoundingBox="3056,12201 4982,12277 4955,12965 3029,12889"/>
              </emma:interpretation>
              <emma:one-of disjunction-type="recognition" id="oneOf7">
                <emma:interpretation id="interp35" emma:lang="en-US" emma:confidence="0">
                  <emma:literal>FWI</emma:literal>
                </emma:interpretation>
                <emma:interpretation id="interp36" emma:lang="en-US" emma:confidence="0">
                  <emma:literal>FWS</emma:literal>
                </emma:interpretation>
                <emma:interpretation id="interp37" emma:lang="en-US" emma:confidence="0">
                  <emma:literal>FTWI</emma:literal>
                </emma:interpretation>
                <emma:interpretation id="interp38" emma:lang="en-US" emma:confidence="0">
                  <emma:literal>FWII</emma:literal>
                </emma:interpretation>
                <emma:interpretation id="interp39" emma:lang="en-US" emma:confidence="0">
                  <emma:literal>Fowl</emma:literal>
                </emma:interpretation>
              </emma:one-of>
            </emma:emma>
          </inkml:annotationXML>
          <inkml:trace contextRef="#ctx0" brushRef="#br0" timeOffset="111392.9636">1127 5881 363 0,'0'0'71'16,"0"0"-71"-16,0 0 0 16,0 0 4-16,0 0-4 15,0 0-10-15,0 0-22 16,47-17 22-16,-25 0 10 0,-2 4 2 15,-5 1 22 1,-4 0 24-16,-9 8 10 0,2 2 25 16,-4 2-3-1,0 0-4-15,0 0-2 0,0 0-45 16,0 0-29-16,3 0-9 16,12 0-89-16,10 0-5 15,10 0 66-15,5-6-12 16,2-2-32-16,-4 1 15 15,-6-2 22-15,-10 4 10 16,-12 2-27-16,-8 3 3 16,-2 0 28-16,-32 0 30 15,-8 11-49-15</inkml:trace>
          <inkml:trace contextRef="#ctx0" brushRef="#br0" timeOffset="111689.9948">1207 5625 538 0,'0'0'107'0,"0"0"-72"16,0 0-12-16,0 0 7 15,0 0-30-15,0 0-73 16,0 0 30-16,92 0 30 15,-43-5-35-15,1-6-31 16,-5-1 51-16,-10-3 5 16,-10 3 3-16,-10 5 20 0,-9 4 8 15,-6 1 70-15,0 2 2 16,0 0-19-16,0 0-42 16,-17 5-19-16,0 11-91 15,2-1-120-15</inkml:trace>
          <inkml:trace contextRef="#ctx0" brushRef="#br0" timeOffset="112861.9269">1814 5819 192 0,'0'0'0'0,"0"0"-71"0,0 0-22 0,0 0 70 0,0 0 18 15,0 0 5 1,0 0 0-16,15 0 0 0,-15 0 48 16,0 0 129-16,0 0-24 15,0 0-45-15,-8 0-54 16,-2 0-14-16,2 0 25 15,2 0-27-15,3 0-24 16,3 0-14-16,0 0-3 16,-3 0-3-16,3 3-8 15,-2 12-7-15,-1 9 21 16,0 3 1-16,-1 2 8 16,-1-3 1-16,2-3-9 0,-2-2 4 15,-2-6 15-15,5-2-1 16,-4-2 14-16,6-2-32 15,0-3-1-15,0 2 0 16,0-5-25-16,0 2-13 16,0-3-27-16,15 1 2 15,8-3 48-15,-1 0 8 16,1 0-3-16,1 0 0 16,-4-8-33-16,-7-7 18 15,-1 2 15-15,-2-5 7 16,-5 3 3-16,0-6 1 15,-2 0 12-15,-3-3 33 16,0 3-23-16,3 3-12 16,-3 3-11 15,4 6 0-31,-4 2 6 16,2 5-6-16,-2 2-7 0,0 0 6 0,0 0-28 0,0 0 3 0,0 0 3 15,0 2 14-15,3 10 9 16,0 5 17-16,-3 3 4 15,0 1 2-15,0 3-22 16,0-6 26-16,0 0 0 16,2-3-21-16,8-2 9 15,0-5-15-15,2 0 7 16,3 0-7-16,2-6-17 16,1 4 0-16,-1-4 11 15,-1-2-2-15,-1 3 7 16,2-3-12-16,-2 0-3 0,-1 0 6 15,-3 0-13-15,1 0 16 16,-4 0 6-16,1-11 0 16,-1 1 0-16,2-3 1 15,-5-4 0-15,4-2-1 16,-6-2-3-16,2 0 4 16,-2-2 7-16,0-3-6 15,1-1 13-15,1-5-14 16,3 1 10-16,1 4 8 15,-3 5-17-15,-1 5 6 16,-1 2 6-16,-4 5-11 16,0 2 10-16,0-2-12 0,0 5 22 15,0-1 18 1,0 2-20-16,0 0 9 0,0 3-4 16,0 1-17-16,0 0 4 15,0 0-12-15,0 0-20 16,0 0-21-16,0 0-61 15,0 15 4-15,0 6 5 16,0 3-97-16</inkml:trace>
          <inkml:trace contextRef="#ctx0" brushRef="#br0" timeOffset="114303.7088">1515 5897 59 0,'0'0'87'0,"0"0"-44"16,0 0 21-16,0 0-20 15,0 0-38-15,0 0-6 16,0 0-20-16,-43 0 11 15,41 1 1-15,-2 4 8 16,-2 4 7-16,1-1-7 16,-4 2 19-16,1-2 16 15,-2-3 21-15,2 0 13 16,-4-2-11-16,4-1-13 16,-1-2-6-16,4 0-16 15,-1 0 0-15,4 0-17 16,2 0-6-16,-4 0 8 0,4 0-6 15,-3 0 9 1,0 0 1-16,1 0-11 0,-1-8 21 16,-4-4-21-16,2-4 15 15,-3 1 5-15,-1-6-5 16,3-3-3-16,-3-1 7 16,4-6-14-16,2-1-6 15,3-1 7-15,0-1-7 16,0-2-7-16,0 6-12 15,5 0 16-15,7 10 2 16,-6 7-19-16,0 5 19 31,-3 3 1 16,-3 5-8-47,3-2 8 0,-1 0-8 0,4 2 7 0,-4 0 1 16,5 0-14-16,1 0 13 0,7 0 1 0,2 0-2 31,3 0-4-15,0 0 4-16,3 0 2 0,-6 7-1 0,0 0-14 0,-5 4 14 0,-6-1-8 0,0 3 9 15,-3 0-6-15,0 0 7 0,-3-3-1 16,2-2 8-16,-2-2-7 16,3-2 13-16,0 1-14 15,-1 1 0-15,8 2 0 16,-2 2 0-16,6 3 0 15,1-3 0-15,0-2 1 0,0 0-8 16,-5-2 6-16,0-3-6 16,-5-2 6-16,-2-1-7 15,-3 2 7-15,0-2 1 16,0 0-3-16,0 0 3 16,0 0 1-16,0 0 11 15,0 0 7-15,2 0-12 16,1 0 25-16,6-10-32 15,6-16-2 1,-2-3-9-16,7 0-15 0,-2 0 26 16,-4 8-9-16,-4 8-18 15,-5 5-28-15,-5 5 1 16,0 3-29-16,0 0-24 16,-5 19-23-16,-13 1 36 0</inkml:trace>
          <inkml:trace contextRef="#ctx0" brushRef="#br0" timeOffset="116156.2842">2593 6181 49 0,'0'0'142'0,"0"0"-41"16,0 0 13-16,0 0 1 16,0 0-33-16,0 0-30 15,0 0-44-15,-16 0-8 16,16 0-11-16,5 0 9 16,6 0 2-16,1-3 0 0,0-5 0 15,-2 1 5-15,-3 0-5 16,-2 1 0-16,1-2 2 15,3 1-2-15,2-6 9 16,6-5-9-16,3-4 0 16,9-6 0-16,3-6-20 15,6-4-27-15,2-6 3 16,-3-6 10-16,0 2 14 16,-5-4-14-16,-6 2 32 15,-6 4 1-15,-11 5 2 16,-6 5 9-16,-3 2 31 15,0 9-30-15,-3 0 17 0,-14 10 15 16,-1 7-4 0,1 7-22-16,2 1-15 0,1 0 9 15,6 0-11-15,1 1-6 16,4 13 5-16,1 5-15 16,-1 5 8-16,0 5 7 15,1-1-7-15,-2-2 8 16,1-1 0-16,-2-3 0 15,-3 1 21-15,-4 0 18 16,-3 5 26-16,-2 4 17 16,2 1-7-16,4 2-46 15,6-2-29-15,5-2-26 0,0-1 25 16,13 0-3 0,14 0 3-16,1-4 1 0,1-3-58 15,-3-5-27-15,-6-4 37 16,-3-7 9-16,-5-1-1 15,-4-4-9-15,-5 1 21 16,1-3 26-16,-2 0-3 16,4 0 4-16,6-8-18 15,10-31-127-15,1 3-56 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3:38.05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-8-12 2 0,'0'0'44'16,"0"0"-43"-16,0 0-1 16,0 0 58-16,0 0 40 15,0 0 0-15,0 0-20 16,4 0 20-16,-4 0 14 16,0 0-1-16,0 0 16 15,0 0-8-15,0 0-2 0,0 0-4 16,0 0-51-16,0 0-17 15,0 0-41-15,0 0-4 16,0 0 0-16,0 0-32 16,0 0-3-16,0 0 8 15,0 0-21-15,0 0 18 16,0 0-12-16,0 0-6 16,0 0 15-16,0 0-14 15,0 0-6-15,0 0-25 16,0 0-65-16,0 5-29 15,0 14 45-15,0-4-128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3:57.60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EF6E2F-7ED8-4F31-9213-0338EB37972E}" emma:medium="tactile" emma:mode="ink">
          <msink:context xmlns:msink="http://schemas.microsoft.com/ink/2010/main" type="writingRegion" rotatedBoundingBox="16750,6176 18817,6176 18817,8267 16750,8267"/>
        </emma:interpretation>
      </emma:emma>
    </inkml:annotationXML>
    <inkml:traceGroup>
      <inkml:annotationXML>
        <emma:emma xmlns:emma="http://www.w3.org/2003/04/emma" version="1.0">
          <emma:interpretation id="{ACE9DAA1-F490-47A7-84CF-D1F481D4CE4D}" emma:medium="tactile" emma:mode="ink">
            <msink:context xmlns:msink="http://schemas.microsoft.com/ink/2010/main" type="paragraph" rotatedBoundingBox="16750,6176 18817,6176 18817,8267 16750,82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7F0DD9-A2BD-4F96-8653-B389C8ECA7B7}" emma:medium="tactile" emma:mode="ink">
              <msink:context xmlns:msink="http://schemas.microsoft.com/ink/2010/main" type="line" rotatedBoundingBox="16750,6176 18817,6176 18817,8267 16750,8267"/>
            </emma:interpretation>
          </emma:emma>
        </inkml:annotationXML>
        <inkml:traceGroup>
          <inkml:annotationXML>
            <emma:emma xmlns:emma="http://www.w3.org/2003/04/emma" version="1.0">
              <emma:interpretation id="{8AAAE75E-76FF-4F82-A672-A152AC080BE4}" emma:medium="tactile" emma:mode="ink">
                <msink:context xmlns:msink="http://schemas.microsoft.com/ink/2010/main" type="inkWord" rotatedBoundingBox="16645,8171 18611,6029 18817,6219 16851,8360">
                  <msink:destinationLink direction="with" ref="{F250F0CF-7BEA-4CD9-88DD-0892370D9698}"/>
                </msink:context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-1667 2091 33 0,'0'0'67'16,"0"0"6"-16,0 0-16 16,0 0-17-16,0 0-8 15,0 0-19-15,0 0 17 16,17-32 10-16,-14 22-11 16,2-1 17-16,1-2 2 15,0-2-5-15,0 0-2 0,6-1-33 16,-2-4 4-16,5-4-12 15,5-2 0-15,7-5 1 16,1-1-1-16,6-6-2 16,4-6-5-16,4-4 4 15,5-4 2-15,-2 0-9 16,-1 3 2-16,-3 0 7 16,-7 7 1-16,-3 4 0 15,-4 0 7-15,-5 10-7 16,1 0 0-16,1 2-2 15,1-2-16-15,3-6 10 16,7-7-22-16,6-6 0 16,2-7 29-16,2-6-7 15,5 1 8-15,-4 2-6 0,-3 7 6 16,-11 9 4-16,-7 7-3 16,-7 9 18-16,-6 4 27 15,-7 8-34-15,0 3 5 16,-2 3 2-16,0 0-18 15,3 3 11-15,0-4-12 16,6-5-1-16,8-5-1 16,8-6-32-16,1-1 21 15,3-1-3-15,-4 2 6 16,-5 4 10-16,-6 7 0 16,-5 3 0-16,-7 5 7 15,-5 2-7-15,0 3-1 16,0 0-6-16,0 0-14 15,0 0 15-15,0 0 4 0,0 0 2 16,0 3-1-16,0-1-8 16,-2 2-3-16,2 5-15 15,-6 6-38-15,4 1-22 16,-8-1-60-16</inkml:trace>
          <inkml:trace contextRef="#ctx0" brushRef="#br0" timeOffset="1081.4389">0 86 41 0,'0'0'27'0,"0"0"15"0,0 0 16 0,0 0-28 16,0 0-6-16,0 0 28 15,0 0-6-15,60-86-20 16,-45 86-26-16,5 0-4 16,6 0 3-16,8 0 1 15,7 10-16-15,-4-2 3 16,3 3 3-16,-5-6-7 15,-4 0-15-15,-2-3 6 16,-9 0-24-16,-8-2-48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4:43.3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C31CEB-0663-411A-AE40-DB7F8FEF7704}" emma:medium="tactile" emma:mode="ink">
          <msink:context xmlns:msink="http://schemas.microsoft.com/ink/2010/main" type="writingRegion" rotatedBoundingBox="2626,15855 3902,16028 3800,16774 2524,16600"/>
        </emma:interpretation>
      </emma:emma>
    </inkml:annotationXML>
    <inkml:traceGroup>
      <inkml:annotationXML>
        <emma:emma xmlns:emma="http://www.w3.org/2003/04/emma" version="1.0">
          <emma:interpretation id="{F9CB80B1-B57C-403A-96B1-390E65B1E2FF}" emma:medium="tactile" emma:mode="ink">
            <msink:context xmlns:msink="http://schemas.microsoft.com/ink/2010/main" type="paragraph" rotatedBoundingBox="2626,15855 3902,16028 3800,16774 2524,16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31E61B-8E86-433F-BF29-3998F86366DF}" emma:medium="tactile" emma:mode="ink">
              <msink:context xmlns:msink="http://schemas.microsoft.com/ink/2010/main" type="line" rotatedBoundingBox="2626,15855 3902,16028 3800,16774 2524,16600"/>
            </emma:interpretation>
          </emma:emma>
        </inkml:annotationXML>
        <inkml:traceGroup>
          <inkml:annotationXML>
            <emma:emma xmlns:emma="http://www.w3.org/2003/04/emma" version="1.0">
              <emma:interpretation id="{D359B3EF-721F-4740-A037-A1A80A8F7765}" emma:medium="tactile" emma:mode="ink">
                <msink:context xmlns:msink="http://schemas.microsoft.com/ink/2010/main" type="inkWord" rotatedBoundingBox="2626,15855 3902,16028 3800,16774 2524,16600"/>
              </emma:interpretation>
              <emma:one-of disjunction-type="recognition" id="oneOf0">
                <emma:interpretation id="interp0" emma:lang="en-US" emma:confidence="0">
                  <emma:literal>MN</emma:literal>
                </emma:interpretation>
                <emma:interpretation id="interp1" emma:lang="en-US" emma:confidence="0">
                  <emma:literal>M ~</emma:literal>
                </emma:interpretation>
                <emma:interpretation id="interp2" emma:lang="en-US" emma:confidence="0">
                  <emma:literal>M n</emma:literal>
                </emma:interpretation>
                <emma:interpretation id="interp3" emma:lang="en-US" emma:confidence="0">
                  <emma:literal>NN</emma:literal>
                </emma:interpretation>
                <emma:interpretation id="interp4" emma:lang="en-US" emma:confidence="0">
                  <emma:literal>M r</emma:literal>
                </emma:interpretation>
              </emma:one-of>
            </emma:emma>
          </inkml:annotationXML>
          <inkml:trace contextRef="#ctx0" brushRef="#br0">776 9143 35 0,'0'0'91'16,"0"0"-91"-16,0 0-49 16,0 0 49-16,0 0 55 15,0 0 3-15,12-12-7 16,-12 12-7-16,0 0 43 16,0 0 17-16,0 0-26 15,0 0-9-15,0 0-37 16,0 10-18-16,0 7-8 0,-4 0-6 15,2 4-1-15,2-1-9 16,0 3-2-16,0 6 12 16,0 2 0-16,0 3 0 15,0 4-1-15,0-2 2 16,0 3 1-16,0 3 25 16,0 2-1-16,-14 3 12 15,-3-1-8-15,2 1-8 16,1-14-18-16,6 0-4 15,4-3 0-15,4-6 0 16,0-5-16-16,0-2-6 16,0-8-21-16,0-3 4 15,0-6 19-15,0 2-16 0,0-2 21 16,0 0-2 0,0 0-10-16,0 0 2 0,-6 0-30 15,-8 0-82-15</inkml:trace>
          <inkml:trace contextRef="#ctx0" brushRef="#br0" timeOffset="928.8405">694 9239 208 0,'0'0'124'0,"0"0"-124"0,0 0-89 16,0 0 59-16,0 0 30 16,0 0 3-16,0 0-3 15,74-69-1-15,-66 62-1 16,-5 3 2-16,-3 4 49 16,0 0 12-16,0 0 14 15,0 0 14-15,0 0-30 16,0 0-25-16,0 0-34 15,0 4 1-15,9 10-1 16,5 8 0-16,3 3 0 16,3 6-2-16,4 1-1 15,-1 1 3-15,-3 0 0 16,-3-2-3-16,0 1 2 16,-9-7 1-16,2-4 0 15,-5-3 3-15,-2-7-2 0,-1-4-1 16,-2-7 0-16,0 2-7 15,4-2 7-15,-4 0 0 16,3 0-1-16,-3 0 0 16,3 0-20-16,2 0 21 15,4-2 0-15,-1-14 0 16,4-8 14-16,-1 2-8 16,-4-7 12-16,-2 1 11 15,-5-3-20-15,3 3 27 16,-3 0-23-16,0 4-1 15,2 1 25-15,-2 2-17 16,4 8-14-16,-1 2-6 0,2 3-4 16,3-2-8-16,4 3-24 15,0 2-9-15,2-6 11 16,-2 6-1-16,0 0 23 16,-7 2 11-16,0 3-10 15,-5 0 11-15,0 0-1 16,0 0 1-16,0 0 35 15,0 0-9-15,0 0-9 16,0 5 5-16,0 14-9 16,0 7 0-16,0 5-12 15,0 2 0-15,0 6 22 16,0-2-23-16,3-7 0 16,4-1 0-16,-5-8-5 0,4-3 5 15,-4 0 0-15,-2 0 0 16,0-3 25-16,0 3 5 15,0 0 8-15,0 6 2 16,0-8-39-16,0 2 5 16,0-1-6-16,-2-1 0 15,2 5 5-15,-3 0-5 16,0 2 1-16,3 0 6 16,-2-5-7-16,-1-3 0 15,-1-1 0-15,4-7 0 16,0 1-1-16,0-5 1 15,0-3-18-15,0 3-29 16,0-3-80-16,0 0-73 0,0 0-141 16</inkml:trace>
          <inkml:trace contextRef="#ctx0" brushRef="#br0" timeOffset="1823.0553">1423 9679 77 0,'0'0'82'16,"0"0"-20"-16,0 0 26 15,0 0 6-15,0 0-8 16,0 0-25-16,12-129-50 16,-12 100 20-16,0-1 8 15,0 9-26-15,5-3-6 0,3 3-7 16,4 6-2-16,6 0-29 16,-1 3-13-16,3 0 13 15,3 5 5-15,-3-1 10 16,-3 2 15-16,0 4-12 15,-4 2 13-15,-1-5-1 16,-4 5 1-16,-3 0 6 16,2 0 6-16,-5 0-11 15,1 0 18-15,2 0-19 16,2 0 15-16,1 0-14 16,0 5-1-16,7 0 9 15,-3 8-9-15,2 4 0 0,-3 0 5 16,1-1-5-16,0 4-1 15,-7 1-5-15,-2 2 6 16,-3 2 2-16,0 4 37 16,0 4 6-16,0-4 4 15,0-5-19-15,-5-7-7 16,5 0-20-16,0-10 3 16,0-2 1-16,0 1-7 15,8-1 0 16,1-3-7-31,2 1-19 0,-2-1 17 16,-4-2 8-16,1 3-14 0,-4-3 14 0,2 0-8 16,2 0 3-16,2 0-1 0,1-8 7 15,2-7 0 1,6-8-6-16,0 0-10 0,3-6 4 16,-2 3-16-16,-1 8 22 15,-5 0 6-15,-4 3-11 16,1 6 11-16,-6 6-1 15,-3 3-9-15,0 0-2 16,0 0-15-16,0 0-24 16,0 0-28-16,0 0-97 15,0 0-51-15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4:17.47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223331-3C2A-443F-927C-2F39299086E0}" emma:medium="tactile" emma:mode="ink">
          <msink:context xmlns:msink="http://schemas.microsoft.com/ink/2010/main" type="writingRegion" rotatedBoundingBox="1064,15009 2732,11814 6481,13771 4814,16966"/>
        </emma:interpretation>
      </emma:emma>
    </inkml:annotationXML>
    <inkml:traceGroup>
      <inkml:annotationXML>
        <emma:emma xmlns:emma="http://www.w3.org/2003/04/emma" version="1.0">
          <emma:interpretation id="{9B3E5A46-81DA-45C8-96A6-E22F809427C8}" emma:medium="tactile" emma:mode="ink">
            <msink:context xmlns:msink="http://schemas.microsoft.com/ink/2010/main" type="paragraph" rotatedBoundingBox="1458,13963 5058,14046 5040,14817 1441,147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CE5DF92-3F47-4455-BBCB-178D234E34CB}" emma:medium="tactile" emma:mode="ink">
              <msink:context xmlns:msink="http://schemas.microsoft.com/ink/2010/main" type="line" rotatedBoundingBox="1458,13963 5058,14046 5040,14817 1441,14735"/>
            </emma:interpretation>
          </emma:emma>
        </inkml:annotationXML>
        <inkml:traceGroup>
          <inkml:annotationXML>
            <emma:emma xmlns:emma="http://www.w3.org/2003/04/emma" version="1.0">
              <emma:interpretation id="{17478D6E-73E5-45D9-8B71-04026200DE02}" emma:medium="tactile" emma:mode="ink">
                <msink:context xmlns:msink="http://schemas.microsoft.com/ink/2010/main" type="inkWord" rotatedBoundingBox="1456,14068 3957,14126 3942,14792 1441,14735"/>
              </emma:interpretation>
              <emma:one-of disjunction-type="recognition" id="oneOf0">
                <emma:interpretation id="interp0" emma:lang="en-US" emma:confidence="0">
                  <emma:literal>Pekin</emma:literal>
                </emma:interpretation>
                <emma:interpretation id="interp1" emma:lang="en-US" emma:confidence="0">
                  <emma:literal>Peakon</emma:literal>
                </emma:interpretation>
                <emma:interpretation id="interp2" emma:lang="en-US" emma:confidence="0">
                  <emma:literal>Parkin</emma:literal>
                </emma:interpretation>
                <emma:interpretation id="interp3" emma:lang="en-US" emma:confidence="0">
                  <emma:literal>Pekins</emma:literal>
                </emma:interpretation>
                <emma:interpretation id="interp4" emma:lang="en-US" emma:confidence="0">
                  <emma:literal>Peakons</emma:literal>
                </emma:interpretation>
              </emma:one-of>
            </emma:emma>
          </inkml:annotationXML>
          <inkml:trace contextRef="#ctx0" brushRef="#br0">-460 7501 199 0,'0'0'123'0,"0"0"-96"16,0 0-21-16,0 0-6 16,0 0-13-16,0 0 12 15,0 0-18-15,147-141-3 16,-113 127 6-16,-6 4-15 16,-4 1 21-16,-6 4 10 15,-8 0-5-15,0 3 5 16,-2 2 7-16,-3 0-1 0,4 0 8 15,3 0 1-15,2 0 9 16,10 10-5-16,-2 1-19 16,6 4 0-16,2 0 0 15,-5 3 1-15,2 3 0 16,-5 0-1-16,-4 2 0 16,-6-2 12-16,-7-2-3 15,-2-2 0-15,-3 0 6 16,0 0 10-16,0-2 11 15,0-2-16-15,0-2-10 16,0-5-7-16,0 0 4 16,0 2-7-16,-3 2 1 15,0 0-1-15,-6-2 12 0,1 3 4 16,-4-1 30 0,-3 1-4-16,-2 2-22 0,-3-1 16 15,0-1 6-15,0-4-7 16,5-1-5-16,2 0-23 15,4-6 2-15,3 3-5 16,4-3 3-16,-1 0-14 16,-1 0-17-16,-4 0-57 15,-12 3-29-15,0 3-142 16,-4 4-52-16</inkml:trace>
          <inkml:trace contextRef="#ctx0" brushRef="#br0" timeOffset="-572.2353">-279 7354 217 0,'0'0'0'0,"0"0"-12"16,0 0-28-16,0 0 40 16,0 0 24-16,0 0 1 15,0 0 2-15,0 48-2 16,0-32 27-16,0 0 5 16,0-3 28-16,0-1-7 15,-2 1-16-15,-1 5-10 0,-1 6-27 16,1 0-1-1,1 4-24-15,2 5 0 0,0 6 0 16,-3 7 0-16,3 4 0 16,-3 2 6-1,3-4-6-15,-2-3 1 0,2-12-1 16,0-10-5-16,0-10 3 16,0-7-19-16,0-4-15 15,0 1-21-15,-4-3-42 16,-2 0-35-16,1 0-54 0</inkml:trace>
          <inkml:trace contextRef="#ctx0" brushRef="#br0" timeOffset="3222.3401">351 7687 103 0,'0'0'89'0,"0"0"-70"16,0 0-18-16,0 0 32 15,0 0-27-15,0 0-5 16,0 0 0-16,17-57 0 15,-11 54 0-15,-6 2 27 16,2 1 19-16,-2 0 10 16,4 0-22-16,-1 0-18 15,5 0-3-15,7 0-13 16,5 0 0-16,9 0 0 16,8-4-1-16,3 0 7 15,6-7-7-15,-2 3-13 0,-4-2-12 16,-6 2-11-1,-8 3 0-15,-9 2-16 0,-9 3-11 16,-8 0 1-16,0 0-15 16,0 12-6-16</inkml:trace>
          <inkml:trace contextRef="#ctx0" brushRef="#br0" timeOffset="2813.5742">319 7925 20 0,'0'0'67'16,"0"0"22"-16,0 0 2 16,0 0-12-16,0 0-25 15,0 0-38-15,0 0 2 16,0-7 20-16,0 1-18 0,0 3 2 15,0-2-2 1,0 3-19-16,0-3 7 0,0 2 5 16,0 1 12-16,0-2 21 15,0 4-12-15,0 0 0 16,0 0-4-16,0 0-29 16,0-3-1-16,0 3 0 15,0-1-17-15,12-4 4 16,11-3-7-16,6 0-5 15,-1 0 11-15,-1 4-6 16,-7 0 11-16,-3 3-5 16,-6 1-1-16,1 0 14 15,-7 0 1-15,2 0 0 16,-5 0-1-16,4 0-4 0,-1 0 5 16,4 0-8-1,9 0-21-15,-1 0-14 0,3 0-35 16,3 0-9-16,-6-7-20 15,-5 5-43-15</inkml:trace>
          <inkml:trace contextRef="#ctx0" brushRef="#br0" timeOffset="7837.5238">1132 7387 45 0,'0'0'75'0,"0"0"-9"16,0 0 32-16,0 0-10 16,0 0-43-16,0 0-10 15,0 0-12-15,0 0-22 16,0-48 22-16,0 48-5 15,0 0-18-15,0 0 7 16,0 0-7-16,0 0 1 0,0 0-1 16,0 4-12-16,0 9 12 15,0 8 11-15,0-1 7 16,0 6 2-16,0-2-20 16,0 1 1-16,3 4 15 15,1 0-1-15,1 2 18 16,-2 2-12-16,-3 0-6 15,0 0-4-15,0 4 15 16,0 0 35-16,-5 1-19 16,-7-4-36-16,6-6 2 15,1-4-8-15,-2-6 0 16,5 3-1-16,-1-3 1 16,3 0 0-16,-3-3-1 0,3 1 1 15,-2-4-20-15,2 0-22 16,-4-7 7-16,1 2 12 15,3-5-23-15,-3 1-38 16,1-3-44-16,-1 0-91 0</inkml:trace>
          <inkml:trace contextRef="#ctx0" brushRef="#br0" timeOffset="8519.7052">1550 7384 84 0,'0'0'53'0,"0"0"-53"16,0 0-23-16,0 0 23 15,0 0 1-15,0 0-1 0,0 0 17 16,-43 109 15-16,31-98 33 15,-3-1 31-15,-2-1-6 16,-6 2 5-16,-2 5-36 16,-10 5-6-16,1 2-14 15,-6 2-5-15,5 1 18 16,3 1-19-16,7-6-25 16,5-4 1-16,2-1-9 15,9-6 0-15,1 1-6 16,5-3-6-16,-1-4-6 15,4-4-4-15,0 4-6 16,0-4 21-16,0 0-4 16,0 0 1-16,0 2 10 0,0 3 0 15,0 2 0 1,0 7 0-16,4-1 9 0,4 2-9 16,4 0 0-16,-1-2 0 15,4 3-1-15,-1-3 0 16,1-4 1-16,2 0 0 15,1-1 1-15,-2-6 7 16,-2 1-8-16,1-3-2 16,-7 0 1-16,1 0-5 15,-6 0 6-15,-3 0 0 16,3 0-23-16,-3 0-15 16,2 0-70-16,2-5-130 0</inkml:trace>
          <inkml:trace contextRef="#ctx0" brushRef="#br0" timeOffset="9821.1181">1599 7788 453 0,'0'0'135'16,"0"0"-135"-16,0 0-29 15,0 0 19-15,0 0-1 16,0 0-37-16,0 0-20 16,-37 64 37-16,33-43-1 15,4 0 0-15,0-6 26 16,-3-4 6-16,3-4 5 16,-3-4 41-16,3 0 10 15,-2-3 13-15,2 0-25 16,0 0-26-16,0 0 1 0,0 2-19 15,0 6-13 1,0 0 12-16,0 2-28 0,0 4-4 16,8-5-3-16,1 2-3 15,-4-1 16-15,1-4-8 16,0-1 13-16,-3-5 10 16,-3 0-12-16,3 0 10 15,-3 0 9-15,2 0 1 16,-2 0-1-16,7-14-3 15,-1-8-16-15,6-10-12 16,1-7-66-16,4-4 14 16,3-4 45-16,-2 0 8 15,-4 6 31-15,-6 5 0 16,-4 4 18-16,-4 12 45 16,0 4 25-16,0 8 33 0,0 7-27 15,0-3-61-15,0 4-30 16,0 0-3-16,0 0-30 15,0 0-29-15,14 0-3 16,3 0 34-16,0 0-2 16,-2 0 16-16,0 0 14 15,-7 0 1-15,-6 0 20 16,2 4 25-16,-4 4-2 16,0 2 15-16,0 5-3 15,0 3-1-15,0 6 10 0,0 1-22 16,0 1-20-1,-4-2-16-15,4-1-7 0,-2-4 0 16,2-5-10 0,0-1-16-1,0-4 16-15,0-4-3 16,0-1 13-16,0-1-8 0,0 0 7 0,0-1 0 16,0-2 1-16,0 0-11 15,0 0-5-15,0 0-26 16,2 0 1-16,8 0 8 15,7-12 12-15,0-10-37 16,6-1-37-16,-3-6 40 16,-3 0 20-16,1 4-18 15,-10 7 34-15,1 6 19 16,-6 3 23-16,-3 4 39 0,0 5 12 16,0 0 1-16,0 0-7 15,0 0-25-15,0 11-17 16,0 7-6-16,0 8-4 15,0-1 1-15,0 2-17 16,0-2-22-16,0-4-9 16,2-6 10-16,8-1 6 15,-5-4 4-15,0-5-21 16,-1-2 18 0,-4-2 8-16,3-1 6 0,-3 0 1 15,0 0 9-15,0 0 5 16,0 0-9-16,0 0-6 15,3 0-13-15,5 0-41 0,4-4-37 16,0-11 9 0,1 1 19-16,-4 1 47 0,-3 6 16 15,-4 2 1-15,-2 2 57 16,0 3 31-16,0 0 24 16,0 0-8-16,-10 0-44 15,0 3-44-15,2 12-17 16,2 0-7-16,3 1-58 15,3-4-55-15,0-4-44 16</inkml:trace>
        </inkml:traceGroup>
        <inkml:traceGroup>
          <inkml:annotationXML>
            <emma:emma xmlns:emma="http://www.w3.org/2003/04/emma" version="1.0">
              <emma:interpretation id="{1B8F4ABA-01DA-4078-B638-CB0B14606E5B}" emma:medium="tactile" emma:mode="ink">
                <msink:context xmlns:msink="http://schemas.microsoft.com/ink/2010/main" type="inkWord" rotatedBoundingBox="4377,14030 5058,14046 5043,14667 4362,14651"/>
              </emma:interpretation>
              <emma:one-of disjunction-type="recognition" id="oneOf1">
                <emma:interpretation id="interp5" emma:lang="en-US" emma:confidence="0">
                  <emma:literal>w</emma:literal>
                </emma:interpretation>
                <emma:interpretation id="interp6" emma:lang="en-US" emma:confidence="0">
                  <emma:literal>W</emma:literal>
                </emma:interpretation>
                <emma:interpretation id="interp7" emma:lang="en-US" emma:confidence="0">
                  <emma:literal>U</emma:literal>
                </emma:interpretation>
                <emma:interpretation id="interp8" emma:lang="en-US" emma:confidence="0">
                  <emma:literal>u</emma:literal>
                </emma:interpretation>
                <emma:interpretation id="interp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12029.7819">2525 7472 32 0,'0'0'248'16,"0"0"-163"-16,0 0-23 16,0 0 39-16,0 0-30 15,0 0-39-15,0 0-32 0,0 0 0 16,0 0 0-1,0 0-13-15,0 0 11 0,0 0 2 16,-3 5 6-16,-4 8 30 16,2 1-1-16,0-4 4 15,-5 2-3-15,5 4-20 16,-4 5 5-16,3 2-21 16,-2 3 5-16,2 5-6 15,3 0 1-15,0 3-1 16,3-3-9-16,0-2-15 15,0-6 12-15,0-3-1 16,0-4-11-16,0-4 25 16,0 0-12-16,0-8 12 15,0 2 0-15,0-1-28 0,6 0 17 16,6-3-10-16,0 4-10 16,1-5 8-16,4-1-42 15,6 0 3-15,-2 0-3 16,2 0-28-16,-3-7 5 15,0-8 3-15,-3-6-14 16,-5 0 61-16,-4-3 38 16,-5 0 0-16,-3-3 90 15,0 3 8-15,0-3-41 16,0 0 8-16,0 9-3 16,0 3-1-16,0 7-31 15,0 5-1-15,0 2-29 16,0 1-7-16,0 0-29 0,0 0-13 15,0 0 24-15,9 8 17 16,-1 7-17-16,-2 4 25 16,0 5 0-16,-6 0 30 15,0-3 9-15,0-2-3 16,0 1 5-16,0-2 1 16,0-3-31-16,0 0-10 15,0 3 5-15,8-1-6 16,10-5-1-16,2 1-16 15,2-4-2-15,8-2 7 16,2-5-8-16,-2-2-36 16,5 0 39-16,-6 0 2 15,-1 0 14-15,-6-9-5 16,-6 0 6-16,-4-4 0 16,0-3 1-16,-2-4 0 0,5-3 0 15,2-6-1-15,1-5 0 16,-1-2-2-16,0-2-12 15,-2-2 14-15,-4-2-7 16,-2-1 7-16,-3 2 1 16,-4-1 22-16,-2 6-5 15,0 2 16-15,0 6-8 16,-5 3 25-16,-7 4-18 16,-3 4 6-16,4 7 20 15,2 6-43-15,1-1-6 0,3 5-9 16,5 0-1-1,0 0-10-15,0 0-44 0,0 0-25 16,0 7 7-16,-4 12-72 16,-4-4-149-16</inkml:trace>
        </inkml:traceGroup>
      </inkml:traceGroup>
    </inkml:traceGroup>
    <inkml:traceGroup>
      <inkml:annotationXML>
        <emma:emma xmlns:emma="http://www.w3.org/2003/04/emma" version="1.0">
          <emma:interpretation id="{8BE44073-7C2C-4418-8C56-CD356D59AC25}" emma:medium="tactile" emma:mode="ink">
            <msink:context xmlns:msink="http://schemas.microsoft.com/ink/2010/main" type="paragraph" rotatedBoundingBox="4215,16653 5882,13459 6481,13771 4814,16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C013BD-4D40-4339-B8CD-CE9752A1DFA8}" emma:medium="tactile" emma:mode="ink">
              <msink:context xmlns:msink="http://schemas.microsoft.com/ink/2010/main" type="line" rotatedBoundingBox="4215,16653 5882,13459 6481,13771 4814,16966"/>
            </emma:interpretation>
          </emma:emma>
        </inkml:annotationXML>
        <inkml:traceGroup>
          <inkml:annotationXML>
            <emma:emma xmlns:emma="http://www.w3.org/2003/04/emma" version="1.0">
              <emma:interpretation id="{1994712E-F301-4A7A-9892-94E75D60CD96}" emma:medium="tactile" emma:mode="ink">
                <msink:context xmlns:msink="http://schemas.microsoft.com/ink/2010/main" type="inkWord" rotatedBoundingBox="4215,16653 5882,13459 6481,13771 4814,16966"/>
              </emma:interpretation>
              <emma:one-of disjunction-type="recognition" id="oneOf2">
                <emma:interpretation id="interp10" emma:lang="en-US" emma:confidence="0">
                  <emma:literal>£</emma:literal>
                </emma:interpretation>
                <emma:interpretation id="interp11" emma:lang="en-US" emma:confidence="0">
                  <emma:literal>%</emma:literal>
                </emma:interpretation>
                <emma:interpretation id="interp12" emma:lang="en-US" emma:confidence="0">
                  <emma:literal>¢</emma:literal>
                </emma:interpretation>
                <emma:interpretation id="interp13" emma:lang="en-US" emma:confidence="0">
                  <emma:literal>H</emma:literal>
                </emma:interpretation>
                <emma:interpretation id="interp14" emma:lang="en-US" emma:confidence="0">
                  <emma:literal>8</emma:literal>
                </emma:interpretation>
              </emma:one-of>
            </emma:emma>
          </inkml:annotationXML>
          <inkml:trace contextRef="#ctx0" brushRef="#br0" timeOffset="29605.608">2378 9925 84 0,'0'0'124'0,"0"0"-81"15,0 0-15-15,0 0 57 16,0 0-9-16,0 0-57 15,0 0-19-15,-3 0 1 16,11 0 18-16,2-8 37 16,-5 3 11-16,0 0 14 15,-5 5-3-15,3-5-31 16,0-3-5-16,3 0-35 16,5-4-6-16,6-7-2 15,10-3-18-15,4-7-7 16,6-1-7-16,7-7-5 15,1 0 5-15,2-2-7 0,-4 3 4 16,-1-5 21-16,-3 2 4 16,-6-1 11-16,-3 5 6 15,-10-10-6-15,-3 7 29 16,-9-1-4-16,1-7-9 16,-3 1-12-16,3 4-4 15,-4-3 0-15,1 8 7 16,0 8-7-16,-6 9-2 15,3 1-6-15,-3 9 8 16,0 2 1-16,0 5-1 16,0 2 16-16,0 0 14 15,0 0-8-15,-12 0 5 16,-3 0-27-16,-2 6-3 16,-6 9 3-16,3 6-1 15,0-3 1-15,3 3-2 0,2 3-6 16,5-5 7-16,-2 0 0 15,0-6-8-15,6-1 8 16,-2 0 1-16,2 2 0 16,-5 2 8-16,-1 5-1 15,-3 4 29-15,2 4-7 16,1 4-7-16,3-4 7 16,6 2-29-16,0-5-7 15,3 2 7-15,0-5 0 16,0 1 2-16,0-3-2 15,0-1 1-15,0-7 3 16,0 2-4-16,0 4 0 0,0-2 11 16,0 7-11-16,0-1 34 15,0 1-29-15,0-2-5 16,0 5 0-16,10-1-6 16,3-3 6-16,4 4 0 15,3-5-19-15,-2-7 19 16,-1 1-10-16,-5-5 0 15,0-1 10-15,-7-8-15 16,-2 1 4-16,0-3 5 16,-3 3-16-16,2-3 11 15,5 2-18-15,-2-2-2 16,3 4 13-16,4 0-11 16,6-4 9-16,2 0 19 15,5 0-12-15,4-8 5 0,3-7-12 16,-1-8-29-16,-2-1 0 15,-3 2-12-15,-2-2 7 16,-4 7 32-16,-10-1-18 16,-3-4-51-16,-4 0-65 15</inkml:trace>
          <inkml:trace contextRef="#ctx0" brushRef="#br0" timeOffset="30751.0638">3249 8801 1 0,'0'0'76'0,"0"0"-30"16,0 0 11-16,0 0 13 16,0 0 7-16,0 0-20 15,0 0 20-15,3-4 5 16,-3 4-14-16,0 0-12 16,0 0-31-16,0 0-17 15,0 0-2-15,0 0-6 16,0 4-1-16,0 2 1 15,0 7 0-15,0 4 0 0,-3-2 0 16,0 4 1-16,-3 5 9 16,-2 5-10-16,0-1 9 15,-7 6 1-15,0-3 0 16,1 2 20-16,-1-4-15 16,7-7-15-16,3-5 6 15,-2-7-6-15,7-2 0 16,0-3 0-16,0-3-12 15,0 1 12-15,0-3-1 16,0 0 1-16,0 0 10 16,0 0-10-16,0 0 0 15,-3 0 9-15,3 3-9 0,-2-3 19 16,2 2-9-16,0-2-10 16,0 3 3-16,0-3-3 15,0 0-6-15,0 4-17 16,0-4-12-16,0 0 9 15,2 0 9-15,13 0 17 16,2 0 6-16,1 0-5 16,-1 0-1-16,-6-4 0 15,-2 1-2-15,-1 1 1 16,-1 2 1-16,-2 0 0 16,0 0-2-16,5 0-2 15,-2 0 3-15,1 0-8 16,2 0-18-16,-2 0 8 0,-1 0-7 15,-1 0 6-15,-2 0 8 16,-2 0-19-16,-1 0 3 16,-2 0-5-16,0 0 6 15,0 0 8-15,0 0-56 16,-2 0-118-16</inkml:trace>
          <inkml:trace contextRef="#ctx0" brushRef="#br0" timeOffset="31182.8167">3353 9007 155 0,'0'0'135'0,"0"0"-11"16,0 0 18-16,0 0-11 15,0 0-73-15,0 0-50 16,0 0-8-16,0-3-12 16,0 16 12-16,0 0 0 15,0 2 0-15,0-1-1 16,0-5 1-16,0 2 0 15,0-1 0-15,0-3 0 16,0 5 1-16,0 0 1 0,0 4 6 16,0 6 23-1,0-5-25-15,0 4-5 0,0-1-2 16,0-4-4-16,0-3-10 16,0-3-27-16,0 3-38 15,0-8 2-15,11-5-54 16,3 0-39-16,-6 0-94 0</inkml:trace>
          <inkml:trace contextRef="#ctx0" brushRef="#br0" timeOffset="18087.4191">4304 6870 116 0,'0'0'109'0,"0"0"-29"15,0 0 0-15,0 0-5 16,0 0-30-16,0 0-45 16,0 0-7-16,0-3-6 15,0 3-13-15,0 0 25 16,0 0 1-16,0 0 10 15,-3 0 38-15,0 3 1 16,1-1 13-16,-5 5 1 16,2 3-34-16,-3 7 7 15,-4 4-14-15,-3 8 15 16,-2 0-3-16,2 3-33 0,4-4 0 16,2-5-1-1,6 1-5-15,1-3 3 0,-1-3 2 16,0 0 0-16,1-6 6 15,-2 3-4-15,-2-6-2 16,4 1 8-16,-4-2-6 16,0-1 7-16,3-3-9 15,3-1 0-15,0-2 0 16,0-1-15-16,0 4 7 16,0 1-14-16,0 0-8 15,0-1 8-15,0 2-11 16,3-1 7-16,3-2 16 0,-3-1-15 15,2 1 17 1,-2-3 0-16,0 2-2 0,1-2 10 16,-2 0-15-16,1 0 15 15,2 0-7-15,1 0 7 16,3 0-11-16,3 0-33 16,-1-7-34-16,-2-1 8 15,-1 0 19-15,-3 6 14 16,-1-1 21-16,-1 3-3 15,-3 0 19-15,0 0 13 16,0-2-6-16,0 2 4 16,3-3-11-16,-1-3-7 15,4-2 6-15,0 1-14 16,0-1 15-16,-1 1 0 16,-2 0 2-16,1-2 57 15,-2 4 1-15,-2-1-6 16,0 2 9-16,0 1-4 0,0 3 1 15,0 0-13-15,0 0-18 16,0 0 9-16,0 0-21 16,0 0-16-16,0 0-1 15,0 0-19-15,0 0-4 16,0 3-3-16,0 9 20 16,0 4 6 46,0 2 0-62,0 3 13 0,0 0 14 0,0-1-17 0,0-1-2 0,0-5-1 0,0 3-7 0,0-5 16 0,0 0-14 16,0 3-1-16,-2-6 1 31,2 5-1 47,0-4-1-78,0 0 0 0,0 1-7 0,0-4 6 0,0-2-24 0,0 1-17 0,0-3-17 0,0-1-38 0,0-2-37 0,0 0-99 0</inkml:trace>
          <inkml:trace contextRef="#ctx0" brushRef="#br0" timeOffset="16596.3947">3530 7954 13 0,'0'0'162'15,"0"0"-105"-15,0 0-13 16,0 0 39-16,0 0 0 16,0 0-36-16,0 0-32 15,0-12-7-15,0 9-8 0,0 3 11 16,0 0 20-16,0 0 19 15,0 0 28-15,0 0-10 16,0-4-7-16,0 4 2 16,0-2-15-16,0-1-3 15,0-5-38-15,0 4-6 16,0-7-2-16,0-2-14 16,3-1-15-16,6 0 2 15,2-1-25-15,4-2 6 16,-1-1 13-16,1 3 13 15,0-3 20-15,-5 0 2 16,2-3-1-16,-1-3 10 16,1-1-10-16,0-7 7 15,-1 2-7-15,1-6 0 0,2-3 0 16,0-3 0-16,0-2 0 16,1-2 0-16,0-3-25 15,-1 5 12-15,-3 4 12 16,-2 7-5-16,-3 7 5 15,-6 1 1-15,0 6 0 16,0 1 11-16,0 5-11 16,0 3 12-16,0 4-1 15,0 1 5-15,0 1 15 16,0 4-13-16,0-3-6 16,0 3-11-16,0 0-1 15,0 0-1-15,-3 0-18 16,3 0-4-16,-3 0 9 15,1 0-15-15,-5 0 3 0,2 0 10 32,-7 12 6-32,-2 2 10 0,-3 5 0 0,0-5 0 15,2 5 1-15,0-1 1 16,1 5 12-16,3 3 47 16,2 3-37-16,1-1-15 15,5 2-9-15,-1 0 0 16,1 0 5-16,3-1-5 15,-2-1 28-15,-1-7-28 16,0-6-1-16,1-5 1 16,-5 2 0-16,2-3 0 15,2 5 15-15,-2-4-13 16,1 4 11-16,1 0 4 16,-2 5-17-16,2 1 0 0,3 5 1 15,0-1-1-15,0 3 0 16,0-7 1-16,0 1-1 15,0-4 9-15,0-1-8 16,0 0-1-16,0-4 1 16,0 1 7-16,0-3 4 15,0 2-12 1,0-2 0-16,0 2 0 0,0 3-6 16,8 1 6-16,4 2-22 15,3 2-11-15,2-8 23 16,0 0-12-16,-1-2-1 0,-1-2 17 15,-3-2-8-15,-1-1 13 16,-2-2 1-16,-4-1-1 16,2-2 1-16,-2 0 0 15,-2 2 0-15,2-2-1 16,2 0 1-16,1 0-2 16,1 0-36-16,9 0-2 15,2 0 19-15,2 0-13 16,4-2-8-16,3-14-13 15,-4 1 0-15,2 0-21 16,-4-4-37-16,-9-1-12 16,-3 2-1-16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4:54.83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BE733A-51A6-44BB-8BCF-46D48EA19BBA}" emma:medium="tactile" emma:mode="ink">
          <msink:context xmlns:msink="http://schemas.microsoft.com/ink/2010/main" type="writingRegion" rotatedBoundingBox="2795,17560 5271,17308 5361,18194 2886,18447"/>
        </emma:interpretation>
      </emma:emma>
    </inkml:annotationXML>
    <inkml:traceGroup>
      <inkml:annotationXML>
        <emma:emma xmlns:emma="http://www.w3.org/2003/04/emma" version="1.0">
          <emma:interpretation id="{2359A30A-2F89-42E4-8B47-0B00DA8DFF44}" emma:medium="tactile" emma:mode="ink">
            <msink:context xmlns:msink="http://schemas.microsoft.com/ink/2010/main" type="paragraph" rotatedBoundingBox="2795,17560 5271,17308 5361,18194 2886,18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D9AFBF-617D-48AC-B09D-E225B2F6E1CB}" emma:medium="tactile" emma:mode="ink">
              <msink:context xmlns:msink="http://schemas.microsoft.com/ink/2010/main" type="line" rotatedBoundingBox="2795,17560 5271,17308 5361,18194 2886,18447"/>
            </emma:interpretation>
          </emma:emma>
        </inkml:annotationXML>
        <inkml:traceGroup>
          <inkml:annotationXML>
            <emma:emma xmlns:emma="http://www.w3.org/2003/04/emma" version="1.0">
              <emma:interpretation id="{F34C0DBA-B6EB-4377-A97C-FD5160E93CEB}" emma:medium="tactile" emma:mode="ink">
                <msink:context xmlns:msink="http://schemas.microsoft.com/ink/2010/main" type="inkWord" rotatedBoundingBox="4389,17398 5271,17308 5361,18194 4480,18284"/>
              </emma:interpretation>
              <emma:one-of disjunction-type="recognition" id="oneOf0">
                <emma:interpretation id="interp0" emma:lang="en-US" emma:confidence="0">
                  <emma:literal>re</emma:literal>
                </emma:interpretation>
                <emma:interpretation id="interp1" emma:lang="en-US" emma:confidence="0">
                  <emma:literal>ne'</emma:literal>
                </emma:interpretation>
                <emma:interpretation id="interp2" emma:lang="en-US" emma:confidence="0">
                  <emma:literal>mines</emma:literal>
                </emma:interpretation>
                <emma:interpretation id="interp3" emma:lang="en-US" emma:confidence="0">
                  <emma:literal>runes</emma:literal>
                </emma:interpretation>
                <emma:interpretation id="interp4" emma:lang="en-US" emma:confidence="0">
                  <emma:literal>vines</emma:literal>
                </emma:interpretation>
              </emma:one-of>
            </emma:emma>
          </inkml:annotationXML>
          <inkml:trace contextRef="#ctx0" brushRef="#br0">2570 11418 87 0,'0'0'170'16,"0"0"-134"-16,0 0-24 15,0 0 12-15,0 0 31 16,0 0-12-16,0 0-18 16,-11 10 11-16,11-10-7 15,0 0 10-15,0 0 24 16,0 0-4-16,0 0 19 16,0 0-19-16,0 0-40 15,8-12-2-15,7-5-17 16,8-5-9-16,6-2 8 15,4-4-28-15,6-1-1 16,1 2-12-16,-3-3-1 16,3 2 15-16,-2 3-1 15,-4-7 21-15,-2 6 8 16,-9-7-4-16,-3 4 4 0,-5-5 8 16,-10 6-8-16,-2-3 10 15,-3 3-8-15,0-1 3 16,0 11 10-16,-3-3-15 15,-9 9 11-15,4 4 5 16,-4 4 3-16,4 4-19 16,-4 0-7-16,1 0 5 15,-1 0 2-15,0 0-13 16,2 12 13-16,0-7-1 16,2 2 1-16,-1 4 1 0,1-1 8 15,-4-2 5 1,1 7 11-16,-3-2-19 0,-4 6 11 15,4 1-17-15,-4 3 1 16,4 6 14-16,0-5-14 16,5 4-1-16,-3 0 16 15,7 3-14-15,2 3-1 16,3 2-1-16,0-3 2 16,0 2-4-16,0-2 2 15,8-5-1-15,1-2-1 16,-3-3-17-16,3-1 18 15,-6-12-6-15,2 2 1 16,0-6-1-16,2 0 6 16,-2 1-1-16,7 3-8 15,-1-8-24-15,9 3 3 0,4 1 8 16,4-6 13-16,4 0 10 16,3 0-21-16,-3 0 7 15,-2 0 2-15,0 0-27 16,-8 0 5-16,-2-8 15 15,-2 3 3-15,2-5 15 16,-3-3-36-16,3-3-38 16,7-7-15-16,-7-1-67 15</inkml:trace>
          <inkml:trace contextRef="#ctx0" brushRef="#br0" timeOffset="854.655">3157 10633 176 0,'0'0'22'0,"0"0"-22"15,0 0-49-15,0 0 48 16,0 0 0-16,0 0-8 16,0 0-7-16,80-69 16 15,-71 64 1-15,-6 0 89 16,-3 5 18-16,0 0-13 16,0 0-13-16,0 0-37 15,0 0-23-15,3 0-22 0,6 5 0 16,-1 8 14-1,1 7-12-15,-3-1-1 0,-4-4-1 16,-2 6-13-16,0 0 7 16,0-2 6-16,-5-2 0 15,-10-1 10-15,3 2-10 16,7-8 6-16,0 3-6 16,5-9-6-16,0 5 5 15,0-4-1-15,5 0-8 16,12 0-9-16,3 1-21 15,3-1 5-15,-3 0 9 16,4 2-4-16,-8 6-8 16,-4 3-25-16,-3-4-6 15,-6 5 59-15,-3-7 10 16,0 3 46-16,0-6 20 0,0 1 9 16,0 0-6-16,0-3-12 15,-7 6-18-15,-1-4-2 16,-1 3-12-16,1-2 2 15,0 3 13-15,-4-6-9 16,3 3-1-16,-2 1-5 16,-1-9-5-16,-3 6 9 15,2-6-13-15,-2 0 10 16,1 0 7-16,2 0-26 16,4 0-7-16,0-10-3 15,1 5-14-15,4 2 17 16,3 0-16-16,0 3-23 15,0 0-53-15,-2 0-70 16,2 9-63-16,-3 3 33 0</inkml:trace>
          <inkml:trace contextRef="#ctx0" brushRef="#br0" timeOffset="-1999.4248">898 10934 48 0,'0'0'76'0,"0"0"4"0,0 0 5 15,0 0-28-15,0 0-35 16,0 0-2-16,0 0 0 16,20 0 8-16,-7 0-11 15,-1 0-15-15,0 0 12 16,-4 0-12-16,-3 0-2 16,-1 0 1-16,-4 0 11 15,0 5 30-15,0 5 4 16,0-2-14-16,0 8 7 15,0 1-9-15,0 0-20 16,0 6 9-16,6 3-18 16,6 1 5-16,-4 3-6 15,6-2-7-15,1 1 7 0,-2-1 0 16,-1-5 0-16,0 1 6 16,-4 0-6-16,-2-9 0 15,0-3 0-15,-3-1 3 16,-3-3 1-16,3-3-4 15,-3 0 0-15,0 0 4 16,0-3-3-16,0 9-1 16,2-6 0-16,-2 8 1 15,0 3 6-15,0 2-7 16,0-2 0-16,3-4-1 16,0-1 1-16,1-9-11 15,-2 2 9-15,1-4-9 16,-3 0 11-16,0 0 1 15,3 0 8-15,-3 0 10 16,0 0-11-16,0 0 7 0,0 0-3 16,0 0-11-16,0 0-2 15,0 0 1-15,2 0-37 16,-2 0-2-16,3 0 14 16,1 0 15-16,1-6 4 15,1-10-11-15,-1-3 17 16,4 2 2-16,-3-7-1 15,0-4 1-15,0 0-1 16,2-5-1-16,1-4 0 16,-1-2-6-16,7 3 6 0,-1 7 0 15,4 1 0 1,-1 5 0-16,6-1 0 0,-1 6 0 16,1 3-1-16,1-3-2 15,-1-3 3-15,-6 8 0 16,-2-2 1-16,-7 7 11 15,-6 2-11-15,1 1 18 16,-3 3 0-16,0-1-7 16,0 1 2-16,0 2-12 15,0 0 5-15,0 0-6 16,0 0-1-16,0 0 0 16,0 0-9-16,0 0-11 15,0 0 0-15,0 0-11 0,0 0 17 16,0 0 13-16,0 2-10 15,0 8 10-15,0 4-12 16,-5 1-27-16,-1 1-25 16,1-4-97-16,-2 1-93 0</inkml:trace>
          <inkml:trace contextRef="#ctx0" brushRef="#br0" timeOffset="-1247.7413">1685 11384 72 0,'0'0'104'16,"0"0"-16"-16,0 0 0 15,0 0-42-15,0 0-24 16,0 0-22-16,0 0 1 16,-31-139 0-16,34 115-1 15,5 1 3-15,4 6-3 16,-4 6 0-16,-6 0-1 15,5 6 0-15,-4 3 0 16,5-4 1-16,4-7-10 16,2 3-3-16,1 0-13 15,1 2 13-15,1 3 12 0,-5 0-5 16,3 5 6 0,-4 0 25-16,3 0 5 0,-2 0 9 15,3 0-19-15,-2 5 10 16,2 5-11-16,-3 3-17 15,3-3 8-15,-2 3-10 16,-1-2 0-16,3-4 0 16,-7 3 0-16,4 2 0 15,-4-5-1-15,1 3-7 16,-4 2 7-16,5 0-5 16,-8 0 6-16,4 4 13 15,-1-2-12-15,-2-9-2 16,3-1 1-16,2-4-22 15,2 0 9-15,0 0-10 16,5 0-6-16,0 0-14 0,-3-16-44 16,1-9-11-16,2 3-39 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5:16.34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46F1D2-9F14-44D8-8489-38AA9B4BD79D}" emma:medium="tactile" emma:mode="ink">
          <msink:context xmlns:msink="http://schemas.microsoft.com/ink/2010/main" type="inkDrawing" rotatedBoundingBox="6808,16859 11134,17103 11034,18875 6708,18631" hotPoints="10980,17062 11007,18622 6928,18693 6901,17133" semanticType="enclosure" shapeName="Rectangle">
            <msink:sourceLink direction="with" ref="{86BF7ADA-8034-43D9-BF4A-DCF6CCA4BEB8}"/>
          </msink:context>
        </emma:interpretation>
      </emma:emma>
    </inkml:annotationXML>
    <inkml:trace contextRef="#ctx0" brushRef="#br0">35-7 22 0,'0'0'76'0,"0"0"-53"15,0 0 18-15,0 0 24 16,0 0-2-16,0 0-8 16,-8-8-25-16,8 8-12 15,-3 0 3-15,3 0-6 16,0 0 15-16,0 0-6 15,0 0-2-15,0 0 21 16,0 0-12-16,0 0 0 16,0 0-11-16,0 0-20 15,0 0 0-15,0 0-1 16,0 0-6-16,0 0 7 16,0 0-16-16,-3 0 7 0,3 0 7 15,-4 2-19-15,2 14 21 16,-1 7 0-16,-2 1 0 15,2-1 3-15,3-2-3 16,0 2 0-16,0 0 0 16,0 3 1-16,0-3-1 15,0 6 0-15,0-1 1 16,0 5 2-16,0 4-1 16,3 7 14-16,-1-2 4 15,4 2-20-15,-4-3 9 16,2 0-9-16,-4-2 0 0,3-2 0 15,-3 1 1 1,0-9 6-16,0 0 4 0,0-4-11 16,0-2-2-1,0 0 2-15,0 4-2 0,0 0 2 16,3 10 0-16,-1-3 0 16,-2 2 4-16,3-2-4 15,-3-1 0-15,3-4 0 16,-3-7 0-16,0 2-2 15,4-1 4-15,-4-4-2 16,2 3 4-16,-2-3-3 16,3 2-1-16,-3 2 0 15,3-10 1-15,-1 2 2 16,1-7-3-16,1 3-1 16,-1-6 0-16,-3-3-5 15,2 3 6-15,-2 1-1 0,3-2 1 16,-3-4 0-16,3 5 0 15,-1 2-6-15,1 0 5 16,4-2-8-16,-2 0 8 16,0 1-5-16,2 1-6 15,1-2 11-15,-3 2-5 16,5-2 5-16,2-1 0 16,-2 4-14-16,2-8 15 15,3 5-1-15,2 0 0 16,3-5 1-16,3 6 0 15,2-5 1-15,5 4 4 16,2 2-5-16,5-2 0 0,0 0 0 16,3-3 1-1,0 9-1-15,0-6 0 0,3 5 0 16,-2-1 1-16,-3-5 6 16,2 1-7-16,0-5 0 15,0 6 0-15,4-6 5 16,1 0-5-16,10 0 1 15,5 0 8-15,6 2-8 16,4 3 7-16,0-5-8 16,-3 0 0-16,-4 0 0 15,-2 0 0-15,-1 0 0 16,-2 0 14-16,-6 0-13 16,-3 0-1-16,-12 0-1 15,-6 0-7-15,-2 0 7 0,-3 0 2 16,0 0-1-16,5 0 4 15,6 0-2-15,10 0-2 16,2 0 0-16,11 0 0 16,0-7 5-16,4-4-4 15,-1-2-1-15,-8 8 0 16,-3 0-1-16,-10 0 1 16,-2 5 0-16,-2-6-6 15,2 6 6-15,6 0 1 16,4 0 0-16,0 0 3 15,8 0-3-15,3 0-2 16,-1 0 1-16,-2 0-11 16,-4 0 9-16,1 0-9 0,-6 0 2 15,-6 0-3 1,0 0-2-16,-6 6 12 0,-2-6-4 16,-3 5 6-16,0-5 2 15,-2 5 5-15,2-5 23 16,3 0 38-16,0 0-32 15,2 0-21-15,3 0-15 16,-3 0 0-16,3 0 8 16,-2 0-8-16,-4 0 0 15,-2 0 0-15,-6 0-8 16,-2 0-5-16,-4 0-6 16,-3 5-6-16,-4 4 17 15,2-5-20-15,2 7 4 0,1-4 1 16,2-2-3-1,2 1-8-15,-4-2-12 0,-1 0-4 16,-2 0 17-16,-10 2-11 16,-2-1 4-16,-3 0-15 15,-6 3-40-15,-16 1-3 0</inkml:trace>
    <inkml:trace contextRef="#ctx0" brushRef="#br0" timeOffset="2855.3088">-97-90 17 0,'0'0'75'15,"0"0"28"-15,0 0 0 16,0 0-1-16,0 0-25 15,0 0-24-15,0 0-21 16,26-26-31-16,-3 21 0 16,12-3 12-16,7 1-2 15,10-2-5-15,0 2-6 16,3 0 1-16,-4-1-1 0,-5 5-3 16,-3-2 3-16,-8 5 0 15,-3 0-3-15,-10 0 3 16,-2 0 0-16,-2 0-1 15,-1 0 1-15,3 5-1 16,9 6 1-16,9 1 15 16,7-4-2-16,10-3 7 15,9 0-11-15,1-5 11 16,4 0-1-16,1 0-19 16,-5-7 7-16,-4 1-7 15,-7 1 0-15,-5 0-1 16,-2 5 1-16,-7 0 0 15,-5 0 0-15,2 0 0 0,-2 0-1 16,-2 0-5-16,4 0 6 16,5 13-1-16,0-3 1 15,8 3 0 1,0-3 1-16,9 1-1 16,4-4 0-16,6-1-7 15,3-2-13-15,3-4 2 16,-3 0 7-16,-10 0-1 0,-7-7-8 15,-10 2 10-15,-10 2 8 16,-8 1-5-16,-5 2 7 16,4 0 0-16,0-5 1 15,9 5 7-15,2 0 21 16,6 0-27-16,0-6 5 16,3 6-7-16,0 0 0 15,3 0-2-15,3 0 2 0,3-6-1 16,0 2-6-16,-1-1-10 15,-8 2 11-15,-4-2-3 16,-7 5 6-16,-8-5 2 16,-10 5 1-16,-6 0-2 15,-5 0 2-15,2 0 0 16,4 0 8-16,6 0 3 16,7-2-10-16,12-1 15 15,10-3-16-15,6-1 8 16,6-3-7-16,-2 2-1 15,-5 3-6-15,-9-1-6 16,-8 6 1-16,-13 0 9 0,-4 0-12 16,-10 0 4-16,1 0 1 15,-4 0 0-15,5 0 9 16,0 6 0-16,8-1-7 16,4-2 7-16,10-2-7 15,6-1-3-15,4 0-15 16,5 0-9-16,-2 0 14 15,-6 0 12-15,-11 0-1 16,-11 0 8-16,-9 0-6 16,-4 0 7-16,-1 0 44 15,-3 0-2-15,3 0-16 16,-1 0-24-16,10 0 0 16,2 0-2-16,7 4-19 0,4 1 13 15,7-5-3 1,-1 0-2-16,-2 0 11 0,-6 0-2 15,-6 0-9-15,-11 0 11 16,-6 0 0-16,0 0 42 16,0 5 20-16,0-5-11 15,0 5-1-15,0-3-30 16,-3 7-19-16,0 3-1 16,3 0-19-16,0 5-22 15,0 0 17-15,0 7 5 16,0-3 9-16,3 2-5 15,0 0 4-15,-3 3 11 16,0 1 0-16,0-2 10 16,0 3 27-16,-8 0 1 15,0 1-2-15,-2 5-16 0,8-1-7 16,-1 9 1-16,3 6-13 16,0 3-1-16,0 0 0 15,3 1-2-15,9 0 2 16,-2-6 0-16,0-4 0 15,-5-3 8-15,-2-5-7 16,-1-5 16-16,-2-7 23 16,0-4-7-16,0 1 14 15,0-4-24-15,0 6-16 16,0-1 9-16,0 8-16 16,0-2-9-16,0 8 1 15,3 5 8-15,6 2 14 0,2 6-14 16,-4-2 0-16,-2-4-1 15,0-8 1 1,-5-10-12-16,4-5 5 0,-4-4 6 16,0-5 1-16,3-3 0 15,-3-6 1-15,0 0-1 16,0 0-14-16,3 0 2 16,-3 5-7-16,0-5-8 15,2 2 25-15,-2 1-4 16,0 5 5-16,0-4 1 15,0 1-4-15,0 4 4 16,0 1 4-16,0 1-2 16,0-9 6-16,0 8-8 0,0-10 1 15,0 7 2-15,0-2-3 16,0-5 0-16,0 0 0 16,0 0-3-16,0 0 3 15,0 0 0-15,0 0 1 16,0 0 15-16,0 0-15 15,-2 0 19-15,-4 1 19 16,-3 2-17-16,1 5-4 16,-1-3-18-16,3 0-9 15,4 1-14-15,2 0-33 16,0 1 20-16,0-2-21 16,0 0-19-16,0-5 28 15,0 0 24-15,0 2 24 0,0-2 1 16,0 0 0-1,0 0 9-15,0 0 0 0,0 3-9 16,0-1-2-16,0 4-7 16,0-1 8-16,0 0-1 15,0 3-21-15,5 2-13 16,-2-5 2-16,-1 1 1 16,-2-4 22-16,0 3-2 15,0 0 5-15,0-5 7 16,0 0 0-16,0 0 33 15,0 0 7-15,0 0-2 16,0 0 4-16,-2 0-34 16,-4 0 1-16,-3 0 0 15,4 0-9-15,-3 0 0 0,-2 0-2 16,-4 0-1-16,0 0 3 16,-7 0 0-16,-2 0 0 15,3 0 14-15,-2 0 15 16,2 0 30-16,0 0-28 15,2 0-24-15,4 0 1 16,6 0-7-16,-2 6-1 16,5-6 2-16,-4 0-2 15,-2 4-7-15,-6 1-5 16,-6 4-7-16,-4 1 19 16,-1-5-1-16,-1 3 1 15,9-4 12-15,5 2-11 16,3 0 5-16,10-6-6 0,2 0-29 15,0 0-38-15,0 0-58 16,2 5-40-16,13-3 25 16,-3-2-95-16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4:58.0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BF7ADA-8034-43D9-BF4A-DCF6CCA4BEB8}" emma:medium="tactile" emma:mode="ink">
          <msink:context xmlns:msink="http://schemas.microsoft.com/ink/2010/main" type="writingRegion" rotatedBoundingBox="7638,17528 10369,17526 10370,18187 7639,18189">
            <msink:destinationLink direction="with" ref="{1846F1D2-9F14-44D8-8489-38AA9B4BD79D}"/>
          </msink:context>
        </emma:interpretation>
      </emma:emma>
    </inkml:annotationXML>
    <inkml:traceGroup>
      <inkml:annotationXML>
        <emma:emma xmlns:emma="http://www.w3.org/2003/04/emma" version="1.0">
          <emma:interpretation id="{E62244A4-F3C1-4823-A5A4-4A3E8FA61B2B}" emma:medium="tactile" emma:mode="ink">
            <msink:context xmlns:msink="http://schemas.microsoft.com/ink/2010/main" type="paragraph" rotatedBoundingBox="7638,17528 10369,17526 10370,18187 7639,18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075FA9-2DDE-4991-B095-DEFE880C401F}" emma:medium="tactile" emma:mode="ink">
              <msink:context xmlns:msink="http://schemas.microsoft.com/ink/2010/main" type="line" rotatedBoundingBox="7638,17528 10369,17526 10370,18187 7639,18189"/>
            </emma:interpretation>
          </emma:emma>
        </inkml:annotationXML>
        <inkml:traceGroup>
          <inkml:annotationXML>
            <emma:emma xmlns:emma="http://www.w3.org/2003/04/emma" version="1.0">
              <emma:interpretation id="{F5D73759-6B7E-4B85-A469-4208ACBDC8CE}" emma:medium="tactile" emma:mode="ink">
                <msink:context xmlns:msink="http://schemas.microsoft.com/ink/2010/main" type="inkWord" rotatedBoundingBox="7638,17585 8682,17584 8683,18188 7639,18189"/>
              </emma:interpretation>
              <emma:one-of disjunction-type="recognition" id="oneOf0">
                <emma:interpretation id="interp0" emma:lang="en-US" emma:confidence="0">
                  <emma:literal>Mr</emma:literal>
                </emma:interpretation>
                <emma:interpretation id="interp1" emma:lang="en-US" emma:confidence="0">
                  <emma:literal>Mm</emma:literal>
                </emma:interpretation>
                <emma:interpretation id="interp2" emma:lang="en-US" emma:confidence="0">
                  <emma:literal>Mn</emma:literal>
                </emma:interpretation>
                <emma:interpretation id="interp3" emma:lang="en-US" emma:confidence="0">
                  <emma:literal>Min</emma:literal>
                </emma:interpretation>
                <emma:interpretation id="interp4" emma:lang="en-US" emma:confidence="0">
                  <emma:literal>Men</emma:literal>
                </emma:interpretation>
              </emma:one-of>
            </emma:emma>
          </inkml:annotationXML>
          <inkml:trace contextRef="#ctx0" brushRef="#br0">5813 10990 3 0,'0'0'77'16,"0"0"25"-16,0 0 9 16,0 0 23-16,0 0 5 0,0 0-44 15,0 0-17-15,6-27-13 16,-6 21-29-16,0 2 3 15,0 0-19-15,0 4 0 16,0 0 2-16,0 0-21 16,0 0 1-16,0 0-2 15,-3 0-13-15,3 0 13 16,-3 0 2-16,1 0 7 16,2 0 4-16,-3 0-13 15,3 0 0-15,-4 0-9 0,4 0-10 16,0 0 13-1,0 4-5-15,0 11 11 0,0-2 9 16,-3 8-9-16,3-3 0 16,-2 11 0-16,-4-7 6 15,-3 7-5-15,-2-6-1 16,2 6 0-16,-2 0 3 16,2-7-3-16,1-4-1 15,1-2-5-15,5-3 6 16,2-3 0-16,0 4 0 15,0-10 0-15,0 2-1 16,0-4-11-16,0-2 3 16,0 3 8-16,0-3 1 15,0 0 3-15,0 0 4 16,0 0 2-16,0 0 10 0,0 0-19 16,0 0-1-16,0-11-74 15,0-7-89-15,0-10-1 16,0-23-44-1,9 3-32-15</inkml:trace>
          <inkml:trace contextRef="#ctx0" brushRef="#br0" timeOffset="705.6208">5756 10939 55 0,'-7'-12'147'16,"2"-3"2"-16,0 6-34 16,5 4-27-16,0-5-36 15,0 4-39-15,0-1-13 16,0-3-13-16,8-3-1 15,6 2 13-15,-2 6-15 0,-4 0 15 16,-5 2 0-16,0 3-9 16,-3 0 10-16,0 0 0 15,0 0 1-15,0 13 28 16,0 4 3-16,0 13 4 16,0-10-19-16,0 4-16 15,0-3 3-15,9-1-4 16,3-9-16-16,1 1-13 15,5-6-15-15,-4-1 15 16,-2-3 16-16,-1 3 11 16,-4-5 1-16,-5 0 1 15,-2 6 0-15,0-6 12 0,0 0 7 16,0 0 12-16,0 0-2 16,3 0-13-16,0 0 6 15,2 0-12-15,4 0-10 16,9-18 0-16,2-11-20 15,2 1 10-15,-2-5-2 16,-2 3 2-16,-4 5 9 16,-6 4 1-16,-1 9 5 15,-4 7 20-15,-3 5-9 16,0 0 0-16,0 0-16 16,0 0-1-16,0 0 0 15,0 0-20-15,0 22 21 16,5 7 2-16,4-1-2 0,-1 6 6 15,2 2-6 1,-5-8 0-16,0 1 1 0,1-10 0 16,-2-2-1-16,-4-1 18 15,0-3-8-15,0 4 18 16,0 4-8-16,0 3-13 16,-10 5 12-16,0 1-12 15,-2 9 9-15,2-5-13 16,5 2-1-16,2-8-2 15,3 1 0-15,0-11-13 16,0-7 11-16,0-4-8 16,0-2-3-16,0 0 12 15,0-5 1-15,0 0 0 16,0 0 0-16,-5 0-22 16,2 0-40-16,-3-5-184 0</inkml:trace>
          <inkml:trace contextRef="#ctx0" brushRef="#br0" timeOffset="1441.1976">6314 11315 224 0,'0'0'143'16,"0"0"-106"-16,0 0-11 16,0 0 4-16,0 0 34 15,0 0-53-15,0 0-11 16,0-145-20-16,0 121 15 16,0 6 5-16,5 3 0 15,-2 7 0-15,3 3 0 0,-3 0-1 16,5 5-19-16,1 0 19 15,6-5-7-15,2 5 8 16,-3 0-1-16,3 0-4 16,-5 0 4-16,-1 0-6 15,-2 0 7-15,3 5 6 16,-4 0 3-16,1 0 11 16,-1 3 0-16,0 2-19 15,2-5 6-15,-2 3-6 16,1 2-1-16,-1-4 1 15,-1 1 0-15,1 4 7 16,1-7 3-16,2 4-10 16,1 3-1-16,-2-6 0 0,2 0 0 15,3-2 0-15,0 0-1 16,-2-1 0-16,-1 2 1 16,-4-4-7-16,-1 0 7 15,-2 0 0-15,-5 0 0 16,3 0 0-16,-3 0 1 15,2 0 6-15,2 0 12 16,7 0-17-16,1-17-2 16,5 1-18-16,1 4-20 15,-1-6-38-15,-6 7-27 16,-5 11 2-16,-3 0 3 16</inkml:trace>
        </inkml:traceGroup>
        <inkml:traceGroup>
          <inkml:annotationXML>
            <emma:emma xmlns:emma="http://www.w3.org/2003/04/emma" version="1.0">
              <emma:interpretation id="{577542F6-81AB-44BD-9C0E-0D28E8332BE0}" emma:medium="tactile" emma:mode="ink">
                <msink:context xmlns:msink="http://schemas.microsoft.com/ink/2010/main" type="inkWord" rotatedBoundingBox="8966,17527 10369,17526 10370,18123 8967,18124"/>
              </emma:interpretation>
              <emma:one-of disjunction-type="recognition" id="oneOf1">
                <emma:interpretation id="interp5" emma:lang="en-US" emma:confidence="0">
                  <emma:literal>very</emma:literal>
                </emma:interpretation>
                <emma:interpretation id="interp6" emma:lang="en-US" emma:confidence="0">
                  <emma:literal>Very</emma:literal>
                </emma:interpretation>
                <emma:interpretation id="interp7" emma:lang="en-US" emma:confidence="0">
                  <emma:literal>vies</emma:literal>
                </emma:interpretation>
                <emma:interpretation id="interp8" emma:lang="en-US" emma:confidence="0">
                  <emma:literal>vein</emma:literal>
                </emma:interpretation>
                <emma:interpretation id="interp9" emma:lang="en-US" emma:confidence="0">
                  <emma:literal>rely</emma:literal>
                </emma:interpretation>
              </emma:one-of>
            </emma:emma>
          </inkml:annotationXML>
          <inkml:trace contextRef="#ctx0" brushRef="#br0" timeOffset="3113.5947">7055 10900 111 0,'0'0'173'16,"0"0"-53"-16,0 0-9 16,0 0-31-16,0 0-49 15,0 0-8-15,0 0-22 16,0 0-1-16,0 0 0 0,0 0-10 16,0 0 3-16,0 0 0 15,5 12 7-15,2 15 36 16,-2 2-1-16,1-1-12 15,0 6-8-15,0 2-15 16,6-2 0-16,-2-3 0 16,5 0-5-16,0 0 5 15,-1-9 0-15,0 2 0 16,-2-6 7-16,-4-1-7 16,-2-5-3-16,-3-2 2 15,0 1 1-15,-3-8 0 16,0-2 0-16,0 3 1 15,0 1 5-15,0 0-6 0,0 0 0 16,0 0 0 0,0 3-11-16,2-8 11 0,1 5-13 15,4 0-8-15,-5-5 8 16,1 0-12-16,0 5 11 16,-1-5 2-16,-2 0 11 15,3 0 1-15,-3 0 8 16,0 0 14-16,0 0 8 15,0 0-5-15,0 0 4 16,0 0-16-16,0 0-13 16,4 0 0-16,1 0-14 15,1 0-12-15,8-15 1 0,4-3-7 16,-1-5 15-16,0-1 4 16,1-4 10-1,-4-1 3-15,-3 1 0 0,-2 5 0 16,-3-6 16-16,-4 1-9 15,1 5 11-15,0-1 3 16,1 7-6 0,-4-5 6-16,2 9-15 0,1 1-5 15,2 0-1-15,5 0-1 32,-2 2 0-32,1-4-5 0,-1 9 0 0,1-5 6 15,-3 5 0-15,-4 0 2 16,1-3 18-16,-3 3-14 0,3-3 4 15,-3 3 19 1,0 2 5-16,0 3 2 0,0 0-24 16,0 0-11-16,0 0 12 15,0 0-13-15,0 0-7 16,0 0-13-16,0 0-28 16,0 0 2-16,0 3-7 15,0 15 4-15,0 14-44 16,0-4-100-16,0-5-126 0</inkml:trace>
          <inkml:trace contextRef="#ctx0" brushRef="#br0" timeOffset="4391.3747">7742 10784 25 0,'0'0'141'0,"0"0"-82"0,0 0-26 15,0 0 24-15,0 0 23 16,0 0-51-16,0 0-11 16,0-23 5-16,0 23-22 15,0 0 20-15,0 0 11 16,0 0 0-16,0 0 15 15,0 0-12-15,-3 0 0 16,1 0 2-16,-4 0-27 16,-3 13 2-16,1 8-12 0,1-4 1 15,2 2 2-15,2-4-3 16,3-3-1-16,0 5 1 16,0-10-19-16,0 4 17 15,0-1 2-15,0-1 0 16,0 0 2-16,0 2-2 15,0-4 2-15,0-1 11 16,0-2-13-16,0 0 0 16,0-4-19-16,0 1-18 15,0-1 5-15,6 0-3 16,6 0 11-16,-4 0 24 16,4 0-7-16,-7 0 5 15,2 0 2-15,-5 0-6 16,-2 0 6-16,0 0 0 15,0 0 2-15,0 0 11 0,0 0-13 16,3 0-1-16,2 0-7 16,7 0-10-16,0 0 5 15,2-9-21-15,0 3-5 16,1-6 0-16,-4 6 8 16,-5-3 21-16,-3 3 10 15,-3 3 6-15,0 0 33 16,0 3 7-16,0 0 11 15,0 0 7-15,0 0-34 16,0 0-5-16,0 0-25 16,0 0-3-16,0 0 1 15,0 0 2-15,0 0-21 0,0 0-5 16,0 0-6-16,0 0 22 16,0 0 1-16,0 0 2 15,0 0 7-15,-3 0 17 16,-6 3 17-16,-2 10 9 15,-1 0-26-15,0 3-4 16,7 2-7-16,0 0-5 16,-1 3-2-16,6-9-8 15,0 4-6-15,0-2 8 16,0-2-4-16,0 3 10 16,0-4 0-16,0 2-12 15,0-8 12-15,0 0 1 16,0-5-8-16,0 2-5 0,0 4-32 15,0-1-23 1,-6 0-75-16,3-5-112 0</inkml:trace>
          <inkml:trace contextRef="#ctx0" brushRef="#br0" timeOffset="5135.4608">8239 10888 93 0,'0'0'141'15,"0"0"-91"-15,0 0 33 16,0 0 33-16,0 0-22 0,0 0-36 16,0 0-23-16,-10-13-4 15,3 13 16-15,4 0-29 16,-2 0-17-16,0 0 9 16,-5 0-10-16,5 0 0 15,-4 0 0-15,1 0-6 16,2 2 5-16,-3 9 1 15,-3-6 0-15,1 5 0 16,-1-1 1-16,2 0 0 16,-2 2 13-16,0 2-14 15,4 5 2-15,-7-3-2 16,0 9 1-16,2-6 15 16,-4 6-6-16,2-2-4 0,3-6-6 15,4 2 0-15,1-5 0 16,2-3 0-16,0 0-5 15,2-2 5-15,-1-3 0 16,1 3 1-16,1-3-1 16,2 0-5-16,0 1 4 15,-3-2 1-15,0 3-13 16,1-2 5-16,2 2-16 16,-3-2 8-16,3 0 3 15,0-5-22-15,0 0-1 16,0 3-4-16,0-3-18 15,0 0-5-15,0 0-57 0,0 0-26 16</inkml:trace>
          <inkml:trace contextRef="#ctx0" brushRef="#br0" timeOffset="6288.6129">8286 11105 55 0,'0'0'120'16,"0"0"-35"-16,0 0 9 0,0 0 8 16,0 0-27-16,0 0-22 15,0 0-18-15,-17-34 0 16,17 29-21-16,0 0-14 16,0 3-10-16,0-1-7 15,0 0-8-15,0-1 12 16,5-1-1-16,7 5-2 15,3-9 4-15,-5 6-5 16,2 1 16-16,-4-1-7 16,2 3 7-16,-5-2 1 15,0 2 0-15,2 0 0 16,-4 0 6-16,-3 0-5 16,2 0-1-16,-2 0 0 0,3 0 0 15,0 0 0-15,-1 0 0 16,-2 5 1-16,0 9-1 15,0-5 0-15,0 4 2 16,0-1 9-16,0 5-1 16,0-7 22-16,0-2 0 15,-5 2-5-15,2-5-1 16,1 0-14-16,2-5 2 16,0 3-11-16,0-3 4 15,0 0 12-15,0 0-12 16,0 0 8-16,0 0 2 15,0 0-16-15,0 0 10 16,0 0-11-16,0 0 1 16,0 0-2-16,0 0-8 0,0 0 2 15,0 0-2-15,0 0-28 16,0 0-18-16,0 0-27 16,0 0-9-16,8 0 58 15,6 5 7-15,1-5 10 16,2 0 15-16,-2 0-12 15,-4 0 13-15,-2 5 0 16,-4 1 0-16,-2-1 13 16,-3 2 31-16,0 3 16 15,0 2-11-15,0 0-30 16,0-4-3-16,0 7-16 16,0-9-2-16,0 4 1 15,0-2-27-15,0 2 1 0,0-8 9 16,0 10-2-16,-5-7 19 15,-5-1 1-15,0 7 11 16,-5-4 24-16,0 4-5 16,-2-3 16-16,0-3 9 15,3 0-4-15,2 0 14 16,3-5-9-16,6 0-15 16,3 0 2-16,0 0-14 15,0 0 1-15,0 0-30 16,0 0-45-16,0 0 14 15,0-5-23-15,0 0-15 16,0 5-24-16,0 0-99 16,-2 0-145-16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8:44:58.69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9DA73EF-E36C-419A-8AF9-C3B70E5B5C40}" emma:medium="tactile" emma:mode="ink">
          <msink:context xmlns:msink="http://schemas.microsoft.com/ink/2010/main" type="inkDrawing" rotatedBoundingBox="13789,10265 17616,10033 17728,11867 13900,12099" hotPoints="17629,10249 17630,11916 13880,11916 13879,10250" semanticType="enclosure" shapeName="Rectangle">
            <msink:sourceLink direction="with" ref="{CB9E4461-A1B5-412E-BC3E-D5B4E2D4ED98}"/>
          </msink:context>
        </emma:interpretation>
      </emma:emma>
    </inkml:annotationXML>
    <inkml:trace contextRef="#ctx0" brushRef="#br0">40 0 0,'0'15'188,"0"15"-141,0-15-32,0 0 1,0 0-16,0 0 15,0 0-15,0 0 16,0 14-16,0-14 16,0 0-1,0 0 1,0 0-16,0 0 16,0 0-16,0 15 15,0-15-15,0 0 16,0 0-16,0 0 15,0 30-15,0-16 16,-15-14-16,15 30 16,0-30-16,0 0 15,0 0-15,0 0 16,0 0-16,0 0 16,0 15-16,0-15 15,0 15-15,0 14 16,0-14-1,0 15-15,0-30 16,0 15-16,0 0 16,0 0-16,0-15 15,0 15-15,0-1 16,0-14-16,0 0 16,0 0-16,0 0 15,0 0-15,0 0 16,0 30-16,0-30 15,0 0-15,0 0 16,0 0-16,0 15 16,0-16-16,0 1 15,0 0 1,0 0-16,0 0 16,0 0-16,0 15 15,0-15-15,0 0 16,0 0-16,0 0 15,0 0 1,0 0 31,15-15-47,-15 15 16,15-15-1,-15 30-15,30-16 16,-1 1-16,-14 0 15,30-15-15,-15 30 16,15-30-16,0 15 16,-30-15-16,15 15 15,-15-15-15,29 0 16,-29 15-16,15-15 16,45 30-16,-30-15 15,44-15-15,1 0 16,0 0-16,29 0 15,-59 0-15,30 0 16,-31 0-16,1 0 16,15 0-16,-45 0 15,-15 0-15,0 0 16,14 0-16,-14 0 16,0 0-16,0 0 15,0 0-15,45 0 16,-15 0-16,-15 0 15,29 0-15,-14 0 16,15 0-16,0 0 16,15 0-16,-46 0 15,16 0 1,15 0-16,-45 0 16,30 0-1,-30 0 16,0 0-31,0 0 16,29 0-16,16 0 16,0-30-16,15 15 15,-16-15-15,1 15 16,-15 15-16,-30 0 31,0 0-15,0 0-16,15 0 15,-15 0-15,0 0 16,0 0-16,-1 0 16,31 0-16,-30 0 15,15 0-15,-15 0 47,0 0-47,0 0 16,15 0-16,-15 0 15,15 0 1,59 0-16,-29 0 16,30 0-16,-16 0 15,-14 0-15,-15 0 16,-30 0-16,0 0 31,0 0-15,0 0-1,0 0-15,0 0 16,29 0-16,16 0 16,0 0-16,-15 0 15,-15 0-15</inkml:trace>
    <inkml:trace contextRef="#ctx0" brushRef="#br0" timeOffset="4207.6379">189-134 0,'15'0'282,"0"0"-267,0 0-15,15 0 16,-15 0-16,0 0 16,0 0-16,15 0 15,14 0-15,46 0 16,-30 0-16,29 0 15,31 0-15,-30 0 16,-31 0-16,16 0 16,-45 0-16,-15 0 15,15 0-15,-15 0 16,0 0-16,44 0 16,1 0-16,30 0 15,59 0-15,16 0 16,29 0-16,-30 0 15,1 0-15,-46 0 16,-29 0-16,-16 0 16,-44 0-1,15 0 1,-30 0 0,0 0-1,15 0-15,15 0 16,15 0-16,-1 0 15,31 0-15,-15 0 16,-16 0-16,-14 0 16,-15 0-16,-15 0 15,0 0-15,15 0 16,-15 0-16,0 0 16,0 0-16,44 0 15,1 0-15,0 0 16,30 0-16,-16 0 15,-14 0-15,-30 0 16,0 0-16,0 0 78,-15 0-78,0 0 16,0 0-1,14 0 17,-14 0 30,0 0-62,0 0 16,0 0 218,0 0-218,0 0 62,0 0-16,-15 15-15,0 0-47,0-1 125,0 1-109,0 15-16,0-15 62,0 0-62,0 0 32,0 0-17,0 0 1,0 0-16,0 15 16,0-15 15,0 0-31,0 0 187,0 0-155,0 0-17,0-1 1,0 1-1,0 15 1,0-15-16,0 0 16,0 0-1,0 0-15,0 0 16,0 0-16,0 15 16,0 0-1,0-15-15,0 0 16,0 0-1,0 14-15,0-14 16,0 0-16,0 0 16,0 0-16,0 0 15,0 30-15,0-30 16,0 15-16,0-15 16,0 0-16,0 15 15,0-16 1,0 1-1,0 0 1,0 0-16,0 0 16,0 0-16,0 15 15,0-15-15,0 15 16,0-15-16,0 0 16,0 15-16,0-15 15,0 0-15,0-1 16,0 1-16,0 0 15,0 0-15,0 15 16,0-15-16,0 0 16,0 0-1,0 0-15,0 0 16,0 0 0,0 0-16,0 30 15,0-30-15,0-1 16,0 1-16,0 0 15,0 15 1,0-15 0,0 0-16,0 0 47,0 0-32,0 0 204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5:48.7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E3AB4D-92DA-4C19-A7EA-EE4A4158F9F5}" emma:medium="tactile" emma:mode="ink">
          <msink:context xmlns:msink="http://schemas.microsoft.com/ink/2010/main" type="writingRegion" rotatedBoundingBox="26329,9496 33320,9526 33293,15574 26303,15544"/>
        </emma:interpretation>
      </emma:emma>
    </inkml:annotationXML>
    <inkml:traceGroup>
      <inkml:annotationXML>
        <emma:emma xmlns:emma="http://www.w3.org/2003/04/emma" version="1.0">
          <emma:interpretation id="{ED73095B-E4EA-4B59-9D62-2BA80FD72299}" emma:medium="tactile" emma:mode="ink">
            <msink:context xmlns:msink="http://schemas.microsoft.com/ink/2010/main" type="paragraph" rotatedBoundingBox="27152,9510 30119,9384 30155,10221 27188,103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B07C48-9E89-4D76-ADF8-28949EE3D00E}" emma:medium="tactile" emma:mode="ink">
              <msink:context xmlns:msink="http://schemas.microsoft.com/ink/2010/main" type="line" rotatedBoundingBox="27152,9510 30119,9384 30155,10221 27188,10347"/>
            </emma:interpretation>
          </emma:emma>
        </inkml:annotationXML>
        <inkml:traceGroup>
          <inkml:annotationXML>
            <emma:emma xmlns:emma="http://www.w3.org/2003/04/emma" version="1.0">
              <emma:interpretation id="{3A38B2FC-1715-4061-968C-8BBCC0111547}" emma:medium="tactile" emma:mode="ink">
                <msink:context xmlns:msink="http://schemas.microsoft.com/ink/2010/main" type="inkWord" rotatedBoundingBox="27152,9510 30119,9384 30155,10221 27188,10347"/>
              </emma:interpretation>
              <emma:one-of disjunction-type="recognition" id="oneOf0">
                <emma:interpretation id="interp0" emma:lang="en-US" emma:confidence="0">
                  <emma:literal>1350 t,</emma:literal>
                </emma:interpretation>
                <emma:interpretation id="interp1" emma:lang="en-US" emma:confidence="0">
                  <emma:literal>1350 t</emma:literal>
                </emma:interpretation>
                <emma:interpretation id="interp2" emma:lang="en-US" emma:confidence="0">
                  <emma:literal>13505,</emma:literal>
                </emma:interpretation>
                <emma:interpretation id="interp3" emma:lang="en-US" emma:confidence="0">
                  <emma:literal>13505</emma:literal>
                </emma:interpretation>
                <emma:interpretation id="interp4" emma:lang="en-US" emma:confidence="0">
                  <emma:literal>135505,</emma:literal>
                </emma:interpretation>
              </emma:one-of>
            </emma:emma>
          </inkml:annotationXML>
          <inkml:trace contextRef="#ctx0" brushRef="#br0">191 46 35 0,'0'0'164'16,"0"0"-77"-16,0 0-28 15,0 0 22-15,0 0 17 16,0 0-33-16,0-46-35 16,0 46-23-16,0 0 8 15,0 0-14-15,0 0-1 16,0 0-7-16,0 0 7 16,0 7 21-16,-4 5 31 15,4 3-21-15,-3 3 5 0,3 5 6 16,-3 5-30-16,-2 6 14 15,-2 7-19-15,-1 4-7 16,0-2 6-16,-1 7-6 16,1-2 0-16,-1 7 0 15,-3 3-27-15,-2 3 17 16,-6 3-19-16,0 1-20 16,-4-8 16-16,7-10-29 15,4-11 27-15,3-12-14 16,10-17-52-16,0-4-49 15,0-3-100-15</inkml:trace>
          <inkml:trace contextRef="#ctx0" brushRef="#br0" timeOffset="1531.5615">682 189 39 0,'0'0'9'0,"0"0"10"0,0 0 1 0,0 0-14 16,0 0-4-16,0 0-2 15,158-73 0-15,-152 73-17 16,-6 4 17-16,0 15 4 16,0 3 36-16,-6 1 5 15,-8 0 17-15,-1-3 19 16,0-2-13-16,5-2-5 15,0-3-1-15,5-2-11 16,2-6-18-16,1 0-27 16,-1 0 4-16,3 0-10 15,0 0 2-15,0 3 1 16,0 2-3-16,0 2 0 0,0 0 0 16,0 3-9-16,0-1-1 15,5-2-15-15,10 1-22 16,2 0 3-16,6 0-13 15,0-6-7-15,6 2 11 16,-6-7 8-16,-3 1 5 16,-6-1 18-16,-6 0 22 15,-8 1 15-15,0 2 23 16,0 7 41-16,-14 0 21 16,-9 9-5-16,-5 4-16 15,-1 5-1-15,-3-1-20 16,4 3-19-16,5-3-23 15,2-6 11-15,7-6-1 0,5-1-11 16,4-8 14-16,-1-3 4 16,2-2 2-16,2-3 14 15,-1 0-13-15,-5 0 22 16,-4 0-19-16,-5-3-39 16,-3-12-29-16,2-4-10 15,3 2-16-15,7 1 10 16,3 3-13-16,-2 8 29 15,-1 5-43-15,-1 0-82 16,-8 18-53-16,-3 10 47 16,2 1-75-16</inkml:trace>
          <inkml:trace contextRef="#ctx0" brushRef="#br0" timeOffset="439.7397">316 212 3 0,'0'0'109'0,"0"0"-109"16,0 0-4-16,0 0 3 16,0 0 1-16,0 0-36 0,0 0-28 15,79-26 57 1,-79 26 7-16,0 0 45 0,0 3 34 15,0 2 2-15,0 3-25 16,0 4 1-16,0 4-21 16,0 3-35-16,0 3 6 15,0 7-7-15,0 4-7 16,0 7-1-16,0 1-9 16,0 7-10-16,0 1 8 15,-10 5-20-15,-7-8 29 16,0-5-3-16,2-8 9 15,4-9 4-15,6-9 0 16,1-7 2-16,4-4-2 16,0-4-5-16,0 4-23 15,0-4-29-15,4 0-21 0,1 0 26 0</inkml:trace>
          <inkml:trace contextRef="#ctx0" brushRef="#br0" timeOffset="771.9903">69 843 176 0,'0'0'126'0,"0"0"-100"15,0 0 79-15,0 0 26 16,0 0-72-16,0 0-20 16,0 0 5-16,46-12 15 15,-37 4 19-15,-1-8-36 16,4 0-29-16,3-4 3 16,-1 2-15-16,4-5 8 15,2 2-9-15,5-3-32 16,0 1-11-16,7 0-52 15,8-9-55-15,-5 9-68 16,-8 0-118-16</inkml:trace>
          <inkml:trace contextRef="#ctx0" brushRef="#br0" timeOffset="4544.1258">2895 189 12 0,'0'0'102'0,"0"0"-37"16,0 0-17-16,0 0-2 16,0 0-30-16,0 0-8 15,0 0-7-15,50 82-1 16,-50-63 10-16,0 1-10 16,0 1 13-16,-3-3 29 15,-12 0 19-15,-2-3 27 16,-3 1-7-16,-3-3-18 0,-1-3 18 15,2-2-32 1,-1-3-19-16,3-2-30 0,-17-3-23 16,5 0-141-16,0-13-325 0</inkml:trace>
          <inkml:trace contextRef="#ctx0" brushRef="#br0" timeOffset="4329.2484">2527 253 49 0,'0'0'153'0,"0"0"-130"0,0 0-3 16,0 0-14-1,0 0 1-15,0 0-7 0,0 0-25 16,194-97-28-16,-146 97-44 16</inkml:trace>
          <inkml:trace contextRef="#ctx0" brushRef="#br0" timeOffset="4134.3606">2689 127 232 0,'0'0'0'16,"0"0"0"-16,0 0 0 0,0 0 33 15,0 0-32-15,0 0 1 16,0 0 0-16,-6 93 12 16,6-78 61-16,0-1-5 15,0-2 5-15,-4 1 11 16,-1-1-18-16,0 7-10 15,-7 7-16-15,-3 2-21 16,-2 11 1-16,-3 2-22 16,0 6-2-16,5-3 2 15,10-3-45-15,5-5 9 0,0-7 0 16,0-6-29 0,0-4 24-16,0-10 5 0,0-1 23 15,0-5 5-15,0-3-36 16,0 0 5-16,-8 0-21 15,-4-4-128-15</inkml:trace>
          <inkml:trace contextRef="#ctx0" brushRef="#br0" timeOffset="3690.6162">1912 316 10 0,'0'0'283'0,"0"0"-170"0,0 0 3 16,0 0 17-16,0 0-84 15,0 0-49-15,0 0-1 16,-60 46-15-16,54-15-3 16,3 3-26-16,3 1 6 15,0 2 15-15,0-1-15 16,3-5 32-16,3 1-2 15,-3-9 9-15,-3-4 0 16,0 0 1-16,0-3 9 16,0-4-3-16,0-1-7 15,0-3 0-15,5-5-23 16,10-3-13-16,10 0 35 16,5 0-7-16,7-6 8 0,3-10-25 15,0-4-28-15,-3-7-32 16,-2 0 14-16,-3-4 25 15,-9-3 36-15,-3-3 2 16,-5 3 8-16,-7-9 45 16,-2 2 10-16,-6-3 1 15,0 2 39-15,0 1-12 16,-14 5-26-16,-9 5-6 16,-6 10 28-16,0 9 22 15,-5 7-72-15,-4 5-13 16,1 7-16-16,0 21-1 15,2 11 0-15,6 4-23 0,11 7-40 16,16 13-80-16,2-15-57 16,0-10-149-16</inkml:trace>
          <inkml:trace contextRef="#ctx0" brushRef="#br0" timeOffset="2875.0779">1268 403 52 0,'0'0'30'0,"0"0"1"0,0 0 44 15,0 0-10-15,0 0-31 16,0 0-9-16,0 0-17 15,40 45-7-15,-25-40-1 16,0-1 0-16,5-1-1 16,0-1 1-16,0 1 0 15,0 2 1-15,-3 2 6 16,-2 0-7-16,-5 5 7 16,2 3 10-16,-6 6-8 0,-6 3-9 15,0 4-3 1,0-1-6-16,-6 1 9 0,-11-8 1 15,-3 1 20-15,0-6 10 16,-3-1 19-16,-3-2 22 16,-5-1-14-16,-1-3-7 15,-3-5 8-15,3-1-7 16,7-2-3-16,5 0-26 16,5 0-10-16,3 0-10 15,4 0-3-15,3 0-16 16,-2-2-82-16,2 2-86 15,0-3-64-15</inkml:trace>
          <inkml:trace contextRef="#ctx0" brushRef="#br0" timeOffset="2397.7617">1084 124 325 0,'0'0'28'16,"0"0"-28"-16,0 0 0 15,0 0 35-15,0 0-34 16,179-51-1-16,-134 43-28 16,-7 1-42-16,-4 2 51 15,-11 4 7-15,-6 1 11 0,-5 0 0 16,-4 0-18-16,-1 0-27 15,-4 0-13-15,-3 9 1 16,0 5-18-16</inkml:trace>
          <inkml:trace contextRef="#ctx0" brushRef="#br0" timeOffset="2095.9351">1248 252 65 0,'0'0'175'0,"0"0"-56"16,0 0 18-16,0 0 9 15,0 0-22-15,0 0-75 16,0 0 3-16,0-74 3 16,0 74-24-16,0 0-21 15,0 0-10-15,0 0-23 16,0 0-8-16,0 11-8 16,0 12 6-16,-5 6 11 0,-10 8 17 15,-2 6-1 1,-3 3 6-16,0-2 0 0,5-2 0 15,1-4 0-15,6-4 0 16,-2-3 0-16,8-5 0 16,-1-2-20-16,3-7-38 15,0-4-8-15,0-5 17 16,0-3 0-16,3-5 4 16,2 0-36-16,-2 0-41 15,1-10-190-15</inkml:trace>
        </inkml:traceGroup>
      </inkml:traceGroup>
    </inkml:traceGroup>
    <inkml:traceGroup>
      <inkml:annotationXML>
        <emma:emma xmlns:emma="http://www.w3.org/2003/04/emma" version="1.0">
          <emma:interpretation id="{B6DDEDF1-5457-4640-AC75-91BE2BFC39BC}" emma:medium="tactile" emma:mode="ink">
            <msink:context xmlns:msink="http://schemas.microsoft.com/ink/2010/main" type="paragraph" rotatedBoundingBox="26323,11014 32908,11042 32902,12420 26317,12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EA12C6-22CA-43BA-83B1-11EDBC5CEC74}" emma:medium="tactile" emma:mode="ink">
              <msink:context xmlns:msink="http://schemas.microsoft.com/ink/2010/main" type="inkBullet" rotatedBoundingBox="26321,11312 26904,11315 26900,12199 26317,12196"/>
            </emma:interpretation>
            <emma:one-of disjunction-type="recognition" id="oneOf1">
              <emma:interpretation id="interp5" emma:lang="en-US" emma:confidence="1">
                <emma:literal>B</emma:literal>
              </emma:interpretation>
              <emma:interpretation id="interp6" emma:lang="en-US" emma:confidence="0">
                <emma:literal>D</emma:literal>
              </emma:interpretation>
              <emma:interpretation id="interp7" emma:lang="en-US" emma:confidence="0">
                <emma:literal>BE</emma:literal>
              </emma:interpretation>
              <emma:interpretation id="interp8" emma:lang="en-US" emma:confidence="0">
                <emma:literal>Be</emma:literal>
              </emma:interpretation>
              <emma:interpretation id="interp9" emma:lang="en-US" emma:confidence="0">
                <emma:literal>BY</emma:literal>
              </emma:interpretation>
            </emma:one-of>
          </emma:emma>
        </inkml:annotationXML>
        <inkml:trace contextRef="#ctx0" brushRef="#br0" timeOffset="6976.6315">-807 2114 123 0,'0'0'189'0,"0"0"-100"15,0 0-34-15,0 0 43 16,0-138 16-16,0 113-42 16,3-1-44-16,22 2-28 15,13 1-10-15,8 1-9 16,9 5-4-16,2 1-25 15,6 8 12-15,-6 7-20 0,-5 1-16 16,-14 0 15 0,-13 1 20-16,-8 16 33 0,-13 1 4 15,-4 0 63-15,0-3 28 16,0 3 10-16,-12 0-12 16,-8 3-12-16,0 3-19 15,-9 6-18-15,-6 9-5 16,-2 3-28-1,-3-1 0-15,3 3-7 0,-1-5-6 16,13-7 5-16,5-7-6 16,8-9-2-16,7-6 8 15,5-7-12-15,0-3 1 16,0 0 11-16,0 0-15 16,0 0 8-16,2 0-2 0,4-3-3 15,3-7-2-15,-1-3-57 16,0 0-2-16,-4 5 38 15,-1 5 10-15,-1 3-20 16,1 0-30-16,6 0-4 16,7 6 66-16,8 9 6 15,7 4 8-15,6-5 0 16,5 2 1-16,-2-8-1 16,-3-3 0-16,-5-1 2 15,-7-4 10-15,-7 0-11 16,-10 0 6-16,-4 0 19 15,-4 4 22-15,0 7 1 16,0 7-23-16,-10 7 39 0,-10 6-12 16,-2 2-52-16,-8 7 0 15,2-1 1-15,-4-3 6 16,0-2-7-16,-2-6 8 16,-1-5 7-16,-2-5 18 15,-6-3-16-15,0-4 34 16,-6-3 8-16,4-8 1 15,3 0 14-15,9 0-18 16,9-2-18-16,13-12 10 16,5 1-49-16,6 3-11 15,0 2-15-15,0 5-28 16,0 1-18-16,0 2-48 16,0 0-10-16,0 0-46 0,-3 16-59 15,-2 0-16-15</inkml:trace>
        <inkml:trace contextRef="#ctx0" brushRef="#br0" timeOffset="6263.6269">-657 1935 195 0,'0'0'156'16,"0"0"-90"-16,0 0 45 15,0 0 38-15,0 0-50 0,0 0-61 16,0 0-38-16,0-10-9 16,-4 25-6-16,-4 6 15 15,0 7 21-15,-2 1 26 16,5-4-24-16,2-1-14 16,-1-7-7-16,2 2-1 15,2-1 4-15,-3 8-3 16,-5 7-2-16,-1 6 9 15,-6 6-9-15,-2 6-1 16,-3 7 0-16,0 1 2 16,-3 1-2-16,3-5 1 31,5-9-18-31,5-10-14 0,3-13-52 0,7-15-26 0,0-8 37 16,0-11-17-16,0-12-67 15</inkml:trace>
      </inkml:traceGroup>
      <inkml:traceGroup>
        <inkml:annotationXML>
          <emma:emma xmlns:emma="http://www.w3.org/2003/04/emma" version="1.0">
            <emma:interpretation id="{FB8F4669-C8CF-4B47-989C-23354ABB1196}" emma:medium="tactile" emma:mode="ink">
              <msink:context xmlns:msink="http://schemas.microsoft.com/ink/2010/main" type="line" rotatedBoundingBox="27163,11017 32908,11042 32902,12420 27157,12395"/>
            </emma:interpretation>
          </emma:emma>
        </inkml:annotationXML>
        <inkml:traceGroup>
          <inkml:annotationXML>
            <emma:emma xmlns:emma="http://www.w3.org/2003/04/emma" version="1.0">
              <emma:interpretation id="{F13262EE-7EB8-4D67-96F3-DDB5EC04C59E}" emma:medium="tactile" emma:mode="ink">
                <msink:context xmlns:msink="http://schemas.microsoft.com/ink/2010/main" type="inkWord" rotatedBoundingBox="27161,11519 30000,11531 29997,12239 27158,12227"/>
              </emma:interpretation>
              <emma:one-of disjunction-type="recognition" id="oneOf2">
                <emma:interpretation id="interp10" emma:lang="en-US" emma:confidence="0">
                  <emma:literal>www</emma:literal>
                </emma:interpretation>
                <emma:interpretation id="interp11" emma:lang="en-US" emma:confidence="0">
                  <emma:literal>worker</emma:literal>
                </emma:interpretation>
                <emma:interpretation id="interp12" emma:lang="en-US" emma:confidence="0">
                  <emma:literal>wake</emma:literal>
                </emma:interpretation>
                <emma:interpretation id="interp13" emma:lang="en-US" emma:confidence="0">
                  <emma:literal>awww</emma:literal>
                </emma:interpretation>
                <emma:interpretation id="interp14" emma:lang="en-US" emma:confidence="0">
                  <emma:literal>wow</emma:literal>
                </emma:interpretation>
              </emma:one-of>
            </emma:emma>
          </inkml:annotationXML>
          <inkml:trace contextRef="#ctx0" brushRef="#br0" timeOffset="7938.4992">144 2088 413 0,'0'0'76'0,"0"0"-2"16,0 0 7-16,0 0-35 16,0 0-46-16,0 0-98 15,0 0-35-15,5-24 41 16,10 22 60-16,-3 2 17 16,-7 0 4-16,-5 0 11 15,0 0 7-15,-2 16 85 0,-21 9 64 16,-9 7-24-16,-8 5-23 15,0 8-28-15,5 2-45 16,9 2-16-16,12-2-20 16,14-1-15-16,0-5-12 15,3-1-24-15,14-4 31 16,3-6 13-16,-2-2-9 16,-5-4 16-16,-4-7-9 15,-1 0-2-15,-4-10 11 16,-4-4 0-16,3-3 0 15,-3 0 2-15,8 0-2 16,4 0-35-16,5-6-28 16,11-19 9-16,10-5-12 0,2-7-6 15,1-4 27-15,-6-1 18 16,-10 1 6-16,-8-3 21 16,-6 0 38-16,-4 3 19 15,-7 3 27-15,0 5-13 16,0 7 27-16,0 9-19 15,0 9-38-15,-7 4 12 16,2 4-53-16,2 0-17 16,3 5-42-16,-3 19 24 15,1 10 35-15,-1 6-7 16,3-2-2-16,0-2-24 16,0-5 14-16,0-5 15 15,0-5 4-15,-4-4 1 0,4 3 19 16,0-6 28-1,0 1-22-15,0 2-1 0,0 1-25 16,0-3 0 0,9 1-22-16,14-4-34 0,9-7 11 15,3-1-14-15,2-4-18 16,0 0 22-16,-9 0 3 16,-4 0-11-16,-10-6 30 15,-8-2 28-15,-6-5 5 16,0-2 22-16,0-3-4 15,0-5 1-15,0-3-9 16,0-3-8-16,0-4 3 16,8-1-5-16,10 0-17 15,4 8-25-15,11 3-59 0,-11 11-62 16</inkml:trace>
          <inkml:trace contextRef="#ctx0" brushRef="#br0" timeOffset="9332.3629">1182 2129 179 0,'0'0'79'0,"0"0"-54"15,0 0 31-15,0 0 28 16,0 0-42-16,0 0-24 16,0 0 11-16,-55-103 54 15,47 100 36-15,-1 3-19 0,1 0-35 16,-4 0 0-16,-2 0-38 16,-3 8-3-16,-10 9 6 15,2 4-24-15,2 3-5 16,-1 2-1-16,4 2 2 15,3 2 1-15,0 10-2 16,-1 2 9-16,1 7 10 16,4 3 6-16,-5-1-13 15,4 4-13-15,-1-6 1 16,7-2-2-16,5-6-9 16,3-5-22-16,0-6 10 15,0-5-31-15,20-5-9 0,8-9 15 16,7-6 1-1,8-5-19-15,9 0-16 0,2-21-7 16,1-8 2-16,0-2-51 16,-6 0 14-16,-9-2-14 15,-8 1 72-15,-12 4 65 16,-7 5 30-16,-3 2 38 16,-5 4 13-16,-5 0-6 15,3 5 20-15,-3 1-14 16,0 3-48-16,4 1-10 15,-2-1-23 1,6 0-23-16,-1 3-9 0,4-3-14 16,-2 3 23-1,-1 3 1-15,-3-1-1 0,-5 1 23 16,0 2 21-16,0 0 63 0,0 0 2 16,-5 0-9-1,-3 0-6-15,-1 0-48 0,3 0-22 16,-3 12-1-16,4 9-12 15,-1 8 2-15,4 0-38 16,2 4-30-16,0 0 3 16,0-2-11-16,2-2-22 15,6-9 25-15,2-7 47 16,-5-5 36-16,3-3 6 16,-1-5-4-16,1 0 31 15,1 0-3-15,8 0 0 16,3 0-12-16,6-10-18 15,6-8 0-15,2-4-25 16,-3 0-1-16,1-7 10 16,-3-4 2-16,-6 0-9 0,-6-7 16 15,-9-1 7-15,-8-3 13 16,0-3 72-16,0-4-35 16,-17 4 15-16,-6 0 9 15,1 14-37-15,2 7 64 16,5 13-17-16,7 7-48 15,4 6-36-15,4 0-49 16,0 0-40-16,12 0 34 16,17 11 12-16,9-1 33 15,10-4-52-15,6-4-44 16,4-2-21-16,-4 0 48 16,-10 0 53-16,-16-8-26 15,-10 1 52-15,-13 2 12 0,-5 2-12 16,0 0 0-1,0 3 0-15,0 0 15 0,0 0 21 16,0 3 14-16,-3 15 15 16,1 5 10-16,-1 5-9 15,0 8 15-15,3 1 19 16,-2 2-66-16,2 0-19 16,0-3-9-16,0-4 1 15,0-7 1-15,0-4-8 16,0-9 0-16,0-1 2 15,0-4-2-15,-3-2-1 16,-4 2 1-16,-1 2-3 0,2 4-3 16,-2 6-10-16,-4 1 5 15,6 3-30-15,4-2-51 16,2-8-26-16,0-6 17 16,8-7-108-16</inkml:trace>
          <inkml:trace contextRef="#ctx0" brushRef="#br0" timeOffset="10067.5145">2157 2241 363 0,'0'0'136'16,"0"0"-18"-16,0 0 29 16,0 0-27-16,0 0-76 0,0 0-44 15,0 0-35-15,-8 0-29 16,1 2 1-16,1 15 35 15,-6 5 1-15,-1 1 3 16,-4 3 23-16,-3-2 2 16,-4 1 32-16,4-4 23 15,2-3-8-15,8-5-11 16,6-3-27-16,4-1-9 16,0-5-1-16,0 1-21 15,21 1 18-15,4 1-4 16,5 1 0-16,3-2-21 15,5-1-5-15,-1-4-7 16,-2-1-17-16,-6 0 21 16,-4 0-42-16,-10 0 19 0,-6 0 45 15,-3 0 14-15,-1-6 0 16,4-13 1-16,2-5-2 16,6-1 1-16,1-6 0 15,4-1 1-15,-2 2 0 16,-2 4 13-16,-4 3 16 15,-4 6 25-15,-8 10 13 16,-2 2 27-16,0 5-14 16,0 0-39-16,-14 0-39 15,-4 8-3-15,1 11-2 16,2 6-14-16,5 6 10 16,7 2-37-16,3 0 3 15,0 2 6-15,25-3-5 0,5-4 37 16,0-8-4-16,5-2 6 15,-6-5 11-15,-1-8-11 16,-5-5 0-16,-2 0 0 16,-1 0-10-16,0-18 8 15,0-7-24-15,0-9 0 16,-5-5-1-16,-7-2-8 16,-5-1 12-16,-3 6 23 15,0 0 1-15,0 7 18 16,-6 6 8-16,-2 8 28 15,-1 4 14-15,4 6-30 16,2 2-24-16,3-2-15 16,0-4-9-16,5 0-30 0,15-6-50 15,20-7-22-15,0 5-26 16,-2-1-70-16</inkml:trace>
        </inkml:traceGroup>
        <inkml:traceGroup>
          <inkml:annotationXML>
            <emma:emma xmlns:emma="http://www.w3.org/2003/04/emma" version="1.0">
              <emma:interpretation id="{092F770D-F41F-4051-B1DF-743D8564932A}" emma:medium="tactile" emma:mode="ink">
                <msink:context xmlns:msink="http://schemas.microsoft.com/ink/2010/main" type="inkWord" rotatedBoundingBox="30364,11031 31377,11036 31371,12414 30358,12409"/>
              </emma:interpretation>
              <emma:one-of disjunction-type="recognition" id="oneOf3">
                <emma:interpretation id="interp15" emma:lang="en-US" emma:confidence="0">
                  <emma:literal>Ipse</emma:literal>
                </emma:interpretation>
                <emma:interpretation id="interp16" emma:lang="en-US" emma:confidence="0">
                  <emma:literal>Spy</emma:literal>
                </emma:interpretation>
                <emma:interpretation id="interp17" emma:lang="en-US" emma:confidence="0">
                  <emma:literal>tp,</emma:literal>
                </emma:interpretation>
                <emma:interpretation id="interp18" emma:lang="en-US" emma:confidence="0">
                  <emma:literal>tp]</emma:literal>
                </emma:interpretation>
                <emma:interpretation id="interp19" emma:lang="en-US" emma:confidence="0">
                  <emma:literal>pp]</emma:literal>
                </emma:interpretation>
              </emma:one-of>
            </emma:emma>
          </inkml:annotationXML>
          <inkml:trace contextRef="#ctx0" brushRef="#br0" timeOffset="10759.5144">3203 2455 25 0,'0'0'141'0,"0"0"-28"0,0 0 19 16,0 0-8-16,0 0-36 15,0 0-27-15,0 0-36 16,-34 85-15-16,39-77-10 16,18-3 0-16,9 1 23 15,2-1-7-15,1-5-4 16,-3 0-4-16,-7 0-8 16,-10 0 29-16,-7-21 43 15,-8-7-39-15,0-14-13 16,0-12-12-16,0-10 19 0,-11-14-21 15,-9-10-6 1,-1-5-28-16,5-6-29 0,1 3-16 16,3 10 42-16,10 15 2 15,2 12 20-15,0 12 8 16,0 16 2-16,0 9 14 16,12 5-7-16,10 5-7 15,4 0-2-15,6 5-13 16,2 2-20-16,1 5-49 15,-10 0-70-15,-10 0-95 0</inkml:trace>
          <inkml:trace contextRef="#ctx0" brushRef="#br0" timeOffset="11368.1674">3562 2055 333 0,'0'0'45'15,"0"0"-45"-15,0 0-43 16,0 0 42-16,7 139 0 16,1-87 0-16,4 0-26 15,-4 2-10-15,-3-3 37 16,-5 1 109-16,0-2 7 15,0 1-7-15,-13-2 8 16,-7 1-16-16,-7-4-20 0,2 1-33 16,-2-3-18-16,4-3-21 15,6-6-8-15,6-13-2 16,7-7-27 0,4-10-46-16,0-5-1 0,0 0 16 15,0-8 16-15,0-20-64 16,7-8-3-16,1-15 42 15,1-11-15-15,2-14 3 16,4-9 21-16,5-3 48 16,2-3 10-1,8 6 1-15,-2 10 0 16,4 12 35-16,-3 20 85 0,-6 8-22 0,-3 18-27 16,-3 7-32-16,1 10-19 15,-4 0-20 1,4 7-7-16,-5 25 7 0,4 3-18 15,-5 6-25-15,-6 4-22 16,-4-9 16-16,-2-7 48 16,0-11 1-16,0-5 34 15,-2-8 30-15,-9 0 9 16,-4-2 4-16,-2-3-18 16,2 0-36-16,7 0-6 15,-1 0-17-15,6 0-13 16,3 0-83-16,0 0-139 0</inkml:trace>
          <inkml:trace contextRef="#ctx0" brushRef="#br0" timeOffset="11893.8683">4012 2051 523 0,'0'0'70'15,"0"0"-70"-15,0 0-15 16,0 0 15-16,0 0 26 16,0 0 19-16,0 0-32 15,122 32-12-15,-99-25-2 0,-6 1 1 16,-7-3 0-16,-10 3 5 15,0-3 24-15,0 5 23 16,-10 2 11-16,-10 0-2 16,0 9-1-16,-2-1-34 15,2 3-20-15,8 1-6 16,4-2-16-16,8 3-20 16,0-5-29-16,0 1-9 15,0 2 52-15,0 1 9 16,0 0 5-16,0 3 5 15,0 1 3-15,-18 1 19 16,-8-5 17-16,-5-4 11 0,-1-5 20 16,3-4-28-16,6-6 17 15,6-5 12-15,6 0-16 16,2 0-10-16,3-9-40 16,4-5-2-16,2 4 0 15,0 2-13-15,0 3-12 16,0 0-8-16,0 5-66 15,-10 0-57-15,0 0-98 16,-8 0-267-16</inkml:trace>
        </inkml:traceGroup>
        <inkml:traceGroup>
          <inkml:annotationXML>
            <emma:emma xmlns:emma="http://www.w3.org/2003/04/emma" version="1.0">
              <emma:interpretation id="{8422E8E7-DEFE-4228-826D-923705FFE00C}" emma:medium="tactile" emma:mode="ink">
                <msink:context xmlns:msink="http://schemas.microsoft.com/ink/2010/main" type="inkWord" rotatedBoundingBox="31701,11406 32906,11411 32903,12057 31698,12052"/>
              </emma:interpretation>
              <emma:one-of disjunction-type="recognition" id="oneOf4">
                <emma:interpretation id="interp20" emma:lang="en-US" emma:confidence="0">
                  <emma:literal>mine</emma:literal>
                </emma:interpretation>
                <emma:interpretation id="interp21" emma:lang="en-US" emma:confidence="0">
                  <emma:literal>Marine</emma:literal>
                </emma:interpretation>
                <emma:interpretation id="interp22" emma:lang="en-US" emma:confidence="0">
                  <emma:literal>Marie</emma:literal>
                </emma:interpretation>
                <emma:interpretation id="interp23" emma:lang="en-US" emma:confidence="0">
                  <emma:literal>Morie</emma:literal>
                </emma:interpretation>
                <emma:interpretation id="interp24" emma:lang="en-US" emma:confidence="0">
                  <emma:literal>murine</emma:literal>
                </emma:interpretation>
              </emma:one-of>
            </emma:emma>
          </inkml:annotationXML>
          <inkml:trace contextRef="#ctx0" brushRef="#br0" timeOffset="13124.0546">4566 2318 52 0,'0'0'494'0,"0"0"-432"15,0 0-33-15,0 0 109 16,0 0 27-16,0 0-94 16,0 0-39-16,92-99-5 15,-92 99-4-15,0 0 6 16,0 0-29-16,0 0-3 15,0 0-18-15,-9 6-30 16,1 7 9-16,-4 8 41 16,0 2 1-16,1 5 0 15,-3 1 7-15,-1 0-6 0,4-4 17 16,-1-2-17-16,0-4 10 16,7-3-11-16,0-7-34 15,2 2-11-15,-1-4-4 16,1-1 10-16,-2 2-3 15,2 0 3-15,1-3 11 16,-2-3 17-16,4-2 6 16,0 0 5-16,0 0 8 15,0-2 0-15,6-22 2 16,5-5-8-16,4-4 8 16,-1-3-1-16,-2-6 24 15,-1 1-19-15,-6 1-14 0,-1 11 1 16,-4 5 12-1,0 11 42-15,0 10 4 0,0 3-59 16,-4 0-23-16,-6 10-23 16,4 14 31-16,0 7 8 15,6 0 6-15,0 0-22 16,6-3 23-16,14 1-1 16,3-7 0-16,-3-3 0 15,-5-5-12-15,-5-7 9 16,0-5 3-16,-8 1 1 15,1-3 0-15,0 0 0 16,3 0-6-16,0 0-1 16,8-3 6-16,4-15 1 15,7-2 3-15,0-6-3 16,-1 3 0-16,-4-1 9 0,-9 9-8 16,-4 7 15-1,-5 3 22-15,-2 5-4 0,0 0-3 16,0 0-31-16,0 0 0 15,0 0-6-15,0 0-21 16,0 0-8-16,0 0-20 16,0 0 18-16,0 15 28 15,0 4 9-15,0 10 6 16,-9-1 26-16,1 5-22 16,3-2-9-16,-2-2-1 15,2-3-7-15,5-6-13 16,0-3-48-16,5-11-98 0,12-6-105 15</inkml:trace>
          <inkml:trace contextRef="#ctx0" brushRef="#br0" timeOffset="14136.7952">5077 2334 560 0,'0'0'143'15,"0"0"-85"-15,0 0 103 16,0 0-19-16,0 0-102 16,0 0-40-16,0 0-59 15,-40-6-29-15,40 24-2 16,0 6-29-16,0-1 20 16,9 3 6-16,5-3 0 0,-2 1 23 15,-7-6 29-15,2-5 30 16,-7-3 11-16,0-2 19 15,0-6-3-15,0-2-15 16,2 0 12-16,1 0 43 16,5-2 7-16,7-21-54 15,-1-3-9-15,1-5-3 16,2 2 3-16,-6 1 0 16,-1 2 1-16,-5 2-1 15,-5 9 10-15,0 0 18 16,0 4 21-16,0 4 1 15,0-1 1-15,0 0-2 16,3 0-20-16,11 0-29 0,6-2-15 16,3 3 3-16,4-2 12 15,-2 6-18-15,-2 3-2 16,-9 0-13-16,-2 3-32 16,-12 18 7-16,0 4 35 15,0 5 23-15,-9 3 38 16,-8-1-4-16,3-4-15 15,2-5-7-15,3-5-11 16,6-3 14-16,3-2 5 16,0 0-3-16,0-2-3 15,0 2-14-15,0-3-1 16,0 0 1-16,0 1 0 0,0-6 1 16,0 0-1-16,0 0 1 15,0-5 5-15,0 0-6 16,3 0-15-16,14 0-16 15,10-5 12-15,8-13 2 16,5-5-35-16,-3-6 0 16,-2 3 10-16,-13 3 39 15,-7 7 3-15,-12 4 85 16,-3 4 20-16,0 5 20 16,0 3 9-16,0 0-21 15,-6 0-31-15,0 0-41 16,3 0-31-16,0 0-10 15,3 0-12-15,0 5 11 0,0 3-18 16,0 5-2 0,0 0 3-16,0 0-6 0,0 2 3 15,0-2-2-15,3-2 10 16,0-4 12-16,-1-1-22 16,2-3-8-16,2-3-3 15,-1 0-30-15,7 0 32 16,8-11 24-16,5-14-4 15,5-7-20-15,2 1-8 16,-4-1 2-16,-11 10 38 16,-12 6 1-16,-5 8 67 15,0 3 11-15,0 5-14 16,-13 0-16-16,-2 0-28 16,-2 17-13-16,0 5 5 15,2 4-13-15,7 0-22 0,8-1-52 16,0-4-51-16,28-8-40 15,16-4-24-15,-7-7-122 0</inkml:trace>
          <inkml:trace contextRef="#ctx0" brushRef="#br0" timeOffset="14445.2038">5276 1969 215 0,'0'0'206'15,"0"0"-181"-15,0 0 51 16,0 0 69-16,159-34-85 15,-109 24-42-15,-3 3-18 16,-12 0 5-16,-13 6-12 16,-10 1 4-16,-12 0-31 15,0 0-24-15,-12 0-92 16,-10 0-146-16</inkml:trace>
        </inkml:traceGroup>
      </inkml:traceGroup>
    </inkml:traceGroup>
    <inkml:traceGroup>
      <inkml:annotationXML>
        <emma:emma xmlns:emma="http://www.w3.org/2003/04/emma" version="1.0">
          <emma:interpretation id="{5735482E-0144-4F89-9876-3071CDD2358D}" emma:medium="tactile" emma:mode="ink">
            <msink:context xmlns:msink="http://schemas.microsoft.com/ink/2010/main" type="paragraph" rotatedBoundingBox="26843,13452 30874,13500 30863,14418 26832,143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D86E86-DC7D-491E-8B91-EBFEB56C418D}" emma:medium="tactile" emma:mode="ink">
              <msink:context xmlns:msink="http://schemas.microsoft.com/ink/2010/main" type="line" rotatedBoundingBox="26843,13452 30874,13500 30863,14418 26832,14370"/>
            </emma:interpretation>
          </emma:emma>
        </inkml:annotationXML>
        <inkml:traceGroup>
          <inkml:annotationXML>
            <emma:emma xmlns:emma="http://www.w3.org/2003/04/emma" version="1.0">
              <emma:interpretation id="{1188C3AE-4E21-4EDC-AC65-F3E6E30C87A7}" emma:medium="tactile" emma:mode="ink">
                <msink:context xmlns:msink="http://schemas.microsoft.com/ink/2010/main" type="inkWord" rotatedBoundingBox="26843,13452 30874,13500 30863,14418 26832,14370"/>
              </emma:interpretation>
              <emma:one-of disjunction-type="recognition" id="oneOf5">
                <emma:interpretation id="interp25" emma:lang="en-US" emma:confidence="0">
                  <emma:literal>Viewers</emma:literal>
                </emma:interpretation>
                <emma:interpretation id="interp26" emma:lang="en-US" emma:confidence="0">
                  <emma:literal>V runs</emma:literal>
                </emma:interpretation>
                <emma:interpretation id="interp27" emma:lang="en-US" emma:confidence="0">
                  <emma:literal>V Tube</emma:literal>
                </emma:interpretation>
                <emma:interpretation id="interp28" emma:lang="en-US" emma:confidence="0">
                  <emma:literal>Viewable</emma:literal>
                </emma:interpretation>
                <emma:interpretation id="interp29" emma:lang="en-US" emma:confidence="0">
                  <emma:literal>V turn</emma:literal>
                </emma:interpretation>
              </emma:one-of>
            </emma:emma>
          </inkml:annotationXML>
          <inkml:trace contextRef="#ctx0" brushRef="#br0" timeOffset="20889.1246">-344 4010 134 0,'0'0'289'0,"0"0"-184"15,0 0-20-15,0 0 34 16,0 0-30-16,0 0-40 16,-4-10-40-16,4 10-9 15,0 0-2-15,0-3 2 16,0 3 20-16,0 0 6 15,0 0-8-15,0 0 9 16,0 0-7-16,0 0 9 16,0 0 12-16,0 0-27 0,0 0 2 15,0 16-14 1,0 13-1-16,0 9 34 0,4 11-28 16,4 8-6-16,1 7-1 15,2 7-3-15,1 1-14 16,3-2-24-16,-5-8-33 15,0-10 43-15,-5-13 13 16,0-11 18-16,-5-6 0 16,0-8 0-16,0 0 7 15,0-4 7-15,0-2-2 16,0-3 4-16,0 0-16 16,0 0 0-16,0-5 0 15,0 0-7-15,0 0-25 16,7 0-15-16,-4 0 9 15,2 0 38-15,3-5 0 16,4-13 22-16,3-10-7 16,5-14-14-16,0-7 0 0,2-14 6 15,-2-4 0-15,2-4 22 16,-2 2-12-16,-3 3 8 16,3 6 2-16,-7 8-21 15,5 8 1-15,-4 8-6 16,1 4 12-16,0 12 9 15,-5 3-20-15,0 3 17 16,-5 6 16-16,-2 3-25 16,-3 0 18-16,0 5-10 15,0 0 4-15,0 0 11 16,0 0-22-16,0 0-11 16,0 0 0-16,0 0-22 0,0 0-10 15,0 0-49-15,0 0-47 16,0 0-20-16,0 13-71 15,0 0 33-15,0 2-155 0</inkml:trace>
          <inkml:trace contextRef="#ctx0" brushRef="#br0" timeOffset="21743.3378">549 4321 114 0,'0'0'139'0,"0"0"-139"16,0 0 0-16,0 0 30 16,0 0-11-16,0 0 14 15,0 0 9-15,12 142 45 0,-12-131 38 16,-9-2 1-1,-6 2-6-15,5 5-21 0,-8 4-26 16,1 8-7-16,-6 6-41 16,-1 5-15-16,-1 6-7 15,2 1-2-15,-3-2-2 16,6-3-14-16,-3-10-33 16,6-7 8-16,2-12-10 15,4-9 20-15,2-3 3 16,4-23-131-16,2-8-142 0</inkml:trace>
          <inkml:trace contextRef="#ctx0" brushRef="#br0" timeOffset="22772.1632">517 4291 214 0,'0'0'375'16,"0"0"-244"-16,0 0-83 15,0 0 18-15,0 0-43 16,0 0-23-16,0 0-36 16,40 35 23-16,-10-4-3 15,2-1 3-15,-4 5-13 16,-4-7 18-16,-4-7 8 16,-7-3-13-16,-3-6 13 15,-5-3 0-15,-2-4 0 16,3 2 1-16,2 0 0 15,4-3-1-15,6-2 0 0,4 4-20 16,4-6-1-16,6 0-27 16,0 0-13-16,-2 0 17 15,2-6-4-15,-5-4 18 16,-7-3 14-16,-7 0-3 16,-3-3 19-16,-8-2 49 15,-2-1 18-15,0-5 44 16,0 1-15-16,0 3-10 15,0 8 29-15,0 7-19 16,-5 5-33-16,2 0-63 0,-1 0-19 16,4 5-8-1,0 12 7-15,0 10 7 0,0 4-41 16,4 1-9-16,14 1 28 16,-5 1 2-16,4-5 17 15,-5-4 15-15,-4-4 2 16,-1-6-1-16,-4-2 29 15,2-3-16-15,0 2 13 16,2-5-15-16,4 3-11 16,6-2 0-16,3-3-13 15,7-1-16-15,5-4-22 16,-2 0-18-16,2 0 14 16,0-4 12-16,-6-14 8 15,-6-1 22-15,-3-1 9 16,-5 0 4-16,-7-7 29 0,-2 5 27 15,-3-4 25-15,0-1-28 16,0 4-25-16,0 0 2 16,0 7-8-16,0 3 4 15,-5 8 4-15,2 2-30 16,3 3-8 0,0 0-31-16,0 0-24 0,0 8 1 15,0 15 27-15,0 6 9 16,3 6-3-16,5-1 12 15,-2 1 17-15,0-2 0 16,-4-2 0-16,1-8 0 16,4-8 0-16,3-3 0 15,5-7 6-15,5-5-5 16,9 0-2-16,11 0-4 16,6-26-34-16,3-6-45 0,3-6-1 15,-4-6 52-15,-11 2 21 16,-10 1 12-16,-16 2 25 15,-11 6 23-15,0-2 37 16,-11 8 6-16,-12 0-11 16,-6 7 7-16,0 2 13 15,-2 8-42-15,4 1-40 16,5 7-18-16,4-1-1 16,13 3 0-16,5 0-55 15,0 0-52-15,3 0-18 0,22 0 2 16,7 0 73-16,15 0-58 15,7 0-83-15,17-4 20 16,-7-1 99-16</inkml:trace>
          <inkml:trace contextRef="#ctx0" brushRef="#br0" timeOffset="23320.1614">1960 4258 142 0,'0'0'206'0,"0"0"-13"15,0 0-44-15,0 0-58 16,0 0-41-16,0 0-47 15,0 0-3-15,-5 11 0 16,5 10 10-16,0 4-1 16,0 10-9-16,0-1-12 15,0 6 11-15,9-4-1 16,-1-4-1-16,2-4 2 0,-5-4 1 16,0-6 0-1,-2-5 9-15,4-6-8 0,-5-4-1 16,4-1 0-16,-1 1-17 15,4-1 1-15,3 4 2 16,2-1 8-16,6 3 6 16,4 0-13-16,6-2 12 15,8-5 0-15,6-1-25 16,1 0-49-16,5-7 33 16,-5-14-7-16,-4-6-4 15,-10-3 9-15,-4-4-16 16,-7-2 8-16,-10-1 6 15,-3 2 46-15,-7 3 18 0,0 10 38 16,0 5 54-16,0 7-28 16,0 7 5-16,0 1-22 15,0 2-51-15,0 0-11 16,0 0-3-16,0 0-20 16,0 0-11-16,5 5 10 15,10 13 21-15,0 6 0 16,-2 7-16-16,-1 2 16 15,-9 8 11-15,-3 1 30 16,0 0 27-16,0-4-37 16,-15-4-13-16,4-8-18 15,2-6-12-15,4-9-53 16,5-4-114-16,0-7-190 0</inkml:trace>
          <inkml:trace contextRef="#ctx0" brushRef="#br0" timeOffset="23965.641">2791 4282 232 0,'0'0'57'0,"0"0"-23"16,0 0 59-16,0 0-15 0,0 0-51 16,0 0-27-16,0 0 18 15,30 137 11-15,-25-109 4 16,2-4 7-16,-2-1-8 16,-2-5 1-16,-3-5-10 15,0-5-8-15,0-3 5 16,0-2-20-16,0-3 1 15,0 0-2-15,0 0-17 16,0 0 5-16,0 0-13 16,0 0-3-16,0 0 28 15,0 0-11-15,0 0-2 16,2 0 5-16,10-6-14 16,3-4 1-16,2-5-5 0,6-1 11 15,0 1 16-15,3-1 0 16,-3 6 1-16,0 3 18 15,-1 2-12-15,1 1 9 16,-2 4-11-16,-1 0-4 16,-2 0 34-16,-1 0-35 15,-6 0-8-15,-2 10 6 16,-6 3-6-16,-3 2 8 16,0 2 18-16,0-2 21 15,-10 0 32-15,-10-2 4 16,-2 3-23-16,-4-5-3 15,0-3-31-15,6-7 5 16,0-1-5-16,8 0-16 0,1 0-2 16,8-4 0-1,3-7-49-15,0-4-23 0,3 3-15 16,17 0-49-16,17-4-7 16,-2 4-51-16,-4 2-40 0</inkml:trace>
          <inkml:trace contextRef="#ctx0" brushRef="#br0" timeOffset="24257.2769">3450 4313 316 0,'0'0'144'0,"0"0"-9"16,0 0 35-16,0 0-17 15,0 0-65-15,0 0-30 0,0 0-39 16,-32-28-19-16,24 28-15 15,-1 0-41-15,3 18-6 16,1 5 20-16,5 5-42 16,0 2 8-16,0 5 52 15,0-4 9-15,0-6 15 16,3-3 2-16,5-7 18 16,6-2 28-16,1-3-19 15,5-1-2-15,7-4-27 16,6-5-1-16,28 0-57 15,-3-11-81-15,-10-7-141 0</inkml:trace>
        </inkml:traceGroup>
      </inkml:traceGroup>
    </inkml:traceGroup>
    <inkml:traceGroup>
      <inkml:annotationXML>
        <emma:emma xmlns:emma="http://www.w3.org/2003/04/emma" version="1.0">
          <emma:interpretation id="{8D229AB7-5404-4540-9BB0-FA29606C68D2}" emma:medium="tactile" emma:mode="ink">
            <msink:context xmlns:msink="http://schemas.microsoft.com/ink/2010/main" type="paragraph" rotatedBoundingBox="26394,14839 33292,14801 33296,15510 26398,15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AF5924-5DD6-46ED-860A-3F6975069591}" emma:medium="tactile" emma:mode="ink">
              <msink:context xmlns:msink="http://schemas.microsoft.com/ink/2010/main" type="line" rotatedBoundingBox="26394,14839 33292,14801 33296,15510 26398,15547"/>
            </emma:interpretation>
          </emma:emma>
        </inkml:annotationXML>
        <inkml:traceGroup>
          <inkml:annotationXML>
            <emma:emma xmlns:emma="http://www.w3.org/2003/04/emma" version="1.0">
              <emma:interpretation id="{EC6652D8-C785-45B8-9233-344BF3923DD0}" emma:medium="tactile" emma:mode="ink">
                <msink:context xmlns:msink="http://schemas.microsoft.com/ink/2010/main" type="inkWord" rotatedBoundingBox="26394,14839 27837,14831 27841,15537 26398,15545"/>
              </emma:interpretation>
              <emma:one-of disjunction-type="recognition" id="oneOf6">
                <emma:interpretation id="interp30" emma:lang="en-US" emma:confidence="0">
                  <emma:literal>it</emma:literal>
                </emma:interpretation>
                <emma:interpretation id="interp31" emma:lang="en-US" emma:confidence="0">
                  <emma:literal>its</emma:literal>
                </emma:interpretation>
                <emma:interpretation id="interp32" emma:lang="en-US" emma:confidence="0">
                  <emma:literal>lie</emma:literal>
                </emma:interpretation>
                <emma:interpretation id="interp33" emma:lang="en-US" emma:confidence="0">
                  <emma:literal>tie</emma:literal>
                </emma:interpretation>
                <emma:interpretation id="interp34" emma:lang="en-US" emma:confidence="0">
                  <emma:literal>'line</emma:literal>
                </emma:interpretation>
              </emma:one-of>
            </emma:emma>
          </inkml:annotationXML>
          <inkml:trace contextRef="#ctx0" brushRef="#br0" timeOffset="25986.8959">-744 5591 337 0,'0'0'271'16,"0"0"-184"-16,0 0-50 15,0 0 82-15,0 0-7 16,0 0-73-16,0 0-25 16,0 0-14-16,0 0-1 15,0 0-9-15,0 0-7 16,0 0 17-16,0 11 29 16,0-1 10-16,-3 0 13 15,-3-5-19-15,0 1 2 16,4-4-15-16,2-2-17 15,0 0-3-15,0 0-4 16,0 0-21-16,8 0 5 16,-2-2-24-16,0-7 4 0,-1 7-9 15,-1-5 10-15,-4 4 39 16,0 3 0-16,0 0 0 16,0 0 9-16,-4 0-8 15,-1 0 15-15,2 0-14 16,3 0 6-16,0 0-5 15,0 0 4-15,0 0 6 16,3 0 19-16,2 0-26 16,-1 0 10-16,-4 0 1 15,0 0-7-15,0 0 16 16,0 0 3-16,0 0 6 0,0 0 3 16,0 0-25-1,-4 0 0-15,-1 0-13 0,2 0 1 16,3 0 5-16,0 0-6 15,0 0-18-15,0 0-9 16,0 0-24-16,0 0 31 16,3 0 13-16,-3 0 1 15,0 0 0-15,0 0 0 16,0 0-33-16,0 0-23 16,-6 0-28-16,-6 0 1 15,-2 12-64-15,3-1-75 16,4-1-38-16</inkml:trace>
          <inkml:trace contextRef="#ctx0" brushRef="#br0" timeOffset="28327.9362">-707 5661 90 0,'0'0'59'0,"0"0"4"16,0 0 103-16,0 0 7 16,0 0-31-16,0 0-8 15,0 0-8-15,8-54-8 16,-8 54-1-16,0 0-49 16,-5 0-27-16,-7 3-41 15,4 17 1-15,-7 8-1 16,-2 17 1-16,4 3 0 0,-2 4-1 15,8 0-23 1,5-8-2-16,2-8 0 0,0-10-21 16,0-5 24-16,0-6 4 15,0-5 8-15,0-5 8 16,0 4-10-16,0-4 10 16,0 0-7-16,0 0-6 15,0 1-9-15,0-4-82 16,17-2-8-16,6 0 35 15,11 0 20-15,8-16 28 16,3-9-5-16,4-14 6 16,-6 3 29-16,-8 2 1 15,-13 5 12-15,-7 6 53 16,-7 5 36-16,-8 8 37 31,0 7-10-31,0 0-32 0,0 3-30 0,0 0-45 0,0 0-21 16,0 0-9-16,0 9-37 15,0 11 29-15,0 6 9 16,0 3-13-16,9 2 3 16,-1-3 2-16,4-5 1 15,0-5 0-15,-4-6-11 16,0-4 20-16,2-5-1 16,-5-3 7-16,7 0 3 15,3 0-2-15,7 0 0 16,13-11-1-16,5-11-22 15,12-4-7-15,0-2-8 0,-4-8-5 16,-4 4 32 0,-11 4 3-16,-9 7 7 0,-13 8 35 15,-8 9 53-15,-3 4 14 16,0 0-25-16,0 0-25 16,-8 0 0-16,-2 9-33 15,0 12-17-15,4-3-2 16,2 8-6-16,4 5-19 15,0-11-4-15,15 4-13 16,17-9 21-16,3-3-14 16,2-9-4-16,-2-3-9 15,-5 0-13-15,-10 0 9 16,-8 0-8-16,-12-9-30 16,0-4-83-16</inkml:trace>
          <inkml:trace contextRef="#ctx0" brushRef="#br0" timeOffset="28584.7898">-313 5336 747 0,'0'0'137'0,"0"0"-116"15,0 0-8-15,0 0 62 16,0 0-75-16,0 0-12 0,0 0 11 16,173 12-42-16,-108-4-48 15,-5-3-17 1,-5-5-2-16,-6 0-7 0,-14 0-51 16,-15 0-40-16</inkml:trace>
          <inkml:trace contextRef="#ctx0" brushRef="#br0" timeOffset="29094.0638">489 5566 137 0,'0'0'181'0,"0"0"-160"16,0 0 35-16,0 0 93 15,0 0-41-15,0 0-67 16,0 0-2-16,-17 0 39 15,10 0-13-15,2 0-12 16,-3 4 9-16,-4 4-18 16,-3 5 5-16,-2 3-10 15,0 4 3-15,1 3 4 0,-2 6-24 16,4 0-15-16,-1 2-7 16,7 2 0-16,4-7-10 15,4 5-28-15,0-5-8 16,0 1 10-16,4-8 5 15,9 3 10-15,-1-7 5 16,3-2-9-16,2-3 9 16,1 2 3-16,2-3-3 15,0-1 3-15,2-3-24 16,8-3-18-16,0-2-22 16,22 0-42-16,-9-15-65 15,-5-6-97-15</inkml:trace>
          <inkml:trace contextRef="#ctx0" brushRef="#br0" timeOffset="29374.3245">507 5685 557 0,'0'0'62'15,"0"0"-62"-15,0 0 0 16,0 0 44-16,0 0-23 16,0 0-14-16,0 0-6 0,72 38-1 15,-72-28 0-15,0 6 8 16,-4-3-2-16,-19 4 13 16,-5 2-5-16,-4 2-14 15,-3 1-7-15,6-3-56 16,9-4-89-16,12-4-154 0</inkml:trace>
        </inkml:traceGroup>
        <inkml:traceGroup>
          <inkml:annotationXML>
            <emma:emma xmlns:emma="http://www.w3.org/2003/04/emma" version="1.0">
              <emma:interpretation id="{053533F9-CDA4-43AF-B547-4E5275B0F2E2}" emma:medium="tactile" emma:mode="ink">
                <msink:context xmlns:msink="http://schemas.microsoft.com/ink/2010/main" type="inkWord" rotatedBoundingBox="28186,15011 33293,14983 33296,15510 28189,15538"/>
              </emma:interpretation>
              <emma:one-of disjunction-type="recognition" id="oneOf7">
                <emma:interpretation id="interp35" emma:lang="en-US" emma:confidence="0">
                  <emma:literal>'Hutto-reason</emma:literal>
                </emma:interpretation>
                <emma:interpretation id="interp36" emma:lang="en-US" emma:confidence="0">
                  <emma:literal>"Hutto-reason</emma:literal>
                </emma:interpretation>
                <emma:interpretation id="interp37" emma:lang="en-US" emma:confidence="0">
                  <emma:literal>"Huston-reason</emma:literal>
                </emma:interpretation>
                <emma:interpretation id="interp38" emma:lang="en-US" emma:confidence="0">
                  <emma:literal>"Huston-person</emma:literal>
                </emma:interpretation>
                <emma:interpretation id="interp39" emma:lang="en-US" emma:confidence="0">
                  <emma:literal>"Hutto-season</emma:literal>
                </emma:interpretation>
              </emma:one-of>
            </emma:emma>
          </inkml:annotationXML>
          <inkml:trace contextRef="#ctx0" brushRef="#br0" timeOffset="29709.3967">1035 5603 567 0,'0'0'232'16,"0"0"-173"-16,0 0-36 16,0 0 96-16,0 0-25 15,0 0-94-15,0 0-26 16,3 24 19-16,1 6-4 15,-2-2 9-15,-2 2-12 16,0 0 14-16,0-8 1 16,0 1-1-16,0-5 2 15,0-2-2-15,-2-5-20 16,-5 1-23-16,-6 1-51 0,1 2-74 16,0-8-116-16</inkml:trace>
          <inkml:trace contextRef="#ctx0" brushRef="#br0" timeOffset="29995.4248">1236 5595 548 0,'0'0'123'15,"0"0"-111"-15,0 0 19 16,0 0 53-16,0 0-52 16,0 0-32-16,0 0 0 15,3 55 13-15,-3-15-6 16,0 3 6-16,0 3 6 16,-11 2-19-16,2-7-9 15,6-8-10-15,1-4-56 16,2-13-36-16,0-6-141 15</inkml:trace>
          <inkml:trace contextRef="#ctx0" brushRef="#br0" timeOffset="30549.8673">1338 5731 387 0,'0'0'59'16,"0"0"-49"-16,0 0-10 0,0 0 35 15,0 0-35 1,0 0-25-16,0 0-69 16,186-64-15-16,-148 45-41 0,-13 4 37 0</inkml:trace>
          <inkml:trace contextRef="#ctx0" brushRef="#br0" timeOffset="30235.0459">1567 5507 697 0,'0'0'121'0,"0"0"-82"16,0 0 62-16,0 0 6 15,0 0-91-15,0 0-10 16,0 0-6-16,-3 87-72 16,1-51-31-16,2 1-8 15,0-1-78-15,-3 2-6 16,3-7-37-16</inkml:trace>
          <inkml:trace contextRef="#ctx0" brushRef="#br0" timeOffset="30879.8171">1719 5610 114 0,'0'0'95'0,"0"0"37"15,0 0 10-15,0 0-3 16,0 0-29-16,0 0-63 15,0 0-22-15,4 123-25 16,7-111-22-16,6-6-34 16,10-6-9-16,6 0-10 0,4 0-13 15,5-2-2-15,-9-14-9 16,-1 6 40-16,-9 0 29 16,-9 0 30-16,-2-2 56 15,-9 0 70-15,0 0 11 16,-3-2-3-16,0 1 42 15,0 0-30-15,0 8-33 16,0-2 3-16,-3 4-37 16,3 3-50-16,-3 0-29 15,3 0-17-15,0 5-19 16,0 18-2-16,0 11 18 16,3 2-54-16,17 3-20 15,9-6 17-15,2-4-31 0,6-8-3 16,-2-11 37-16,-12-5-95 15,-6-5-212-15</inkml:trace>
          <inkml:trace contextRef="#ctx0" brushRef="#br0" timeOffset="33913.6367">2453 5561 88 0,'0'0'175'16,"0"0"-22"-16,0 0 15 15,0 0-32-15,0 0-41 16,0 0-27-16,0 0-27 16,0 0-21-16,0-50-10 0,0 50-10 15,0 0-13 1,0 0-1-16,0 0-11 0,0 0 18 15,0 0-8-15,0 0 15 16,0 13 5-16,0 5 29 16,0 6 11-16,-6 5 9 15,-6 6-14-15,-2 2 2 16,3-1-21-16,2-3-21 16,3-2 0-16,4 0-20 15,2-2-11-15,0-1-28 16,0-1-19-16,0-5 40 15,0-3 2-15,-3-7-3 16,-4-1-30-16,-10-6 0 16,4-5 22-16,-2 0-67 0</inkml:trace>
          <inkml:trace contextRef="#ctx0" brushRef="#br0" timeOffset="34457.7331">2545 5824 205 0,'0'0'225'0,"0"0"-170"16,0 0-42-16,0 0 16 16,0 0-12-16,0 0-17 15,0 0 0-15,101-13-22 16,-61 10-66-16,15-7-56 16,-13-1-53-16</inkml:trace>
          <inkml:trace contextRef="#ctx0" brushRef="#br0" timeOffset="34254.849">2679 5624 38 0,'0'0'37'16,"0"0"92"-16,0 0-11 0,0 0-27 15,0 0 10 1,0 0-28-16,0 0 18 0,47 50 7 16,-47-24-15-16,0 0-11 15,0 5-27-15,0-2-21 16,0-1-7-16,0-5-17 16,0 0-17-16,0-8-32 15,0-1-51-15,0-4-31 16,-5-8-45-16,-10 1-68 15,-2-3-56-15</inkml:trace>
          <inkml:trace contextRef="#ctx0" brushRef="#br0" timeOffset="34837.5155">2938 5685 9 0,'0'0'131'0,"0"0"32"0,0 0-1 16,0 0-30-16,0 0-52 16,0 0-54-16,0 0-10 15,0 23-16-15,0 2 13 16,0 9 6-16,0 2-19 15,0 3 0-15,0-3-1 16,0-4-48-16,9-9 13 16,3-5 3-16,-1-11 5 15,1-1 11-15,3-4 2 16,1-2 15-16,5 0 9 0,4-8-9 16,5-15 0-16,-2-5-33 15,-3-4-39-15,-4-8 57 16,-7 1 15-16,-5 0 25 15,-9 5 20-15,0 9 11 16,0-2 15-16,-15 14 35 16,-5 8-15-16,0 5-30 15,-6 0-61-15,0 4-8 16,4 15-38-16,12 8-101 16,8-4-71-16,2-10-133 0</inkml:trace>
          <inkml:trace contextRef="#ctx0" brushRef="#br0" timeOffset="35032.8085">3201 5721 546 0,'0'0'149'16,"0"0"-51"-16,0 0 67 16,0 0-48-16,0 0-71 15,0 0-17-15,0 0-29 16,13 39-36-16,7-25-7 15,7-1-22-15,7 3-18 16,12-2-96-16,-6-7-24 16,-11-2-71-16</inkml:trace>
          <inkml:trace contextRef="#ctx0" brushRef="#br0" timeOffset="35391.1378">3818 5661 114 0,'0'0'244'0,"0"0"-198"0,0 0-24 16,0 0 48-1,0 0-45-15,0 0-24 0,0 163-1 16,0-124-7-16,0-3-19 16,-8-12 11-16,-4-1-9 15,4-8 17-15,-4-2 6 16,-2-2-15-16,2-6-19 15,1-3-34-15,-1-2-51 16,9 0-67-16</inkml:trace>
          <inkml:trace contextRef="#ctx0" brushRef="#br0" timeOffset="36640.7788">3878 5703 211 0,'0'0'187'0,"0"0"1"0,0 0 17 15,0 0-32-15,0 0-73 16,0 0-73-16,0 0-27 16,-28-13 0-16,26 28-23 15,-2 8 2-15,4 3-23 16,0 2 7-16,0 4 9 16,14-4-18-16,4-2 23 15,-1-2 11-15,-2-6 9 16,-1-5-4-16,-6-6 7 15,4-2-27-15,-1-5-14 0,6 0-34 16,7 0 19 0,7-2 16-16,4-21-59 0,2-5-26 15,0-7 15-15,-2 2 89 16,-12 1 21-16,-9 4 34 16,-8 7 64-16,-6 6 65 15,0 7-7-15,0 3 22 16,-6 5-32-16,-8 0-57 15,0 0-31-15,0 0-57 16,-4 16-1-16,4 4-10 16,2 4-25-16,6 1 5 15,6 4-12-15,0 2-18 16,0-3-15-16,20-2-6 16,3-2 32-16,4-6-1 15,-5-3 21-15,-2-2 10 0,-5-5 9 16,-3-3 10-16,-1-5 9 15,-2 0-9-15,2 0 14 16,6 0 2-16,3 0-15 16,4-17 12-16,4-2-13 15,4-4-8-15,-4-6-5 16,-1 5-19-16,-5 2 10 16,-7-2 22-16,-10 3 5 15,-2 3 31-15,-3 0 24 16,0 0 23-16,-3 9 37 15,-11 0-32-15,0 4-6 16,5 5-28-16,1 0-46 16,1 0-8-16,5 0-10 0,-1 8-21 15,0 15 0 1,3 5-7-16,0 9 3 0,3-4-27 16,20 6-12-16,9-10 28 15,5-4 4-15,0-4 42 16,1-8 6-16,-9-5-6 15,-9-8 10-15,-3 0-3 16,-3-13-7-16,3-18 13 16,-2-10-13-16,-1-9 15 15,-2-2 5-15,-6-2-19 16,-1 8 9-16,-5 7 28 16,0 8 30-16,0 15 1 15,0 1-15-15,0 10-7 0,-3 2-9 16,-2 3-38-1,2 0 0-15,-1 0-26 0,4 0-38 16,0 0-12-16,0 0-76 16,20 0 22-16,18 0 48 15,11 0-18-15,8 0-37 16,10-5 37-16,-10-8-40 16,-14 2 47-16,-16 3 90 15,-17 7 3-15,-7 1 30 16,-3 0 36-16,0 0 93 15,0 0 24-15,0 0-34 16,0 0 3-16,-3 0-22 16,-5 1-39-16,-4 15-25 15,2 8-21-15,-5 9-1 0,3 8-31 16,4 4-12-16,1 6-2 16,7 1-12-16,0-11-29 15,0 1-35-15,0-6 0 16,0-9 53-16,0-7 5 15,0-6 3 1,0-6 13-16,0-5-46 0,0-3-38 16,0 0-15-16,0 0-27 15,0-12-145-15</inkml:trace>
          <inkml:trace contextRef="#ctx0" brushRef="#br0" timeOffset="37044.5411">5333 5519 811 0,'0'0'159'16,"0"0"-87"-16,0 0 77 16,0 0-63-16,0 0-70 15,0 0-16-15,0 0 0 16,-40 103-26-16,40-68-23 15,0-5-38-15,0-2-7 16,12-4 19-16,-1-6 34 16,-2-8 5-16,-3-5 26 15,-4-5 9-15,-2 0 1 0,0 0 9 16,0 0-9 0,0 0 0-16,0 0-1 0,0 0 2 15,0 0-1-15,0 0 0 16,3 0-12-16,12 0 12 15,2 0 0-15,-2 0-10 16,-5 0 10-16,2 0-6 16,-9 0 6-16,0 0-11 15,-3 0-5-15,0 0 16 16,0 7 0-16,-8 8 14 16,-10-1-8-16,4 2-6 15,-1-5-7-15,7-4 0 16,3-4 7-16,1-1-1 15,4-2 1-15,0 0 0 0,0 0-19 16,6-2-147-16,25-19 49 16,-2 5-128-16,1 2-36 0</inkml:trace>
          <inkml:trace contextRef="#ctx0" brushRef="#br0" timeOffset="37439.317">5711 5612 93 0,'0'0'331'0,"0"0"-119"16,0 0-11-16,0 0 13 16,0 0-56-16,0 0-60 15,0 0-40-15,-76-29-38 16,70 29-20-16,-2 0-1 0,6 16-33 16,-2 7-8-16,4 0 0 15,0 8 17-15,0 1 5 16,14-4-47-16,4-2-20 15,-1-2 53-15,0-9 6 16,1-5 17-16,-1-4 11 16,0-6 9-16,1 0 17 15,-1 0-10-15,0-21 7 16,3-3-7-16,-9-9-15 16,-2-1 7-16,-1 0-6 15,-5 3 6-15,-3 6 29 16,0 5 23-16,0 6-2 15,-13 6 0-15,-5 8-16 0,1 0-29 16,-7 0-13-16,1 0-30 16,1 8-31-16,7 5-72 15,7-4-116-15,8-2-344 16</inkml:trace>
          <inkml:trace contextRef="#ctx0" brushRef="#br0" timeOffset="37625.2097">5992 5581 995 0,'0'0'181'15,"0"0"-25"-15,0 0 139 0,0 0-131 16,0 0-150-16,0 0-14 16,0 0-20-1,-7 86-69-15,11-55-118 0,36 4-41 16,-2-6-25-1,-1-9-135-15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33:58.31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40A878-D807-4289-8112-28019D5F77A2}" emma:medium="tactile" emma:mode="ink">
          <msink:context xmlns:msink="http://schemas.microsoft.com/ink/2010/main" type="writingRegion" rotatedBoundingBox="18490,6370 23508,6110 23542,6764 18524,7024">
            <msink:destinationLink direction="with" ref="{F250F0CF-7BEA-4CD9-88DD-0892370D9698}"/>
          </msink:context>
        </emma:interpretation>
      </emma:emma>
    </inkml:annotationXML>
    <inkml:traceGroup>
      <inkml:annotationXML>
        <emma:emma xmlns:emma="http://www.w3.org/2003/04/emma" version="1.0">
          <emma:interpretation id="{25677FEF-98E4-48C3-BEA6-F15339DE69F5}" emma:medium="tactile" emma:mode="ink">
            <msink:context xmlns:msink="http://schemas.microsoft.com/ink/2010/main" type="paragraph" rotatedBoundingBox="18490,6370 23508,6110 23542,6764 18524,7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C333F2-6152-4401-9CD6-487E33F1556E}" emma:medium="tactile" emma:mode="ink">
              <msink:context xmlns:msink="http://schemas.microsoft.com/ink/2010/main" type="line" rotatedBoundingBox="18490,6370 23508,6110 23542,6764 18524,7024"/>
            </emma:interpretation>
          </emma:emma>
        </inkml:annotationXML>
        <inkml:traceGroup>
          <inkml:annotationXML>
            <emma:emma xmlns:emma="http://www.w3.org/2003/04/emma" version="1.0">
              <emma:interpretation id="{E77BA4D1-173C-450B-A7FC-597CF95FDC2A}" emma:medium="tactile" emma:mode="ink">
                <msink:context xmlns:msink="http://schemas.microsoft.com/ink/2010/main" type="inkWord" rotatedBoundingBox="18406,6558 19158,6253 19394,6835 18643,7140"/>
              </emma:interpretation>
              <emma:one-of disjunction-type="recognition" id="oneOf0">
                <emma:interpretation id="interp0" emma:lang="en-US" emma:confidence="0">
                  <emma:literal>if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of</emma:literal>
                </emma:interpretation>
                <emma:interpretation id="interp4" emma:lang="en-US" emma:confidence="0">
                  <emma:literal>(f</emma:literal>
                </emma:interpretation>
              </emma:one-of>
            </emma:emma>
          </inkml:annotationXML>
          <inkml:trace contextRef="#ctx0" brushRef="#br0">161 313 68 0,'0'0'71'16,"0"0"-15"-16,0 0-11 15,0 0-35-15,0 0-2 16,-61 159-6-16,58-123-2 16,3-3 0-16,0 0-1 15,0-6 0-15,0-5 0 16,0-3-6-16,3-7 6 16,1-4 1-16,-1-2 0 15,-1-4 0-15,1 1 1 0,-3-3 0 16,3 0-1-16,6 0-3 15,2 0-23-15,23-11 14 16,1-4-57-16,0-6-62 0</inkml:trace>
          <inkml:trace contextRef="#ctx0" brushRef="#br0" timeOffset="1032.0043">774 158 58 0,'0'0'58'0,"0"0"1"16,0 0 19-16,0 0-28 16,0 0-28-16,0 0-22 15,0 0-23-15,0 8-29 16,0 6-6-16,0 3 25 0,0 6 21 15,0 5 4 1,0 8 8-16,-10 9-1 0,0 9 2 16,-10 6 24-16,-4 5 18 15,-4-4 3-15,2-4-24 16,0-6-21-16,8-9 6 16,1-11 20-16,9-8-9 15,-1-7-11-15,6-5-7 16,0-7-3-16,3 1 1 15,0 0 4-15,0-2-2 16,-2 2 6-16,2-2-5 16,0-3 5-16,-3 0 33 15,-4 0 65-15,2 0 38 16,-3 0-4-16,-4-4-83 16,0-10-6-16,1-4-10 15,2-4-10-15,6 3-29 16,3 1-17-16,0-1 16 0,0 6 1 15,12-2-33-15,16 2-75 16,10-3-24-16,8 4 20 16,2-1-25-16,-1 0-6 15,5-1 35-15,-15 1 0 16</inkml:trace>
          <inkml:trace contextRef="#ctx0" brushRef="#br0" timeOffset="577.9664">523 235 32 0,'0'0'69'0,"0"0"-69"0,0 0-8 15,0 0-39-15,0 0 1 0</inkml:trace>
        </inkml:traceGroup>
        <inkml:traceGroup>
          <inkml:annotationXML>
            <emma:emma xmlns:emma="http://www.w3.org/2003/04/emma" version="1.0">
              <emma:interpretation id="{7EB167DC-2FA9-4115-837F-25966D7222AC}" emma:medium="tactile" emma:mode="ink">
                <msink:context xmlns:msink="http://schemas.microsoft.com/ink/2010/main" type="inkWord" rotatedBoundingBox="19579,6409 22307,6347 22315,6702 19587,6764"/>
              </emma:interpretation>
              <emma:one-of disjunction-type="recognition" id="oneOf1">
                <emma:interpretation id="interp5" emma:lang="en-US" emma:confidence="0">
                  <emma:literal>win.</emma:literal>
                </emma:interpretation>
                <emma:interpretation id="interp6" emma:lang="en-US" emma:confidence="0">
                  <emma:literal>win-n.</emma:literal>
                </emma:interpretation>
                <emma:interpretation id="interp7" emma:lang="en-US" emma:confidence="0">
                  <emma:literal>wit-n.</emma:literal>
                </emma:interpretation>
                <emma:interpretation id="interp8" emma:lang="en-US" emma:confidence="0">
                  <emma:literal>ail-n.</emma:literal>
                </emma:interpretation>
                <emma:interpretation id="interp9" emma:lang="en-US" emma:confidence="0">
                  <emma:literal>at....</emma:literal>
                </emma:interpretation>
              </emma:one-of>
            </emma:emma>
          </inkml:annotationXML>
          <inkml:trace contextRef="#ctx0" brushRef="#br0" timeOffset="1972.0169">1356 281 54 0,'0'0'98'0,"0"0"-23"0,0 0-26 16,0 0 17-16,0 0-17 15,0 0-36-15,0 0-13 16,-88-6 0-16,82 19-9 16,0 4 7-16,4 4-14 15,-1 2 6-15,0 0 9 16,-1 3 1-16,-1-2 12 16,0-1-12-16,-7-1 0 15,1-5 38-15,-1-1 1 16,0-3 17-16,1-1-26 15,5-4-29-15,6-3 5 16,0 3-6-16,6-6 0 16,29 1 3-16,10-3 5 0,18 0-2 15,6 0-6-15,-2-3-29 16,-7-9 19-16,-11 1-16 16,-14 1 14-16,-12 3 11 15,-9-1-7-15,-6 2 8 16,-5-2 19-16,-3 3 8 15,0 0 12-15,0 1-11 16,0 0-14-16,0 4 6 16,0 0-20-16,0 0 0 15,0 0-1-15,0 0-21 16,0 0 14-16,0 0-20 16,3 0 14-16,11 8 14 15,4 2 10-15,2-2 7 0,6-2 2 16,5-5-18-16,4-1 24 15,9 0-14-15,7-4-6 16,6-14-5-16,4-9-46 16,-3 4 30-16,-6-1-40 15,-10 5-19-15,-12 4 27 16,-8 1 31-16,-7 4 0 16,-10 4 17-16,-2 4 0 15,-3 2 0-15,0 0 0 16,0 0 2-16,-3 13 3 15,-9 6 31-15,4 1-5 16,2-2 9-16,6 0-20 0,0-2-2 16,4-7 18-1,18 3-13-15,10-9 6 0,2-3-15 16,7 0-4-16,-1 0-7 16,-5 0-3-16,-7-3-9 15,-14-1-15-15,-6 4-32 16,-8 0-43-16,0 0-69 15,-20 0-85-15</inkml:trace>
          <inkml:trace contextRef="#ctx0" brushRef="#br0" timeOffset="2162.142">2331 207 608 0,'0'0'149'0,"0"0"-149"0,0 0-129 16,0 0 90-16,0 0 39 15,0 0 0-15,191-3-42 16,-99 1-180-16</inkml:trace>
          <inkml:trace contextRef="#ctx0" brushRef="#br0" timeOffset="2322.9027">2689 281 67 0,'0'0'72'0,"0"0"3"15,0 0 16-15,0 0-9 0,-52 136-66 16,60-116-16 0,29-2-6-16,12-6-32 0,31-12-42 15,-10 0-63-15</inkml:trace>
          <inkml:trace contextRef="#ctx0" brushRef="#br0" timeOffset="2513.7914">3019 458 75 0,'0'0'126'16,"0"0"1"-16,0 0-25 15,0 0-28-15,0 0-11 16,0 0-28-16,0 0-5 16,6-13-30-16,8 11-4 15,9 2 3-15,2 0-6 0,2 0-7 16,-2 0-24-1,-5 0-33-15,-5 9-14 16,-3 6-30-16,-7-6 36 0,-2-1 44 16,0-3-52-16,-1 0 18 15</inkml:trace>
          <inkml:trace contextRef="#ctx0" brushRef="#br0" timeOffset="2730.6686">3652 344 335 0,'0'0'202'0,"0"0"-202"16,0 0-32-16,0 0 12 15,0 0-2-15,0 0-60 16,0 0-75-16,-15 75 31 15,15-48 28-15</inkml:trace>
          <inkml:trace contextRef="#ctx0" brushRef="#br0" timeOffset="2964.6706">3652 344 28 0,'172'-51'539'0,"-184"63"-539"16,1 9-40-16,-4 7 40 15,1 9 16-15,0 18-16 16,5-7-74-16,9-12-142 0</inkml:trace>
          <inkml:trace contextRef="#ctx0" brushRef="#br0" timeOffset="3208.5326">3898 508 25 0,'0'0'0'0,"0"0"-2"0</inkml:trace>
        </inkml:traceGroup>
        <inkml:traceGroup>
          <inkml:annotationXML>
            <emma:emma xmlns:emma="http://www.w3.org/2003/04/emma" version="1.0">
              <emma:interpretation id="{E00E3183-72B2-4073-A58A-044107976655}" emma:medium="tactile" emma:mode="ink">
                <msink:context xmlns:msink="http://schemas.microsoft.com/ink/2010/main" type="inkWord" rotatedBoundingBox="22697,6499 23526,6456 23537,6655 22707,6697"/>
              </emma:interpretation>
              <emma:one-of disjunction-type="recognition" id="oneOf2">
                <emma:interpretation id="interp10" emma:lang="en-US" emma:confidence="0">
                  <emma:literal>m</emma:literal>
                </emma:interpretation>
                <emma:interpretation id="interp11" emma:lang="en-US" emma:confidence="0">
                  <emma:literal>u</emma:literal>
                </emma:interpretation>
                <emma:interpretation id="interp12" emma:lang="en-US" emma:confidence="0">
                  <emma:literal>a</emma:literal>
                </emma:interpretation>
                <emma:interpretation id="interp13" emma:lang="en-US" emma:confidence="0">
                  <emma:literal>n</emma:literal>
                </emma:interpretation>
                <emma:interpretation id="interp1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3686.2585">4321 321 136 0,'0'0'59'0,"0"0"-17"0,0 0 43 15,0 0-30-15,0 0-55 16,0 0-12-16,0 0-4 16,-40 18 16-16,65-5 21 15,10 3 1-15,8-4-14 16,1-1-7-16,-2-1 11 15,-4-7-2-15,-9-2 2 16,-9-1 0-16,-3 0-11 16,-9 0 4-16,-1 0-4 15,-7 0 18-15,0-4 0 16,0-11-18-16,0 1 7 16,0-1 39-16,0 2-21 0,0 0-1 15,-9 3-19-15,3 2 25 16,4 6 23-16,-2 2-39 15,4 0-15-15,0 0-12 16,0 0-20-16,0 12 15 16,6 6-38-16,17-2-33 15,6-1 5-15,2-7-82 16,1-2-11-16,-9-6 99 16,-9 0 77-16,-8 0 0 15,-6 0 158-15,0-3 54 16,0 0 26-16,0 0-29 15,0 3-43-15,0 0-41 16,0 0-54-16,2 0-63 16,13 0-8-16,12 0-27 15,7 14 17-15,12-1 1 0,9 2 2 16,5 0-45-16,-6 3-103 16,1-2-54-16,-15-5-68 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39:22.56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50F0CF-7BEA-4CD9-88DD-0892370D9698}" emma:medium="tactile" emma:mode="ink">
          <msink:context xmlns:msink="http://schemas.microsoft.com/ink/2010/main" type="inkDrawing" rotatedBoundingBox="9966,6600 23744,6152 23816,8342 10038,8790" hotPoints="22880,6074 22990,7987 10492,8703 10382,6791" semanticType="enclosure" shapeName="Rectangle">
            <msink:sourceLink direction="with" ref="{8AAAE75E-76FF-4F82-A672-A152AC080BE4}"/>
            <msink:sourceLink direction="with" ref="{DA40A878-D807-4289-8112-28019D5F77A2}"/>
          </msink:context>
        </emma:interpretation>
      </emma:emma>
    </inkml:annotationXML>
    <inkml:trace contextRef="#ctx0" brushRef="#br0">32 13 0,'0'-13'31,"-13"13"94,-1 0-47,14 13-46,0 1-32,0 0 15,0-1 1,0 15-16,0-15 16,0 1-16,0 0 15,0-1 1,0 1-16,0 0 15,0 13 1,0-14-16,0 1 16,0 13-16,0-13 15,0 27-15,0-14 16,0-13-16,0 27 16,0-14-16,0 1 15,0-1-15,0 14 16,0-27-16,0 13 15,0-13-15,0-1 16,0 15-16,0-15 16,0 1-1,0-1-15,0 1 16,14 0-16,-14-1 16,13 28-16,-13-27 15,0 0-15,0 27 16,0-28-16,0 15 15,0-15-15,0 28 16,0-27-16,0 13 16,14-13-1,-14 13-15,27-13 16,-27 13-16,14-13 16,-14 0-1,0 26 1,0-26-16,0 0 15,0-1 1,0 1-16,0 0 16,0 13 62,13 0-63,-13-13-15,0 0 0,14 13 16,0-13 0,-14-1 62,13-13-63,15 14 1,-15 0-16,1-14 16,0 0-16,-1 41 15,28-28-15,0 1 16,14 13-16,0-13 16,13-14-16,-14 27 15,1-27-15,-14 0 16,0 0-16,-14 0 15,14 0-15,-27 0 16,0 0-16,-1 0 16,1 0-16,27 0 15,-14 14-15,42 13 16,12-27-16,-26 14 16,27-14-16,-27 0 15,13 0-15,-13 0 16,-28 0-16,14 0 15,-28 0-15,1 0 16,0 0-16,13 0 16,0 0-16,28 0 15,27 0-15,0 0 16,27 0-16,41 0 16,-40 0-1,13 0-15,-14 0 16,0 0-16,0 0 15,-27 0-15,0 0 16,0 0-16,0 0 16,0 0-16,0 0 15,54 0-15,-13 0 16,14 0-16,54 0 16,-41 0-16,0 0 15,69 0-15,-41 0 16,40 0-16,-27 0 15,-54 0-15,13 0 16,-27 0-16,-41 0 16,-28 0-16,28 0 15,-27 0-15,0 0 16,13 0-16,-13 0 16,-28 0-16,41 0 15,-41 0-15,42 0 16,-42 0-16,14 0 15,14 0 1,-1 0-16,1 0 0,27 0 16,0 0-16,0 0 15,27 0 1,14 0-16,13 0 16,15 0-16,40 0 15,-41 0-15,-13 0 16,13 0-16,-27 0 15,-41 0-15,0 0 16,-55 0-16,27 0 16,15 0-16,13 0 15,27 0-15,0 0 16,69 0-16,13 0 16,-14 0-16,15 0 15,-15 0-15,14 0 16,-54 0-16,-14 0 15,-14 0-15,0 0 16,1 0-16,12 0 16,-40 0-16,28 0 15,26 0-15,14 0 16,42 0-16,26 0 16,-40 0-16,13 0 15,-14 0-15,-27 0 16,-40 0-16,-28 0 15,0 0 1,-28 0-16,28 0 16,-14 0-16,42 0 15,40 0-15,27 0 16,42 0-16,-28 0 16,-13 0-16,-1 0 15,-27 0-15,1 0 16,-69 0-16,-1 0 15,-40 0-15,-13 0 63,-15 0-63,1 0 16,13 0-16,-13 0 15,0 0-15</inkml:trace>
    <inkml:trace contextRef="#ctx0" brushRef="#br0" timeOffset="4343.7751">210-178 0,'13'0'157,"1"0"-157,27-14 15,0-13-15,14 27 16,27-13-16,-28 13 16,14-28-1,14 28-15,0 0 16,0 0-16,0 0 15,27 0-15,1 0 16,-1 0-16,0 0 16,14 0-1,-14 0-15,1 0 16,-1 0-16,14 0 0,-14 0 16,0 0-16,41 0 15,1 0-15,-42 0 16,0 0-16,41 0 15,-68 0-15,28 0 16,-29 0-16,-26 0 16,13 0-16,-13 0 15,0 0-15,-1 0 16,15 0-16,12 0 16,1 0-16,0 0 15,55 0-15,13 0 16,-13 0-16,81 0 15,-27 0-15,28 0 16,-42 0 0,15 0-16,-15 0 0,-27 0 15,-40 0 1,-29 0-16,-40 0 16,0 0-16,-13 0 15,-15 0-15,28 0 16,-13 0-16,26 0 15,28 0-15,27 0 16,42 0-16,-1 0 16,0 0-16,0 0 15,1 0-15,-70 0 16,29 0-16,-28 0 16,-28 0-16,28 0 15,-27 0-15,-1 0 16,28 0-16,0 0 15,28 0 1,12 0 0,138 0-16,-110 0 15,-41 0 1,1 0-16,-1 0 0,41 0 16,-41 0-16,42 0 0,-1 0 15,0 0-15,0 0 16,28 0-16,-28 0 15,68 0-15,-26-54 16,40 26 0,-41-26-16,-68 13 15,-14 13-15,-27 1 16,-14 13-16,-27 1 16,-27 13-16,0-28 15,-1 28-15,1 0 16,0 0-16,-1 0 15,28 0-15,-13 0 16,13 0-16,-1 0 16,-12 0-16,13 0 15,-28 0-15,1 0 16,0 0-16,-1 0 16,1 0-16,0 0 15,13 0-15,-13 0 16,13 0-16,-13 0 15,40-13-15,-13 13 16,-13-14-16,12 14 16,-26 0-16,27 0 15,-27 0-15,-1 0 16,42 0 0,0 0-16,27 0 0,54 0 15,55 0-15,-13 0 16,-1 0-1,-26 0-15,-28 0 16,-42 0-16,-26 0 16,-28 0 46,-27 14 173,0-1-126,-13 1-47,13 0-62,0 13 16,0 0 0,0-13-1,-14 0-15,14-1 16,0 15-16,0-1 16,0-13-16,0-1 15,0 28-15,0-27 16,0 0-16,0-1 15,0 1-15,0 0 16,0 13 0,0 0-1,0-13-15,0-1 16,0 28-16,0-13 16,0 26-16,0 15 15,27-15-15,-27 1 16,14-14-16,0 0 15,-14-14-15,27 0 16,-27-13 0,14 0-1,-14-1 1,0 1-16,0 0 16,0-1-16,0 28 15,0-13-15,0 13 16,0-28-16,0 15 15,0-1 1,0-13 0,0-1-16,0 1 31,0 0-31,0-1 16,0 1-1,0 13 1,0-13-16,0-1 15,0 15-15,0-15 16,0 28-16,0-27 16,0 13-16,0 1 15,0-15-15,0 1 16,0 13-16,0-13 16,0 13-1,0-13 1,0 0 31,0 13-47,0-13 15,0-1 1,0 15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1:56.06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4982A8-E0DD-4CA8-B446-4C311797646E}" emma:medium="tactile" emma:mode="ink">
          <msink:context xmlns:msink="http://schemas.microsoft.com/ink/2010/main" type="inkDrawing" rotatedBoundingBox="22176,8452 23350,8436 23351,8476 22177,8493" shapeName="Other">
            <msink:destinationLink direction="to" ref="{96CC60C4-3EF7-4F7E-B104-36147CB0AD26}"/>
            <msink:destinationLink direction="from" ref="{96CC60C4-3EF7-4F7E-B104-36147CB0AD26}"/>
          </msink:context>
        </emma:interpretation>
      </emma:emma>
    </inkml:annotationXML>
    <inkml:trace contextRef="#ctx0" brushRef="#br0">0 75 0,'0'-14'282,"14"14"-251,13 0 31,-13-27-46,-1 27 0,1 0-1,0 0 63,-1 0-78,1 0 16,13 0 0,-13 0-16,0 0 15,-1 0 48,1 0-48,-1 0 1,1 0-16,13 0 16,-13 0-16,0 0 62,-1 0-46,1 0-16,0 0 15,-1 0-15,15 0 16,-15 0-16,1 0 16,0 0-16,-1 0 15,1 0 32,0 0-47,-1 0 16,15 0-16,-1 0 15,-13 0-15,-1 0 32,1 0-32,13 0 15,-13 0 1,-1 0-16,1 0 15,0 0-15,-1 0 16,1 0-16,13 0 16,-13 0-16,0 0 15,-1 0-15,1 0 16,0 0 0,-1 0-16,15 0 15,-15 0 1,1 0-16,0 0 15,-1 0-15,1 0 16,0 0-16,-1 0 16,15 0-16,-15 0 15,1 0-15,0 0 16,-1 0 0,1 0-1,0 0 1,13 0-1,-14-14-15,15 14 16,13 0 0,-28 0-16,1 0 15,0 0-15,-1 0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1:58.02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CC60C4-3EF7-4F7E-B104-36147CB0AD26}" emma:medium="tactile" emma:mode="ink">
          <msink:context xmlns:msink="http://schemas.microsoft.com/ink/2010/main" type="inkDrawing" rotatedBoundingBox="23050,8190 23534,8469 23441,8631 22957,8352" semanticType="callout" shapeName="Other">
            <msink:sourceLink direction="to" ref="{364982A8-E0DD-4CA8-B446-4C311797646E}"/>
            <msink:sourceLink direction="from" ref="{364982A8-E0DD-4CA8-B446-4C311797646E}"/>
          </msink:context>
        </emma:interpretation>
      </emma:emma>
    </inkml:annotationXML>
    <inkml:trace contextRef="#ctx0" brushRef="#br0">0 0 0,'14'0'156,"-1"0"-140,1 0-16,0 0 15,27 0-15,-28 0 16,15 14-16,-1-14 16,-13 13-1,-1-13-15,110 96 110,-109-96-95,13 0-15,-27 13 0,0 15 31,14-28-15,-1 0-16,1 13 16,0-13-16,-1 0 109,1 0-109,0 0 16,13 14-16,-13-14 15,-1 14-15,1-14 78,-14 13-78,-14-13 125,14 14-125,-13-14 16,-15 0 0,28 14-1,-13-14-15,-1 0 16,0 0-16,1 0 16,-1 0-16,0 0 15,1 0-15,-28 27 16,27-27 46,0 0-46,14 14-16,-13-14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2:01.5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205DE2-3E42-4CF0-BE8E-170EF2A26D80}" emma:medium="tactile" emma:mode="ink">
          <msink:context xmlns:msink="http://schemas.microsoft.com/ink/2010/main" type="inkDrawing" rotatedBoundingBox="18696,9247 20160,10067 19842,10636 18377,9817" semanticType="callout" shapeName="Other">
            <msink:sourceLink direction="with" ref="{EB7C859C-E114-4504-AA0F-018044F0F990}"/>
            <msink:sourceLink direction="with" ref="{1C25788D-EC30-4961-9EA9-A8FCEB9755D5}"/>
            <msink:sourceLink direction="with" ref="{11F18FA5-4651-4EA4-9DCB-A201B3C49F31}"/>
          </msink:context>
        </emma:interpretation>
      </emma:emma>
    </inkml:annotationXML>
    <inkml:trace contextRef="#ctx0" brushRef="#br0">0 231 0,'0'-14'15,"0"1"17,0-1 61,14 14-93,-14-14 16,27 14-16,-13-13 16,-1 13-16,1-28 15,0 15-15,-1-1 16,1 0-1,27 1-15,-28 13 16,1-14-16,0 0 16,-1 14 15,15 0-31,-15 0 16,1 0-1,0 0 1,-1 0-16,1 0 31,0 0-31,-1-27 16,15 27-16,-15 0 15,1-14-15,0 14 16,-1 0-16,1 0 16,0 0-1,13 0-15,-13 0 16,-1 0-16,1 0 15,0 0-15,-1 0 16,1 0-16,13 0 16,-13 0-1,-1 0-15,1 0 16,0 0-16,-1 0 16,1 0-16,13 0 15,1 0-15,13 0 16,-28 0-16,15 0 15,13 28-15,-28-15 47,15-13-31,-15 0 0,15 0-16,-15 0 15,1 14-15,0-14 16,-1 14-16,28-1 15,-27-13-15,-1 28 16,1-15-16,0 1 31,-1-14-15,15 0 0,-15 14-16,1-1 15,0 1 1,-1-14-16,1 0 15,-14 14-15,14-14 16,-14 27 31,13-27-31,-13 14-1,28-14-15,-15 13 16,1 1-16,0 0 15,-14-1-15,13-13 16,-13 14-16,14 0 16,0 13 31,-14-13-16,27-1-31,-13 1 15,-1 0 1,-13-1-16,14 1 63,-14 13-32,0-13-16,0-1-15,0 1 16,0 0 0,0-1-16,0 1 47,0 13-32,14-13 1,-14 0-1,0 13 1,13-13-16,-13 13 16,14-13-1,-14-1 1,0 1 0,0 0-16,0-1 15,0 1 1,0 0-16,0 13 15,0-13 1,0-1-16,0 1 16,0 0-1,0-1 17,0 1-1,0 13-16,0-13 32,0-1-31,0 1-16,0 0 16,0-1-16,0 1 15,0 13-15,0-13 16,0 0-1,0-1-15,0 1 47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2:04.69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17160E-C3BE-4129-B5E8-745540C91D8C}" emma:medium="tactile" emma:mode="ink">
          <msink:context xmlns:msink="http://schemas.microsoft.com/ink/2010/main" type="inkDrawing" rotatedBoundingBox="19948,10410 20063,10903 19732,10981 19617,10488" semanticType="callout" shapeName="Other">
            <msink:sourceLink direction="with" ref="{EB7C859C-E114-4504-AA0F-018044F0F990}"/>
            <msink:sourceLink direction="with" ref="{70D0F1C0-EC58-49DF-8C41-2E993DAC530A}"/>
            <msink:sourceLink direction="with" ref="{11F18FA5-4651-4EA4-9DCB-A201B3C49F31}"/>
          </msink:context>
        </emma:interpretation>
      </emma:emma>
    </inkml:annotationXML>
    <inkml:trace contextRef="#ctx0" brushRef="#br0">0 0 0,'0'13'16,"0"1"-16,14 0 16,0 13-1,-14-13 16,0-1-15,0 1 0,0 0-1,27-1-15,-27 1 16,0 13 0,0-13 30,14 0-30,-1-1 0,1 97 124,-14-97-108,0 1-32,0-1 31,14 15-31,-14-15 15,0 1 64,0 0-64,13-1 1,-13 1 78,0 0-79,14-14 63,13 0-78,-13 0 16,0-14-16,-1 0 16,1 1-16,-1-1 15,-13 0 79,14 14-78,0-27-16,-14 13 15,0 1 110,27 13-78,-27-14-47,0 1 16,0-1-1,14 0 1,-14-13 15,0 13-31,0 1 47,13-1-31,-13 0-16,14 14 15,-14-13 1,0-1 15,14 14 63,-14-27-78,13 13-16,-13 0 15,14 14 1,-14-13-16,0-1 422,-14 14-297,1 0-110,-1 0 1,0 0 0,1 0-1,-15 0 1,15 0-1,-1 0-15,0 0 16,1 0-16,-1 0 16,1 0-16,-1 0 15,-13 0 48,13 0-63,0 0 15,1 0-15,-1 0 16,0 0 0,1 0 93,-15 0-93,15 0-16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3:13.09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03588A-0AEB-4658-8D4A-ADC58B9CB802}" emma:medium="tactile" emma:mode="ink">
          <msink:context xmlns:msink="http://schemas.microsoft.com/ink/2010/main" type="writingRegion" rotatedBoundingBox="23284,15871 24281,16726 23845,17234 22848,16379"/>
        </emma:interpretation>
      </emma:emma>
    </inkml:annotationXML>
    <inkml:traceGroup>
      <inkml:annotationXML>
        <emma:emma xmlns:emma="http://www.w3.org/2003/04/emma" version="1.0">
          <emma:interpretation id="{E3912D56-874C-4A59-8B16-D2FF6FC84DD4}" emma:medium="tactile" emma:mode="ink">
            <msink:context xmlns:msink="http://schemas.microsoft.com/ink/2010/main" type="paragraph" rotatedBoundingBox="23284,15871 24281,16726 23845,17234 22848,16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2A1445-CCBD-4427-83D7-C98FEDC72D33}" emma:medium="tactile" emma:mode="ink">
              <msink:context xmlns:msink="http://schemas.microsoft.com/ink/2010/main" type="line" rotatedBoundingBox="23284,15871 24281,16726 23845,17234 22848,16379"/>
            </emma:interpretation>
          </emma:emma>
        </inkml:annotationXML>
        <inkml:traceGroup>
          <inkml:annotationXML>
            <emma:emma xmlns:emma="http://www.w3.org/2003/04/emma" version="1.0">
              <emma:interpretation id="{EF6ACF9A-40EF-4EEA-9626-11FA59BEF01F}" emma:medium="tactile" emma:mode="ink">
                <msink:context xmlns:msink="http://schemas.microsoft.com/ink/2010/main" type="inkWord" rotatedBoundingBox="23284,15871 24281,16726 23845,17234 22848,16379"/>
              </emma:interpretation>
              <emma:one-of disjunction-type="recognition" id="oneOf0">
                <emma:interpretation id="interp0" emma:lang="en-US" emma:confidence="0">
                  <emma:literal>For</emma:literal>
                </emma:interpretation>
                <emma:interpretation id="interp1" emma:lang="en-US" emma:confidence="0">
                  <emma:literal>Fox</emma:literal>
                </emma:interpretation>
                <emma:interpretation id="interp2" emma:lang="en-US" emma:confidence="0">
                  <emma:literal>Fof</emma:literal>
                </emma:interpretation>
                <emma:interpretation id="interp3" emma:lang="en-US" emma:confidence="0">
                  <emma:literal>Foot</emma:literal>
                </emma:interpretation>
                <emma:interpretation id="interp4" emma:lang="en-US" emma:confidence="0">
                  <emma:literal>For'</emma:literal>
                </emma:interpretation>
              </emma:one-of>
            </emma:emma>
          </inkml:annotationXML>
          <inkml:trace contextRef="#ctx0" brushRef="#br0">533 205 0,'0'14'16,"13"-1"0,-13 1-16,14 0 15,-14 27-15,0-14 16,0-13-16,0 27 15,0-14 1,0 14-16,0 14 0,0-15 16,0-26-1,0 13-15,0-13 16,0 27-16,0-27 16,0 13-16,0 0 15,0-13-15,0 13 16,0-13-16,0 27 15,0-27 1,0-1 140</inkml:trace>
          <inkml:trace contextRef="#ctx0" brushRef="#br0" timeOffset="1105.3696">519 301 0,'0'-14'125,"27"14"-109,-13 0 0,0 0-16,-1 0 15,1 0-15,-1 0 16,1 0-16,13 0 15,-13 0-15,0 0 94,-1 0-78,1 0-16,0 0 15,-1 0-15,15 0 79,-15 0-64,1 0-15,0 0 16,-1 0-16,1-14 15,0 14-15</inkml:trace>
          <inkml:trace contextRef="#ctx0" brushRef="#br0" timeOffset="2600.7072">505 533 0,'14'27'141,"0"-27"-110,-14 14-31,13-14 16,15 0-16,-15 0 16,1 0-16,-1 0 15,1 13 63,0 1-78,-1-14 16,15 14 0,-1-14-16,14 0 15,-14 0-15,14 0 16</inkml:trace>
          <inkml:trace contextRef="#ctx0" brushRef="#br0" timeOffset="4463.8065">942 751 0,'0'14'109,"0"0"-62,0-1-47,0 1 16,0 13-16,0-13 15,0 0-15,0-1 16,0 1 31,0 0-31,0-1-16,0 15 15,0-15 16,0 14-15,0-13-16,0 0 16,0-1-1,0 15-15,0-15 32,0 1 14,14-14-30,-14 14-16,14-14 31,-1 0-31,1 0 16,13 0-16,-13 0 16,-1 0-16,1 0 15,-14-14-15,14 0 16,-14-13-1,13 13-15,-13 1 16,14-15 31,-14 15-31,0-14-16,27 27 15,-27-14-15,0 0 16,0 1-1,14-1 1,-14 0 62,0-95 94,-27 109-156,13 0-1,0 0 17,1 0 30,-1 0-62,0 0 16,1 0-16,-1 0 15,-13 0 1</inkml:trace>
          <inkml:trace contextRef="#ctx0" brushRef="#br0" timeOffset="6214.2826">1366 642 0,'0'14'32,"-14"13"-17,14 14 16,0-27-31,0-1 16,0 15 0,0-15-1,0 1 1,0 0-16,0 13 16,0-13-16,0 27 15,0-28-15,0 15 16,0-1-16,0 0 15,-14-13-15,14-1 16,-27 1 0,27 13-16,-14 1 31,14-15-15,0 1-16,0 0 15,0 13 1,0-13-16,0-1 94,14-13-32,13 0-46,-13 0-16,0 0 15,13 0-15,14-27 16,-28 0 0,28-1-16,-27 15 15,41-69 110</inkml:trace>
          <inkml:trace contextRef="#ctx0" brushRef="#br0" timeOffset="7458.199">1325 902 0,'13'0'140,"1"0"-93,0 0-47,-1 0 16,1 0-16,0 0 15,13 0 1,-14-14-16,1 14 47,0-14-31,-1 1 46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3:12.18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CD378F-68F8-449E-8500-FBAE0DF3A021}" emma:medium="tactile" emma:mode="ink">
          <msink:context xmlns:msink="http://schemas.microsoft.com/ink/2010/main" type="writingRegion" rotatedBoundingBox="21109,16014 22823,15799 22959,16882 21245,17097"/>
        </emma:interpretation>
      </emma:emma>
    </inkml:annotationXML>
    <inkml:traceGroup>
      <inkml:annotationXML>
        <emma:emma xmlns:emma="http://www.w3.org/2003/04/emma" version="1.0">
          <emma:interpretation id="{FCEAA9A5-58E8-49D3-A96C-D5B332156AF0}" emma:medium="tactile" emma:mode="ink">
            <msink:context xmlns:msink="http://schemas.microsoft.com/ink/2010/main" type="paragraph" rotatedBoundingBox="21109,16014 22823,15799 22959,16882 21245,17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59BADC-F509-4FB4-9253-6F9326482712}" emma:medium="tactile" emma:mode="ink">
              <msink:context xmlns:msink="http://schemas.microsoft.com/ink/2010/main" type="line" rotatedBoundingBox="21109,16014 22823,15799 22959,16882 21245,17097"/>
            </emma:interpretation>
          </emma:emma>
        </inkml:annotationXML>
        <inkml:traceGroup>
          <inkml:annotationXML>
            <emma:emma xmlns:emma="http://www.w3.org/2003/04/emma" version="1.0">
              <emma:interpretation id="{938B70D3-E048-48C6-914C-88ABA52E7622}" emma:medium="tactile" emma:mode="ink">
                <msink:context xmlns:msink="http://schemas.microsoft.com/ink/2010/main" type="inkWord" rotatedBoundingBox="21996,15903 22823,15799 22959,16882 22132,16986"/>
              </emma:interpretation>
              <emma:one-of disjunction-type="recognition" id="oneOf0">
                <emma:interpretation id="interp0" emma:lang="en-US" emma:confidence="0">
                  <emma:literal>&amp;</emma:literal>
                </emma:interpretation>
                <emma:interpretation id="interp1" emma:lang="en-US" emma:confidence="0">
                  <emma:literal>£</emma:literal>
                </emma:interpretation>
                <emma:interpretation id="interp2" emma:lang="en-US" emma:confidence="0">
                  <emma:literal>(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4752 2840 0,'14'0'78,"-14"14"-62,0 0 0,13 13-1,-13 0-15,0-13 16,14-14-16,-14 14 16,14-14-16,13 13 15,-27 1-15,14 0 16,-14-1-16,13 15 15,1-15-15,-14 15 16,14-15-16,-1 1 16,1 0-16,-14 13 15,27-13-15,-13-14 16,-14 13 0,0 1-16,0 0 46,0-1 17,14 1-32,-14 13-15,13-27-1,-13 14-15,14-1 125,-14 1-109,0 0-16,-41-1 16,14 28-1,-42-13-15,-13 13 16,14 0 0,41-28-16,-14 28 15,27-27-15,-13 0 16,27 13-16,0-13 15,0-1-15,-14 1 16,1 0 15,-1-1-15,14 1-16,-14 0 16,14 13-16,-13-14 15,-1 1-15,0 0 16,-13 27-16,13-28 47,14 1 78,14-14-94,13 0-15,1 0-16,26 0 15,28 0-15,0 0 16,0 0-16,27 0 15,-27 0-15,-27 0 16,-28 0 156,-13 0-172,-14-14 16,0-27-1,0 28 1,-14-28-16,1 27 15</inkml:trace>
          <inkml:trace contextRef="#ctx0" brushRef="#br0" timeOffset="-2679.2779">4957 2731 0,'14'0'125,"-1"0"-125,1 0 15,-14 28 1,27-28-16,-13 13 15,0-13-15,-1 0 16,1 0-16,0 0 16,-1 0-16,1 0 15,13 0-15,-13 0 16,-1 0-16</inkml:trace>
          <inkml:trace contextRef="#ctx0" brushRef="#br0" timeOffset="49999.163">3468 3045 0,'14'0'234,"0"0"-218,-1 0 0,1 0-16,0 0 15,27 0-15,13 0 16,-26 0-16,-1 0 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2:37.53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8C9155-D98F-496F-836F-9A5E6AFFCC0E}" emma:medium="tactile" emma:mode="ink">
          <msink:context xmlns:msink="http://schemas.microsoft.com/ink/2010/main" type="writingRegion" rotatedBoundingBox="20838,12454 20150,13902 19456,13573 20144,12124"/>
        </emma:interpretation>
      </emma:emma>
    </inkml:annotationXML>
    <inkml:traceGroup>
      <inkml:annotationXML>
        <emma:emma xmlns:emma="http://www.w3.org/2003/04/emma" version="1.0">
          <emma:interpretation id="{0433C8D4-AAC5-4E18-8D52-469E4C0C441E}" emma:medium="tactile" emma:mode="ink">
            <msink:context xmlns:msink="http://schemas.microsoft.com/ink/2010/main" type="paragraph" rotatedBoundingBox="20838,12454 20150,13902 19456,13573 20144,12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911F79-E9B6-4C51-A632-687F634C6A13}" emma:medium="tactile" emma:mode="ink">
              <msink:context xmlns:msink="http://schemas.microsoft.com/ink/2010/main" type="line" rotatedBoundingBox="20838,12454 20150,13902 19456,13573 20144,12124"/>
            </emma:interpretation>
          </emma:emma>
        </inkml:annotationXML>
        <inkml:traceGroup>
          <inkml:annotationXML>
            <emma:emma xmlns:emma="http://www.w3.org/2003/04/emma" version="1.0">
              <emma:interpretation id="{11F18FA5-4651-4EA4-9DCB-A201B3C49F31}" emma:medium="tactile" emma:mode="ink">
                <msink:context xmlns:msink="http://schemas.microsoft.com/ink/2010/main" type="inkWord" rotatedBoundingBox="20493,12117 20795,12585 20472,12793 20170,12326">
                  <msink:destinationLink direction="with" ref="{5317160E-C3BE-4129-B5E8-745540C91D8C}"/>
                  <msink:destinationLink direction="with" ref="{25205DE2-3E42-4CF0-BE8E-170EF2A26D80}"/>
                </msink:context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@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p</emma:literal>
                </emma:interpretation>
              </emma:one-of>
            </emma:emma>
          </inkml:annotationXML>
          <inkml:trace contextRef="#ctx0" brushRef="#br0">2690-874 0,'-14'0'47,"14"27"-31,0-13 46,14-14-46,0 0 0,27 0-16,-28 14 15,42-1-15,-14 15 16,-14-15-16,14 1 16,-27 0 62,68 40 94,-69-40-157,1 0 1,-14-1-1,0 28-15,0-27 16,0 13-16,0-13 16,0 27-1,-14-28 1,1-13 0,-14 14-16,13-14 93,0 0-93,1 0 16,-15 14-16,1-14 16,0 27-16,13-27 62,-27 0-46,27 0-1,1 14 1,-1-1 0,0-13-16,1 0 406,13-13-375,0-1-31,0-13 16,0 13-1,0 0-15,13 1 16,-13-1-16,0 0 16,14 1-16,-14-14 15,0 13-15,14 0 16,-1-13-16,-13 13 15,0-13 1,0 13 62,0 1-62,28-1-16,-28 28 187,13-1-187,-13 15 16,14-15-16,0 15 16,13 13-16,14 13 15,-14-13-15,1-27 16,-15-1 15,-13 15-31,0-42 31,0 0-15,0 1 0,0-1 30,0 0 64,0 1-110</inkml:trace>
        </inkml:traceGroup>
        <inkml:traceGroup>
          <inkml:annotationXML>
            <emma:emma xmlns:emma="http://www.w3.org/2003/04/emma" version="1.0">
              <emma:interpretation id="{AFA40469-F325-4E96-9AC5-F352005BB0F2}" emma:medium="tactile" emma:mode="ink">
                <msink:context xmlns:msink="http://schemas.microsoft.com/ink/2010/main" type="inkWord" rotatedBoundingBox="20395,13386 20150,13902 19456,13573 19701,13056"/>
              </emma:interpretation>
              <emma:one-of disjunction-type="recognition" id="oneOf1">
                <emma:interpretation id="interp5" emma:lang="en-US" emma:confidence="0">
                  <emma:literal>,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*</emma:literal>
                </emma:interpretation>
                <emma:interpretation id="interp8" emma:lang="en-US" emma:confidence="0">
                  <emma:literal>-</emma:literal>
                </emma:interpretation>
                <emma:interpretation id="interp9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2564.4097">2007 41 0,'14'0'187,"0"0"-187,-1 0 16,1 0-16,0 0 15,13 0-15,-13 0 16,13 0-16,-13 0 109,-1 0-93,1 0 15,13 0-31</inkml:trace>
          <inkml:trace contextRef="#ctx0" brushRef="#br0" timeOffset="5208.3912">2308 519 0,'0'-14'63,"0"28"-32,0 13-15,0-13-16,0 0 15,0-1 1,0 1-16,0 0 31,27-1-15,-27 15-16,14-15 15,-1-13 1,-13 14-16,0 0 16,14-1-16,0 1 31,-1-1 0,-13 15-15,14-28 31,13-14-32,-13 0-15,0 14 16,-14-13-16,13-1 15,-13 1-15,14-1 16,-14 0 0,0-13-16,0 13 15,0 1-15,14-1 16,-14 0-16,13 1 16,-13-1-16,0-13 93,28 13-93,-28 0 16,0 1 0,0-1 187,0 0-188,13 14-15,1-13 16,-1 13-16,1 0 16,0 0-1,-1 0 32,15 0-31</inkml:trace>
          <inkml:trace contextRef="#ctx0" brushRef="#br0" timeOffset="1264.0836">2007 260 0,'0'259'266</inkml:trace>
          <inkml:trace contextRef="#ctx0" brushRef="#br0" timeOffset="3479.423">2021 382 0,'0'14'62,"14"-14"-15,-1 0-31,1 0-1,0 0-15,13 0 16,-13 0 0,-1 0-16,1 0 15,0 0-15,-1 0 63,1-14-48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8:42:19.27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C16B86C-5AB4-468B-BA5F-3308F3FD7D91}" emma:medium="tactile" emma:mode="ink">
          <msink:context xmlns:msink="http://schemas.microsoft.com/ink/2010/main" type="writingRegion" rotatedBoundingBox="14252,10177 17504,10515 17391,11605 14139,11268"/>
        </emma:interpretation>
      </emma:emma>
    </inkml:annotationXML>
    <inkml:traceGroup>
      <inkml:annotationXML>
        <emma:emma xmlns:emma="http://www.w3.org/2003/04/emma" version="1.0">
          <emma:interpretation id="{DA6F3A76-9C2E-42A9-ADC5-ED7DC967F92B}" emma:medium="tactile" emma:mode="ink">
            <msink:context xmlns:msink="http://schemas.microsoft.com/ink/2010/main" type="paragraph" rotatedBoundingBox="14252,10177 17504,10515 17391,11605 14139,11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9E4461-A1B5-412E-BC3E-D5B4E2D4ED98}" emma:medium="tactile" emma:mode="ink">
              <msink:context xmlns:msink="http://schemas.microsoft.com/ink/2010/main" type="line" rotatedBoundingBox="14252,10177 17504,10515 17391,11605 14139,11268">
                <msink:destinationLink direction="with" ref="{A9DA73EF-E36C-419A-8AF9-C3B70E5B5C4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D383E5C-B99A-4910-8D9A-8AC36C3C71DF}" emma:medium="tactile" emma:mode="ink">
                <msink:context xmlns:msink="http://schemas.microsoft.com/ink/2010/main" type="inkWord" rotatedBoundingBox="14229,10396 16415,10623 16324,11495 14139,11268"/>
              </emma:interpretation>
              <emma:one-of disjunction-type="recognition" id="oneOf0">
                <emma:interpretation id="interp0" emma:lang="en-US" emma:confidence="0">
                  <emma:literal>PIM</emma:literal>
                </emma:interpretation>
                <emma:interpretation id="interp1" emma:lang="en-US" emma:confidence="0">
                  <emma:literal>PTYM</emma:literal>
                </emma:interpretation>
                <emma:interpretation id="interp2" emma:lang="en-US" emma:confidence="0">
                  <emma:literal>TTM</emma:literal>
                </emma:interpretation>
                <emma:interpretation id="interp3" emma:lang="en-US" emma:confidence="0">
                  <emma:literal>PTTM</emma:literal>
                </emma:interpretation>
                <emma:interpretation id="interp4" emma:lang="en-US" emma:confidence="0">
                  <emma:literal>PTNM</emma:literal>
                </emma:interpretation>
              </emma:one-of>
            </emma:emma>
          </inkml:annotationXML>
          <inkml:trace contextRef="#ctx0" brushRef="#br0">2965 2919 416 0,'0'0'0'16,"0"0"-58"-16,0 0 58 16,0 0 48-16,0 0-3 15,0 0-27-15,0 0-18 16,0 0 0-16,0 0-1 16,0 0 1-16,0 0-1 15,0 0-6-15,0 11 7 16,-6 9 16-16,0 9-5 15,-1 2-2-15,7 4 7 16,-3 1-15-16,3 1 18 0,0 2-19 16,0 4 2-16,-3 2 3 15,0-3-5-15,-7 1 0 16,4-7 15-16,-3-5-8 16,-1-8 12-16,4-6-6 15,0-2-2-15,-1-4 14 16,1 1-12-16,0-5-2 15,2-1-6-15,-2 3-5 16,3-3-2-16,3-1-24 16,-3 1-14-16,3-3 15 15,-3 2-11-15,3-5 6 16,-3 0 20-16,-1 0-6 0,-2 0 16 16,3-2-68-1,-3-18-49-15,6-28 18 0,-4 5-30 16</inkml:trace>
          <inkml:trace contextRef="#ctx0" brushRef="#br0" timeOffset="-1961.2805">1214 2755 41 0,'0'0'108'16,"0"0"-81"-16,0 0 11 15,0 0 15-15,0 0-31 16,0 0-22-16,0 0-12 15,0 0 12-15,36 0 0 16,-23 0 0-16,-7 0 0 16,1 0 0-16,-7 0-9 0,0 0 9 15,0 0 0-15,0 0 0 16,0 0 25-16,0 0-7 16,0 0 8-16,0 0-13 15,0 0-13-15,0 0 9 16,0 0 4-16,3 0 7 15,6 0 3-15,-2 0-22 16,5 0 12-16,-2-2-6 16,2-2-6-16,-5 2 27 15,-4-1-8-15,0 3 16 16,-3 0 10-16,0 0-23 0,0 0-1 16,3 0-21-1,0 0-1-15,10-4 5 0,3-1-4 16,6 3-1-16,3-4 9 15,3 0-9-15,-2 4-1 16,-1 2 1-16,-6 0-2 16,0 0 2-16,-3 0 0 15,-2 0 0-15,2 0 16 16,0 0-16-16,3 0 7 16,3 0-7-16,0 0 0 15,0 0-3-15,3 2 3 16,1 4-8-16,-4 0 7 15,3 1-12-15,-6 2 1 16,-3 3-9-16,-5-1 8 16,0 1 13-16,-8-2 0 0,-1 5 1 15,-2-7 21-15,0 1-3 16,0 1 8-16,0-1-7 16,-5 3-13-16,-8-1 10 15,-1-2-17-15,3 3 0 16,-2-7 0-16,4 0-8 15,-4 1 8-15,1 0-1 16,-7 2 1-16,-4 3 3 16,-5 3 4-16,-3 4 11 15,-4 1 19-15,0-1-12 16,5-4 8-16,3-3-9 16,13-4-11-16,1-2 15 15,10-5-17-15,0 3 4 0,3-3-2 16,0 0-13-16,0 0-7 15,0 0-5-15,0 0 5 16,0 0 6-16,0 0 2 16,-7 0-1-16,1 0 1 15,-5 0 1-15,0 0-2 16,5 1 1-16,-1-1-1 16,1 0 11-16,6 0-10 15,0 0 6-15,0 0-3 16,0 0-4-16,0 0-20 15,3 0-46-15,19-9-90 16,0 2-91-16,-6 1-160 0</inkml:trace>
          <inkml:trace contextRef="#ctx0" brushRef="#br0" timeOffset="-4376.2341">1351 2868 153 0,'0'0'232'0,"0"0"-168"16,0 0-58-16,0 0 4 15,0 0 8-15,0 0-5 16,0-15-13-16,0 15-2 16,0-5-15-16,0 5 17 15,0 0 0-15,0 0 1 0,0 0 32 16,0 0 2 0,0 0 8-16,0 0 31 0,0 0-38 15,0 0-3-15,0 0-23 16,0 0-4-1,0 0-12-15,0 0 2 0,0 0-22 16,0 6 6-16,4 6 1 16,5 7 17-16,-3 1 1 15,1 5-3-15,-4 1 4 16,-3 4 1-16,0 2 12 16,0 5 9-16,0-1 1 15,-10 2-3-15,-2 1 3 16,-1 4-23-16,0 2 17 15,1 4-17-15,-1 2 0 16,4 0 0-16,2-4-6 16,1-6-7-16,3-14 0 0,0-9-5 15,0-7 12-15,3-5-16 16,0-6 9-16,0 0 13 16,0 0-29-16,0 0-8 15,0-17-25-15,0-15-80 16</inkml:trace>
          <inkml:trace contextRef="#ctx0" brushRef="#br0" timeOffset="-678.9802">2066 2930 15 0,'0'0'83'16,"0"0"-2"-16,0 0-25 15,0 0-12-15,0 0-5 16,0 0 17-16,0 0-1 15,9 0-18-15,7 0 18 16,6 0-16-16,2 0-23 16,11 0 5 15,0-5-21-31,-1-3 0 0,1-1 0 0,-10 0-6 0,-2 8 5 47,-11 1-8-47,-2 0 9 0,-7 0-6 0,-3 0 5 0,0 0 1 0,0 0 0 0,3 0 0 15,-3 0 0-15,3 0 0 16,-3 0-9-16,3 0-7 16,4 0-47-16,-1 0-48 15,0-4-117-15</inkml:trace>
          <inkml:trace contextRef="#ctx0" brushRef="#br0" timeOffset="-1131.7221">2082 3285 104 0,'0'0'159'0,"0"0"-77"0,0 0-32 16,0 0-8-16,0 0-20 15,0 0-15-15,0 0-7 16,0-6-21-16,0 6 12 16,0 0 8-16,0 0 1 15,6 0 17-15,-3-3-3 16,3 1 16-16,4-2-4 16,-1 2-25-16,7 2 0 15,3-3-1-15,2 0 0 16,4 3-1-16,7 0 0 15,-4 0-6-15,4 0-7 16,-1 0-12-16,-2 0 0 16,-7 0-12-16,-10 0-12 15,-2 0 2-15,-7 3-15 16,-3 0 1-16,0-1 34 0,0-2 19 16,0 0 8-16,0 0-11 15,-3 0-126-15</inkml:trace>
          <inkml:trace contextRef="#ctx0" brushRef="#br0" timeOffset="729.0987">2833 2986 61 0,'0'0'68'0,"0"0"25"15,0 0-15-15,0 0-10 16,0 0-28-16,0 0-28 16,0 0-2-16,88-21-9 0,-63 21 1 15,1 8-2-15,-4 13-6 16,-8 1 6-16,0 2-2 16,-4 3 2-16,-1-4 0 15,-6-4 1-15,4-5 0 16,-4-2 10-16,3-11-4 15,-4 7 15-15,1-8-3 16,8 2-18-16,-6-2 25 16,9 4-20-16,-3-4-4 15,2 0-2-15,1 0 0 16,-6 0 0-16,1 0 0 16,-2 0 1-16,2-6 14 15,4-9-15-15,0-2 2 0,-1-5 11 16,1-1-13-1,-1-5 0-15,1-1-1 0,-4 0 1 16,1 1 16-16,-4 5-9 16,-3 7 8-16,-3 5 2 15,4 6-17-15,-4 1 7 16,0 4-7-16,0 0-9 16,3 0 8-16,0 0-25 15,0 0-4-15,3 0 14 16,4 0 6-16,-4 9 10 15,0 10 0-15,-2 3 13 16,-4 7 35-16,0 2 11 0,0 1 11 16,0-1 8-1,0-3-49-15,0 0-13 0,0-1-16 16,0-3-5-16,0 2 3 16,0-1-11-16,6 3 0 15,3 6 11-15,1 0-16 16,-4 1 18-16,-6 1-1 15,0 4-6-15,0-6 7 16,0-3 0-16,-6-6 0 16,-4-7-1-16,1-5-3 15,3-1-3-15,2-6-11 16,1-1-41-16,3-5-28 16,0 0-64-16,0 0-77 15</inkml:trace>
        </inkml:traceGroup>
        <inkml:traceGroup>
          <inkml:annotationXML>
            <emma:emma xmlns:emma="http://www.w3.org/2003/04/emma" version="1.0">
              <emma:interpretation id="{24B0E91F-43A3-4DA6-8F42-F4E495573CB6}" emma:medium="tactile" emma:mode="ink">
                <msink:context xmlns:msink="http://schemas.microsoft.com/ink/2010/main" type="inkWord" rotatedBoundingBox="16777,10439 17504,10515 17424,11281 16697,11206"/>
              </emma:interpretation>
              <emma:one-of disjunction-type="recognition" id="oneOf1">
                <emma:interpretation id="interp5" emma:lang="en-US" emma:confidence="0">
                  <emma:literal>W</emma:literal>
                </emma:interpretation>
                <emma:interpretation id="interp6" emma:lang="en-US" emma:confidence="0">
                  <emma:literal>w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,</emma:literal>
                </emma:interpretation>
                <emma:interpretation id="interp9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2169.3304">3802 2959 78 0,'0'0'146'0,"0"0"7"0,0 0-22 0,0 0-16 0,0 0-31 0,0 0-6 0,0 0-20 16,-3-15-48-16,3 15-10 16,-4 0-11-16,4 0-12 0,0 0 7 15,0 0-29 1,0 18 8-16,-3 5 36 0,-3 2 1 16,3 4 9-16,-4-1-9 15,-2-5 0-15,3-1 11 16,-4 1 8-16,1 2 20 15,-1 1-9-15,1 2-29 16,4 0-1-16,0-2 0 16,5 2-11-16,0-3 10 15,0 4-6-15,10-4-32 16,9-3 1-16,0 1 19 16,0-2 19-16,-4-5-7 15,1-2-14-15,-6-3 19 16,-4-5-8-16,0 1-6 15,-3-7 16-15,1 0-10 0,-4 0 8 16,6 0 1-16,0 0-9 16,10-16 10-16,6-6-21 15,3-12-24-15,4-3 13 16,-1-2 5-16,-9 2 17 16,-3 1-12-16,-11 4 18 15,-2 4 2-15,-3 3 2 16,0 2 0-16,0 8 5 15,0 8-3-15,-3-1 29 16,0 8-6-16,1 0-25 16,2 0 0-16,-3 0-8 15,3 0 6-15,0 8 2 16,0 11-7-16,0 0 7 0,0 1-8 16,8 1 1-16,-5-2 7 15,5 1 0-15,-5 0 15 16,-1-2 24-16,1-3-5 15,0 2-12-15,-3-4-21 16,3-6-1-16,4 2 5 16,-1-6-5-16,3-1-3 15,7 4-3-15,3-1 6 16,3 4 0-16,4 2-2 16,2 4 2-16,-3 5 2 15,-3-4-1-15,-3-1-1 16,-3-3 13-16,-3-5-6 15,-4-1 15-15,1-6-5 0,1 0 0 16,6 0 1-16,-1 0-12 16,5-19-6-16,1-6-2 15,0-7-14-15,-3 1 7 16,-3-3-10-16,-4 0-2 16,-5-3 20-16,-7 1 1 15,0-2 17-15,0 2-7 16,-19 2 2-16,-7-3 40 15,4 3-32-15,-3-3-20 16,6 3 16-16,0 0 0 16,8 0-14-16,0 2-2 15,9 2-4-15,2 4-2 0,0 3-7 16,0 6-17 0,0 3 19-16,8 6-7 0,0 6 8 15,-5 2 2-15,-3 0-29 16,0 0 9-16,0 10 10 15,0 10-14-15,-19 16-14 16,-9-4-96-16,-1-10-243 0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3:34.26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CCF112-BBA4-4A8A-B06E-003D35661B25}" emma:medium="tactile" emma:mode="ink">
          <msink:context xmlns:msink="http://schemas.microsoft.com/ink/2010/main" type="inkDrawing" rotatedBoundingBox="26178,9995 31633,11495 31025,13704 25570,12203" semanticType="callout" shapeName="Other">
            <msink:sourceLink direction="with" ref="{8831A9CD-FA5D-4B1A-A2ED-F5DF11330403}"/>
          </msink:context>
        </emma:interpretation>
      </emma:emma>
    </inkml:annotationXML>
    <inkml:trace contextRef="#ctx0" brushRef="#br0">0 0 0,'0'27'62,"0"-13"-46,0 0-16,0 13 16,0 14-16,0-14 15,0 42-15,0-42 16,0 14-16,0-14 15,0 14 1,0 14-16,0-14 16,0 13-16,0-13 15,0 41-15,0-27 16,0 27-16,0 0 16,0 0-16,0 0 15,0 0-15,0 0 16,0 0-16,0-1 15,0 1-15,0 0 16,0-27-16,0 0 16,0-14-16,0-14 15,0 41-15,0-41 16,0 14-16,0-13 16,0 40-16,0-41 15,0 28-15,0 13 16,0-13-16,0-28 15,0 14-15,0 14 16,0-14-16,0-28 16,0 15-16,0-1 93,0-13-61,0-1-1,14-13-31,-1 0 16,1 0-16,27 14 15,14-14-15,68 41 16,27-14-16,0 28 15,41-28-15,0 0 16,69-27-16,-42 0 16,28 0-16,-27 0 15,-1 0-15,1 0 16,-28 0-16,-41 0 16,-41 0-16,-54 0 15,-14 0-15,-27 0 16,-1 0-16,28 0 15,-14 0-15,14 0 16,41 0-16,-27 0 16,54 0-16,1 0 15,12 0 1,15 0-16,54 0 16,-13 0-16,-28 0 15,-41 0-15,14 0 16,-41 0-16,-27 0 15,-28 0-15,14-27 16,0 27-16,-14-13 16,14 13-16,0-28 15,-14 15-15,14 13 16,-27-14-16,0 14 16,-1 0-16,28 0 15,-27 0 1,0 0-16,-1 0 15,1 0-15,13 0 16,1 0-16,13 0 16,13 0-16,-13-14 15,-14-13-15,14 27 16,-27-14-16,-14 1 172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3:37.31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31A9CD-FA5D-4B1A-A2ED-F5DF11330403}" emma:medium="tactile" emma:mode="ink">
          <msink:context xmlns:msink="http://schemas.microsoft.com/ink/2010/main" type="inkDrawing" rotatedBoundingBox="26967,7880 32961,10069 32091,12453 26097,10263" shapeName="Other">
            <msink:destinationLink direction="with" ref="{00CCF112-BBA4-4A8A-B06E-003D35661B25}"/>
          </msink:context>
        </emma:interpretation>
      </emma:emma>
    </inkml:annotationXML>
    <inkml:trace contextRef="#ctx0" brushRef="#br0">0 237 0,'0'-14'0,"13"14"156,1 0-156,0 0 15,-1 0-15,42 0 16,0 0-16,54 0 16,-27 0-16,27 0 15,0 0-15,-27 0 16,0 0-16,-14 0 16,-13 0-16,0 0 15,-1 0-15,-13 0 16,14 0-16,0 0 15,-15 0-15,15 0 16,-14 0-16,14 0 16,27 0-16,-28 0 15,55 0-15,14 0 16,-41 0-16,28 0 16,-28 0-1,-28 0-15,28 0 0,0 0 16,-27 0-16,27 0 15,0 0-15,-1 0 16,1 0-16,-27 0 16,13 0-1,-13 0-15,0 0 16,-15 0-16,15 0 16,-28 0-16,42 0 15,-42 0-15,41 0 16,-13 0-16,0 0 15,26 0-15,29 0 16,-28 0-16,0 0 16,0 0-16,-28 0 15,14 0-15,-13 0 16,-28 0-16,14 0 16,0 0-16,-27 0 15,13 0-15,28 0 16,13 0-16,14 0 15,27 0-15,1 0 16,-1 0-16,0 0 16,-27 0-16,0 0 15,-14 0-15,-40 0 16,-15 0-16,1 0 78,27 0-62,-27 0-16,-1 0 15,42 0-15,-28 0 16,41 0-16,14 0 16,-27 0-16,27 0 15,0 0-15,-28 0 16,-13 0-16,-13 0 15,-1 0 157,-13 14-156,-1-14-16,-13 14 16,14-1-1,-14 1-15,14 27 16,13 0-16,-27 14 15,41-1-15,-27 15 16,13 12-16,-27-26 16,14 27-16,-14 0 15,0 27-15,0-27 16,0 0-16,0-27 16,13-14-16,-13 0 15,28-14-15,-28 0 16,0 1-16,0-15 15,0 1-15,0 27 16,0-14-16,0 14 16,0-14-16,0-13 15,0 27-15,0-14 16,0 14-16,0 0 16,0-13-16,0 13 15,0-28-15,0 1 16,0 13-16,0 1 15,0-15 1,0 28-16,0 0 0,0 14 16,0 13-1,0-13-15,0-28 0,0 14 16,0 0 0,0-27-1,0-1-15,0 1 16,0 13-16,0 0 15,0-13-15,0 0 16,0-1-16,0 15 16,0 13-16,0-14 15,0 41-15,0-40 16,0 13-16,0-14 16,0 14-16,13 0 15,-13-14-15,0 14 16,0-27-16,0-1 15,0 28-15,0-27 16,0 13-16,0-13 16,0 27-16,0-27 15,0 13-15,0-13 16,0-1 0,0 15 30,0-15 33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2:34.8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67E079-312E-4B3C-A883-D2C77008049F}" emma:medium="tactile" emma:mode="ink">
          <msink:context xmlns:msink="http://schemas.microsoft.com/ink/2010/main" type="inkDrawing" rotatedBoundingBox="18749,12318 20402,12398 20399,12460 18746,12379" semanticType="underline" shapeName="Other">
            <msink:destinationLink direction="with" ref="{51B32759-2CA3-4974-B849-6F882B8CCBC4}"/>
          </msink:context>
        </emma:interpretation>
      </emma:emma>
    </inkml:annotationXML>
    <inkml:trace contextRef="#ctx0" brushRef="#br0">1092-765 0,'14'0'812,"0"0"-796,-1 0 15,15 0-15,-15 0-1,1 0-15,0 0 16,-1 0-16,1 0 15,27 0 48,-27 0-47,-1 0-1,1 0-15,-1 0 16,1 0-16,13 28 15,-13-15 32,0-13-31,-1 0 0,1 0-1,0 0-15,-1 14 16,1-14-16,13 14 15,-13-14-15,0 0 79,-1 0-64,1 0-15,0 0 16,-1 0-16,15 0 15,-15 0-15,1 0 16,0 0-16,-1 0 63,1 0-48,0 0-15,13 0 16,-13 0-16,-1 0 15,1 0-15,13 0 16,0 0-16,-13 0 16,0 0 46,-1 0-62,1 0 16,0 0-16,-1 0 15,1 0-15,13 0 16,-13 0 47,0 0-48,-1 0-15,1 0 16,0 0-16,-1 0 15,15 0-15,-15 0 16,1 0-16,0 0 16,-1 0-16,1 0 31,0 0-15,13 0-16,-13 0 15,-1 0-15,1 0 16,-1 0-1,1 0-15,27 13 16,-27-13-16,13 0 16,-13 0-16,13 0 15,-13 0 1,-1 0 0,1 0-1,0 0-15,-1 0 16,1 0-16,27 0 15,-14 0-15,14 0 16,0 0-16,-14 0 16,14 0-16,-27 0 15,0 0 48,-1 0-63,1 0 15,0 0-15,13 0 110,-13 0-79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2:22.96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673699-EA30-428B-9A4D-15E859B13971}" emma:medium="tactile" emma:mode="ink">
          <msink:context xmlns:msink="http://schemas.microsoft.com/ink/2010/main" type="inkDrawing" rotatedBoundingBox="17015,12482 17280,12178 17454,12330 17189,12634" semanticType="callout" shapeName="Other">
            <msink:sourceLink direction="with" ref="{1C25788D-EC30-4961-9EA9-A8FCEB9755D5}"/>
          </msink:context>
        </emma:interpretation>
      </emma:emma>
    </inkml:annotationXML>
    <inkml:trace contextRef="#ctx0" brushRef="#br0">-328-860 0,'0'-14'281,"-14"14"-249,1 0-17,-1 0 1,14 14 0,-13-14-1,-15 13 1,15 1-1,-1-14-15,0 27 16,1-13-16,-1 13 16,14-13-1,-27 0-15,13 13 47,0-27 47,1 14-94,-1-1 16,0 1-1,14 0 1,-13-14-16,13 13 15,-28-13 329,28 14-297,-13-14-31,13 27-16,27-27 15,-13 0-15,-1 0 16,1 0-16,0 0 16,-1 0-1,1 0-15,-14 14 16,27 0 234,-13-14-235,0 0-15,-1 0 16,1 0 0,0 0 46,-1 0-31,15 0-31,-15 0 329,-13-14-298,0-13-31,14 13 15,-14 0-15,0 1 16,0-1 0,0 0-16,0 1 15,0-15-15,0 15 16,0-1-16,0 0 16,0 1-16,0-1 15,0 0 1,0 1 62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2:18.54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B32759-2CA3-4974-B849-6F882B8CCBC4}" emma:medium="tactile" emma:mode="ink">
          <msink:context xmlns:msink="http://schemas.microsoft.com/ink/2010/main" type="inkDrawing" rotatedBoundingBox="17056,12359 18585,12392 18584,12430 17055,12397" semanticType="callout" shapeName="Other">
            <msink:sourceLink direction="with" ref="{BE67E079-312E-4B3C-A883-D2C77008049F}"/>
            <msink:sourceLink direction="with" ref="{1C25788D-EC30-4961-9EA9-A8FCEB9755D5}"/>
          </msink:context>
        </emma:interpretation>
      </emma:emma>
    </inkml:annotationXML>
    <inkml:trace contextRef="#ctx0" brushRef="#br0">-587-710 0,'-14'0'469,"28"0"-376,-1 0-77,1 0 46,0 0-62,13 0 16,-13 0 0,-1 0 46,1 0-46,0 0-1,-1 0 1,1 0 15,13 0 1,-13 0-17,0 0-15,-1 0 16,1 0-1,-1 0 32,1 0-15,0 0-17,13 0-15,-13 0 16,-1 0-16,1 0 15,0 0-15,-1 0 32,1 0 15,13 0-32,-13 0 1,0 0-16,-1 0 47,1 0-32,0 0 1,-1 0 0,15 0-16,-15 0 15,1 0-15,0 0 16,-1 0-16,1 0 78,0 0-78,13 0 16,-14 0-16,1 0 15,0 0 1,-1 0-1,1 0 1,0 0 0,-1 0 15,15 0-15,-15 0-16,1 0 15,0 0 1,-1 0 15,1 0 0,0 0-31,13 0 16,-13 0 0,-1 0-16,1 0 15,0 0-15,-1 0 31,1 0 1,13 0-32,-13 0 15,0 0-15,-1 0 16,1 0 0,0 0-16,-1 0 15,14 0 16,-13 0-15,0 0 0,-1 0 31,1 0-32,0 0-15,-1 0 31,1 0-15,-14 14-16,27-14 0,-13 0 125,0 0-125,-1 0 234,1 13-218,0-13-16,-1 0 16,15 14-16,-15-14 15,1 0-15,13 0 16,-13 0-16,13 0 16,1 0-16,-15 0 46,1 0-46,0 0 16,13 0-16,-14 0 63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4:28.6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0A343F9-DC1D-48DC-96A9-B13D8D0BF5DF}" emma:medium="tactile" emma:mode="ink">
          <msink:context xmlns:msink="http://schemas.microsoft.com/ink/2010/main" type="inkDrawing" rotatedBoundingBox="18784,15387 24870,16872 24267,19340 18181,17855" shapeName="Other">
            <msink:destinationLink direction="with" ref="{1051E007-74B6-428D-9B7E-0F11E52A3CF1}"/>
          </msink:context>
        </emma:interpretation>
      </emma:emma>
    </inkml:annotationXML>
    <inkml:trace contextRef="#ctx0" brushRef="#br0">67 0 0,'0'14'140,"-13"0"-140,13 27 32,0-28-32,0 15 15,0-1-15,0 0 16,0-13-16,0 27 15,0-28-15,0 15 16,0 13-16,0-14 16,0 14-16,0 14 15,0-14-15,0-14 16,13-13 0,-13 13-16,0 0 15,0-13 1,0-1-16,0 1 15,0 13-15,0-13 16,0 0-16,0 13 16,0 14-16,0 14 15,0-14-15,0 13 16,0-13-16,0-13 16,0 12-16,0-12 15,0 13-15,0-14 16,0-13-16,0 27 15,0-28 1,0 15-16,0 13 0,0-28 16,0 28-1,0-13-15,0 13 16,0-14-16,0 14 16,0-28-16,0 15 15,0-15-15,0 28 16,0-27-16,0 13 15,0 14-15,0 0 16,0-13-16,0 26 16,0-13-16,0 14 15,0 13-15,0-13 16,0 27-16,0-28 16,0 1-16,0 13 15,0-13-15,0-28 16,0 14-16,0 0 15,0-27 1,0-1-16,0 1 16,0 13-16,0-13 15,0 13-15,0 1 16,0-15-16,0 28 16,0-13-16,0-15 15,14 1 141,0 13-156,-1-27 16,15 0 0,-15 0-16,1 0 15,0 0-15,-1-13 16,28 13-16,-27 0 16,13 0-16,14 0 15,14 0-15,-1 0 16,15 0-16,-15 0 15,1 0-15,0 0 16,13 0-16,-41 0 16,14 0-16,-14 0 15,-13 0-15,27 0 16,-27 0-16,-1 0 16,28 0-1,-13 0-15,26 0 16,28 0-16,-14 0 15,14 0-15,-54 0 16,40-14-16,-54 14 16,13-14-16,-13 14 15,27 0-15,-28 0 16,15-27-16,12 27 16,15 0-16,0 0 15,27 0-15,0 0 16,0 0-16,-14 0 15,-14 0-15,-13 0 16,-13 0-16,13 0 16,-28 0-16,1 0 15,0 0-15,27-14 16,-28 14-16,1-13 16,13 13-16,14 0 15,-27 0-15,0 0 16,-1 0-16,1 0 15,13 0-15,-13 0 16,-1 0-16,1 0 16,0 0-1,13 0-15,14 0 16,0 0-16,14 0 16,-1 0-16,28-14 15,0 14-15,0 0 16,27 0-16,-27 0 15,28 0-15,-29 0 16,1 0-16,-27 0 16,13 0-16,-40 0 15,13 0-15,-28 0 16,1 0-16,0 0 16,-1 0-16,1 0 15,13 0-15,0 0 16,14 0-16,14 0 15,0 0-15,-1 0 16,15 0-16,-42 0 16,41 0-16,-41 0 15,14 0-15,-13 0 16,13 0-16,-28 0 16,15 0-16,13 0 15,13 0-15,1 0 16,13 0-16,-13 0 15,-1 0 1,15 0-16,-15 0 16,28 0-16,-27 0 15,0 0-15,13 0 16,-14 0-16,-26 0 16,13 0-16,0 0 15,-28 0-15,1 0 16,0 0-16,13 0 15,14 0-15,14 0 16,26 0-16,1 0 16,0 0-16,0-27 15,41-1-15,-41 15 16,-14-15 0,-40 15 30,-15 13-46,15-14 16,-28 0 156,0-13-172,0 13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2:28.55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56969D-6914-42C9-AC69-B7613C3BE0E8}" emma:medium="tactile" emma:mode="ink">
          <msink:context xmlns:msink="http://schemas.microsoft.com/ink/2010/main" type="writingRegion" rotatedBoundingBox="17826,12593 18585,13030 18166,13757 17407,13320"/>
        </emma:interpretation>
      </emma:emma>
    </inkml:annotationXML>
    <inkml:traceGroup>
      <inkml:annotationXML>
        <emma:emma xmlns:emma="http://www.w3.org/2003/04/emma" version="1.0">
          <emma:interpretation id="{F8BDD3B6-3DA9-4C4D-89E0-553AC1B9EEAE}" emma:medium="tactile" emma:mode="ink">
            <msink:context xmlns:msink="http://schemas.microsoft.com/ink/2010/main" type="paragraph" rotatedBoundingBox="17826,12593 18585,13030 18166,13757 17407,13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D11606-9DF8-4ED7-8C79-E7FED6F3A69B}" emma:medium="tactile" emma:mode="ink">
              <msink:context xmlns:msink="http://schemas.microsoft.com/ink/2010/main" type="inkBullet" rotatedBoundingBox="18271,12849 18318,12876 18270,12959 18223,12931"/>
            </emma:interpretation>
            <emma:one-of disjunction-type="recognition" id="oneOf0">
              <emma:interpretation id="interp0" emma:lang="en-US" emma:confidence="1">
                <emma:literal>\</emma:literal>
              </emma:interpretation>
              <emma:interpretation id="interp1" emma:lang="en-US" emma:confidence="0">
                <emma:literal>.</emma:literal>
              </emma:interpretation>
              <emma:interpretation id="interp2" emma:lang="en-US" emma:confidence="0">
                <emma:literal>,</emma:literal>
              </emma:interpretation>
              <emma:interpretation id="interp3" emma:lang="en-US" emma:confidence="0">
                <emma:literal>`</emma:literal>
              </emma:interpretation>
              <emma:interpretation id="interp4" emma:lang="en-US" emma:confidence="0">
                <emma:literal>'</emma:literal>
              </emma:interpretation>
            </emma:one-of>
          </emma:emma>
        </inkml:annotationXML>
        <inkml:trace contextRef="#ctx0" brushRef="#br0">437 300 0,'14'0'78,"-1"0"-47,-13 14-15,0 0-16,0-1 15,0 1 1,0 0 0,0 27-16,0-28 15,0 1-15,0 0 16,0-1-16,0 1 16,0 13-16,0-13 15,0 0-15,14-1 78,-1-13-46,1 0-1,0 0-16,13 0-15,-13-13 16,-14-1-16,13 14 16,1-27-16,0 13 15,-14 0-15,13 1 16,1-1-16,-14 0 16,27 1-1,-13-15 16,-14 15-31,14-1 16,-14 0 0,13 1-16,1-1 15,-14 0-15,0 1 16</inkml:trace>
      </inkml:traceGroup>
      <inkml:traceGroup>
        <inkml:annotationXML>
          <emma:emma xmlns:emma="http://www.w3.org/2003/04/emma" version="1.0">
            <emma:interpretation id="{13C20165-ACB6-432D-97CA-159DE2081E85}" emma:medium="tactile" emma:mode="ink">
              <msink:context xmlns:msink="http://schemas.microsoft.com/ink/2010/main" type="line" rotatedBoundingBox="17667,12870 18425,13307 18166,13757 17407,13320"/>
            </emma:interpretation>
          </emma:emma>
        </inkml:annotationXML>
        <inkml:traceGroup>
          <inkml:annotationXML>
            <emma:emma xmlns:emma="http://www.w3.org/2003/04/emma" version="1.0">
              <emma:interpretation id="{1C25788D-EC30-4961-9EA9-A8FCEB9755D5}" emma:medium="tactile" emma:mode="ink">
                <msink:context xmlns:msink="http://schemas.microsoft.com/ink/2010/main" type="inkWord" rotatedBoundingBox="17667,12870 18425,13307 18166,13757 17407,13320">
                  <msink:destinationLink direction="with" ref="{25205DE2-3E42-4CF0-BE8E-170EF2A26D80}"/>
                  <msink:destinationLink direction="with" ref="{C3673699-EA30-428B-9A4D-15E859B13971}"/>
                  <msink:destinationLink direction="with" ref="{51B32759-2CA3-4974-B849-6F882B8CCBC4}"/>
                </msink:context>
              </emma:interpretation>
              <emma:one-of disjunction-type="recognition" id="oneOf1">
                <emma:interpretation id="interp5" emma:lang="en-US" emma:confidence="0">
                  <emma:literal>IV</emma:literal>
                </emma:interpretation>
                <emma:interpretation id="interp6" emma:lang="en-US" emma:confidence="0">
                  <emma:literal>in</emma:literal>
                </emma:interpretation>
                <emma:interpretation id="interp7" emma:lang="en-US" emma:confidence="0">
                  <emma:literal>TV</emma:literal>
                </emma:interpretation>
                <emma:interpretation id="interp8" emma:lang="en-US" emma:confidence="0">
                  <emma:literal>IU</emma:literal>
                </emma:interpretation>
                <emma:interpretation id="interp9" emma:lang="en-US" emma:confidence="0">
                  <emma:literal>TW</emma:literal>
                </emma:interpretation>
              </emma:one-of>
            </emma:emma>
          </inkml:annotationXML>
          <inkml:trace contextRef="#ctx0" brushRef="#br0" timeOffset="-4192.5498">0 0 0,'0'27'140,"0"-13"-124,0 0-16,0-1 16,0 1-16,0 27 15,0-27-15,0 13 16,0-13-16,0 27 16,0-28-16,0 1 15,0 0 1,0-1 15,0 1-15,0 13-16,0-13 15,0-1 1,0 1-16,0 0 16</inkml:trace>
          <inkml:trace contextRef="#ctx0" brushRef="#br0" timeOffset="-2905.6532">-41-136 0,'14'0'219,"-1"0"-203,1 0-16,0 0 15,-1 0-15,1 0 16,13 0-16,-13 0 16,-1 0-1,56 0 188</inkml:trace>
          <inkml:trace contextRef="#ctx0" brushRef="#br0" timeOffset="1126.7087">614-246 0,'0'28'47,"0"-15"-31,0 1-16,0 0 15,0-1 1,0 1 296,0 0-280</inkml:trace>
          <inkml:trace contextRef="#ctx0" brushRef="#br0" timeOffset="-1785.4147">-41 287 0,'14'0'94,"-1"0"-78,1 0-1,0 0-15,13 0 47,-14 0-16,1 0-15,0 0 0,-1 0-16,1 0 15,0-14 16,13 14-31,-13 0 16,-1 0-16,1 0 16,0 0-16,-1 0 47,1 0 109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4:32.21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51E007-74B6-428D-9B7E-0F11E52A3CF1}" emma:medium="tactile" emma:mode="ink">
          <msink:context xmlns:msink="http://schemas.microsoft.com/ink/2010/main" type="inkDrawing" rotatedBoundingBox="19315,14076 24952,15573 24412,17604 18776,16107" semanticType="callout" shapeName="Other">
            <msink:sourceLink direction="with" ref="{70A343F9-DC1D-48DC-96A9-B13D8D0BF5DF}"/>
          </msink:context>
        </emma:interpretation>
      </emma:emma>
    </inkml:annotationXML>
    <inkml:trace contextRef="#ctx0" brushRef="#br0">0 125 0,'14'-13'141,"-1"-1"-126,1 14-15,-1 0 16,15 0-16,-1 0 16,28 0-16,27 0 15,0 0-15,0 0 16,-1 0-16,1 0 16,0 0-16,0 0 15,28 0-15,40 0 16,-41 0-16,82 0 15,-54 0-15,54 0 16,-14 0-16,-26 0 16,-42 0-16,-41 0 15,-13 0-15,-14 0 16,-28 0-16,1 0 16,13 0-1,-13-13-15,13 13 16,1 0-1,26 0-15,15 0 16,26 0-16,28 0 16,27 0-16,28 0 15,-28 0-15,28 0 16,-28 0-16,-41 0 16,-13-28-16,-42 28 15,1-13 1,-41 13-16,13 0 15,0 0-15,28 0 16,13 0-16,28 0 16,27 0-16,27 0 15,-68 0-15,27 0 16,0 0-16,-27 0 16,-27 0-16,-14 0 15,-14 0-15,-13 0 16,-1 0-16,15 0 15,-15 0-15,1 0 16,0 0-16,-1 0 16,1 0-16,27 0 15,14 0-15,-1 0 16,14 0 0,1 0-16,-28 0 15,0 0-15,-14-14 16,-13-13 171,13 27-171,-27 13 0,0 1-1,0 0 16,0-1-15,0 15-16,0-1 16,0 0-16,0-13 15,0 13 1,0 0-16,0-13 16,0 0-16,0-1 15,0 1-15,0 0 16,0-1-16,0 15 15,0-15-15,0 1 16,0 13 0,0-13-16,0 13 15,0 1-15,0-15 16,0 28-16,0-27 16,0 13-16,0-13 15,0-1-15,0 15 16,0-15-1,0 1 1,0 0 0,0 13-1,0-13 1,0 13 0,0-13-16,0-1 15,0 1-15,0 13 16,0 1-1,0-1-15,0 14 16,0-14-16,0-13 16,0 27-16,0-14 15,0 14-15,0-14 16,0 14-16,0-27 16,0 13-16,0 1 15,0-15 1,0 1-16,0 0 15,0-1-15,0 1 16,0 0-16,0 27 16,0-28-16,0 15 15,0-1-15,0 0 16,0-13-16,0 27 16,0-28-16,0 15 15,0-15-15,0 1 16,0 0-16,0 13 15,0-13 1,0-1-16,0 1 31,0 0-15,0-1-16,0 1 16,0 13-1,0-13-15,0 0 16,0-1-16,0 1 15,0 0 32,0-1-15,0 15-32,0-15 15,-14 1 1,14-1-16,0 1 15,0 27-15,0-27 16,0-1-16,0 1 16,0 0-16,0-1 15,0 1 79,14 0-63,-14 13-31,0-13 16,0-1-16,14 1 16,-14 0-16,13-1 15,-13 1 1,0 13 15,0-13-15,0 0 46,0-1-46,0 1 31,14 0-32,-14-1-15,0 15 94,14-42-63,-14 0-15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43:00.03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EF621C-645E-4863-A556-F2EE4A956D98}" emma:medium="tactile" emma:mode="ink">
          <msink:context xmlns:msink="http://schemas.microsoft.com/ink/2010/main" type="writingRegion" rotatedBoundingBox="19271,15938 21469,16108 21399,17023 19201,16853"/>
        </emma:interpretation>
      </emma:emma>
    </inkml:annotationXML>
    <inkml:traceGroup>
      <inkml:annotationXML>
        <emma:emma xmlns:emma="http://www.w3.org/2003/04/emma" version="1.0">
          <emma:interpretation id="{21D373A8-06FA-4D3C-99EC-B918905D81A9}" emma:medium="tactile" emma:mode="ink">
            <msink:context xmlns:msink="http://schemas.microsoft.com/ink/2010/main" type="paragraph" rotatedBoundingBox="19271,15938 21469,16108 21399,17023 19201,16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C21DD1-E94D-413D-A0B1-C616C31C3CC6}" emma:medium="tactile" emma:mode="ink">
              <msink:context xmlns:msink="http://schemas.microsoft.com/ink/2010/main" type="line" rotatedBoundingBox="19271,15938 21469,16108 21399,17023 19201,16853"/>
            </emma:interpretation>
          </emma:emma>
        </inkml:annotationXML>
        <inkml:traceGroup>
          <inkml:annotationXML>
            <emma:emma xmlns:emma="http://www.w3.org/2003/04/emma" version="1.0">
              <emma:interpretation id="{0B17C3CB-6330-4753-9E26-17FEDBF1BE89}" emma:medium="tactile" emma:mode="ink">
                <msink:context xmlns:msink="http://schemas.microsoft.com/ink/2010/main" type="inkWord" rotatedBoundingBox="19271,15938 21469,16108 21399,17023 19201,16853"/>
              </emma:interpretation>
              <emma:one-of disjunction-type="recognition" id="oneOf0">
                <emma:interpretation id="interp0" emma:lang="en-US" emma:confidence="0">
                  <emma:literal>FWF</emma:literal>
                </emma:interpretation>
                <emma:interpretation id="interp1" emma:lang="en-US" emma:confidence="0.5">
                  <emma:literal>FW =</emma:literal>
                </emma:interpretation>
                <emma:interpretation id="interp2" emma:lang="en-US" emma:confidence="0">
                  <emma:literal>FNE</emma:literal>
                </emma:interpretation>
                <emma:interpretation id="interp3" emma:lang="en-US" emma:confidence="0">
                  <emma:literal>FNF</emma:literal>
                </emma:interpretation>
                <emma:interpretation id="interp4" emma:lang="en-US" emma:confidence="0">
                  <emma:literal>Fine</emma:literal>
                </emma:interpretation>
              </emma:one-of>
            </emma:emma>
          </inkml:annotationXML>
          <inkml:trace contextRef="#ctx0" brushRef="#br0">1707 2991 0,'0'-14'94,"27"14"-63,-27 14 1,0-1-17,0 1-15,0 13 16,0-13-16,0 0 16,0-1-16,0 1 15,0 27-15,0-27 16,0-1-16,0 1 31,0 0-31,0-1 16,0 1-1,0 13-15,0-13 16,0-1-16,0 1 16,0 0-16,0-1 15,0 28 1,0-27-16,0 0 31,0-1-31,0 1 0,0 0 16,0-1-1,0 15-15,0-15 16</inkml:trace>
          <inkml:trace contextRef="#ctx0" brushRef="#br0" timeOffset="1218.0957">1611 2909 0,'0'-14'156,"28"14"-140,-15 0-1,15 0-15,13 0 16,-14 0-16,14 0 15,-14 0-15,-13 0 16,13 0-16,-13 0 16,-1 0-16,15 0 15,-15-14 1,165 14 109</inkml:trace>
          <inkml:trace contextRef="#ctx0" brushRef="#br0" timeOffset="2558.0213">1775 3277 0,'27'0'204,"-13"14"-204,0-14 15,-1 0 1,1 0 46,0 0-46,-1 0-16,15 0 16,-15 0 15,1 0 0,0 0-15</inkml:trace>
          <inkml:trace contextRef="#ctx0" brushRef="#br0" timeOffset="6744.8011">2062 3482 0,'-14'0'156,"14"14"-124,0 0-32,0-1 15,0 1 1,0 13 15,0-13-15,0 0-16,0-1 15,0 1 1,0 0-16,0-1 16,0 15 15,0-15-15,14-13 171,-14-27-93,0 13-79,14 1-15,-14-1 266,13 0-110,15 1-140,-28-1-16,13-13 16,1 13-1,-14 0 16,14 1 188,-14-1-203,0 28 15,0-1-15,0 1-1,0 13-15,0-13 32,0 0-17,0-1 548,0 1-548,13 0-15,-13-1 16,0 15-16,0-15 16,0 1 15,0-1-16,0 1-15,0 0 16,14-1 0,-14 15-16,13-15 15,1 1 110,13-14-109,-13 0-16,0 0 16,-1 0-16,1 0 15,0 0-15,-1 0 16,15 0-16,-15 0 15,1-14-15,0-13 16,-1 13-16,1 1 16,0-1-16,13 0 15,-13 1 1,-1-1-16,-13-13 16,14 13-1,0 1-15,-14-1 16,13 0 93,-13 1-46,0-1-63,0-13 93,0 13-77,0 0-16,0 1 16,0-1 15,0 0-15,0 1 124,0-15-124,0 15-1,0-1 204,0 0-219,14 14 16,27 0-1,-28-13-15,1 13 16</inkml:trace>
          <inkml:trace contextRef="#ctx0" brushRef="#br0" timeOffset="58337.125">3045 3018 0,'0'27'297,"14"-27"-94,-1 0-203,1 0 16,27 0-16,-14 0 15,42-13-15,-15 13 16,1-14-16,13-13 15</inkml:trace>
          <inkml:trace contextRef="#ctx0" brushRef="#br0" timeOffset="60089.0359">3045 3373 0,'137'0'375,"-124"0"-359,15 0-16,-15 0 16,1 0-1,0 0 1,-1 0 31,1 0-16,0 14 0,13-14 16,-13 0-16,-1 0-15,1 0-16,0 0 16,-1 13-16,42-13 15,-1 0-15,15 0 16,13 0-16,-28 0 15,-26 0-15,13 0 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5:15.34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987756-0688-4D2D-9B7E-03FA7F9B774C}" emma:medium="tactile" emma:mode="ink">
          <msink:context xmlns:msink="http://schemas.microsoft.com/ink/2010/main" type="writingRegion" rotatedBoundingBox="11454,4881 24809,4951 24795,7594 11440,7524"/>
        </emma:interpretation>
      </emma:emma>
    </inkml:annotationXML>
    <inkml:traceGroup>
      <inkml:annotationXML>
        <emma:emma xmlns:emma="http://www.w3.org/2003/04/emma" version="1.0">
          <emma:interpretation id="{359FF782-CBDB-459D-98FF-214C3FB41DE4}" emma:medium="tactile" emma:mode="ink">
            <msink:context xmlns:msink="http://schemas.microsoft.com/ink/2010/main" type="paragraph" rotatedBoundingBox="11454,4881 24809,4951 24800,6710 11444,6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3FD8A0-CBDC-46D2-9EDB-6C0CB0EB1915}" emma:medium="tactile" emma:mode="ink">
              <msink:context xmlns:msink="http://schemas.microsoft.com/ink/2010/main" type="line" rotatedBoundingBox="11454,4881 24809,4951 24800,6710 11444,6640"/>
            </emma:interpretation>
          </emma:emma>
        </inkml:annotationXML>
        <inkml:traceGroup>
          <inkml:annotationXML>
            <emma:emma xmlns:emma="http://www.w3.org/2003/04/emma" version="1.0">
              <emma:interpretation id="{EFE89103-8955-4C5A-ABCA-625197C957FE}" emma:medium="tactile" emma:mode="ink">
                <msink:context xmlns:msink="http://schemas.microsoft.com/ink/2010/main" type="inkWord" rotatedBoundingBox="11454,4881 12366,4886 12357,6597 11445,6592"/>
              </emma:interpretation>
              <emma:one-of disjunction-type="recognition" id="oneOf0">
                <emma:interpretation id="interp0" emma:lang="en-US" emma:confidence="0">
                  <emma:literal>Fr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Fu</emma:literal>
                </emma:interpretation>
                <emma:interpretation id="interp3" emma:lang="en-US" emma:confidence="0">
                  <emma:literal>Fs</emma:literal>
                </emma:interpretation>
                <emma:interpretation id="interp4" emma:lang="en-US" emma:confidence="0">
                  <emma:literal>In</emma:literal>
                </emma:interpretation>
              </emma:one-of>
            </emma:emma>
          </inkml:annotationXML>
          <inkml:trace contextRef="#ctx0" brushRef="#br0">1 248 205 0,'0'0'52'0,"0"0"-52"16,0 0-32-16,0 0-41 16,0 0 21-16,32-137 7 15,-12 108 45-15,-3 1 13 16,-1 4-6-16,-6 9 21 15,-5 7 41-15,-5 4-16 16,0 4-14-16,0 0-27 16,0 0-12-16,0 0 0 15,0 0-8-15,0 0 8 16,0 0 14-16,0 0 36 0,0-4 20 16,0 4-8-1,3 0-10-15,-3 0-13 0,0 0-26 16,0 0 0-16,0 0-4 15,0 0-8-15,0 0-2 16,0 0-7-16,0 0-7 16,0 10 15-16,0 11 0 15,0 5 3-15,0 5-3 16,0 0 2-16,0 5 2 16,0 1-3-16,0 1 13 15,0 2 21-15,0 1-15 16,0-3 28-16,6 4-38 0,-6-3-10 15,0 5 26 1,0-1-3-16,0 7 21 16,-9 2-10-16,-6-1-5 0,-1 2-22 15,2-2-5-15,2-2 2 16,4-3 12-16,1 1-15 16,2 0-1-16,2-4 8 15,0-1-8-15,1-3 0 16,-2-2 0-16,4-10 0 15,0-5 11-15,0-10-11 16,0-7 0-16,0 1 18 16,0-6-17-16,0 0 16 15,0 2-17-15,0-2 1 16,0 3 1-16,0 2-2 16,0 0 0-16,0 0 0 0,0 3-10 15,0 0-3 1,0 0-4-16,-3-3-12 0,3-1 16 15,0 0-12-15,0-4 11 16,0 0 5-16,0 0-34 16,0 0-29-16,12-8-36 15,8-8-81-15,3-2-44 0</inkml:trace>
          <inkml:trace contextRef="#ctx0" brushRef="#br0" timeOffset="1335.2963">176 20 38 0,'0'0'76'0,"0"0"-35"16,0 0-33-16,0 0-1 16,0 0 21-16,0 0 32 15,0 0 2-15,-11-2-37 16,8-1-11-16,-3 0-13 0,0 0 0 16,-3 1 14-16,1-1-15 15,-1 2 0-15,1-3 38 16,2 4-18-16,0 0-1 15,3 0-18-15,0 0-1 16,3 0 7-16,0-3-7 16,0 3 0-16,0 0 5 15,0 0-4-15,0 0 55 16,0 0-10-16,0-2-11 16,0 2 4-16,0 0-8 0,0 0 16 15,0 0 0-15,0 0-24 16,0 0 8-16,0 0-19 15,0 0-11-15,0-3 0 16,0 3-1-16,3 0-8 16,9-2-3-16,5-1-28 15,15 1 39-15,6-3 1 16,10-1 12-16,-2 1-13 16,0 0-11-16,-2 3-2 15,-4-1 11-15,-3 1 4 16,3-5-2-16,0 3 0 15,-3-1 1-15,-2-1-2 16,-3 1-4-16,-12 5 5 16,-3 0 0-16,-9 0-18 15,-2 0 17-15,-2 0-15 0,-2 0 14 16,-2 0-5 0,0 0 8-16,0 0-1 0,0 0 0 15,0 0-11-15,0 0 10 16,0 0-8-16,0-2-23 15,8-1-46-15,2-2-122 16,0 1-76-16</inkml:trace>
          <inkml:trace contextRef="#ctx0" brushRef="#br0" timeOffset="2072.7714">-59 897 80 0,'0'0'278'16,"0"0"-186"-16,0 0-76 15,0 0-14-15,0 0 6 16,0 0 15-16,0 0-13 16,37-15-9-16,-21 9-2 15,2 3 2-15,3-2 7 16,-5 3 25-16,-1-1-17 15,-6 1 23-15,-4 0-2 0,-2 2-12 16,2-3 21-16,-1-1-16 16,4 3-7-16,7-2-18 15,5-1-5-15,5 0-6 16,10 1-1-16,2 1-9 16,7-1 14-16,-1 3 2 15,-3 0-16-15,-11 0 9 16,-6 0-10-16,-8 0 17 15,-10 0-1-15,-2 0 1 16,-3 0 3-16,0 0 15 16,0 0 9-16,0 0 6 15,0 0-32-15,0 0-1 16,0 0-1-16,0 0-79 16,0 0-6-16,5 0-21 15,7 0 51-15,0-2 50 0,-1-1-19 16,-2 3-21-16,-9 0-36 15,0 0-58-15</inkml:trace>
          <inkml:trace contextRef="#ctx0" brushRef="#br0" timeOffset="3183.694">394 1294 75 0,'0'0'0'0,"0"0"1"15,0 0 19-15,0 0 70 16,0 0-15-16,0 0 1 15,0 0-43-15,0-9-14 16,0-1-9-16,0 3 5 16,-5 0 60-16,2 6-20 15,3 1-44-15,-2 0 7 16,2 0-17-16,0 0-1 16,0 0 0-16,0 0-18 15,0 1 11-15,-4 13-3 16,4 4-2-16,-3 4 12 15,-2-3 0-15,2 4 1 16,-6-2 14-16,3 0-7 0,1 2 11 16,-4-1-7-1,3 0-5-15,1 1 6 0,1 1-5 16,4-1 5-16,0-2-13 16,0-2-13-16,0-4 13 15,9-6 0-15,6 1 0 16,-2-5 13-16,-1 2-13 15,-2-7-22-15,-2 2 21 16,0-2 2-16,-4 0-1 16,1 0 0-16,-2 0 1 15,-1 0 11-15,5 0-12 16,1 0 2-16,7 0 6 16,-1-2-8-16,2-10 0 0,2 0-16 15,3-1 0 1,-1-5 10-16,3 0-12 0,-3-5 6 15,0-3 3 1,0-3-2-16,-8 2 11 0,-4-3 0 16,-6 1 0-16,2 1 8 15,-4 0 2-15,0 0 10 16,0 2 21-16,0 3-4 16,0 5 20-16,-4 7-5 15,-1 3-42-15,2 3 8 16,1 2-17-16,2 3 0 15,0-2 4-15,0-1-5 0,0 3-2 16,0-2-12 0,0-1-6-16,0 1 20 0,0-4 0 15,0 1 3 1,0 0 17-16,0 0-19 0,0 3 25 16,0-2-13-16,0 4-6 15,0 0-14-15,0 0 1 16,8 0 6-16,12 0-10 15,4 0 11-15,4 0-2 16,4 6 1-16,-4-3-4 16,-2-1 3-16,-3 1 1 15,-6-3 0-15,-9 0 0 16,-1 0-8-16,-4 0 6 16,-3 0-14-16,0 0-20 15,0 0-13-15,-3 0-52 0,-6 0-23 16,-2 0-95-16</inkml:trace>
        </inkml:traceGroup>
        <inkml:traceGroup>
          <inkml:annotationXML>
            <emma:emma xmlns:emma="http://www.w3.org/2003/04/emma" version="1.0">
              <emma:interpretation id="{7673569E-3F37-4FFE-B47E-5B3BC5C06F01}" emma:medium="tactile" emma:mode="ink">
                <msink:context xmlns:msink="http://schemas.microsoft.com/ink/2010/main" type="inkWord" rotatedBoundingBox="13214,4604 17628,5307 17388,6815 12974,6112"/>
              </emma:interpretation>
              <emma:one-of disjunction-type="recognition" id="oneOf1">
                <emma:interpretation id="interp5" emma:lang="en-US" emma:confidence="0">
                  <emma:literal>FZFOE</emma:literal>
                </emma:interpretation>
                <emma:interpretation id="interp6" emma:lang="en-US" emma:confidence="0">
                  <emma:literal>FIFOE</emma:literal>
                </emma:interpretation>
                <emma:interpretation id="interp7" emma:lang="en-US" emma:confidence="0">
                  <emma:literal>FZEOE</emma:literal>
                </emma:interpretation>
                <emma:interpretation id="interp8" emma:lang="en-US" emma:confidence="0">
                  <emma:literal>=2^Fot</emma:literal>
                </emma:interpretation>
                <emma:interpretation id="interp9" emma:lang="en-US" emma:confidence="0">
                  <emma:literal>=2~Fot</emma:literal>
                </emma:interpretation>
              </emma:one-of>
            </emma:emma>
          </inkml:annotationXML>
          <inkml:trace contextRef="#ctx0" brushRef="#br0" timeOffset="5802.7791">2855 333 150 0,'0'0'209'15,"0"0"-147"-15,0 0-61 16,0 0 31-16,0 0 1 0,0 0-10 15,0 0 60-15,24-36-46 16,-19 30-15-16,-2 4-21 16,0 2-1-16,-3 0 25 15,0 0-12-15,0 0-2 16,0 0 12-16,0 0-22 16,0 0 23-16,0 0-2 15,0 0-15-15,0-3 16 16,0 1-23-16,0-3-11 15,0-5-35-15,6 2-38 16,-3-3 30-16,2 4 33 16,-2 4 16-16,-3 0 4 15,0 3 1-15,0 0 0 0,0 0 25 16,0 0-4-16,0 0 21 16,0 0 3-16,0 0-18 15,0 0 21-15,0 0-25 16,0 0 0-16,0 0-8 15,0 0-15-15,9 0-1 16,5 0-5-16,12-3 6 16,12-2 7-16,4-2-6 15,8-4-1-15,-8 4 1 16,2 1-1-16,-1 4 0 16,-3 2-1-16,9 0 0 15,6 0 0-15,8 0 2 16,9 0-1-16,2 0 0 15,1 0 0-15,-3 0-15 0,-3 0 4 16,-3 0-16-16,-2 0 26 16,-10 0-17-16,-3 0-8 15,-10-5 6-15,-10 0-36 16,-11 5 20-16,-11 0-6 16,-9 0-20-16,0 0 17 15,-5 0-66-15,-15 0-4 16,-9 0-45-16</inkml:trace>
          <inkml:trace contextRef="#ctx0" brushRef="#br0" timeOffset="6733.3289">3255 300 61 0,'0'0'124'15,"0"0"-98"-15,0 0-22 16,0 0-2-16,0 0 22 15,0 0 40-15,0 0-11 0,0 3-13 16,3 1-40-16,6-4-9 16,2 3 9-16,6 5 11 15,6 1 25-15,6 2-21 16,6 4-14-16,-1 4 11 16,1-1-11-16,-4 5 1 15,1 3 9-15,-3 3-2 16,-6 1-8-16,-1 3-1 15,-4 2-5-15,-6-4 3 16,-7-4 2-16,-2 0 0 16,-3-4 8-16,0 3-7 15,0 3 28-15,-20 7 4 0,-15 6 13 16,-8 10 18 0,-11 1-48-16,-6 7 26 0,2-4-6 15,0-3-29-15,10-7-1 16,8-5 1-16,2-4-6 15,6-6 11-15,0 1-6 16,4-6 4-16,2 1 7 16,3-4-16-16,6-4 13 15,5-7-14-15,6-6 1 16,6-3 11-16,0-3-2 16,0 0 0-16,0 0 0 15,0 0-9-15,0 1-1 16,0-1 0-16,0 0-15 0,0 0 15 15,0 0-32 1,0 0 3-16,12 0 22 0,6 0 7 16,4 4 0-16,10-3 9 15,6-1-8-15,2 0 16 16,0 0-10-16,0 0 2 16,-6 0 11-16,1 0-20 15,-3 0 1-15,1 7-1 16,-1 0 1-16,3 1 7 15,5 2-8-15,0-2 1 16,4-3 9-16,-1 0-9 16,-1-5-2-16,0 0 1 15,-9 0-5-15,-4 0-1 16,-9 0 6-16,-8 0 0 16,-6 0 10-16,-6 0-8 0,0 0-2 15,0 0 0-15,0 0-10 16,0 0 8-16,0 0-40 15,0 0-21-15,0 0-12 16,0 8-49-16,0 5-18 16,0-1 60-16,0 0-134 0</inkml:trace>
          <inkml:trace contextRef="#ctx0" brushRef="#br0" timeOffset="7395.4648">4698 449 49 0,'0'0'111'16,"0"0"-28"-16,0 0-17 16,0 0-29-16,0 0-16 15,0 0 13-15,0 0 7 16,-15 45-14-16,10-17 2 15,-3 8-28-15,-4 11 28 16,-3 5-15-16,-2 5 28 16,0 2 20-16,-3 0-50 0,-3-2-10 15,3-2 4-15,3-6 1 16,2-6 10-16,2-3-17 16,6-7 0-16,2-7 10 15,5-2-10-15,0-9 0 16,0-7-1-16,0-1-11 15,0-4 11-15,2-3 1 16,4 0-12-16,3 0 12 16,-1 0 0-16,-1-8-9 15,-2-12-5-15,0-6-5 16,15-39-50-16,-2 8-133 16,-1-2-121-16</inkml:trace>
          <inkml:trace contextRef="#ctx0" brushRef="#br0" timeOffset="8101.2646">4549 715 147 0,'0'0'0'15,"0"0"-46"-15,0 0-43 16,0 0 89-16,0 0 73 16,0 0 30-16,0 0-5 15,17 40-43-15,-12-30-35 0,2-5 6 16,-2 0 0-16,-2-2 17 16,2-3-3-16,7 0-32 15,3 0 10-15,10 0-2 16,7-3-13-16,6-16-3 15,4 4-49-15,0 1-17 16,-2 2-35-16,-12 5-38 16,-8 7-44-16</inkml:trace>
          <inkml:trace contextRef="#ctx0" brushRef="#br0" timeOffset="7785.2909">4626 330 71 0,'0'0'0'0,"0"0"-71"15,0 0 71-15,0 0 0 16,0 0 82-16,0 0 1 0,0 0-37 16,101-73-17-16,-86 68 33 15,-7 1 47-15,-5 4 5 16,-1 0-39-16,-2 0-24 16,0 0-31-16,7 0-10 15,6-3-10-15,11 3-8 16,11-5 6-16,13-3-6 15,7 0-45-15,2-2 18 16,-5 2 12-16,-3 0 13 16,-14 3 3-16,-10 0-25 15,-10 3 25-15,-10 2-23 16,-5 0-9-16,0 0 14 16,0 0-54-16,-17 0-57 15,-3 0-40-15</inkml:trace>
          <inkml:trace contextRef="#ctx0" brushRef="#br0" timeOffset="8966.4724">4991 1261 43 0,'0'0'100'15,"0"0"-47"-15,0 0-14 16,0 0 6-16,0 0 15 16,0 0 12-16,0 0-21 15,-57-1-18-15,42 1 9 16,-2 0-34-16,0 0 0 15,3 15-7-15,-3 8-1 0,0 6 17 16,2 1-17-16,6 2-2 16,1-4 0-16,5-1-9 15,3-5 10-15,0-3 0 16,0-6-2-16,0-1-3 16,0-4 6-16,0-4 0 15,0 5 13-15,8-6-12 16,7 2-1-16,5-5 3 15,9 0-3-15,6 0-1 16,-2-3-10-16,2-12 3 16,-3-1 7-16,-7 0 1 15,-1 0 0-15,-11 2 0 0,-1 2 0 16,-6-5 18 0,3 1 8-16,-4 1-9 15,5-3-17-15,-2-6-3 0,6 1-7 16,1-2-7-16,-2-2-14 15,-3 1 31-15,-5 4 1 16,-5-2 16-16,0 3 24 16,0 4-15-16,-8 1 17 15,-9 3 16-15,-1 1-27 16,1 4-12-16,5 1-13 16,4 5-7-16,5 2-9 15,3 0-59-15,0 0-25 16,0 0-16-16,0 0-15 15,0 0 48-15,0 0 5 16,-14 5-8-16,-1 7-5 0</inkml:trace>
          <inkml:trace contextRef="#ctx0" brushRef="#br0" timeOffset="9731.8972">5757 1005 316 0,'0'0'109'0,"0"0"-81"15,0 0-15-15,0 0 13 0,0 0 54 16,0 0 6-16,0 0-43 16,3-65-32-16,-3 65-11 15,-3 0-30-15,-1 0 29 16,1 14-10-16,1 1 11 15,-4 6-1-15,0 3 11 16,-5-2-7-16,-4 2 7 16,1 2-9-16,-4 0 40 15,5 5 0-15,-5 0-4 16,1 0-17-16,2 5-19 16,3 0-1-16,2 2 0 15,-2-1 1-15,0 0-3 0,4 1 3 16,-2-1-1-16,5-1 1 15,-3-5-1-15,1-5 0 16,2-2 0-16,2-5 0 16,1 3 9-16,-1-7-9 15,3-1 1-15,0-2-1 16,0 2-30-16,3-7 28 16,17 0 1-16,2-2-73 15,5-2 31-15,1-3 5 16,4 0 18-16,-4 0 1 15,2 0-20-15,-5-8-4 16,-1-6-44-16,-1-3-35 16,5-9-20-16,-4 6 11 0</inkml:trace>
          <inkml:trace contextRef="#ctx0" brushRef="#br0" timeOffset="10121.8056">5603 1301 149 0,'0'0'280'0,"0"0"-240"0,0 0-40 16,0 0 0-16,0 0 29 15,0 0 4-15,0 0-33 16,-2-10 0-16,2 10-1 16,0 0 1-16,0 0 18 15,9 0 15-15,8 0 13 16,9 0-18-16,3-6-7 16,2-2 14-16,6-1-28 15,1-6 6-15,-1 6-13 16,0-4-4-16,-7 5-22 15,-5 0-10-15,-1 6-36 32,-4 2-3-32,-9 0-48 0,-2 0-65 0,-9 0-19 0</inkml:trace>
          <inkml:trace contextRef="#ctx0" brushRef="#br0" timeOffset="3821.0481">1501 930 337 0,'0'0'50'0,"0"0"-50"16,0 0-138 0,0 0 138-16,0 0 27 0,0 0 40 15,0 0-31-15,0-5-35 16,0 5 6-16,0 0 5 16,3 0 24-16,6 0 6 15,5 0 18-15,12 0 14 16,9 0-32-16,10 0-38 15,13 0 6-15,3 0-20 16,4 0-7-16,-1 0 1 16,-4 0-1-16,-5 0-8 15,-6 0 6-15,-9 0-15 0,-9 0-5 16,-11 0 7 0,-13 0-10-16,-7 0 12 0,0 0-3 15,-7 0 7-15,-13 0 14 16,-5 0-8-16,2 0-42 15,6 0-64-15</inkml:trace>
          <inkml:trace contextRef="#ctx0" brushRef="#br0" timeOffset="4159.2553">1573 719 230 0,'0'0'96'16,"0"0"-96"-16,0 0-51 15,0 0 44-15,0 0 7 16,0 0 29-16,0 0-5 16,90-29-13-16,-62 29-10 15,-4 0 7-15,-4 0 4 16,-10 0 14-16,0 0 17 15,-2 0-14-15,-2 0 17 16,5 0-9-16,9 0-15 16,9 0 7-16,11 0-29 15,10-3 0-15,4-6-13 16,4-3-28-16,-1 3-19 16,15-5-26-16,-15 7-51 0,-7-2-54 15</inkml:trace>
        </inkml:traceGroup>
        <inkml:traceGroup>
          <inkml:annotationXML>
            <emma:emma xmlns:emma="http://www.w3.org/2003/04/emma" version="1.0">
              <emma:interpretation id="{36C45F7B-29B2-4C9E-8557-1803C5CF7852}" emma:medium="tactile" emma:mode="ink">
                <msink:context xmlns:msink="http://schemas.microsoft.com/ink/2010/main" type="inkWord" rotatedBoundingBox="18687,5444 19718,5136 19999,6076 18967,6384"/>
              </emma:interpretation>
              <emma:one-of disjunction-type="recognition" id="oneOf2">
                <emma:interpretation id="interp10" emma:lang="en-US" emma:confidence="0">
                  <emma:literal>-</emma:literal>
                </emma:interpretation>
                <emma:interpretation id="interp11" emma:lang="en-US" emma:confidence="0">
                  <emma:literal>,</emma:literal>
                </emma:interpretation>
                <emma:interpretation id="interp12" emma:lang="en-US" emma:confidence="0">
                  <emma:literal>D</emma:literal>
                </emma:interpretation>
                <emma:interpretation id="interp13" emma:lang="en-US" emma:confidence="0">
                  <emma:literal>)</emma:literal>
                </emma:interpretation>
                <emma:interpretation id="interp14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12164.9759">7255 619 430 0,'0'0'0'0,"0"0"-142"16,0 0-29-16,0 0 130 15,0 0 41-15,0 0 114 16,0 0-40-16,0 14-74 15,2-14-2-15,1 0 2 16,5 0 15-16,1 0 42 16,3 0-18-16,-1 0 2 15,6 0-7-15,3 3-13 16,7 2 9-16,4 0-16 0,3 3 21 16,10-2-11-1,-1 0-24-15,0 0 0 0,3 0-2 16,-3-3 2-16,-3-2 6 15,-5-1-6 1,-3 2 0-16,-10-2 6 0,-4 0-4 16,-6 0-2-1,-10 0 0 1,1 0 0-16,-3 0-2 0,0 0-1 0,0 0-59 16,-12 0-88-16,-3 0-90 15</inkml:trace>
          <inkml:trace contextRef="#ctx0" brushRef="#br0" timeOffset="11637.2231">7352 1052 95 0,'0'0'208'0,"0"0"-103"15,0 0-77-15,0 0 19 16,0 0 33-16,0 0 25 15,0 0 31-15,12-57-71 16,-12 55-48-16,3 2-1 0,-1 0-16 16,1 0 0-16,2 0 0 15,5 0-19-15,7 0 19 16,3 0-8-16,3 0-17 16,3 0 19-16,-3 0-7 15,-3 0 13-15,0 0 0 16,-5 0-7-16,-1 0 7 15,0 0-7-15,0 0-22 16,1 0-14-16,2 0-32 16,6 0 5-16,2 0 10 15,10 0-15-15,22-8-51 16,-5-5-14-16,-5-2-33 0</inkml:trace>
          <inkml:trace contextRef="#ctx0" brushRef="#br0" timeOffset="12868.0987">7660 330 360 0,'0'0'1'0,"0"0"-1"15,0 0-114-15,0 0 91 16,0 0 23-16,0 0 62 16,160-23-34-16,-143 23-14 15,-2 0-7-15,-6 0 6 0,-1 3 19 16,-2 5 10-1,0-2 11-15,0-3 2 0,6 3-20 16,5 2 7-16,8 4-9 16,10 1-16-16,5 5 2 15,0 4-19-15,3-2 0 16,-6 3 6-16,-2-2-6 16,-6-1 1-16,-6-1-1 15,-3-6 1-15,-3 0 5 16,-5-3-5-16,-1-2-1 15,-2-3 2-15,-1 0-2 16,1-2-1-16,-3-1-5 16,3 1-3-16,-6-1 9 15,2 1 0-15,-2 3-1 16,-3-2 0-16,0 4-22 0,0 5 22 16,0 7 0-16,0 7 1 15,0 6 20-15,-15 9-8 16,-1 2 6-16,-1 5-4 15,-1 2-13-15,-6 1 11 16,4-2-11-16,-5-4 40 16,2-2-22-16,-3-5-18 15,-2-2 28-15,-2-10 36 16,-2 0-39-16,4-7 6 16,2-1-16-16,6-7-16 15,6-5 20-15,2 0-19 16,10-6 0-16,-1 2-1 0,3-3-13 15,0 0-13-15,0 0-24 16,0 0-13-16,0 0 4 16,0 0-65-16,0 0-79 15,3 0-73-15</inkml:trace>
        </inkml:traceGroup>
        <inkml:traceGroup>
          <inkml:annotationXML>
            <emma:emma xmlns:emma="http://www.w3.org/2003/04/emma" version="1.0">
              <emma:interpretation id="{EAD5CAB8-24C3-472C-A127-04D012868B9B}" emma:medium="tactile" emma:mode="ink">
                <msink:context xmlns:msink="http://schemas.microsoft.com/ink/2010/main" type="inkWord" rotatedBoundingBox="20815,5067 24808,5088 24802,6295 20809,6275"/>
              </emma:interpretation>
              <emma:one-of disjunction-type="recognition" id="oneOf3">
                <emma:interpretation id="interp15" emma:lang="en-US" emma:confidence="0">
                  <emma:literal>V=onst</emma:literal>
                </emma:interpretation>
                <emma:interpretation id="interp16" emma:lang="en-US" emma:confidence="0">
                  <emma:literal>a-inst</emma:literal>
                </emma:interpretation>
                <emma:interpretation id="interp17" emma:lang="en-US" emma:confidence="0">
                  <emma:literal>r-inst</emma:literal>
                </emma:interpretation>
                <emma:interpretation id="interp18" emma:lang="en-US" emma:confidence="0">
                  <emma:literal>i-inst</emma:literal>
                </emma:interpretation>
                <emma:interpretation id="interp19" emma:lang="en-US" emma:confidence="0">
                  <emma:literal>Vaunt</emma:literal>
                </emma:interpretation>
              </emma:one-of>
            </emma:emma>
          </inkml:annotationXML>
          <inkml:trace contextRef="#ctx0" brushRef="#br0" timeOffset="14186.8047">9459 470 61 0,'0'0'63'0,"0"0"-61"16,0 0-1-16,0 0 11 15,0 0 63-15,0 0 40 16,0 0 2-16,-120-2-25 0,120 2-54 16,0 0 1-16,0 0-2 15,0 0-25-15,0 0 5 16,0 0-17-16,0 0 1 15,0 0-2-15,0 0-15 16,0 0-9-16,0 0 11 16,0 0 4-16,0 0 4 15,0 0 6-15,0 0 0 16,0 0 0-16,0 0 2 16,0 0-2-16,0 0 0 15,0 0 1-15,0 0 9 16,0 0-9-16,0 0 7 15,0 0 0-15,0 0-7 0,0 0-1 16,0 0 0-16,0 0-14 16,0 0 13-16,0 0-5 15,0 0 6-15,0 0-6 16,0 0 2-16,0 0 4 16,0 0-2-16,0 0 2 15,0 10 14-15,0 6-6 16,0 1-1-16,0 9 4 15,-4 5-5-15,-7 6 30 16,-1 4 15-16,7 0-51 16,2 6 6-16,3-1-6 15,0 4 0-15,0 2 23 16,0 2-23-16,0-3 13 0,0 1 33 16,0-5-45-1,0-6 17-15,3-4-18 0,8-6 1 16,3-6-1-16,10-4-8 15,4-2 7-15,12-11-17 16,7-8-12-16,5 0 7 16,-1-7-47-16,-2-15 26 15,-4-10 29-15,-3-7-21 16,-8-5 25-16,-3-11 11 16,-4-3 1-16,-7-9 35 15,-10-1 13-15,-3 3 44 16,-7 1 6-16,0 1-70 0,0 2-3 15,-7-1 6 1,-1-1-15-16,-1 1-15 0,6 5-2 16,3 3-5-16,0 8-3 15,0 1-21-15,18 9-20 16,11 6 17-16,2 3 9 16,-2 9 22-16,-4 6 2 15,-3 3-1-15,-12 7 14 16,0 2-13-16,-8 0-2 15,1 0 1-15,2 0-12 16,2 13 11-16,1-1 1 16,0 3-17-16,7-3 4 15,2-2-45-15,3-3-10 16,9-2-4-16,19-5-48 16,-6 0-38-16,-8 0-139 0</inkml:trace>
          <inkml:trace contextRef="#ctx0" brushRef="#br0" timeOffset="14576.1027">10200 933 483 0,'0'0'0'0,"0"0"-82"15,0 0 29-15,0 0 53 16,0 0 36-16,0 0 6 16,0 0-35-16,130 11-1 15,-110-8 10-15,-8-2 7 16,-4-1 27-16,-8 0 22 16,4 0 2-16,-1 0-39 15,5 0-35-15,9 0-18 16,12 0-37-16,34-12-54 0,-8-1-113 15,-1-3-83-15</inkml:trace>
          <inkml:trace contextRef="#ctx0" brushRef="#br0" timeOffset="14878.932">10414 681 568 0,'0'0'35'0,"0"0"-35"0,0 0 0 16,0 0 19-16,0 0-8 15,0 0-11-15,0 0-68 16,32-7 32-16,-16 7 18 15,8 0 12-15,-1 0 5 16,-3 0-23-16,0 4 24 16,-3-1 0-16,-5-2-15 15,8-1-17-15,-3 0-87 16,-2 0-50-16</inkml:trace>
          <inkml:trace contextRef="#ctx0" brushRef="#br0" timeOffset="16174.0054">11210 752 314 0,'0'0'203'0,"0"0"-168"15,0 0-35 1,0 0 41-16,0 0-8 0,0 0 7 16,0 0-40-16,-35-37-8 15,33 37-17-15,-4 7 6 16,0 12 19-16,-5 5-1 15,-1 4-7-15,-3 1 8 16,5-7 0-16,-2 0-1 16,0-4 1-16,4-3 8 15,2-2 7-15,0 3 9 16,0 3-24-16,6 0 0 16,0 8 0-16,0 3 1 15,0 7 17-15,6-1-17 16,8 3-2-16,4-6 0 0,-1 1-31 15,-2-8 30-15,-1-6-6 16,-6-7-4-16,0-4 11 16,-1-7-14-16,-2-2 1 15,7 0 14-15,2 0 0 16,12-20 0-16,2-12-12 16,7-4-2-16,0-7 14 15,-3-5-15-15,-7-1 15 16,2 0 13-16,-7 2-11 15,-3 6 23-15,-6 5-8 16,-2 8 6-16,-6 4 5 16,-1 8-15-16,-2 6 11 15,0 0-2-15,3 2-22 0,0-2-7 16,6 1-13 0,6 0-1-16,5-2 20 0,2 4-6 15,4 1-5-15,3 5-8 16,-6 1-19-16,-6 0 29 15,-2 0 0-15,-7 12-13 16,-4 6 10-16,-4 3 6 16,0 4 7-16,0 2 0 15,0 0 0-15,0 3 0 16,0 0 16-16,-7 2-16 16,2 1 14-16,2 1-14 15,-4-1 0-15,2 4 16 16,0-4-16-16,-1 1 0 15,2-5 11-15,2-1-4 16,2-8 38-16,-3-4-20 0,3-5-15 16,0-7 3-16,0-4-13 15,0 0 10-15,0 0-10 16,0 0-10-16,15-22 10 16,10-12-59-16,7-10-22 15,3-8 10-15,0-2 28 16,-1-1 7-16,-8 4-36 15,-6 4 34-15,-3 11 38 16,-5 5 97-16,-4 4-27 16,-3 7 42-16,5 2-50 15,-8 5 3-15,4 8 11 16,-6-1-31-16,2 6-25 0,-2 0-20 16,7 0-29-16,-2 0-24 15,1 11 5-15,3 12 24 16,-1 9-2-16,-4 5-8 15,-4 6 27-15,0-2 7 16,0-7 7-16,-4-3 17 16,-4-10-6-16,3-4 19 15,1-1-27-15,4-6-8 16,0 1-4-16,0-3-6 16,0-3-15-16,0 4 4 15,14-3-49-15,16 7-24 16,-5-3-40-16,-2-2-103 15</inkml:trace>
          <inkml:trace contextRef="#ctx0" brushRef="#br0" timeOffset="16547.239">12322 750 340 0,'0'0'170'0,"0"0"-139"16,0 0-23-1,0 0-8-15,0 0 0 0,0 0-19 16,0 0 4-16,-34 36-15 15,31-3-26-15,3 4 8 16,0 1 12-16,0-2 36 16,-3 0 9-16,3-4 12 15,0-4 25-15,0-4-15 16,0-1-2-16,0-3 11 16,0 1-8-16,0 0 21 15,3 3-17-15,4-4-13 16,-5 3 15-16,-2-2-17 15,0-3 11-15,0 1 10 32,-9-4 4-32,-14-2 58 0,-6 0-14 0,6-5-57 0,3-1 16 15,3-4-23-15,9-3 0 16,1 0-26-16,5 0-27 16,-1-3-60-16,3-15-73 15,0 5-97-15,12-2-249 0</inkml:trace>
          <inkml:trace contextRef="#ctx0" brushRef="#br0" timeOffset="17193.4049">12628 773 519 0,'0'0'148'0,"0"0"-119"0,0 0-19 16,0 0 65-16,0 0 15 16,0 0-24-16,206-5-27 15,-114 5-39-15,6 0-23 16,-9 0-19-16,-12 2-26 16,-19 8 13-16,-23-2-37 15,-21-3-35-15,-19-2-30 16,-27-1-54-16,-11-2 10 0</inkml:trace>
          <inkml:trace contextRef="#ctx0" brushRef="#br0" timeOffset="16954.3296">12854 402 348 0,'0'0'19'16,"0"0"-19"-16,0 0 0 15,0 0 13-15,0 0 48 16,0 0-5-16,0 0-3 15,0 171-34-15,0-120 20 16,0-1 17-16,0 3-44 0,-5-5 5 16,-2 2-15-1,-1-2-1-15,-1 2 30 0,-2 2-31 16,-6-4 0-16,-3 2-19 16,-3-4 19-16,-1-5-7 15,2-6-15-15,7-10-4 16,7-9 5-16,3-16-65 15,5 0-87-15,0-2-47 0</inkml:trace>
        </inkml:traceGroup>
      </inkml:traceGroup>
    </inkml:traceGroup>
    <inkml:traceGroup>
      <inkml:annotationXML>
        <emma:emma xmlns:emma="http://www.w3.org/2003/04/emma" version="1.0">
          <emma:interpretation id="{7AE7FD0A-2E71-42DB-B663-64BCC821800F}" emma:medium="tactile" emma:mode="ink">
            <msink:context xmlns:msink="http://schemas.microsoft.com/ink/2010/main" type="paragraph" rotatedBoundingBox="20923,6836 23128,6904 23107,7594 20902,75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78F05B-FFFF-4B69-B560-18E42ACD81A7}" emma:medium="tactile" emma:mode="ink">
              <msink:context xmlns:msink="http://schemas.microsoft.com/ink/2010/main" type="line" rotatedBoundingBox="20923,6836 23128,6904 23107,7594 20902,7526"/>
            </emma:interpretation>
          </emma:emma>
        </inkml:annotationXML>
        <inkml:traceGroup>
          <inkml:annotationXML>
            <emma:emma xmlns:emma="http://www.w3.org/2003/04/emma" version="1.0">
              <emma:interpretation id="{1C6FDD55-B4F1-4C90-9E4E-F169F5BB655F}" emma:medium="tactile" emma:mode="ink">
                <msink:context xmlns:msink="http://schemas.microsoft.com/ink/2010/main" type="inkWord" rotatedBoundingBox="20923,6836 23128,6904 23107,7594 20902,7526"/>
              </emma:interpretation>
              <emma:one-of disjunction-type="recognition" id="oneOf4">
                <emma:interpretation id="interp20" emma:lang="en-US" emma:confidence="0">
                  <emma:literal>AID</emma:literal>
                </emma:interpretation>
                <emma:interpretation id="interp21" emma:lang="en-US" emma:confidence="1">
                  <emma:literal>a = o</emma:literal>
                </emma:interpretation>
                <emma:interpretation id="interp22" emma:lang="en-US" emma:confidence="1">
                  <emma:literal>a =O</emma:literal>
                </emma:interpretation>
                <emma:interpretation id="interp23" emma:lang="en-US" emma:confidence="0">
                  <emma:literal>a=0</emma:literal>
                </emma:interpretation>
                <emma:interpretation id="interp24" emma:lang="en-US" emma:confidence="0">
                  <emma:literal>a=o</emma:literal>
                </emma:interpretation>
              </emma:one-of>
            </emma:emma>
          </inkml:annotationXML>
          <inkml:trace contextRef="#ctx0" brushRef="#br0" timeOffset="18378.2807">9631 2082 232 0,'0'0'84'0,"0"0"-84"16,0 0 36-16,0 0 18 15,0 0 41-15,0 0 12 16,0 0-24-16,47-132-37 16,-47 132-33-16,0 0-7 15,-6 0 10-15,-8 0-16 16,-6 16 1-16,0 2-1 15,-7 3 13-15,4 4 6 0,3 1 0 16,0 0-19-16,-2 0 30 16,2 2 8-16,-4 4-22 15,1 1 10-15,6 3-7 16,2 3 21-16,10 0-10 16,5 0-30-16,0 0 0 15,12-6 0-15,18 1-16 16,8-10 15-16,-1-7-38 15,4-9 23-15,-7-8-20 16,-2 0 8-16,-6-5 28 16,-3-13 15-16,-6-8-14 15,1-5 16-15,-8-3-8 0,2-4 3 16,0-9-12 0,2-8-1-16,3-3 0 0,3 0-7 15,0-1 4-15,1 5 3 16,-7 6 1-16,-2 13-1 15,-4 8 0-15,-4 14 2 16,-4 8-2-16,0 5-3 16,0 0-37-16,0 0 30 15,0 0-9-15,-7 11 14 16,4 7-16-16,-2 3-59 16,5 2-5-16,0-3 6 15,0-2 20-15,0-5 24 16,0-3 5-16,3-4 22 15,-1-3 9-15,1-1 1 16,-3-2 83-16,0 3-8 0,0 2-32 16,3 3 0-1,3 5 4-15,2 7 21 0,7 10-4 16,0 7-39-16,2 10-8 16,-4 6-18-16,5-2 0 15,-4 1 13-15,-2-9-12 16,-1-7-1-16,-4-9 6 15,-2-6 0-15,-2-9-12 16,-1-6 6-16,5-4-26 16,1-2-10-16,9 0-26 15,33-11-21-15,-5-11-72 16,4-7-192-16</inkml:trace>
          <inkml:trace contextRef="#ctx0" brushRef="#br0" timeOffset="18708.0925">10566 2289 426 0,'0'0'62'0,"0"0"-60"15,0 0-2-15,0 0 50 0,0 0 5 16,0 0 24-16,0 0-21 16,72 18-23-16,-55-15-14 15,1-1-8-15,-1-2 5 16,0 0-18-16,-3 3-24 16,0-3-28-16,13 0-64 15,-7 0-80-15,-3 0-157 0</inkml:trace>
          <inkml:trace contextRef="#ctx0" brushRef="#br0" timeOffset="18934.4727">10613 2141 667 0,'0'0'140'16,"0"0"-125"-16,0 0 50 0,0 0 27 15,0 0-37-15,0 0-48 16,0 0-7-16,37-43-39 16,-14 40-16-16,-3 3-37 15,0 0 40-15,-6 0 14 16,-3 5 17-16,-2 8 15 16,-1-3-42-16,2 1-9 15,-2-6 5 1,18-3-23-16,-3-2-71 0,2 0-202 0</inkml:trace>
          <inkml:trace contextRef="#ctx0" brushRef="#br0" timeOffset="19527.3284">11305 2027 185 0,'0'0'62'0,"0"0"-61"16,0 0 33-16,0 0 37 0,0 0-20 15,0 0 1-15,0 0-25 16,-83 68 21-16,79-55 37 15,1 2-45-15,1-2 8 16,-1 2-44-16,3 7 12 16,0 1-15-16,-3 8 12 15,3 8-11-15,-2 7 11 16,-5 6-13-16,4 0-7 16,1 0 7-16,2-7-17 15,0-8 16-15,0-8-14 16,20-8 9-16,2-12-1 15,10-5 4-15,3-4-4 16,5 0-22-16,0-8-16 0,0-10 22 16,-1-2-13-1,-9-7 1-15,0-1 34 0,-5-8-14 16,-2-9 15-16,-2-2 30 16,-8-2-9-16,-6-2 15 15,-7-1 78-15,0 0-54 16,0 3-6-16,-24 2-2 15,-1 1 21-15,-7 7-28 16,1 8-10-16,2 11 37 16,3 3-65-16,0 13-7 15,3 4-13-15,0 0-82 16,-1 33-48-16,4 39-30 16,3-4-71-16,9-4-101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8:46:18.64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2E20FA09-2761-4BBC-BA8F-4BB92552E8BE}" emma:medium="tactile" emma:mode="ink">
          <msink:context xmlns:msink="http://schemas.microsoft.com/ink/2010/main" type="writingRegion" rotatedBoundingBox="9391,11523 4658,16040 4123,15479 8855,10961"/>
        </emma:interpretation>
      </emma:emma>
    </inkml:annotationXML>
    <inkml:traceGroup>
      <inkml:annotationXML>
        <emma:emma xmlns:emma="http://www.w3.org/2003/04/emma" version="1.0">
          <emma:interpretation id="{FE481A7D-F69B-4B56-9163-9C4C8257F812}" emma:medium="tactile" emma:mode="ink">
            <msink:context xmlns:msink="http://schemas.microsoft.com/ink/2010/main" type="paragraph" rotatedBoundingBox="9391,11523 4658,16040 4123,15479 8855,10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81A2EC-1559-453C-B48F-49380A3F8CF2}" emma:medium="tactile" emma:mode="ink">
              <msink:context xmlns:msink="http://schemas.microsoft.com/ink/2010/main" type="line" rotatedBoundingBox="9391,11523 4658,16040 4122,15479 8855,10961"/>
            </emma:interpretation>
          </emma:emma>
        </inkml:annotationXML>
        <inkml:traceGroup>
          <inkml:annotationXML>
            <emma:emma xmlns:emma="http://www.w3.org/2003/04/emma" version="1.0">
              <emma:interpretation id="{131682C2-DAEC-4197-9D7B-3204A8AE6680}" emma:medium="tactile" emma:mode="ink">
                <msink:context xmlns:msink="http://schemas.microsoft.com/ink/2010/main" type="inkWord" rotatedBoundingBox="9391,11523 4658,16040 4122,15479 8855,10961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?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@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0 4482 0,'30'0'266,"-15"0"-235,0 0-31,0 0 16,0 0-16,0 0 31,0 0-15,-15-15-16,15 15 15,-15-15 1,45 15-1,-31 0-15,31-15 16,-30 15 0,0-15 77,0 15-77,0-15 0,0 15-1,0-30 17,0 30-17,15 0-15,-15 0 16,0-14-16,0 14 15,0-15-15,-1 15 16,1 0-16,15-15 31,-15 15 32,0-15-48,15 0-15,15-15 16,0 15-16,0-15 16,-16 0-16,1 15 15,0-15-15,-15 15 47,0 0-16,0 15-15,-15-14 0,45 14-16,-30-15 15,0 0-15,30-15 16,-16 15-16,1 0 16,-15 15-1,0-15-15,0 0 31,0-15-15,0 30-16,0 0 16,-15-15-16,45 0 15,-30 0-15,0 15 16,29-15-16,-29-15 31,0 16-15,0 14-1,0-15 1,30 15-16,-30-15 16,0 15-1,0-15-15,0 15 16,0 0-16,0 0 16,15-15-16,-15 15 15,-1 0 1,1-15-16,0 15 15,-15-15 1,15 15-16,0 0 16,15 0-1,-15 0-15,0 0 16,-15-30-16,30 15 16,-15 15-1,15-30-15,0 30 16,-15-30-1,14 15-15,-14 0 16,0 0-16,0 15 16,0-14-1,30-1-15,-30 0 16,0 15-16,0-30 16,0 15-16,0 0 15,0 15-15,-15-15 16,30 15-16,-16 0 15,1-15 1,0 0-16,0 15 16,0-15-16,0-15 15,15 15-15,-15 15 16,0-15-16,0 15 16,-15-15-16,15 0 15,30 1 1,-30-16-1,0 15 1,-1 15-16,1-15 31,0 15-15,-15-15-16,45 0 16,-30 0-1,-15 0-15,30-15 16,-30 15-16,30 0 15,-15 0 1,0 0-16,0 0 16,0-14-16,0 29 47,-15-15-47,15 15 15,14 0 1,-14-15-16,0 15 15,-15-15-15,15 0 16,15 15 0,-15-15-16,30 0 15,-30-15 1,0 15 0,30 0-16,-30 0 15,-1 0-15,1 0 16,0-15-16,0 15 15,15 1 1,-15-1 0,0 0-1,0 0 1,0 0 0,0-15-16,0 30 15,-15-15-15,30 0 16,-15 15-16,-15-15 15,30 0-15,-16 0 16,1 0 0,15-15-16,-15 15 15,15 0 1,-15 1-16,15-1 16,-15 0-16,0-15 15,0 15 1,-15 0-1,15 0-15,0 0 16,0 15-16,14-15 16,-14 0-16,0 0 15,0-15-15,0 15 16,30 0-16,-30 0 16,0 1-1,0-1 1,0-15 15,-15 15-31,15 15 16,0-15-1,15 0 1,-30 0 0,15 15-16,-15-15 15,14 0 1,1-15-1,-15 15-15,15 15 16,0-15-16,0 0 16,0 0-16,15 0 15,-15 1-15,-15-16 16,15 15-16,0 0 16,0 0-1,-15 0-15,15 0 16,0 0-1,-15 0 1,30-15 0,-30 15-16,15 0 15,-1 0 1,-14 0-16,15 15 16,-15-15-16,15 1 15,0-16 1,-15 15-16,15 0 15,15 0 1,-15 0-16,0 0 31,-15 0-31,15 15 16,-15-30 0,0 15 15,15 15-16,-15-15-15,15 0 16,-15 0-16,15 15 16,-15-15-16,30 0 15,-30 1 1,15 14-16,-15-30 16,15 15-1,-15 0 1,14 15-1,-14-15 1,15 0 0,-15 0-16,15 0 15,0-15-15,-15 15 16,15 15-16,-15-15 16,30 0-16,-15 0 15,-15 0-15,15 0 16,0-14-1,0 14 1,-15 0-16,15 0 16,0 0 15,15 15-15,-30-15-16,15 0 15,-15-15-15,15 15 16,-15 0-16,14 0 15,-14 0 1,15 15 0,-15-15-16,15 0 15,0 0-15,-15-14 16,30 29 0,-30-15-16,15 0 15,0 0-15,-15 0 16,15 0-16,-15 0 15,15-15-15,-15 15 16,0 0 0,15 15-1,-15-15 17,15 0-17,-15 0 1,30 0-16,-15-14 15,0 14-15,-15 0 32,15 0-17,-15 0 1,14 0 15,-14 0-31,0-15 31,15 30-15,-15-15-16,0 0 16,15 0-16,-15 0 15,0 0 1,15 0-16,-15 0 16,0-14-1,30 29 32,-30-15-47,0 0 16,15 15-1,-15-15 1,0 0 0,0 0-1,0 0 1,0-15-1,0 15 64,15 0-64,-15 0 1,15 0-1,-15 0 17,0 0-17,15 15 17,-15-30 14,0 16-30,0-1 0,0 0-16,15 15 15,-15-15 1,0 0-16,15 0 16,-15-15-16,30 15 15,-30 0 48,0 0-48,0 0 1,0 0 0,15 0-1,-15 0-15,15-15 78,-15 16-62,15-1 0,-15 0-1,14 15 1,-14-15 156</inkml:trace>
          <inkml:trace contextRef="#ctx0" brushRef="#br0" timeOffset="9895.4613">4453 807 0,'0'14'828,"-30"1"-812,30 0 15,0 0 578,15-15-593</inkml:trace>
          <inkml:trace contextRef="#ctx0" brushRef="#br0" timeOffset="33799.4965">4199 911 0,'15'0'391,"0"0"-329,0 0-46,-1 0-16,1 0 15,15 0 95,-15 0-95,0 0-15,0 0 32,0 0 30,0 0-46,0 0-1,0 0-15,15 15 16,-15-15 93,-15 15-109,15-15 125,0 0-109,0 0-16,-1 0 78,1 0-47,15 0 16,-15 0 31,0 0 63,0 0 46,0 0-171,0 0 0,0 0-16,15 0 15,-15 0 63,0 0-62,0 0-16,0 0 16,29-15-16,-29 15 109</inkml:trace>
          <inkml:trace contextRef="#ctx0" brushRef="#br0" timeOffset="37278.6966">4393 448 0,'0'-15'203,"0"30"-94,0 0-46,0 0-48,0 0-15,0 0 16,0 15-16,0-15 15,0-1-15,0 1 16,0 0-16,0 0 16,0 0-16,0 15 15,0-15 157,0 0-156,0 0-16,0 0 15,0 0 1,0 0 15,0 15-31,0-15 16,0 0 15,0-1 0,0 1-15,0 0 0,0 0-1,0 0 1,0 15 0,0-15-1,0 15 1,0-15-1,0 0 1,0 15-16,0-15 31,0 0-15,0 0 0,0-1 62,-15-14-47,15 15-15,0 0-1,0 15 126,0-15-126,0 0 1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6:34.6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0A0B59-1608-4A53-A0A2-4B127033C1E0}" emma:medium="tactile" emma:mode="ink">
          <msink:context xmlns:msink="http://schemas.microsoft.com/ink/2010/main" type="writingRegion" rotatedBoundingBox="7820,10047 8624,18246 8080,18300 7276,10100"/>
        </emma:interpretation>
      </emma:emma>
    </inkml:annotationXML>
    <inkml:traceGroup>
      <inkml:annotationXML>
        <emma:emma xmlns:emma="http://www.w3.org/2003/04/emma" version="1.0">
          <emma:interpretation id="{6D91FB57-EE77-4AC7-BB48-6045E2E6C157}" emma:medium="tactile" emma:mode="ink">
            <msink:context xmlns:msink="http://schemas.microsoft.com/ink/2010/main" type="paragraph" rotatedBoundingBox="7820,10047 8624,18246 8080,18300 7276,10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8AFA0B-206A-4DC3-AAA1-A5CE8D29DE75}" emma:medium="tactile" emma:mode="ink">
              <msink:context xmlns:msink="http://schemas.microsoft.com/ink/2010/main" type="line" rotatedBoundingBox="7820,10047 8624,18246 8080,18300 7276,10100"/>
            </emma:interpretation>
          </emma:emma>
        </inkml:annotationXML>
        <inkml:traceGroup>
          <inkml:annotationXML>
            <emma:emma xmlns:emma="http://www.w3.org/2003/04/emma" version="1.0">
              <emma:interpretation id="{B17D65AB-AFD3-46DC-8D03-00CA9B5A30F1}" emma:medium="tactile" emma:mode="ink">
                <msink:context xmlns:msink="http://schemas.microsoft.com/ink/2010/main" type="inkWord" rotatedBoundingBox="7820,10047 7980,11674 7435,11727 7276,10100"/>
              </emma:interpretation>
              <emma:one-of disjunction-type="recognition" id="oneOf0">
                <emma:interpretation id="interp0" emma:lang="en-US" emma:confidence="0">
                  <emma:literal>NIA</emma:literal>
                </emma:interpretation>
                <emma:interpretation id="interp1" emma:lang="en-US" emma:confidence="0">
                  <emma:literal>NA</emma:literal>
                </emma:interpretation>
                <emma:interpretation id="interp2" emma:lang="en-US" emma:confidence="0">
                  <emma:literal>NAA</emma:literal>
                </emma:interpretation>
                <emma:interpretation id="interp3" emma:lang="en-US" emma:confidence="0">
                  <emma:literal>NLA</emma:literal>
                </emma:interpretation>
                <emma:interpretation id="interp4" emma:lang="en-US" emma:confidence="0">
                  <emma:literal>WA</emma:literal>
                </emma:interpretation>
              </emma:one-of>
            </emma:emma>
          </inkml:annotationXML>
          <inkml:trace contextRef="#ctx0" brushRef="#br0">3832 565 403 0,'0'0'188'0,"0"0"-162"0,0 0-26 15,0 0 52 1,0 0 13-16,0 0-35 0,0 0-30 15,14 0-11-15,1 0 11 16,5 0 8-16,3 0 10 16,6 0 23-16,2 0-20 15,-2 0-12-15,3 0-3 16,-4 0 0-16,4 0-5 16,-3 0 0-16,-1-3-1 15,2 0 0-15,-5 3-11 16,-2-2-7-16,-3-2-11 15,0 4-12-15,-3-1 20 16,3 1-8-16,-3-3-10 16,-5 1 3-16,0-1 8 0,-9 3 7 15,-3 0-14-15,0 0-18 16,-9 0-15 0,-14 0-114-16,-2 5-71 0</inkml:trace>
          <inkml:trace contextRef="#ctx0" brushRef="#br0" timeOffset="450.3342">3876 828 316 0,'0'0'60'0,"0"0"-28"16,0 0 37-16,0 0 32 16,0 0-21-16,0 0-50 15,0 0-7-15,8 169-17 16,-6-130-5-16,5 2 3 15,-4-2-4-15,2-6 0 16,-2-4 2-16,2-5-2 16,-1-7 0-16,-4-1 0 0,0-2 0 15,3-2 21 1,-3-2 4-16,0 1-11 0,0-3-5 16,0-4-9-16,0 2 0 15,0-6-9-15,0 2-21 16,0-2-6-16,0 0-19 15,0 0-22-15,0 0-21 16,-10-5-112-16,0-10-68 0</inkml:trace>
          <inkml:trace contextRef="#ctx0" brushRef="#br0" timeOffset="-496.0918">3958-121 62 0,'0'0'61'16,"0"0"-41"-16,0 0 20 16,0 0 28-16,0 0-9 0,0 0-41 15,0 0-5-15,-2-5 18 16,-1 5 17-16,0 0 24 15,-1 0-14-15,2 0-15 16,-4 0 18-16,4 0-19 16,2 0 7-16,0 0-12 15,0-3-17-15,0 3 5 16,0 0-18-16,0-3-6 16,0 1-1-16,0-1-10 15,0-2-3-15,0 0-6 16,0 1-6-16,0-3 25 15,0 2-7-15,0 0 7 0,0 3-1 16,0 2 1-16,0-3-2 16,0-2-8-16,0-3-10 15,8-2 1-15,6-3 0 16,6 0 6-16,0-2 12 16,4-2-21-16,-4 5 16 15,0 2 4-15,-6 2-9 16,-2 5 9-16,-3 3 2 15,2 0 0-15,-2 0 12 16,-1 0-12-16,-3 0 0 16,2 0-1-16,-2 0-8 15,1 0 7-15,0 5 4 16,0 6-1-16,-1-1 6 0,2 0-6 16,-5 4-1-1,1-2 0-15,-3 4 0 0,3-1 6 16,-1 4 0-16,1 1-4 15,1 1 9-15,1 0-11 16,-2-1 1-16,-3 1 0 16,0 0-1-16,0-6 22 15,0 0-14-15,0-1 8 16,0-1 19-16,-15 0-11 16,-5 4 11-16,-5 6-10 15,-7 2-24-15,0 2 15 16,-3 2-10-16,5-1 4 15,0 0 0-15,8-4-10 16,4-4 0-16,6-1-2 16,4-6 1-16,3-2-1 0,1-7 2 15,4 0-6-15,0-1 6 16,0-3-24-16,0 0 5 16,0 0-3-16,0 0-3 15,4 0 25-15,4 0 0 16,-3 0 8-16,5 0 3 15,-2 0-10-15,4 0 12 16,0 0-12-16,-2 0 1 16,5 0 8-16,2 0-9 15,3 0 15-15,6 0 7 16,3 0-7-16,0-7-6 16,5 0-10-16,0-3 2 0,1-1-4 15,-3 2 2 1,-4-4-9-16,-1 7 9 0,-10-2-12 15,-6 3 12-15,-5 2-9 16,-3 3-2-16,-3 0 11 16,0 0-7-16,0 0-6 15,0 0 0-15,0 0-35 16,0 0-25-16,0 0-62 16,0 5-51-16,-3 6-83 0</inkml:trace>
          <inkml:trace contextRef="#ctx0" brushRef="#br0" timeOffset="1035.5625">3872 940 147 0,'0'0'129'15,"0"0"18"-15,0 0-22 0,0 0-5 16,0 0-45-16,0 0-72 16,0 0-3-16,46-138-14 15,-23 129-2-15,-3-2-3 16,0 7-10-16,4 3-8 16,-4 1 9-16,0 0 18 15,0 0 10-15,-3 0 10 16,-2 0 2-16,-2 0 15 15,2 1 9-15,0 11-1 16,2-2 24-16,3 3-13 16,3-1-37-16,3 4 1 15,2-3-10-15,2 3 3 0,0 0-3 16,0 4-11 0,-8 2 10-16,-2-2-6 0,-8 5 7 15,-6-1 1-15,-6-3-1 16,0-1 12-16,0 0 14 15,0 4-6-15,-18 0 9 16,-2 1-3-16,0-2 3 16,0-2 5-16,0-2-13 15,3-4 2-15,0 1 4 16,-1 2 2-16,-2 0 9 16,-2 3-19-16,-5-1-8 15,7-3 22-15,0-3-14 16,3-6 39-16,3-1-3 0,-3-1-37 15,-4-3-8 1,5-3-10-16,-2 2 0 0,4-2 13 16,2 0-13-16,1 0 0 15,2 0-1-15,1 0-9 16,1 0 9-16,4 0-18 16,3 0-20-16,-2 0-10 15,2 0-49-15,0-5-54 16,0-6-81-16,0-1-172 0</inkml:trace>
        </inkml:traceGroup>
        <inkml:traceGroup>
          <inkml:annotationXML>
            <emma:emma xmlns:emma="http://www.w3.org/2003/04/emma" version="1.0">
              <emma:interpretation id="{CC0A1AD6-5396-4EFA-8E48-EF4573C0841C}" emma:medium="tactile" emma:mode="ink">
                <msink:context xmlns:msink="http://schemas.microsoft.com/ink/2010/main" type="inkWord" rotatedBoundingBox="8179,14081 8587,18250 8089,18299 7680,14130"/>
              </emma:interpretation>
              <emma:one-of disjunction-type="recognition" id="oneOf1">
                <emma:interpretation id="interp5" emma:lang="en-US" emma:confidence="0">
                  <emma:literal>runs</emma:literal>
                </emma:interpretation>
                <emma:interpretation id="interp6" emma:lang="en-US" emma:confidence="0">
                  <emma:literal>...NIA</emma:literal>
                </emma:interpretation>
                <emma:interpretation id="interp7" emma:lang="en-US" emma:confidence="0">
                  <emma:literal>...NA</emma:literal>
                </emma:interpretation>
                <emma:interpretation id="interp8" emma:lang="en-US" emma:confidence="0">
                  <emma:literal>anis</emma:literal>
                </emma:interpretation>
                <emma:interpretation id="interp9" emma:lang="en-US" emma:confidence="0">
                  <emma:literal>...NIF</emma:literal>
                </emma:interpretation>
              </emma:one-of>
            </emma:emma>
          </inkml:annotationXML>
          <inkml:trace contextRef="#ctx0" brushRef="#br0" timeOffset="57149.5263">4416 6245 373 0,'0'0'55'0,"0"0"-46"0,0 0 40 16,0 0 32-16,0 0-28 16,0 0-13-16,0 0-29 15,0-100 4-15,0 78 20 16,0 1-3-16,5 3 13 16,7 0 12-16,5 1-41 0,3 5-10 15,6-5-6 1,6 5-9-16,0 0-2 0,3 9-18 15,-2 3 3-15,-1 0-10 16,-7 20-33-16,-3 4 30 16,-9 7-5-16,-6 3 44 15,-7 5 29-15,0-9 27 16,0 9-4-16,-7-4 28 16,-6-1-35-16,-5 6-18 15,1-6-2-15,2 2-14 16,1-2 0-16,6-9-11 15,-2 1 0-15,5-1 0 16,2-1-2-16,3-3 2 16,-2 2 0-16,2-5 0 0,-4-1 9 15,4-5-9-15,-3 1 9 16,0-5 24-16,1-1-21 16,2-1-2-16,0-6-10 15,0 2-6-15,0-2 5 16,0 0-23-16,0 0-15 15,22 0 15-15,8-2 24 16,10-14 7-16,5-2 7 16,-1-1-13-16,-4 4 10 15,-8 2-11-15,-9 7 0 16,-6-1-9-16,-9 7-37 16,-1 0-19-16,-5 0-23 15,1 0-15-15,-3 0-29 0,0 7-124 16</inkml:trace>
          <inkml:trace contextRef="#ctx0" brushRef="#br0" timeOffset="57534.2563">4461 6953 312 0,'0'0'111'0,"0"0"-59"0,0 0 80 16,0 0 0-16,0 0-59 15,0 0-13-15,0 0-11 16,134-16-31-16,-109 14 11 16,7 2-22-16,-1 0-6 15,3 0 1-15,1 0-2 16,0 0-10-16,2 0-32 16,-2 0-29-16,-7 0-3 0,-2 0-33 15,-3 0-21 1,-8 0-5-16,-10 0-141 0</inkml:trace>
          <inkml:trace contextRef="#ctx0" brushRef="#br0" timeOffset="58502.5936">4595 7357 176 0,'0'0'257'15,"0"0"-108"-15,0 0-9 16,0 0 17-16,0 0-46 16,0 0-87-16,0 0-24 15,10-29-16-15,17 21-6 16,6 0 6-16,5 1-21 0,-1-4 2 16,-2 6 18-16,-3 3-8 15,-3-3 11-15,-9 5 4 16,-3 0 9-16,-6 0 1 15,-2 0 0-15,2 0 11 16,-2 7 15-16,-1 9-8 16,4-1 6-16,0 4-13 15,-1 3-10-15,1 2 6 16,3 5-7-16,-5-4 0 16,2 7-1-16,-4 4 1 15,-1-3-2-15,-2-2 2 16,-5 3 22-16,0 5 8 15,0-9 5-15,0 10 5 0,-2-12-15 16,-13 3-25-16,0-5 9 16,-2 0 0-16,0-3-8 15,-6-2 26-15,3-3-8 16,-5-6-5-16,-2-1 30 16,2-6-36-16,-7 1 10 15,2-6 11-15,2 0 6 16,3 0-1-16,-2-6-13 15,10-7 3-15,2 8-8 16,7-5-16-16,3 10 2 16,1-5-2-16,4 5-16 15,0 0-12-15,0 0-60 16,0 0-73-16,0-6-67 0,0 1-129 16,7 3-143-16</inkml:trace>
          <inkml:trace contextRef="#ctx0" brushRef="#br0" timeOffset="57940.0623">4588 7375 147 0,'0'0'111'15,"0"0"31"-15,0 0 12 16,0 0-24-16,0 0-51 15,0 0-24-15,0 0-24 16,55 165-13-16,-43-134-5 16,-7 3-7-16,0 0-5 15,2-6 19-15,-4 1-20 16,-3-11 1-16,0 0 4 16,0-3-5-16,0 3-16 15,0-6-1-15,0 5-28 16,0-4-11-16,0-2-26 0,-3-6-34 15,0 0-25-15,-1-5-24 16,4 0 12-16</inkml:trace>
          <inkml:trace contextRef="#ctx0" brushRef="#br0" timeOffset="43161.1959">4292 4239 411 0,'0'0'175'0,"0"0"-175"16,0 0-114-16,0 0 114 15,0 0 1-15,0 0-1 16,0 0-27-16,54-83 5 16,-42 56 21-16,-1-8 1 15,-4 1 39-15,-2-2 16 0,-2 3 15 16,-1-1 0-1,5-2-24-15,-2 2-22 0,3-2-11 16,7 5-13-16,0 2-23 16,-1 6 5-16,0 10 5 15,-5 3-5-15,-4 10 10 16,2 0-12-16,-7 5 20 16,3 23 10-16,-3 14 42 15,0 7 23-15,0 3-17 16,0 0-19-16,0-4 3 15,0-2-19-15,0-6 15 16,0-4-28-16,2-11-10 16,10-1-2-16,-1-3-5 15,-2-8-12-15,-1 2 8 16,-2-5 2-16,-6 6 9 0,0 0 0 16,0-2-27-16,-3 5-3 15,-12-3-45-15,2 3-57 16,-2-7-42-16,3-7-132 0</inkml:trace>
          <inkml:trace contextRef="#ctx0" brushRef="#br0" timeOffset="43561.448">4366 4575 568 0,'0'0'221'16,"0"0"-221"-16,0 0 1 15,0 0 122-15,0 0-16 16,0 0-73-16,0 0-34 16,12 4-17-16,3-3 17 15,2 3-2-15,9-3 2 0,2-1 10 16,1 0-10 0,0 0 0-16,-3 0 0 0,-3 0-7 15,-3-1 0-15,0-8-22 16,1 1-16-16,-5-2-23 15,11-6-46-15,-5 0-72 16,-4 4-132-16</inkml:trace>
          <inkml:trace contextRef="#ctx0" brushRef="#br0" timeOffset="44033.8993">4381 5077 162 0,'0'0'262'0,"0"0"-197"15,0 0 25-15,0 0 73 16,0 0-20-16,0 0-55 16,0 0-56-16,17 21-8 0,-17-8 18 15,0 8 26 1,0 6-6-16,0 5-34 16,3 2-28-16,0-1 10 0,3-4-10 15,0-9-9 1,2 1 8-16,1-7-21 0,-1-5 16 15,-1-1 5-15,-2 0 1 16,0 0 4-16,1 0-3 16,0 2-1-16,2 0 0 15,4-2-9-15,0 1 2 16,2 0-42-16,6-4-40 16,4-2-10-16,1-3-41 15,1 0-19-15,11-11 33 16,-5-12-8-16,-9-5-61 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6:42.24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0B03A4-5BFA-4AC3-A309-F9C070CB5AB9}" emma:medium="tactile" emma:mode="ink">
          <msink:context xmlns:msink="http://schemas.microsoft.com/ink/2010/main" type="writingRegion" rotatedBoundingBox="24733,8610 26048,7230 26734,7885 25419,9264">
            <msink:destinationLink direction="with" ref="{AB4D650C-56CC-478A-8EB2-41161D9A4A62}"/>
          </msink:context>
        </emma:interpretation>
      </emma:emma>
    </inkml:annotationXML>
    <inkml:traceGroup>
      <inkml:annotationXML>
        <emma:emma xmlns:emma="http://www.w3.org/2003/04/emma" version="1.0">
          <emma:interpretation id="{EAC6821B-E4AC-4255-A78C-98B8E2C7F22E}" emma:medium="tactile" emma:mode="ink">
            <msink:context xmlns:msink="http://schemas.microsoft.com/ink/2010/main" type="paragraph" rotatedBoundingBox="24733,8610 26048,7230 26734,7885 25419,9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0F0140-10AE-44C7-9CB4-FB7B9AB2A343}" emma:medium="tactile" emma:mode="ink">
              <msink:context xmlns:msink="http://schemas.microsoft.com/ink/2010/main" type="line" rotatedBoundingBox="24733,8610 26048,7230 26734,7885 25419,9264"/>
            </emma:interpretation>
          </emma:emma>
        </inkml:annotationXML>
        <inkml:traceGroup>
          <inkml:annotationXML>
            <emma:emma xmlns:emma="http://www.w3.org/2003/04/emma" version="1.0">
              <emma:interpretation id="{B61FFA3D-FD28-4AAE-A44E-616EA733A790}" emma:medium="tactile" emma:mode="ink">
                <msink:context xmlns:msink="http://schemas.microsoft.com/ink/2010/main" type="inkWord" rotatedBoundingBox="24733,8610 26048,7230 26734,7885 25419,9264">
                  <msink:destinationLink direction="with" ref="{C23089D4-5018-4E78-994B-4B13F559F82B}"/>
                  <msink:destinationLink direction="with" ref="{FD1D6D25-A3EE-40C4-8A25-465EB121565B}"/>
                </msink:context>
              </emma:interpretation>
              <emma:one-of disjunction-type="recognition" id="oneOf0">
                <emma:interpretation id="interp0" emma:lang="en-US" emma:confidence="0">
                  <emma:literal>z'</emma:literal>
                </emma:interpretation>
                <emma:interpretation id="interp1" emma:lang="en-US" emma:confidence="0">
                  <emma:literal>$esss</emma:literal>
                </emma:interpretation>
                <emma:interpretation id="interp2" emma:lang="en-US" emma:confidence="0">
                  <emma:literal>$ess</emma:literal>
                </emma:interpretation>
                <emma:interpretation id="interp3" emma:lang="en-US" emma:confidence="0">
                  <emma:literal>*s</emma:literal>
                </emma:interpretation>
                <emma:interpretation id="interp4" emma:lang="en-US" emma:confidence="0">
                  <emma:literal>$rss</emma:literal>
                </emma:interpretation>
              </emma:one-of>
            </emma:emma>
          </inkml:annotationXML>
          <inkml:trace contextRef="#ctx0" brushRef="#br0">554 1603 46 0,'0'0'42'15,"0"0"42"-15,0 0 17 0,0 0 1 16,0 0-5-16,0 0-44 16,0 0-17-16,-7 0-17 15,7 0-6-15,-3 0 7 16,3 0-11-16,-2 3-2 16,-1-3 15-16,0 4-15 15,-3-4 5-15,0 1 11 16,1 2-3-16,2-3 12 15,3 0-19-15,0 0-6 16,0 0-7-16,0 0-2 0,0 0-5 16,0 0-10-16,0 0-11 15,0 0 17-15,0 0 1 16,0 2 9-16,0-2 1 16,-4 3 0-16,2 0 0 15,-1 0 7-15,-2-1 0 16,2 3 8-16,-4-3-15 15,5 1 1-15,2-3-2 16,0 2 2-16,0-2-1 16,0 0 0-16,0 0-8 15,0 0 8-15,0 0 0 16,0 0 0-16,0 0 10 16,0 0-9-16,0 0 16 0,0 0 3 15,0 0 16-15,0 0 23 16,0 0-5-16,0 0-12 15,0 0-5-15,5 0-22 16,2-5-15-16,7-2 0 16,6-4-19-16,3-2 16 15,2 1-7-15,2-2 0 16,-4 2 10-16,-1-5-8 16,1 5 8-16,-6-1 0 15,-2 0 0-15,-3 3 3 16,-7 0-3-16,1 2 8 15,0 0 10-15,2-2-18 16,2 0 3-16,3-6-3 0,4 1-12 16,3-6 11-16,7 0-9 15,-2-5 1-15,5 2 8 16,-2 2-16-16,-2 2 8 16,-6 1 9-16,-5 3 0 15,-4 3 12-15,-2 1-2 16,-1-4-4-16,-3 1 17 15,5-1-14-15,-2-1-9 16,6-3-13-16,4 0-5 16,4-2 2-16,10-2-20 15,3-8-3-15,5 1 23 16,-3-2 1-16,-2 2 15 0,-6 2 1 16,-6 1 0-1,-6 6 29-15,-6 2-4 0,-2 5-4 16,-1 2 1-16,-1-1-22 15,-2 5 9-15,3 1-10 16,4-2-15-16,3-6 2 16,10-4-24-16,7-10-4 15,6 0 21-15,-1-6-9 16,1 3 18-16,-6 0 9 16,-12 4 2-16,-10 10 25 15,-3 0-9-15,-7 6 3 16,0 6 15-16,0 1-19 15,0 1 6-15,0 5-21 16,0-2-9-16,0-1 8 16,8-5-30-16,9-4 5 0,6-4-20 15,6-7-6-15,3-1 44 16,-4 1 7-16,-5 0 1 16,-6 5 0-16,-7 5 0 15,-8 3 39-15,-2 1 17 16,0 4-30-16,0 4-7 15,0-2-19-15,0 3 0 16,0 0-1-16,0-4-29 16,0 4-12-16,0 0 4 15,3 0-12-15,-3 0 14 16,0 0 17-16,0 0 19 16,0 0 3-16,0 0 19 15,0 0 15-15,-8 0 14 16,-7 0-27-16,1 0-13 0,-4 4-11 15,1 4-16-15,6-1-5 16,2-2-31-16,4 0 0 16,2 0 19-16,-4 1 8 15,2 3 19-15,-10 3 6 16,-2 0 0-16,-11 6 27 16,-7 3-1-16,-2 0 2 15,-6 5 12-15,2-3-17 16,3-3-4-16,8 1-19 15,6-3 1-15,10-2 4 16,2-3-5-16,7-5-1 0,-2 0 1 16,5-3-8-16,-1-1 8 15,0 2-1-15,1-3 1 16,2-3 4 0,0 0-2-16,0 2 21 0,0-2-1 15,0 0-22-15,0 0 7 16,0 0-7-16,0 0-11 15,0 0 1-15,8 0-26 16,16-8-12-16,6-9 14 16,8-2-7-16,-1-2 10 15,-2 0 12-15,-8 6-7 16,-7 2 17-16,-10 5 8 16,-3 2 1-16,-2 2 12 0,-2 2-10 15,6-1 6 1,2-3-6-16,4 2-2 15,5-6 13-15,2 2-1 0,-2-3-11 16,4 1 14-16,-4 2-15 16,-2 0 0-16,-5 0-1 15,-1 6 1-15,-9-1 7 16,-1 3 2-16,-2 0 13 16,0 0 1-16,0 0-10 15,0 0 4-15,0 0-11 16,0 5 0-16,0 3-5 15,0 5 0-15,0 3-1 16,0 0 4-16,0-2-4 16,0 0-1-16,7-4-9 15,-4 0 4-15,-3-5 6 0,0 1 1 16,0-3 14 0,0 1 20-16,0 1 4 0,-10 7 9 15,-3 0-9-15,-8 3-12 16,1 0-5-16,0 2-11 15,2-4-3-15,10-3-8 16,3-5-8-16,1-3-15 16,4-2-10-16,0 0-9 15,0 0 2-15,0 0-19 16,-3 0-1-16,-2 0-2 16,0 3-49-16,-2-3-107 0</inkml:trace>
          <inkml:trace contextRef="#ctx0" brushRef="#br0" timeOffset="1278.3707">591 1309 62 0,'0'0'81'15,"0"0"-71"-15,0 0 2 16,0 0 51-16,0 0 21 16,0 0-32-16,0 0-16 15,68-23-3-15,-68 23-10 16,0 0 29-16,0 0 24 0,0 0 15 16,0 0 0-1,0 0-27-15,0 0-25 0,0 0-16 16,0 0-23-16,0 0 0 15,0 0 0-15,0 0-26 16,0 9 13-16,0 2 10 16,-5 6 3-16,-3 5 6 15,-10 3-5-15,-2 2 14 16,-6-1 1-16,0-1-15 16,6-4 18-16,0-6-6 15,8-1 1-15,3-2-12 16,6 1-2-16,3 0-1 15,0-1-7-15,0 3-7 16,0-5 2-16,0-3-7 0,0-1 11 16,0-4 9-16,0-2 0 15,0 3 0-15,0-3 1 16,0 0 9-16,0 0 19 16,0 2 1-16,0 1 0 15,0-1-11-15,0 1-19 16,0 2 0-16,0-1 0 15,0-3-19-15,0-1 1 16,10 0 0-16,-2 0 18 16,4 0 1-16,-2 0-1 15,2 0 8-15,0 0-7 16,-4 0-1-16,-1 0 6 16,-2 0-6-16,-2 0 0 0,2 0 1 15,2 0-1 1,4 0 1-16,3 0-1 0,9-5-11 15,4-3 10-15,1 3 0 16,1 0-8-16,-6 0 7 16,-6 2-14-16,-5 3 15 15,-4 0-8-15,-5 0 9 16,-1 0 3-16,2 0-3 16,-1 0 1-16,5 0 0 15,1 0-1-15,-1-3 0 16,4 1-15-16,-6 2-3 15,-1-2 17-15,-2-1-9 16,1 1 8-16,-2 2-4 16,4-3-15-16,-1 3-7 15,4-2-14-15,-1-1-5 0,-1 3-1 16,-4-4-27-16,-3 3-26 16,0-6-69-16</inkml:trace>
          <inkml:trace contextRef="#ctx0" brushRef="#br0" timeOffset="2867.6732">611 475 367 0,'0'0'7'0,"0"0"-7"16,0 0-19-16,0 0 19 15,0 0 10-15,0 0-10 16,0 0-2-16,72-43-22 16,-61 38 15-16,-2-1 9 15,-4 3 7-15,-2 3 19 0,2-2-4 16,2 2 1 0,1-3 9-16,7 1-21 0,5-3 2 15,6-1-13-15,2 1 9 16,4 0-9-16,-1 2 0 15,-2 3 1-15,-6 0 5 16,-8 0-5-16,-1 0 1 16,-6 13 4-16,-1 3 5 15,-2 0 25-15,-2 2-8 16,-3-3-11-16,3 1 1 16,3-1-17-16,-3-2-1 15,2 2 0-15,1-1 1 16,3-2-1-16,-1 2 2 15,-1-4-2-15,-2 2 3 16,-2-1-2-16,-3 4-1 0,0 4 13 16,0 2 2-16,0 4 23 15,-3-1-9-15,-9 2-10 16,-3-4 1-16,-1 2-20 16,2-3 1-16,2-1-1 15,1-2 0-15,-1-5-1 16,3 1 1-16,1-4 0 15,0-1 3-15,-4 3-2 16,-6 0 17-16,1 1 17 16,0-2-11-16,2-1 15 15,-2-2-6-15,3-3-5 16,0 0 1-16,2-2-21 0,-3-3 14 16,2 0 3-16,-5 0-12 15,1 0 5-15,2-8-2 16,1 0 0-16,3 2 7 15,2-1-22-15,3 5 12 16,4-1-13-16,-2 3-13 16,4 0-5-16,-3 0-53 15,-2 0-32-15,2 12 3 16,-2 2-58-16,1-1-73 16,4-6-144-16</inkml:trace>
          <inkml:trace contextRef="#ctx0" brushRef="#br0" timeOffset="2110.4977">671 454 217 0,'0'0'111'0,"0"0"-104"0,0 0 6 16,0 0 24-16,0 0 1 16,0 0-31-16,0 0-7 15,0 0 0-15,0 0 7 16,0 0-6-16,0 0 34 16,0 0 7-16,0 3-6 15,0 3 4-15,0 4-11 16,-3 5 17-16,1 6 3 15,-5 8-11-15,2 5-18 16,2 1-20-16,0 1 2 16,1 1-4-16,2 1 2 15,-4 4-13-15,-2-3-3 16,4-3 0-16,-4-5 16 0,0-7 0 16,3-6 0-16,3-8 4 15,0-2-4-15,0-6 0 16,0-2 10-16,0 0-10 15,0 0 8-15,0 0-8 16,0 0-19-16,0 0 2 16,0 0-31-16,0 0 1 15,0 0-8-15,0-8-30 16,0-4-60-16,0-1-166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0:53.53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7EC7A8-76C3-4940-9745-84919B47EFB0}" emma:medium="tactile" emma:mode="ink">
          <msink:context xmlns:msink="http://schemas.microsoft.com/ink/2010/main" type="writingRegion" rotatedBoundingBox="3486,9134 4538,9461 4368,10010 3315,9683"/>
        </emma:interpretation>
      </emma:emma>
    </inkml:annotationXML>
    <inkml:traceGroup>
      <inkml:annotationXML>
        <emma:emma xmlns:emma="http://www.w3.org/2003/04/emma" version="1.0">
          <emma:interpretation id="{CBFAD12E-BA74-4DA4-AFEA-7612407E56BC}" emma:medium="tactile" emma:mode="ink">
            <msink:context xmlns:msink="http://schemas.microsoft.com/ink/2010/main" type="paragraph" rotatedBoundingBox="3486,9134 4538,9461 4368,10010 3315,9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114619-5EE2-473F-8B42-9F18C2ACD363}" emma:medium="tactile" emma:mode="ink">
              <msink:context xmlns:msink="http://schemas.microsoft.com/ink/2010/main" type="line" rotatedBoundingBox="3486,9134 4538,9461 4368,10010 3315,9683"/>
            </emma:interpretation>
          </emma:emma>
        </inkml:annotationXML>
        <inkml:traceGroup>
          <inkml:annotationXML>
            <emma:emma xmlns:emma="http://www.w3.org/2003/04/emma" version="1.0">
              <emma:interpretation id="{AD822E7F-231D-4669-986A-4FFD6AEE5214}" emma:medium="tactile" emma:mode="ink">
                <msink:context xmlns:msink="http://schemas.microsoft.com/ink/2010/main" type="inkWord" rotatedBoundingBox="3486,9134 4538,9461 4368,10010 3315,9683"/>
              </emma:interpretation>
              <emma:one-of disjunction-type="recognition" id="oneOf0">
                <emma:interpretation id="interp0" emma:lang="en-US" emma:confidence="0">
                  <emma:literal>VNM</emma:literal>
                </emma:interpretation>
                <emma:interpretation id="interp1" emma:lang="en-US" emma:confidence="0">
                  <emma:literal>VUM</emma:literal>
                </emma:interpretation>
                <emma:interpretation id="interp2" emma:lang="en-US" emma:confidence="0">
                  <emma:literal>JUM</emma:literal>
                </emma:interpretation>
                <emma:interpretation id="interp3" emma:lang="en-US" emma:confidence="0">
                  <emma:literal>VVUM</emma:literal>
                </emma:interpretation>
                <emma:interpretation id="interp4" emma:lang="en-US" emma:confidence="0">
                  <emma:literal>JNM</emma:literal>
                </emma:interpretation>
              </emma:one-of>
            </emma:emma>
          </inkml:annotationXML>
          <inkml:trace contextRef="#ctx0" brushRef="#br0">-107-879 77 0,'0'0'53'0,"0"0"9"16,0 0 45-16,0 0-25 16,0 0-20-16,0 0-27 15,0 0-19-15,-12-24 4 16,12 24-10-16,0 0 19 16,0-2 15-16,0 2-10 15,0-3 22-15,0 1 7 16,0-1 4-16,0-1 2 15,-2 0-8-15,-1 0-2 0,0 0-4 16,1 2-32-16,2-1 6 16,-4 1-29-16,4 2 7 15,0 0-10-15,0 0 3 16,0 0-10-16,0 0-1 16,0 0-15-16,0 0 24 15,0 0-8-15,0 0-4 16,0 0 14-16,0 0-7 15,0 0 5-15,0 0 2 16,0 0-9-16,0 7 9 16,0 1 0-16,0 3 1 15,0-1 2-15,0 6-3 16,0-1 0-16,0 1 7 16,0 0-7-16,0-1 0 15,0 0 0-15,4-3 0 0,1 0 0 16,-2 0 0-16,-1-3 0 15,-2 0 8-15,3-1-8 16,-3 0 0-16,4 0-1 16,-1 0 0-16,-1-3-5 15,1 3 6-15,0-4-2 16,-1 3 0-16,2-6-17 16,-4 3 12-16,3-2 0 15,0 1-1-15,-3-3 7 16,2 2-7-16,-2-2 8 15,6 3 0-15,-4-1-5 16,8 0 3-16,-5 1 2 16,4 0-14-16,-3-3 14 0,-1 3-1 15,2-3 1-15,-2 2 0 16,-2-2-3-16,-1 0 3 16,1 0 1-16,4 0 0 15,-2 0 17-15,1 0-18 16,3 0 0-16,-1 0 0 15,1-2-7-15,-1-4 4 16,-1 1 3-16,1 0 0 16,-3-2 0-16,5-5 2 15,-8 2-2-15,1 0 0 16,0-3 9-16,-3-3-5 16,0-2 3-16,0 1-6 15,0 1 18-15,0 3-8 0,-3 1 3 16,-2 0-11-16,-2 2 6 15,2 0-18-15,2 0 5 16,0 2-15-16,3 3 17 16,-2 0-24-16,2 2 13 15,0-3 12-15,-3 4-6 16,3-1 7-16,0-2 1 16,-4 0 8-16,1 1 14 15,3-3-22-15,-2 0-1 16,2 2 0-16,0 0 8 15,0 2-6-15,0 3-2 16,0-2-6-16,0 2 5 0,0 0-9 16,2-3 10-1,10 0 0-15,-4 0-5 0,2 3 4 16,-2 0 1-16,1 0 0 16,-4 0 0-16,1 0 1 15,0 0-1-15,-3 0 0 16,0 0-11-16,-1 0 9 15,4 0-5-15,0 0-12 16,0 0 5-16,6-3-34 16,1-3-14-16,8-5-22 15,2 3-46-15,0 0 5 16,-3 1-6-16,-6 7 5 16,-8 0 2-16</inkml:trace>
          <inkml:trace contextRef="#ctx0" brushRef="#br0" timeOffset="715.108">198-543 29 0,'0'0'88'0,"0"0"-23"16,0 0-13-16,0 0 13 16,0 0-2-16,0 0-1 15,0 0 0-15,0-5-5 16,0 2-3-16,0 3-10 16,0 0-15-16,0 0 23 15,0 0-19-15,0 0-9 16,0 0-2-16,0 0-21 15,0 0-2-15,0 0 1 0,0 0-12 16,0 0 11-16,0 0-16 16,0 0-11-16,0 0-1 15,0 0-30-15,0 0-12 16,0 0-21-16,0 0-23 16,0 0-5-16,0 0-26 15</inkml:trace>
          <inkml:trace contextRef="#ctx0" brushRef="#br0" timeOffset="2693.8612">140-1091 42 0,'0'0'95'16,"0"0"-14"-16,0 0 69 15,0 0-6-15,0 0-46 0,0 0-11 16,0 0-25-16,-37-83-11 16,37 83-50-16,0 0-1 15,0 0-13-15,0 0-26 16,0 0-7-16,0 0 24 15,0 0 8-15,0 10 14 16,0-3-2-16,0 4 2 16,0-3 8-16,0 0 13 15,0-1 14-15,0-1 4 16,0-1-19-16,0-1 6 16,0 3-25-16,0 0 1 15,0 1 2-15,0 7-3 0,3 3 0 16,-3 3-1-1,4 5 1-15,-4 0 6 0,0-1-7 16,0 1-4 0,0-2 4-16,0-1 24 0,0-5 1 15,0-2-5-15,0-2-19 16,0-2-2-16,0-2 1 16,0 1 0-16,2 2 2 15,6 2-1-15,2 1-1 16,-2 0 0-16,1-4 0 15,-4 3 0-15,1 2 0 16,0-5 6-16,-3 4-6 16,2-4 0-16,-2-1 1 15,2-4-1-15,-1 2 4 0,2-5-4 16,-1 1 0-16,2 4-6 16,1-6 5-16,0 2 1 15,4-5-6-15,-3 0 6 16,2 0-7-16,-2 0 6 15,-4 0 1-15,-2 0-3 16,2 0-4-16,2 0 4 16,-2 0 2-16,7 0-7 15,2-12-18-15,3-2 26 16,-2-2-9-16,-1-2 9 16,-2 0-5-16,-4 0 5 15,-2-3-12-15,0 4-4 16,-6-5 16-16,0 2 2 0,0 0-2 15,0 1 0-15,0-3 14 16,-6 2-3-16,-2-3-9 16,-2-1-2-16,5-2 0 15,0 5 0-15,2 1 19 16,3 4-18-16,0 4 0 16,0-2-1-16,0 4 0 15,0 2-1-15,0 1 1 16,0 4 3-16,0 0 8 15,0 3-1-15,0 0 18 16,0 0-28-16,0 0 10 16,0 0-10-16,0 0-8 15,0 0 2-15,0 0 6 16,0 0-17-16,0 0 16 16,0 0-32-16,0 0 10 0,0 0-18 15,0 0-24-15,0 0-7 16,0 13-61-16,-7 5-96 0</inkml:trace>
          <inkml:trace contextRef="#ctx0" brushRef="#br0" timeOffset="3604.3415">498-486 32 0,'0'0'111'0,"0"0"13"0,0 0-45 16,0 0-30-16,0 0 39 15,0 0 18-15,0 0 1 16,60-82-1-16,-60 68-42 15,0-1-3-15,0 3-15 16,0-5-16-16,0 4 8 16,0 1-25-16,2-1 0 15,6-3-13-15,4 6-2 16,0-4 1-16,-1 7-15 16,-4 2-11-16,-2 0 19 15,0 5-6-15,2 0 14 16,-4 0 1-16,-3 0 9 15,0 0-9-15,0 0-1 0,0 0 2 16,0 0 5 0,0 0-7-16,0 5 0 0,0 11 7 15,0 6 3-15,0 7-7 16,0 2-3-16,0 0 8 16,0-4-13-16,0-10 5 15,0-4 0-15,0-5 0 16,0-3-3-16,0-5 2 15,0 0-11-15,0 0-4 16,5 0 16-16,10-5 0 16,-1-16-1-16,4-4 1 15,-1-4-26-15,-4-2 13 0,-3 2 13 16,-5 1-10 0,0 8 10-16,-1 1 11 0,-1 10 17 15,-3 4 11 1,3 2-30-16,-3-1 0 0,2 4-9 15,1 0-17-15,0 0 16 16,3 0 2-16,2 8-1 16,2 5 1-16,0 6 0 15,0-1-1-15,0 2 0 16,0 1 0-16,-2-3-1 16,-2-2 2-16,0-5-1 15,-4-2 0-15,1-1 2 16,-3-6-2-16,0 1 0 15,3-3 0-15,-3 0 0 16,2 0 0-16,5 0-11 0,-2 0 10 16,5 0-20-1,-2 0 20-15,-3 0-25 0,2 4-16 16,-2 0 15-16,0 0-15 16,-2 0 4-16,-3 1-8 15,4-2-59-15,-4-3-121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19.18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0-3 629 0,'0'0'71'0,"0"0"-71"16,0 0-17-16,0 0 17 16,0 0 50-16,0 0-30 15,0 0-17-15,43 0 4 0,-34 0-1 16,-6 0 27-16,-3 0 14 15,0 0 13-15,0 0-19 16,0 2-15-16,0-2-11 16,0 0-15-16,0 0-25 15,0 0-64-15,3 0-72 16,-1 0-28-16,2 0-156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19.61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1C5AC9-F66E-4210-8376-EEFFE8771D1D}" emma:medium="tactile" emma:mode="ink">
          <msink:context xmlns:msink="http://schemas.microsoft.com/ink/2010/main" type="writingRegion" rotatedBoundingBox="9912,14273 10372,17488 9260,17647 8800,14432"/>
        </emma:interpretation>
      </emma:emma>
    </inkml:annotationXML>
    <inkml:traceGroup>
      <inkml:annotationXML>
        <emma:emma xmlns:emma="http://www.w3.org/2003/04/emma" version="1.0">
          <emma:interpretation id="{41685BB2-C060-4A64-A699-2A2ECC92F159}" emma:medium="tactile" emma:mode="ink">
            <msink:context xmlns:msink="http://schemas.microsoft.com/ink/2010/main" type="paragraph" rotatedBoundingBox="9912,14273 10372,17488 9260,17647 8800,14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22C3B2-0CED-49B6-B893-18E77DA45C54}" emma:medium="tactile" emma:mode="ink">
              <msink:context xmlns:msink="http://schemas.microsoft.com/ink/2010/main" type="line" rotatedBoundingBox="9912,14273 10372,17488 9260,17647 8800,14432"/>
            </emma:interpretation>
          </emma:emma>
        </inkml:annotationXML>
        <inkml:traceGroup>
          <inkml:annotationXML>
            <emma:emma xmlns:emma="http://www.w3.org/2003/04/emma" version="1.0">
              <emma:interpretation id="{B26C170B-C777-4EA1-8864-C5DA90D8D883}" emma:medium="tactile" emma:mode="ink">
                <msink:context xmlns:msink="http://schemas.microsoft.com/ink/2010/main" type="inkWord" rotatedBoundingBox="9607,14316 9737,15230 8931,15345 8800,14432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]</emma:literal>
                </emma:interpretation>
              </emma:one-of>
            </emma:emma>
          </inkml:annotationXML>
          <inkml:trace contextRef="#ctx0" brushRef="#br0">20 6 322 0,'0'0'112'15,"0"0"-93"-15,0 0 14 16,0 0 112-16,0 0-4 15,0 0-54-15,0 0-19 16,-8-8-11-16,4 8-3 0,4 5-27 16,-2 16-18-16,-1 8 8 15,3 7-9-15,-3 7-8 16,3 2 0-16,0 1 0 16,0 1 0-16,0-3-8 15,0-1-6-15,0-1 7 16,0-6-11-16,0-5 8 15,0-4-3 1,0-9-8-16,0-6 10 0,0-4-12 16,0-5-10-16,0-3-15 15,0 0-18-15,0 0 7 16,0-26 0-16,0-3-115 16,0-7-178-16</inkml:trace>
          <inkml:trace contextRef="#ctx0" brushRef="#br0" timeOffset="650.1707">-89 259 681 0,'0'0'127'0,"0"0"-119"16,0 0 5-16,0 0 81 15,0 0-6-15,0 0-41 16,0 0-40-16,60 0 3 15,-43 0-10-15,-2 0 0 16,2 0 0-16,3 0 0 16,-2 0 0-16,2-5 0 0,-3 3-16 15,3-5 3 1,0 2-21-16,0-2-23 0,4 2-16 16,4-2-62-16,-1 2-30 15,-10 2-44-15</inkml:trace>
          <inkml:trace contextRef="#ctx0" brushRef="#br0" timeOffset="318.3557">-137-258 763 0,'0'0'175'0,"0"0"-174"16,0 0-1-16,0 0 59 15,0 0-38-15,0 0-21 16,0 0-12-16,135-26-33 16,-87 24-2-16,-2 2-5 0,-3 0 20 15,-6 0 10-15,-5 0-5 16,-6 0 9-16,-2-3 8 16,-4 3 3-16,-3 0 7 15,-4-2-22-15,2-1-8 16,0 0-3-16,-3 3-35 15,1 0-7-15,-4 0-48 16,-3 0-115-16</inkml:trace>
          <inkml:trace contextRef="#ctx0" brushRef="#br0" timeOffset="2049.0808">403 339 7 0,'0'0'645'0,"0"0"-589"15,0 0-56-15,0 0 57 16,0 0 40-16,0 0-49 15,0 0-48-15,0-12-3 16,0 12 2-16,-7 15-2 16,5 3 3-16,-4 3 7 15,4 1 16-15,2 0 5 16,0-4 8-16,0-3-9 16,0-4 2-16,0-3-17 0,0 2-12 15,2-2 0-15,4 3 0 16,-4 1 0-16,5 4-1 15,-2-3-7-15,1-3-7 16,0 1-1-16,2-4-8 16,-2-2 15-16,0-5-7 15,0 0 2-15,-1 0-6 16,2 0-25-16,-2 0 6 16,7 0 3-16,-4-10-16 15,7-11 21-15,-3-2-21 16,-2 3 15-16,2-7 17 15,-6 4-9-15,-4 5 27 16,1 0-5-16,-3 5 7 0,0 5 0 16,0 3 10-16,0 0 0 15,0 5-5-15,-3 0 3 16,1 0-6-16,-1 0 15 16,3 0-15-16,0 0 16 15,0 0 1-15,0 0-12 16,0-3 0-16,0 3-5 15,0 0-2-15,0 0 1 16,0 0 21-16,0 0 27 16,0 0-13-16,0 0-1 15,0 0 0-15,0 0-27 16,0 0 1-16,0 0 4 16,0 0-13-16,0-2 0 15,0-1-7-15,0 3-5 0,0-3 11 16,0 3-7-16,0-4 8 15,0 0 1-15,0 3 0 16,0-2 25-16,0-3-7 16,0 1-18-16,0 0 8 15,0 0-8-15,0-3-1 16,0 3 0-16,0 0 0 16,0-3-1-16,0 3 1 15,0 2 0-15,0 1 0 16,0-1 0-16,0 0 18 15,0 3 12-15,0 0-1 0,0 0 21 16,0 0-12-16,0 0-10 16,0 0 2-16,0 0-24 15,0 0 1-15,0 0 6 16,0 0-13-16,0 0 10 16,3 0-8-16,11 0 22 15,4 3 12-15,4 2-15 16,1-1-4-16,1 2-5 15,-4-6-12-15,0 0 13 16,0 0-13-16,-5 0 0 16,-7 0-1-16,1 0-19 15,-3 0-3-15,-6 0-11 16,2 0-9-16,-2 0 0 0,0 0-25 16,0-10-87-1,0-1-62-15,0 4-136 0</inkml:trace>
        </inkml:traceGroup>
        <inkml:traceGroup>
          <inkml:annotationXML>
            <emma:emma xmlns:emma="http://www.w3.org/2003/04/emma" version="1.0">
              <emma:interpretation id="{B1CC6558-33E9-4F02-B02E-EF1098DC408E}" emma:medium="tactile" emma:mode="ink">
                <msink:context xmlns:msink="http://schemas.microsoft.com/ink/2010/main" type="inkWord" rotatedBoundingBox="10254,16668 10372,17488 9338,17636 9220,16815"/>
              </emma:interpretation>
              <emma:one-of disjunction-type="recognition" id="oneOf1">
                <emma:interpretation id="interp5" emma:lang="en-US" emma:confidence="0">
                  <emma:literal>{</emma:literal>
                </emma:interpretation>
                <emma:interpretation id="interp6" emma:lang="en-US" emma:confidence="0">
                  <emma:literal>G</emma:literal>
                </emma:interpretation>
                <emma:interpretation id="interp7" emma:lang="en-US" emma:confidence="0">
                  <emma:literal>c</emma:literal>
                </emma:interpretation>
                <emma:interpretation id="interp8" emma:lang="en-US" emma:confidence="0">
                  <emma:literal>.</emma:literal>
                </emma:interpretation>
                <emma:interpretation id="interp9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17810.6557">351 2241 155 0,'0'0'109'0,"0"0"11"16,0 0-12-16,0 0-11 15,0 0-41-15,0 0-14 16,0 0 4-16,-3-43-20 16,3 43-17-16,0 0-9 15,0 0-7-15,0-3 7 16,0 3 0-16,0 0 0 16,0 0 9-16,0-3 0 0,0 3 8 15,0 0 31 1,0-3-15-16,-2 1-10 0,2-1-13 15,-3 3 3-15,3 0 8 16,0 0-21-16,0 0 0 16,0 0 0-16,0 0-23 15,0 0 10-15,0 0 1 16,-4 0-4-16,4 0 15 16,0 0-16-16,0 0 12 15,0 3 5-15,0 8 2 16,0 1 25-16,0 6-16 15,0-2-10-15,0 4 10 0,0 1-10 16,9 3 5 0,2-1-6-16,1 1 3 0,0-2-3 15,-1 7 6-15,1-6 7 16,-4 6 7 0,1 0-7-16,-4-1 16 0,-2-5 19 15,0 5-25-15,-3-4 1 16,0-6-6-16,0 0-17 15,0 0 18-15,0-3-19 16,0-3 1-16,0 0-1 16,6-2-19-16,0-5 12 15,3 9 5-15,-1-7-6 16,-3 3 8-16,5 1 0 16,-2-1 0-16,-2 3 3 15,2-5-1-15,-2 2-4 0,0 1 2 16,-3-2 0-16,2 0-1 15,1 1 1-15,0-5-7 16,0 3 5-16,-1-4-34 16,4 2 13-16,-1 2 4 15,2 2 5-15,0-4 14 16,2 1-1-16,-2-2 1 16,0 0 4-16,3 2-4 15,-3-2 0-15,2-5 0 16,0 0 0-16,-1 0 0 15,1 0 0-15,-4 0 0 16,1 0 0-16,2-5 1 16,1-12-2-16,0-1 1 15,-1-5-7-15,3-9 7 16,-2-1 0-16,2-6 0 0,0-2-2 16,1-6-12-16,0 1 12 15,-5-6 1-15,0 3-16 16,-2-3 17-16,-4 6 8 15,-2 5 12-15,-2 6 20 16,0 7-21-16,0 3 3 16,0 9 2-16,-9-2-6 15,-2-1 12-15,-1 4-10 16,4 2-8-16,-4-2-3 16,0 2-9-16,4-3 10 15,2 5-1-15,3 5-9 16,0-1 16-16,3 2-15 15,0 3 1-15,0-1 4 0,0 3-4 16,0 0-2-16,0 0 0 16,0-2-6-16,0 2 5 15,0 0-6-15,0 0 0 16,15 0 7-16,10-5 0 16,10 5 23-16,2-8-8 15,3 5-6-15,2-2 11 16,-2-3-19-16,-3 2 5 15,-2 0-6-15,-1-3-5 16,0-3-3-16,0-2-20 16,-4 2 2-16,-2-4-9 15,-8 3-28-15,-6 5 21 0,-4 6 26 16,-8-3-3-16,-2 5 18 16,0 0 1-16,0 0 13 15,0 0-13-15,0 0 0 16,-5 5-56-16,-12 21-88 15,-1-1-128-15,4-1-215 0</inkml:trace>
          <inkml:trace contextRef="#ctx0" brushRef="#br0" timeOffset="14875.3358">336 2676 354 0,'0'0'145'0,"0"0"-55"16,0 0 58-16,0 0 34 16,0 0-34-16,0 0-69 15,0 0-6-15,0 0-17 16,0 0-9-16,0 0 0 15,0 0-32-15,0 0 4 16,0 0-3-16,0 0-15 16,0 0-2-16,0 0-4 0,0 0-40 15,0 0-40 1,0 0-116-16,0 0-153 0,0-11-365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29.65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0 557 0,'0'0'124'0,"0"0"-75"0,0 0 75 16,0 0-40-16,0 0-54 15,0 0 8-15,0 0-38 16,132 0-19-16,-97 0-23 16,-5 0-30-16,-6 0-70 15,-10 0 22-15,-2 0 2 16,-7 0-9-16,-1 0-114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47.75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E772BF-AB77-4F43-9CF2-5EE1621C8F57}" emma:medium="tactile" emma:mode="ink">
          <msink:context xmlns:msink="http://schemas.microsoft.com/ink/2010/main" type="inkDrawing" rotatedBoundingBox="3728,17800 5170,17830 5167,17959 3725,17929" semanticType="underline" shapeName="Other">
            <msink:sourceLink direction="with" ref="{2B5B5896-BC35-46DE-9611-5CE15F177170}"/>
          </msink:context>
        </emma:interpretation>
      </emma:emma>
    </inkml:annotationXML>
    <inkml:trace contextRef="#ctx0" brushRef="#br0">17 121 5 0,'0'0'265'0,"0"0"-109"0,0 0-19 15,0 0 16-15,0 0-6 16,0 0-30-16,0 0-71 16,-17-23-31-16,17 23-15 15,12-5-61-15,20 0 34 16,8-3 12-16,8-5-4 15,1-2 18-15,1 2 1 16,-8 2 0-16,-4-4 16 16,-16 8-16-16,-4 2-1 15,-9 5-6-15,-6 0 7 16,2 0 3-16,0 0-3 0,5 0 7 16,4 0 11-1,6 0-17-15,8 0 5 0,10 9-6 16,8-9-3-16,4 3 2 15,0-3 1-15,0 0-13 16,2 0 11-16,-7 0-15 16,-5 0 15-16,-5 0-5 15,-6 0-8-15,-4 0 14 16,2 0-11-16,-2 0 4 16,2 3 7-16,4 4-11 15,6 4 12-15,0-10 0 16,1 4-1-16,-1 2-1 0,-2-2 2 15,-1-5-13 1,-4 0 12-16,-5 0-18 16,-5 0 8-16,-2 0 9 0,-6 0-15 15,-7 0 14-15,0 0-16 16,-2 0 10-16,1 5 8 16,1-5-7-16,1 0 8 15,0 0 0-15,2 0-8 16,0 0 7-16,4 5-7 15,-2-5 2-15,0 0 6 16,0 0-23-16,-5 0 7 16,0 2-1-16,-2-2-8 15,-3 3 11-15,0 0 1 16,0 2 12-16,-8 0 1 16,-35 8-37-16,-1 3-100 0,-1-11-214 0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56.87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517600-1CC1-4EE6-AFD4-329CEFC82E36}" emma:medium="tactile" emma:mode="ink">
          <msink:context xmlns:msink="http://schemas.microsoft.com/ink/2010/main" type="writingRegion" rotatedBoundingBox="1176,14893 1768,14893 1768,15762 1176,15762"/>
        </emma:interpretation>
      </emma:emma>
    </inkml:annotationXML>
    <inkml:traceGroup>
      <inkml:annotationXML>
        <emma:emma xmlns:emma="http://www.w3.org/2003/04/emma" version="1.0">
          <emma:interpretation id="{3B09B377-1DC0-4DD5-BB87-DCCC4A459E47}" emma:medium="tactile" emma:mode="ink">
            <msink:context xmlns:msink="http://schemas.microsoft.com/ink/2010/main" type="paragraph" rotatedBoundingBox="1176,14893 1768,14893 1768,15762 1176,15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B04DD5-B175-4D0D-91DC-140308C9414D}" emma:medium="tactile" emma:mode="ink">
              <msink:context xmlns:msink="http://schemas.microsoft.com/ink/2010/main" type="line" rotatedBoundingBox="1176,14893 1768,14893 1768,15762 1176,15762"/>
            </emma:interpretation>
          </emma:emma>
        </inkml:annotationXML>
        <inkml:traceGroup>
          <inkml:annotationXML>
            <emma:emma xmlns:emma="http://www.w3.org/2003/04/emma" version="1.0">
              <emma:interpretation id="{25989627-32BE-412D-A3E2-C05B64999268}" emma:medium="tactile" emma:mode="ink">
                <msink:context xmlns:msink="http://schemas.microsoft.com/ink/2010/main" type="inkWord" rotatedBoundingBox="1176,14893 1768,14893 1768,15762 1176,15762"/>
              </emma:interpretation>
              <emma:one-of disjunction-type="recognition" id="oneOf0">
                <emma:interpretation id="interp0" emma:lang="en-US" emma:confidence="1">
                  <emma:literal>M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H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55 131 117 0,'0'0'88'0,"0"0"-32"16,0 0 25-16,0 0 4 15,0 0-13-15,0 0-5 16,0 0-30-16,0 7-12 16,0 9-24-16,-3 13 0 15,-2 10 17-15,-2 7-5 16,2 8-5-16,-1 3 2 15,4 0-2-15,2 0-8 16,0 0 19-16,0-5 23 16,0-5-6-16,0-4-26 15,0-4 8-15,-4-5 21 16,1-3-11-16,0-5-2 0,1-9-20 16,2-3-4-16,0-4 1 15,0-8-3-15,0 1-13 16,0-3-9-16,0 0-35 15,0 0-10-15,0 0-4 16,0-3 14-16,0-18 38 16,0-12-50-16,2-11-32 15,1-13-16-15,-3-7 53 16,0-5 41-16,0-2 16 16,0-1 7-16,0 7 101 15,0 6-6-15,0 4-2 16,-5 10-7-16,-1 12-12 15,0 7 50-15,3 8-84 0,3 11-19 16,0 1 6 0,0 6-27-16,0 0-28 0,0 0-48 15,9 8 19-15,14 13 40 16,2 7 4-16,2 1 1 16,-2 5 12-16,1 0 1 15,-2-3 17-15,1-1-3 16,-5-1-14-16,0-7 14 15,0 0-15-15,-3-9 7 16,1-3-4-16,2-7-2 16,4-3-1-16,4 0 0 15,6-13-10-15,4-15-3 16,2-9-30-16,-6-2-2 0,-2-4 23 16,-9-2 2-16,-6-4 20 15,-9 2 5-15,-1 9-4 16,-7 1 52-16,0 11 19 15,0 9-30-15,-3 6 53 16,-6 6-5-16,4 5-37 16,2 0-53-16,-1 7-55 15,-1 27-3-15,-1 11 40 16,4 14 16-16,-1 3 2 16,3 3-23-16,0-8 11 15,5-6-8-15,10-6 14 16,-2-9 5-16,-3-3 2 15,-5-8-1-15,-5-3 22 16,0-4-8-16,0 1 5 0,0-2 3 16,0 7-22-16,0 1-1 15,0 6-18-15,-11 4-59 16,2 4-61-16,1-4-89 16,1-7-122-16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6:39.6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4D650C-56CC-478A-8EB2-41161D9A4A62}" emma:medium="tactile" emma:mode="ink">
          <msink:context xmlns:msink="http://schemas.microsoft.com/ink/2010/main" type="inkDrawing" rotatedBoundingBox="24209,9386 25351,7035 27954,8299 26812,10650" hotPoints="27000,7569 26962,9694 24836,9657 24874,7531" semanticType="enclosure" shapeName="Square">
            <msink:sourceLink direction="with" ref="{550B03A4-5BFA-4AC3-A309-F9C070CB5AB9}"/>
          </msink:context>
        </emma:interpretation>
      </emma:emma>
    </inkml:annotationXML>
    <inkml:trace contextRef="#ctx0" brushRef="#br0">1174 134 100 0,'0'0'47'0,"0"0"-22"15,0 0 14-15,0 0 23 0,0 0-7 16,0 0-29-1,0 0-18-15,0-19-6 0,0 16 5 16,0 3 12-16,0-1 2 16,0-4 2-16,0-3 22 15,0 0 13-15,-3-3 10 16,-5-2 5-16,-4 3-18 16,4-3 0-16,-4 3-36 15,3 0 1-15,1 2-11 16,-2 3-9-16,0-1-1 15,-2 4-5-15,4 2-5 16,-4 0 10-16,1 0-5 16,-4 0 6-16,-5 0 1 15,-4 0 1-15,-6 0-2 16,-2 0 24-16,0 0 6 0,6 8 0 16,4-5-20-1,4 2-4-15,4-4 8 0,-1 3-13 16,0-2-1-16,2 1 0 15,-4 2 0-15,2 0 0 16,0 0 0-16,1 1 0 16,3 1-1-16,-6 3 2 15,-7 3 3-15,-2 3 12 16,-2 4-15-16,-4-1 19 16,3-1-19-16,-2-1 0 15,-1 0 14-15,3-1-14 16,4-1 14-16,2-3-15 15,6-1 1-15,-1-3-2 0,6-3 1 16,4 3 0-16,-1-1 0 16,1 4-2-16,-1 1 2 15,1 4 2-15,-7 2 5 16,0 6 10-16,-2-1-15 16,0 0 19-16,-1 3-15 15,2-5 3-15,-1 0-6 16,-4-3-3-16,5 0 0 15,-2-1 15-15,4 2-14 16,2-4-1-16,1-1 0 16,4-1 6-16,-1-1-6 15,3 4 1-15,-2-1 12 16,2 6 11-16,-4-1-24 0,3 7 1 16,1-2 6-16,-4 3-6 15,-2 4 17-15,2-1-11 16,-2-3-7-16,1 1 6 15,5-5-6-15,2-4 0 16,1 1 0-16,2-6-4 16,0 3 4-16,0 4 0 15,0-2 0-15,0-2 3 16,0 3-2-16,0 0-1 16,0-1 4-16,0 2 5 15,0 2-3-15,0 2 3 16,0 3-1-16,2 0 11 15,6 1-9-15,-2 1 0 16,3-2 3-16,-3-7-13 0,0-2 1 16,2-2 0-16,-2-3-1 15,0 0 2-15,2 1-2 16,-5-4 0-16,4 5 0 16,-2-7 1-16,0 3 0 15,2-3-1-15,-2 0 0 16,3 1 1-16,4 1-1 15,0 4 0-15,2 0 0 16,-2 2 1-16,0 0 1 16,-2 3-2-16,2-2 0 15,-4-4 4-15,2-3-3 16,0 3-1-16,0-1 1 16,4 1 0-16,-3 4 9 0,6 1-9 15,1 0 6-15,2 1 11 16,2-1-18-16,0 2 10 15,0-2-9-15,4-2 0 16,0 0 12-16,2-1-11 16,2-2-1-16,0-5 19 15,2 3-20-15,6-2 1 16,-1-2-1-16,3 2 1 16,4 2 5-16,1 2-6 15,2-2 0-15,-2 1 6 16,2 1-6-16,-2-2 0 15,-2-3 0-15,4 0 1 0,-5-2 4 16,2-3-5-16,-4-5 1 16,3 0 9-16,0 0-10 15,1 0 0-15,-2-1-1 16,-4-11 1-16,-4 2 0 16,-2 0 0-16,-6 2 0 15,0 1-1-15,-3 1 2 16,0 0-2-16,0-1 0 15,3 2-13-15,2-3 12 16,4 0-5-16,0 0-3 16,3-4 9-16,2-1-21 15,-3-2 12-15,3-6 3 16,-2 3-6-16,-3-4 12 16,-3 5 1-16,-9-1 0 15,-3 5 1-15,-3 2 5 0,-5 1-6 16,-4 5 0-16,2-4 7 15,1 0-6-15,7-4-1 16,2-3 0-16,3-4-1 16,3-1-6-16,-3 0 7 15,0-2 0-15,-3-1 0 16,-2 1 9-16,-1-5-8 16,-3-3 11-16,1 2 11 15,-4 1-22-15,-1 5 11 16,-2-1 1-16,-2 7-12 15,-1-2 16-15,1 4-17 16,1-4 0-16,4 2-1 16,1-1-3-16,-1-3 2 0,2-6-6 15,-5 2 5-15,0-6-7 16,1-6 10-16,-2 1 0 16,-2-3 16-16,-2 3-16 15,3 0 2-15,-3 3-2 16,3 4 1-16,-1 1 8 15,-2 4-9-15,3 3 1 16,-3 1 6-16,0 1-6 16,0-1-1-16,0 3 0 15,0-2 0-15,0-2 0 16,0 3 1-16,0-3 8 16,0 0 4-16,0-5-13 15,0 2 2-15,0 0-2 0,0 0 0 16,0 1 3-16,0 2-2 15,-3 3-1-15,1 3 3 16,-4-1 3-16,0 3 0 16,0 4-2-16,-2-6-2 15,-1 3 4-15,1-4-6 16,1 1 0-16,-1 2 2 16,-1-2-2-16,4 2 0 15,-3 2 0-15,-2 1 0 16,2-1 2-16,-4 5-2 15,2-3 2-15,-2 1 14 16,-6 1-16-16,4-4 0 0,-4 4 0 16,4-5 1-16,0 3 3 15,2-2-4-15,4 1 1 16,2-1-2-16,0 3-5 16,1 3 6-16,-2 0-1 15,2 1 1-15,0 1 0 16,-2-3 0-16,-4 4 0 15,-3-3 0-15,-4 0-11 16,-2-3 5-16,0 3 6 16,6 0 0-16,-1-1 3 15,4 1-2-15,2-2 5 16,1-2-6-16,-1 1-5 16,1 1 5-16,-4 2-1 0,4 0-4 15,-4 0 4 1,4-1 1-16,-4 1 0 0,0 1-1 15,1-2 0-15,2 3 1 16,1 0-2-16,2 1 2 16,0-2 0-16,0 3 0 15,1-4 2-15,-7-3-2 16,4 0 0-16,-7-3 0 16,3-1 0-16,-2 2 1 15,-4-1-1-15,2 2 1 16,-1 0 4-16,-4 4-3 15,1 0-2-15,2 2 0 16,5 3-1-16,3-2-3 16,5 2-5-16,5 0 6 15,0 0-19-15,0 0-1 16,0 0-23-16,0-3-1 16,0 3-24-16,-5 0-47 0,-19 0-25 15,-2 0-70-15,-3 3-171 0</inkml:trace>
    <inkml:trace contextRef="#ctx0" brushRef="#br0" timeOffset="7554.8485">203 2288 95 0,'0'0'162'16,"0"0"-104"-16,0 0 18 16,0 0 80-16,0 0-23 15,0 0-54-15,0 0-17 16,0 0-21-16,0 0-1 15,3 0 12-15,-1 0-33 0,1 0-5 16,0 0-9-16,-1 0-4 16,2 0 8-16,2 0-7 15,-1 0 5-15,4 0 5 16,2 0-11-16,4 0 4 16,5 0 9-16,0 0-2 15,2 0 14-15,5 0-16 16,1 0-4-16,4 0 2 15,3 0-2-15,-1 0-6 16,-2-3 0-16,-1-1-3 16,-4 4 2-16,-7-1 1 15,-3 1 0-15,-6 0-2 16,1 0 0-16,0 0 0 0,1 0 2 16,7 0 0-16,7 0 10 15,10 0-10-15,12-9 7 16,11-1 8-16,10-6-15 15,-2-3 0-15,-2 2 0 16,-8 5-2-16,-18 0 2 16,-11 8 0-16,-16 1 1 15,-3 3 7-15,-8 0-7 16,-2 0-2-16,0 0 1 16,3 0-8-16,4 0 7 15,3 0 1-15,8 0 0 16,8 0-3-16,8 0-1 0,12 3 4 15,12-3-1 1,4 0 1-16,5 0-1 0,-4 0 1 16,-8 0 0-16,-11 0-1 15,-10 0-9-15,-8 0 10 16,-1 0-1-16,-1 0-2 16,1 0 2-16,7 0 1 15,3 0 0-15,5 0-7 16,8 0 4-16,7 0-13 15,9 0-6-15,-4-3-8 16,0-2 14-16,-11 0 3 16,-12 2 13-16,-7 3-1 15,-10 0 2-15,-3 0-1 0,-4 0 13 16,5 0-12 0,-4 0 10-16,-2 0-11 0,-4 0-1 15,7 0-12-15,0 0-25 16,5 0 4-16,0 0 8 15,0 0-49-15,-12 0-2 16,-8 5-17-16,-16 3-41 16,-16-2-131-16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8:18.66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310D22-C019-4D38-8B10-C70521D5AC34}" emma:medium="tactile" emma:mode="ink">
          <msink:context xmlns:msink="http://schemas.microsoft.com/ink/2010/main" type="writingRegion" rotatedBoundingBox="25351,13258 27753,14405 26800,16400 24398,15253"/>
        </emma:interpretation>
      </emma:emma>
    </inkml:annotationXML>
    <inkml:traceGroup>
      <inkml:annotationXML>
        <emma:emma xmlns:emma="http://www.w3.org/2003/04/emma" version="1.0">
          <emma:interpretation id="{16CB7EFB-7459-4EDE-ACFB-A64820DAD79A}" emma:medium="tactile" emma:mode="ink">
            <msink:context xmlns:msink="http://schemas.microsoft.com/ink/2010/main" type="paragraph" rotatedBoundingBox="25351,13258 27591,14328 26998,15571 24757,14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89876F-C4C0-4F94-9CC8-9061AD53EFEA}" emma:medium="tactile" emma:mode="ink">
              <msink:context xmlns:msink="http://schemas.microsoft.com/ink/2010/main" type="line" rotatedBoundingBox="25351,13258 27591,14328 26998,15571 24757,14500"/>
            </emma:interpretation>
          </emma:emma>
        </inkml:annotationXML>
        <inkml:traceGroup>
          <inkml:annotationXML>
            <emma:emma xmlns:emma="http://www.w3.org/2003/04/emma" version="1.0">
              <emma:interpretation id="{3A413135-6947-4DD6-9ED2-B31DBABA8F19}" emma:medium="tactile" emma:mode="ink">
                <msink:context xmlns:msink="http://schemas.microsoft.com/ink/2010/main" type="inkWord" rotatedBoundingBox="25351,13258 27591,14328 26998,15571 24757,14500">
                  <msink:destinationLink direction="with" ref="{C23089D4-5018-4E78-994B-4B13F559F82B}"/>
                  <msink:destinationLink direction="with" ref="{FD1D6D25-A3EE-40C4-8A25-465EB121565B}"/>
                </msink:context>
              </emma:interpretation>
              <emma:one-of disjunction-type="recognition" id="oneOf0">
                <emma:interpretation id="interp0" emma:lang="en-US" emma:confidence="0">
                  <emma:literal>For</emma:literal>
                </emma:interpretation>
                <emma:interpretation id="interp1" emma:lang="en-US" emma:confidence="0">
                  <emma:literal>Fort</emma:literal>
                </emma:interpretation>
                <emma:interpretation id="interp2" emma:lang="en-US" emma:confidence="0">
                  <emma:literal>Foot</emma:literal>
                </emma:interpretation>
                <emma:interpretation id="interp3" emma:lang="en-US" emma:confidence="0">
                  <emma:literal>Ford</emma:literal>
                </emma:interpretation>
                <emma:interpretation id="interp4" emma:lang="en-US" emma:confidence="0">
                  <emma:literal>Fore</emma:literal>
                </emma:interpretation>
              </emma:one-of>
            </emma:emma>
          </inkml:annotationXML>
          <inkml:trace contextRef="#ctx0" brushRef="#br0">387 6303 13 0,'0'0'277'0,"0"0"-179"16,0 0-31-16,0 0 5 15,-12-29 17-15,7 26-43 16,1 3-46-16,4 0-7 15,-3 0-19-15,3 0 26 16,0 0 6-16,0 0-6 16,0 0 17-16,0-2 1 15,0 2-8-15,0 0 17 16,0 0-5-16,0 0-3 0,0 0 2 16,0 0-21-1,0 0 7-15,0 0-7 0,0 0 0 16,0 0-7-1,0 0-3-15,0 0-21 0,0 0-24 16,12 0-7-16,3 0 49 16,-2 0 13-16,4 0-9 15,-2 5 9-15,-3 0 0 16,3 1 0-16,-2-1 0 16,7 3-8-16,4-3 7 15,4-1-1-15,4 1-12 16,5-2 7-16,1 0-11 15,-1 0-3-15,0-1 20 16,3 1-17-16,-2-3 17 16,-4 0-18-16,-2 1 5 0,-6-1 14 15,-2 0-1 1,-4 0 1-16,-7 0 3 0,-1 0-3 16,0 0-1-16,1 0-12 15,7 0-36-15,2 0-25 16,6-9-66-16,-6-2 13 15</inkml:trace>
          <inkml:trace contextRef="#ctx0" brushRef="#br0" timeOffset="1233.4457">418 6429 121 0,'0'0'47'16,"0"0"-30"-1,0 0 36-15,0 0-2 0,0 0-43 16,0 0-8-16,0 0-8 16,0 8 8-16,0-6 14 15,0-2-2-15,0 3 12 16,0-3 24-16,0 2-12 15,0 4-7-15,6 2 4 16,0 2 3-16,2 5 3 16,6 1-17-16,6 4-5 15,7-2 16-15,4 1-14 16,3-4-8-16,4 3-10 16,-6-4-1-16,0 1-1 15,-7 1-9-15,0-1-2 16,-3 3-4-16,-6 0-23 0,1 3-2 15,-2-3-13-15,-3 3 15 16,-4 0 9-16,-2-1-5 16,0-1 1-16,-1-5 6 15,-5-1 5-15,0-4 15 16,0-2 8-16,0 1 12 16,0 0 53-16,-15 2 27 15,-10 6-7-15,-7 4-15 16,-5 7-26-16,-3 0 7 15,0 5-19-15,2-1-21 0,4-1 11 16,4-3-5 0,5-4 12-16,2-2 6 0,3-2-6 15,3-4 4-15,-3 0-9 16,5-3-9-16,1-1 12 16,6-3-12-16,1-3 4 15,4-2-1-15,3 0-18 16,0-3 1-16,0 0-1 15,0 0-14-15,0 0-3 16,0 0-11-16,15 0 5 16,5 0 23-16,7 4-10 15,1-1 9-15,9 2 1 16,0 0-8-16,3 2 7 16,-2-2-14-16,2-1-18 15,-6 1 6-15,1 3-7 0,-3-6 4 16,-3 4 11-1,-1-3-5-15,-5-2 12 0,-3-1-9 16,-5 0-7-16,-6 4 1 16,-4-4-14-16,-2 1 10 15,-3-1-14-15,0 3 17 16,0 1 18-16,0-2-4 16,-3 1-15-16,-9 6-23 15,2-3-78-15,-2 2-131 0</inkml:trace>
          <inkml:trace contextRef="#ctx0" brushRef="#br0" timeOffset="1731.3977">1402 6647 74 0,'22'0'121'0,"-22"0"12"16,-2 14 60-16,-10 5-31 16,0 10-41-16,1 5-32 15,-1 4-38-15,4 5-29 16,-1 7-22-16,6-1-3 16,3 3 2-16,0-3-36 15,0-4-11-15,0-9 6 16,3-6-1-16,-1-6 23 0,-2-3 11 15,0-3-20 1,0-3 29-16,0 0 1 0,-5 5 14 16,-12-1 6-16,-1-1-21 15,1 3 1-15,2-5-1 16,5-1-16-16,4-4-35 16,6-6-64-16,0-5-50 15,3 0-42-15,14 0-11 0</inkml:trace>
          <inkml:trace contextRef="#ctx0" brushRef="#br0" timeOffset="2558.3126">1280 7056 87 0,'0'0'88'15,"0"0"23"1,0 0-10-16,0 0-3 0,0 0-10 16,0 0-7-16,0 0-2 15,67-7-24-15,-47-2-10 16,-3-1-25-16,1-1-10 15,-5 3-4-15,-1 3-6 16,0 2-9-16,1 1-31 16,-1 2-54-16,8 0-17 15,-5 17-42-15,0 0-117 0</inkml:trace>
          <inkml:trace contextRef="#ctx0" brushRef="#br0" timeOffset="2236.1811">1384 6507 54 0,'0'0'128'15,"0"0"-18"-15,0 0-3 16,0 0-35-16,0 0-3 15,0 0 19-15,0 0-24 0,0-37-27 16,0 37-14-16,0 0-21 16,6 0-3-16,-1 0 1 15,10 0-12-15,7 0 12 16,8 0 6-16,7 0 1 16,1 0-2-16,-4 0-4 15,1 0-1-15,-7 0 0 16,-1 3 9-16,-2 2-6 15,0-5-3-15,2 0 0 16,4 0 0-16,1 0-27 16,2 0-17-16,-2-5-12 15,-6-6-25-15,-6 2 2 16,-6-2-11-16,-8 6 15 16,-6 3 8-16,0 2-57 0,-23 0 27 15</inkml:trace>
          <inkml:trace contextRef="#ctx0" brushRef="#br0" timeOffset="1450.3401">1402 6647 195 0,'0'0'177'16,"0"0"-161"-16,0 0 0 15,0 0 7-15,0 0-23 16,0 0-43-16,0 0 33 16,13 23 10-16,-4-13 0 15,-3 0 1-15,-1-5 9 16,-5 2 5-16,0-7-7 15,0 1 31-15,0-1 10 16,0 0-8-16,0 0 14 16,0 0-15-16,0 0-40 15,-3 0-1-15,-2-8-86 0,2-7-54 16,3 2-87-16</inkml:trace>
          <inkml:trace contextRef="#ctx0" brushRef="#br0" timeOffset="3206.4561">1781 7270 129 0,'0'0'101'0,"0"0"-32"16,0 0 74-16,0 0-41 16,0 0-77-16,0 0-25 15,0 0-9-15,-15 3 8 16,10 13-1-16,-1-4 4 15,0 4 1-15,6-6 7 16,0 3 16-16,0 0 13 16,0-3-8-16,0 0-5 15,0 4-2-15,0-2-23 16,0-1 11-16,0 2-12 16,0-3-7-16,0-2 4 0,14 2-29 15,4-2-1 1,2 1 10-16,6-4-20 0,-3 2 7 15,2-7-25-15,-5 2 2 16,-5-2 34-16,-3 0 18 16,-7 0 7-16,1-2 8 15,0-14-8-15,-3-4 0 16,-3-4 13-16,0-4 15 16,0-1 38-16,0-2-14 15,-7 5 3-15,-3 2 3 16,-5 7 8-16,3 4 0 15,-4 9-21-15,-1 4-36 16,-5 0-9-16,2 0 0 16,7 4-10-16,-2 11-19 0,10 0-65 15,1-1-6-15,4 2-37 16,0-4-16-16,0-4-28 16</inkml:trace>
          <inkml:trace contextRef="#ctx0" brushRef="#br0" timeOffset="3749.2511">2235 7138 212 0,'0'0'204'0,"0"0"-93"16,0 0 43-16,0 0-1 15,0 0-78-15,0 0-40 16,0 0-25-16,0 0-10 15,0 0 0-15,0 9-5 16,0 6 5-16,0 8 21 16,0 2-5-16,0 5 6 0,-6-3-5 15,0 2-4 1,1-3 5-16,-2 5-11 0,2-7-6 16,0 1 5-16,2-1-6 15,3 1-2-15,0-3 1 16,0-3-9-16,0-1 4 15,0-4-17-15,5-4 6 16,10-2-6-16,2-3-38 16,6-3 31-16,2-2 2 15,7 0-5-15,3 0 26 16,2 0-3-16,1-12-16 16,-6 1-13-16,-4 1-48 15,-6 0 25-15,-4-1-22 16,-9 1-40-16,-4-1-50 15</inkml:trace>
          <inkml:trace contextRef="#ctx0" brushRef="#br0" timeOffset="4109.3149">2209 7387 110 0,'0'0'85'0,"0"0"-33"16,0 0 73 0,0 0-18-16,0 0-52 0,0 0-28 15,0 0 25-15,-6-3 22 16,6 3-18-16,0-3 3 15,0 0-1-15,12-2-16 16,-1 4 1-16,6-6-30 16,1 2-4-16,2 0 13 15,0 3-22-15,0-3-1 16,-3 5 0-16,3 0-35 16,-3 0-33-16,3 0-57 15,-2 0-73-15,-6 0-209 0</inkml:trace>
        </inkml:traceGroup>
      </inkml:traceGroup>
    </inkml:traceGroup>
    <inkml:traceGroup>
      <inkml:annotationXML>
        <emma:emma xmlns:emma="http://www.w3.org/2003/04/emma" version="1.0">
          <emma:interpretation id="{A24B86CD-6FA8-4E80-AFCB-9C2B61CAEC35}" emma:medium="tactile" emma:mode="ink">
            <msink:context xmlns:msink="http://schemas.microsoft.com/ink/2010/main" type="paragraph" rotatedBoundingBox="25042,15514 27166,15636 27161,15711 25038,155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8EB938-49DA-431D-8EDF-9ADAD4460890}" emma:medium="tactile" emma:mode="ink">
              <msink:context xmlns:msink="http://schemas.microsoft.com/ink/2010/main" type="inkBullet" rotatedBoundingBox="25042,15518 26321,15591 26317,15663 25038,15590"/>
            </emma:interpretation>
            <emma:one-of disjunction-type="recognition" id="oneOf1">
              <emma:interpretation id="interp5" emma:lang="en-US" emma:confidence="0">
                <emma:literal>-</emma:literal>
              </emma:interpretation>
              <emma:interpretation id="interp6" emma:lang="en-US" emma:confidence="0">
                <emma:literal>+</emma:literal>
              </emma:interpretation>
              <emma:interpretation id="interp7" emma:lang="en-US" emma:confidence="0">
                <emma:literal>.</emma:literal>
              </emma:interpretation>
              <emma:interpretation id="interp8" emma:lang="en-US" emma:confidence="0">
                <emma:literal>=</emma:literal>
              </emma:interpretation>
              <emma:interpretation id="interp9" emma:lang="en-US" emma:confidence="0">
                <emma:literal>"</emma:literal>
              </emma:interpretation>
            </emma:one-of>
          </emma:emma>
        </inkml:annotationXML>
        <inkml:trace contextRef="#ctx0" brushRef="#br0" timeOffset="92081.806">303 8098 38 0,'0'0'76'0,"-3"0"-27"16,1 0-11-16,2 0 11 15,-3 0 1-15,-1 0-34 16,1 0 3-16,1 0 1 16,2-2-18-16,-3 2 16 15,3-3-4-15,0 3-5 16,0 0-6-16,0 0-2 0,0 0-1 15,-3 0 0-15,3 0 1 16,0 0 5-16,0 0-5 16,0 0 6-16,0 0 10 15,0 0-11-15,0 0 10 16,0 0-7-16,0 0-8 16,0-3 1-16,0 3-2 15,0 0-1-15,0 0 0 16,0-6-20-16,3 5 19 15,0-2-5-15,2 3-2 16,2-2 3-16,1 2 1 16,4-3-21-16,2 3 8 15,6 0-15-15,3 0 22 0,2 0-1 16,7 0-12 0,3 0 22-16,2 0-18 0,-2 0 3 15,0 0 1-15,-5 0-16 16,-3 0 23-16,-7 0-11 15,-3 3-6-15,-2 2 9 16,-2 2-19-16,-1-4 3 16,6 2 24-16,4 0-4 15,10-2 13-15,14-3-1 16,6 0-22-16,8 0 5 16</inkml:trace>
        <inkml:trace contextRef="#ctx0" brushRef="#br0" timeOffset="92191.7443">1272 8158 3 0,'0'0'0'0,"0"0"2"0,0 0 8 16,152 33-10-1,-89-33 0-15,7 0-15 0</inkml:trace>
      </inkml:traceGroup>
      <inkml:traceGroup>
        <inkml:annotationXML>
          <emma:emma xmlns:emma="http://www.w3.org/2003/04/emma" version="1.0">
            <emma:interpretation id="{6A1AACC8-44CA-4774-A674-C87F01BB41E6}" emma:medium="tactile" emma:mode="ink">
              <msink:context xmlns:msink="http://schemas.microsoft.com/ink/2010/main" type="line" rotatedBoundingBox="26725,15610 27166,15636 27162,15693 26722,15668"/>
            </emma:interpretation>
          </emma:emma>
        </inkml:annotationXML>
        <inkml:traceGroup>
          <inkml:annotationXML>
            <emma:emma xmlns:emma="http://www.w3.org/2003/04/emma" version="1.0">
              <emma:interpretation id="{0114E003-B962-4E6F-89D4-978C810D6B19}" emma:medium="tactile" emma:mode="ink">
                <msink:context xmlns:msink="http://schemas.microsoft.com/ink/2010/main" type="inkWord" rotatedBoundingBox="26723,15653 26738,15654 26737,15669 26722,15668">
                  <msink:destinationLink direction="with" ref="{BB9464A9-B2F2-48B8-877C-AF5ADF8ACB54}"/>
                </msink:context>
              </emma:interpretation>
              <emma:one-of disjunction-type="recognition" id="oneOf2">
                <emma:interpretation id="interp10" emma:lang="en-US" emma:confidence="0">
                  <emma:literal>.</emma:literal>
                </emma:interpretation>
                <emma:interpretation id="interp11" emma:lang="en-US" emma:confidence="0">
                  <emma:literal>,</emma:literal>
                </emma:interpretation>
                <emma:interpretation id="interp12" emma:lang="en-US" emma:confidence="0">
                  <emma:literal>\</emma:literal>
                </emma:interpretation>
                <emma:interpretation id="interp13" emma:lang="en-US" emma:confidence="0">
                  <emma:literal>`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92299.1971">1962 8189 3 0,'0'0'2'0,"0"0"-2"16,0 0 0-16,0 0-5 15</inkml:trace>
        </inkml:traceGroup>
        <inkml:traceGroup>
          <inkml:annotationXML>
            <emma:emma xmlns:emma="http://www.w3.org/2003/04/emma" version="1.0">
              <emma:interpretation id="{E50B46E8-9427-463A-990F-AD7CFF76279D}" emma:medium="tactile" emma:mode="ink">
                <msink:context xmlns:msink="http://schemas.microsoft.com/ink/2010/main" type="inkWord" rotatedBoundingBox="27151,15635 27166,15636 27165,15651 27150,15650"/>
              </emma:interpretation>
              <emma:one-of disjunction-type="recognition" id="oneOf3">
                <emma:interpretation id="interp15" emma:lang="en-US" emma:confidence="0">
                  <emma:literal>.</emma:literal>
                </emma:interpretation>
                <emma:interpretation id="interp16" emma:lang="en-US" emma:confidence="0">
                  <emma:literal>,</emma:literal>
                </emma:interpretation>
                <emma:interpretation id="interp17" emma:lang="en-US" emma:confidence="0">
                  <emma:literal>\</emma:literal>
                </emma:interpretation>
                <emma:interpretation id="interp18" emma:lang="en-US" emma:confidence="0">
                  <emma:literal>`</emma:literal>
                </emma:interpretation>
                <emma:interpretation id="interp1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92416.1313">2390 8171 30 0,'0'0'40'0,"0"0"-14"16,0 0-26-16,0 0-17 16,0 0-62-16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8:50:14.61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A3A953F-4D89-4872-A008-A407BE4DE858}" emma:medium="tactile" emma:mode="ink">
          <msink:context xmlns:msink="http://schemas.microsoft.com/ink/2010/main" type="inkDrawing" rotatedBoundingBox="22048,7825 22822,10348 22560,10428 21787,7906" semanticType="verticalRange" shapeName="Other">
            <msink:sourceLink direction="with" ref="{1926C004-CEEE-44EA-AEE4-84E2B8F0396A}"/>
          </msink:context>
        </emma:interpretation>
      </emma:emma>
    </inkml:annotationXML>
    <inkml:trace contextRef="#ctx0" brushRef="#br0">0 15 0,'0'-15'313,"0"30"249,0 0-546,0 0-1,0 15 173,0-15-94,0 0-79,15-1 1,-15 1-16,15-15 31,-15 15 16,0 0-31,30 15-16,-30-15 140,15 0-124,-15 0-16,15-15 15,-15 15 142,15 0-157,0 0 15,-15 15-15,15-15 16,0 0 62,-15 0-78,30-1 16,-30 1-1,15 0-15,-15 0 16,15 15-16,-15-15 16,0 0-16,15 0 15,-15 0 1,15 0-1,-15 0 32,14 15-31,1-15-16,-15 0 0,0 0 16,0-1-1,0 1 1,15-15-1,15 0 110,-30 15-109,15 15 0,-15-15 15,15-15-31,-15 15 266,0 0-251,0 0 16,15-15 48,-15 15-79,15 0 15,-15 15 1,15-30-1,-15 15 1,0 0 0,0 0-1,0 0 1,0-1-16,15-14 16,-15 15-1,30-15-15,-30 15 16,15 15-16,-15-15 15,0 0 1,0 0 0,0 0 62,15-15-63,-15 15-15,0 0 16,0 15 78,15-30-79,-15 15-15,0 0 16,15-15 125,-15 15-126,0 0 1,14-1 93,-14 1-93,0 15-16,0-15 16,0 0-1,15-15-15,-15 15 16,0 0-16,0 0 15,30 0-15,-30 15 16,0-15-16,15-15 16,-15 15-16,15-15 15,-15 15-15,0 0 32,15-15-17,-15 15-15,15-15 16,-15 14-1,0 1 17,15-15-1,-15 30-15,0-15-16,0 0 15,15-15 95,15 0-110,-30 15 15,0 0 63,0 0-62,15-15-16,-15 15 16,0 15-16,0-15 15,0 0-15,0 0 16,0 0-16,0 0 15,0-1-15,0 16 16,0-15-16,0 0 31,0 0-31,0 0 16,0 0-16,0 0 16,0 15-1,0-15-15,0 0 16,0 0-16,0 0 15,0 0 1,0 0-16,0-1 16,0 16 15,0-15-15,0 0-1,0 0-15,0 0 16,0 0-16,0 0 15,0 15-15,0-15 16,0 0-16,0 0 16,0 0-1,0 0 17,0 0-17,0 14 1,0-14-1,0 0-15,0 0 16,0 0 15,0 0 1,0 0-17,0 15 1,0-15-1,0 0 1,0 0 15,0 0-31,0 0 16,0 0-16,0 0 16,0 14-1,15-14-15,-15 0 16,15-15-16,-15 15 15,0 0-15,0 0 16,0 0-16,0 15 422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8:30.52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3089D4-5018-4E78-994B-4B13F559F82B}" emma:medium="tactile" emma:mode="ink">
          <msink:context xmlns:msink="http://schemas.microsoft.com/ink/2010/main" type="inkDrawing" rotatedBoundingBox="28196,12707 31045,11270 31091,11362 28243,12800" semanticType="callout" shapeName="Other">
            <msink:sourceLink direction="with" ref="{3A413135-6947-4DD6-9ED2-B31DBABA8F19}"/>
            <msink:sourceLink direction="with" ref="{B61FFA3D-FD28-4AAE-A44E-616EA733A790}"/>
          </msink:context>
        </emma:interpretation>
      </emma:emma>
    </inkml:annotationXML>
    <inkml:trace contextRef="#ctx0" brushRef="#br0">-4 1439 7 0,'0'0'143'16,"0"0"-81"-16,0 0-1 16,0 0 18-16,0 0-25 15,0 0-18-15,0-3-36 16,0 3 1-16,0 0 6 15,0 0-7-15,0 0 62 16,0 0 23-16,0 0-7 0,0 0 10 16,0 0-21-16,0 0-15 15,0 0-19-15,0 0-32 16,0 0 16-16,0 0-17 16,0 0-8-16,0 0 7 15,0 0-12-15,0 0-5 16,3 0 5-16,1-2 6 15,1-4 7-15,7 1 0 16,4-5 1-16,6-4 10 16,-2 4-11-16,-3-2 0 0,-1 1 0 15,-4 3 1 1,0 0 2-16,-4 1-3 0,7-4 0 16,-1 1 4-16,6-4-3 15,3-1-1-15,2 0 0 16,5-1-11-16,2-1 10 15,-4 1-10-15,1 1 8 16,-4 1-4-16,-1 2 4 16,-1-5 3-16,-3 3 0 15,0 0-3-15,0-1 3 16,0 0 0-16,-3-1 0 16,1 2 2-16,-1 2-1 15,0-3-1-15,3 1 0 16,3-3-1-16,4 0 0 15,1-4 1-15,1 4 0 16,2-4-1-16,1 6-4 0,-3-1-10 16,-1 4 4-16,-4 1-8 15,-1 1 19-15,-1 2-8 16,4-2 8-16,3 0-8 16,3-4 8-16,3-1 0 15,-2-1 0-15,5-1 0 16,-1-1-1-16,4-6 2 15,-3 4-1-15,2 1 10 16,-6 1-10-16,1 5 0 16,-4 0-2-16,1 0-7 15,2 3 7-15,4-4 1 16,2 2-16-16,0-3 16 0,4 0-18 16,1-4 18-1,-2 1-6-15,1-3-4 0,-7 1 11 16,-2 2 0-16,-7-3 9 15,-6 5 7-15,2 1-15 16,-4-1 14-16,3 1-15 16,-3 2-5-16,0 0 4 15,3 2 1-15,6-2 0 16,3-2-1-16,5 2-18 16,3-5 7-16,0 2-5 15,0-1-2-15,-2 0 19 16,-9 2 0-16,-6 0 7 0,-3 2 12 15,-3 2-19 1,0-2 3-16,3 2 0 0,3 2 3 16,6-4-12-16,9 2 6 15,4-2-7-15,5 0 7 16,-2-2-22-16,2 0 22 16,-4-7-7-16,-6 4 5 15,-7 0 2-15,-8 3 0 16,-10 6 12-16,-6 0 44 15,-6 6-2-15,0 1-2 16,0 2-15-16,0 0-24 16,0 0 7-16,0 0-20 15,0 0-8-15,0 0-10 16,0 0-60-16,0 0-37 16,2 0-51-16,10 0-19 0,8 0 125 15,0 0 21 1,-2 0-46-16,-8-7-9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8:35.06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1D6D25-A3EE-40C4-8A25-465EB121565B}" emma:medium="tactile" emma:mode="ink">
          <msink:context xmlns:msink="http://schemas.microsoft.com/ink/2010/main" type="inkDrawing" rotatedBoundingBox="27465,11394 29484,10221 29764,10703 27745,11876" semanticType="callout" shapeName="Other">
            <msink:sourceLink direction="with" ref="{3A413135-6947-4DD6-9ED2-B31DBABA8F19}"/>
            <msink:sourceLink direction="with" ref="{B61FFA3D-FD28-4AAE-A44E-616EA733A790}"/>
          </msink:context>
        </emma:interpretation>
      </emma:emma>
    </inkml:annotationXML>
    <inkml:trace contextRef="#ctx0" brushRef="#br0">53 1329 126 0,'0'0'0'0,"0"0"-115"0,0 0 115 16,0 0 61-16,0 0-32 15,0 0-16-15,0 0 43 16,0 0 42-16,0 0 52 16,-3 0-6-16,-4 0-63 15,2-5-9-15,0-3-31 16,-5-3 8-16,5 4 9 16,2 1-24-16,1 1-12 15,-1 1-6-15,3-5-15 16,-4 4 11-16,1-3-11 0,3 0-1 15,0 1 9-15,0-6-8 16,0-3 19-16,0-2 2 16,0-6-22-16,0 1 16 15,0-3 21-15,0 0 12 16,0-2-34-16,3 0-9 16,9-4-12-16,3 2 2 15,7-2-27-15,5 2 7 16,1-1-2-16,2-1 17 15,0 4-4-15,-3-1-15 16,-2 4 28-16,-2-2-2 16,1-1 2-16,-4 0 0 15,5-6 0-15,2 3 0 0,1-4-1 16,1 6-12-16,2 0 13 16,1 0-7-16,3 4-5 15,2-1 12-15,-2 2-15 16,2 1 15-16,-2 0 0 15,-1 0-5-15,-3 2 5 16,-2 3 0-16,-3 0 0 16,-6-1 3-16,0 2-3 15,1-1-2-15,2-2 2 16,2 3-8-16,4 0 8 16,2-4 0-16,4 2-13 15,-1 4-6-15,1-1 2 16,-3 4 15-16,-1-1-5 0,1 2 0 15,0-2 7 1,0 4 0-16,-2-4 0 0,-3 4 12 16,-4 1-11-16,-3 0-1 15,-6 4 0-15,1 0-5 16,-2 1 4-16,5 3 1 16,6-1 0-16,1 1 3 15,10-4-2-15,5 1-1 16,2 3 0-16,2 0 1 15,-4 0 2-15,-5 0-3 16,-4 0 0-16,-7 0 0 16,-7 11-7-16,-6 0 6 0,1-4 0 15,0 4-5 1,-1-3 5-16,1-2 2 16,8 2-1-16,2-7 23 0,8 2-12 15,0 0 6-15,0-3-13 16,-2 0-2-16,-2 0 1 15,-8 0-3-15,-8 2-4 16,-3-2 2-16,-2 3-2 16,-5-3 4-16,3 0 0 15,-3 2 0-15,0-2 12 16,0 3-11-16,0-3-1 16,3 2 3-16,3 1-2 15,0 3-1-15,-1-1 0 16,2-2 1-16,-2 2 3 15,-2-3-3-15,-1 1 1 16,-2-1 12-16,0 1-13 0,0-3 18 16,0 0-5-16,0 0-5 15,0 0 6-15,0 0-15 16,0 0 0-16,0 0 9 16,0 0-9-16,0 0-1 15,0 0-16-15,0 0-15 16,0 0 15-16,0 0-12 15,0 0-7-15,0 5-35 16,-17 13-63-16,-11 0-10 16,-7-3-174-16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9:52.7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9464A9-B2F2-48B8-877C-AF5ADF8ACB54}" emma:medium="tactile" emma:mode="ink">
          <msink:context xmlns:msink="http://schemas.microsoft.com/ink/2010/main" type="inkDrawing" rotatedBoundingBox="25315,15557 27054,15581 27053,15677 25314,15653" semanticType="strikethrough" shapeName="Other">
            <msink:sourceLink direction="with" ref="{0114E003-B962-4E6F-89D4-978C810D6B19}"/>
          </msink:context>
        </emma:interpretation>
      </emma:emma>
    </inkml:annotationXML>
    <inkml:trace contextRef="#ctx0" brushRef="#br0">0 10 82 0,'0'0'126'0,"0"0"-16"16,0 0-8-16,0 0-5 0,0 0-21 15,0 0-20-15,0 0-2 16,2 0-40-16,-2 0-13 16,0 0-1-16,0 0-41 15,0 0-14-15,3 0-33 16,9 0-1-16,-1 0 77 16,6 0 7-16,0 0 5 15,3 0 7-15,0 0-1 16,-2 0-7-16,2 0 1 15,-3 0-2-15,0 0 1 16,1 0 1-16,2 0 0 16,6 0-1-16,8 0-1 0,10 0 1 15,4 0 1 1,9 3-21-16,7-3-12 0,1 0-6 16,2 0 4-16,0 0-10 15,-5 0-12-15,-7 0 13 16,-12-3 18-16,-6 3 3 15,-8 0 23-15,-3 0-1 16,-2 0 1-16,1 12-1 16,5-6 2-16,7 5-1 15,8-1 0-15,13-7-6 16,8-3 6-16,12 0-36 16,2 0 9-16,1-8 27 15,-6-5 10-15,-13 4 11 0,-19-3 10 16,-11 7-17-16,-17 0 5 15,-7 5-5-15,-8 0 44 16,0 0-3-16,0 0-35 16,0 0-20-16,0 0-25 15,0 0-34-15,0 0-3 16,0 0 24-16,6 0 27 16,2 3-15-16,2-1-9 15,-2 3 29-15,-3 0 6 16,-1 2 0-16,-1-7 10 15,-3 1 20-15,0 3 12 16,0-3 28-16,-7 5-5 16,-4-3-1-16,2 2-41 0,1 2-23 15,3-1-20 1,1 7-45-16,4 2-10 0,0-2-47 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46.45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61188C-3F12-4C44-9F55-4E788E7C0EFC}" emma:medium="tactile" emma:mode="ink">
          <msink:context xmlns:msink="http://schemas.microsoft.com/ink/2010/main" type="inkDrawing" rotatedBoundingBox="3851,15704 4919,15750 4916,15819 3848,15772" semanticType="underline" shapeName="Other">
            <msink:sourceLink direction="with" ref="{05E24F19-2B10-4A72-826B-454971C1F012}"/>
          </msink:context>
        </emma:interpretation>
      </emma:emma>
    </inkml:annotationXML>
    <inkml:trace contextRef="#ctx0" brushRef="#br0">319 5375 2 0,'0'0'21'0,"0"0"7"16,0 0-11-16,0 0-14 16,0 0 26-16,0 0 14 15,49 0 29-15,-49 0 16 0,0 0-23 16,0 0-13-16,0 0-22 15,0 0-17-15,0 0-13 16,0 0 0-16,0 0-27 16,0 0 8-16,0 0 5 15,0 0 14-15,3 0 1 16,0 0 8-16,2 0 5 16,2 0-12-16,-2 0-1 15,0 0-1-15,1 0 1 16,3 0-2-16,3 0-6 15,1 4-11-15,7 0 18 16,7-3-8-16,1 6 7 16,4-7-6-16,3 0-15 0,-1 0 6 15,-2 0-5 1,-1 0-17-16,-2 2 18 0,-3 1-19 16,-6 4 3-16,0-5 13 15,-6 7-12-15,4-3 16 16,2 3 11-16,0-1 7 15,9-3 0-15,3-3 2 16,5-2-1-16,9 0 6 16,6 0-6-16,5-7-6 15,0-4-20-15,-5-1-10 16,-6 3 7-16,-9 2 12 16,-8 5 17-16,-9 2 6 15,-5 0-6-15,-7 0 2 16,-1 0-1-16,-7 9 0 0,2 2 9 15,-2-1 2-15,0-4 12 16,0 1-24-16,3-4-4 16,5-1-26-16,-1 1 5 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0:45.75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5FBA67-D268-4DA3-B119-1D1FB56AA8BB}" emma:medium="tactile" emma:mode="ink">
          <msink:context xmlns:msink="http://schemas.microsoft.com/ink/2010/main" type="inkDrawing" rotatedBoundingBox="2983,4570 5190,8713 2312,10245 106,6102" hotPoints="4730,6612 4103,9140 1434,8479 2061,5950" semanticType="enclosure" shapeName="Rectangle">
            <msink:sourceLink direction="with" ref="{1E9E6CFE-6BA6-468D-B47B-D904B61A6872}"/>
          </msink:context>
        </emma:interpretation>
      </emma:emma>
    </inkml:annotationXML>
    <inkml:trace contextRef="#ctx0" brushRef="#br0">112 23 52 0,'0'0'88'0,"0"0"-88"15,0 0-20-15,0 0 20 16,0 0 46-16,0 0-10 16,0 0-26-16,0-26 6 15,0 26 36-15,0 0 43 16,0 0 19-16,0 0-33 16,0 0-23-16,0 0 4 15,0 0-36-15,0 0-20 0,0 0-6 16,0 0-21-16,0 18 13 15,0 5 8-15,0 10 0 16,0 9 1-16,-3 3 7 16,-2 4-7-16,-3 1-2 15,-2 1 8-15,-4-5-4 16,-4 3 23-16,5-5-9 16,-2 0 1-16,1 0-8 15,8 2 23-15,4-1-27 16,2-2-6-16,0 7 0 15,5-2 0-15,10 7 0 16,-5 0 6-16,0 0-5 0,-2-7 5 16,-8-6-1-16,0-7 3 15,0-4-8-15,0 1 16 16,-6-1 10-16,-8 0 11 16,6-3-27-16,-2-5 0 15,8-2-10-15,2-3-1 16,0-3 0-16,0 1-18 15,0 4 6-15,2 2 12 16,8 7 1-16,-2 1 0 16,-6 6 9-16,1-2-9 15,-3-1 0-15,0-1 0 16,0-4 1-16,0-2 11 16,0-5-12-16,0-3 2 0,0-6 2 15,0 0-3-15,0-3-2 16,0 2 1-16,4-1-2 15,-1 3 1-15,2 8 1 16,-5 5 0-16,0 5 10 16,0 3-10-16,0-3-1 15,0-5 1-15,0-6-4 16,0-7 3-16,0-5 1 16,0-3 0-16,0-3-1 15,0-2-5-15,0 3-8 16,0-3-3-16,0 4-11 15,0-3 28-15,0 4 1 16,0 1 2-16,0 1 0 0,0 1 3 16,0-2-5-1,0-2-1-15,0-4 3 0,0 4-10 16,0-4-3 0,0 0-57-16,0 0-67 0,0 0-181 0</inkml:trace>
    <inkml:trace contextRef="#ctx0" brushRef="#br0" timeOffset="-3176.3289">-1872-1271 48 0,'0'0'68'0,"0"0"-68"15,0 0-26-15,0 0-39 16,0 0 60-16,0 0 5 16,0 0 6-16,63-28-5 15,-54 28 8-15,-3 0 7 0,-6 0 50 16,0 0 23-16,0 0-3 15,0 0 26-15,0-3-21 16,0 3-15-16,0 0-19 16,0-3-37-16,0 3 15 15,0-3-20-15,0 1-7 16,0 2-8-16,0-3-13 16,0 3 13-16,0 0 0 15,0 0-19-15,0 0 17 16,0 0-13-16,0 0 15 15,0 0 7-15,0 0 4 16,0 0 31-16,0 0 19 16,0 0-21-16,0 0-1 0,0 0-27 15,0 0-12 1,0-2 0-16,0 2-24 0,6-3 3 16,14 1 13-16,-6 0-7 15,3-1 14-15,-7-1-18 16,-5 4 18-16,-2 0-5 15,-3 0 12-15,0 0-6 16,0 0 21-16,0 0 0 16,0 0 16-16,0 0-27 15,0 0-9-15,6 0-1 16,5-1-4-16,6-2-9 16,10-1 12-16,1 0 1 15,1 1 0-15,-3-2 0 16,-9 5 0-16,-2 0-2 15,-7 0-9-15,-2 0 4 0,-3 0 1 16,-3 0-1 0,3 0 7-16,-1 0 0 0,1 0 1 15,9 0 3 1,3 0-1-16,7 0-3 0,6 0 1 16,10 3 0-16,3-1 12 15,-1 4-13-15,-3-5 6 16,-2 3-4-16,-4-1-2 15,-5-2 0-15,-6 3 0 16,0 1 0-16,-5-3-1 16,0 1 1-16,-2-3 0 15,4 0 0-15,-2 2 1 16,5-2-1-16,0 0 0 16,0 0 0-16,7 0 2 0,1 0-2 15,1 3 0-15,6 2 0 16,-1 3-3-16,0 2 3 15,-2 2 0-15,-3-3-2 16,-6 1 2-16,-3-5 0 16,-6 1 1-16,-3-3 6 15,1-3-7-15,0 0 0 16,-4 0 0-16,4 0 0 16,-1 0 4-16,1 0-3 15,0 0-1-15,-7 0 0 16,3 0-3-16,1 0 2 15,-1 0-12-15,7 0-16 16,0 0 29-16,5 0-1 0,2 0 1 16,5 0-9-16,-2 0 7 15,-5 0 1-15,-2 0-5 16,-9 0 0-16,-4 0 5 16,-5 0 2-16,0 0 0 15,0 0 26-15,0 0-12 16,0 0 18-16,0 0-24 15,0 0-8-15,0 0 8 16,-2 0-9-16,2 0-19 16,0 0-1-16,0 0-29 15,0 0-4-15,0 0-5 16,0 0 15-16,0 0 41 16,0 0 2-16,0 0 9 0,0 0 34 15,0 0-5 1,-7 0 14-16,-1 0-28 0,3 0-24 15,1 0 16-15,1 0-16 16,3 0-7-16,0 0-13 16,0 0-32-16,0 0 10 15,0 0-3-15,0 0 26 16,0 0 18-16,0 0 1 16,0 0 0-16,0 0 36 15,0 0 4-15,0 1 12 16,0-1-20-16,0 0-31 15,0 4 15-15,0-4-16 0,0 0-2 16,0 3 2 0,0 2-16-16,0 0 16 0,0 2 0 15,0 4 0-15,0-1 3 16,0 3-3-16,0 0 9 16,0 2 40-16,-8-2-9 15,-1 0-8-15,3-5-16 16,4 0-16-16,-1-3 17 15,0 3-16 1,-1 2 7-16,2 3 20 0,-1 2-28 16,3 1-1-16,0 2 1 15,0-3 0-15,0 1 0 16,0-3 0-16,0-5 0 16,0 0-1-16,0-2 2 15,0-2-1-15,0 4 0 0,0 0-8 16,0 5 8-16,0-1 0 15,0 6 1-15,3 3 8 16,6 3-8-16,-1 0-1 16,1-2 0-16,-1 2 0 15,2-4-1-15,-2 3 2 16,-3-2-1-16,2-1 9 16,-2-1-9-16,-2-6 0 15,-1 0-2-15,1-5-3 16,1 2 4-16,1-2 1 15,-2-1 0-15,2 1-7 16,2 2 5-16,1 1 2 16,1 1 0-16,-1 3 0 0,4 4 6 15,-4-2-6 1,4 4 0-16,-4-9 2 0,2 0-2 16,-2-2 0-16,1-2-7 31,2 1 1-31,1 0 6 0,2 2 0 0,4-1 1 15,-5 3 12-15,5 3-7 16,-1 0-4-16,-2-1-2 16,-1 0 0-16,-3 0 0 15,1-1 0-15,0-1 0 16,-1-3 0-16,-2 0-6 16,2 1 6-16,1-1 0 15,0-2-13-15,-2 0 12 16,2 0 1-16,0 0 0 15,2-1 2-15,0 0-2 0,4 7 0 16,2-1-1-16,0-1 1 16,-3 4 1-16,3-1-1 15,-3 1 0-15,3 0-1 16,-2 0 1-16,2-4 0 16,0 4 0-16,-3-1-8 15,0-2 8-15,3 0 0 16,-5-1 0-16,2 2 0 15,-5-4-3-15,-1 1 3 16,-2-6-6-16,-1 0-3 16,4 0 9-16,-1 0 1 15,4 0 0-15,2 1 5 0,0-1-6 16,1 3 0-16,-1-4-9 16,0 4-8-16,1 0-8 15,-4 0 5-15,-3 0 15 16,1 0 4-16,0-3-2 15,-4 3 3-15,4-3 0 16,-4 4 0-16,1-5 0 16,2 1 0-16,-2 0 0 15,-1 0 0-15,2 0-11 16,-2 0 4-16,0 2-12 16,-2-6-13-16,0 4 16 15,3-2-1-15,-4 0 15 16,1-3 2-16,0 3-17 0,2-1 17 15,-2-2-1-15,0 3-3 16,0-3 2-16,-1 2 2 16,-5-2-13-16,3 0 12 15,-3 2-17-15,0-2 17 16,0 0 0-16,4 0-9 16,1 0 10-16,3 3-10 15,1-3-12-15,2 3-15 16,1-3-18-16,0 3 15 15,-7-3 5-15,-2 0 6 16,-3 1 10-16,0-1 7 16,0 0 12-16,-8 0 12 15,-9 0-11-15,-3 0 7 0,2 0-8 16,6 0 0 0,0 0 15-16,10 0-4 0,2 0-11 15,0 0-3-15,0 0-36 16,0 0 13-16,0 0 25 15,0 0-5-15,0 0 6 16,0 0 0-16,0 5 5 16,0 2 39-16,0-2 13 15,0 0-2-15,0 2-14 16,0 4-13-16,0 2 15 16,-3-1-5-16,3 7-37 15,0-2-1-15,0 7 8 16,0 2-8-16,0 7 1 15,0 4-1-15,0 2 20 0,0-3-20 16,0 1 17-16,0-2-5 16,-5 1-5-16,-1-2 12 15,0 0 37-15,0-3-27 16,4-5-10-16,-1-5-19 16,-1-3 0-16,4 0-1 15,0 0 2-15,0 5 1 16,0 3-2-16,0 3 0 15,0 2 1-15,0 2 0 16,0 0-1-16,0 4 0 16,0-3 7-16,0-3-6 15,0 0-1-15,0 0 1 16,0-3 10-16,0-4-10 0,-3-1-1 16,3-5 0-16,0 0 1 15,0 0-2-15,0 1 1 16,0-2 0-16,0 2-2 15,0 1-9-15,0 1 11 16,0 2 0-16,0 1 1 16,0 1-2-16,0 1 1 15,0 3 0-15,-2-4 4 16,-1-1-3-16,0-3-2 16,3-3 1-16,0-3-10 15,0 3 9-15,0 3 1 16,0 3 0-16,0 3 2 15,3 5-1-15,5 2-1 0,-1-6 2 16,-2 1-2-16,0-7 0 16,2-3 1-16,-4-5 0 15,-3 1 3-15,2-5-3 16,-2-6-2-16,0 2 0 16,3-3-11-16,-3-3 11 15,0 0-10-15,3 0-15 16,-3 0 7-16,2 0-12 15,-2 0 12-15,4 0 3 16,2 0-29-16,2-30-30 16,-2 3-108-16,-3-2-62 0</inkml:trace>
    <inkml:trace contextRef="#ctx0" brushRef="#br0" timeOffset="2957.714">270 56 127 0,'0'0'45'0,"0"0"0"16,0 0 8-16,0 0 12 0,0 0 6 16,0 0-71-16,0 0 0 15,23-82-6-15,-14 66 6 16,-1 3 35-16,-5 5 32 16,1 5 38-16,-4 3-1 15,0 0-36-15,0 0-2 16,0 0-18-16,0 0-29 15,-4 0-9-15,-1 0-10 16,-1 0 0-16,4 0 6 16,-2 0-5-16,4 0 5 15,0 0-6-15,-3-2 0 16,-2 2 10-16,-1-3-10 0,-3 1 0 16,-6 2 2-16,-5 0 4 15,-2 0 4-15,-1 0 10 16,0 0-3-16,3 0 9 15,6 0-20-15,2 0-5 16,0 2-1-16,4 3-1 16,0-2 1-16,1 1 0 15,2-3 0-15,-5-1 2 16,-3 5-1-16,-7 1-1 16,-7-1 0-16,-1 2 3 15,-4-2 3-15,3 0-5 16,4 2 0-16,5-6 13 15,5-1-13-15,0 4 10 0,5-4-11 16,0 0 12-16,0 0-11 16,0 0-1-16,0 0 0 15,-2 0 5-15,-1 0-5 16,-4 0 0-16,-3 0 0 16,-5-4 0-16,-5-1 3 15,0 1-3-15,-8 0 0 16,1 4 19-16,2 0-9 15,6 0 3-15,9 0-13 16,5 0 5-16,7 0-5 16,2 0 0-16,3 0 1 15,-2-2 4-15,-1 2-4 16,0-3-1-16,-5 1 0 0,-6-1 6 16,-6 1-7-1,-9-1 1-15,-5 1 0 0,-7-1 14 16,-2 3-14-16,4-3 29 15,0 1-22-15,12-1-7 16,3 2 17-16,7-6-15 16,3 2-1-16,3-2 14 15,2 2-14-15,0-1-1 16,4 1 0-16,-4 2 0 16,4 1 6-16,-1 0-5 15,-8-1 6-15,-1-2 0 16,-7 0-6-16,-7 2-1 0,-5-2 0 15,-6-1 1 1,-4 1-2-16,7 0 2 0,10 0-1 16,8 2 26-1,9 0-25-15,4 3 6 0,3-2-7 16,1 2-2-16,-2-3 0 16,2 3 2-16,2 0 0 15,-2 0-1-15,-2 0-5 16,-3 0 6-16,0 0-1 15,2 0 1-15,2 0 1 16,0 0 0-16,1 0 6 16,-4 0-1-16,1 0-5 15,-2 0-2-15,2 0 1 16,-1 0 0-16,4 0-7 16,-1 0 7-16,0 0 0 15,0 0-1-15,1 0-8 16,-2 0 9-16,5 0 0 0,-1 0 0 15,-2 0 10-15,-1 0-10 16,-6 0 1-16,0 0 7 16,2 0-7-16,-2 0-1 15,4 0 0-15,1-1 1 16,4 1 0-16,3 0-1 16,-2 0-1-16,2 0 1 15,0 0-23-15,0 0 10 16,0 0 0-16,0 0 6 15,0 0 7-15,0 0 0 16,-3 0 0-16,0 0 12 16,-3 0-6-16,-5 0-3 15,-1 0-3-15,4 0 0 0,-1 0 7 16,3 0-1-16,4 0-3 16,2 0 4-16,0 0-6 15,0 0-1-15,0 0 0 16,0 0-2-16,0 0 2 15,0 0 0-15,0 0 2 16,-3 0 5-16,-1 0-1 16,-1 0-6-16,-3 0 0 15,-2 0-3-15,2 0 2 16,2 0 1-16,0 0 0 16,4 0 6-16,2 0-4 15,-3-4-2-15,3 4 0 16,-7 0 8-16,2 0-8 0,-3 0 1 15,-7 0-1 1,-5 0 0-16,0 0-6 0,-4 0 6 16,8 0-2-16,1 0 2 15,6 0 0-15,6 0 0 16,1 0 0-16,2 0 0 16,0 0-3-16,0 0-9 15,0 0-5-15,0 0-4 16,0 0 21-16,0 0 0 15,0 0 0-15,-3 0 0 16,3 0 3-16,0 0-3 16,0 0 0-16,0 0 1 0,0 0 12 15,-3 0-13-15,-1 0 1 16,2 0 6-16,-1 0-7 16,3 0 0-16,0 0-9 15,0 0-8-15,0 0 14 16,0 0-14-16,0 0 2 15,0 0-1-15,0 0-40 16,0 0-14-16,0 0-41 16,0 10-74-16,-3 11-54 15,-2-2 61-15</inkml:trace>
    <inkml:trace contextRef="#ctx0" brushRef="#br0" timeOffset="-7251.6206">-1705-2056 38 0,'0'0'14'0,"0"0"-7"0,0 0 8 15,0 0 15-15,0 0-24 16,0 0-6-16,-5-9-30 16,5 9-15-16,0 0 28 15,0 0 17-15,0 0 0 16,0 0 31-16,0 0 31 16,0-3 12-16,0 3-1 15,0 0-24-15,0 0 3 16,0 0-18-16,0 0-24 15,0 0-5-15,0 0-5 0,0 0-23 16,0 0 2 0,0 0-5-16,0 0 24 0,0 0 1 15,0 0 1-15,0 0 28 16,0 0-2-16,0 0 19 16,0 0 11-16,0 0-15 15,0 0-17-15,0 0-24 16,0 0-9-16,0 0 7 15,0 0-12-15,0 8 13 16,0 3 0-16,3-2 2 16,-3 2-1-16,2-1 1 15,-2 1 0-15,0-1 19 16,0 3-3-16,0 0 13 0,-2 7 8 16,-10 3-19-1,-2 6 28-15,-1 0-12 0,3-1-34 16,7-5 19-16,5-2-20 15,0-5 0-15,0-3-1 16,0-3 2-16,0-2-1 16,0-3 0-16,0 0 1 15,0 0 0-15,0 0 14 16,0 3 9-16,0 3 10 16,0 1-21-16,0 10 12 15,-9 1 4-15,1 2-28 16,-2-2 13-16,8-2-14 15,2-3 0-15,0-3-1 16,0-1 3-16,0-4-2 16,0 3 0-16,0-3 2 0,0 3 3 15,0-2-5-15,0 5 0 16,-3-3 2-16,-2 4-2 16,-2 1 0-16,2-2 0 15,2-1 1-15,3-1-7 16,0-2 6-16,0 1 0 15,0-1 0-15,0 3-7 16,0-3 7-16,0 4-1 16,0-1 1-16,0-2 2 15,0 2 5-15,0 2-7 16,0 0 3-16,0 0 4 16,-3 5-7-16,-2 1 0 0,1 1-4 15,1-5 3-15,1 2 2 16,2-7-1-16,0-2 1 15,0 3 0-15,0-1-1 16,0 1 0-16,0 2 2 16,-6 3 9-16,4 2 2 15,-8-2-4-15,5 1-2 16,-2-1-7-16,2 3 0 16,2 3 0-16,-2 1-3 15,2-5 2-15,3 4 1 16,0-5 0-16,0 2-1 15,0-2 2-15,0-1-1 16,-4 1 0-16,2 0 0 16,-1 2 8-16,-2 0-8 15,-2 0 0-15,4 6 0 0,1 5 1 16,-1 2-2-16,0 3 1 16,1 2 0-16,-1-4 2 15,3-3-2-15,0-6 0 16,0-3 0-16,0-4-1 15,0-2 1-15,0-7 0 16,0 1 0-16,0 0 1 16,-4 2-1-16,1 6 0 15,-2 5 2-15,2 8 5 16,-3 4-4-16,0 2-3 16,4-2-2-16,-1-1 2 15,0-4-7-15,3-2 7 16,0-2 0-16,-2-1 7 0,2-7-7 15,0-5 0-15,0-4-1 16,0-1-6-16,0-1 7 16,0 4 0-16,0 3 0 15,0 7 5-15,0 4-5 16,0 11 1-16,0 2-1 16,0 5 1-16,0-1-1 15,-7-1 1-15,2-6-1 16,-1-3 3-16,0-13-3 15,0-2 0-15,1-6 0 16,1-1 2-16,1-1-2 16,3 3 0-16,-2-1 0 0,2 5-1 15,0 1 1-15,0 8 0 16,0 1 1-16,0 2-7 16,0 3 6-16,-3-1 0 15,0 1 0-15,1 5 1 16,-8 2-1-16,5-1 0 15,0 1 0-15,1-8-4 16,4-4 4-16,0-7-9 16,0-1-8-16,0 0-5 15,0 0 21-15,6 3 1 16,0-2 0-16,-4-2-2 16,-2-1-3-16,0-1 5 15,0 4 0-15,0-5 1 0,0 0 2 16,0 2-3-1,-2 2 0-15,-4 1 1 0,0-3-1 16,0 3-9-16,4-2-2 16,2 1-14-16,-3 0 24 15,3 0-4-15,-3-1-1 16,3-6 5-16,0 3-11 16,0-7 12-16,0-2 0 15,-2-3-1-15,2-2 1 16,0 1 1-16,-4 4 0 15,1 0-1-15,-2 8 0 16,2 0 0-16,0 4 0 16,-1 1-13-16,2-3 12 15,2-2-25-15,-3-7-16 16,3-4 25-16,0-2-5 0,0 1 21 16,0-4 1-16,-3 0 0 15,1 0 24-15,-4 0-5 16,0 0-12-16,0-9 18 15,1-3-1-15,-2 1-11 16,5 3-13-16,2 0-5 16,0 6 5-16,0-2 0 15,0 3-6-15,0 1 6 16,0 0-20-16,0 0 18 16,0 0 1-16,0-3 1 15,0 3 19-15,0-5 9 16,0 0 4-16,0 0 7 15,0-3-24-15,0 2-2 16,0 5-13-16,0-2-2 0,0-1-8 16,0 4 2-16,0-1-15 15,9-2 22-15,8-3-14 16,-1 4 14-16,-1-1 1 16,-6 1-6-16,-3 2 5 15,-4 0 1-15,4 0 0 16,-2-3-1-16,-2 3-3 15,6-2 4-15,4 2 0 16,11-3 0-16,9-5 3 16,8 0-3-16,3-2 6 15,-2 0-6-15,-4-1-4 16,-6 4 3-16,-4 2-9 16,-7 5-6-16,-3 0 15 0,-3 0 2 15,-2 0-1-15,-3 0 0 16,-1 0 0-16,7 0 0 15,-1 0 0-15,9 0 1 16,2 0-1-16,5 0 0 16,0 0 0-16,2 0-1 15,0 0-2-15,-4 0 3 16,-1 0-1-16,-4 0-6 16,-6 0 6-16,-5 0 1 15,-7 0 0-15,3 0-2 16,-1 0-2-16,1 3 4 15,7 2 0-15,5-1 0 16,9 1 3-16,8 1-1 0,9-3-2 16,6-3 0-16,2 0-3 15,-4 0 3-15,-8 0-1 16,-4 0-8-16,-9 0 8 16,-9 0 1-16,-7 0 0 15,-3 0 5-15,-2 0-5 16,-2 5 0-16,0-1 0 15,6 2 1-15,4-1-1 16,10-1 0-16,6-3 7 16,8-1-7-16,3 0-1 15,0 0 1-15,-6 0 0 16,-8 3-9-16,-6 2 8 16,-6 0 1-16,-2 0 0 0,-3 3 0 15,-4-2 2 1,1-1-2-16,2-1 0 0,4 0-8 15,-1-2 8-15,9-2 6 16,0 3-5-16,6-3-1 16,-1 0-1-16,4 0-9 15,0 0 9-15,-4 0-9 16,-4 2 8-16,-1 1-2 16,-6-1 4-16,1 3-1 15,-1-2-2-15,-4 2 3 16,7-2 0-16,2-3 0 15,0 1 0-15,1-1 0 16,6 0 0-16,-3 0-1 16,-1 0-3-16,-1 0-3 0,-4 0-2 15,0 4-16-15,5-2 24 16,2-2-16-16,4 0 4 16,3 0 2-16,4 0-8 15,-1 0 18-15,-2-6-11 16,-3 2-1-16,-4-1 12 15,1 5-5-15,-4-3-11 16,2 3 9-16,1 0-12 16,-1 0 9-16,1 0 3 15,-4 0-18-15,-4 0 25 16,-3 6-11-16,-4 4 12 16,-3 0 0-16,-2 0 1 15,-2 4-1-15,2-5 0 0,-2 2 1 16,3 0 1-16,-1-1-2 15,4-2-1-15,5-3 0 16,1 3-11-16,-1-3-16 16,0-2-6-16,-3 2 5 15,-2-1 16-15,-7 2-14 16,-5-1-15-16,-3 13 19 16,-22-5 4-16,-7 0-154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0:50.49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E92B16-2926-4BC9-9499-3FC680FA1BAC}" emma:medium="tactile" emma:mode="ink">
          <msink:context xmlns:msink="http://schemas.microsoft.com/ink/2010/main" type="writingRegion" rotatedBoundingBox="899,6648 1776,6912 1645,7345 768,7082"/>
        </emma:interpretation>
      </emma:emma>
    </inkml:annotationXML>
    <inkml:traceGroup>
      <inkml:annotationXML>
        <emma:emma xmlns:emma="http://www.w3.org/2003/04/emma" version="1.0">
          <emma:interpretation id="{2A592F48-8988-4B9B-B60E-D28BD8F32028}" emma:medium="tactile" emma:mode="ink">
            <msink:context xmlns:msink="http://schemas.microsoft.com/ink/2010/main" type="paragraph" rotatedBoundingBox="899,6648 1776,6912 1645,7345 768,7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8139D1-87EB-4B49-92D6-F54E3BFEEF4D}" emma:medium="tactile" emma:mode="ink">
              <msink:context xmlns:msink="http://schemas.microsoft.com/ink/2010/main" type="line" rotatedBoundingBox="899,6648 1776,6912 1645,7345 768,7082"/>
            </emma:interpretation>
          </emma:emma>
        </inkml:annotationXML>
        <inkml:traceGroup>
          <inkml:annotationXML>
            <emma:emma xmlns:emma="http://www.w3.org/2003/04/emma" version="1.0">
              <emma:interpretation id="{1DDDDF1E-1B95-46F9-90ED-4EF2CCE699E7}" emma:medium="tactile" emma:mode="ink">
                <msink:context xmlns:msink="http://schemas.microsoft.com/ink/2010/main" type="inkWord" rotatedBoundingBox="899,6648 1776,6912 1645,7345 768,7082"/>
              </emma:interpretation>
              <emma:one-of disjunction-type="recognition" id="oneOf0">
                <emma:interpretation id="interp0" emma:lang="en-US" emma:confidence="1">
                  <emma:literal>Mm</emma:literal>
                </emma:interpretation>
                <emma:interpretation id="interp1" emma:lang="en-US" emma:confidence="1">
                  <emma:literal>M m</emma:literal>
                </emma:interpretation>
                <emma:interpretation id="interp2" emma:lang="en-US" emma:confidence="0">
                  <emma:literal>m m</emma:literal>
                </emma:interpretation>
                <emma:interpretation id="interp3" emma:lang="en-US" emma:confidence="0">
                  <emma:literal>R m</emma:literal>
                </emma:interpretation>
                <emma:interpretation id="interp4" emma:lang="en-US" emma:confidence="0">
                  <emma:literal>n m</emma:literal>
                </emma:interpretation>
              </emma:one-of>
            </emma:emma>
          </inkml:annotationXML>
          <inkml:trace contextRef="#ctx0" brushRef="#br0">24 0 46 0,'0'0'78'16,"0"0"-7"-16,0 0-12 15,0 0 12-15,0 0-6 16,0 0 7-16,0 0-9 0,-6 0-9 15,6 0-4 1,-3 0-30-16,3 0-14 0,-3 0-6 16,3 13 2-16,-2 10 2 15,-1 8-4-15,-1 3 26 16,4 2 13-16,0-3-28 16,0 1-10-16,0-3 15 15,0-3-16-15,0-1 26 16,0-1-17-16,0-4 7 15,0-3 21-15,0-5-25 16,0-5-3-16,0-4-4 16,0-2-3-16,0-1-2 15,0-2 0-15,0 0 1 16,0 0 8-16,0 0-9 0,4 0 1 16,-1-2 15-1,-1-9-16-15,-2-4 0 0,0-6-1 16,0-4 1-16,0-7-1 15,0-1 1-15,0-1 0 16,0-3-1-16,0 4-7 16,0 2 7-16,0 3 0 15,0 7-3-15,0 9 3 16,0 0 1 0,3 7-3-16,-3 3 3 0,0 2-16 15,3 0 10-15,-3 0-7 16,0 0 2-16,0 0 10 15,0 0-10-15,0 0 10 0,0 0 0 16,2 0-11 0,8 0 12-16,0 14 12 0,2-2 14 15,3 3-6-15,0 0-20 16,2-1 1-16,-4 2-1 16,2-4 5-16,2 0-6 15,-2 0 1-15,2 0 0 16,-2 2 0-16,-4-1-6 15,1-4 6-15,-2 2 9 16,-3-3-9-16,-2-6 0 16,-2 1 0-16,0-3 0 15,1 0 9-15,-2 0-7 16,4 0 5-16,-1-3 3 0,-2-7-8 16,1-1 21-1,-4 2-15-15,0-1-7 0,0-1 15 16,0-2-16-16,0 0 0 15,0 2 0-15,0-4-2 16,0 2 1-16,10-6-32 16,2 2 8-16,-1 1 19 15,1 0 1-15,-3 6 4 16,-6 0 0-16,0 5 1 16,-1 2 0-16,-2 3 1 15,0 0 9-15,0 0 8 16,0 0-18-16,0 0 0 15,0 0 0-15,0 11-26 16,0 10 26-16,0 9 0 16,0 1 2-16,6 0 2 0,0-7-4 15,2-7 0 1,-2-3 0-16,0-4-6 0,-3-5 6 16,0 3 0-16,-3-5 0 15,0 4 0-15,0 1 2 16,0 2-2-16,0 8 9 15,0 0-7-15,0 1 9 16,0 2-11-16,0-6-2 16,0 1-4-16,0-4-30 15,0-1-16-15,2-1-20 16,8-2-33-16,-5-3-31 16,-2-5-99-16</inkml:trace>
          <inkml:trace contextRef="#ctx0" brushRef="#br0" timeOffset="857.0331">524 385 33 0,'0'0'210'15,"0"0"-140"-15,0 0-54 16,0 0 35-16,0 0 77 16,0 0-67-16,0 0-28 15,0-38-17-15,0 27 2 0,0 1 33 16,0 1-21-16,0 1 6 16,0 4 12-16,0-1-31 15,0 2-2-15,0-2-15 16,0 3-11-16,0-4 5 15,8 3-20-15,-2-2 15 16,0 5 9-16,-3 0-15 16,-3 0 16-16,0 0-14 15,0 0-1-15,0 0 16 16,0 5 12-16,3 6 7 16,-3 2 15-16,0-5-33 0,2 0 6 15,-2 0-7 1,3-4 2-16,4 1-2 0,1 1 0 15,1-1 0-15,-1 0 0 16,4-2-7-16,-4 2-5 16,-3-5 3-16,-1 2-8 15,-1-2 17-15,-3 0 0 16,0 0 24-16,0 0 25 16,0 0-37-16,0-7-2 15,0-1 1-15,0-5-9 16,0 3 5-16,0 0-7 15,3 2 0-15,-1 2 4 16,-2 1-2-16,3 5-2 16,-3 0 0-16,0 0-16 0,0 0 15 15,3 0-5-15,1 0 6 16,4 8-10-16,4 8 11 16,-2-4-1-16,2 2 0 15,-4-4 1-15,-1-3 4 16,-2 0-4-16,-2-6 0 15,0-1 16-15,-3 0-16 16,2 0 6-16,-2 0 2 16,4 0 0-16,-1 0 20 15,2 0-15-15,5-8-11 16,-2-4 6-16,0 1-9 16,-2 1 0-16,0 3 1 15,-6 0 0-15,2 6 34 16,-2 1-5-16,0 0-8 15,0 0-22-15,0 0-5 0,3 0-34 16,6 0-56-16,6 13 34 16,2 5 15-16,3 12-66 15,-6-3-191 1,-8-4-78-16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6:21.06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38E709-6254-4D1E-90EA-59D690255115}" emma:medium="tactile" emma:mode="ink">
          <msink:context xmlns:msink="http://schemas.microsoft.com/ink/2010/main" type="writingRegion" rotatedBoundingBox="4922,10052 6783,10461 6601,11290 4739,10881"/>
        </emma:interpretation>
      </emma:emma>
    </inkml:annotationXML>
    <inkml:traceGroup>
      <inkml:annotationXML>
        <emma:emma xmlns:emma="http://www.w3.org/2003/04/emma" version="1.0">
          <emma:interpretation id="{8A4C14EC-423A-4CB7-870F-15D0F7CF5A01}" emma:medium="tactile" emma:mode="ink">
            <msink:context xmlns:msink="http://schemas.microsoft.com/ink/2010/main" type="paragraph" rotatedBoundingBox="4922,10052 6783,10461 6601,11290 4739,10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219C85-0493-4BB3-99C2-3515EDF5B259}" emma:medium="tactile" emma:mode="ink">
              <msink:context xmlns:msink="http://schemas.microsoft.com/ink/2010/main" type="line" rotatedBoundingBox="4922,10052 6783,10461 6601,11290 4739,10881"/>
            </emma:interpretation>
          </emma:emma>
        </inkml:annotationXML>
        <inkml:traceGroup>
          <inkml:annotationXML>
            <emma:emma xmlns:emma="http://www.w3.org/2003/04/emma" version="1.0">
              <emma:interpretation id="{748D636B-DBCB-4D25-8CFC-F09EDCB00F2B}" emma:medium="tactile" emma:mode="ink">
                <msink:context xmlns:msink="http://schemas.microsoft.com/ink/2010/main" type="inkWord" rotatedBoundingBox="4717,10801 4874,10480 5109,10594 4952,1091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1267 487 61 0,'0'0'65'0,"0"0"21"15,0 0 69-15,0 0 2 16,0 0-53-16,0 0-58 15,0 0-29-15,37 0-4 0,-19 0-13 16,2 0 1 0,0-3-1-16,1 3-15 0,-8 0 14 15,2 0-15-15,-6 0-14 16,-3 0 13-16,-6 0-6 16,2 0 10-16,-2 0 0 15,0 0-3-15,0 0 1 16,0 0-25-16,6 0-36 15,6 0 21-15,-4-5-19 16,4-3-116-16</inkml:trace>
          <inkml:trace contextRef="#ctx0" brushRef="#br0" timeOffset="156.9884">1267 487 468 0</inkml:trace>
          <inkml:trace contextRef="#ctx0" brushRef="#br0" timeOffset="319.4055">1267 487 468 0,'-8'-186'49'0,"8"186"-48"0,0 0-1 16,0-2 33-16,15-3-32 15,13-2-1-15,4 6-11 16,0-2-12-16,-7 3-2 15,-5 0-10-15,-5 0 17 16,-3 0 6-16,-4 0 12 0,-3 0 0 16,4 0 1-16,-1 0 9 15,2 0 5-15,-2 0-15 16,4-6-1-16,11-12-23 16,-3 3-76-16,-3 2-89 0</inkml:trace>
        </inkml:traceGroup>
        <inkml:traceGroup>
          <inkml:annotationXML>
            <emma:emma xmlns:emma="http://www.w3.org/2003/04/emma" version="1.0">
              <emma:interpretation id="{B7F4C062-19BB-445D-9C57-FB7378AB3B4D}" emma:medium="tactile" emma:mode="ink">
                <msink:context xmlns:msink="http://schemas.microsoft.com/ink/2010/main" type="inkWord" rotatedBoundingBox="5717,10111 6815,10699 6385,11502 5287,10913"/>
              </emma:interpretation>
              <emma:one-of disjunction-type="recognition" id="oneOf1">
                <emma:interpretation id="interp5" emma:lang="en-US" emma:confidence="0">
                  <emma:literal>Mo</emma:literal>
                </emma:interpretation>
                <emma:interpretation id="interp6" emma:lang="en-US" emma:confidence="0">
                  <emma:literal>Moo</emma:literal>
                </emma:interpretation>
                <emma:interpretation id="interp7" emma:lang="en-US" emma:confidence="0">
                  <emma:literal>Mon</emma:literal>
                </emma:interpretation>
                <emma:interpretation id="interp8" emma:lang="en-US" emma:confidence="0">
                  <emma:literal>Mo'</emma:literal>
                </emma:interpretation>
                <emma:interpretation id="interp9" emma:lang="en-US" emma:confidence="0">
                  <emma:literal>Mot</emma:literal>
                </emma:interpretation>
              </emma:one-of>
            </emma:emma>
          </inkml:annotationXML>
          <inkml:trace contextRef="#ctx0" brushRef="#br0" timeOffset="5820.4018">2041 122 20 0,'0'0'12'16,"0"0"20"-16,0 0 66 16,0 0-6-16,0 0-21 15,0 0 7-15,0-15 0 16,0 10-3-16,-3-4-9 16,-2 2-26-16,2-1-8 0,-1 4 1 15,1-3-12-15,3 6-4 16,0-3-17-16,0 4 0 15,0 0 0-15,0 0 0 16,0 0-1-16,0 0-6 16,0 0-3-16,0 0 9 15,0 0 2-15,0 0-1 16,0 12 11-16,0 10-9 16,0 4 31-16,0 8-6 15,0-1-15-15,0 3-2 16,0 4-9-16,0 4 6 15,0-1 12-15,7 4-18 16,-4-1 11-16,-3 1-12 16,2-5 1-16,-2-4 4 0,0-2-5 15,0-4 1-15,0-6 15 16,0-8-16-16,0-6 1 16,0-5-1-16,0-3 1 15,0-4 4-15,0 0-5 16,0 2 0-16,0-2 0 15,0 0-17-15,0 0 3 16,0 0-8-16,0 0-4 16,0 0 18-16,0 0-14 15,0 0-6-15,0 0-2 16,0 0-25-16,0 0-5 16,0-6-30-16,0-16-48 0,0-3-243 15</inkml:trace>
          <inkml:trace contextRef="#ctx0" brushRef="#br0" timeOffset="7110.9636">2038 47 211 0,'0'0'92'16,"0"0"-92"-16,0 0-50 16,0 0 32-16,0 0 18 15,0 0 0-15,0 0 0 0,92-88-10 16,-87 88 2-16,-5 0 8 16,0 0 37-16,0 0 12 15,0 0 26-15,0 0 41 16,0 0-8-16,0 0-22 15,0 0-28-15,0 0-36 16,0 0-22-16,0 0 0 16,4 0-26-16,10 5-25 15,3 10 27-15,6 9 24 16,3 6-1-16,-6-1-28 16,0 5 22-16,-8 5 7 15,-4 3 13-15,-2 1 20 16,-6 2-27-16,0-4 7 15,0-7 13-15,0-9-26 0,0-8 7 16,6-5-7-16,2-2-1 16,2-2 0-16,3-4-21 15,-1 3 14-15,0-2-1 16,-1-2-13-16,-5-3 22 16,0 0-1-16,-4 2 1 15,-2-2 7-15,0 0-5 16,0 0 19-16,0 0-11 15,0 0-10-15,3 0 16 16,0 0-16-16,6-9-6 0,6-11-7 16,5-9-26-1,2-6-4-15,1-6 3 16,-3 1 9-16,-3 4 31 0,-5 2-7 16,-6 1 0-16,-4-1 7 15,2 0 2-15,-1 3 24 16,0 3 4-16,-1 5 2 15,1 5 0-15,-3 4 1 16,3 4-1-16,-3 5-22 16,0 3-10-16,2 2 0 15,-2-3-6-15,4 3-7 16,-1 0 13-16,0 0-10 16,-3 0-3-16,0 0 12 15,0 0-10-15,0 0 11 16,0 0 0-16,0 10 6 0,0 4 41 15,0 3 8 1,0 7-9-16,0 2-18 0,0 4-20 16,2 6 11-16,4 3-19 15,3 2 1-15,-1 4 4 16,4 2-5-16,0-2 0 16,-4 2 3-16,1 1 3 15,-3-7-6-15,-6 0 1 16,0-2 0-16,0-6 18 15,0-2-12-15,0-5-5 16,0-7 9-16,0-6-11 16,0-9-1-16,0 2-12 15,0-3-9-15,0-1 3 0,0-2-14 16,0 3-6-16,0-3 6 16,0 0-6-16,0 0 11 15,0 0-14-15,0 0-34 16,0 0-44-16,-3 0-105 0</inkml:trace>
          <inkml:trace contextRef="#ctx0" brushRef="#br0" timeOffset="7652.4357">3021 632 191 0,'0'0'112'16,"0"0"-80"-16,0 0 34 16,0 0 44-16,0 0-29 15,0 0-42-15,0 0-9 16,-55-39-7-16,52 39-13 0,3 0 2 16,0 0-12-16,-2 0-1 15,2 0 1-15,-6 0 1 16,0 0 9-16,-5 14 11 15,2-1-15-15,-2-1 6 16,-1 4-6-16,0-3-6 16,4-1 8-16,3-1-8 15,2 1 0-15,-1 1 0 16,1 3 1-16,3 3-1 16,0-2 0-16,0-1 0 15,0 0-1-15,0-4 1 16,0-1-10-16,0-6 8 15,0-1-18-15,0-1-2 0,7 1 1 16,1-3 3 0,0 2 18-16,4-3-2 0,3 0 2 15,-1 0 0-15,4 0-7 16,-1 0 6-16,-1 0 0 16,-4 0-3-16,-3 0 4 15,-1 0 0-15,-2 0 6 16,-3-4 10-16,1-5-9 15,1-6-1-15,0-6-6 16,2-7 0-16,-2-6 0 16,3-5-4-16,2 1 4 15,-5-3 0-15,0 6 16 16,-1 4 6-16,-1 9 4 16,-3 5 27-16,0 10 32 0,0 2-14 15,0 2-3-15,-12 3-3 16,1 0-45-16,-6 0-15 15,0 0-5-15,2 0-23 16,-3 3-31-16,6 7-89 16,-8 9-53-16,6-7-57 15,-4-2-151-15</inkml:trace>
          <inkml:trace contextRef="#ctx0" brushRef="#br0" timeOffset="11590.4225">3150 575 18 0,'0'0'43'0,"0"0"16"0,0 0-12 16,0 0-14-16,0 0-13 15,0 0-4-15,0 0 10 16,-25-3-20-16,20 3-4 15,-2 0 16-15,2 0-17 16,-1-2 21-16,4-3 12 16,2 2-16-16,0-2-2 15,0 1-9-15,-4 4-6 16,4-1-1-16,0 1-7 16,-3 0-5-16,3 0 2 15,-3 0-10-15,3 0 18 0,-2 0 1 16,2 0 1-16,0 0 5 15,-3 0-5-15,3 0 0 16,0 0-1-16,0 0-6 16,0 0 7-16,0 0 0 15,-3 0 1-15,3 0 9 16,0 0-7-16,0 0 11 16,-4 0 1-16,4 0-14 15,-2 0 18-15,-1 0-18 16,3 0 0-16,0 0 7 15,0 0-8-15,0 0-2 16,0 0-5-16,0 0-12 16,0 0 9-16,0 0-3 0,0 0 12 15,-3 0-5 1,1 5 7-16,-4 0-1 0,2 0 9 16,-1 3-9-16,0-3 11 15,2 3-4-15,-4 2-1 16,2-1 1-16,0-1-6 15,1-3 0-15,1 2-1 16,0-5-4-16,3 3 3 16,0-2-5-16,0 0-9 15,0-3 5-15,0 3-16 16,0-3 6-16,0 0-3 16,0 0 0-16,0 0 22 0,0 0-8 15,0 0-30 1,0 0-117-16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02.5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23510F-FE94-4E64-8C58-AFE9F7E819B4}" emma:medium="tactile" emma:mode="ink">
          <msink:context xmlns:msink="http://schemas.microsoft.com/ink/2010/main" type="writingRegion" rotatedBoundingBox="1459,13057 7213,12046 7824,15522 2071,16534"/>
        </emma:interpretation>
      </emma:emma>
    </inkml:annotationXML>
    <inkml:traceGroup>
      <inkml:annotationXML>
        <emma:emma xmlns:emma="http://www.w3.org/2003/04/emma" version="1.0">
          <emma:interpretation id="{5B98F96E-049A-4DA1-9AC4-78E25F757EA4}" emma:medium="tactile" emma:mode="ink">
            <msink:context xmlns:msink="http://schemas.microsoft.com/ink/2010/main" type="paragraph" rotatedBoundingBox="3139,12280 7503,12512 7444,13625 3080,133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A648BD-BF4B-4583-992B-454BF3C2B549}" emma:medium="tactile" emma:mode="ink">
              <msink:context xmlns:msink="http://schemas.microsoft.com/ink/2010/main" type="inkBullet" rotatedBoundingBox="3116,12711 3752,12745 3716,13427 3080,13393"/>
            </emma:interpretation>
            <emma:one-of disjunction-type="recognition" id="oneOf0">
              <emma:interpretation id="interp0" emma:lang="en-US" emma:confidence="1">
                <emma:literal>M</emma:literal>
              </emma:interpretation>
              <emma:interpretation id="interp1" emma:lang="en-US" emma:confidence="0">
                <emma:literal>m</emma:literal>
              </emma:interpretation>
              <emma:interpretation id="interp2" emma:lang="en-US" emma:confidence="0">
                <emma:literal>n</emma:literal>
              </emma:interpretation>
              <emma:interpretation id="interp3" emma:lang="en-US" emma:confidence="0">
                <emma:literal>N</emma:literal>
              </emma:interpretation>
              <emma:interpretation id="interp4" emma:lang="en-US" emma:confidence="0">
                <emma:literal>.</emma:literal>
              </emma:interpretation>
            </emma:one-of>
          </emma:emma>
        </inkml:annotationXML>
        <inkml:trace contextRef="#ctx0" brushRef="#br0">-417 2413 173 0,'0'0'199'0,"0"0"-122"15,0 0-14-15,0 0 20 16,0 0-33-16,5 0-17 15,-1 0-25-15,-4 1-8 16,3 8-3-16,-1 6-3 16,1 6 6-16,2 9 14 15,-2 7 1-15,-3 10 34 16,0-1-25-16,0 3-15 16,0 1 21-16,0-1-5 15,0-1-1-15,0 2 8 16,0-5-32-16,0-11 8 15,0-2-8-15,0-6-12 0,0-10 5 16,7-4-7-16,-5-3 1 16,1-5-12-16,0-4-14 15,-3 0 7-15,2 0-5 16,-2 0-2-16,4 0 14 16,-4-10-4-16,0-13-34 15,0-11-12-15,3-8 1 16,2-6 17-16,1-6 3 15,3-3 54-15,-4 0 9 16,-2 2 46-16,-3 1-9 16,0 7 32-16,0 3-13 15,0 5 8-15,0 11 5 16,0 9 12-16,0 10-19 16,0 4-17-16,0 5-32 15,0 0-22-15,0 0-16 0,0 0-13 16,9 5-7-16,11 10 24 15,6 3 11-15,3 0-17 16,-4 0-1-16,-2-3 18 16,-2 1-9-16,-7 0 10 15,-2-3 3-15,-4-3-2 16,-2 1 13-16,-3-2-14 16,0-2 0-16,2-3 0 15,2-4-13-15,3 0-11 16,5 0-37-16,8-4 32 15,6-20 2-15,3-6-37 16,2 1 44-16,-5-3 20 16,-6 4 0-16,-9 5 7 0,-8 5 35 15,-6 4 20-15,0 9 27 16,0 3 1-16,0 2 1 16,0 0-29-16,0 0-45 15,0 0-17-15,0 7-7 16,0 20-12-16,0 8 19 15,2 13-7-15,13 0 1 16,2 1-56-16,3-2 20 16,-2-3 41-16,-1-6-6 15,-5-5 7-15,-7 0 10 16,-2-11-9-16,-3-1-1 16,0-1 14-16,0-1-14 0,0-1 0 15,-5 0-1-15,-1 1-37 16,6 3-70-16,0-6-94 15,0-5-113-15</inkml:trace>
      </inkml:traceGroup>
      <inkml:traceGroup>
        <inkml:annotationXML>
          <emma:emma xmlns:emma="http://www.w3.org/2003/04/emma" version="1.0">
            <emma:interpretation id="{5405F2A7-04AD-4CEA-BD89-AF18D83DB379}" emma:medium="tactile" emma:mode="ink">
              <msink:context xmlns:msink="http://schemas.microsoft.com/ink/2010/main" type="line" rotatedBoundingBox="4061,12329 7503,12512 7445,13594 4003,13411"/>
            </emma:interpretation>
          </emma:emma>
        </inkml:annotationXML>
        <inkml:traceGroup>
          <inkml:annotationXML>
            <emma:emma xmlns:emma="http://www.w3.org/2003/04/emma" version="1.0">
              <emma:interpretation id="{879B397B-2B4B-427C-8BCB-62A6356A3D55}" emma:medium="tactile" emma:mode="ink">
                <msink:context xmlns:msink="http://schemas.microsoft.com/ink/2010/main" type="inkWord" rotatedBoundingBox="4018,13127 4200,13137 4185,13421 4003,13411"/>
              </emma:interpretation>
              <emma:one-of disjunction-type="recognition" id="oneOf1">
                <emma:interpretation id="interp5" emma:lang="en-US" emma:confidence="0">
                  <emma:literal>o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O</emma:literal>
                </emma:interpretation>
                <emma:interpretation id="interp8" emma:lang="en-US" emma:confidence="0">
                  <emma:literal>0</emma:literal>
                </emma:interpretation>
                <emma:interpretation id="interp9" emma:lang="en-US" emma:confidence="0">
                  <emma:literal>°</emma:literal>
                </emma:interpretation>
              </emma:one-of>
            </emma:emma>
          </inkml:annotationXML>
          <inkml:trace contextRef="#ctx0" brushRef="#br0" timeOffset="630.3355">480 2914 146 0,'0'0'43'16,"0"0"-43"-16,0 0-68 16,0 0 64-16,0 0 4 15,0 0 7-15,0 0-7 16,60 96-1-16,-54-86 1 16,-6-2 28-16,2-1 29 0,-2-3 13 15,0-3 6 1,0-1-27-16,0 3-26 0,7 1-22 15,1 0 1-15,1 2 9 16,2-4-11-16,1 3 0 16,3-5 1-16,-5 0-1 15,2 0 13-15,-4 0 7 16,-1-7-10-16,-2-11 12 16,-2-6-12-16,0-2-2 15,-1-4 8-15,-2-2-4 16,0-2-2-16,0 4-10 15,0 1 31-15,0 9 26 16,0 4-28-16,-5 5 6 16,-10 6 33-16,2 4-18 0,-2 1-15 15,-2 0-28 1,2 0 5-16,1 6-8 0,0 7-4 16,2 1-22-16,3 1-17 15,1-3-49-15,5 2-10 16,1-1-27-16,-5 7-8 15,2-2-23-15,-1-2-60 0</inkml:trace>
        </inkml:traceGroup>
        <inkml:traceGroup>
          <inkml:annotationXML>
            <emma:emma xmlns:emma="http://www.w3.org/2003/04/emma" version="1.0">
              <emma:interpretation id="{C8BCEE8E-0B76-4687-9103-F607C6A94720}" emma:medium="tactile" emma:mode="ink">
                <msink:context xmlns:msink="http://schemas.microsoft.com/ink/2010/main" type="inkWord" rotatedBoundingBox="4802,12864 5141,12883 5130,13087 4791,13069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_</emma:literal>
                </emma:interpretation>
                <emma:interpretation id="interp12" emma:lang="en-US" emma:confidence="0">
                  <emma:literal>.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-</emma:literal>
                </emma:interpretation>
              </emma:one-of>
            </emma:emma>
          </inkml:annotationXML>
          <inkml:trace contextRef="#ctx0" brushRef="#br0" timeOffset="3359.3012">1336 2714 350 0,'0'0'113'0,"0"0"-60"15,0 0-4-15,0 0 52 16,0 0-3-16,0 0-34 16,0 0-18-16,0-14-14 0,0 14 20 15,0 0 38-15,0 0-11 16,0 0 5-16,0 0-25 16,0 0-24-16,0 0 4 15,0 0-23-15,0 0-14 16,0 0-2-16,0 0-6 15,0 0-13-15,0 0-7 16,0 0-4-16,0 0 19 16,0 0-2-16,6 0 12 15,0 0 1-15,0 0-9 16,-1 0 8-16,-2 0 1 16,1 0-7-16,1 0 6 15,0 0 1-15,2 2 0 0,1 1 3 16,4 1-2-16,1 1-2 15,2-1-5-15,0 1-13 16,-1-2 18-16,-6-3-15 16,2 1-2-16,-5-1 10 15,-2 0-13-15,-1 0 6 16,-2 0-12-16,0 0-27 16,0 0-5-16,0 0-41 15,3 0-37-15,4 0-39 16,-4-8-79-16</inkml:trace>
          <inkml:trace contextRef="#ctx0" brushRef="#br0" timeOffset="3852.5051">1274 2547 157 0,'0'0'91'0,"0"0"-91"16,0 0-49-16,0 0 49 16,0 0 71-16,0 0-62 15,0 0-8-15,-4-8 26 16,4 8 51-16,0 0 42 16,0 0-1-16,0 0-6 15,0 0-18-15,0 0-25 16,0 0-4-16,0 0-30 15,0 0-27-15,0 0-9 0,4 0-12 16,9 0-25-16,14 0 35 16,5 0-9-16,5 0 11 15,-4 0-1-15,2 0-2 16,-6 0 2-16,-6 0 1 16,-5 0 0-16,-4 0 6 15,-6 0-5-15,2 0-1 16,-2 0 2-16,1-4-2 15,-1 3 16-15,1 1-15 16,-3-3 0-16,-4 1 9 16,4 2-8-16,-2 0 1 15,-2 0-3-15,1 0-12 0,-3 0 12 16,0 0-28-16,0 0-37 16,0 0-57-16,0 0-60 15,0 0-55-15,0 5-57 16</inkml:trace>
        </inkml:traceGroup>
        <inkml:traceGroup>
          <inkml:annotationXML>
            <emma:emma xmlns:emma="http://www.w3.org/2003/04/emma" version="1.0">
              <emma:interpretation id="{0BFB3515-B362-4E89-8B3A-A34CE26D3890}" emma:medium="tactile" emma:mode="ink">
                <msink:context xmlns:msink="http://schemas.microsoft.com/ink/2010/main" type="inkWord" rotatedBoundingBox="5587,12410 7503,12512 7447,13564 5531,13462"/>
              </emma:interpretation>
              <emma:one-of disjunction-type="recognition" id="oneOf3">
                <emma:interpretation id="interp15" emma:lang="en-US" emma:confidence="0">
                  <emma:literal>item</emma:literal>
                </emma:interpretation>
                <emma:interpretation id="interp16" emma:lang="en-US" emma:confidence="0">
                  <emma:literal>i Mm</emma:literal>
                </emma:interpretation>
                <emma:interpretation id="interp17" emma:lang="en-US" emma:confidence="0">
                  <emma:literal>it m</emma:literal>
                </emma:interpretation>
                <emma:interpretation id="interp18" emma:lang="en-US" emma:confidence="0">
                  <emma:literal>&amp; Mm</emma:literal>
                </emma:interpretation>
                <emma:interpretation id="interp19" emma:lang="en-US" emma:confidence="0">
                  <emma:literal>in m</emma:literal>
                </emma:interpretation>
              </emma:one-of>
            </emma:emma>
          </inkml:annotationXML>
          <inkml:trace contextRef="#ctx0" brushRef="#br0" timeOffset="4669.946">2115 2498 9 0,'0'0'11'15,"0"0"4"-15,0 0-15 16,0 0 141-16,0 0-8 15,0 0-58-15,0 0-23 16,0 0 17-16,0 0 2 16,0 0-6-16,0 0-3 15,0 0-15-15,0 0-3 16,0 0-1-16,0 0-17 16,0 0-7-16,0 0-19 15,0 0-6-15,0 3 6 16,-2 3-13-16,-1 10 13 15,-2 2 0-15,-7 11 1 0,0 3 25 16,-2 1-8-16,0 3 8 16,-1 0 2-16,3-2-2 15,4-3-12-15,8-5 15 16,0-2-28-16,0-5 13 16,0 3-14-16,3-5-7 15,6 4 7 1,-1-3 0-16,1 0-1 0,-1 0 1 15,-2 0 0-15,0 1-1 16,-3-1 1-16,0-3-3 16,-1 0-3-16,1-4 6 15,4 0-11-15,-2-7-21 16,3 2-19-16,4-2 25 16,-4 0 5-16,4-3-2 0,-3-1 12 15,2 0-6-15,-2 0 10 16,-1 0 7-16,2 0-10 15,-2 0 3-15,0 0-20 16,4-1-18-16,0-15-16 16,5-20-53-16,-4 0-102 15,-3-4-130-15</inkml:trace>
          <inkml:trace contextRef="#ctx0" brushRef="#br0" timeOffset="4935.9149">2127 2120 887 0,'0'0'0'0,"0"0"-45"15,0 0 45-15,0 0 58 16,0 0-23-16,0 0-35 15,0 0-26-15,46-57-19 16,-42 57 5-16,-4 0-17 16,0 0-13-16,0 5-52 15,-10 29 0-15,-10-6-43 16,3 1-110-16</inkml:trace>
          <inkml:trace contextRef="#ctx0" brushRef="#br0" timeOffset="5467.1216">2697 2498 36 0,'0'0'244'0,"0"0"-196"15,0 0-48-15,0 0 59 16,0 0 19-16,0 0-59 15,0 0-18-15,2 36 0 16,4-23 1-16,0 8 11 16,-3-4-2-16,2 4 7 15,-5 3-4-15,0-4 19 16,0 6 2-16,0 0-19 16,0 5 4-16,-12 5 2 15,4 9-12-15,-4 1 1 16,2 5-1-16,0-1-9 15,5-4 4-15,0-6-5 0,5-11-10 16,0-7-25-16,0-12-15 16,0-5 7-16,0-5 9 15,0 0 13-15,0 0 20 16,0 0-15-16,0 0-3 16,0-18-53-16,-7-1-94 15,2 0-33-15</inkml:trace>
          <inkml:trace contextRef="#ctx0" brushRef="#br0" timeOffset="6143.5663">2707 2570 5 0,'0'0'240'0,"0"0"-65"0,0 0-41 16,0 0 44-16,0 0 35 16,0 0-77-16,0 0-56 15,-20-104-60-15,20 104-20 16,0 0-19-16,0 0-43 15,15 0 3-15,14 13 44 16,2 9-5-16,4 0-20 16,-3 4-2-16,-7 0 23 15,-8 1 19-15,-5-7-2 16,-4-2 2-16,-5-5 11 16,1 0-9-16,-1-6 16 15,-1 1-12-15,4-3-6 0,0 0 7 16,2 1-7-16,4-6-20 15,-1 3-2-15,1-3-11 16,-4 0-3-16,4 0 7 16,-4 0 13-16,-1 0 15 15,-2-3 1-15,-5-8 0 16,0-4 28-16,0-6-25 16,0-4-3-16,0-10 0 15,0-1 17-15,0 0 9 16,0 5-23-16,0 3 6 15,0 7-9-15,0 3-5 16,0 8 5-16,0 2-7 16,12 2-25-16,-4 4 10 0,2 2 2 15,-2 0-6 1,1 0-7-16,2 19 33 0,-2 9 3 16,-4 10 23-16,-5 6 30 15,0 1 7-15,0 1-26 16,0-7-13-16,0-6 1 15,0-1 24-15,0-7 0 16,0 1-38-16,6-2-10 16,0 1 4-16,0 4-4 15,2 4-1-15,-2 1 0 16,2 4 0-16,-5-1 0 16,0 2-1-16,-3-1-15 15,0-6-4-15,0-4-16 16,0-7-8-16,0-6-12 15,0-9-28-15,0-6-13 0,-3 0-50 16,0-6-88-16</inkml:trace>
          <inkml:trace contextRef="#ctx0" brushRef="#br0" timeOffset="7262.9106">3456 2985 393 0,'0'0'160'0,"0"0"-140"16,0 0-20-16,0 0 0 15,0 0 16-15,0 0-16 16,0 0-22-16,2-33 6 15,-2 32 14-15,0-6 2 16,0 6 16-16,0-5 1 0,0-1 19 16,0-4 3-16,0 2-22 15,0-5 9-15,3 4 2 16,0-1-17-16,-1 4 0 16,2 4-11-16,-1 1 0 15,0 2-2-15,-1 0-21 16,1 0 11-16,4 0-1 15,1 0 6-15,4 10 6 16,-2 3 1-16,2 5 0 16,-6 3 3-16,0 1 6 15,0-1 1-15,-4 3 9 16,-2-6-6-16,3 2 5 16,-3-2-17-16,0-2 0 0,0 0-1 15,3-3 0-15,-1-3 0 16,5 0-11-16,-4-2-4 15,-1-3 14-15,1 0-21 16,0-5 9-16,1 0 3 16,-4 0-7-16,2 0 16 15,1 0-6-15,0 0 7 16,-1-13-1-16,-2-5-12 16,3-6 8-16,-3-1 4 15,3-3 2-15,1-1 1 16,-2 1-2-16,1 5 28 15,-3 5-1-15,3 3-18 0,-1 3 8 16,-2 7-2-16,0 3-15 16,3 2 0-1,-3 0-15-15,7 0-1 0,-2 0 6 16,7 7 3-16,-1 14 7 16,3 3 1-16,-2 4 0 15,-1-2 21-15,-4 0-21 16,-5-9 7-16,1-3 15 15,-3-6-13-15,0-4 0 16,0-4-10-16,3 0 0 16,-1 0-1-16,5 0-29 15,-2 0-10-15,3 0 8 16,4-9 5-16,0-8 19 16,-1-3-12-16,-2 0 6 15,-3-1 14-15,-4 5 7 0,1 0 25 16,-3 8 24-16,0 3 8 15,0 3-2-15,0 2-13 16,0 0-33-16,0 0-7 16,0 0-9-16,7 0-19 15,1 0 9-15,6 5-3 16,6 10 13-16,0 6 0 16,0 0 0-16,-2 0 5 15,-1-3-4-15,-5-4-1 16,-7-2 0-16,1-5 0 15,-6-1-28-15,0-6-54 16,-11 0-110-16</inkml:trace>
        </inkml:traceGroup>
      </inkml:traceGroup>
    </inkml:traceGroup>
    <inkml:traceGroup>
      <inkml:annotationXML>
        <emma:emma xmlns:emma="http://www.w3.org/2003/04/emma" version="1.0">
          <emma:interpretation id="{38ECEB9F-D731-445D-B134-EFAA9C97AD59}" emma:medium="tactile" emma:mode="ink">
            <msink:context xmlns:msink="http://schemas.microsoft.com/ink/2010/main" type="paragraph" rotatedBoundingBox="1822,15118 7044,14199 7293,15615 2071,16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B3D0F6-2BEA-49CD-9783-B790E8CE17B9}" emma:medium="tactile" emma:mode="ink">
              <msink:context xmlns:msink="http://schemas.microsoft.com/ink/2010/main" type="line" rotatedBoundingBox="1822,15118 7044,14199 7293,15615 2071,16534"/>
            </emma:interpretation>
          </emma:emma>
        </inkml:annotationXML>
        <inkml:traceGroup>
          <inkml:annotationXML>
            <emma:emma xmlns:emma="http://www.w3.org/2003/04/emma" version="1.0">
              <emma:interpretation id="{E7111930-890D-4C43-B354-F18510EA039C}" emma:medium="tactile" emma:mode="ink">
                <msink:context xmlns:msink="http://schemas.microsoft.com/ink/2010/main" type="inkWord" rotatedBoundingBox="1827,15688 3098,14951 3520,15678 2249,16415"/>
              </emma:interpretation>
              <emma:one-of disjunction-type="recognition" id="oneOf4">
                <emma:interpretation id="interp20" emma:lang="en-US" emma:confidence="0">
                  <emma:literal>Em?</emma:literal>
                </emma:interpretation>
                <emma:interpretation id="interp21" emma:lang="en-US" emma:confidence="0">
                  <emma:literal>em"</emma:literal>
                </emma:interpretation>
                <emma:interpretation id="interp22" emma:lang="en-US" emma:confidence="0">
                  <emma:literal>emit</emma:literal>
                </emma:interpretation>
                <emma:interpretation id="interp23" emma:lang="en-US" emma:confidence="0">
                  <emma:literal>Em"</emma:literal>
                </emma:interpretation>
                <emma:interpretation id="interp24" emma:lang="en-US" emma:confidence="0">
                  <emma:literal>Em!</emma:literal>
                </emma:interpretation>
              </emma:one-of>
            </emma:emma>
          </inkml:annotationXML>
          <inkml:trace contextRef="#ctx0" brushRef="#br0" timeOffset="52890.0409">-584 5255 10 0,'0'0'103'0,"0"0"1"15,0 0-24-15,0 0-16 0,0 0-28 16,0 0-4-16,155-30 4 16,-129 18-25-16,-3 0-4 15,4 0-7-15,-2 1-10 16,-5 6 0-16,-5-2-8 16,-7 3-10-16,-6 1 15 15,2 3-12-15,-1 0 9 16,-3 0-21-16,0 0-27 15,0 0 9-15,0 0-34 16</inkml:trace>
          <inkml:trace contextRef="#ctx0" brushRef="#br0" timeOffset="54912.3265">-1320 5240 261 0,'0'0'103'15,"0"0"-76"-15,0 0 55 16,0 0-25-16,0 0-31 16,0 0-13-16,0 0-12 15,-103-8 22-15,86 8 40 0,0 5 18 16,-1 7-23-16,-2-6 1 16,3 5-29-16,2-1 11 15,0 1-14-15,7 2-27 16,-1-6 0-16,4 9 0 15,2 7 0-15,0 6 0 16,-1 7-3-16,4 3 3 16,0 0-1-16,0 2-12 15,10-1 12-15,7-6 1 16,1-10-14-16,4-3-1 16,1-8 0-16,1-6 14 15,-1-4-9-15,-3-3-15 0,-3 0 4 16,0 0-17-16,1 0-12 15,-1-8 5-15,3 1-24 16,-3-11 15-16,6-5-51 16,-3 1-83-16,-5 3-68 0</inkml:trace>
          <inkml:trace contextRef="#ctx0" brushRef="#br0" timeOffset="55211.155">-1345 5387 434 0,'0'0'62'0,"0"0"-36"16,0 0 44-16,0 0-27 15,0 0-43-15,0 0-16 16,0 0 12-16,-18 18 4 15,18-4 0-15,-2-1 1 16,-5 2 0-16,2 0 0 16,-7 3 12-16,4 3-12 15,-4-2-1-15,6-2-15 16,4 9-75-16,2-5-53 16,0-5-86-16</inkml:trace>
          <inkml:trace contextRef="#ctx0" brushRef="#br0" timeOffset="56092.2433">-1124 5426 7 0,'0'0'84'15,"0"0"29"-15,0 0-30 0,0 0-5 16,0 0-9-16,0 0 2 16,0 0 13-16,37-121-28 15,-37 116-18-15,0 5 5 16,0 0-29-16,0 0-14 15,0 0-25-15,0 0-32 16,6 0 23-16,3 12 24 16,2 4 10-16,1 7 2 15,-2 5-1-15,2-4 18 16,-6 7 13-16,0 0-5 16,0-2 8-16,-6 2-14 15,2-3-6-15,-2-10 4 16,3 0-6-16,0-3-7 0,1-7-6 15,-2-2-20-15,4-3-12 16,-1-3-17-16,2 0 11 16,1 0 21-16,-3 0 17 15,4-10 0-15,3-9 0 16,-4-2 0-16,2-4-2 16,-5-5-1-16,0 3 2 15,-2 0-19-15,0 7 20 16,1 7 31-16,-4 3-11 15,2 7-7-15,-2 1 3 16,0 2-16-16,0 0-9 16,3 0-11-16,0 0-15 15,6 12 35-15,-1 6 10 0,0 0 12 16,-1 6-3 0,-2-2-6-16,0 0 13 0,-5-4 13 15,4-3-38-15,-4-3 7 16,0-5-8-16,3-2 0 15,-3-3 1-15,3-2-1 16,-1 0-1-16,1 0-22 16,6 0-33-16,2-2 21 15,6-15 15-15,3-5 3 16,4-4-22-16,-4 0 26 16,-6 4 13-16,-2 3 1 15,-10 8 20-15,-2 4 55 0,0 4 25 16,0 3-4-1,0 0 23-15,0 0-45 16,0 0-46-16,0 3-29 0,0 15-30 16,0 6 28-16,0 5-11 15,0 6-28-15,10-3-8 16,10-7-58-16,2-2 7 16,10-7-38-16,-6-6-73 15,-9-2-51-15</inkml:trace>
          <inkml:trace contextRef="#ctx0" brushRef="#br0" timeOffset="52399.3906">-711 4759 32 0,'0'0'14'0,"0"0"18"16,0 0 23-1,0 0 7-15,0 0 10 0,0 0-14 16,44 18-8-16,-38-15 4 16,-1-3 2-16,-2 0-4 15,3 0-28-15,0 0-9 16,6 2 6-16,1-2-10 15,7 3-9-15,1-1-2 16,2 3-9-16,2 0-1 16,5 3-17-16,-2-2-1 15,4 1 2-15,-7-2 0 16,2 1 16-16,-7-1 10 0,-3-2-6 16,-2-2 6-1,-5-1 0-15,-3 7-1 0,-2-7-5 16,-2 0-22-16,0 0-12 15,-1 0-8-15,1 0-25 16,1 0-37-16,-1-7-41 0</inkml:trace>
        </inkml:traceGroup>
        <inkml:traceGroup>
          <inkml:annotationXML>
            <emma:emma xmlns:emma="http://www.w3.org/2003/04/emma" version="1.0">
              <emma:interpretation id="{71515B62-3892-4C29-9287-48708D557E08}" emma:medium="tactile" emma:mode="ink">
                <msink:context xmlns:msink="http://schemas.microsoft.com/ink/2010/main" type="inkWord" rotatedBoundingBox="3814,14689 5331,15051 5171,15720 3654,15358"/>
              </emma:interpretation>
              <emma:one-of disjunction-type="recognition" id="oneOf5">
                <emma:interpretation id="interp25" emma:lang="en-US" emma:confidence="1">
                  <emma:literal>Mm</emma:literal>
                </emma:interpretation>
                <emma:interpretation id="interp26" emma:lang="en-US" emma:confidence="0">
                  <emma:literal>Mom</emma:literal>
                </emma:interpretation>
                <emma:interpretation id="interp27" emma:lang="en-US" emma:confidence="0">
                  <emma:literal>Men</emma:literal>
                </emma:interpretation>
                <emma:interpretation id="interp28" emma:lang="en-US" emma:confidence="0">
                  <emma:literal>Mon</emma:literal>
                </emma:interpretation>
                <emma:interpretation id="interp29" emma:lang="en-US" emma:confidence="0">
                  <emma:literal>Min</emma:literal>
                </emma:interpretation>
              </emma:one-of>
            </emma:emma>
          </inkml:annotationXML>
          <inkml:trace contextRef="#ctx0" brushRef="#br0" timeOffset="9152.4034">250 4476 38 0,'0'0'53'0,"0"0"-53"16,0 0 0-16,0 0 23 15,0 0-23-15,0 0 1 16,0 0 12-16,12-30 34 16,-9 27 50-16,-3 1 14 15,0-4-14-15,0 4-22 16,0-2-22-16,0 3 12 16,0-4-7-16,0 2-16 15,0 0-9-15,0 3-17 16,0 0 2-16,0 0-1 15,0 0-17-15,0 0 0 0,0 0 1 16,0 0 7-16,0 0 29 16,0 0-1-16,0 0 10 15,0 0-1-15,0 0-21 16,0 0 5-16,0 0-18 16,0 0-10-16,0 0-2 15,0 8-9-15,0 5 0 16,0 13 9-16,0-1 2 15,0 8-1-15,0 7 1 16,3 1 1-16,-3 1 12 16,0 2-14-16,0-3 2 15,0-2 18-15,0 0-20 16,0-2 13-16,0-2-3 0,0 4-10 16,0-10 14-1,0-3-14-15,0-3 0 0,0-8 0 16,0-2-6-16,0-5-11 15,0-2-6-15,2-6-15 16,-2 0 20-16,0 0-6 16,4 0 7-16,-4 0 1 15,0 0-21-15,0 0-2 16,0-17-58-16,0-8-65 16,0-11 35-16,0-11-30 15,0-7-25-15,0-9 31 16</inkml:trace>
          <inkml:trace contextRef="#ctx0" brushRef="#br0" timeOffset="9722.5957">274 4537 78 0,'0'0'148'0,"0"0"48"16,0 0-8-16,0 0-44 15,0 0-11-15,0 0-3 16,-17-78-27-16,17 78-35 16,0 0-62-16,0 0-6 15,0 0-15-15,11 0-27 16,13 0 32-16,6 5 10 15,5 2-14-15,0 5 1 16,0-3-29-16,-3 4 21 16,-7 3 10-16,-5-3-11 15,-5 5 22-15,-4 2 1 16,-2 4 6-16,-1 5 34 16,-1-1-6-16,-2-3-17 0,0 5-6 15,5-5-12 16,-2-4 0-31,7-4-1 0,-1-1-29 0,4-8 4 0,-4 1 10 16,-3-8 9-16,1 2 6 16,-1 0-20-16,-4-3 8 15,-2 3 3-15,-2-3 1 16,-3 0 9-16,0 0-6 16,0 0 6-16,0 0 13 15,0 0-13-15,0 0 16 16,2-3-16-16,2-21-4 15,2-6-5-15,-1-10-11 16,4-9 11-16,-1-2 9 0,2 4 1 16,-5 6 17-1,-5 7 6-15,3 10 0 0,-3 9 30 16,0 10-17-16,0 2-14 16,0 3-23-16,0 0-8 15,0 0-13-15,2 0-16 16,8 0-17-16,0 16 31 15,10 8 23-15,-2 1 3 16,2 6 9 0,-5 4-11-16,-6-5 14 15,-4 3 24-15,-2-4-39 0,0 1 13 16,-3-1-6-16,0 3 7 0,0 1-4 16,0 4-10-1,6-1 1-15,5 0-1 0,1 1-15 16,5-7 8-16,1-1-19 15,2-7 9-15,-5 2 8 16,-5-12-10-16,0-4 5 16,-8 1-5-16,1-9 7 15,-3 0 11-15,0 0-4 16,0 0-2-16,-3 0 6 16,-9-9-86-16,-8-24-40 15,6 2-103-15,-1 3-178 0</inkml:trace>
          <inkml:trace contextRef="#ctx0" brushRef="#br0" timeOffset="10917.3966">1184 5080 65 0,'0'0'55'16,"0"0"34"-16,0 0 40 16,0 0-20-16,0 0-16 15,0 0-31-15,0 0 3 16,0-78 21-16,0 60-28 15,0-2-20-15,3 1-20 16,0-1-17-16,2-1 5 16,7 3-6-16,0 0-10 15,8 0-13-15,0 2-20 16,0 0 21-16,0 3 15 16,-3 5-4-16,-9 3 10 15,2 5-4-15,-8 0 5 16,1 0 6-16,4 0 4 0,-5 0 10 15,4 12-4-15,-4 5-2 16,4 9 43-16,-2 2-18 16,-2 1-8-16,-2 0-18 15,0-1-13-15,0-1 0 16,0-8 0-16,3-1-9 16,-3-2 9-16,3-3 0 15,-1-4 1-15,-2 3 8 16,0-2-9-16,3-5 0 15,-3 3 0-15,0-8-1 16,0 0 1-16,0 0 0 16,0 0-1-16,4 0-1 15,-1 0-12-15,-1-8 8 0,4-7-20 16,-4-6 4 0,8-4 16-16,-5-4-17 0,7-5-20 15,-1 1 1-15,-2 1 42 16,-1 9 4-16,1 5-4 15,-3 5 0-15,-4 0 0 16,5 2 0-16,1 4 0 16,4-4-1-16,2 1-9 15,0 2 9-15,4 1 1 16,2 1 0-16,-3 1 1 16,0 5 11-16,1 0 17 15,-1 0 8-15,-2 0-18 16,-7 2 11-16,-2 14 14 15,-3 2-15-15,-3 0-2 16,0 4-15-16,0-10-5 0,0 1 0 16,0-3-7-16,0 2-1 15,0-3-5-15,5 2-4 16,3 3 10-16,2 3-1 16,-2 4-1-16,1-3 2 15,-1 2-7-15,-5 0 7 16,1-9 1-16,-4-3-1 15,0-3 11-15,0-5-11 16,0 0-9-16,0 0-7 16,0-10-52-16,2-14-34 0,-2-6-217 15</inkml:trace>
        </inkml:traceGroup>
        <inkml:traceGroup>
          <inkml:annotationXML>
            <emma:emma xmlns:emma="http://www.w3.org/2003/04/emma" version="1.0">
              <emma:interpretation id="{51A23BB6-9B1C-4A4B-AC3C-2569D0DF307D}" emma:medium="tactile" emma:mode="ink">
                <msink:context xmlns:msink="http://schemas.microsoft.com/ink/2010/main" type="inkWord" rotatedBoundingBox="5757,14915 6004,14673 6153,14824 5906,15067"/>
              </emma:interpretation>
              <emma:one-of disjunction-type="recognition" id="oneOf6">
                <emma:interpretation id="interp30" emma:lang="en-US" emma:confidence="1">
                  <emma:literal>=</emma:literal>
                </emma:interpretation>
                <emma:interpretation id="interp31" emma:lang="en-US" emma:confidence="0">
                  <emma:literal>t</emma:literal>
                </emma:interpretation>
                <emma:interpretation id="interp32" emma:lang="en-US" emma:confidence="0">
                  <emma:literal>x</emma:literal>
                </emma:interpretation>
                <emma:interpretation id="interp33" emma:lang="en-US" emma:confidence="0">
                  <emma:literal>e</emma:literal>
                </emma:interpretation>
                <emma:interpretation id="interp34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11677.5046">2289 4625 588 0,'0'0'107'0,"0"0"-107"16,0 0 0-16,0 0 59 16,0 0-1-16,0 0-48 15,0 0 0-15,2 0-10 16,-2 0 28-16,3 0 2 0,0 0 0 16,-1 0 9-1,1 0-14-15,9 0-25 0,3 0 0 16,7 0-1-16,8-4-22 15,-2 0-18-15,1-4-16 16,-4 0-4-16,-7 3-16 16,-6 2-9-16,-7 3 2 15,-5 0-21-15,-15 0-22 16,-10 0-107-16</inkml:trace>
          <inkml:trace contextRef="#ctx0" brushRef="#br0" timeOffset="11709.4865">2374 4417 682 0,'0'0'273'0,"0"0"-214"0,0 0-27 16,0 0 104-16,0 0-20 15,0 0-90-15,0 0-26 16,7 0-48-16,3 0-27 15,10 8 20-15,0 0 0 16,7 2-56-16,-4-5-28 16,-1-2 31-16,-2-3 31 15,-2 0 9-15,-6 0 29 16,-7 0 0-16,-5-16 15 16,0 1-6-16,0 0-190 15</inkml:trace>
        </inkml:traceGroup>
        <inkml:traceGroup>
          <inkml:annotationXML>
            <emma:emma xmlns:emma="http://www.w3.org/2003/04/emma" version="1.0">
              <emma:interpretation id="{05E24F19-2B10-4A72-826B-454971C1F012}" emma:medium="tactile" emma:mode="ink">
                <msink:context xmlns:msink="http://schemas.microsoft.com/ink/2010/main" type="inkWord" rotatedBoundingBox="7062,14211 7280,15628 6541,15742 6323,14324">
                  <msink:destinationLink direction="with" ref="{4161188C-3F12-4C44-9F55-4E788E7C0EFC}"/>
                </msink:context>
              </emma:interpretation>
              <emma:one-of disjunction-type="recognition" id="oneOf7">
                <emma:interpretation id="interp35" emma:lang="en-US" emma:confidence="0">
                  <emma:literal>E</emma:literal>
                </emma:interpretation>
                <emma:interpretation id="interp36" emma:lang="en-US" emma:confidence="0">
                  <emma:literal>1</emma:literal>
                </emma:interpretation>
                <emma:interpretation id="interp37" emma:lang="en-US" emma:confidence="0">
                  <emma:literal>[</emma:literal>
                </emma:interpretation>
                <emma:interpretation id="interp38" emma:lang="en-US" emma:confidence="0">
                  <emma:literal>K</emma:literal>
                </emma:interpretation>
                <emma:interpretation id="interp39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13224.9687">2886 4579 416 0,'0'0'174'0,"0"0"-174"15,0 0 0-15,0 0 28 16,0 0 61-16,0 0-54 16,0 0-14-16,37 5 37 15,-14-5 14-15,4 0 24 0,1 0-14 16,-1 0-44 0,-2 0-1-16,4 0 5 0,-1 0-16 15,4 0-18-15,3 0-8 16,8 0-2-16,6 0-5 15,8 0-26-15,6 0-1 16,1-4-26-16,-7 4-3 16,-11-1 4-16,-12-3 0 15,-11 4-10-15,-11 0 8 16,-4-3 10-16,-1 3 30 16,-7 0 1-16,0 0 11 15,0-8-30-15,-10 4-169 16</inkml:trace>
          <inkml:trace contextRef="#ctx0" brushRef="#br0" timeOffset="12269.6867">3058 3930 641 0,'0'0'3'0,"0"0"-3"16,0 0 0-16,0 0 7 15,0 0 39-15,0 0-30 0,0 0-16 16,18 136-1-16,-6-113 1 15,-4-3 0-15,-2 0 0 16,0-1 2-16,-6 0 37 16,0 1-7-16,0 1-19 15,0 7 1-15,0 3-12 16,0 8-1-16,0 2-1 16,0 0-32-16,0-1-10 15,0-4 15-15,0-11 2 16,0-6 25-16,0-10-48 15,0-9-31-15,0 0 38 16,0-17-83-16,0-9-180 0</inkml:trace>
          <inkml:trace contextRef="#ctx0" brushRef="#br0" timeOffset="12674.1846">3036 3980 474 0,'0'0'186'16,"0"0"-128"-16,0 0-31 16,0 0 38-16,0 0-3 15,0 0-62-15,0 0-29 16,97-38-13-16,-38 24 2 16,1 4-1-16,-3 5 15 15,-12 5-7-15,-10 0 0 0,-8 5 8 16,-14 12 25-1,-4 2 25-15,-3 0 4 0,-6-1 30 16,0 5 20-16,0 5-18 16,0 2-8-16,-15 5-37 15,4-1 4-15,-1-4 0 16,4-1-19-16,2-3-1 16,-2-6 7-16,2 1-7 15,-3-3 10-15,-2 1 17 16,-3 1 4-16,-6-2 5 15,-4 0-35-15,1-2 1 16,3-5-2-16,0-10-36 16,5-1-3-16,-2 0-61 15,6-20-96-15,2-1-174 0</inkml:trace>
          <inkml:trace contextRef="#ctx0" brushRef="#br0" timeOffset="14191.9934">3222 4901 664 0,'0'0'151'0,"0"0"-104"15,0 0-7-15,0 0 42 16,0 0-54-16,0 0-28 16,0 0-33-16,15-80 2 15,-3 73 8-15,-1-2 23 16,1 8 0-16,-4-6 1 16,4 5 18-16,0-1-10 15,1 3 27-15,2-5-3 16,2 5-27-16,3 0 7 15,0 0-13-15,4 0 1 0,1 0-1 16,-2 13 0 0,-3 8-13-16,-3 8 6 0,-7 7 7 15,-10 7 1-15,0 10-1 16,-10 4 1-16,-18 2 12 16,-9-3 6-16,-4-1 27 15,1-9 10-15,9-10-1 16,2-9 5-16,9-9-30 15,8-8-15-15,6-5-5 16,4-5-10-16,2 0-1 16,0 0-7-16,0 0-31 15,0 0 17-15,0 0 1 16,0-6 21-16,0 3 15 16,0 3-13-16,0 0 9 15,0 0-11-15,0 0-1 0,0 0 1 16,0 0 0-16,17 0 0 15,14-6 9-15,13-2 1 16,10-10 5-16,1-4-10 16,0 3-4-16,-10 0 11 15,-8 1-12-15,-10 5-6 16,-14 7-5-16,-1 0-31 16,-9 6 3-16,-3 0-16 15,0 0-25-15,0 0-24 16,0 0-59-16,-3 0-72 15,-9 0-133-15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7:27.84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DF2085-22B4-4A79-8149-5A979D378234}" emma:medium="tactile" emma:mode="ink">
          <msink:context xmlns:msink="http://schemas.microsoft.com/ink/2010/main" type="writingRegion" rotatedBoundingBox="3944,16257 7373,16468 7289,17832 3860,17621"/>
        </emma:interpretation>
      </emma:emma>
    </inkml:annotationXML>
    <inkml:traceGroup>
      <inkml:annotationXML>
        <emma:emma xmlns:emma="http://www.w3.org/2003/04/emma" version="1.0">
          <emma:interpretation id="{AA9E42F0-DD65-4DD1-A256-1152497BE2ED}" emma:medium="tactile" emma:mode="ink">
            <msink:context xmlns:msink="http://schemas.microsoft.com/ink/2010/main" type="paragraph" rotatedBoundingBox="3944,16257 7373,16468 7289,17832 3860,17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B3A4E1-45FE-4A64-8D08-3D1DF7F5BBED}" emma:medium="tactile" emma:mode="ink">
              <msink:context xmlns:msink="http://schemas.microsoft.com/ink/2010/main" type="line" rotatedBoundingBox="3944,16257 7373,16468 7289,17832 3860,17621"/>
            </emma:interpretation>
          </emma:emma>
        </inkml:annotationXML>
        <inkml:traceGroup>
          <inkml:annotationXML>
            <emma:emma xmlns:emma="http://www.w3.org/2003/04/emma" version="1.0">
              <emma:interpretation id="{2B5B5896-BC35-46DE-9611-5CE15F177170}" emma:medium="tactile" emma:mode="ink">
                <msink:context xmlns:msink="http://schemas.microsoft.com/ink/2010/main" type="inkWord" rotatedBoundingBox="3944,16257 7373,16468 7289,17832 3860,17621">
                  <msink:destinationLink direction="with" ref="{F8E772BF-AB77-4F43-9CF2-5EE1621C8F57}"/>
                </msink:context>
              </emma:interpretation>
              <emma:one-of disjunction-type="recognition" id="oneOf0">
                <emma:interpretation id="interp0" emma:lang="en-US" emma:confidence="1">
                  <emma:literal>Wm-i</emma:literal>
                </emma:interpretation>
                <emma:interpretation id="interp1" emma:lang="en-US" emma:confidence="0">
                  <emma:literal>Wm -i</emma:literal>
                </emma:interpretation>
                <emma:interpretation id="interp2" emma:lang="en-US" emma:confidence="0">
                  <emma:literal>Win i</emma:literal>
                </emma:interpretation>
                <emma:interpretation id="interp3" emma:lang="en-US" emma:confidence="0">
                  <emma:literal>w m-i</emma:literal>
                </emma:interpretation>
                <emma:interpretation id="interp4" emma:lang="en-US" emma:confidence="0">
                  <emma:literal>Wm i</emma:literal>
                </emma:interpretation>
              </emma:one-of>
            </emma:emma>
          </inkml:annotationXML>
          <inkml:trace contextRef="#ctx0" brushRef="#br0">460 6378 168 0,'0'0'135'0,"0"0"-73"16,0 0 32-16,0 0-6 15,0 0-22-15,0 0-38 16,-14-8-21-16,11 8-7 16,3 0 0-16,0 0-2 15,0 0-5-15,0 0-7 16,0 0 14-16,-4 0 0 16,4 0 1-16,0 0 22 15,0 0 8-15,-3 0 11 16,3 0-6-16,-2 8-16 0,-6 8 9 15,-2 13-5-15,0 6 4 16,-5 10 22-16,3 6-40 16,4 2-2-16,5-2-8 15,-1-2 0-15,4-3 0 16,0-1 0-16,0-9-13 16,0-2 12-16,0-1-1 15,7-4 1-15,1-3 1 16,-1-6-1-16,1-4 0 15,4-4 1-15,1-5-9 16,4-3 9-16,7-2-39 16,4-2 7-16,7 0 6 15,2-5-26-15,1-13 13 16,-4 0-39-16,-2-5 9 0,-9-6 44 16,-3 6 1-16,-5-5 9 15,-7 4 14-15,-6-9 1 16,2 3 25-16,-4-3-8 15,0-3-10-15,3 2 22 16,-3-1-9-16,3 1-19 16,-1 5 5-16,1 6 14 15,0 10-1-15,-1 1-18 16,-2 6 0-16,4 6-1 16,-4 0-9-16,0 0-4 15,3 8 3-15,2 14 10 0,-2 8 27 16,0 6-7-16,1 8 19 15,-2-3 10 1,1 3-29-16,-3 3-2 0,3-1-3 16,-1-4 9-16,4-1 0 15,3-7-24-15,-1-6 1 16,4-5 3-16,3-5-4 16,-1-1-1-16,4-12-1 15,-5 0-14-15,4-5 9 16,3 0-3-16,0 0 9 15,7 0-6-15,-2-17-20 16,5 0-5-16,-2-7-4 16,-2-9 11-16,-3 2 25 15,-3-3 0-15,-3-7 0 16,-5 3 19-16,-6-10 2 0,-1 1 21 16,-5 2-26-16,0 0 58 15,0-2-24-15,0 6-9 16,-5 8-10-16,-5 10 42 15,5 2-7-15,0 14-28 16,2 7-38-16,3 0-22 16,0 0-70-16,0 7-114 15,0 14-4-15,3 2-17 0</inkml:trace>
          <inkml:trace contextRef="#ctx0" brushRef="#br0" timeOffset="1182.2053">1593 7087 116 0,'0'0'112'15,"0"0"32"-15,0 0 15 16,0 0-26-16,0 0-51 16,0 0-11-16,0 0-34 15,2-49-21-15,1 46-16 16,4 3-32-16,-2 0-4 0,0 0 3 15,5 0 9 1,-2 0 23-16,1 0 0 0,-6 0 1 16,2 0-1-16,-5 0 7 15,3 0-6-15,-3 0 2 16,0 0-2-16,2 0 6 16,5 5 5-16,1 12 15 15,7-5 13-15,-1 9-38 16,4 5-1-16,-5-2-14 15,4 1 12-15,-5 1-5 16,0-3-4-16,-6 0 8 16,-4 1 3-16,-2-3 7 15,0 2 20-15,0-8-2 16,0-2 1-16,0 0-2 16,0-8-22-16,0 1-1 0,0-6-1 15,0 0-7-15,0 0-9 16,0 0-15-16,3 0-5 15,4 0 6-15,-2-6-15 16,3-6 11-16,1-7-1 16,2-1-14-16,1-10 8 15,0 0-2-15,-1 2 14 16,-2-7 3-16,-1 8 19 16,-1-2 7-16,-2 11 45 15,-5 2 7-15,3 9-6 16,-3 1-1-16,0 1 5 15,0 5-4-15,2 0-40 16,1 0-6-16,4 0-23 16,-2 5 10-16,3 6 13 0,4 7-2 15,-4-2 1-15,4 1 1 16,-7 7 1-16,-1-7 0 16,-1 2 21-16,-3 2 1 15,0-1 9-15,0 1-9 16,0-2-9-16,0-2 1 15,0-1-15-15,0-11 0 16,3 0 0-16,5-1-21 16,4 0-5-16,2-4-5 15,4 0-5-15,-1 0 14 16,3-16-13-16,0-2 5 0,0 1-15 16,-5-2 11-16,-7 1 8 15,-3 9 13-15,-1 2 13 16,-4 7 5-16,0 0 40 15,0 0 17-15,0 0-4 16,0 0-32-16,0 12-17 16,0 0-9-16,0-2-13 15,0 1-2-15,0 2-24 16,8-3-17-16,4 3-21 16,5 0-44-16,-3-3-79 15</inkml:trace>
          <inkml:trace contextRef="#ctx0" brushRef="#br0" timeOffset="1561.509">2527 6839 48 0,'0'0'560'0,"0"0"-492"16,0 0-41-16,0 0 87 15,0 0-52-15,0 0-33 16,0 0-14-16,68 5-15 16,-44 6 0-16,-4-9-24 15,0 2-31-15,0 3 0 16,-5-2-13-16,-2-5 16 16,-1 0 12-16,-4 0 5 15,-1 0-8-15,4 0-47 16,-5 0-68-16,0-12-144 0</inkml:trace>
          <inkml:trace contextRef="#ctx0" brushRef="#br0" timeOffset="2874.5333">3508 6619 214 0,'0'0'158'0,"0"0"-52"0,0 0-4 16,0 0-8-16,0 0-10 16,0 0-34-16,0 0-17 15,0-44 9-15,0 42-19 16,0 2-5-16,0 0-8 16,0 0 6-16,0 0 17 15,-4 0 7-15,-4 18 17 16,-4 10 28-16,-2 1-54 15,2 6-8-15,0 5-14 16,4-4-8-16,6 3-1 16,2 7 0-16,0 1 0 15,0 2 1-15,2 5-1 16,10 4 0-16,-1-11 1 0,1-2-1 16,-1-6 0-1,1-15-14-15,2 0-8 0,1-12 22 16,-2-2-21-16,5-2-3 15,2-4-34-15,0-4-30 16,9 0 30-16,0 0-13 16,5-17-23-16,3-24-41 15,-5 2-78-15,-9 3-173 0</inkml:trace>
          <inkml:trace contextRef="#ctx0" brushRef="#br0" timeOffset="3221.7385">3674 6104 789 0,'0'0'136'15,"0"0"-42"-15,0 0 33 16,0 0-27-16,0 0-85 15,0 0-15-15,0 0-26 16,-12 8-60-16,15 15 5 16,12 19-81-16,-3-3-70 15,-7-6-104-15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1:00.8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9E6CFE-6BA6-468D-B47B-D904B61A6872}" emma:medium="tactile" emma:mode="ink">
          <msink:context xmlns:msink="http://schemas.microsoft.com/ink/2010/main" type="writingRegion" rotatedBoundingBox="3344,5760 4185,7161 3862,7355 3021,5954">
            <msink:destinationLink direction="with" ref="{FC5FBA67-D268-4DA3-B119-1D1FB56AA8BB}"/>
          </msink:context>
        </emma:interpretation>
      </emma:emma>
    </inkml:annotationXML>
    <inkml:traceGroup>
      <inkml:annotationXML>
        <emma:emma xmlns:emma="http://www.w3.org/2003/04/emma" version="1.0">
          <emma:interpretation id="{1B21E03E-1328-40D5-B1DB-25355E91EFC8}" emma:medium="tactile" emma:mode="ink">
            <msink:context xmlns:msink="http://schemas.microsoft.com/ink/2010/main" type="paragraph" rotatedBoundingBox="3344,5760 4185,7161 3862,7355 3021,5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A7F9A3-55B3-4903-90DC-4E6A8CD9E4E9}" emma:medium="tactile" emma:mode="ink">
              <msink:context xmlns:msink="http://schemas.microsoft.com/ink/2010/main" type="line" rotatedBoundingBox="3344,5760 4185,7161 3862,7355 3021,5954"/>
            </emma:interpretation>
          </emma:emma>
        </inkml:annotationXML>
        <inkml:traceGroup>
          <inkml:annotationXML>
            <emma:emma xmlns:emma="http://www.w3.org/2003/04/emma" version="1.0">
              <emma:interpretation id="{80D14877-3495-421E-AB35-7F5B4C49E464}" emma:medium="tactile" emma:mode="ink">
                <msink:context xmlns:msink="http://schemas.microsoft.com/ink/2010/main" type="inkWord" rotatedBoundingBox="3272,5803 3423,6054 3192,6192 3042,5941"/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°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0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-528-1029 16 0,'0'0'136'0,"0"0"-25"16,0 0-39-16,0 0 7 15,0 0-17-15,0 0-14 16,0 0-15-16,-3-3-33 16,3 1-3-16,0 2 2 0,0 0-18 15,0 0 9-15,0 0 8 16,0 0-8-16,-3 0 10 16,1 0 17-16,-5 0 13 15,-1 0 24-15,-7 0-18 16,-2 0-23-16,-3 2-6 15,3 6 0-15,-1 3-14 16,4 1 7-16,6 5-13 16,-2-2 13-16,8 0 0 15,-1 3 0-15,0-2-1 16,3 1 2-16,0-4-1 16,-2 3 0-16,-1-5 0 15,-1-1 1-15,4-4-1 16,-3 1 7-16,3-2 6 15,0 3-12-15,0 0 7 0,0 3-7 16,3-2 0 0,21 2-2-16,4-6-9 0,1-3-4 15,-1-2 7-15,-4 0-50 16,-6 0 23-16,-8 0 16 16,-3 0 13-16,-4 0 5 15,-1 0 23-15,-2-2 17 16,0-14-14-16,0-7-20 15,0-8-6-15,0-6-1 16,0 1-2-16,0 0 3 16,0 3 10-16,-2 3-9 15,-8 3-1-15,0 9 8 0,0 5-8 16,2 8 19-16,-1 5-19 16,1 0-13-16,-4 16-4 15,0 7 5-15,4 2 11 16,-4 1-3-16,7-2 3 15,2-6-21-15,3-3-19 16,0-10-31-16,0 0-45 16,5-5-44-16</inkml:trace>
        </inkml:traceGroup>
        <inkml:traceGroup>
          <inkml:annotationXML>
            <emma:emma xmlns:emma="http://www.w3.org/2003/04/emma" version="1.0">
              <emma:interpretation id="{DE75A7D5-5D8E-4E72-9667-D21602ECD489}" emma:medium="tactile" emma:mode="ink">
                <msink:context xmlns:msink="http://schemas.microsoft.com/ink/2010/main" type="inkWord" rotatedBoundingBox="4023,6892 4185,7161 3862,7355 3700,7086"/>
              </emma:interpretation>
              <emma:one-of disjunction-type="recognition" id="oneOf1">
                <emma:interpretation id="interp5" emma:lang="en-US" emma:confidence="1">
                  <emma:literal>o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°</emma:literal>
                </emma:interpretation>
                <emma:interpretation id="interp8" emma:lang="en-US" emma:confidence="0">
                  <emma:literal>O</emma:literal>
                </emma:interpretation>
                <emma:interpretation id="interp9" emma:lang="en-US" emma:confidence="0">
                  <emma:literal>&amp;</emma:literal>
                </emma:interpretation>
              </emma:one-of>
            </emma:emma>
          </inkml:annotationXML>
          <inkml:trace contextRef="#ctx0" brushRef="#br0" timeOffset="-1696.2006">203 22 7 0,'0'0'116'15,"0"0"-5"-15,0 0-4 0,0 0-18 16,0 0-21 0,0 0-26-16,0-15-16 0,0 15 13 15,0 0 7-15,0-3 20 16,0 3-11-16,0-4-6 15,0 3 10-15,0 1-31 16,0 0-9-16,-4 0-19 16,-2 0-8-16,-4 0 7 15,-8 15 1-15,-8 8 0 16,0 3-6-16,-3 2 6 16,6-2 0-16,6-6 0 15,2-4-10-15,7-5 10 0,6-1 0 16,-5-5 0-1,4 0-1-15,3 2 0 0,0-6 1 16,0 2 0-16,0-3-6 16,0 5 5-16,-2 0 1 15,2 5 0-15,0 8 2 16,0 6 6-16,0 2-8 16,0 3 4-16,0-1 5 15,0-5-6-15,0-2-3 16,0-8 0-16,2-2 2 15,4-2-1-15,0 0-1 16,-3-4 0-16,0-3 5 16,-1-2-6-16,1 0 1 15,4 0 0-15,3 0 12 16,8 0-10-16,6-13 16 0,6-8-18 16,5-7 6-16,0-3-16 15,-3-3 9-15,-7 1-7 16,-5 2 8-16,-5 4 21 15,-13 9 31-15,-2 0-13 16,0 6 14-16,0 1 37 16,-2 4-39-16,-10 2-21 15,4 5-23-15,-7 0-7 16,0 7-65-16,-10 47-100 16,5 1-69-16,5-9-130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8:50:18.58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81E598B-BE8D-45F0-B654-CB35E92926E4}" emma:medium="tactile" emma:mode="ink">
          <msink:context xmlns:msink="http://schemas.microsoft.com/ink/2010/main" type="inkDrawing" rotatedBoundingBox="22666,9751 22923,10536 22875,10552 22618,9767" shapeName="Other">
            <msink:destinationLink direction="with" ref="{8AFCA740-B282-4B24-916A-076775ED7DAE}"/>
          </msink:context>
        </emma:interpretation>
      </emma:emma>
    </inkml:annotationXML>
    <inkml:trace contextRef="#ctx0" brushRef="#br0">15 0 0,'-15'0'281,"15"15"-250,0 14-31,15-14 47,0 0 16,-15 0-48,0 0 1,0 0 0,0 0-1,0 15 1,0-15-1,0 0 1,15-15 0,-15 15-1,0 0-15,15 0 16,-15 0 0,30 14-1,-30-14 1,15 0 140,-15 0-140,0 0 15,15 0-15,-15 0-16,15-15 15,-15 15 1,0 15 46,15-15-62,-15 0 32,15 0-17,-15 0 48,0 0-32,0 0-15,0 14-1,15-14 32,-15 0-31,29 0 77,-29 0-46,0 0-47,0 0 32,0 15-17,0-15 1,15 0-1,-15 0 1,0 0 15,0 0 657,0 0-673,0 15-15,0-16 407,15-14-392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46:18.08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D21484-D031-43E0-A6FA-E935F7A73D72}" emma:medium="tactile" emma:mode="ink">
          <msink:context xmlns:msink="http://schemas.microsoft.com/ink/2010/main" type="writingRegion" rotatedBoundingBox="4087,10156 4467,11296 3677,11559 3297,10420"/>
        </emma:interpretation>
      </emma:emma>
    </inkml:annotationXML>
    <inkml:traceGroup>
      <inkml:annotationXML>
        <emma:emma xmlns:emma="http://www.w3.org/2003/04/emma" version="1.0">
          <emma:interpretation id="{7A455E67-ABCD-484E-8853-DDAE7502C133}" emma:medium="tactile" emma:mode="ink">
            <msink:context xmlns:msink="http://schemas.microsoft.com/ink/2010/main" type="paragraph" rotatedBoundingBox="4087,10156 4467,11296 3677,11559 3297,10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915828-3C4C-4964-8D40-2EE2D1423807}" emma:medium="tactile" emma:mode="ink">
              <msink:context xmlns:msink="http://schemas.microsoft.com/ink/2010/main" type="line" rotatedBoundingBox="4087,10156 4467,11296 3677,11559 3297,10420"/>
            </emma:interpretation>
          </emma:emma>
        </inkml:annotationXML>
        <inkml:traceGroup>
          <inkml:annotationXML>
            <emma:emma xmlns:emma="http://www.w3.org/2003/04/emma" version="1.0">
              <emma:interpretation id="{E1119B68-21CB-441F-9E43-748F0CD7C5E0}" emma:medium="tactile" emma:mode="ink">
                <msink:context xmlns:msink="http://schemas.microsoft.com/ink/2010/main" type="inkWord" rotatedBoundingBox="4087,10156 4467,11296 3677,11559 3297,10420"/>
              </emma:interpretation>
              <emma:one-of disjunction-type="recognition" id="oneOf0">
                <emma:interpretation id="interp0" emma:lang="en-US" emma:confidence="0">
                  <emma:literal>KJ</emma:literal>
                </emma:interpretation>
                <emma:interpretation id="interp1" emma:lang="en-US" emma:confidence="0">
                  <emma:literal>to</emma:literal>
                </emma:interpretation>
                <emma:interpretation id="interp2" emma:lang="en-US" emma:confidence="0">
                  <emma:literal>kid</emma:literal>
                </emma:interpretation>
                <emma:interpretation id="interp3" emma:lang="en-US" emma:confidence="0">
                  <emma:literal>ken</emma:literal>
                </emma:interpretation>
                <emma:interpretation id="interp4" emma:lang="en-US" emma:confidence="0">
                  <emma:literal>kin</emma:literal>
                </emma:interpretation>
              </emma:one-of>
            </emma:emma>
          </inkml:annotationXML>
          <inkml:trace contextRef="#ctx0" brushRef="#br0">60-2 10 0,'0'0'74'0,"0"0"-41"16,0 0 9-16,0 0-12 15,0 0-21-15,0 0 10 16,0-5 17-16,0 2 3 16,0 3 18-16,0 0-9 15,0 0 2-15,0 0 5 16,0 0-27-16,0 0-7 0,0 0-6 15,0 0-2-15,0 0 5 16,0 0-12-16,0 0-4 16,0 0 12-16,0 0-13 15,0 0 12-15,0 0-11 16,0 0-2-16,0 0 8 16,0 0 0-16,0 3 2 15,0 7 8-15,0 6 3 16,0 7 30-16,0 2-21 15,0 4-30-15,0 2 12 16,0-2 1-16,0-1-2 16,0-5-10-16,0-2 0 0,0 1 0 15,0 0-1-15,0 5 0 16,0 2 21-16,0 4-13 16,0 0 6-16,0 1 19 15,0-3-32-15,0-6 0 16,0 2-1-16,0-2 1 15,0-2 6-15,-2 1-7 16,-5 0 1-16,-1 1 4 16,0-1-4-16,-1 1-2 15,1-3 1-15,-2-3-15 16,8-4 8-16,-1-1-9 16,3-4-3-16,0-5-4 15,0 1-13-15,0-4 13 16,0-2 0-16,0 0-3 15,0 0 1-15,0 0-5 0,0 0-6 16,0 0-12-16,0-8-51 16,0-7-73-16,-3-4-126 0</inkml:trace>
          <inkml:trace contextRef="#ctx0" brushRef="#br0" timeOffset="1293.9935">88 441 147 0,'0'0'156'16,"0"0"-95"-16,0 0-5 16,0 0 29-16,0 0-24 15,0 0-48-15,0 0-3 16,0 4-9-16,4-1 28 16,2 3 17-16,-4-6-2 15,1 0 15-15,-3 0-4 16,3 0-9-16,-3 0 13 15,4 0-7-15,1 0-13 0,3 0-6 16,4 0-33 0,5 0 1-16,3 0-1 0,6 0-21 15,3 0 10-15,0 2-23 16,2 3-2-16,-2-2-9 16,-3 2-12-16,-6-3 9 15,-3 1 13-15,-2 1 8 16,-3-4 17-16,-4 0 8 15,1 0 2-15,-4 0-1 16,1 0 1-16,-1 0 0 16,-1 0-2-16,-4 0-18 15,0 0-19-15,0 0-91 16,0 0-219-16</inkml:trace>
          <inkml:trace contextRef="#ctx0" brushRef="#br0" timeOffset="707.7122">-20-5 41 0,'0'0'92'0,"0"0"12"16,0 0 8-16,0 0-32 16,0 0-13-16,0 0-35 15,0 0-22-15,6 0-5 16,2 0-5-16,4 0-1 15,8 0 1-15,2 0 0 16,5 0 1-16,1 0 8 16,4 0-8-16,0 0 7 15,-1 5-8-15,-2 1 1 0,0-3 0 16,-6 0 12 0,-3-3 10-16,-3 0-15 0,-2 0-8 15,-2 0 10-15,-1 0-10 16,3 0 7-16,-4 0-6 15,3 0-1-15,4-6 0 16,2-5-14-16,6 1-19 16,5-4-3-16,-2 2-38 15,-1-1 32-15,-4 5 13 16,-10 3-21-16,-2 5 21 16,-10 0 15-16,-2 0-1 15,0 0 14-15,0 0 1 16,-25 10-2-16,-2 4 2 15,-1-5-115-15</inkml:trace>
          <inkml:trace contextRef="#ctx0" brushRef="#br0" timeOffset="2443.0751">428 847 39 0,'0'0'69'16,"0"0"-69"-16,0 0 0 0,0 0 26 15,0 0 48-15,0 0-11 16,0 0-6-16,-5-7 12 16,-2 0 12-16,2 2 11 15,0-2 9-15,1 2-16 16,1 0-11-16,3 2-22 16,0 0-33-16,0 0 5 15,0 3-14-15,0 0-10 16,0 0 0-16,0 0-10 15,-3 0-8-15,-2 0-8 16,0 19 13-16,-7 4 13 0,0 7 1 16,-2 5 1-1,2-1 12-15,0-4-14 0,4-1 0 16,6-11 0-16,2-2-13 16,0-6 5-16,0 1-7 15,2-3 15-15,13-4-1 16,-2 4-10-16,2-6 11 15,2 3-1-15,-2-5 1 16,0 0 1-16,-2 0-1 16,-1 0-9-16,0 0 9 15,-7 0-12-15,1 0 11 16,0 0-6-16,0 0 4 16,-4 0 3-16,1 0 0 15,4 0 0-15,-5 0 0 16,4 0-7-16,-1 0 1 0,4 0-2 15,2 0-7-15,4-9 15 16,2-9-26-16,-2-1-9 16,2-1 18-16,-2-1-1 15,-5 0 8-15,2 0-26 16,-6 0 9-16,-1 3 27 16,-1 3 14-16,-4 2 4 15,0 3-8-15,0 0 10 16,0 1 25-16,0 4-2 15,0 0-1-15,0 3 11 16,-4-1-11-16,-1 3-7 16,2-3-8-16,3 2-26 15,0 1 17-15,0-4-18 16,0 1-6-16,0 3-7 16,0-1-15-16,0 1 5 0,0 0 15 15,0 0-8-15,0 0 16 16,0 0-1-16,0 0-8 15,0 0 9-15,3 0 0 16,2 0 2-16,4 0 13 16,3 0-15-16,-1 0 1 15,4 0-1-15,5 0-10 16,0 0 9-16,2 0-50 16,5 0-21-16,-4-14-9 15,-6-7-26-15,-9 2-86 0,-4 5-174 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2:04.34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CECC93-0FDB-447C-87B1-09778AFF59EC}" emma:medium="tactile" emma:mode="ink">
          <msink:context xmlns:msink="http://schemas.microsoft.com/ink/2010/main" type="writingRegion" rotatedBoundingBox="16403,6454 21706,5620 21890,6791 16587,7625"/>
        </emma:interpretation>
      </emma:emma>
    </inkml:annotationXML>
    <inkml:traceGroup>
      <inkml:annotationXML>
        <emma:emma xmlns:emma="http://www.w3.org/2003/04/emma" version="1.0">
          <emma:interpretation id="{C343ECB6-9EDA-462B-AE05-D10720C66E55}" emma:medium="tactile" emma:mode="ink">
            <msink:context xmlns:msink="http://schemas.microsoft.com/ink/2010/main" type="paragraph" rotatedBoundingBox="16403,6454 21706,5620 21890,6791 16587,7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2C6CD0-1A7E-47CB-9434-3F326586A523}" emma:medium="tactile" emma:mode="ink">
              <msink:context xmlns:msink="http://schemas.microsoft.com/ink/2010/main" type="line" rotatedBoundingBox="16403,6454 21706,5620 21890,6791 16587,7625"/>
            </emma:interpretation>
          </emma:emma>
        </inkml:annotationXML>
        <inkml:traceGroup>
          <inkml:annotationXML>
            <emma:emma xmlns:emma="http://www.w3.org/2003/04/emma" version="1.0">
              <emma:interpretation id="{4D729CE8-097B-403A-8310-EAEDE8D7111C}" emma:medium="tactile" emma:mode="ink">
                <msink:context xmlns:msink="http://schemas.microsoft.com/ink/2010/main" type="inkWord" rotatedBoundingBox="16403,6454 19650,5944 19834,7115 16587,7625"/>
              </emma:interpretation>
              <emma:one-of disjunction-type="recognition" id="oneOf0">
                <emma:interpretation id="interp0" emma:lang="en-US" emma:confidence="0">
                  <emma:literal>DIXHAM</emma:literal>
                </emma:interpretation>
                <emma:interpretation id="interp1" emma:lang="en-US" emma:confidence="0">
                  <emma:literal>DHAAM</emma:literal>
                </emma:interpretation>
                <emma:interpretation id="interp2" emma:lang="en-US" emma:confidence="0">
                  <emma:literal>IHAAM</emma:literal>
                </emma:interpretation>
                <emma:interpretation id="interp3" emma:lang="en-US" emma:confidence="0">
                  <emma:literal>DIXAAM</emma:literal>
                </emma:interpretation>
                <emma:interpretation id="interp4" emma:lang="en-US" emma:confidence="0">
                  <emma:literal>DIHAAM</emma:literal>
                </emma:interpretation>
              </emma:one-of>
            </emma:emma>
          </inkml:annotationXML>
          <inkml:trace contextRef="#ctx0" brushRef="#br0">0 1 464 0,'0'0'156'16,"0"0"-114"-16,0 0-41 15,0 0-1-15,0 0-3 0,0 0 3 16,35 140 0-16,-15-68-7 16,0 4-21-16,0-9-41 15,-3-4 24-15,-5-12 6 16,-4-6 9-16,-4-9 23 15,-4-5 6-15,0-5 1 16,0-4-1-16,0-5 1 16,-12-4-3-16,-2-3-43 15,3-10-170-15</inkml:trace>
          <inkml:trace contextRef="#ctx0" brushRef="#br0" timeOffset="-392.847">-597 134 39 0,'0'0'129'0,"0"0"-37"15,0 0-16-15,0 0 30 16,0 0 16-16,0 0-28 15,0 0-69-15,0-36-25 0,0 43-13 16,0 17 13 0,0-1 20-16,0-6-19 0,0-1-1 15,0-5 6-15,0-2-4 16,0 3 14-16,2 3-3 16,8 1-2-16,-5 4 17 15,3 7-11-15,-5 6 35 16,-3 9 0-16,0 4-35 15,0 3 4-15,0 1-21 16,0-1 1-16,-6-5-1 16,4 0 1-16,2-5-1 15,-3-2 8-15,3-6-8 16,0-5-1-16,0-5-6 0,0-6 7 16,0-5-2-1,0-7-17-15,0-3-2 0,0 0 19 16,0 0-9-16,0-16-11 15,0-17-34-15,0-9-24 16,0-7-22-16,0-10 8 16,0-4 38-16,0-2-35 15,0-3 39-15,0 4 52 16,-12-4 4-16,1 6 80 16,-3 5-12-16,2 5-4 15,4 8-3-15,1 13 42 16,4 4-50-16,3 12-22 15,0 5-35-15,0 5-1 0,20 5-34 16,15 0-11 0,12 0 8-16,5 3-30 15,-2 15 11-15,0 8 5 16,-10 4 14-16,-11 2 12 0,-6 1 26 16,-9 3 0-16,-6-1 16 15,-5 1 13-15,-3 0 60 16,0 6-5-16,-5 2-56 15,-15 8 16-15,-6 7 7 16,0 6-51-16,-2 11 7 16,-2 3-7-16,5 0 4 15,-2-2-4-15,2-9 0 0,2-3 0 16,-6-11 11 0,0-5-11-16,1-7 1 15,2-11 19-15,5-7-13 0,8-15 14 16,3-6 5-16,5-3 14 15,0 0 14-15,-7-21-54 16,2-10-43-16,5-2 18 16,2-1 11-16,3 5 14 15,0 10 10-15,0 7 55 16,0 7-4-16,0 5-51 16,0 0-3-16,0 0-7 15,0 0-16-15,0 0 16 16,0 0-13-16,0 0 7 15,0 0 5-15,18-2 1 16,16-6 0-16,14-8 33 0,16-4-32 16,-1-4 16-16,-6 2-17 15,-5 8 0-15,-8 1-1 16,-4 3-27-16,-5 2-2 16,-4 2 1-16,-7 4-26 15,-11 2 22-15,-6 0-18 16,-2 0 8-16,-5 0 1 15,0 0-21-15,0 0-11 16,0 0-7-16,0 0-60 16,0 0-110-16</inkml:trace>
          <inkml:trace contextRef="#ctx0" brushRef="#br0" timeOffset="525.2241">154 890 335 0,'0'0'127'0,"0"0"-81"15,0 0 37-15,0 0 26 16,0 0-39-16,0 0-69 15,92-162-1-15,-42 97-12 0,2 0 6 16,0 6-18 0,-12 6 6-16,-8 10 11 0,-9 10-10 15,-8 5-58-15,-10 2 0 16,-5 8-64-16,0 0-73 0</inkml:trace>
          <inkml:trace contextRef="#ctx0" brushRef="#br0" timeOffset="299.3545">306 92 532 0,'0'0'195'16,"0"0"-153"-16,0 0-22 16,0 0 22-16,0 0 24 15,0 0-64-15,0 0-2 16,20 42-1-16,0 9-18 15,9 9-33-15,2 5-43 16,-2 2 37-16,-4-5-9 16,-5-3 22-16,-8-8 12 0,-6-8 32 15,-4-4-6-15,-2-10 4 16,0-6 3-16,0-7 0 16,-13-11-29-16,-7-5-90 15,3 0-234-15</inkml:trace>
          <inkml:trace contextRef="#ctx0" brushRef="#br0" timeOffset="803.0674">748-50 464 0,'0'0'176'0,"0"0"-141"0,0 0-26 15,0 0 19-15,0 0-13 16,0 0-15-16,0 0 1 15,0 134-1-15,0-66 0 16,0 7-10-16,8-2-4 16,-1-3-19-16,1-4 0 15,-5-8 32-15,-1-6 1 16,-2-11 0-16,0-9 1 16,0-12-1-16,0-7-32 15,-2-7-114-15,-4-6-159 0</inkml:trace>
          <inkml:trace contextRef="#ctx0" brushRef="#br0" timeOffset="1272.3959">783 531 620 0,'0'0'118'0,"0"0"-118"0,0 0 0 0,0 0 19 16,0 0-19-16,177-99-1 15,-55 39-84-15,-20 8-103 16,-10 4-98-16</inkml:trace>
          <inkml:trace contextRef="#ctx0" brushRef="#br0" timeOffset="1231.4189">858 53 538 0,'0'0'103'0,"0"0"-103"16,0 0-26-16,0 0 11 16,0 0-4-16,0 0 18 15,0 0 1-15,105 156-74 0,-56-93-73 16,-2 1 34 0,-16 1 67-16,-11-3 32 0,-11-8 14 15,-9-3 6-15,0-6-5 16,-32-3 9-16,-3-11-10 15,1-13-41-15</inkml:trace>
          <inkml:trace contextRef="#ctx0" brushRef="#br0" timeOffset="1528.3097">1465-9 189 0,'0'0'103'0,"0"0"-15"16,0 0 40-16,0 0-10 0,0 0-67 16,0 0-51-1,0 0-3-15,10 49 3 0,-10 6-1 16,-2 9 7-16,-13 9-7 15,-2 2 1-15,-3-5 0 16,2-4-2-16,5-11 3 16,-2-13-1-16,3-10 0 15,4-12-8-15,-4-4 8 16,-5-16-46-16,2 0-84 16,4 0-176-16</inkml:trace>
          <inkml:trace contextRef="#ctx0" brushRef="#br0" timeOffset="2003.9415">1298 576 537 0,'0'0'176'15,"0"0"-150"-15,0 0-25 16,0 0-1-16,0 0 0 0,0 0-43 16,217-100-73-16,-125 60-80 15,-13 8-104-15</inkml:trace>
          <inkml:trace contextRef="#ctx0" brushRef="#br0" timeOffset="1819.0493">1392 46 704 0,'0'0'124'0,"0"0"-84"15,0 0 15-15,0 0 38 16,0 0-57-16,0 0-36 15,0 0-110-15,49 30 39 16,-15 20 32-16,10 6-68 16,2 10-46-16,0-1-31 15,0-1 44-15,-9-7 91 16,-8-2 49-16,-6-5 0 16,-8-9 0-16,-7-10-1 15,-8-7 0-15,0-15-5 0,-8-6 5 16,-10-3-189-16</inkml:trace>
          <inkml:trace contextRef="#ctx0" brushRef="#br0" timeOffset="2714.237">1858 95 212 0,'0'0'279'0,"0"0"-190"16,0 0-76-16,0 0 16 16,0 0-26-16,0 0-3 15,0 0-22-15,5 96 3 16,5-37-35-16,3 4-37 0,4-4-41 15,5-4 36-15,-2-12 64 16,-7-6 28-16,-1-12 4 16,-7-6 0-16,-5-9 16 15,0-4 34-15,0-6 27 16,-10 0 13-16,-10 0-52 16,0-16-18-16,8-18-10 15,12-13-10-15,0-12-34 16,0-6 0-16,17-5 0 15,3-1-11-15,-5 12 45 16,-7 11 3-16,-6 14 53 0,-2 16 47 16,0 10-20-1,0 8-26-15,-5 0-47 0,-10 2-10 16,1 22 0-16,0 10-14 16,5 2 13-16,9 6-21 15,0 1 5-15,29-2 15 16,11-6-29-16,6-5 0 15,3-7 14-15,-6-4 5 16,-9-6 12-16,-10-4 2 16,-10-5-2-16,-5-4 12 15,-1 0 2-15,4-5 53 16,5-23-53-16,6-17-14 16,2-12 0-16,-1-8 1 15,-1 1 6-15,-3 1-3 0,-8 11 5 16,-4 16-3-16,-5 15 82 15,-3 14 0-15,0 7-39 16,0 0-38-16,-3 12-10 16,-14 23 14-16,-1 8-15 15,4 9 1-15,11 2-1 16,3 4-16-16,3-7-7 16,26-5-13-16,8-4-19 15,3-5-27-15,-5-6-19 16,-6-10 71-16,-11-2-9 15,-18-7-36-15,0-5-39 16,-15-4-146-16</inkml:trace>
        </inkml:traceGroup>
        <inkml:traceGroup>
          <inkml:annotationXML>
            <emma:emma xmlns:emma="http://www.w3.org/2003/04/emma" version="1.0">
              <emma:interpretation id="{EF3588F3-D2CB-4CB3-A313-A93B61CF7769}" emma:medium="tactile" emma:mode="ink">
                <msink:context xmlns:msink="http://schemas.microsoft.com/ink/2010/main" type="inkWord" rotatedBoundingBox="20084,6018 21727,5759 21852,6550 20209,6809"/>
              </emma:interpretation>
              <emma:one-of disjunction-type="recognition" id="oneOf1">
                <emma:interpretation id="interp5" emma:lang="en-US" emma:confidence="0">
                  <emma:literal>nine</emma:literal>
                </emma:interpretation>
                <emma:interpretation id="interp6" emma:lang="en-US" emma:confidence="0">
                  <emma:literal>tine</emma:literal>
                </emma:interpretation>
                <emma:interpretation id="interp7" emma:lang="en-US" emma:confidence="0">
                  <emma:literal>tike</emma:literal>
                </emma:interpretation>
                <emma:interpretation id="interp8" emma:lang="en-US" emma:confidence="0">
                  <emma:literal>1+jeft</emma:literal>
                </emma:interpretation>
                <emma:interpretation id="interp9" emma:lang="en-US" emma:confidence="0">
                  <emma:literal>1+jefh</emma:literal>
                </emma:interpretation>
              </emma:one-of>
            </emma:emma>
          </inkml:annotationXML>
          <inkml:trace contextRef="#ctx0" brushRef="#br0" timeOffset="3010.1976">2826-275 618 0,'0'0'0'0,"0"0"-8"16,0 0-90-16,0 0 74 15,0 0 12-15,0 0 12 16,0 0 0-16,67 143 0 15,-35-97-37-15,-1 4 8 0,-5-1 27 16,-8-3 2-16,-10-3 0 16,-6-2-2-16,-2 0 1 15,-5-8-126-15,-10-12-91 0</inkml:trace>
          <inkml:trace contextRef="#ctx0" brushRef="#br0" timeOffset="3459.9381">2938 393 163 0,'0'0'521'0,"0"0"-474"16,0 0-46-16,0 0 61 15,0 0-62-15,0 0-16 16,0 0-72-16,159-155 16 15,-79 83-136-15,-13 13-61 16</inkml:trace>
          <inkml:trace contextRef="#ctx0" brushRef="#br0" timeOffset="3317.02">3106-183 704 0,'0'0'115'0,"0"0"-93"16,0 0-16-16,0 0 18 15,0 0-7-15,0 0-17 16,0 0-22-16,-41 106-27 15,48-60-46-15,27 29-61 16,-3-10-82-16,-2-8-80 0</inkml:trace>
          <inkml:trace contextRef="#ctx0" brushRef="#br0" timeOffset="3990.1549">3528-295 168 0,'0'0'112'0,"0"0"-79"15,0 0 52-15,0 0 8 16,0 0-60-16,0 0-14 0,0 0-1 16,0 171-2-16,0-106-7 15,0 2-3-15,0-5-6 16,0-7-1-16,-6-9 1 15,-6-9-11-15,-1-9-10 16,-4-7-6-16,-6-10-49 16,6-8-56-16,5-3-162 0</inkml:trace>
          <inkml:trace contextRef="#ctx0" brushRef="#br0" timeOffset="3767.7621">3514-508 447 0,'0'0'168'16,"0"0"-144"-16,0 0-22 0,0 0 31 16,0 0-33-1,0 0-73-15,0 0-9 0,0 70-9 16,11-40-117-16</inkml:trace>
          <inkml:trace contextRef="#ctx0" brushRef="#br0" timeOffset="4366.0328">3773-91 34 0,'0'0'88'16,"0"0"0"-16,0 0 98 16,0 0-58-16,0 0-53 15,0 0-37-15,-17 78 7 0,25-78 30 16,18 0-28-16,5-3-32 15,4-12-15-15,2 0-47 16,0-4-24-16,7-2-67 16,-10 3-67-16,-8 5-65 0</inkml:trace>
          <inkml:trace contextRef="#ctx0" brushRef="#br0" timeOffset="4228.0888">3885-378 667 0,'0'0'113'0,"0"0"-113"0,0 0-16 16,0 0-10-16,0 0 14 15,0 0-38-15,0 0-35 16,-129 67-2-16,129-34-50 15,0-2 7-15,0-2 19 16,0 2-3-16</inkml:trace>
          <inkml:trace contextRef="#ctx0" brushRef="#br0" timeOffset="5043.0749">4034-169 573 0,'0'0'211'16,"0"0"-200"-16,0 0-9 15,0 0 41-15,0 0 28 16,0 0-35-16,187-3-36 16,-70-16-52-16,-18 2-98 15,-19-4-133-15</inkml:trace>
          <inkml:trace contextRef="#ctx0" brushRef="#br0" timeOffset="4649.7489">4290-516 449 0,'0'0'179'0,"0"0"-76"0,0 0-15 15,0 0 30-15,0 0-22 16,0 0-96-16,0 0-5 16,-98 47-8-16,70 4-14 15,1 7-28-15,10 3-17 16,9 1 1-16,5-5 9 15,3-2 26-15,0-11 7 16,0-8 17-16,0-10 11 16,0-4 1-16,0-13 0 15,-9-6 6-15,-5-6-6 16,2-21-140-16,0-6-376 0</inkml:trace>
          <inkml:trace contextRef="#ctx0" brushRef="#br0" timeOffset="4848.1857">4154-504 631 0,'0'0'142'16,"0"0"-99"-16,0 0 26 16,0 0 58-16,0 0-54 15,0 0-62-15,-77 156-11 16,104-129-8-16,15-5-49 15,16 1-67-15,22 4-84 16,-8-9-78-16,-20 0-48 0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2:02.41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74A3D6-126F-40DF-8BBC-29F1638C3078}" emma:medium="tactile" emma:mode="ink">
          <msink:context xmlns:msink="http://schemas.microsoft.com/ink/2010/main" type="inkDrawing" rotatedBoundingBox="15555,9764 15576,5960 16240,5963 16219,9768" shapeName="Other"/>
        </emma:interpretation>
      </emma:emma>
    </inkml:annotationXML>
    <inkml:trace contextRef="#ctx0" brushRef="#br0">-1662-409 411 0,'0'0'130'0,"0"0"-92"16,0 0-18-16,0 0 4 15,0 0-8-15,0 0 22 16,-20-39-25-16,20 39-6 16,0-2-8-16,0-1 1 15,0 3 0-15,0-2 19 16,0-1-4-16,3 3 22 16,-3 0-1-16,4 0-18 0,1 0 4 15,6 0-22-15,10 0 0 16,8 0-2-16,8 0-21 15,10 0 16-15,1 8-28 16,-2 10-19-16,0 5 13 16,-6 7 14-16,-3 8 15 15,-8 0 2-15,-9 1 10 16,-5 0 0-16,-7-1 1 16,-8-1 9-16,0 2 39 15,0-1-28-15,0 1-13 16,0 6-8-16,0 3 1 15,0 4-1-15,0 7 0 16,0 1 7-16,0 3-7 16,-3-3 0-16,1 1 0 0,-10 1 13 15,-2 3-13-15,-10-1 8 16,2-2 36-16,-4-4-28 16,4-6 4-16,4-6 4 15,6-7-12-15,3-7-11 16,6-8 0-16,3 0-1 15,0-6 0-15,0-3-8 16,7 0 7-16,4-3 1 16,1-2 0-16,0 2-1 15,-2 0 1-15,2-5-10 16,-1 3-9-16,-2-2-12 16,2 0-1-16,4-6-20 15,2-2 6-15,10 0 11 0,6 0-28 16,8-21-38-16,-1-5 7 15,-2 1 45-15,-10-1 33 16,-11 3 16-16,-10 6 24 16,-7 8 41-16,0 1 19 15,0 3 21-15,0 5-1 16,-12 0-43-16,-3 3-19 16,-5 25-34-16,0 17 10 15,3 11 8-15,6 13-26 16,11 10-32-16,0 3-20 15,11 4-17-15,11-1 18 16,2-2-31-16,-10-7 39 16,-2-5 43-16,-7-1 0 15,-5-3 34-15,0 3-18 16,0 8 40-16,-11 13 50 0,-3 3-31 16,-1 10-26-16,4-2-28 15,5-4-20-15,3-2 5 16,3-1-6-16,0-4 0 15,0-6-1-15,0-7 2 16,0-8-1-16,0-8 13 16,-5-8-12-16,-18-5 0 15,-12-4 25-15,-6-4 13 16,-2-7 27-16,1-6-19 16,2-5-13-16,2-8 20 15,4-2-14-15,-1-5-11 16,0-2-16-16,1-1-13 15,-1-5 29-15,7 0-19 0,-1 0-8 16,3-3 17-16,2-13-19 16,4-2 8-16,7 0-8 15,1-2-7-15,4 2 7 16,1 4 0-16,4 5-16 16,3 6-9-16,0 0-59 15,0 3-33-15,0 0-54 16,0 11-35-16,0 11 37 15,0 5-47-15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2:12.87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C7EEBB-B45F-497D-8CF3-E175E7845CEE}" emma:medium="tactile" emma:mode="ink">
          <msink:context xmlns:msink="http://schemas.microsoft.com/ink/2010/main" type="inkDrawing" rotatedBoundingBox="4622,7412 5298,4287 7544,4773 6868,7898" rotationAngle="662251996" semanticType="enclosure">
            <msink:sourceLink direction="with" ref="{1FF764DE-A313-4219-A063-1F70B4AC99AE}"/>
          </msink:context>
        </emma:interpretation>
      </emma:emma>
    </inkml:annotationXML>
    <inkml:trace contextRef="#ctx0" brushRef="#br0">2059 338 18 0,'40'-17'67'0,"-40"17"14"16,0 0 33-16,0 0 42 16,0 0-26-16,0 0-9 15,0-1-27-15,0 1-41 16,0-3-7-16,0 0-17 15,0-2-14-15,0-2-3 16,0-3-12-16,0-4-12 0,0 1-5 16,-5 0-15-16,-7 0 21 15,-3 1 9-15,-5-2-20 16,-3 1 5-16,-6-3 0 16,-6 2 12-16,-2-1 5 15,-3-3 11-15,0 4-3 16,0 1 22-16,0-1-29 15,-1 2 24-15,3 2-12 16,8-1-10-16,0 3 1 16,7 3 2-16,1 0-6 15,4 3 0-15,1-1 1 16,0 1-1-16,-1-4 2 0,-2 1 16 16,-2 3 1-16,-5-6-19 15,-5 3-1-15,-1 0-5 16,-9 2-2-16,2 3 7 15,0 0 1-15,6 0 0 16,-1 0-1-16,4 0-3 16,-1 10 3-16,-2 6-10 15,2 2 8-15,1 1 0 16,2-4 3-16,3-1 0 16,2 3 0-16,2-2 0 15,-4 3 0-15,-3 3 0 16,-6 3 0-16,-5-2-1 15,-2 4 1-15,2 3 0 16,-2-4 9-16,12-1-9 16,7-5 0-16,6-7-1 0,5-1-3 15,6-8 3-15,0 3 1 16,0 2 0-16,1-1 2 16,-7-1-1-16,4 5-1 15,-7 0 0-15,3-1 1 16,-2 3-2-16,-2 2 1 15,-8 7 0-15,-2 2 3 16,-6 10 4-16,4-2-7 16,-1-2 0-16,6-1-5 15,6-12 3-15,5 0 2 16,7-10 0-16,2-2 0 16,3 1 0-16,-3-4 0 15,-1 6 0-15,-1 0-1 16,0 4 0-16,-7 6 2 0,-3 7 4 15,-2 0 25-15,1 6-24 16,-2-3 1-16,1 1-6 16,2-3 0-16,1-6 10 15,6-3-11-15,1-5 0 16,4-4-1-16,1 1-12 16,2 4 13-16,-3 6 0 15,-2-2 0-15,1 5 3 16,-4 1-3-16,2 1 1 15,-3-1 14-15,3 2-14 16,1 1 12-16,-2 0-12 16,2 3-1-16,0 2 21 0,1-3 4 15,-2 0-8-15,4 0-5 16,-1-4-12-16,3-3 0 16,-3 2 0-16,1-2 1 15,-2 0-1-15,1 2 0 16,0 0 0-16,1 0 14 15,-1 6-13-15,-4 3-1 16,5 0 0-16,-4 2 1 16,4-2-2-16,2 5 2 15,-3-3-1-15,3 4 25 16,-4-2-25-16,4 0 1 16,-3-2-1-16,3-4 0 0,-2 2 12 15,2-5-11 1,0 0-1-16,0-4 4 0,0 0 6 15,0 0-10-15,0 4 16 16,0-2-1-16,0-2 6 16,0 1-21-16,9 0 0 15,-4 1 8-15,3 1-7 16,2 7 21-16,-2-1 11 16,1 2-32-16,-4-7 12 15,1 0-12-15,3-6-1 16,-4-1 0-16,5-2-1 15,0 3 1-15,3-1 0 16,-1 1-1-16,-2 0 1 16,5 3 0-16,-3 1 1 15,1 1 8-15,2 4-8 0,2 5 23 16,1-1-8-16,4 0-15 16,-2-4 10-16,4-1-11 15,-1-4 7-15,-3 1-7 16,3-2 0-16,-3 1-1 15,0-2 1-15,0 1-2 16,1-5 1-16,-5-2 1 16,1 1 0-16,1-2-1 15,-4-1 1-15,4-1-1 16,-4-2 1-16,-3 1-3 16,4-2 1-16,-1-5 2 15,1 6 0-15,2-5-1 16,1 1-6-16,2 0 7 0,2-1-9 15,8 1-4 1,3 0 12-16,8-3 1 0,2 3-1 16,0-5-11-16,1 2-8 15,-4-5 19-15,-3 0-8 16,-5 0 9-16,-7 0 0 16,-5 0 0-1,-5 0 0-15,-4 0 0 0,-2 0-5 16,3 0 5-16,1 0 0 15,2 0-3 1,8 2-4-16,3-2 1 0,9 0-2 16,2 0 7-16,1 0-26 0,2 0 26 15,0 0-10 1,-3-12-6-16,-2-3 17 0,-1 1-12 16,-8 4 12-16,-6-1 0 15,-11 6 0-15,-4 3 0 16,-2 2 0-16,0-3-2 15,3 3-11-15,2-6 13 16,12 2 0-16,7-9 0 16,7-3 10-16,7-7-17 15,2-3 7-15,6-3-14 16,-4-1 14-16,2 0-29 16,-4-3 19-16,-9 3-2 15,-6 3 12-15,-8 9 0 16,-10 3 20-16,-5 0 27 15,-5-1-1-15,3-5-45 0,1-5 0 16,4-7-1-16,6-7-3 16,1-1 3-16,5 0 1 15,-3 2 10-15,1 3-11 16,-5 5-2-16,2 3 2 16,-3 4-1-16,-2 1-8 15,0 4 9-15,-5 4 2 16,-2 0-1-16,-3-3 25 15,0-3-11-15,0-5-14 16,2-2 12-16,2-8-3 16,4-6 5-16,7-10-15 15,2-4 0-15,3-4 0 16,0 0-17-16,-2 9 5 0,-1 5 3 16,-9 5-7-16,1 6 15 15,-6 3 2-15,-3 4 13 16,0 3 20-16,0 2-34 15,0-4 33-15,0-2-8 16,0-3-17-16,-5-8 13 16,-2-6-20-16,4-4-1 15,1-7 1-15,2 1 6 16,0 1-14-16,-3 7 4 16,3 3 3-16,-3 6 3 15,1 9-3-15,-5 3 0 16,4 4 26-16,-5 0 6 0,2 0-17 15,-5-5-15 1,-1-1 0-16,-3-7 32 0,-2-6-25 16,4-4-7-16,-2-1 2 15,0 3-2-15,7 0-1 16,-1 6 1-16,4 2-1 16,-2 4 0-16,2 6 1 15,-1 8 0-15,0 2 15 16,-2 3-14-16,-4 1 5 15,1 0-6-15,-6-2-1 16,-1-4 1-16,1 0 0 16,0-1 0-16,2 4 0 15,-2 4-29-15,-1 6-53 0,-2 5-64 16,-37 18-117-16,5 17-45 16,-11 8-310-16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2:10.4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F764DE-A313-4219-A063-1F70B4AC99AE}" emma:medium="tactile" emma:mode="ink">
          <msink:context xmlns:msink="http://schemas.microsoft.com/ink/2010/main" type="writingRegion" rotatedBoundingBox="6984,4841 6999,4841 6999,4856 6984,4856">
            <msink:destinationLink direction="with" ref="{86C7EEBB-B45F-497D-8CF3-E175E7845CEE}"/>
          </msink:context>
        </emma:interpretation>
      </emma:emma>
    </inkml:annotationXML>
    <inkml:traceGroup>
      <inkml:annotationXML>
        <emma:emma xmlns:emma="http://www.w3.org/2003/04/emma" version="1.0">
          <emma:interpretation id="{FC9D441B-6308-4E33-9515-41B56102CBBA}" emma:medium="tactile" emma:mode="ink">
            <msink:context xmlns:msink="http://schemas.microsoft.com/ink/2010/main" type="paragraph" rotatedBoundingBox="6984,4841 6999,4841 6999,4856 6984,4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9C6ABC-5737-4FB9-AC87-D0F09F5C6FDD}" emma:medium="tactile" emma:mode="ink">
              <msink:context xmlns:msink="http://schemas.microsoft.com/ink/2010/main" type="line" rotatedBoundingBox="6984,4841 6999,4841 6999,4856 6984,4856"/>
            </emma:interpretation>
          </emma:emma>
        </inkml:annotationXML>
        <inkml:traceGroup>
          <inkml:annotationXML>
            <emma:emma xmlns:emma="http://www.w3.org/2003/04/emma" version="1.0">
              <emma:interpretation id="{56C125BB-CAD1-4067-BA05-CEA8393B2ADC}" emma:medium="tactile" emma:mode="ink">
                <msink:context xmlns:msink="http://schemas.microsoft.com/ink/2010/main" type="inkWord" rotatedBoundingBox="6984,4841 6999,4841 6999,4856 6984,485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\</emma:literal>
                </emma:interpretation>
                <emma:interpretation id="interp3" emma:lang="en-US" emma:confidence="0">
                  <emma:literal>`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2059 338 111 0,'0'0'65'0,"0"0"-65"15,0 0-167-15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2:26.91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175AE9-F899-4C9D-BEFA-5E26B2BFA93F}" emma:medium="tactile" emma:mode="ink">
          <msink:context xmlns:msink="http://schemas.microsoft.com/ink/2010/main" type="writingRegion" rotatedBoundingBox="10354,12318 20506,11911 20698,16707 10546,17113"/>
        </emma:interpretation>
      </emma:emma>
    </inkml:annotationXML>
    <inkml:traceGroup>
      <inkml:annotationXML>
        <emma:emma xmlns:emma="http://www.w3.org/2003/04/emma" version="1.0">
          <emma:interpretation id="{1F5A8089-3509-4765-A391-F2B7BCFC844D}" emma:medium="tactile" emma:mode="ink">
            <msink:context xmlns:msink="http://schemas.microsoft.com/ink/2010/main" type="paragraph" rotatedBoundingBox="12099,12762 12258,12128 12792,12262 12633,128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D9FEBA-65F3-429A-AC10-4932AA603DD0}" emma:medium="tactile" emma:mode="ink">
              <msink:context xmlns:msink="http://schemas.microsoft.com/ink/2010/main" type="line" rotatedBoundingBox="12099,12762 12258,12128 12792,12262 12633,12896"/>
            </emma:interpretation>
          </emma:emma>
        </inkml:annotationXML>
        <inkml:traceGroup>
          <inkml:annotationXML>
            <emma:emma xmlns:emma="http://www.w3.org/2003/04/emma" version="1.0">
              <emma:interpretation id="{348D34FC-E3FE-4B52-B601-46136265F9C3}" emma:medium="tactile" emma:mode="ink">
                <msink:context xmlns:msink="http://schemas.microsoft.com/ink/2010/main" type="inkWord" rotatedBoundingBox="12099,12762 12258,12128 12792,12262 12633,12896"/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€</emma:literal>
                </emma:interpretation>
                <emma:interpretation id="interp3" emma:lang="en-US" emma:confidence="0">
                  <emma:literal>£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48 170 37 0,'0'0'43'16,"0"0"-1"-16,0 0 10 15,0 0-10-15,0 0 14 16,0 0 9-16,0 0-28 0,0-29-22 16,-2 13 2-1,-1-2 0-15,-2 0 18 0,5-3-29 16,0 5 2-16,-3 2 18 16,3 5 6-16,0 3 7 15,-3 0-13-15,3 0-14 16,-4 1 8-16,2 0-7 15,-1 3-12-15,3-1 8 16,-3 0-9-16,3 3 0 16,0 0-1-16,0 0-4 15,0 0 5-15,0 0 0 16,0 0 0-16,0 0 5 16,0 0 7-16,0 0-12 15,0 8 17-15,0 10-7 16,-2 6 18-16,-1 5-15 0,-4 4 0 15,5 5 38 1,-1 1-51-16,0-3 0 0,3 0 0 16,0 0 0-16,0-1 0 15,0 1 0-15,0-2 0 16,6 2 2-16,-1-6-2 16,4-3 0-16,-3-5 0 15,0-3 0-15,-3-9-2 16,0-2 2-16,-1-5 0 15,1-3 0-15,-3 0-1 16,3 0 1-16,-1 0-7 16,2 0-11-16,7-3 18 0,4-13 0 15,2-5 0 1,6-10 3-16,3-5 4 0,-6-3-7 16,0-2 0-16,-2 0 2 15,-5-4 5-15,-1 2 2 16,0 2 2-16,-7 1 15 15,1 9 9-15,-6 6 13 16,0 4-31-16,0 5-8 16,0 6 28-16,0 3-25 15,0 2-11-15,0 2-1 16,0 0-1-16,0 3 0 16,0 0 1-16,0 0-8 15,0 0 2-15,0 0 1 16,0 0 3-16,0 0 2 15,0 0-17-15,0 0 16 0,0 13-1 16,0 2 2 0,0 9 3-16,0 5 10 0,0 4 20 15,0 6-2-15,0 0-30 16,0 0 9-16,0-3-10 16,0 0-4-16,9-5 4 15,2 0 0-15,1-2 0 16,0-9 0-16,-4-2-5 15,4-5-6-15,-4-5-1 16,1-3-3-16,-4-2 14 16,3-3-5-16,-1 0 6 15,1 0-2-15,4 0 7 16,0 0-5-16,1-8 0 0,5-10 0 16,-1-6 13-16,-2-1-13 15,2-7 1-15,1-4 7 16,-4-3-2-16,4-4-6 15,-5-1 0-15,-1-1 0 16,0 7 0-16,-7 7 0 16,1 5 7-16,-1 6-7 15,-1 1 2-15,-1 6-3 16,-1 4 1-16,-2 3 0 16,0 0-3-16,0 6 3 15,0 0-1-15,0 0-12 16,0 0-61-16,0 0-76 0,0 0-182 0</inkml:trace>
        </inkml:traceGroup>
      </inkml:traceGroup>
    </inkml:traceGroup>
    <inkml:traceGroup>
      <inkml:annotationXML>
        <emma:emma xmlns:emma="http://www.w3.org/2003/04/emma" version="1.0">
          <emma:interpretation id="{A31DF467-A944-4B9D-A3A9-B31AC01BA191}" emma:medium="tactile" emma:mode="ink">
            <msink:context xmlns:msink="http://schemas.microsoft.com/ink/2010/main" type="paragraph" rotatedBoundingBox="10432,14250 20584,13844 20698,16707 10546,17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7D71FB-E882-49E7-9D3F-FC1F701C6C8A}" emma:medium="tactile" emma:mode="ink">
              <msink:context xmlns:msink="http://schemas.microsoft.com/ink/2010/main" type="inkBullet" rotatedBoundingBox="10440,14371 10489,14373 10487,14426 10439,14425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</emma:one-of>
          </emma:emma>
        </inkml:annotationXML>
        <inkml:trace contextRef="#ctx0" brushRef="#br0" timeOffset="9447.6967">-1721 2123 83 0,'0'0'91'15,"0"0"-11"-15,0 0 9 16,0 0 15-16,0 0-35 15,0 0-7-15,0 0-27 0,0 0-29 16,0 0 17-16,0 0-23 16,0 0 0-16,0 0 0 15,0 0-2-15,0 0 2 16,0 0 0-16,0 0 1 16,0 0 7-16,0 0-6 15,0 0 5-15,0 0 16 16,0 0-22-16,0 0-1 15,0 0 0-15,0 0 2 16,0 0 5-16,0 0-7 16,0 0 0-16,0 0-1 15,0 0 1-15,0 0 0 0,0 0 0 16,0 0 0-16,0 0 18 16,0 0-8-16,0 0 1 15,0 0 15-15,0 0-26 16,0 0 12-16,0 0-12 15,0 0 1-15,0 0 3 16,0 0-4-16,0 0 1 16,0 0 10-16,0 0-9 15,0 0-2-15,0 0 11 16,0 0-11-16,0 0 18 16,0 0-12-16,0 0 1 15,0 0-1-15,0 0-6 16,0 0 0-16,0 0 0 0,0 0-3 15,0 0 3-15,0 0 0 16,0 0 0-16,0 0 0 16,0 0 0-16,0 0-1 15,0 0 1-15,0 0 0 16,0 0 0-16,0 0 0 16,0 0 0-16,0 0 21 15,0 0-11-15,0 0 14 16,0 0-9-16,0 0-14 15,0 0 12-15,0 0-13 16,0 0 0-16,0 0-1 16,0 0-16-16,0 0-25 15,0 0-36-15,-15 7-68 16,0 17-24-16,-5-3-107 0</inkml:trace>
      </inkml:traceGroup>
      <inkml:traceGroup>
        <inkml:annotationXML>
          <emma:emma xmlns:emma="http://www.w3.org/2003/04/emma" version="1.0">
            <emma:interpretation id="{54D5A783-1B45-494A-B7AD-77C20EDFF719}" emma:medium="tactile" emma:mode="ink">
              <msink:context xmlns:msink="http://schemas.microsoft.com/ink/2010/main" type="line" rotatedBoundingBox="11449,14210 18610,14408 18582,15416 11421,15218"/>
            </emma:interpretation>
          </emma:emma>
        </inkml:annotationXML>
        <inkml:traceGroup>
          <inkml:annotationXML>
            <emma:emma xmlns:emma="http://www.w3.org/2003/04/emma" version="1.0">
              <emma:interpretation id="{F51B4F38-0E9C-4DD2-8F86-D1D1F9EAF1EB}" emma:medium="tactile" emma:mode="ink">
                <msink:context xmlns:msink="http://schemas.microsoft.com/ink/2010/main" type="inkWord" rotatedBoundingBox="11472,13974 16265,14444 16155,15561 11362,15092"/>
              </emma:interpretation>
              <emma:one-of disjunction-type="recognition" id="oneOf2">
                <emma:interpretation id="interp6" emma:lang="en-US" emma:confidence="0">
                  <emma:literal>Moreover</emma:literal>
                </emma:interpretation>
                <emma:interpretation id="interp7" emma:lang="en-US" emma:confidence="0">
                  <emma:literal>M Overcover</emma:literal>
                </emma:interpretation>
                <emma:interpretation id="interp8" emma:lang="en-US" emma:confidence="0">
                  <emma:literal>M operon</emma:literal>
                </emma:interpretation>
                <emma:interpretation id="interp9" emma:lang="en-US" emma:confidence="0">
                  <emma:literal>Momentous</emma:literal>
                </emma:interpretation>
                <emma:interpretation id="interp10" emma:lang="en-US" emma:confidence="0">
                  <emma:literal>M Oneiroi</emma:literal>
                </emma:interpretation>
              </emma:one-of>
            </emma:emma>
          </inkml:annotationXML>
          <inkml:trace contextRef="#ctx0" brushRef="#br0" timeOffset="12173.2742">934 2584 696 0,'0'0'88'16,"0"0"-88"-16,0 0-71 16,0 0 61-16,0 0 3 15,0 0-1-15,-55 133 8 16,55-86-18-16,12 6-27 16,3-2 10-16,-4-4-25 15,-2-8 13-15,-4-11 32 16,-5-10 12-16,0-7 3 15,0-6 24-15,0-5 14 16,0 0-31-16,-8 0-7 0,-4-8-33 16,10-41-135-16,-1 5-41 15</inkml:trace>
          <inkml:trace contextRef="#ctx0" brushRef="#br0" timeOffset="13305.1588">921 2545 97 0,'0'0'151'0,"0"0"-32"15,0 0 12-15,0 0 20 16,0 0-71-16,0 0-63 16,0 0-17-16,-7-27-71 15,7 27 8-15,0 0 30 16,3 11 28-16,11 2 4 0,1 5-4 16,2 2 5-16,-5 2 0 15,-1-3 1-15,-2 1 7 16,-3-2 1-16,-4-3 15 15,4 0 10-15,0-2-34 16,2-2 0-16,7-3 0 16,2-4-24-16,6-4 12 15,4 0-5-15,1 0 17 16,4-15-9-16,-4-6 0 16,-7 0-4-16,-8 3 13 15,-6 3 13-15,-7 0 32 16,0 2-5-16,0 2 26 15,-12 2 28-15,0 0-29 0,1 6 3 16,5 1-24 0,0 2-44-16,6 0 0 0,0 0-53 15,0 14-1-15,0 13 38 16,15 7-14-16,2 2-29 16,6 4-5-16,-3-6-20 15,0-7 21-15,-3-7 27 16,-2-4 36-16,-7-10-7 15,-1-1 7-15,-5-3 0 16,1-2 15-16,0 3-15 16,-1 2 33-16,8-2-20 15,-2 2-1-15,6-2-1 16,1-3-10-16,8 0 17 16,2 0-8-16,7-14-10 15,5-12 0-15,-2 1 0 0,0-5 0 16,-10 3-6-16,-8 1 15 15,-7 4-9-15,-8-2 1 16,-2-2-1-16,0-3 55 16,0 3-29-16,0 0-12 15,-5 3 8-15,-7 3-21 16,4 2 23-16,1 4-4 16,-1 4-19-16,-1 6 13 15,4 0-13-15,-1 4 17 16,4 0-5-16,-2 0-13 15,-4 0 0-15,-4 16-7 16,-6 9 6-16,-2 8 0 0,3 7 2 16,4 1 8-16,3 4 10 15,5-2 7-15,2 1-11 16,3-5 0-16,0-3-13 16,0-11 2-16,8-3-4 15,10-4 0-15,4-3-1 16,8-4-26-16,4-5 6 15,9-6-8-15,2 0-6 16,2 0-11-16,-4-14 7 16,1-4 3-16,-10 0-12 15,-3-4-33-15,-4 5 6 16,-7 0-8-16,-6-2 5 16,-3-2 27-16,-5 1 9 0,-2-1 21 15,-4 0-15 1,0-1 36-16,0-5 0 0,0 7 52 15,0 0 8-15,0 6 44 16,0 6 7-16,0 2-10 16,0 5-23-16,0 1-39 15,0 0-13-15,0 0-26 16,0 0-15-16,0 0 14 16,0 0-12-16,0 20 13 15,0 9-1-15,8 4 2 16,-3 3-1-16,2 3 0 15,-2 0 1-15,0-3 5 16,-2-6-6-16,1 0 6 0,-1-6-6 16,-1-10-65-1,1-6-97-15,2-8-116 0</inkml:trace>
          <inkml:trace contextRef="#ctx0" brushRef="#br0" timeOffset="14775.9188">2165 2853 182 0,'0'0'229'0,"0"0"-184"15,0 0-45-15,0 0 2 16,0 0 23-16,0 0-25 16,0 0-10-16,-5-21-13 15,19 18-6-15,2 1-4 16,2-4 0-16,6 2-12 15,-2-4-7-15,4-3 1 16,6-2-11-16,2-2 35 16,1-1 21-16,-4-2-2 15,3-1 8-15,-2 2 0 16,-6 1 12-16,-2 3 11 16,-7 3-2-16,-4 2 17 15,-3 3 1-15,-8 5 4 16,1-3 23-16,-3 3-14 0,0 0-13 15,0 0-16-15,0 3-22 16,0 15 43-16,-3 11 31 16,-9 5-31-16,4 1-23 15,3 4-11-15,5-3-10 16,0-7 0-16,0-6-2 16,13-6 2-16,5-10 0 15,-1 0 0-15,3-4 4 16,0-3-4-16,4 0 0 15,1 0-1-15,-2 0 0 16,1 0-17-16,-1-3-18 16,-6-4-24-16,-6 0 29 15,-2-2 10-15,-6-4 5 16,-3-5 7-16,0-4-1 0,0-3 9 16,-3-8 1-1,-12-1 35-15,-5 4 7 0,3 3-17 16,5 6 84-16,4 11 7 15,5 5-69-15,3 3-47 16,0 2-30-16,0 0-49 16,23 0 51-16,12 0 27 15,7 9-9-15,8 6 10 16,-5-3-13-16,-1 3 12 16,-9 0-8-16,-13 1 9 15,-7-5 26-15,-7-5 4 16,-3 0 2-16,-1 0 3 0,-4-6-28 15,3 2 3 1,0 3-10-16,-1 3 1 0,4 2 1 16,3 0-2-16,-1 2 0 15,1 0 0-15,6 1-3 16,-4-1 2-16,3 2-15 16,-2-7-7-16,2 2 22 15,-2-7-17-15,2-2 8 16,4 0 3-16,4-8-26 15,1-12-2-15,4-9-14 16,1-2 0-16,-6 3 30 16,-4 4 11-16,-6 9 8 15,-7 5 29-15,-2 5 18 0,-3 5-2 16,0 0-9-16,0 0-17 16,0 0 2-16,0 0-15 15,0 1-5-15,6 13 18 16,5-2-19-16,4 3 1 15,5 2-1-15,6-7-5 16,3-2 3-16,0-6-1 16,-1-2 2-16,-1 0 1 15,-2 0-13-15,-2-7 13 16,1-9-10-16,-8 2-10 16,1 2 20-16,-2 0-9 15,2 2-8-15,-2 2 2 16,-3-1-11-16,-2 7 26 15,-4 2-1-15,0 0 1 16,0 0 21-16,-4 8 4 0,1 8 1 16,1-2-2-16,1 1-16 15,6 2 19-15,4-1-18 16,2-4-9-16,6-2 8 16,3-2 0-16,2-5-8 15,-1-3-1-15,1 0-24 16,-4 0 9-16,-4 0-36 15,-3-3-10-15,-9-9-1 16,-5 1-53-16,-3-2-136 0</inkml:trace>
          <inkml:trace contextRef="#ctx0" brushRef="#br0" timeOffset="13569.0071">2245 2518 479 0,'0'0'413'0,"0"0"-290"16,0 0-113-16,0 0-10 16,0 0 0-16,0 0 0 15,0 0-27-15,-3 74-14 16,33-33-65-16,24 14-104 0,-6-14-68 15,-1-13-44-15</inkml:trace>
          <inkml:trace contextRef="#ctx0" brushRef="#br0" timeOffset="15091.7391">3563 2146 732 0,'0'0'0'16,"0"0"-65"-16,0 0-41 16,0 0 84-16,160 42 21 15,-94-27-174-15</inkml:trace>
          <inkml:trace contextRef="#ctx0" brushRef="#br0" timeOffset="10653.7734">-557 2115 446 0,'0'0'182'0,"0"0"-101"16,0 0-34-16,0 0 4 15,0 0-2-15,0 0 10 16,0 0-17-16,-75-61-25 15,71 61-17-15,4 0-4 16,0 0-22-16,0 25-4 16,0 16 28-16,0 14 1 15,0 9 1-15,0 4 0 16,0-7 0-16,0-4 0 16,0-7 0-16,-10-11 0 15,-2-6 0-15,-3-2 7 16,2-2 2-16,-2-3 8 15,0-3-12-15,7-3-5 16,2-1-1-16,3-12-13 16,3-2-34-16,0-2 5 0,0 0-16 15,0-3 8-15,0 0 29 16,0 0-11-16,0 0 22 16,0-24 11-16,0-12-23 15,0-15 14-15,0-12 5 16,0-12 4-16,0-5 18 15,0-2-16-15,-5 1 18 16,-5 9-7-16,2 12 14 16,6 10 28-16,-1 16-32 15,3 10-23-15,0 11 0 16,0 5-22-16,0 8 11 16,0 0-7-16,11 3 5 15,6 17 6-15,3 14 7 0,7 7 0 16,-5 6 14-1,4 5 15-15,-4 0-19 0,-4-6-10 16,-1-2 0-16,-2-8 15 16,-1-4-15-16,1-10 3 15,-4-1 6-15,1-8-8 16,-4-2-1-16,-2-4 0 16,2-2 0-16,-2 0 5 15,0 2-5-15,0-6 0 16,-1 3 0-16,2-4-20 15,1 0 8-15,6 0 6 16,1-22-8-16,5-9 12 0,0-5-8 16,0-8 10-16,-3 0 1 15,-2 0 9-15,-4 5 3 16,-5 7 13-16,0 10 6 16,-6 8 56-16,2 9 0 15,-2 3-38 1,0 2-35-16,0 0-15 0,6 0-17 15,3 14-10-15,8 11 21 16,6 14 5-16,2 7 2 16,7 6-1-16,-2-1 14 15,-8-2-8-15,-2-4 1 16,-8-9-5-16,-6-3 25 16,-6-4 41-16,0-6-32 15,0 0-18-15,0-4-4 0,0-2-12 16,0-1-4-16,0 0-2 15,0-3-79-15,0 2-68 16,0-4-72-16,8-6-149 0</inkml:trace>
          <inkml:trace contextRef="#ctx0" brushRef="#br0" timeOffset="11834.9906">583 2470 42 0,'0'0'42'0,"0"0"17"15,0 0 7-15,0 0 34 0,0 0 2 16,0 0-30-1,0 0 1-15,-70-78-7 0,55 73-20 16,0 2-10-16,-2 3-1 16,0 0-19-16,-1 0-2 15,-2 0-14-15,0 17 0 16,-5 10 0-16,-2 4-3 16,4 2 3-16,1 7 0 15,2-4 0-15,2 3 10 16,4-5-10-16,4-7 6 15,2 0 11-15,6-6-17 16,2-3 0-16,0-3-2 16,0 0-4-16,0 1 5 15,0-1-10-15,14 2-2 16,6-8-7-16,6-1-12 0,3-5 12 16,4-3 1-1,2 0-1-15,-3 0 19 0,0-8 0 16,-9-7 1-16,-3 1 0 15,-5-1 1-15,-3-3 8 16,-2-5 5-16,0-3-13 16,-5-4 21-16,-2-5-21 15,-3 1 12-15,0 4 4 16,0 1 3-16,-3 3 15 16,-9 1-35-16,-1 1 2 15,-2 2-4-15,0 2 4 16,3 7-2-16,4 6 21 0,-1 2-21 15,6 5 15 1,1 0-15-16,2 0-10 0,0 0 10 16,0 0-17-16,0 0-27 15,0 0-15-15,0 15 0 16,0 8-20-16,-3 14-48 16,-2-4-65-16</inkml:trace>
        </inkml:traceGroup>
        <inkml:traceGroup>
          <inkml:annotationXML>
            <emma:emma xmlns:emma="http://www.w3.org/2003/04/emma" version="1.0">
              <emma:interpretation id="{BCB3F13D-2915-4FEE-B296-8F005B2FFFB1}" emma:medium="tactile" emma:mode="ink">
                <msink:context xmlns:msink="http://schemas.microsoft.com/ink/2010/main" type="inkWord" rotatedBoundingBox="17063,14629 18603,14671 18591,15090 17051,15047"/>
              </emma:interpretation>
              <emma:one-of disjunction-type="recognition" id="oneOf3">
                <emma:interpretation id="interp11" emma:lang="en-US" emma:confidence="0">
                  <emma:literal>Her</emma:literal>
                </emma:interpretation>
                <emma:interpretation id="interp12" emma:lang="en-US" emma:confidence="0">
                  <emma:literal>Hen</emma:literal>
                </emma:interpretation>
                <emma:interpretation id="interp13" emma:lang="en-US" emma:confidence="0">
                  <emma:literal>item</emma:literal>
                </emma:interpretation>
                <emma:interpretation id="interp14" emma:lang="en-US" emma:confidence="0">
                  <emma:literal>Hey</emma:literal>
                </emma:interpretation>
                <emma:interpretation id="interp15" emma:lang="en-US" emma:confidence="0">
                  <emma:literal>lies</emma:literal>
                </emma:interpretation>
              </emma:one-of>
            </emma:emma>
          </inkml:annotationXML>
          <inkml:trace contextRef="#ctx0" brushRef="#br0" timeOffset="15793.9259">4849 2527 565 0,'0'0'199'0,"0"0"-143"15,0 0-43-15,0 0 57 16,0 0-16-16,0 0-39 16,0 0-15-16,7 23-25 15,4 2 25-15,1 4 0 16,0-4-7-16,-2-4 7 16,2-3 1-16,-6-3 0 15,0-3 5-15,-3-7-5 16,-3 2-2-16,3-1 1 15,-3 2-16-15,0 0 16 16,0 6-49-16,0 5-71 16,0-1-105-16,0-5-292 0</inkml:trace>
          <inkml:trace contextRef="#ctx0" brushRef="#br0" timeOffset="16053.677">5155 2449 186 0,'0'0'673'15,"0"0"-569"-15,0 0-103 16,0 0 19-16,0 0-20 16,0 0-11-16,0 0 1 15,23 57-7-15,-9-13-13 16,1 8-41-16,0-1 3 0,-5-2 33 15,2-10-37-15,-6-8 9 16,-1-10 29-16,-1-9-12 16,-4-8-22-16,0-4-67 15,0 0-30-15</inkml:trace>
          <inkml:trace contextRef="#ctx0" brushRef="#br0" timeOffset="16690.8742">5192 2702 55 0,'0'0'631'0,"0"0"-536"16,0 0-53-16,0 0 58 0,0 0 20 15,0 0-86 1,0 0-34-16,32-7-73 0,11-4 41 16,17-5-65-16,9-4-53 15,3-3-59-15,-5-6-19 16,-10 3 102-16,-11 3 24 15,-17 5 47-15,-9 0 50 16,-15 4 5-16,-5 2 87 16,0 4 72-16,-2 1 62 15,-16 4-9-15,1 3-72 16,0 0-6-16,-1 0-20 16,4 8-93-16,6 13-13 15,8 4-8-15,0 1-30 16,2 2 1-16,33-1-4 15,10-9-24-15,14-9-22 0,9-9-22 16,4 0 1 0,-3-3 27-16,-11-11 5 0,-16-2 7 15,-15 0 44-15,-16 6 17 16,-7-3 36-16,-4-2-7 16,-4-3 26-16,-19 0-11 15,-5-3-5-15,-7 0 13 16,3 0-11-16,0 6 8 15,10 2 3-15,7 6-38 16,10 7-11-16,5 0-3 16,0 0-66-16,0 2 12 0,8 13-2 15,18 1 7 1,14-6 7-16,10-2 2 0,4-8 31 16,1 0 9-1,-12 0 29-15,-11 0 42 0,-15 0-11 16,-9 0 2-16,-5 0 18 15,3 8-33-15,0 2 31 16,4 9-17-16,5 1-38 16,2 3-23-16,3 6 0 15,12 17-97-15,-2-7-88 16,-10-3-161-16</inkml:trace>
        </inkml:traceGroup>
      </inkml:traceGroup>
      <inkml:traceGroup>
        <inkml:annotationXML>
          <emma:emma xmlns:emma="http://www.w3.org/2003/04/emma" version="1.0">
            <emma:interpretation id="{D2E72697-B408-497D-A6A6-A3E7F174C079}" emma:medium="tactile" emma:mode="ink">
              <msink:context xmlns:msink="http://schemas.microsoft.com/ink/2010/main" type="line" rotatedBoundingBox="12775,15755 20647,15440 20698,16707 12826,17022"/>
            </emma:interpretation>
          </emma:emma>
        </inkml:annotationXML>
        <inkml:traceGroup>
          <inkml:annotationXML>
            <emma:emma xmlns:emma="http://www.w3.org/2003/04/emma" version="1.0">
              <emma:interpretation id="{C711C5ED-4CF3-42C0-9A07-A8246EFE18CD}" emma:medium="tactile" emma:mode="ink">
                <msink:context xmlns:msink="http://schemas.microsoft.com/ink/2010/main" type="inkWord" rotatedBoundingBox="12775,15755 15853,15632 15896,16698 12818,16821"/>
              </emma:interpretation>
              <emma:one-of disjunction-type="recognition" id="oneOf4">
                <emma:interpretation id="interp16" emma:lang="en-US" emma:confidence="0">
                  <emma:literal>pros]</emma:literal>
                </emma:interpretation>
                <emma:interpretation id="interp17" emma:lang="en-US" emma:confidence="0">
                  <emma:literal>proms]</emma:literal>
                </emma:interpretation>
                <emma:interpretation id="interp18" emma:lang="en-US" emma:confidence="0">
                  <emma:literal>goony</emma:literal>
                </emma:interpretation>
                <emma:interpretation id="interp19" emma:lang="en-US" emma:confidence="0">
                  <emma:literal>footsy</emma:literal>
                </emma:interpretation>
                <emma:interpretation id="interp20" emma:lang="en-US" emma:confidence="0">
                  <emma:literal>zooish</emma:literal>
                </emma:interpretation>
              </emma:one-of>
            </emma:emma>
          </inkml:annotationXML>
          <inkml:trace contextRef="#ctx0" brushRef="#br0" timeOffset="19145.5611">583 3657 485 0,'0'0'120'15,"0"0"-58"-15,0 0-16 16,0 0 60-16,0 0 4 16,0 0-27-16,0 0-58 15,-13-46-25-15,13 46-2 16,0 0-42-16,0 6 8 16,17 13 35-16,6 4-6 15,5-2 5-15,4-3 2 0,3-4 0 16,-1-10-1-16,1-4 2 15,2 0 0-15,1-1 0 16,-1-18 7-16,-2-3-6 16,-7 0-2-16,-11 4 1 15,-2 4-2-15,-10 5 7 16,-5 9-2-16,3-6 20 16,-3 6-23-16,0 0 5 15,0 0-6-15,0 0-15 16,0 0 7-16,0 12-25 15,0 23 32-15,0 14 1 16,0 16 0-16,0 10 0 16,0 5-3-16,12 0 3 0,8-2-1 15,-3-8 0 1,0-7 1-16,1-5 19 0,-8-6-9 16,0 0 19-16,-8-3-6 15,-2-10-7-15,0-3 18 16,0-13-15-16,0-7 22 15,0-3 5-15,-5-11-16 16,-7-2 33-16,-3 0-27 16,-2 0-20-16,-6 0 10 15,1-18-10-15,-1-7-3 16,3-10-13-16,5-6-18 16,3-6 16-16,4-2-3 0,8 2-26 15,0 2 8 1,0-2-33-16,0 6-37 0,8 1-1 15,15 7-9-15,6-1 9 16,11-2-40-16,12-5-2 16,6-6 56-16,8-7 55 15,2-3 25-15,-6 3 42 16,-14 8-16-16,-14 11 50 16,-14 12-8-16,-10 13 35 15,-8 4 40-15,-2 6-23 16,0 0-15-16,0 0-34 15,0 0-43-15,-2 11-2 16,-13 23-26-16,-5 7 0 16,3 21 0-16,2 3-8 15,7 4-1-15,8 1-11 0,0-13-3 16,0-10 21-16,0-13-3 16,0-12 5-16,0-5-1 15,0-15-4-15,0 1 4 16,0-3-9-16,0 0 10 15,0 0-10-15,0-22-25 16,-3-14-134-16,-1-20 3 16,4-14-26-16,0-10 72 15,10-3 65-15,4 10 55 16,-3 14 20-16,-4 13 70 16,-5 13 73-16,-2 16 19 15,0 10-7-15,0 1-28 16,0 6-61-16,0 0-67 0,0 0-19 15,6 6-6-15,8 18-9 16,9 18 9-16,12 11 2 16,5 1-9-16,6-2-36 15,2-11-16-15,2-8 40 16,-5-9-18-16,-8-11-41 16,-7-2 17-16,-10-10-1 15,-11 3 18-15,-4-4 21 16,-2 0 9-16,-3 0 19 15,0 0-52-15,0 0-27 16,0 0 1-16,0-5-81 16,0-17 62-16,3-1 98 0,-3 3 39 15,0-3 63-15,0 7 37 16,0 0 27 0,0 8-7-16,0 4-48 0,0 0-14 15,0 4-36-15,0 0-38 16,0 0-4-16,0 0-19 15,0 24-16-15,0 12 14 16,0 11-24-16,0 7-6 16,12 0-34-16,8-2 6 15,0-6 33-15,0-11-2 16,-3-10 6-16,-2-9 23 16,-7-9-14-16,-1-1 14 15,-2-6 0-15,3 0 0 0,1 0 6 16,2 0-5-1,6 0 0-15,1-18 5 0,6-5-6 16,1-14 0-16,-2 4 0 16,-3-6 0-16,-6 4 5 15,-8 0 8-15,-2 1 45 16,-4 0 12-16,0 3-26 16,-4-4-18-16,-10 3-19 15,0 8 0-15,-1 7 54 16,7 6-41-16,-1 4-12 15,1 1-5-15,5 0-3 16,-4 5 0-16,7 1-1 16,0 0-28-16,0 0 23 15,-2 0-16-15,2 0 6 16,-3 0 10-16,-2 0-13 0,-5 0 19 16,-2 5 0-16,-4 8 1 15,-1 5-8-15,0 1 5 16,2-2-90-16,6 0-37 15,3 10-54-15,3-4-37 16,3-5-94-16</inkml:trace>
          <inkml:trace contextRef="#ctx0" brushRef="#br0" timeOffset="17129.6901">1550 3466 192 0,'0'0'12'0,"0"0"-12"16,0 0-139-16,0 0 74 0</inkml:trace>
          <inkml:trace contextRef="#ctx0" brushRef="#br0" timeOffset="19698.7867">2254 3791 360 0,'0'0'99'0,"0"0"-99"16,0 0 34-16,0 0 111 16,0 0-57-16,0 0-39 15,0 0 8-15,0 75-14 16,0-38-10-16,0 0-33 15,6-9 1-15,6-5-1 16,-2-5-6-16,5-8 5 16,-3-1 1-16,-1-8-1 15,-2 2 0-15,-4-3-4 0,2 5 5 16,-4-5 0 0,-1 0-1-16,-2 0-8 0,0 0 5 15,0 6-9-15,0-6-78 16,8 0-97-16,-1-6-79 15,1-17-55-15</inkml:trace>
          <inkml:trace contextRef="#ctx0" brushRef="#br0" timeOffset="19994.6513">2254 3791 803 0,'202'-162'157'0,"-202"162"-126"16,2 0-24-16,4-3 55 0,11 3-62 15,12-2-20 1,11 2 0-16,12 0-17 16,3 0 3-16,0 0 16 0,-13 0-12 15,-10 0 1-15,-14 10 18 16,-8 0 11-16,-7 3 1 16,-3-5 47-16,0 6 30 15,0-2 14-15,-5 1-37 16,-7-1-17-16,4-3-26 15,2-2-12-15,4-7-24 16,2 5-72-16,0-5-2 16,0 6 46-16,5 4 25 15,6 5 26-15,3 6 0 16,-4 5 1-16,-2 0 3 16,-6 2 11-16,-2 2 12 15,0-6 22-15,-2 5-2 16,-16-3-4-16,-4 0 13 0,-1-1-15 15,-4 2-6-15,2-4-20 16,2-2-1-16,3-4 8 16,6-10-20-16,4-6 14 15,5-1 2-15,2 0-6 16,1-8-11-16,-1-9-51 16,-1-6 25-16,4 2-17 15,0-3-99-15,-5 6-23 16,-1-3-41-16,-3 14-190 0</inkml:trace>
          <inkml:trace contextRef="#ctx0" brushRef="#br0" timeOffset="20632.3719">3277 3530 781 0,'0'0'139'0,"0"0"-139"15,0 0-72-15,0 0 72 16,0 0 53-16,0 0-53 0,0 0-84 16,24 0 15-1,-4 3 58-15,3 5 4 0,2-1 7 16,4-1 2-16,-3-6-1 15,1 0 21-15,-7 0 8 16,-6 0 8-16,0 0 2 16,-2-8-11-16,-4-5-15 15,1 0 5-15,-4-5-19 16,1-1-5-16,-6 2-6 16,0 1-12-16,0 12 23 15,0 0 0-15,0 4-5 16,0 0-15-16,0 24-4 15,0 17 24-15,0 16 20 16,0 13-14-16,0 11 13 16,6 0-9-16,12 0-9 15,4-11 30-15,1-13-20 0,-3-11 25 16,-3-12 19-16,-2-6-16 16,-7-6 9-16,-1 1-22 15,-7 0-7-15,0 0 14 16,0 6-23-16,0 2 2 15,-12-4-11-15,-3 3 5 16,2-6-1-16,-2-12-5 16,0-2 0-16,1-5 14 15,-6-5-7-15,-3 0 5 16,-2-22-12-16,1-13-12 16,6-11 11-16,10-6-30 15,6 1-22-15,2-7-8 0,8 12-47 16,36-11-40-1,-7 15-67-15,0 9-171 0</inkml:trace>
        </inkml:traceGroup>
        <inkml:traceGroup>
          <inkml:annotationXML>
            <emma:emma xmlns:emma="http://www.w3.org/2003/04/emma" version="1.0">
              <emma:interpretation id="{DB5AC914-1515-4E8B-9B61-EA7E38BA7164}" emma:medium="tactile" emma:mode="ink">
                <msink:context xmlns:msink="http://schemas.microsoft.com/ink/2010/main" type="inkWord" rotatedBoundingBox="16827,15609 20648,15456 20698,16707 16877,16860"/>
              </emma:interpretation>
              <emma:one-of disjunction-type="recognition" id="oneOf5">
                <emma:interpretation id="interp21" emma:lang="en-US" emma:confidence="0">
                  <emma:literal>peogyruilp</emma:literal>
                </emma:interpretation>
                <emma:interpretation id="interp22" emma:lang="en-US" emma:confidence="0">
                  <emma:literal>prog grip</emma:literal>
                </emma:interpretation>
                <emma:interpretation id="interp23" emma:lang="en-US" emma:confidence="0">
                  <emma:literal>prog Zip</emma:literal>
                </emma:interpretation>
                <emma:interpretation id="interp24" emma:lang="en-US" emma:confidence="0">
                  <emma:literal>peogyrip</emma:literal>
                </emma:interpretation>
                <emma:interpretation id="interp25" emma:lang="en-US" emma:confidence="0">
                  <emma:literal>prog zip</emma:literal>
                </emma:interpretation>
              </emma:one-of>
            </emma:emma>
          </inkml:annotationXML>
          <inkml:trace contextRef="#ctx0" brushRef="#br0" timeOffset="22096.6816">4635 3796 502 0,'0'0'166'0,"0"0"-114"15,0 0-29-15,0 0-22 16,0 0 24-16,0 0-25 16,102-134-6-16,-52 116 4 0,2 8-17 15,0-4-26 1,-10 10 25-16,-4 4-2 0,-13 0 9 16,-10 4 12-16,-3 15 1 15,-7-1 36-15,1 5 4 16,-6 1 32-16,0 4 9 15,0 3-20-15,0 2-8 16,0 1-24-16,-3 0-29 31,-8-6 15-31,2-2-15 0,4-3 2 0,-1-2 6 16,0-5-7-16,3-8-2 16,0-3 0-16,3-5-17 15,0 0 18-15,0 0-20 16,0 0-13-16,8 0 8 15,16 0 5-15,7-10 8 16,4-6-27 0,5 1-23-16,-3-2 13 0,-2 2-1 0,-3-3 12 15,-3 0 31-15,-4 0-5 16,-2-5 12-16,1 0 0 16,-8-1 1-16,-1 1 2 15,-3 0-3-15,-7-3 0 16,-2 2 12-16,-3 1-5 15,0 5 36-15,0 0 5 16,0 5 24-16,-6 4 29 16,-2 4-47-16,2 5-18 15,0 0 0-15,4 0-36 16,-1 0-12-16,-4 0 4 16,5 17-8-16,-1 11 16 0,0 1 0 15,3 7 1-15,0 3 4 16,0 0-3-16,3 2-2 15,5-2 0-15,1-1 0 16,-3-1 2-16,3-1-2 16,-4-13-1-16,3 0-13 15,4-4-47-15,3-9 6 16,2-7-17-16,3-3-22 16,20-8-15-16,-5-24-127 15,-3-1-107-15</inkml:trace>
          <inkml:trace contextRef="#ctx0" brushRef="#br0" timeOffset="21376.0895">4735 3789 681 0,'0'0'202'15,"0"0"-131"-15,0 0-2 0,0 0 25 16,0 0-25 0,0 0-53-16,0 0-16 0,-8-10-37 15,8 10-27-15,0 15 16 16,8 16 48-16,6 10 1 15,-2 14-1-15,-4 5 36 16,2 7-17-16,-8 2 24 16,1 2-15-16,0-5-21 15,2 0 9-15,2-8-16 16,1-5 0-16,4-6 0 16,-4-11-27-16,1-11-34 15,-4-7-40-15,1-6-41 0,-6-12-12 16,0 0-35-16,0 0-44 15</inkml:trace>
          <inkml:trace contextRef="#ctx0" brushRef="#br0" timeOffset="22533.4203">5762 3595 671 0,'0'0'132'16,"0"0"-88"-16,0 0 15 15,0 0 23-15,0 0-72 16,0 0-10-16,0 0-44 15,-43 46-11-15,43-12 16 16,0 6-16-16,13-6-22 16,17 6 28-16,4-11 15 15,4-3 26-15,-1-6 8 16,-2-7 0-16,-7-3 0 16,-6-10 9-16,0 0 22 0,-2 0-2 15,-3 0-29 1,-1-10 9-16,-1-8-9 0,-3-13-1 15,-4-1 1-15,-8-1-22 16,0-3 16-16,-6 2 6 16,-16 3 16-16,-10 3 9 15,-3 5 8-15,0 2-3 16,5 9 40-16,0 9-31 16,8 3-28-16,2 0-11 15,8 20-7-15,4 9 0 16,8 4-5-16,0-2-67 15,5-4 17-15,30-5-31 16,34-19-51-16,-9-3-59 16,0 0-50-16</inkml:trace>
          <inkml:trace contextRef="#ctx0" brushRef="#br0" timeOffset="22839.7936">6152 3727 22 0,'0'0'125'0,"0"0"-5"0,0 0 75 15,0 0 1-15,0 0-39 16,-80 160-76-16,71-114-27 15,6 7-28-15,3-7-10 16,0 5-13-16,18-9-3 16,11 3-1-16,-1-7-10 15,1-1-2-15,-3-4 11 16,-6 3 4-16,-8-6-2 16,-4-3 9-16,-6 2 4 0,-2-6 18 15,0-5 4-15,0 0 13 16,-8 2-2-16,-12 4-23 15,0 0-5-15,0-12-18 16,0-1-2-16,3-9 2 16,0-2-6-16,-1-2-26 15,1-27-50-15,5-18-31 16,9-9-14-16,6-58-28 16,26 18-60-16,2 5-66 0</inkml:trace>
          <inkml:trace contextRef="#ctx0" brushRef="#br0" timeOffset="23420.5481">6371 3515 428 0,'0'0'207'16,"0"0"-139"-16,0 0-7 0,0 0 44 16,0 0 15-16,0 0-97 15,0 0-23-15,3-13-66 16,14 26 27-16,8 5 20 15,10 0-24-15,3-3-19 16,-1-10 18-16,0-5-6 16,-5 0 17-16,-2 0 27 15,-5-12-13-15,-5-9 0 16,-5 1 18-16,-5 2 1 16,-3 5 9-16,-4 5 63 15,-3 8 48-15,0 0 3 16,0 0-65-16,0 0-45 15,0 28-5-15,-6 13-8 0,-3 9 36 16,6 9-29-16,3 6-7 16,0-3-1-16,8-1-56 15,19-6-18-15,1-8 6 16,4-8 24-16,-3-11 45 16,-6-5 0-16,-6-7 0 15,-5 0 41-15,-9-1-2 16,-3 3 26-16,0 5 36 15,-3 5-22-15,-21 7-31 16,2-2-22-16,-1-5-16 16,0 1 2-16,6-5-11 15,2-6 3-15,6-13-4 0,4-3-2 16,-3-2-9-16,-4 0 11 16,-3-18-42-16,-2-13 8 15,6-8-22-15,2-5 4 16,9 1 40-16,0-4-18 15,0 3 1-15,14-1-33 16,6 7-28-16,18-8-48 16,-9 9-86-16,-4 6-113 0</inkml:trace>
          <inkml:trace contextRef="#ctx0" brushRef="#br0" timeOffset="23733.199">6951 3524 560 0,'0'0'121'0,"0"0"-85"15,0 0 15-15,0 0 34 16,0 0-85-16,0 0-3 16,0 0-40-16,47 9 15 15,-27 12 18-15,3 8-11 16,-3-1 21-16,-6 5 0 15,-6 2 28-15,-1-2 36 16,-7-2 15-16,0-8-41 16,0-5-9-16,0-2-15 15,0-8-12-15,0-4-4 0,3-4-44 16,-1 0-33-16,4 0-14 16,6-8-48-16,17-33-112 15,-4 3-21-15</inkml:trace>
          <inkml:trace contextRef="#ctx0" brushRef="#br0" timeOffset="24334.6772">7217 3598 2 0,'0'0'186'0,"0"0"37"16,0 0-19-16,0 0-48 15,0 0-19-15,0 0-42 16,0 0-51-16,-12-14-44 16,12 14-6-16,-3 16-14 15,3 8 14-15,0-1-14 16,0-3 9-16,0-1-28 15,5-7-7-15,13-6-9 0,4-6-41 16,2 0 31-16,-1 0 1 16,-3-3 6-16,-5-7 40 15,-1-2 12-15,-6-2 6 16,-2 1 15-16,3 0-2 16,-6 8 38-16,-1-5-7 15,1 3 0-15,-3 6 38 16,0-3-5-16,0 4-24 15,0 0-7-15,0 0-44 16,0 0 5-16,0 0-7 16,0 0-13-16,7 8 12 15,-2 8 1-15,0 5 0 16,5-4 0-16,-2-3-10 16,1-1-10-1,-4-2-8-15,3-7-11 0,2 0 13 0,-2-4-6 31,4 0 16-31,2 0 15 0,4 0-12 0,-1-12 11 16,-1 0-9-16,-1-5 2 16,2 0 9-16,-5 2 1 15,-4 4 5-15,-1 9 38 16,-5-3-13-16,1 5 12 31,-3 0-15-31,0 0-26 0,0 0 15 0,0 7-15 16,0 14 45-16,3 2-3 15,2 5-44-15,4-4 5 0,9-7-5 16,-1 0-22 0,6-7 22-16,-1-7-20 0,1-3-4 15,1 0-5-15,-7-13-38 16,-6-31-27-16,-4 8-135 16,-7-6-263-16</inkml:trace>
          <inkml:trace contextRef="#ctx0" brushRef="#br0" timeOffset="24525.5675">7406 3392 633 0,'0'0'196'0,"0"0"-117"15,0 0-71-15,0 0 29 0,0 0-37 16,0 0-55-16,0 0-63 15,135-39-55-15,-71 17-125 16,-10 8-3-16</inkml:trace>
          <inkml:trace contextRef="#ctx0" brushRef="#br0" timeOffset="25400.7802">7707 3353 173 0,'0'0'233'0,"0"0"-150"16,0 0-5-16,0 0 43 15,0 0-30-15,0 0-75 16,0 0 74-16,10 79-24 0,-2-43-24 16,1 5 10-16,4 1-51 15,5-3 7-15,-1-5-8 16,-2-1 0-16,2-15 3 16,-5 0-3-16,-4-7 0 15,-3-3 0-15,2-5-16 16,-4-2-6-16,2-1-5 15,2 0-15-15,-2 0 16 16,6 0-10-16,3 0 8 16,6-12 15-16,4-6-29 15,4-11-8-15,-1-8 6 16,-4 1-2-16,-8-5 19 16,-7-2 5-16,-6-7 22 0,-2 4 26 15,0 1-15-15,-2 7 18 16,-10 12 55-16,4 8 8 15,2 11-14-15,2 3-29 16,1 4-23-16,3 0-26 16,0 0-17-16,0 11-26 15,0 10 17-15,18 10-12 16,9 2-2-16,1 4-4 16,6-2 17-16,-2-1 27 15,-4-2-18-15,-4-2 12 16,-13-9 6-16,-2-1 20 15,-9-1 44-15,0 2 19 16,0 2 8-16,-2 0-1 0,-8 8-42 16,2 6-21-1,4 1-27-15,4 11 8 0,0-2-16 16,0-1 1-16,10 4-49 16,7-9-14-16,0-8-32 15,1-12 22-15,-8-5 18 16,0-16 36-16,-10 0 26 15,0-10 65-15,0-30-45 16,0-11-1-16,0-19 19 16,0-13-7-16,-12-13-31 15,-3-4-5-15,2-4-26 16,3 6-41-16,5 20 52 16,5 19 18-16,0 23 4 15,0 16 5-15,0 14-7 0,0 6-10 16,8 0-16-16,12 0 7 15,9 15 18-15,6 9-17 16,0 1-5-16,2 9 23 16,-9 6 0-16,-8-6 12 15,-5 6 60-15,-10-1 35 16,-5-5 6-16,0-1 31 16,0-5-47-16,-3-5-23 15,-7-2-36-15,-5-10-26 16,3-10-12-16,-5-1-11 15,3 0-55-15,-3-27-127 16,5-4-97-16,0 2-254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2:16.10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A62743-8DCD-453F-A618-2E4DD27D2620}" emma:medium="tactile" emma:mode="ink">
          <msink:context xmlns:msink="http://schemas.microsoft.com/ink/2010/main" type="inkDrawing" rotatedBoundingBox="4230,10945 4820,7753 6974,8151 6383,11344" hotPoints="5477,7883 6470,9618 5473,11350 4480,9615" semanticType="enclosure" shapeName="Ellipse"/>
        </emma:interpretation>
      </emma:emma>
    </inkml:annotationXML>
    <inkml:trace contextRef="#ctx0" brushRef="#br0">-5571-3715 215 0,'0'0'273'16,"0"0"-194"-16,0 0-79 0,0 0-14 16,0 0 14-1,-23-150 27-15,23 130-2 0,0 7-8 16,-3 4-17-1,3 4 13-15,0 5 38 0,-4 0 1 16,4 0 17-16,-5-1 5 16,2-2-16-16,-5 0-2 15,-6-4-33-15,-1-2-16 16,-3 3 9-16,1-8-15 16,-3 1-2-16,-3-2 1 15,3-3-7-15,-4-3 1 16,2-3 3-16,2 1 3 15,0 0 8-15,2 5-7 16,1-1 5-16,2 6-5 16,-2 1 0-16,0 1 20 15,-3 3-20-15,-3-2 13 0,0 0 7 16,-3 2-20-16,0-2-2 16,-2 0 1-16,-6-1-11 15,2 1 11-15,-3-1 0 16,0 2 0-16,-2-3 0 15,0 0-4-15,-6 1 2 16,-6 1-17-16,-6 0 1 16,-2 2 18-16,-3 5-13 15,2 3 11-15,1 0 2 16,2 0-16-16,3 12 15 16,6 5-13-16,6-1 7 0,8-2 6 15,9-6 1-15,8 0 0 16,5-2 0-16,0-1 1 15,-3 2-2-15,-2 0-6 16,-5 8-1-16,-4-1 7 16,2 2-11-16,2 1 7 15,0-3 4-15,5 1-8 16,0 2 9-16,-1 3 0 16,-5 4-8-16,-4-1 8 15,2 2 0-15,0-4 1 16,6-5 0-16,5-3 2 15,0-3-3-15,1 3 0 16,-1 1 0-16,-3 1 0 0,2 4 0 16,-2 3-1-1,-2 4-6-15,-3 2 7 0,0 4 0 16,0 1 0-16,-1-2 0 16,5 0-1-16,-2 0 5 15,4-2-4-15,-1-4 10 16,3 2-10-16,1-4 18 15,-1 0-18-15,2-5 0 16,0 0 19-16,2 1-7 16,-4-2-5-16,4-1 0 15,2 0-1-15,-2 4-6 16,-2 2 1-16,2 5-1 16,-4 7 17-16,4-1-17 15,-1 2 1-15,4-5-1 16,2-1 3-16,0-1-3 0,-1-2 0 15,4-1 0 1,-2 4 13-16,2-3-12 0,0-3 18 16,-3 1-2-16,0-1-11 15,3 0 3-15,0 6-8 16,0 4 34-16,-2 1-2 16,2 4-19-16,0 1-2 15,0 1-12-15,0 3 1 16,0 4 18-16,0 1 17 15,8-6-24-15,-2-5-12 16,0-6-2-16,-1-4 2 16,-2-5 0-16,1 4 8 0,-2 0-6 15,-2 0-2 1,3-5 0-16,-3-3 7 16,0-6-7-16,0 0 0 0,3 5-1 15,-1 1 1-15,1 2 1 16,1 6-1-16,1 3 0 15,1 4 7-15,-1 1 0 16,4-3-4-16,-3 1-3 16,3-7 0-16,-6-2-1 15,2-5 1-15,0 1 0 16,2-1-1-16,-2 2 0 16,5 7 1-16,3 3 4 15,2 4-2-15,2 2 11 16,0 0-13-16,3 3 0 15,3 0 0-15,4 6 7 0,-5-2-7 16,1-2 0-16,-6-8-8 16,-2-9 8-16,-7-8 0 15,1-1 0-15,2 4 2 16,1 3-1-16,0 2-1 16,-4-1 0-16,4 1 2 15,-4-3 4-15,-1-6-6 16,1-2 0-16,-3 0 0 15,2-3-7-15,1-2 6 16,1 0 0-16,-1-3-5 16,4 2-2-16,-1 1 8 15,1 0 0-15,3 3 7 16,-1-1-6-16,2 3-1 16,2 0 0-16,-1-1-4 15,-2 2 4-15,-1-4 0 0,1-1 0 16,-2-3-1-16,2 5-8 15,2-1 8-15,1 4-1 16,-1-4-18-16,0 0 18 16,-2 0-2-16,2-6 4 15,-3 5-3-15,0-3 4 16,1-4-2-16,2 3 1 16,1 0-6-16,2 1 5 15,2-1 2-15,8 0-1 16,-2-3 0-16,6-2-7 15,6 0-2-15,2 0-12 16,0 0 12-16,-2-5 2 16,0-8 2-16,-2-2 5 0,-6 2 0 15,-3 0 0-15,-6 3-1 16,-6 1-6-16,-6 4 1 16,-2 2 6-16,-1-2 0 15,1 0 0-15,2-2-1 16,9-6 5-16,4-3-4 15,4-2 0-15,7-6-15 16,5 2 14-16,0-5-29 16,4-1-1-16,-4 0 12 15,-6 3-12-15,-6-2 30 16,-6 6-8-16,-6 1 9 0,-2 2 3 16,-4 0-2-16,-2 0 8 15,-3 0 2-15,2-3-5 16,3 0-12-16,5-5 6 15,2-2-26-15,10-5 16 16,-2-4-6-16,3 1 5 16,2-3-1-16,-5 3-15 15,-4 1 19-15,-7 7 8 16,-5 1 10-16,-6 8 29 16,-3-3-19-16,0 3 13 15,0-2 11-15,0 3-10 16,0-3-16-16,0 3-18 15,0 0 0-15,0-1-4 16,0-4 4-16,0-4-12 0,12-2 11 16,5-11-27-16,3 1 17 15,-6-2-15-15,0 3 17 16,-8 4 9-16,-2 6 19 16,-4 4 1-16,0 3 6 15,0 3-11-15,0 0 15 16,0 1-26-16,0-2 4 15,0-3-6-15,0-7-2 16,0-4 0-16,0-1 2 16,0-7-1-16,0-1-1 15,0 0 0-15,2 0 0 16,-2 6 27-16,0 2-8 16,0 6-4-16,0 2 15 0,0 2-30 15,-9 1 1 1,1 0 8-16,3 3-8 0,-5-3 3 15,5-1-4-15,-2-5 0 16,2-2 0-16,5-5 3 16,0 0-12-16,0-3 9 15,0 1-10-15,0 5 10 16,0-2 2-16,0 7 5 16,0 5 5-16,-3-1-11 15,1 6 7-15,-1 2 2 16,0 1-1-16,-1-3 2 15,2 0-11-15,-1-3 0 0,0-3 8 16,1-6-6 0,-5-4 7-16,4-5-9 0,-2 1 0 15,0-1 33-15,-5 2-15 16,2 9-5-16,-1 1 7 16,-2 5-17-16,2 3 16 15,3 4-19-15,1 5 0 16,1 4 0-16,1 3 0 15,1 3-6-15,2 0 5 16,0 0-30-16,0 0-9 16,0 0-26-16,0 0-17 15,0 12 2-15,-6 18-94 16,-6-1-99-16,-8-3-242 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5:08.69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890B7B-4C72-454E-85C4-5A0AB79A2958}" emma:medium="tactile" emma:mode="ink">
          <msink:context xmlns:msink="http://schemas.microsoft.com/ink/2010/main" type="writingRegion" rotatedBoundingBox="6235,13116 6789,17114 6085,17211 5531,13214"/>
        </emma:interpretation>
      </emma:emma>
    </inkml:annotationXML>
    <inkml:traceGroup>
      <inkml:annotationXML>
        <emma:emma xmlns:emma="http://www.w3.org/2003/04/emma" version="1.0">
          <emma:interpretation id="{9F7ED5FF-AFB5-45CF-8329-281367AF34C2}" emma:medium="tactile" emma:mode="ink">
            <msink:context xmlns:msink="http://schemas.microsoft.com/ink/2010/main" type="paragraph" rotatedBoundingBox="6235,13116 6789,17114 6085,17211 5531,13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4544DF-3D30-4337-8040-7CB3791E9B3F}" emma:medium="tactile" emma:mode="ink">
              <msink:context xmlns:msink="http://schemas.microsoft.com/ink/2010/main" type="line" rotatedBoundingBox="6235,13116 6789,17114 6085,17211 5531,13214"/>
            </emma:interpretation>
          </emma:emma>
        </inkml:annotationXML>
        <inkml:traceGroup>
          <inkml:annotationXML>
            <emma:emma xmlns:emma="http://www.w3.org/2003/04/emma" version="1.0">
              <emma:interpretation id="{E2DEBD13-56D8-4667-A475-AC0EB223008B}" emma:medium="tactile" emma:mode="ink">
                <msink:context xmlns:msink="http://schemas.microsoft.com/ink/2010/main" type="inkWord" rotatedBoundingBox="6235,13116 6374,14120 5670,14218 5531,13214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6 9 3 0,'0'0'72'15,"0"0"-18"-15,0 0-7 16,0 0-11-16,0 0-30 15,0 0-6-15,0-10 0 16,0 15-8-16,3 3-2 0,4-1 9 16,-5-4 1-16,1-1 0 15,-3-2 6-15,0 0 14 16,3 0 48-16,-3 0 34 16,0 0 2-16,0 0-26 15,0 0-23-15,0 0 4 16,0 0-9-16,0 0 4 15,0 0 21-15,0 0-9 16,0 0-5-16,0 0-26 16,0 0-22-16,0-5-3 15,0 4-10-15,0-3 0 16,0 4 0-16,0 0-7 16,0 0 6-16,0 0-7 0,0 0-2 15,0 0 9-15,0 8 2 16,0 5-1-16,0 7 27 15,-3 9-2-15,3 2 1 16,0 9-21-16,0 1-4 16,0 9 10-16,0 3-11 15,0 6 0-15,0 0 0 16,0 1-3-16,0-8 2 16,0-5-25-16,0-6 26 15,0-2-7-15,0 1 7 16,5-2 0-16,-1 0 21 15,2 1-12-15,-6-3 0 16,2-9-9-16,-2-9 0 16,0-8-9-16,3-3 9 0,-3-3 0 15,3-3 0-15,-1-1-14 16,2 0 14-16,-1 0-11 16,2 0 9-16,-2 0-6 15,0 0 1-15,-3 0 6 16,4 0-7-16,-2 0-8 15,4 0 16-15,6 0-15 16,1 0 15-16,7 0-1 16,9 0-3-16,3 0 4 15,6-1-1-15,-1-5-12 16,-2 1 12-16,-1 2-13 16,-3-2-12-16,-2 3-16 15,-6 2-21-15,0 0-1 0,-6 0-12 16,0 0-12-16,-5 0 14 15,-1 0-2-15,1 0 5 16,-3 0-17-16,-3 0-32 16,-4 0-77-16</inkml:trace>
          <inkml:trace contextRef="#ctx0" brushRef="#br0" timeOffset="683.1069">-178 18 149 0,'0'0'78'0,"0"0"-58"15,0 0 32 1,0 0 59-16,0 0-17 0,0 0-21 15,0 0-12-15,-5-45-11 16,0 45 27-16,-2 0-2 16,2 0-20-16,5 0 16 15,0 0-21-15,0 0-8 16,0 0 4-16,0 0-45 16,0 0-1-16,0-2-12 15,5-1-14-15,4 3 4 16,6-4-13-16,5 4 20 15,3 0 15-15,5 0-22 16,4 0 7-16,0 0 5 16,2 0 6-16,1 0 4 15,-4 0 0-15,1-4 0 0,0 2 2 16,-7-4-1-16,-2 3-1 16,3 1 0-16,-6-1 0 15,3 1 2-15,-6 0-1 16,1-1-1-16,-1 0 0 15,0 0-5-15,1-2-15 16,4 1-19-16,4-3-4 16,3 0 20-16,3 0-36 15,-7 1-5-15,-2 3 11 16,-8 3-24-16,-13 0-56 16,-2 0-51-16,-22 16 60 15,-6 2 63-15</inkml:trace>
          <inkml:trace contextRef="#ctx0" brushRef="#br0" timeOffset="1078.9681">-62 395 74 0,'0'0'122'0,"0"0"-18"16,0 0-6-16,0 0-15 0,0 0-8 16,0 0 11-16,0 0-11 15,31 0-7-15,-16 0-16 16,2 0-40-16,3 0 1 15,5 0-13-15,7 0 0 16,3 0-6-16,2 7 5 16,-2-1-19-16,2 0 1 15,-9 6-19-15,-1-5 4 16,-7 1 15-16,-5 0-3 16,-5-1-5-16,0-1-22 15,-2-6-29-15,1 0-78 16,-4 0-173-16</inkml:trace>
        </inkml:traceGroup>
        <inkml:traceGroup>
          <inkml:annotationXML>
            <emma:emma xmlns:emma="http://www.w3.org/2003/04/emma" version="1.0">
              <emma:interpretation id="{C1955CA4-94B1-49B7-AD42-79ABD6C460B9}" emma:medium="tactile" emma:mode="ink">
                <msink:context xmlns:msink="http://schemas.microsoft.com/ink/2010/main" type="inkWord" rotatedBoundingBox="6646,16181 6776,17115 6166,17200 6036,16266"/>
              </emma:interpretation>
              <emma:one-of disjunction-type="recognition" id="oneOf1">
                <emma:interpretation id="interp5" emma:lang="en-US" emma:confidence="0">
                  <emma:literal>°</emma:literal>
                </emma:interpretation>
                <emma:interpretation id="interp6" emma:lang="en-US" emma:confidence="0">
                  <emma:literal>S</emma:literal>
                </emma:interpretation>
                <emma:interpretation id="interp7" emma:lang="en-US" emma:confidence="0">
                  <emma:literal>C</emma:literal>
                </emma:interpretation>
                <emma:interpretation id="interp8" emma:lang="en-US" emma:confidence="0">
                  <emma:literal>s</emma:literal>
                </emma:interpretation>
                <emma:interpretation id="interp9" emma:lang="en-US" emma:confidence="0">
                  <emma:literal>;</emma:literal>
                </emma:interpretation>
              </emma:one-of>
            </emma:emma>
          </inkml:annotationXML>
          <inkml:trace contextRef="#ctx0" brushRef="#br0" timeOffset="8363.0442">380 3228 327 0,'0'0'59'0,"0"0"-46"15,0 0-3-15,0 0 37 16,0 0 67-16,0 0-22 0,0 0-60 15,-40-66-11-15,42 65-20 16,13-4 0-16,8-4 25 16,6 2-10-16,6-1 4 15,5 0-14-15,2-5 4 16,8 1 13-16,2-12-22 16,0 1 1-16,2-6 2 15,-3 3-4-15,-4 3-14 16,-10 5-17-16,-11 6-35 15,-9 4-9-15,-14 8-68 16,-3 0-82-16,0 0-46 0</inkml:trace>
          <inkml:trace contextRef="#ctx0" brushRef="#br0" timeOffset="8025.3382">434 3386 143 0,'0'0'130'15,"0"0"52"1,0 0-80-16,0 0 6 0,0 0 2 16,0 0-26-16,0 0 4 15,-37-133-1-15,34 129-17 16,1 4-6-16,-1 0-28 15,0 0 3-15,1 0-22 16,-2 0-16-16,1 0 11 16,0 0-12-16,3 0 1 15,-2 0-1-15,2 12-13 16,0 12 3-16,0 15 10 16,0 12 0-16,0 9 15 15,0 7-5-15,8-5-2 16,1 3-5-16,3-11 5 15,-4 1-8-15,1-7 0 0,-3-3-1 16,2-6 1-16,-2-9 0 16,0-12 3-16,-1-1-3 15,4-16-10-15,-1 3 1 16,10-4 0-16,4 0-4 16,10 0 12-16,6-12 1 15,8-5-7-15,2-4 6 16,4-2-21-16,-2 3 3 15,-5 4-25-15,-7-5-45 16,-6 14 15-16,-12-7-33 0,-6 9-14 16,-3 0 17-1,-7-11-19-15,-4 3-49 0,0-5-151 0</inkml:trace>
          <inkml:trace contextRef="#ctx0" brushRef="#br0" timeOffset="8642.5801">526 3411 103 0,'0'0'125'0,"0"0"-90"16,0 0 64-16,0 0 4 15,0 0-41-15,0 0-3 16,0 0-23-16,4 63-1 16,7-59 24-16,1 1-4 15,3-2 7-15,5-3-25 16,2 0-22-16,8 0-15 15,0-4-8-15,2-10-21 16,8-4-26-16,-8 3-125 0,-9 7-109 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5:10.23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2598D9-E9A0-4C3D-AEE2-914D434F5E74}" emma:medium="tactile" emma:mode="ink">
          <msink:context xmlns:msink="http://schemas.microsoft.com/ink/2010/main" type="writingRegion" rotatedBoundingBox="6314,13515 12515,12280 13541,17429 7340,18664"/>
        </emma:interpretation>
      </emma:emma>
    </inkml:annotationXML>
    <inkml:traceGroup>
      <inkml:annotationXML>
        <emma:emma xmlns:emma="http://www.w3.org/2003/04/emma" version="1.0">
          <emma:interpretation id="{E5FCC5B5-756B-44E2-B200-1D970FBAD153}" emma:medium="tactile" emma:mode="ink">
            <msink:context xmlns:msink="http://schemas.microsoft.com/ink/2010/main" type="paragraph" rotatedBoundingBox="6314,13515 10405,12700 10624,13803 6534,14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2A26B8-E108-4207-8E7F-9127AC1816CD}" emma:medium="tactile" emma:mode="ink">
              <msink:context xmlns:msink="http://schemas.microsoft.com/ink/2010/main" type="line" rotatedBoundingBox="6314,13515 10405,12700 10624,13803 6534,14617"/>
            </emma:interpretation>
          </emma:emma>
        </inkml:annotationXML>
        <inkml:traceGroup>
          <inkml:annotationXML>
            <emma:emma xmlns:emma="http://www.w3.org/2003/04/emma" version="1.0">
              <emma:interpretation id="{4976298D-7F8B-4A69-A6F9-37DD2C466D8B}" emma:medium="tactile" emma:mode="ink">
                <msink:context xmlns:msink="http://schemas.microsoft.com/ink/2010/main" type="inkWord" rotatedBoundingBox="6314,13515 8251,13129 8470,14232 6534,14617"/>
              </emma:interpretation>
              <emma:one-of disjunction-type="recognition" id="oneOf0">
                <emma:interpretation id="interp0" emma:lang="en-US" emma:confidence="0">
                  <emma:literal>in]</emma:literal>
                </emma:interpretation>
                <emma:interpretation id="interp1" emma:lang="en-US" emma:confidence="0">
                  <emma:literal>2=3</emma:literal>
                </emma:interpretation>
                <emma:interpretation id="interp2" emma:lang="en-US" emma:confidence="0">
                  <emma:literal>hi]</emma:literal>
                </emma:interpretation>
                <emma:interpretation id="interp3" emma:lang="en-US" emma:confidence="0">
                  <emma:literal>2-3</emma:literal>
                </emma:interpretation>
                <emma:interpretation id="interp4" emma:lang="en-US" emma:confidence="0">
                  <emma:literal>25]</emma:literal>
                </emma:interpretation>
              </emma:one-of>
            </emma:emma>
          </inkml:annotationXML>
          <inkml:trace contextRef="#ctx0" brushRef="#br0">642 568 575 0,'0'0'134'0,"0"0"-112"0,0 0 17 16,0 0 20-16,0 0-59 15,0 0-25-15,0 0 6 16,38 71 2-16,-16-38-38 16,1 3 6-16,-6-7 4 15,-2-1 21-15,-7-8 14 16,-4-1 9-16,-4-5 2 16,0 3-1-16,0 1 1 15,0 0 7-15,-7 5 33 16,-3 0-9-16,0 3-25 15,5-2-7-15,5-6-11 16,0 0-54-16,0-8-43 16,3-5-34-16,9-5 33 0,-4 0 50 15,-3 0 7-15,-1-3 7 16,-4-3-38-16</inkml:trace>
          <inkml:trace contextRef="#ctx0" brushRef="#br0" timeOffset="569.7874">840 770 191 0,'0'0'155'0,"0"0"-104"0,0 0 41 15,0 0-4-15,0 0-33 16,0 0-32-16,0 0-23 15,12-28-10-15,-7 28-10 16,-1 7-13-16,2 9 23 16,-4 3 1-16,-2 3 9 15,0 2 18-15,0 2-1 16,0-2 44-16,-12-2-15 16,2-2-16-16,-2-4 8 15,6-5-4-15,0-5-9 16,0-2 2-16,6-1-26 15,-3-3 21-15,3 0 1 16,-2 0-6-16,-4 0-3 0,2 0-14 16,-1-8-10-16,0 3 9 15,2 2-19-15,-4-3 19 16,5 4 0-16,2 2-4 16,0 0 5-16,0 0 0 15,0 0 0-15,0 0 0 16,0 0-33-16,5-3 7 15,19 1-1-15,11 0 27 16,10-1 3-16,5-3-3 16,7-2 3-16,-2-2 18 15,-3 3-21-15,-10 2 0 16,-10 2-2-16,-9 3-37 16,-11 0 26-16,-7 0-13 0,-5 0-4 15,0 0 0 1,0 0-18-16,0 0-13 0,-12 8-21 15,-2-3-111-15,-4 0-132 0</inkml:trace>
          <inkml:trace contextRef="#ctx0" brushRef="#br0" timeOffset="1193.2335">1379 550 62 0,'2'-189'413'15,"-4"186"-272"-15,2 3-80 16,0-2 66-16,0 2-35 16,0-3-44-16,8-5-48 0,17 2 0 15,7-3-7-15,3 0 7 16,-1 5-10-16,-8 2-14 16,-9 2-47-16,-2 0 16 15,-7 0 32-15,1 0 7 16,-4 5 15-16,-2-4-45 15,1-1-40-15,-4 0-121 0</inkml:trace>
          <inkml:trace contextRef="#ctx0" brushRef="#br0" timeOffset="1028.3277">1379 550 456 0,'0'0'118'15,"0"0"-97"-15,0 0 32 16,0 0 45-16,0 0-68 15,0 0-30-15,0 0-4 16,37-8 4-16,-21 8-1 16,1-2-16-16,-2 2 8 15,0 0-5-15,-3 0-2 16,-2 0 16-16,0 0-7 16,-5 0-2-16,3 0 2 15,-4 0-9-15,1 0 6 0,1 0-20 16,-4-11-52-16,5 1-60 15,-7 0-138-15</inkml:trace>
          <inkml:trace contextRef="#ctx0" brushRef="#br0" timeOffset="2109.2901">2143-4 230 0,'0'0'262'16,"0"0"-162"-16,0 0-1 15,0 0 41-15,0 0-20 16,0 0-52-16,0 0-57 16,-30-25-11-16,30 22-42 15,4-1-12-15,12 4-12 16,11 0 28-16,5 0 38 16,-1 0-7-16,3 0-11 15,-2 0 8-15,-4 0-7 16,2 7 15-16,-1 0 2 0,-1-4-1 15,4-1 1-15,-4-2 1 16,-1 0-1-16,-4 0 14 16,-9 0-12-1,-6 0 4-15,-5 0 2 0,-3 3 7 16,0 5 5-16,0 4-20 16,0 9 0-16,0 12 6 15,-3 9-5-15,1 11-1 16,-1 0-13-16,3 2-43 15,0-3 7-15,0-9 30 16,17-4 15-16,1-3 3 16,-4-5 2-16,0 0 9 15,-2-2 19-15,-4-1-3 16,-2 1 35-16,-6-1-8 16,0 1 9-16,0 7-8 0,0 5-41 15,-12 6 4-15,-13 2 2 16,-4 3-19-16,-6-6 28 15,0-4-11-15,-2-6 25 16,4-8 22-16,-2-7-28 16,-2 1 12-16,-1-10-12 15,-3-1-21-15,3-9 27 16,5-2-31-16,4 0 7 16,6-13 23-16,6-11-41 15,2-7 0-15,7 1 3 0,-1 0-3 16,3 3-1-1,-3 3-18-15,4 9 19 0,-1 6-9 16,0 5-14-16,-2 4-34 16,-7 0-61-16,4 13-104 15,-3 5-178-15</inkml:trace>
        </inkml:traceGroup>
        <inkml:traceGroup>
          <inkml:annotationXML>
            <emma:emma xmlns:emma="http://www.w3.org/2003/04/emma" version="1.0">
              <emma:interpretation id="{850C3331-09C6-49ED-84A9-EB289A2A1D1D}" emma:medium="tactile" emma:mode="ink">
                <msink:context xmlns:msink="http://schemas.microsoft.com/ink/2010/main" type="inkWord" rotatedBoundingBox="8708,13225 10440,12880 10609,13729 8877,14074"/>
              </emma:interpretation>
              <emma:one-of disjunction-type="recognition" id="oneOf1">
                <emma:interpretation id="interp5" emma:lang="en-US" emma:confidence="0">
                  <emma:literal>we</emma:literal>
                </emma:interpretation>
                <emma:interpretation id="interp6" emma:lang="en-US" emma:confidence="0">
                  <emma:literal>WZ</emma:literal>
                </emma:interpretation>
                <emma:interpretation id="interp7" emma:lang="en-US" emma:confidence="0">
                  <emma:literal>w</emma:literal>
                </emma:interpretation>
                <emma:interpretation id="interp8" emma:lang="en-US" emma:confidence="0">
                  <emma:literal>w'</emma:literal>
                </emma:interpretation>
                <emma:interpretation id="interp9" emma:lang="en-US" emma:confidence="0">
                  <emma:literal>wr</emma:literal>
                </emma:interpretation>
              </emma:one-of>
            </emma:emma>
          </inkml:annotationXML>
          <inkml:trace contextRef="#ctx0" brushRef="#br0" timeOffset="3505.4793">3014 167 217 0,'0'0'129'0,"0"0"-107"15,0 0-5-15,0 0 83 16,0 0-22-16,0 0-59 15,0 0-11-15,29-70 2 16,-26 57 5-16,-3 5 60 16,0 3 39-16,0 5-3 15,0 0-7-15,0 0-37 16,0 0-17-16,-3 0-50 16,3 0-7-16,0 0-15 15,0 13-27-15,0 11 10 16,0 4 39-16,11 10-13 15,-2 7 13-15,-1 4 0 16,-1-2 0-16,-5-4 0 0,1-2 0 16,2-2 1-16,2-1 5 15,1-4-6-15,4 2 0 16,1 4 0-16,2-4 1 16,2-2-2-16,-2-6-4 15,5-7-19-15,-3-6 1 16,3-6-6-16,0-8 12 15,0-1-13-15,0 0-5 16,3 0 19-16,-2 0-8 16,2-12-8-16,5-9 19 15,4-4-30-15,3-8 1 16,-1-1 3-16,-2-3 20 16,-1-5 5-16,-2 1 6 0,-6 3 8 15,-6-7 0-15,1 4 6 16,-10 0 1-16,1 5 19 15,-9 1 12-15,0 10 43 16,0 7 14-16,0 8-20 16,0 3-8-16,0 6-24 15,-3 1-20-15,1 0-23 16,2 0-18-16,0 0-19 16,0 8-47-16,0 15 43 15,8 5 33-15,6 5-15 16,1 4 17-16,-2-3 5 15,2-1-5-15,-6-3 5 16,-1 3 1-16,-2-3 0 0,3 3 12 16,-4-3-12-1,5 0 20-15,-2-3-7 0,1-2-12 16,2-5 5-16,1-1-6 16,5-8-1-16,-2-4-9 15,5-7-16-15,0 0 17 16,0 0-1-16,3-13 0 15,-1-14 8-15,-2 0-38 16,0-2-1-16,-5-4 40 16,0 0-19-16,-7-4-1 15,1-2 15-15,-4-3-3 16,-2 1 9-16,-3-2 0 16,0 4 19-16,0-3-5 15,0 6 11-15,-3 3 37 0,-7 4-27 16,-2 3-11-16,-3 6 44 15,0 4-33-15,2 2-21 16,1 5-14-16,4 0-3 16,1 7-4-16,5 0-22 15,2 2-47-15,-8 0-60 16,-2 7-86-16,2 3-32 0</inkml:trace>
          <inkml:trace contextRef="#ctx0" brushRef="#br0" timeOffset="4076.9244">4230-270 209 0,'0'0'0'16,"0"0"-33"-16,0 0 33 16,0 0 3-16,159-25 4 15,-126 25 6-15,-6 0-3 16,-13 0-4-16,-6 0 82 16,-8 0 17-16,0 9-5 15,0 7-18-15,-2 2 48 16,-16 10-20-16,-2 6-21 15,-2 5-32-15,2 1-38 0,5-3-17 16,6 0-4-16,9-4 2 16,0-7-12-16,0-3 10 15,17-8-31-15,7-1-3 16,1-7 5-16,3-4 6 16,2-3 25-16,2 0 0 15,-2 0-19-15,5-3 18 16,0-9-52-16,5-2-15 15,-3 4-43-15,12 0-45 16,-9 2-52-16</inkml:trace>
        </inkml:traceGroup>
      </inkml:traceGroup>
    </inkml:traceGroup>
    <inkml:traceGroup>
      <inkml:annotationXML>
        <emma:emma xmlns:emma="http://www.w3.org/2003/04/emma" version="1.0">
          <emma:interpretation id="{98AC92A5-B149-458F-9D3F-8FF4909064E3}" emma:medium="tactile" emma:mode="ink">
            <msink:context xmlns:msink="http://schemas.microsoft.com/ink/2010/main" type="paragraph" rotatedBoundingBox="8773,14423 12106,13368 12426,14379 9093,154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3E3089-923F-4FF7-8164-CC1D592AA5FA}" emma:medium="tactile" emma:mode="ink">
              <msink:context xmlns:msink="http://schemas.microsoft.com/ink/2010/main" type="inkBullet" rotatedBoundingBox="8781,14448 9542,14207 9854,15193 9093,15434"/>
            </emma:interpretation>
            <emma:one-of disjunction-type="recognition" id="oneOf2">
              <emma:interpretation id="interp10" emma:lang="en-US" emma:confidence="0">
                <emma:literal>E</emma:literal>
              </emma:interpretation>
              <emma:interpretation id="interp11" emma:lang="en-US" emma:confidence="0">
                <emma:literal>[</emma:literal>
              </emma:interpretation>
              <emma:interpretation id="interp12" emma:lang="en-US" emma:confidence="0">
                <emma:literal>5</emma:literal>
              </emma:interpretation>
              <emma:interpretation id="interp13" emma:lang="en-US" emma:confidence="0">
                <emma:literal>=</emma:literal>
              </emma:interpretation>
              <emma:interpretation id="interp14" emma:lang="en-US" emma:confidence="0">
                <emma:literal>-</emma:literal>
              </emma:interpretation>
            </emma:one-of>
          </emma:emma>
        </inkml:annotationXML>
        <inkml:trace contextRef="#ctx0" brushRef="#br0" timeOffset="5022.1605">3200 1546 9 0,'0'0'114'0,"0"0"-25"16,0 0 53-16,0 0-17 15,150-57-40-15,-104 31-13 16,-3 1-5-16,-3 4-30 15,-3 9 5-15,-7 11 3 16,-5 1-3-16,-1 1 7 16,-7 29-43-16,-3 3 5 15,-8 12-11-15,-6 1 6 16,0 3 6-16,0 0 1 0,-24 0-13 16,-6 1 14-1,-5-4-13-15,-5-2 29 0,-1-2 37 16,1-4-16-16,0-9-1 15,8-3 4-15,12-11-25 16,5-7 16-16,10-3-12 16,5-5-32-16,0 0 15 15,0 0-16-15,0 0-13 16,0 3 2-16,0 2-28 16,0 5 15-16,9-3 17 15,8 4 6-15,6-3 1 16,5-3 13-16,9-2 19 15,5-3 14-15,6 0-13 0,1 0-1 16,6-8-20-16,-3-3-11 16,-7 3-2-16,-5 3-6 15,-8 3-25-15,-7 2-36 16,-3 0-62-16,-2 0-48 16,-9 0-89-16,-5 0-295 0</inkml:trace>
        <inkml:trace contextRef="#ctx0" brushRef="#br0" timeOffset="4430.0296">3267 1158 68 0,'0'0'260'0,"0"0"-190"16,0 0 4-16,0 0 77 16,0 0-3-16,0 0-53 15,0 0-46-15,97-53 7 16,-74 44-24-16,-3 6-14 15,-3 1 13-15,1 2-18 16,2 0-7-16,1 0 4 16,4 0-1-16,7 0 7 15,-1 0-10-15,4-3-6 16,-1-4-1-16,1-4-12 16,2-1-8-16,-2-3 1 0,-3 3-25 15,-7-1-12-15,-10 10-32 16,-7 1-95-16,-8 2-115 0</inkml:trace>
      </inkml:traceGroup>
      <inkml:traceGroup>
        <inkml:annotationXML>
          <emma:emma xmlns:emma="http://www.w3.org/2003/04/emma" version="1.0">
            <emma:interpretation id="{869308FD-2999-4787-8775-95D4CD5DB7B4}" emma:medium="tactile" emma:mode="ink">
              <msink:context xmlns:msink="http://schemas.microsoft.com/ink/2010/main" type="line" rotatedBoundingBox="10893,13752 12106,13368 12412,14334 11198,14717"/>
            </emma:interpretation>
          </emma:emma>
        </inkml:annotationXML>
        <inkml:traceGroup>
          <inkml:annotationXML>
            <emma:emma xmlns:emma="http://www.w3.org/2003/04/emma" version="1.0">
              <emma:interpretation id="{A959CBFD-EA51-4E18-8E6C-87E9D68B70B2}" emma:medium="tactile" emma:mode="ink">
                <msink:context xmlns:msink="http://schemas.microsoft.com/ink/2010/main" type="inkWord" rotatedBoundingBox="10893,13752 12106,13368 12412,14334 11198,14717"/>
              </emma:interpretation>
              <emma:one-of disjunction-type="recognition" id="oneOf3">
                <emma:interpretation id="interp15" emma:lang="en-US" emma:confidence="0">
                  <emma:literal>RK</emma:literal>
                </emma:interpretation>
                <emma:interpretation id="interp16" emma:lang="en-US" emma:confidence="0">
                  <emma:literal>Re</emma:literal>
                </emma:interpretation>
                <emma:interpretation id="interp17" emma:lang="en-US" emma:confidence="0">
                  <emma:literal>RKK</emma:literal>
                </emma:interpretation>
                <emma:interpretation id="interp18" emma:lang="en-US" emma:confidence="0">
                  <emma:literal>Rec</emma:literal>
                </emma:interpretation>
                <emma:interpretation id="interp19" emma:lang="en-US" emma:confidence="0">
                  <emma:literal>in.</emma:literal>
                </emma:interpretation>
              </emma:one-of>
            </emma:emma>
          </inkml:annotationXML>
          <inkml:trace contextRef="#ctx0" brushRef="#br0" timeOffset="9777.1364">6280 723 544 0,'0'0'138'0,"0"0"-74"16,0 0 87-16,0 0 20 15,0 0-67-15,0 0-81 16,0 0-23-16,0-21-6 15,0 21-57-15,0-1-5 16,0-4 20-16,0 1 6 16,0 4 42-16,0-3 3 0,0 3 6 15,0 0 21-15,0 0-8 16,0 0 15-16,0 0-9 16,-6 8-28-16,0 3 0 15,3 7-16-15,-2 10 16 16,-1 6 1-16,2 4-1 15,4 4-30-15,0-1-31 16,0-4-17-16,18-4 26 16,-4-2 2-16,-2-7-8 15,-4-7 22-15,2-3-2 16,-8-4 21-16,-2-7-12 0,3-3-39 16,-3 0-44-1,0 0-112-15</inkml:trace>
          <inkml:trace contextRef="#ctx0" brushRef="#br0" timeOffset="10105.7502">6526 765 445 0,'0'0'107'0,"0"0"7"15,0 0 57-15,0 0-23 16,0 0-113-16,0 0-23 15,-157 82-12-15,137-48-7 16,8-2 6-16,9-7-9 16,3-1-12-16,0-7-18 0,0-1-2 15,12-1 17-15,8 1 15 16,0-4 10-16,3-4 10 16,0 0-8-16,1-2 32 15,-2-4 15-15,1 1-18 16,0-1-1-16,3 1-14 15,0-3-16-15,-1 0 10 16,2 0-10-16,-5 2-38 16,-4 4-62-16,-9-1-139 15,-6 0-161-15</inkml:trace>
          <inkml:trace contextRef="#ctx0" brushRef="#br0" timeOffset="8941.4865">5380 620 159 0,'0'0'134'15,"0"0"-52"-15,0 0-11 16,0 0 21-16,0 0-15 16,0 0-56-16,0 0-3 15,0-80-7-15,0 77 4 16,0 3 25-16,-3 0-7 15,3 0-7-15,-3 0-7 16,0 0-19-16,1 0 0 0,2 5-12 16,-3 11 11-1,3 4 1-15,0 11 1 0,0 6 6 16,-4 6-4-16,-1 6 6 16,2 1-16-16,-2-1 7 15,1-3-26-15,4-7 14 16,0-6-1-16,-3-3 13 15,0-6 0-15,3-9 0 16,-2-5-1-16,-1-6 1 16,3 0 0-16,0-4 19 15,-3 0-1-15,3 0 13 16,0-11-31-16,0-11-5 16,0-13-13-16,0-8-6 15,0-7-9-15,0-5 31 0,0-1-11 16,0 1 13-16,0 3 6 15,0 6 0-15,0 7-3 16,0 11 21-16,0 2-11 16,-2 7 2-16,2 4-15 15,0 2-2 1,0 0-15-16,16 0-31 0,16 0 24 16,5 3 6-16,3-1-3 31,2 8 13-31,-5 2-9 0,-9 1-2 0,-5 0 5 15,-9 1-15-15,-4 16 29 16,-8-1 7-16,1 1-7 16,-3 4 23-16,0-1-4 0,0 1 17 15,0-1-4 1,0 2-31-16,0 1 3 0,0 3-4 16,0-1 0-16,0 2 0 15,-15 0 0-15,-2-3 8 16,-6 3 60-16,-2-2-4 15,-4 2-12-15,-1-8-2 16,2 0-11-16,8-6 19 16,6-4-30-16,6-5-5 15,4-1 10-15,4-3-18 16,0 0 8-16,0 0-23 16,0 0 1-16,0 0-2 15,0 0 1-15,0 0 0 16,0 0-1-16,0 2-32 15,0 4 16-15,0 3 0 0,0 2 17 16,0-3 20-16,0-1-14 16,0-2 7-16,12 2 1 15,8-3 4-15,9-1 12 16,2 0-30-16,1-1-15 16,2 0 14-16,-2 1-27 15,-6 2-27-15,-1-2-20 16,-4 2-39-16,-10 6-5 15,-2-1-39-15,-9-3-114 0</inkml:trace>
          <inkml:trace contextRef="#ctx0" brushRef="#br0" timeOffset="9239.8524">5932 1174 563 0,'0'0'165'0,"0"0"-118"16,0 0 89-16,0 0 13 0,0 0-136 15,0 0-13-15,0 0-98 16,0 0-24-16,0 0-67 16,0 5-23-16,0 5 23 15,0-2-74-15</inkml:trace>
        </inkml:traceGroup>
      </inkml:traceGroup>
    </inkml:traceGroup>
    <inkml:traceGroup>
      <inkml:annotationXML>
        <emma:emma xmlns:emma="http://www.w3.org/2003/04/emma" version="1.0">
          <emma:interpretation id="{B17B184B-093A-48A7-9FAA-1BC2537C8619}" emma:medium="tactile" emma:mode="ink">
            <msink:context xmlns:msink="http://schemas.microsoft.com/ink/2010/main" type="paragraph" rotatedBoundingBox="7066,16759 11291,15977 11428,16715 7202,17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B9573B-3257-4B26-9D1B-2C398994881A}" emma:medium="tactile" emma:mode="ink">
              <msink:context xmlns:msink="http://schemas.microsoft.com/ink/2010/main" type="line" rotatedBoundingBox="7066,16759 11291,15977 11428,16715 7202,17497"/>
            </emma:interpretation>
          </emma:emma>
        </inkml:annotationXML>
        <inkml:traceGroup>
          <inkml:annotationXML>
            <emma:emma xmlns:emma="http://www.w3.org/2003/04/emma" version="1.0">
              <emma:interpretation id="{64F6FE25-65B4-47FC-9E51-F2D20B5E457B}" emma:medium="tactile" emma:mode="ink">
                <msink:context xmlns:msink="http://schemas.microsoft.com/ink/2010/main" type="inkWord" rotatedBoundingBox="7552,16801 7612,17220 7161,17286 7101,16866"/>
              </emma:interpretation>
              <emma:one-of disjunction-type="recognition" id="oneOf4">
                <emma:interpretation id="interp20" emma:lang="en-US" emma:confidence="0">
                  <emma:literal>a</emma:literal>
                </emma:interpretation>
                <emma:interpretation id="interp21" emma:lang="en-US" emma:confidence="0">
                  <emma:literal>U</emma:literal>
                </emma:interpretation>
                <emma:interpretation id="interp22" emma:lang="en-US" emma:confidence="0">
                  <emma:literal>Q</emma:literal>
                </emma:interpretation>
                <emma:interpretation id="interp23" emma:lang="en-US" emma:confidence="0">
                  <emma:literal>u</emma:literal>
                </emma:interpretation>
                <emma:interpretation id="interp24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11374.6384">1459 3720 192 0,'0'0'183'16,"0"0"-49"-16,0 0 11 0,0 0 11 16,0 0-42-16,0 0-13 15,0 0-48-15,-18-101-11 16,18 97-1-16,0 1-12 16,0 3 13-16,0 0-16 15,-2 0-25-15,-5 0-1 16,4 0-3-16,1 12-23 15,-1 0 13-15,3 14 5 16,0 11 8-16,0 7 28 16,0 4-27-16,0 1 13 15,0-2-14-15,0-10 0 16,0-4-11-16,0-9-8 16,0-6 19-16,3-3-1 15,-1-2-16-15,1-8 2 16,-3 1-12-16,4-6 17 15,-1 0-5-15,2 0-50 16,4-15 23-16,2-12 6 0,4-6-36 16,2-9 11-16,0-2 38 15,3 3 23-15,-2 0 8 16,-1 4-7-16,-2 11 37 16,-7 4 1-16,-3 5-3 15,2 7 9-15,-5 8-25 16,4-4-13-16,3-4-6 15,-1 5-1-15,4-3-1 16,-4 3 1-16,1 3-3 16,-6 2 2-16,-3 0 1 0,0 0 0 15,0 0 9 1,0 12-3-16,0 1 18 0,-9 5 23 16,-2 4 13-16,2 0-6 15,1-4-27-15,-2-5-9 16,8-2-18-16,2-6-7 15,0 0 1-15,0 0-9 16,0 4 5-16,0-4 9 16,0 2-24-16,0 1 16 15,0-1 8-15,5 4-11 16,-1 2 11-16,1 2 1 16,-2-2 0-16,2 0 0 15,2-3 0-15,1 1-1 16,1-6-9-16,9-3-7 15,-1-2 17-15,8 0 0 0,1 0 0 16,0 0-7-16,2 0 7 16,-4 0-13-16,-1-2-31 15,-6-1-53-15,-9 3-60 16,-5 0-146-16</inkml:trace>
        </inkml:traceGroup>
        <inkml:traceGroup>
          <inkml:annotationXML>
            <emma:emma xmlns:emma="http://www.w3.org/2003/04/emma" version="1.0">
              <emma:interpretation id="{9505C59B-5313-43ED-A53B-EF39E4237293}" emma:medium="tactile" emma:mode="ink">
                <msink:context xmlns:msink="http://schemas.microsoft.com/ink/2010/main" type="inkWord" rotatedBoundingBox="7992,16726 11264,15954 11431,16660 8159,17432"/>
              </emma:interpretation>
              <emma:one-of disjunction-type="recognition" id="oneOf5">
                <emma:interpretation id="interp25" emma:lang="en-US" emma:confidence="0">
                  <emma:literal>IMVZ</emma:literal>
                </emma:interpretation>
                <emma:interpretation id="interp26" emma:lang="en-US" emma:confidence="0">
                  <emma:literal>"mon</emma:literal>
                </emma:interpretation>
                <emma:interpretation id="interp27" emma:lang="en-US" emma:confidence="0">
                  <emma:literal>anon</emma:literal>
                </emma:interpretation>
                <emma:interpretation id="interp28" emma:lang="en-US" emma:confidence="0">
                  <emma:literal>"non</emma:literal>
                </emma:interpretation>
                <emma:interpretation id="interp29" emma:lang="en-US" emma:confidence="0">
                  <emma:literal>'mon</emma:literal>
                </emma:interpretation>
              </emma:one-of>
            </emma:emma>
          </inkml:annotationXML>
          <inkml:trace contextRef="#ctx0" brushRef="#br0" timeOffset="13404.2009">2317 3720 461 0,'0'0'172'0,"0"0"-132"15,0 0-40-15,0 0 16 0,0 0 29 16,0 0-25-16,0 0-19 16,102-45 16-16,-67 32-7 15,-7 8 10-15,-4-5 11 16,-14 8-5-16,-3-1-10 15,-4 3-15-15,-1 0-1 16,4 0 20-16,3 0-20 16,8 0 0-16,6 5-1 15,5 0-9-15,7 0-4 16,-3-2-24-16,0-3-37 16,-4 0-27-16,-11 0-99 15,-8-3-144-15</inkml:trace>
          <inkml:trace contextRef="#ctx0" brushRef="#br0" timeOffset="13663.0526">2456 3504 474 0,'0'0'85'15,"0"0"-52"-15,0 0 42 16,0 0 23-16,0 0-23 16,0 0-70-16,0 0-5 15,26-54-28-15,-6 54-1 0,1 0-28 16,-8 0-14-16,2 3-42 16,-3 18-21-16,-1 2 9 15,-5-2-5-15,2-6-26 0</inkml:trace>
          <inkml:trace contextRef="#ctx0" brushRef="#br0" timeOffset="14655.9505">3048 3784 74 0,'0'0'117'16,"0"0"-19"-16,0 0 60 15,0 0 7-15,0 0-35 16,3-132-71-16,2 95-23 15,2 0-27-15,4-3-9 16,1 6-1-16,-3 8-32 16,2 4 11-16,-2 7-4 15,-4 3-5-15,1 10 18 16,-6-3-3-16,0 5-13 0,0 0-9 16,0 0-6-16,2 5 44 15,2 18 8-15,4 5 24 16,0 12 21-16,2 6-24 15,-2 2-7-15,4 5 9 16,-4-1-30-16,4-3 5 16,0-8-6-16,-2-4-11 15,5-11 10-15,-3-6-5 16,-1-10 0-16,1-4-6 16,0-6-19-16,-2 0 19 15,5-6 12-15,0-12 1 16,2-10 7-16,3-8-8 0,0-3 0 15,0-8 0 1,0-2-11-16,-3-3 11 16,-2 3-19-16,-4 3 19 0,-2 12 16 15,-4 6 56-15,-2 10 12 16,-3 12-29-16,4 1-29 16,-4 5-15-16,0 0-11 15,3 0-33-15,5 0-13 16,4 16 5-16,2 5 31 15,2 4 9-15,6 4-22 16,-5 1 23-16,-4-1 0 16,2 5 0-16,-3-11 6 15,-7-5-6-15,1-2 1 0,-4-9 12 16,2-1-12 0,2-2-2-16,-1-4-5 0,7 0-3 15,5 0 9-15,6 0-14 16,2-4 11-16,5-12 3 15,-5 2-12-15,2-3 12 16,-7-4 0-16,-3 2 2 16,-9 7 7-16,-5-6 13 15,1 9 14-15,-4-8 14 16,0 4 5-16,0 8 23 16,0 0-11-16,0 5-30 15,0 0-32-15,0 0-5 16,0 0-32-16,0 0-26 15,0 8-7-15,17 12 43 16,3 4-14-16,0 6 6 0,0 2 28 16,-2 2-6-16,-8-12 8 15,0 2-2-15,-5-8-9 16,-5-3 10-16,0-8-17 16,0 2-53-16,-8-1-59 15,-9-1-185-15</inkml:trace>
          <inkml:trace contextRef="#ctx0" brushRef="#br0" timeOffset="15473.3891">4357 3145 489 0,'0'0'202'0,"0"0"-108"15,0 0 46-15,0 0 4 16,0 0-89-16,0 0-55 15,0 0-19-15,0 29-15 0,5 4 34 16,12 9-54-16,1 3 12 16,2-3 15-16,-3 3-6 15,0-4 21-15,-5-10 5 16,-1-1 7-16,-2-3 6 16,-3-1 1-16,-4-1-7 15,1-1 3-15,4-2 4 16,-2 0-5-16,7-4-2 15,1-5-1-15,7-8-11 16,4-1-25-16,-1-4 12 16,-3 0 4-16,0-4-7 15,-3-9 28-15,-2-5 0 16,0 3 7-16,-5-4 3 0,0-2-8 16,-2 1 9-1,-3-3 7-15,-1-3-8 0,-1-2 10 16,-3-4-7-16,2-7 7 15,-2-2 1-15,0-5-13 16,0-4 14-16,0-4-5 16,0-4-16-16,0 5 19 15,-9-2 2-15,-2 6-8 16,-3 13 12-16,2 11-3 16,4 6 15-16,0 14-14 15,4 0-23-15,1 5 7 16,3 0-8-16,0 0-26 15,0 0-31-15,7 0-28 16,13 0 66-16,0 0 13 16,2 0-12-16,1 0 18 0,-3 0-7 15,0 0 7-15,-3-6 6 16,3 1-6-16,0 0 11 16,-2 0 2-16,-1 2-12 15,0-2 21-15,1 3-22 16,-1-1 1-16,-2 3 2 15,-1 0-3-15,-6 0-9 16,-8 0-58-16,0 18-110 16,-14 5-43-16,-12-1-121 0</inkml:trace>
          <inkml:trace contextRef="#ctx0" brushRef="#br0" timeOffset="15947.0077">5282 2783 85 0,'0'0'506'16,"0"0"-506"-16,0 0 14 15,0 0 11-15,0 0 15 16,0 0-33-16,0 0 16 16,155 21-15-16,-134-6 10 15,-10 0 21-15,-8 4-14 0,-3 1 18 16,0 6 3-16,-11 5 48 16,-18 8-20-16,-3 5-22 15,3-5 3-15,7-3-40 16,10-8-15-16,9-6-13 15,3-4 5-15,0-5-13 16,0-6 20-16,3 1-18 16,14 0-4-16,0-8 17 15,6 0-9-15,3 0 15 16,0 0 1-16,2 0 0 16,-1 0 14-16,-4 0-15 15,-1 0-26-15,2-6 0 16,-1 1-45-16,-3-2-30 15,-5-6-23-15,-7 2-84 16,-8 6-154-16</inkml:trace>
        </inkml:traceGroup>
      </inkml:traceGroup>
    </inkml:traceGroup>
    <inkml:traceGroup>
      <inkml:annotationXML>
        <emma:emma xmlns:emma="http://www.w3.org/2003/04/emma" version="1.0">
          <emma:interpretation id="{DAACB998-CD4B-475F-B222-DD947BA22592}" emma:medium="tactile" emma:mode="ink">
            <msink:context xmlns:msink="http://schemas.microsoft.com/ink/2010/main" type="paragraph" rotatedBoundingBox="10088,17205 13375,16573 13543,17447 10255,180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172399C-EE55-4F29-B038-3B5C3BCC4CDE}" emma:medium="tactile" emma:mode="ink">
              <msink:context xmlns:msink="http://schemas.microsoft.com/ink/2010/main" type="inkBullet" rotatedBoundingBox="10111,17328 10994,17158 11138,17909 10255,18078"/>
            </emma:interpretation>
            <emma:one-of disjunction-type="recognition" id="oneOf6">
              <emma:interpretation id="interp30" emma:lang="en-US" emma:confidence="0">
                <emma:literal>↳</emma:literal>
              </emma:interpretation>
            </emma:one-of>
          </emma:emma>
        </inkml:annotationXML>
        <inkml:trace contextRef="#ctx0" brushRef="#br0" timeOffset="16308.7935">4389 4131 348 0,'0'0'138'0,"0"0"-37"0,0 0 68 16,0 0-19-16,0 0-72 15,0 0-36-15,0 0 0 16,80-34 3-16,-46 21 7 16,1 3-23-16,0-3 6 15,-2 2-28-15,-1 1-7 16,3 2 8-16,-1-1-8 16,-6 0 0-16,2 4 0 15,-8 5-39-15,-4 0-40 16,2 0-54-16,-6 0-70 15,-6 0-78-15</inkml:trace>
        <inkml:trace contextRef="#ctx0" brushRef="#br0" timeOffset="16697.0161">4551 4327 317 0,'0'0'69'16,"0"0"-34"-16,0 0 75 15,191-2-4-15,-131-1-2 16,-5 3-39-16,-10 0-13 0,-10 0 6 16,-9 5-15-16,-15 12-5 15,-4-5-16-15,-7-2 1 16,0 2 9-16,0 10 21 15,-15 1 22-15,-8 8-15 16,-3 3-27-16,3 0 22 16,6-1-41-16,9-2-13 15,4-2-2-15,4-6 2 16,4 5-1-16,24-10 2 16,6-1 0-16,9-5 15 15,9-12-17-15,5 0-20 16,7 0 20-16,-1-12-34 15,14-17-41-15,-13 0-119 16,-18 1-186-16</inkml:trace>
      </inkml:traceGroup>
      <inkml:traceGroup>
        <inkml:annotationXML>
          <emma:emma xmlns:emma="http://www.w3.org/2003/04/emma" version="1.0">
            <emma:interpretation id="{99079372-5CFA-478C-8EBD-C22579034F83}" emma:medium="tactile" emma:mode="ink">
              <msink:context xmlns:msink="http://schemas.microsoft.com/ink/2010/main" type="line" rotatedBoundingBox="11833,16870 13375,16573 13494,17195 11953,17492"/>
            </emma:interpretation>
          </emma:emma>
        </inkml:annotationXML>
        <inkml:traceGroup>
          <inkml:annotationXML>
            <emma:emma xmlns:emma="http://www.w3.org/2003/04/emma" version="1.0">
              <emma:interpretation id="{E55F8B75-2738-41E3-85B3-C95AF561975B}" emma:medium="tactile" emma:mode="ink">
                <msink:context xmlns:msink="http://schemas.microsoft.com/ink/2010/main" type="inkWord" rotatedBoundingBox="11833,16870 13375,16573 13494,17195 11953,17492"/>
              </emma:interpretation>
              <emma:one-of disjunction-type="recognition" id="oneOf7">
                <emma:interpretation id="interp31" emma:lang="en-US" emma:confidence="0">
                  <emma:literal>The</emma:literal>
                </emma:interpretation>
                <emma:interpretation id="interp32" emma:lang="en-US" emma:confidence="0">
                  <emma:literal>T he</emma:literal>
                </emma:interpretation>
                <emma:interpretation id="interp33" emma:lang="en-US" emma:confidence="0">
                  <emma:literal>T u</emma:literal>
                </emma:interpretation>
                <emma:interpretation id="interp34" emma:lang="en-US" emma:confidence="0">
                  <emma:literal>the</emma:literal>
                </emma:interpretation>
                <emma:interpretation id="interp35" emma:lang="en-US" emma:confidence="0">
                  <emma:literal>T we</emma:literal>
                </emma:interpretation>
              </emma:one-of>
            </emma:emma>
          </inkml:annotationXML>
          <inkml:trace contextRef="#ctx0" brushRef="#br0" timeOffset="17514.8164">6118 3710 666 0,'0'0'192'16,"0"0"-156"-16,0 0 9 16,0 0 50-16,0 0-65 15,0 0-22-15,0 0-7 16,167-110-1-16,-118 92 13 15,-6 9-11-15,-6 0 0 16,-2 4-2-16,-3 2-4 16,3 3-4-16,5 0-9 0,2 0-21 15,8 0-2 1,4 0-55-16,26 0-56 0,-13 0-90 16,-12-7-255-16</inkml:trace>
          <inkml:trace contextRef="#ctx0" brushRef="#br0" timeOffset="17228.9778">6426 3652 310 0,'0'0'269'0,"0"0"-119"16,0 0-13-16,0 0 55 0,0 0-18 16,0 0-108-16,0 0-57 15,0 0-9-15,0 10-20 16,0 16 19-16,0 8 1 16,3 12 0-16,6 6 0 15,-3 5-9-15,-4 1-2 16,1-2-8-16,-3-7-26 15,0-10 20-15,0-11-8 16,0-12-3 0,0-8-42-16,0-8-81 0,0-24-51 15,0-11-341-15</inkml:trace>
          <inkml:trace contextRef="#ctx0" brushRef="#br0" timeOffset="18153.4788">7223 3639 523 0,'0'0'163'0,"0"0"-134"0,0 0 78 15,0 0-4-15,0 0-76 16,0 140-20-16,0-104-7 16,12-2-1-16,2-1-17 15,-3-9 1-15,-2-9 16 16,-3-1 1-16,-6-9 0 15,0 2-1-15,0 3-5 16,0-2 6-16,0 3-1 16,0-1-25-16,0-5-28 0,0-3-63 15,2-2-31-15,13 0-26 16,13-7 37-16,9-22 91 16,10-12-53-16,5-3-14 15,-4-3 113-15,-1 6 0 16,-13 7 41-16,-8 4 60 15,-12 13 56-15,-11 5 61 16,-3 9 36-16,0 3-20 16,0 0-43-16,-17 0-94 15,-9 11-47-15,-6 10-19 16,-2 3-17-16,2 11-5 16,6-7-9-16,9 1-7 15,9-11 7-15,8-2-13 16,0-4 7-16,0 1 4 15,0-2-8-15,8-1 9 0,4 2-6 16,3-5 7 0,-5 0 8-16,2 3-8 0,6-5-9 15,-1 1-18-15,6-4-27 16,5 1-21-16,4-3-35 16,25 0-52-16,-8-11-78 15,-6-11-284-15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55:45.58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C85C9F-25BE-4D83-9100-9EC0A40D6E06}" emma:medium="tactile" emma:mode="ink">
          <msink:context xmlns:msink="http://schemas.microsoft.com/ink/2010/main" type="writingRegion" rotatedBoundingBox="18954,12795 19077,12795 19077,13027 18954,13027"/>
        </emma:interpretation>
      </emma:emma>
    </inkml:annotationXML>
    <inkml:traceGroup>
      <inkml:annotationXML>
        <emma:emma xmlns:emma="http://www.w3.org/2003/04/emma" version="1.0">
          <emma:interpretation id="{7B0E4817-3E16-4C9A-B2C3-3C5A7A052F06}" emma:medium="tactile" emma:mode="ink">
            <msink:context xmlns:msink="http://schemas.microsoft.com/ink/2010/main" type="paragraph" rotatedBoundingBox="18954,12795 19077,12795 19077,13027 18954,13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2A6793-462C-43CE-9DB5-8AD31D08D338}" emma:medium="tactile" emma:mode="ink">
              <msink:context xmlns:msink="http://schemas.microsoft.com/ink/2010/main" type="line" rotatedBoundingBox="18954,12795 19077,12795 19077,13027 18954,13027"/>
            </emma:interpretation>
          </emma:emma>
        </inkml:annotationXML>
        <inkml:traceGroup>
          <inkml:annotationXML>
            <emma:emma xmlns:emma="http://www.w3.org/2003/04/emma" version="1.0">
              <emma:interpretation id="{B6373DCD-C739-448E-8402-DE814A199C9C}" emma:medium="tactile" emma:mode="ink">
                <msink:context xmlns:msink="http://schemas.microsoft.com/ink/2010/main" type="inkWord" rotatedBoundingBox="18954,12795 19077,12795 19077,13027 18954,13027">
                  <msink:destinationLink direction="with" ref="{B106F44B-6470-44D1-BE63-5B89229C8FBE}"/>
                </msink:context>
              </emma:interpretation>
              <emma:one-of disjunction-type="recognition" id="oneOf0">
                <emma:interpretation id="interp0" emma:lang="en-US" emma:confidence="1">
                  <emma:literal>L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6</emma:literal>
                </emma:interpretation>
              </emma:one-of>
            </emma:emma>
          </inkml:annotationXML>
          <inkml:trace contextRef="#ctx0" brushRef="#br0">0 0 0,'0'27'172,"0"-13"-156,0-1-16,0 1 15,0 0-15,0-1 16,0 1-16,0 13 16,0-13-16,0 0 15,0-1-15,0 1 16,0-1-16,0 1 16,0 0 296,27-14-93,-13 0-219,0-14 15,-1 14 1,-13-14-16,14 1 16,27-1-16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8:50:36.2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8AFCA740-B282-4B24-916A-076775ED7DAE}" emma:medium="tactile" emma:mode="ink">
          <msink:context xmlns:msink="http://schemas.microsoft.com/ink/2010/main" type="inkDrawing" rotatedBoundingBox="23432,10850 24103,12122 23941,12207 23270,10935" semanticType="callout" shapeName="Other">
            <msink:sourceLink direction="with" ref="{581E598B-BE8D-45F0-B654-CB35E92926E4}"/>
          </msink:context>
        </emma:interpretation>
      </emma:emma>
    </inkml:annotationXML>
    <inkml:trace contextRef="#ctx0" brushRef="#br0">703 1135 0,'0'15'359,"0"0"-234,29-15-109,-14 0-16,-15 15 31,15 0 0,-15 15 32,0-15-47,0 0-16,15-15 15,0 15 1,-15 0-1,15-15-15,-15 14 16,15 1 15,15 15-15,-15-30 62,-15 15-15,15 0-17,-15 0 236,0 0-251,0 0-15,15 0 15,-15 15 0,0-15 0,0 0-15,15-15 15,-15 15-15,0 0-16,15-15 15,-15 15 79,0-1-94,0 1 31,0 15-15,15-30 0,-15 15-16,0 0 31,15-15-15,-15 15-16,0 0 15,29 0-15,-29 0 16,0 15-1,0-15 32,0 0-31,0 0 0,0 0 15,15-15-31,-15 15 15,0-1-15,15 16 16,-15-15 0,15-15-1,-15 15 1,0 0 78,0 0-94,0 0 15,0 0 1,0 15 62,15-30-62,-15 15-16,15 0 15,-15 0 1,15-15-16,-15 15 16,30 0 140,-15 0-141,0-1-15,0-14 32,-15 30-17,15-30-15,-15 15 16,15-15 125,-15 15-141,15-15 15,-15 15-15,29 0 16,-14 0-1,-15 0-15,15-15 16,0 30-16,0-30 141,0 15-63,0-15-63,-15 15-15,30-15 16,-15 15-16,0 0 16,-15 0-16,15-15 15,0 15-15,0-15 110,0 29-48,-15-14-46,0 0-16,0 0 31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55:52.61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06F44B-6470-44D1-BE63-5B89229C8FBE}" emma:medium="tactile" emma:mode="ink">
          <msink:context xmlns:msink="http://schemas.microsoft.com/ink/2010/main" type="inkDrawing" rotatedBoundingBox="21205,13117 21416,13192 21362,13344 21151,13269" semanticType="callout" shapeName="Other">
            <msink:sourceLink direction="with" ref="{B6373DCD-C739-448E-8402-DE814A199C9C}"/>
          </msink:context>
        </emma:interpretation>
      </emma:emma>
    </inkml:annotationXML>
    <inkml:trace contextRef="#ctx0" brushRef="#br0">0 9 0,'0'-13'359,"0"40"-328,13-27-15,-13 14-16,0-1 16,14 1-1,-14 0-15,14-1 16,-1 1-16,-13 13 16,0-13 218,14-14-218,0 14-16,13-14 15,-13 0-15,-1 0 16,1-14-16,0-13 15,-1 13-15,-13 0 16,14 1-16,-14-1 16,27 0-1,-27 1 1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7:08.35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D0EFB5-ACB6-4B0D-9D4D-2284BAC7AB2D}" emma:medium="tactile" emma:mode="ink">
          <msink:context xmlns:msink="http://schemas.microsoft.com/ink/2010/main" type="writingRegion" rotatedBoundingBox="23985,15257 31793,15927 31710,16895 23902,16226"/>
        </emma:interpretation>
      </emma:emma>
    </inkml:annotationXML>
    <inkml:traceGroup>
      <inkml:annotationXML>
        <emma:emma xmlns:emma="http://www.w3.org/2003/04/emma" version="1.0">
          <emma:interpretation id="{B523F130-C2DA-42BB-AB53-E1B155C9B8F4}" emma:medium="tactile" emma:mode="ink">
            <msink:context xmlns:msink="http://schemas.microsoft.com/ink/2010/main" type="paragraph" rotatedBoundingBox="23985,15257 31793,15927 31710,16895 23902,16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24827A-F736-4926-BE37-FB1673F6F674}" emma:medium="tactile" emma:mode="ink">
              <msink:context xmlns:msink="http://schemas.microsoft.com/ink/2010/main" type="line" rotatedBoundingBox="23985,15257 31793,15927 31710,16895 23902,16226"/>
            </emma:interpretation>
          </emma:emma>
        </inkml:annotationXML>
        <inkml:traceGroup>
          <inkml:annotationXML>
            <emma:emma xmlns:emma="http://www.w3.org/2003/04/emma" version="1.0">
              <emma:interpretation id="{01CA916A-C4CE-47F5-8EAF-948EC990C980}" emma:medium="tactile" emma:mode="ink">
                <msink:context xmlns:msink="http://schemas.microsoft.com/ink/2010/main" type="inkWord" rotatedBoundingBox="23972,15653 25551,15945 25450,16492 23871,16200">
                  <msink:destinationLink direction="with" ref="{6ABEA1CB-4531-493F-A153-040DD7F7F1A4}"/>
                </msink:context>
              </emma:interpretation>
              <emma:one-of disjunction-type="recognition" id="oneOf0">
                <emma:interpretation id="interp0" emma:lang="en-US" emma:confidence="0">
                  <emma:literal>rest</emma:literal>
                </emma:interpretation>
                <emma:interpretation id="interp1" emma:lang="en-US" emma:confidence="0">
                  <emma:literal>MH</emma:literal>
                </emma:interpretation>
                <emma:interpretation id="interp2" emma:lang="en-US" emma:confidence="0">
                  <emma:literal>nest</emma:literal>
                </emma:interpretation>
                <emma:interpretation id="interp3" emma:lang="en-US" emma:confidence="0">
                  <emma:literal>Met</emma:literal>
                </emma:interpretation>
                <emma:interpretation id="interp4" emma:lang="en-US" emma:confidence="0">
                  <emma:literal>vest</emma:literal>
                </emma:interpretation>
              </emma:one-of>
            </emma:emma>
          </inkml:annotationXML>
          <inkml:trace contextRef="#ctx0" brushRef="#br0">11189-16 339 0,'0'0'137'0,"0"0"-108"15,0 0 14-15,0 0 16 16,0 0-59-16,0 0-6 16,0 0-4-16,23 51 9 0,-11-20 1 15,-7 8 0 1,-5-3 11-16,0 8-1 0,0-11 16 16,0 2-13-16,0-4-1 15,0-10-3-15,0-3-9 16,0-6 0-16,0-6-25 15,0-4-8-15,0-2 20 16,0 0 0-16,3-8 1 16,6-21-19-16,2-4-16 15,4-8 23-15,-3-6 7 16,-4-2 17-16,-3-2 32 16,-1-4-6-16,-4 3 29 15,0 6-19-15,0-1-12 16,0 18 35-16,0 4-7 15,0 13-24-15,0 6-15 0,0 6-13 16,0 0-46-16,11 6-15 16,11 14 32-16,10 11 28 15,3 2-11-15,0 3-1 16,-7-2 13-16,-2 0-1 16,-8-3 1-16,-4-8 13 15,-6-3 0-15,-2-6 9 16,0-4-15-16,0-5-7 15,2-5 13-15,13 0 0 16,7 0 15-16,12-22-9 16,9-7-19-16,3-7-22 15,-4 2 2-15,-6 5-2 16,-12 8 22 0,-12 6 0-16,-12 10 17 15,-6 5 30-15,0 0-3 0,-12 8 10 0,-14 16-12 16,-5 9-8-16,4 3-3 15,5 5-31 1,11 3-7-16,7-5-36 0,4 2-50 16,24 1-32-16,9-9-90 15,5-9-198-15</inkml:trace>
          <inkml:trace contextRef="#ctx0" brushRef="#br0" timeOffset="288.8386">12342-10 677 0,'0'0'84'0,"0"0"-75"15,0 0 9-15,0 0-3 16,0 0-15-16,0 0-37 15,0 0-15-15,-40 132-19 16,42-85-13-16,13-2-6 16,-7-6 19-16,-1-3 15 15,-7-12 43-15,0-2 13 0,0-10 0 16,-20 5 0 0,-20 6-37-16,2-9-50 0,4 1-36 0</inkml:trace>
          <inkml:trace contextRef="#ctx0" brushRef="#br0" timeOffset="941.7029">12359 392 681 0,'0'0'115'0,"0"0"-89"15,0 0 19-15,0 0 40 16,0 0-85-16,0 0-13 16,0 0-20-16,179-33-64 15,-119 28-20-15,-8 5 22 16,-7 0-55-16,-13 0-38 15,-15 0-71-15</inkml:trace>
          <inkml:trace contextRef="#ctx0" brushRef="#br0" timeOffset="694.6523">12500 12 61 0,'0'0'62'16,"0"0"-10"-16,0 0 10 16,0 0 1-16,0 0-5 15,0 0 21-15,0 0 22 16,11 20-13-16,-4 7-21 15,-2-5-34-15,4 10 0 16,2 1-17-16,4 2-15 16,2 1 7-16,0-3-8 15,3 1 0-15,0-4 0 16,-2 2 6-16,-4-7-6 16,-6-4 0-16,2-3-1 15,-5-7 1-15,-2-6 0 0,-1 3 0 16,1-8-20-16,12 0-58 15,-1 0-23-15,1 0-105 16</inkml:trace>
        </inkml:traceGroup>
        <inkml:traceGroup>
          <inkml:annotationXML>
            <emma:emma xmlns:emma="http://www.w3.org/2003/04/emma" version="1.0">
              <emma:interpretation id="{DD50C966-6D42-49EE-A9AE-6F8DBD0665A8}" emma:medium="tactile" emma:mode="ink">
                <msink:context xmlns:msink="http://schemas.microsoft.com/ink/2010/main" type="inkWord" rotatedBoundingBox="25844,15904 26924,16028 26878,16429 25797,16305">
                  <msink:destinationLink direction="with" ref="{6ABEA1CB-4531-493F-A153-040DD7F7F1A4}"/>
                </msink:context>
              </emma:interpretation>
              <emma:one-of disjunction-type="recognition" id="oneOf1">
                <emma:interpretation id="interp5" emma:lang="en-US" emma:confidence="0">
                  <emma:literal>CK</emma:literal>
                </emma:interpretation>
                <emma:interpretation id="interp6" emma:lang="en-US" emma:confidence="0">
                  <emma:literal>CF</emma:literal>
                </emma:interpretation>
                <emma:interpretation id="interp7" emma:lang="en-US" emma:confidence="0">
                  <emma:literal>ck</emma:literal>
                </emma:interpretation>
                <emma:interpretation id="interp8" emma:lang="en-US" emma:confidence="0">
                  <emma:literal>cat</emma:literal>
                </emma:interpretation>
                <emma:interpretation id="interp9" emma:lang="en-US" emma:confidence="0">
                  <emma:literal>ok</emma:literal>
                </emma:interpretation>
              </emma:one-of>
            </emma:emma>
          </inkml:annotationXML>
          <inkml:trace contextRef="#ctx0" brushRef="#br0" timeOffset="1348.3233">13230 149 514 0,'0'0'76'0,"0"0"-53"15,0 0 75-15,0 0-27 16,0 0-52-16,0 0-19 16,0 0-3-16,-40-56-16 15,37 56-18-15,0 0-4 16,-2 0 41-16,-4 5 13 15,-6 7 42-15,2 0 25 16,-2 5-5-16,-2 1-10 16,2 1-22-16,3 1-36 0,7 1 8 15,2-1-15-15,3 3-8 16,0 1 7-16,0 5-16 16,15-7 9-16,5 7-13 15,2-6-21-15,5 0 18 16,-2-7-15-16,1-3-4 15,3-2 21-15,6-9-46 16,7-2-39-16,33-2-76 16,-8-19-36-16,-7-6-33 0</inkml:trace>
          <inkml:trace contextRef="#ctx0" brushRef="#br0" timeOffset="1591.439">13782 209 358 0,'0'0'194'15,"0"0"-83"-15,0 0 58 16,0 0 19-16,0 0-68 16,0 0-60-16,0 0-60 15,0-33-10-15,0 33-43 16,-3 20-40-16,-2 9 69 16,0 6-31-16,-5 4-16 15,2 0 39-15,-6 0 12 16,-1 0 1-16,0-11 18 15,-2-4-9-15,0-7 9 16,-1-17-59-16,8 0-114 16,4 0-178-16</inkml:trace>
          <inkml:trace contextRef="#ctx0" brushRef="#br0" timeOffset="1836.3298">13817 110 620 0,'0'0'155'0,"0"0"-100"16,0 0 70-16,0 0-29 15,0 0-84-15,0 0-12 16,0 0-3-16,-18 71-6 16,41-49-17-16,9 2-13 15,3-3-24-15,2-4-20 16,0 2-15-16,-2-7 2 0,-10 6 2 15,-7-2-3 1,-6 5-30-16,-10-6 10 0,-2-1-41 0</inkml:trace>
          <inkml:trace contextRef="#ctx0" brushRef="#br0" timeOffset="2058.9039">13857 447 537 0,'0'0'264'15,"0"0"-228"-15,0 0 19 0,0 0 72 16,0 0-85-16,0 0-42 16,0 0-28-16,133-29-53 15,-82 21-43-15,-2 3-62 16,-12 5-16-16,-14 0-62 0</inkml:trace>
        </inkml:traceGroup>
        <inkml:traceGroup>
          <inkml:annotationXML>
            <emma:emma xmlns:emma="http://www.w3.org/2003/04/emma" version="1.0">
              <emma:interpretation id="{89AC5673-8A96-41F4-9984-1D7C52266DEC}" emma:medium="tactile" emma:mode="ink">
                <msink:context xmlns:msink="http://schemas.microsoft.com/ink/2010/main" type="inkWord" rotatedBoundingBox="27735,15579 28222,15621 28139,16589 27652,16547"/>
              </emma:interpretation>
              <emma:one-of disjunction-type="recognition" id="oneOf2">
                <emma:interpretation id="interp10" emma:lang="en-US" emma:confidence="0">
                  <emma:literal>on</emma:literal>
                </emma:interpretation>
                <emma:interpretation id="interp11" emma:lang="en-US" emma:confidence="0">
                  <emma:literal>oh</emma:literal>
                </emma:interpretation>
                <emma:interpretation id="interp12" emma:lang="en-US" emma:confidence="0">
                  <emma:literal>un</emma:literal>
                </emma:interpretation>
                <emma:interpretation id="interp13" emma:lang="en-US" emma:confidence="0">
                  <emma:literal>of,</emma:literal>
                </emma:interpretation>
                <emma:interpretation id="interp14" emma:lang="en-US" emma:confidence="0">
                  <emma:literal>u',</emma:literal>
                </emma:interpretation>
              </emma:one-of>
            </emma:emma>
          </inkml:annotationXML>
          <inkml:trace contextRef="#ctx0" brushRef="#br0" timeOffset="3383.574">14950 218 227 0,'0'0'138'0,"0"0"-86"0,0 0 62 15,0 0-10-15,0 0-64 16,0 0 1-16,0 0-18 15,0-8-12-15,0 8 0 16,0 0-9-16,0 0 19 16,0 0-13-16,0 0-8 15,0 0 2-15,0 0-2 0,0 0 0 16,0 17 0 0,-7 9 22-16,5 5-3 0,-1 8-14 15,0 4-4-15,3 7-1 16,0 2 0-16,3-6-17 15,14-5-8-15,6-2-7 16,0-11 18-16,1-7-1 16,-2-1-5-16,-4-11 14 15,-1 1-5-15,-3-5 9 16,-2-5 0-16,5 0-12 16,0 0 12-16,9-5-8 15,3-20-9-15,6-6 8 16,2-6-1-16,-5 1-2 15,-4-1 12-15,-5 6 2 16,-9 2 13-16,-4 2-3 0,-8 3 30 16,-2 6 18-16,0 0 3 15,0 8-1-15,-12-8-18 16,-2 5-24-16,3-1 8 16,-1 5-18-16,4-2-8 15,1 1 0-15,5-2-14 16,2 0-12-16,0 2 9 15,0-1 0-15,0 4 17 32,-3-3 0-32,3 5 0 0,-3 2 18 0,3-1-5 15,0 4 6-15,0 0-19 16,0 0-3-16,0 0 2 16,0 0-15-16,0 0-1 0,0 0 16 15,0 0-20 1,0-1 15-16,0 1 5 0,0 0 2 15,0 0 22-15,0 0 6 16,0 0 3-16,0 0 3 16,0 0-27-16,0 0-8 15,0 0 0-15,0 0-25 16,0 0 12-16,0 0-10 16,0 0 5-16,0 0 17 15,0 0-9-15,0 0 10 16,0 0 2-16,0 0 5 15,0 0 22-15,0 0-2 16,0 0-4-16,0 0-11 16,0 0-12-16,0 0-7 0,0 0-21 15,0 0-58-15,0 0-75 16,3 0-51-16,5 0-95 0</inkml:trace>
          <inkml:trace contextRef="#ctx0" brushRef="#br0" timeOffset="4200.1069">15010-296 18 0,'0'0'64'0,"0"0"-17"15,0 0 36-15,0 0 15 16,0 0-20-16,0 0 28 16,0 0-47-16,25 103-48 15,-22-66-9-15,4 1 7 16,-5 4-8-16,-2 5 11 0,0-6-10 16,0 0-2-16,0-1 10 15,0-7-3-15,0 3-6 16,-2-10 6-16,-5 4-7 15,-6 7-29-15,1-3-118 16,0-18-127-16</inkml:trace>
          <inkml:trace contextRef="#ctx0" brushRef="#br0" timeOffset="4812.277">15080 162 15 0,'0'0'52'0,"0"0"14"16,0 0-4-16,0 0-12 15,0 0 8-15,157 15-7 16,-137-7-7-16,3 0 4 16,1 2-29-16,1 1-3 15,-2 2-3-15,1-1 1 16,-8 2 2-16,-4 1-15 15,-3 1 5-15,-6 2 35 0,-3 3-6 16,0-3-2-16,0 0-11 16,0-3-16-16,0 0 2 15,0-2-7-15,0 1 0 16,0-1 7-16,0-3-7 16,0 3 0-16,0-3 5 15,-7 3-6-15,-1 2-15 16,-12 9-37-16,0-8-92 15,3-3-150-15</inkml:trace>
        </inkml:traceGroup>
        <inkml:traceGroup>
          <inkml:annotationXML>
            <emma:emma xmlns:emma="http://www.w3.org/2003/04/emma" version="1.0">
              <emma:interpretation id="{AC589677-5328-4942-89F1-9ECE1BAA0F79}" emma:medium="tactile" emma:mode="ink">
                <msink:context xmlns:msink="http://schemas.microsoft.com/ink/2010/main" type="inkWord" rotatedBoundingBox="28612,15956 29601,15971 29591,16623 28602,16609"/>
              </emma:interpretation>
              <emma:one-of disjunction-type="recognition" id="oneOf3">
                <emma:interpretation id="interp15" emma:lang="en-US" emma:confidence="1">
                  <emma:literal>03</emma:literal>
                </emma:interpretation>
                <emma:interpretation id="interp16" emma:lang="en-US" emma:confidence="0">
                  <emma:literal>0}</emma:literal>
                </emma:interpretation>
                <emma:interpretation id="interp17" emma:lang="en-US" emma:confidence="0">
                  <emma:literal>03}</emma:literal>
                </emma:interpretation>
                <emma:interpretation id="interp18" emma:lang="en-US" emma:confidence="0">
                  <emma:literal>033</emma:literal>
                </emma:interpretation>
                <emma:interpretation id="interp19" emma:lang="en-US" emma:confidence="0">
                  <emma:literal>o}</emma:literal>
                </emma:interpretation>
              </emma:one-of>
            </emma:emma>
          </inkml:annotationXML>
          <inkml:trace contextRef="#ctx0" brushRef="#br0" timeOffset="5454.7639">15950 260 307 0,'0'0'151'0,"0"0"-123"16,0 0-17 0,0 0 47-16,0 0-32 0,0 0-26 15,0 0-9-15,-29 24-2 16,18 5 11-16,-1 1 5 16,0 4 2-16,2-1 34 15,3 1-1-15,2-8-21 16,5 1 10-16,-3-8-23 15,3 3 4-15,0-7 2 16,0 0-12-16,0-2 0 16,17 0-1-16,6-5-9 15,6-5 10-15,11-3-13 0,3 0 7 16,6 0-4 0,-6 0-24-16,-6-8 21 0,-5-4-6 15,-6-5 19-15,-6-1-2 16,-6-6 8-16,-4-1 14 15,-5-3 11-15,-5-6 2 16,0-8 16-16,0 4 2 16,-9-8-18-16,-11 1 29 15,-6 9-22-15,1 0-19 16,-4 13-10-16,-1 7 1 16,2 8 5-16,2 8-17 15,3 0-13-15,0 20 12 16,6 12-26-16,5 6-33 15,7 7-25-15,5 6-56 16,0-4-21-16,0-13-160 0</inkml:trace>
          <inkml:trace contextRef="#ctx0" brushRef="#br0" timeOffset="6062.4313">16588 113 80 0,'0'0'90'0,"0"0"-75"15,0 0-2-15,0 0-3 16,156-20-9-16,-128 20-1 16,-5 2-4-16,-9 13 4 15,-11-4 17-15,-3 2 40 16,0-1 49-16,0 4 13 16,-3-1-20-16,-11 4-19 15,3-1-33-15,2 0-9 16,3 0-29-16,4 4-9 15,2-3 0-15,0 3-1 16,0 0 1-16,14 2 0 16,0-6 0-16,0-1 0 15,-2-1 0-15,-4-8 1 0,-1 3 0 16,-2-1-1-16,-2-5 0 16,0 7 2-16,-1 0-2 15,-2 5 0-15,0 2 1 16,0 7 0-16,0-1 14 15,0 9-14-15,-2-5 7 16,-6-6-7-16,-2-1 0 16,-3-3 18-16,-8-1 21 15,-2-1-8-15,-5-5 16 16,-1-2-29-16,1-5-9 16,4-5 16-16,6 0-12 15,8-5-14-15,0-17-17 16,10-2-47-16,0-18-54 0,24 9-151 15,4 4-47-15</inkml:trace>
        </inkml:traceGroup>
        <inkml:traceGroup>
          <inkml:annotationXML>
            <emma:emma xmlns:emma="http://www.w3.org/2003/04/emma" version="1.0">
              <emma:interpretation id="{5215DE00-C7B5-499E-9478-BC44C67377C3}" emma:medium="tactile" emma:mode="ink">
                <msink:context xmlns:msink="http://schemas.microsoft.com/ink/2010/main" type="inkWord" rotatedBoundingBox="29946,16112 31772,16358 31724,16720 29897,16475"/>
              </emma:interpretation>
              <emma:one-of disjunction-type="recognition" id="oneOf4">
                <emma:interpretation id="interp20" emma:lang="en-US" emma:confidence="0">
                  <emma:literal>union</emma:literal>
                </emma:interpretation>
                <emma:interpretation id="interp21" emma:lang="en-US" emma:confidence="0">
                  <emma:literal>axon</emma:literal>
                </emma:interpretation>
                <emma:interpretation id="interp22" emma:lang="en-US" emma:confidence="0">
                  <emma:literal>upon</emma:literal>
                </emma:interpretation>
                <emma:interpretation id="interp23" emma:lang="en-US" emma:confidence="0">
                  <emma:literal>axol</emma:literal>
                </emma:interpretation>
                <emma:interpretation id="interp24" emma:lang="en-US" emma:confidence="0">
                  <emma:literal>uroo</emma:literal>
                </emma:interpretation>
              </emma:one-of>
            </emma:emma>
          </inkml:annotationXML>
          <inkml:trace contextRef="#ctx0" brushRef="#br0" timeOffset="6548.2109">17269 284 487 0,'0'0'166'0,"0"0"-39"15,0 0 68-15,0 0-7 16,0 0-78-16,0 0-78 16,0 0-32-16,-65-36-20 0,58 61 11 15,2 7-24 1,5 6-35-16,0 6 14 16,17-5 7-16,11-3 21 0,4-1 17 15,-2-10 9-15,-5-2 1 16,-2-7 0-16,-9-6 1 15,-4-5 8-15,-5-2-10 16,3-3 0-16,1 0 1 16,6 0 10-16,8-13 2 15,2-15-13-15,7-3-14 16,-7 2-2-16,-1 3 5 16,-10 8 11-16,-5 5 6 15,-6 8 21-15,-3 5 22 16,0 0-18-16,0 0 1 15,0 0-9-15,0 0-23 0,0 2-9 16,-6 14 8-16,0 7-12 16,3 0 12-16,3 4-22 15,0-4-7-15,0-3 8 16,7-4-19-16,6-1 5 16,2-2-17-16,-1-5-14 15,1 2 12-15,5-10-43 16,0 0-160-16</inkml:trace>
          <inkml:trace contextRef="#ctx0" brushRef="#br0" timeOffset="6817.0539">18120 359 684 0,'0'0'144'0,"0"0"-103"16,0 0 27-16,0 0-1 16,0 0-67-16,0 0-21 15,0 0 14-15,-48 103-7 16,36-58 2-16,0 1-2 16,4-5-2-16,-1-8 6 15,-2-3-2-15,2-12 12 16,-5-6-10-16,-10-6-30 0,4-6-67 15,0 0-203-15</inkml:trace>
          <inkml:trace contextRef="#ctx0" brushRef="#br0" timeOffset="7045.9232">18100 444 738 0,'0'0'143'0,"0"0"-105"16,0 0 83-16,0 0-50 16,0 0-61-16,0 0-10 15,0 0-66-15,0 49-9 0,15-33 18 16,10 0-9 0,5 2-21-16,-2-8-64 0,1 5 3 15,3 6-2-15,-7-10-14 16,-7 1 7-16</inkml:trace>
          <inkml:trace contextRef="#ctx0" brushRef="#br0" timeOffset="7416.7124">18460 566 142 0,'0'0'336'0,"0"0"-121"16,0 0 7-16,0 0 18 16,0 0-75-16,0 0-36 15,0 0-58-15,-29-40-59 0,17 40-12 16,1 17-9-1,-1 6-14-15,10 8-26 0,2 2-72 16,0 0 13-16,22 2 38 16,20-7-15-16,3 1 13 15,0-9 47-15,-1-4 25 16,-12-11 0-16,-9-3 0 16,-12-2 40-16,-2 0 40 15,-6-2 30-15,-1-21-38 16,-2-6-12-16,0 2-23 15,0-13-7-15,0 6-29 16,0 3-1-16,0-2 0 16,0 7-9-16,0 3 8 15,0 7-14-15,-5 3-1 16,2 9 4-16,-3 0-17 0,0 4-19 16,-2 0-31-1,-6 16-38-15,-1 5-5 0,3-1-214 0</inkml:trace>
          <inkml:trace contextRef="#ctx0" brushRef="#br0" timeOffset="7612.525">18859 561 939 0,'0'0'198'15,"0"0"-136"-15,0 0 125 16,0 0-16-16,0 0-140 15,0 0-31-15,0 0-2 16,7 61 1-16,1-26-59 16,4 3-33-16,22 11-92 0,-3-7-87 15,1-14-75-15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7:26.61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4114D5-15CC-47B5-B709-8EF850E31DF1}" emma:medium="tactile" emma:mode="ink">
          <msink:context xmlns:msink="http://schemas.microsoft.com/ink/2010/main" type="writingRegion" rotatedBoundingBox="19760,16841 20358,16841 20358,18362 19760,18362"/>
        </emma:interpretation>
      </emma:emma>
    </inkml:annotationXML>
    <inkml:traceGroup>
      <inkml:annotationXML>
        <emma:emma xmlns:emma="http://www.w3.org/2003/04/emma" version="1.0">
          <emma:interpretation id="{5111A5AC-997D-49B9-A6F9-F47525275634}" emma:medium="tactile" emma:mode="ink">
            <msink:context xmlns:msink="http://schemas.microsoft.com/ink/2010/main" type="paragraph" rotatedBoundingBox="19760,16841 20358,16841 20358,18362 19760,18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0E84D5-F362-4CC5-95D7-B89F5948C168}" emma:medium="tactile" emma:mode="ink">
              <msink:context xmlns:msink="http://schemas.microsoft.com/ink/2010/main" type="line" rotatedBoundingBox="19760,16841 20358,16841 20358,18362 19760,18362"/>
            </emma:interpretation>
          </emma:emma>
        </inkml:annotationXML>
        <inkml:traceGroup>
          <inkml:annotationXML>
            <emma:emma xmlns:emma="http://www.w3.org/2003/04/emma" version="1.0">
              <emma:interpretation id="{A7773F89-95CB-47AD-8315-502689C636C4}" emma:medium="tactile" emma:mode="ink">
                <msink:context xmlns:msink="http://schemas.microsoft.com/ink/2010/main" type="inkWord" rotatedBoundingBox="19759,18355 19818,16830 20394,16852 20334,18378"/>
              </emma:interpretation>
              <emma:one-of disjunction-type="recognition" id="oneOf0">
                <emma:interpretation id="interp0" emma:lang="en-US" emma:confidence="0">
                  <emma:literal>}</emma:literal>
                </emma:interpretation>
                <emma:interpretation id="interp1" emma:lang="en-US" emma:confidence="0">
                  <emma:literal>b</emma:literal>
                </emma:interpretation>
                <emma:interpretation id="interp2" emma:lang="en-US" emma:confidence="0">
                  <emma:literal>3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]</emma:literal>
                </emma:interpretation>
              </emma:one-of>
            </emma:emma>
          </inkml:annotationXML>
          <inkml:trace contextRef="#ctx0" brushRef="#br0">7250 969 100 0,'0'0'85'16,"0"0"-33"-16,0 0 10 15,0 0-48-15,0 0-14 16,0-5 0-16,0 5 0 16,6 0 39-16,0 0 39 15,-6 0 13-15,2 0 11 16,-2 0-32-16,0 0 2 16,0 0-17-16,0 0-13 15,0 0 8-15,0 0-41 16,7 0-9-16,4 0-32 15,9 0-24-15,4 0 30 16,1 0-33-16,0 11-9 16,-1-2 49-16,-1 7-3 0,-6 5 22 15,-2-3 0-15,-4 5 0 16,-6 4 14-16,2-3 2 16,-7 11-16-16,3-7 23 15,-3 5-13-15,0 9-8 16,2 0 7-16,-2 3-8 15,0 5-1-15,0-4 0 16,0 1 1-16,0-6 9 16,-12-4-10-16,-1-3 1 15,-7 0 19-15,0-7-3 16,-7 3 8-16,2 0 2 16,1-2-9-16,8 7 6 0,1-7-23 15,8 1 0-15,7 1-1 16,0-1-2-16,0-1 2 15,7-1-11-15,10-3-5 16,3 0 15-16,-2-3-27 16,-5-13-8-16,-1-3 13 15,-3 0-14-15,-1-5 11 16,4 0 8-16,-1 0 7 16,6-15 2-16,1-3-12 15,5 0-13-15,1 0-26 16,1-3-24-16,0 2 26 15,-1 9 27-15,-6 3 6 16,-10 1 25-16,-8 6 11 0,0 0 51 16,0 0-4-16,0 0-38 15,-3 18 36-15,-12 6 6 16,1 10-27-16,3-6 0 16,2 8-27-16,3-2-7 15,6-1-1-15,0 1-7 16,0-3-4-16,0 3 3 15,-2-11 3-15,-4 5 5 16,-8-4 13-16,-9 4 36 16,-12 1 34-16,-9-1 1 15,-4 1-3-15,-4-6-4 16,3 0-12-16,6-5 14 16,14-8-40-16,9-2-8 15,9-3-2-15,7-5-29 16,4 0 0-16,0 0-1 0,0 0-22 15,0 0 7-15,0 0-13 16,0 0 3-16,0 0 12 16,0 0-11-16,-11-6-56 15,-6-6-27-15,-6 7-15 16,-21 5-16-16,10 0-61 16,3 5-99-16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7:27.2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5685EC-BCA6-4AFE-8417-90414EBD3369}" emma:medium="tactile" emma:mode="ink">
          <msink:context xmlns:msink="http://schemas.microsoft.com/ink/2010/main" type="writingRegion" rotatedBoundingBox="20821,17370 24409,17766 24343,18371 20754,17975"/>
        </emma:interpretation>
      </emma:emma>
    </inkml:annotationXML>
    <inkml:traceGroup>
      <inkml:annotationXML>
        <emma:emma xmlns:emma="http://www.w3.org/2003/04/emma" version="1.0">
          <emma:interpretation id="{E389783E-20E6-48D8-96BA-2769C52DA01A}" emma:medium="tactile" emma:mode="ink">
            <msink:context xmlns:msink="http://schemas.microsoft.com/ink/2010/main" type="paragraph" rotatedBoundingBox="20821,17370 24409,17766 24343,18371 20754,17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64FD73-5AD6-4F3E-8934-115339A0CB1E}" emma:medium="tactile" emma:mode="ink">
              <msink:context xmlns:msink="http://schemas.microsoft.com/ink/2010/main" type="line" rotatedBoundingBox="20821,17370 24409,17766 24343,18371 20754,17975"/>
            </emma:interpretation>
          </emma:emma>
        </inkml:annotationXML>
        <inkml:traceGroup>
          <inkml:annotationXML>
            <emma:emma xmlns:emma="http://www.w3.org/2003/04/emma" version="1.0">
              <emma:interpretation id="{F990D00E-DF4B-4A1A-A008-FCDB70A18C52}" emma:medium="tactile" emma:mode="ink">
                <msink:context xmlns:msink="http://schemas.microsoft.com/ink/2010/main" type="inkWord" rotatedBoundingBox="20798,17578 21231,17626 21198,17920 20766,17872"/>
              </emma:interpretation>
              <emma:one-of disjunction-type="recognition" id="oneOf0">
                <emma:interpretation id="interp0" emma:lang="en-US" emma:confidence="0">
                  <emma:literal>=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_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8061 1966 312 0,'0'0'104'15,"0"0"9"-15,0 0 32 16,0 0-7-16,0 0-4 16,0 0-56-16,0 0-48 15,-34-24-21-15,34 24-9 0,0 0-19 16,0 0-17-16,11 0 11 16,9 0 23-16,0 13 1 15,4-1 1-15,1 5 0 16,1-7-26-16,3 3-7 15,3-3-18-15,3-10-15 16,-2 0 15-16,8 0-21 16,-3 0-9-16,-1-5-4 15,-9-11-22-15,-5 4-14 16,-11-1-1-16,-10 2-33 0</inkml:trace>
          <inkml:trace contextRef="#ctx0" brushRef="#br0" timeOffset="280.784">8061 1769 466 0,'0'0'115'0,"0"0"-115"15,0 0-33-15,0 0 33 16,0 0 6-16,0 0-6 16,181 8-6-16,-126-8-58 15,-6 0 11-15,-12 0 3 0,-9 0-11 16,-4 0 34-16,-10 0 6 16,-8-6 7-16,-3-6-8 15,-3-1-162-15</inkml:trace>
        </inkml:traceGroup>
        <inkml:traceGroup>
          <inkml:annotationXML>
            <emma:emma xmlns:emma="http://www.w3.org/2003/04/emma" version="1.0">
              <emma:interpretation id="{CC7542FF-0D87-4874-9451-B1B5831171FC}" emma:medium="tactile" emma:mode="ink">
                <msink:context xmlns:msink="http://schemas.microsoft.com/ink/2010/main" type="inkWord" rotatedBoundingBox="21839,17360 22916,17695 22742,18256 21665,17922"/>
              </emma:interpretation>
              <emma:one-of disjunction-type="recognition" id="oneOf1">
                <emma:interpretation id="interp5" emma:lang="en-US" emma:confidence="0">
                  <emma:literal>OA</emma:literal>
                </emma:interpretation>
                <emma:interpretation id="interp6" emma:lang="en-US" emma:confidence="0">
                  <emma:literal>On</emma:literal>
                </emma:interpretation>
                <emma:interpretation id="interp7" emma:lang="en-US" emma:confidence="0">
                  <emma:literal>on</emma:literal>
                </emma:interpretation>
                <emma:interpretation id="interp8" emma:lang="en-US" emma:confidence="0">
                  <emma:literal>Or</emma:literal>
                </emma:interpretation>
                <emma:interpretation id="interp9" emma:lang="en-US" emma:confidence="0">
                  <emma:literal>OAA</emma:literal>
                </emma:interpretation>
              </emma:one-of>
            </emma:emma>
          </inkml:annotationXML>
          <inkml:trace contextRef="#ctx0" brushRef="#br0" timeOffset="2183.5324">9220 1701 25 0,'0'0'225'0,"0"0"-117"15,0 0 7-15,0 0 4 16,0 0-30-16,0 0-7 16,0 0-18-16,-35-35-16 0,24 35-30 15,2 0-18-15,1 0 22 16,-1 0-22-16,-2 0 1 15,-1 2 15-15,-3 8-6 16,1 3 6-16,3 4 0 16,-4 0-15-16,-2-1 14 15,0 7-15-15,-1 2 1 16,-2 4 11-16,5 5-12 16,2-1 0-16,6-2 0 15,7 1-16-15,0-1 14 16,0-3-22-16,24 0-9 15,5-4 14-15,3-6-13 16,5-3 15-16,0-3 7 0,3 0 2 16,-2-12 7-1,-4 0 1-15,-2 0 0 0,-6 0 0 16,-1 0 6-16,-1-12-3 16,-4 0 10-16,-3-10-13 15,3-13 17-15,-2-1-11 16,-1-3-4-16,-6-5 15 15,1 1-11-15,-10 4 5 16,-2-6-2-16,0 10-9 16,0-5 28-16,-8 15-1 15,-16-1 14-15,2 13 14 16,-6 0-41-16,-2 13-13 16,-2 0-1-16,4 0-19 15,4 17-12-15,8 13-62 0,10 0-54 16,6 20-37-1,0-13-6-15,6-4-175 0</inkml:trace>
          <inkml:trace contextRef="#ctx0" brushRef="#br0" timeOffset="2757.7641">9685 2110 55 0</inkml:trace>
          <inkml:trace contextRef="#ctx0" brushRef="#br0" timeOffset="3069.5865">9685 2110 55 0,'204'-177'134'0,"-204"165"-49"0,0 0 29 0,4-12 10 16,-1 1-37-16,2-1-51 15,0 2 7-15,5-5 24 16,-8 9 2-16,1 6 25 16,0 0-18-16,-1 11 7 15,-2-3-33-15,0 4-42 16,0 0-8-16,0 0-3 16,4 4-32-16,4 14 22 15,2 7-1-15,3 9 14 16,2 7-1-16,-1 4-1 0,1-4 1 15,-7 3 1 1,1-13 0-16,-6 3 3 0,-3-11-2 16,0-5-2-16,0 3 1 15,0-8-3-15,0 4 3 16,0-1 0-16,0 2 0 16,0-4-2-16,0 1-64 15,0-5-17-15,3 3 5 16,-1-8-4-16,1 3 7 15,-3 2-40-15,0-4-66 16,-5-6-175-16</inkml:trace>
          <inkml:trace contextRef="#ctx0" brushRef="#br0" timeOffset="2571.793">9685 2110 416 0,'0'0'199'16,"0"0"-153"-16,0 0 12 15,0 0 33-15,0 0-65 16,0 0-26-16,0 0-32 16,7 41 27-16,1-19-6 15,-3 1 7-15,2-5-2 16,-5-5-1-16,-2 2-9 16,0-7 3-16,0 2 3 15,0-4 10-15,0-1-1 0,-5 0-13 16,-4 3-8-1,3-8-11-15,1 0-74 0,5 0-161 0</inkml:trace>
        </inkml:traceGroup>
        <inkml:traceGroup>
          <inkml:annotationXML>
            <emma:emma xmlns:emma="http://www.w3.org/2003/04/emma" version="1.0">
              <emma:interpretation id="{8F90BF01-2E84-4411-9E57-ABEE74FFA3C7}" emma:medium="tactile" emma:mode="ink">
                <msink:context xmlns:msink="http://schemas.microsoft.com/ink/2010/main" type="inkWord" rotatedBoundingBox="23209,17645 24388,17964 24280,18359 23102,18041"/>
              </emma:interpretation>
              <emma:one-of disjunction-type="recognition" id="oneOf2">
                <emma:interpretation id="interp10" emma:lang="en-US" emma:confidence="0">
                  <emma:literal>me</emma:literal>
                </emma:interpretation>
                <emma:interpretation id="interp11" emma:lang="en-US" emma:confidence="0">
                  <emma:literal>mr</emma:literal>
                </emma:interpretation>
                <emma:interpretation id="interp12" emma:lang="en-US" emma:confidence="0">
                  <emma:literal>man</emma:literal>
                </emma:interpretation>
                <emma:interpretation id="interp13" emma:lang="en-US" emma:confidence="0">
                  <emma:literal>men</emma:literal>
                </emma:interpretation>
                <emma:interpretation id="interp14" emma:lang="en-US" emma:confidence="0">
                  <emma:literal>m,</emma:literal>
                </emma:interpretation>
              </emma:one-of>
            </emma:emma>
          </inkml:annotationXML>
          <inkml:trace contextRef="#ctx0" brushRef="#br0" timeOffset="4219.7549">10418 1999 80 0,'0'0'77'0,"0"0"-76"16,0 0-1-16,0 0 42 15,0 0-20-15,0 0-22 16,0 0 46-16,0 0 58 16,0 0 13-16,0 0 1 15,0 0-41-15,0-5-30 16,0-5-6-16,0-2-28 0,0 0-13 16,0-6-8-16,15-3-35 15,2 3 0-15,3-6-45 16,0 2 10-16,1 7 20 15,-4 7 19-15,-5 2 23 16,-7 6 0-16,-2 0-1 16,0 0 17-16,-3 0 26 15,0 15 20-15,0 4 2 16,2 10-24-16,-2-6-11 16,4 8-3-16,-4 3-9 15,3-1 7-15,2-2-7 16,1 3-1-16,0-7 0 15,0 3 0-15,-1-6 0 0,-2-4 0 16,3-2 1 0,-3-5-1-16,0-3 0 0,-1-2 0 15,1-3-1-15,1-5 0 16,1 0 0-16,1 0-1 16,6-5 1-16,2-13 1 15,2-6-23-15,2-3-11 16,-1-8 19-16,-2-1-5 15,-6 0 4-15,-1 2 9 16,-3-4 7-16,-5 7 29 16,0 7 5-16,0 9-5 15,0 2 36-15,0 8 7 16,0 5-18-16,0 0-44 16,0 0-10-16,0 0-2 15,0 0-31-15,0 12 14 0,7 6 19 16,6 9-9-16,2 4 9 15,0-3 1-15,2 6-1 16,-2-5 8-16,-5-4-7 16,2-4-1-16,0 2 13 15,-6-11-11-15,2 4 6 16,-2-10-8-16,0 1-2 16,6-2 2-16,-2-5-19 15,8 0 10-15,2 0 8 16,4-7-27-16,-2-8 5 15,-2-4-10 1,0-2 4-16,-5 2 18 0,-4-3-7 0,1-1 18 16,-7 5 18-1,-2-3 5-15,1 8 36 0,-4 2 16 16,0 9-3-16,0-3 10 16,0 5-31-16,0 0-29 15,0 0-22-15,0 0-22 16,0 18 5-16,0 5-5 15,0 0-46-15,2 6-1 16,13-1-29-16,8 11-16 16,-3-3-38-16,-6-12-171 0</inkml:trace>
          <inkml:trace contextRef="#ctx0" brushRef="#br0" timeOffset="4811.4515">11279 2305 494 0,'0'0'101'15,"0"0"-56"-15,0 0 50 16,0 0 13-16,0 0-83 0,0 0-25 16,0 0-7-1,0-5-6-15,2 5 13 0,4 0 1 16,-6 0-1-16,2 0 13 16,-2 0 10-16,3 7-9 15,1 3 14-15,1 1-21 16,3 7-6-16,4-5-1 15,6 2-7-15,4-2-22 16,5-2-3-16,-2-6-19 16,1-3 25-16,-9-2 12 15,-2 0 14-15,-10 0 7 16,-1-5 16-16,-4-16-1 0,0-5 14 16,0-4 10-1,0-9 31-15,-7 2-18 0,-3-1 6 16,-2 2-13-1,0 7-21-15,4 6 16 0,-2 12 6 16,8 1-30-16,2 8-23 16,0 2 0-16,0 0-55 15,2 0-13-15,25 0 1 16,8 0 61-16,5-3 5 16,0 0-26-16,-6-2 1 15,-8 5-35-15,-12 0 3 16,-8 0 9-16,-6 0-27 15,-14 0-56-15,-12 0-158 0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9:41.07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A4F916-1E1F-4E47-BE40-9178025995B9}" emma:medium="tactile" emma:mode="ink">
          <msink:context xmlns:msink="http://schemas.microsoft.com/ink/2010/main" type="writingRegion" rotatedBoundingBox="896,12636 11882,11969 12196,17140 1211,17807"/>
        </emma:interpretation>
      </emma:emma>
    </inkml:annotationXML>
    <inkml:traceGroup>
      <inkml:annotationXML>
        <emma:emma xmlns:emma="http://www.w3.org/2003/04/emma" version="1.0">
          <emma:interpretation id="{9F111856-CB65-4208-8A1F-09A0F651154F}" emma:medium="tactile" emma:mode="ink">
            <msink:context xmlns:msink="http://schemas.microsoft.com/ink/2010/main" type="paragraph" rotatedBoundingBox="1250,12615 11882,11969 11980,13586 1348,142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35D860-3AE8-4185-9193-28A1452496E6}" emma:medium="tactile" emma:mode="ink">
              <msink:context xmlns:msink="http://schemas.microsoft.com/ink/2010/main" type="line" rotatedBoundingBox="1250,12615 11882,11969 11980,13586 1348,14232"/>
            </emma:interpretation>
          </emma:emma>
        </inkml:annotationXML>
        <inkml:traceGroup>
          <inkml:annotationXML>
            <emma:emma xmlns:emma="http://www.w3.org/2003/04/emma" version="1.0">
              <emma:interpretation id="{EA89D35D-932B-41F2-8044-E3916314D101}" emma:medium="tactile" emma:mode="ink">
                <msink:context xmlns:msink="http://schemas.microsoft.com/ink/2010/main" type="inkWord" rotatedBoundingBox="1313,12754 3731,13261 3525,14240 1107,13734"/>
              </emma:interpretation>
              <emma:one-of disjunction-type="recognition" id="oneOf0">
                <emma:interpretation id="interp0" emma:lang="en-US" emma:confidence="0">
                  <emma:literal>Food</emma:literal>
                </emma:interpretation>
                <emma:interpretation id="interp1" emma:lang="en-US" emma:confidence="0">
                  <emma:literal>Foods</emma:literal>
                </emma:interpretation>
                <emma:interpretation id="interp2" emma:lang="en-US" emma:confidence="0">
                  <emma:literal>[Food</emma:literal>
                </emma:interpretation>
                <emma:interpretation id="interp3" emma:lang="en-US" emma:confidence="0">
                  <emma:literal>Food.</emma:literal>
                </emma:interpretation>
                <emma:interpretation id="interp4" emma:lang="en-US" emma:confidence="0">
                  <emma:literal>['Food</emma:literal>
                </emma:interpretation>
              </emma:one-of>
            </emma:emma>
          </inkml:annotationXML>
          <inkml:trace contextRef="#ctx0" brushRef="#br0">-3561-100 150 0,'0'0'75'15,"0"0"-73"-15,0 0-1 16,0 0 61-16,156 0-41 15,-106 0-15-15,2 7 7 16,-2 3-11-16,-8 1-2 16,-4 4 8-16,-9-2-7 15,-9 0 76-15,-8 2-20 16,-9 1-6-16,-3 1 45 0,0 2-29 16,0 2-4-16,0 4-47 15,0 5-9-15,-7 6-7 16,2 10 0-16,-3 10 0 15,-4 10 0-15,-6-3-19 16,-2 3 18-16,-2-4 1 16,-5-11 0-16,-1-5 26 15,-7-6-18-15,1-11 24 16,-1-7 30-16,0-3-33 16,10-6 9-16,8-8-4 15,7-2-6-15,8-2 2 16,2-1-30-16,0 0-15 0,0 0-24 15,0 0-36 1,2 0 2-16,16 0 21 0,3 0 19 16,-5-4 32-16,1 2-10 15,-2 2 11-15,-3 0 12 16,-1 0-11-16,-2 0 8 16,2 0-1-16,1 0-8 15,2 0 31-15,1 0-18 16,-2 0-11-16,5 0-2 15,-1 0-2-15,3-3-29 16,7-10-65-16,-5 2-104 16,-7-1-125-16</inkml:trace>
          <inkml:trace contextRef="#ctx0" brushRef="#br0" timeOffset="-589.9599">-3425-129 38 0,'0'0'30'0,"0"0"-27"0,0 0 46 16,0 0-19-16,0 0-21 16,157-24 3-16,-120 19-11 15,1-4 0-15,-1 5-1 16,-5-4 1-16,-4 6-2 15,-7-3 0-15,-10 5-7 16,-2 0 8-16,-3 0-1 16,-4 0-5-16,-2 0-5 15,0 0-44-15,0 7-4 16,0 1 27-16</inkml:trace>
          <inkml:trace contextRef="#ctx0" brushRef="#br0" timeOffset="678.3045">-2853 189 127 0,'0'0'225'0,"0"0"-131"16,0 0-18-16,0 0-1 15,0 0-74-15,0 0 8 16,0 0 0-16,13 82-9 16,-9-40 54-16,-4 0-41 15,0-4-5-15,0 2 1 16,0-7-8-16,-4-3 15 15,-1-3-15-15,-1-7 0 16,0-1 5-16,0-1-6 16,1 0 0-16,-2 2 7 15,2-1-7-15,0-2-6 16,2-5-27-16,3-5-25 16,0-2-7-16,0-3-24 15,0-2-7-15,11-2 7 16,3-18-9-16,-4-7-100 0</inkml:trace>
          <inkml:trace contextRef="#ctx0" brushRef="#br0" timeOffset="782.3012">-2912 132 85 0,'0'0'300'15,"0"0"-242"-15,0 0-32 16,0 0 6-16,0 0 17 16,0 0-22-16,0 0-26 0,64-80 15 15,-52 74 3-15,-1-1-12 16,4-1 26-16,2 1-13 16,3-5-9-16,3 5-3 15,-1 5-8-15,2 2 0 16,2 0-15-16,3 0-14 15,8 0 16-15,1 0-43 16,-1 0-26-16,6 0 1 16,-14 0-23-16,-9 0-31 0</inkml:trace>
          <inkml:trace contextRef="#ctx0" brushRef="#br0" timeOffset="1038.8686">-2860 401 29 0,'0'0'114'15,"0"0"-39"-15,0 0 65 16,0 0-6-16,0 0-46 16,0 0-39-16,0 0-21 15,12 5 3-15,-12-2-30 16,0-3-1-16,0 2 19 15,5-2-19-15,5 3 8 16,3-1-8-16,5 1-7 16,8-3 6-16,0 2-15 0,-4-2-22 15,5 6-43-15,-12 0-149 16,-7 0-98-16</inkml:trace>
          <inkml:trace contextRef="#ctx0" brushRef="#br0" timeOffset="1602.3086">-2465 730 9 0,'0'0'65'16,"0"0"26"-16,0 0 11 15,0 0-36-15,0 0-41 16,0 0 14-16,0 0 11 16,-35 48 1-16,35-35-21 15,0-2-10-15,0-3 1 16,0 2-11-16,0-2 0 15,0-4 0-15,0 5-9 16,6-6-2-16,-1 1-17 16,4-1-12-16,-1-3 8 15,4 0-10-15,3 0 12 0,-2 0 12 16,2-7 2-16,0-8 6 16,-3 1 1-16,-4 1 6 15,-3-2 6-15,-1-1-7 16,-4 3 30-16,0-3 3 15,0-2-31-15,0 3 52 16,0 1 3-16,0 2-24 16,0 2-14-16,0 3-25 15,-4 3-8-15,1 3-16 16,1 1-15-16,-1 0 30 16,-2 0 3-16,-2 0-7 15,2 0-10-15,-1 0-24 16,0 0 3-16,0 5-41 0,1 4-72 15,2 1-62-15</inkml:trace>
          <inkml:trace contextRef="#ctx0" brushRef="#br0" timeOffset="1834.1772">-2465 730 205 0,'132'15'224'0,"-132"-10"-188"0,0 3 46 0,0 2 36 16,0 5-38-16,3 1-34 16,2 5-36-16,4 3-4 0,2-4-6 15,4 2-29 1,5-8 3-16,0-1-15 0,4-6-12 16,-2 1-35-16,1-4-22 15,-3-4-21-15,-3 0-16 16,-5 0-35-16</inkml:trace>
          <inkml:trace contextRef="#ctx0" brushRef="#br0" timeOffset="1702.2569">-2465 730 205 0</inkml:trace>
          <inkml:trace contextRef="#ctx0" brushRef="#br0" timeOffset="2702.5455">-1736 436 165 0,'0'0'158'15,"0"0"-117"-15,0 0-1 16,0 0 52-16,0 0-6 16,0 0-23-16,0 0-24 15,0 0-9-15,0-43 12 16,-2 43-1-16,-6 0 6 15,-2 0 23-15,-2 5-47 16,2 3-3-16,0 0-15 16,0 5-4-16,-2-1 8 0,4 7-9 15,-4 5 0-15,0 4-1 16,4 5-21-16,-2 6-6 16,5-3-14-16,0 0 14 15,5-5 10-15,0-7-25 16,0-6 18-16,0-9 12 15,0 0-10-15,0-4 22 16,0-2-9-16,5-3-6 16,4 0 16-16,2 0 0 15,4 0 0-15,2-5 13 0,0-8-13 16,1-6-12 0,-8-2-18-16,2 4 3 0,0-7 14 15,-6 1 0-15,-1-4 13 16,-5 3 8-16,0-5 9 15,0 1 29-15,0-1-18 16,-8 5-7-16,-4 2 30 16,1 7-27-16,2 6 36 15,4 4-13-15,2 5-47 16,3 0-20-16,0 0-35 16,0 10-40-16,0 11 39 15,0 7-63-15,0-4-125 16,0-9-22-16</inkml:trace>
          <inkml:trace contextRef="#ctx0" brushRef="#br0" timeOffset="4353.5773">-1778 386 101 0,'0'0'110'15,"0"0"2"-15,0 0 14 16,0 0-8-16,0 0-77 0,0 0-20 15,0 0-10-15,-40-45-10 16,40 45 12-16,-4 0-12 16,4-3 24-16,0 2 41 15,-3-3 6-15,0-3 6 16,-2-3-10-16,0 2-9 16,-2 0 24-16,2 0-25 15,2 6-21-15,3 2-37 16,0 0-16-16,0 0-52 15,0 20-63-15,0 15 67 16,0 6 64-16,0 9-1 16,5-2 1-16,1 1-7 15,0-8 7-15,-3-4-1 0,0-9-5 16,-3-6 6-16,0-5 14 16,0 0 2-16,5 0 0 15,2 1 8-15,1 0-24 16,4 0 0-16,5-3-24 15,3 0-17-15,5-4 25 16,5-1-5-16,-5-4-21 16,-2-1 13-16,-6-4-7 15,-2-1 23-15,-10 0 12 16,2 0 1-16,-2 0 0 16,-2 0 10-16,6-5-9 15,-1-9 4-15,7-5-4 16,-5-1-2-16,5-3-4 0,-3-4 5 15,3-3 1 1,-7-7 0-16,4 1-1 0,-7-5 8 16,0-3-7-16,-1-2 12 15,-4-2-12-15,0 0 8 16,0 2 15-16,0 1-22 16,-12 6 26-16,-5 3 3 15,2 5-31-15,1 5 55 16,0 3-42-16,5 8-11 15,4 1 25-15,2 10-11 16,3 0-15-16,0 4-1 16,0 0-13-16,0 0-14 15,0 0-21-15,0 0 24 0,0 0 22 16,3 0 2 0,-1 0 0-16,1 0 0 0,-3 0-1 15,3 0-12-15,-1 5-25 16,5 6-41-16,4 13-25 15,-2-1-84-15,3 0-80 0</inkml:trace>
          <inkml:trace contextRef="#ctx0" brushRef="#br0" timeOffset="5050.7448">-1293 766 117 0,'0'0'100'0,"0"0"-87"0,0 0-13 0,0 0-1 0,0 0 0 16,0 0 1-1,0 0-6-15,-69 82 6 0,63-68 10 16,1-5 28-16,2-3 57 15,-3-4 19-15,3-2-17 16,-2 3-15-16,-1 2-27 16,-3 0-31-16,4 6-3 15,-5-1-21-15,8 5-1 16,-1 3-19-16,3 1-51 16,0-1 41-16,3 0-3 15,14-4-34-15,3-2 28 16,3-4 5-16,1-3 19 15,-4-2 5-15,-3-3-19 0,-6 0 19 16,-4 0 10 0,-2-11 1-16,0-6 19 0,2-4-18 15,-4-3 15-15,-1-2-1 16,-2-2-16-16,0 3 20 16,0-4-4-16,0 3-16 15,0-3 6-15,0 3 1 16,0 3 26-16,0 5 2 15,0 2-28-15,0 8 28 16,0 1 24-16,0 5-1 16,0 2-28-16,0 0-30 15,0 0-17-15,0 0-41 0,-2 28-69 16,-8 0-10 0,5-1-78-16</inkml:trace>
          <inkml:trace contextRef="#ctx0" brushRef="#br0" timeOffset="8432.0473">-2052 46 78 0,'0'0'42'0,"0"0"-33"15,0 0 15-15,0 0 28 16,0 0 1-16,0 0-1 16,0 0 68-16,-12-5 19 15,12 5-30-15,0 0-5 16,0 0-24-16,0 0-47 16,0 0-17-16,0 3-16 15,10 18-3-15,15 10 3 0,15 10 43 16,9 0-17-16,11 6-26 15,4-3 10-15,2 0-11 16,3 3 1-16,-5 4 0 16,-1 4-11-16,-9 2-7 15,-8 2 0-15,-5-2-23 16,-13-2-19-16,1 11-33 16,-11-11-58-16,-8-14-93 0</inkml:trace>
        </inkml:traceGroup>
        <inkml:traceGroup>
          <inkml:annotationXML>
            <emma:emma xmlns:emma="http://www.w3.org/2003/04/emma" version="1.0">
              <emma:interpretation id="{71CFA01E-5CCB-47A2-B7D3-37FB45A0096F}" emma:medium="tactile" emma:mode="ink">
                <msink:context xmlns:msink="http://schemas.microsoft.com/ink/2010/main" type="inkWord" rotatedBoundingBox="3618,13434 5286,12247 5834,13017 4165,14204"/>
              </emma:interpretation>
              <emma:one-of disjunction-type="recognition" id="oneOf1">
                <emma:interpretation id="interp5" emma:lang="en-US" emma:confidence="0">
                  <emma:literal>oleo</emma:literal>
                </emma:interpretation>
                <emma:interpretation id="interp6" emma:lang="en-US" emma:confidence="0">
                  <emma:literal>oleos</emma:literal>
                </emma:interpretation>
                <emma:interpretation id="interp7" emma:lang="en-US" emma:confidence="0">
                  <emma:literal>dot</emma:literal>
                </emma:interpretation>
                <emma:interpretation id="interp8" emma:lang="en-US" emma:confidence="0">
                  <emma:literal>bled</emma:literal>
                </emma:interpretation>
                <emma:interpretation id="interp9" emma:lang="en-US" emma:confidence="0">
                  <emma:literal>owed</emma:literal>
                </emma:interpretation>
              </emma:one-of>
            </emma:emma>
          </inkml:annotationXML>
          <inkml:trace contextRef="#ctx0" brushRef="#br0" timeOffset="5670.3894">-865 453 32 0,'0'0'211'0,"0"0"-90"16,0 0 37-16,0 0-13 15,0 0-37-15,0 0-55 16,0 0-47-16,0-8-6 15,0 11-30-15,-5 15 12 16,-7 3 7-16,1 3 3 16,2 6-5-16,4-1 4 15,2 0 9-15,0 6 7 16,3-2-7-16,0-1 0 16,0-4 0-16,0-2-23 15,0-3 11-15,0-4-8 16,6-4-13-16,2-5 14 0,6-2-13 15,1-4 9-15,2-4 17 16,1 0-18-16,2 0-6 16,2 0-12-16,-2-17 0 15,0-3 19-15,-2-4 17 16,-4-5 6-16,-2-1 19 16,-4-2-19-16,-5 1 37 15,-3 0 11-15,0 0 37 16,0 2 26-16,-11 1-52 15,-6 5-4-15,-3 7 15 16,-4 7-4-16,1 9-47 16,1 0-19-16,-4 9-41 0,2 17 4 15,7 10-74-15,6 9-50 16,9-9-74-16,2-9-91 16</inkml:trace>
          <inkml:trace contextRef="#ctx0" brushRef="#br0" timeOffset="6134.0944">-614-21 401 0,'0'0'103'0,"0"0"-66"0,0 0 47 16,0 0 37-16,0 0-56 16,0 0-36-16,0 0-29 15,-17-15-10-15,17 15-8 16,0 0-34-16,0 0 24 16,0 0 14-16,0 0 14 15,5 12 1-15,-5 10 0 16,0 5 32-16,0 15 26 15,0 7-26-15,-8 11-17 16,-4 5 7-16,4 4-13 16,8-1 10-16,0-7-20 0,0-6-6 15,3-6 4-15,7-5-10 16,2-5 11-16,0-3-13 16,-6-4 9-16,-4-5 5 15,1-3 1-15,-3-3-1 16,4-6 0-16,-1-1-9 15,-1-7-8-15,6 1-61 16,4-3-37-16,14-5-44 16,0 0-73-16,-3 0-32 0</inkml:trace>
          <inkml:trace contextRef="#ctx0" brushRef="#br0" timeOffset="6813.8546">-462 551 12 0,'0'0'578'15,"0"0"-486"-15,0 0 19 16,0 0 5-16,0 0-53 15,0 0-63-15,0 0-23 16,0 5-27-16,20-5 22 16,7 0-48-16,1 0 45 15,-2 0-32-15,-6 0-2 16,-2 0 20-16,-8 0-24 16,-7 0-42-16,1-3-59 0,-4 3-61 0</inkml:trace>
          <inkml:trace contextRef="#ctx0" brushRef="#br0" timeOffset="6545.8292">-343 331 87 0,'0'0'202'16,"0"0"-129"-16,0 0 46 15,0 0 16-15,0 0-32 16,0 0-53-16,0 0-37 16,-27 10 2-16,19 11 11 15,1 3-18-15,7-1-7 0,0 5 0 16,0-3 9-16,3 7 17 16,9-3-5-16,0-1-16 15,-1-2 4-15,-2 0-10 16,-1-3 0-16,-1-3 0 15,-2 1-9-15,-2-3 8 16,-1 0-18-16,1-2-4 16,1-3-10-16,1-3-45 15,1 1-15-15,-1-6-25 16,10-5-39-16,-3 0-24 16,-2 0-15-16</inkml:trace>
          <inkml:trace contextRef="#ctx0" brushRef="#br0" timeOffset="7243.7281">-201 202 77 0,'0'0'69'15,"0"0"-49"-15,0 0 18 16,0 0 11-16,0 0-9 16,0 0-21-16,0 0 5 15,107-26 24-15,-98 26-15 16,-1-3 25-16,0 3 10 0,2-2-21 16,4-3 5-16,6 0-13 15,0-2-26-15,0 1-3 16,3-3-10-16,-6 2-7 15,-2-1-52-15,-7 0-74 16,-8 5-101-16</inkml:trace>
          <inkml:trace contextRef="#ctx0" brushRef="#br0" timeOffset="7917.3415">-117-2 411 0,'0'0'195'0,"0"0"-107"15,0 0 54-15,0 0 2 16,0 0-85-16,0 0-59 16,0 0-7-16,15-3-13 15,13 3 0-15,9 0-40 16,1 0 29-16,-4 0-7 15,-4 0-43-15,-10-6 6 16,-10 4-9-16,-7-1-15 16,-3 2-84-16,0-3-103 0</inkml:trace>
          <inkml:trace contextRef="#ctx0" brushRef="#br0" timeOffset="-42275.184">162 57 49 0,'0'0'163'16,"0"0"-117"-16,0 0-38 16,0 0 6-16,0 0 64 15,0 0-33-15,15 0-28 16,-2 0-7-16,2-5-9 16,-3-3 27-16,0 3 4 15,-4 0-9-15,-3 2 6 16,-5 3-7-16,3 0 8 15,-3 0 16-15,0 0-11 0,0 0-2 16,0 0-8-16,0-2-17 16,0 2 5-16,0 0-13 15,0-4 1-15,-5 4 10 16,-3 0-11-16,-2 0-1 16,2 0-6-16,-4 0 7 15,0 0 14-15,-4 0-4 16,-1 9 12-16,-1 3 10 15,1 0-21-15,2 3 12 16,1-6-23-16,6 2 1 16,-2 1 8-16,5 3-9 15,0 2 0-15,-2 4 12 0,4-1-12 16,-2 1 0 0,0 0-1-16,1 1 3 0,-4 2 7 15,2 2-1 1,-3 3-7-16,4-4 6 0,-1 2-6 15,0-2-1-15,6-4 0 16,0-3-2-16,0-2 0 16,0-3-15-16,6-1 4 15,8-1 7-15,6-1-11 16,0-2-2-16,1 0 7 16,-1-3 1-16,0 0 10 15,0-1-15-15,-3-4 16 16,-2 0 0-16,-7 0-8 15,-3 0 7-15,2 0-8 16,-7 0 9-16,6 0 2 0,-1-12-2 16,7-11 0-1,0-11 0-15,4-7 0 0,-1-4-2 16,-1-3 2-16,1 2-7 16,-7-2 0-16,1 7 4 15,-1 3-9-15,-2 5-7 16,0 4-1-16,0 5 20 15,-6 9-7-15,0 2-13 16,0 5 20-16,0 1 2 16,0 0 6-16,-6 6 7 15,-6 1-1-15,-2-4 4 16,0 2-1-16,0-3-16 16,4 3 14-16,2 2-15 15,6-3-11-15,-1 3-5 16,3 0-45-16,0 0-27 0,-4 0-62 15,4 0-81-15</inkml:trace>
          <inkml:trace contextRef="#ctx0" brushRef="#br0" timeOffset="-41479.2127">498-471 12 0,'0'0'47'16,"0"0"-47"-16,0 0 0 16,0 0 5-16,0 0 39 15,0 0-6-15,40-134-19 16,-40 110 44-16,0 7 41 16,0 3 6-16,0 1-18 15,0 5 3-15,0 3 6 0,0 0-46 16,0 5-23-16,0 0-32 15,0 0-2-15,0 0-22 16,0 0-19-16,0 0-21 16,0 7 45-16,0 12 11 15,0 4-3-15,0 6 11 16,0 2 0-16,0-1 20 16,-13 5 10-16,-2 1-7 15,1-3 15-15,-4 1-15 16,6 2 22-16,2 3-2 15,0-3-42-15,5 3 10 16,5 0-10-16,0-3 7 16,0-2-9-16,0-6 1 15,0 1 0-15,0-3 0 16,0-1 0-16,0 1 0 0,0 0-1 16,0 3 1-16,0-5 1 15,-5 6 0-15,-5-2 16 16,5-5-15-16,0-1-2 15,1-7-1-15,4-2-8 16,0-3-14-16,0 0 22 16,0 1-16-16,4-3 2 15,1-4 14-15,0 1-17 16,-2 0 17-16,-3-2-1 16,4 1 2-16,-4-3 2 0,0-1 6 15,0 0 7 1,0 0-15-16,5 0-9 15,1 3-36-15,6-3-11 0,2 4-28 16,6-2-8-16,0 0-16 16,0-2 0-16,3 5-2 15,-6-2-27-15</inkml:trace>
        </inkml:traceGroup>
        <inkml:traceGroup>
          <inkml:annotationXML>
            <emma:emma xmlns:emma="http://www.w3.org/2003/04/emma" version="1.0">
              <emma:interpretation id="{C386EE38-4B9C-427A-BBD9-93C4788C2CE3}" emma:medium="tactile" emma:mode="ink">
                <msink:context xmlns:msink="http://schemas.microsoft.com/ink/2010/main" type="inkWord" rotatedBoundingBox="5825,12711 6713,13265 6270,13975 5382,13421"/>
              </emma:interpretation>
              <emma:one-of disjunction-type="recognition" id="oneOf2">
                <emma:interpretation id="interp10" emma:lang="en-US" emma:confidence="0">
                  <emma:literal>EK</emma:literal>
                </emma:interpretation>
                <emma:interpretation id="interp11" emma:lang="en-US" emma:confidence="0">
                  <emma:literal>Ere</emma:literal>
                </emma:interpretation>
                <emma:interpretation id="interp12" emma:lang="en-US" emma:confidence="0">
                  <emma:literal>En</emma:literal>
                </emma:interpretation>
                <emma:interpretation id="interp13" emma:lang="en-US" emma:confidence="0">
                  <emma:literal>Ena</emma:literal>
                </emma:interpretation>
                <emma:interpretation id="interp14" emma:lang="en-US" emma:confidence="0">
                  <emma:literal>Era</emma:literal>
                </emma:interpretation>
              </emma:one-of>
            </emma:emma>
          </inkml:annotationXML>
          <inkml:trace contextRef="#ctx0" brushRef="#br0" timeOffset="-40677.7903">852-36 324 0,'0'0'53'0,"0"0"-53"16,0 0 0-16,0 0 61 15,0 0 3-15,0 0-54 16,0 0 1-16,0-3-9 16,0 3 27-16,0 0 28 15,0 0-3-15,-3 0 6 16,0 0-21-16,-2 10-18 15,2 6 29-15,-6 4-40 16,4 7-8-16,-2 6 6 16,2 1-8-16,-1 2 0 15,0 0-7-15,3 0 4 16,-5 4 3-16,3-6 0 16,-5-1 0-16,2-3 5 0,2-3-5 15,0-7 0-15,1-2 0 16,2-5 1-16,-1-1 10 15,4-9-10-15,0 3 0 16,0-3-1-16,0-1 0 16,0 1-1-16,0 2 1 15,0 3-6-15,0 0 5 16,0-4 1-16,4 2-1 16,2 1-6-16,2-4-13 15,1-1 4-15,6 1 2 16,1-3-4-16,5 0 17 15,2 0-19-15,-1 0 9 0,1 0 3 16,4 0-15-16,-2 0 3 16,4 0-26-16,2-5-12 15,4-7 6-15,-3-4-24 16,-3-2-5-16,-4 3 0 16,-2-2 6-16,-8 2-19 15,-1-4-8-15</inkml:trace>
          <inkml:trace contextRef="#ctx0" brushRef="#br0" timeOffset="-40143.059">904-153 352 0,'0'0'125'0,"0"0"-83"0,0 0-7 15,0 0 34-15,0 0-1 16,0 0-68-16,0 0-2 16,-3-5-21-16,3 2 3 15,0 3 20-15,0 0 2 16,0 0 7-16,0 0 11 15,0 0-19-15,3 0 0 16,11 0 0-16,4 0-1 16,-1 0 2-16,6 0-2 15,-1 0 0-15,5 0-1 16,1 0-26-16,1 0 4 16,-3 0-15-16,0 0-28 0,-3 0-1 15,-3-10-21-15,-5 0-14 16,-5-1 18-16,-3 2-5 15,-7 2 21-15,0 5 39 16</inkml:trace>
          <inkml:trace contextRef="#ctx0" brushRef="#br0" timeOffset="-39582.5374">670 173 72 0,'0'0'384'0,"0"0"-384"0,0 0 0 16,0 0 0-16,0 0 30 16,0 0-2-16,0 0-20 15,55 8-7-15,-31-8 7 16,-1 0 0-16,-6-5 40 15,0-5-5-15,-2-2-18 16,-4 8 4-16,-2-1-11 16,-1-1 0-16,-3 4-13 15,7 2 3-15,3 0-9 16,2 0 1-16,9 0-6 16,3 0-11-16,6 0-59 15,10 0-82-15,-10 0-74 16</inkml:trace>
          <inkml:trace contextRef="#ctx0" brushRef="#br0" timeOffset="-38900.4422">1406 261 411 0,'0'0'89'16,"0"0"-89"-16,0 0 0 16,0 0 1-16,0 0 15 15,0 0-16-15,0 0-9 16,0 117-27-16,0-81-11 16,0-5 34-16,-2-9 12 15,-1-2 1-15,0-8 6 0,3-1 11 16,-2-4 10-16,2-1 14 15,-3 0-21-15,3-2 9 16,0 1-2-16,0 0-27 16,0 0 8-16,0 0-8 15,0 4-22-15,0-6 2 16,0-2-36-16,0 3-16 16,0-4-8-16,0 0 5 15,3 0 15-15,-3-5-41 16,2-14 29-16,4-2 59 15,0-2 13-15,0-1 22 16,2 4-14-16,4 1-8 16,0 7 29-16,-2-1-16 15,5 2 3-15,0 1-3 16,-2-1-13-16,4 3-9 0,-2 4 1 16,-3-2 8-16,-7 4 11 15,-2 2 11-15,-3 0 30 16,0 0 43-16,0 0 5 15,0 0-17-15,-3 5-24 16,-17 14-18-16,-2 4 22 16,-8 1-18-16,5-2 3 15,2 1-2-15,6-7-27 16,2-3 5-16,10-5-7 16,1-3-16-16,1-2 15 15,3-3-16-15,0 0 1 16,0 0-2-16,0 0-10 15,0 0-8-15,12 2-1 0,8 2 7 16,10 0 11-16,0 1-11 16,0-2-33-16,-5 2 30 15,-5 2-4-15,-5-2 19 16,-3 3-5-16,-7-3-1 16,3 1 7-16,-1-1 0 15,-2-5-9-15,4 0-33 16,11 0-73-16,0-16-76 15,-2-4-119-15</inkml:trace>
        </inkml:traceGroup>
        <inkml:traceGroup>
          <inkml:annotationXML>
            <emma:emma xmlns:emma="http://www.w3.org/2003/04/emma" version="1.0">
              <emma:interpretation id="{3C5CD825-ED89-4996-B875-35BEA64D9F2E}" emma:medium="tactile" emma:mode="ink">
                <msink:context xmlns:msink="http://schemas.microsoft.com/ink/2010/main" type="inkWord" rotatedBoundingBox="7933,12265 8751,13277 7681,14141 6863,13128"/>
              </emma:interpretation>
              <emma:one-of disjunction-type="recognition" id="oneOf3">
                <emma:interpretation id="interp15" emma:lang="en-US" emma:confidence="0">
                  <emma:literal>at</emma:literal>
                </emma:interpretation>
                <emma:interpretation id="interp16" emma:lang="en-US" emma:confidence="0">
                  <emma:literal>IE</emma:literal>
                </emma:interpretation>
                <emma:interpretation id="interp17" emma:lang="en-US" emma:confidence="0">
                  <emma:literal>IF</emma:literal>
                </emma:interpretation>
                <emma:interpretation id="interp18" emma:lang="en-US" emma:confidence="0">
                  <emma:literal>It</emma:literal>
                </emma:interpretation>
                <emma:interpretation id="interp19" emma:lang="en-US" emma:confidence="0">
                  <emma:literal>FE</emma:literal>
                </emma:interpretation>
              </emma:one-of>
            </emma:emma>
          </inkml:annotationXML>
          <inkml:trace contextRef="#ctx0" brushRef="#br0" timeOffset="-36695.7501">2163 235 390 0,'0'0'49'0,"0"0"-49"15,0 0 0-15,0 0 40 16,0 0 24-16,0 0-46 15,0 0-3-15,12-74-15 16,-10 61 28-16,4 2 24 16,-2 4 24-16,-2-2 11 15,-2 4-45-15,3 1-9 16,2 0 10-16,7-1-43 16,6-2-5-16,7-1-7 15,7 2-14-15,3 4 8 0,-1 2-23 16,0 0 9-16,-5 0 8 15,-6 0-43-15,-6 13 33 16,-5-1 16-16,-7 3 16 16,-2-3 2-16,-3 4 11 15,0-1 17-15,0 6 18 16,0-3-17-16,3 3-8 16,6-3-10-16,3-2-11 15,4-4-9-15,8-4-11 16,4-3 1-16,1-4-20 15,-3 3-3-15,-4-4 5 16,-7 0-1-16,-3 0 1 16,-9 0 17-16,-1 0 8 0,-2 0 12 15,0 0 0 1,0 0-3-16,0 0-26 0,0 0-73 16,0-4-166-16</inkml:trace>
          <inkml:trace contextRef="#ctx0" brushRef="#br0" timeOffset="-36104.5406">2267-117 111 0,'0'0'329'0,"0"0"-232"15,0 0-84-15,0 0 0 16,0 0 49-16,0 0-32 16,0 0-15-16,37-5-14 15,-20 5-1-15,1 0-14 0,-1 2 8 16,-2 5 4-16,-2 1 1 16,2 1 2-16,-1 1-1 15,-3 4 26-15,1-1 4 16,0-3 11-16,-1 0-7 15,1-2-21-15,2-3 5 16,4-3-18-16,4-2 0 16,10 0-1-16,3-10-42 15,2-10 1-15,1-6 0 16,-8 1 0-16,-6 3 31 16,-10 6 6-16,-8 6 5 15,-6 5 44-15,0 2-10 16,0 1 7-16,0 2-12 15,0 0-27-15,-4 0-2 16,-1 0-7-16,-3 0-9 0,1 0-36 16,2 8-58-16,2 2-67 15,-2-5-161-15</inkml:trace>
          <inkml:trace contextRef="#ctx0" brushRef="#br0" timeOffset="-35421.9192">2976-105 196 0,'0'0'0'0,"0"0"-20"16,0 0 20-16,0 0 9 15,0 0 10-15,0 0-19 16,0 0-11-16,92 162 10 15,-92-126 1-15,0-5 40 16,0-2 63-16,-8-6-21 0,-1-3-1 16,1 1-26-16,2 3 17 15,0-1-10-15,3 11-16 16,3 1 5-16,0 10-24 16,0 1-27-16,0 0-5 15,0-1 5-15,0-2 0 16,-3-2-1-16,-2-3 1 15,-2-9 0-15,2-7 0 16,-3-7 1-16,4-4 8 16,-1-4-9-16,5-1 0 15,0-3-1-15,0-1-3 16,0 2-13-16,0 2 17 0,5-3-10 16,10 2 10-16,5-5-6 15,4 0 6-15,4 0 1 16,1-5-1-1,-1-5 6-15,-5-4 4 16,-6 7-3-16,-2 2 15 0,-6-1-12 16,-4 3-9-16,3 2 13 15,4-3-14-15,3 3-2 16,5-5-14-16,0 3-31 16,6-2-31-16,3-2-41 15,8-14-45-15,-7 3-25 16,-5 0-32-16</inkml:trace>
          <inkml:trace contextRef="#ctx0" brushRef="#br0" timeOffset="-34938.835">3011-443 215 0,'0'0'150'0,"0"0"-120"16,0 0 35-16,0 0 35 16,0 0-55-16,0 0-24 15,0 0-21-15,136-18 1 16,-108 13-1-16,-2 3 0 16,-3-1 1-16,-3 0 15 15,0 1-15-15,-5 2 17 16,-4 0 1-16,3 0 11 15,-4 0 14-15,-2 0-36 16,1 0-6-16,-6 0-2 0,2 0-2 16,0 0 2-16,-2 0-17 15,4 0-14-15,-5 0 2 16,-2 0-36-16,0 0-46 16,0 0-85-16,0 0-119 0</inkml:trace>
        </inkml:traceGroup>
        <inkml:traceGroup>
          <inkml:annotationXML>
            <emma:emma xmlns:emma="http://www.w3.org/2003/04/emma" version="1.0">
              <emma:interpretation id="{2850ACCE-DB0F-4F4E-A4DE-8A1C2951C962}" emma:medium="tactile" emma:mode="ink">
                <msink:context xmlns:msink="http://schemas.microsoft.com/ink/2010/main" type="inkWord" rotatedBoundingBox="8884,12694 11876,12291 12021,13362 9028,13765"/>
              </emma:interpretation>
              <emma:one-of disjunction-type="recognition" id="oneOf4">
                <emma:interpretation id="interp20" emma:lang="en-US" emma:confidence="0">
                  <emma:literal>320.00</emma:literal>
                </emma:interpretation>
                <emma:interpretation id="interp21" emma:lang="en-US" emma:confidence="0">
                  <emma:literal>324.00</emma:literal>
                </emma:interpretation>
                <emma:interpretation id="interp22" emma:lang="en-US" emma:confidence="0">
                  <emma:literal>3200.00</emma:literal>
                </emma:interpretation>
                <emma:interpretation id="interp23" emma:lang="en-US" emma:confidence="0">
                  <emma:literal>3204.00</emma:literal>
                </emma:interpretation>
                <emma:interpretation id="interp24" emma:lang="en-US" emma:confidence="0">
                  <emma:literal>320.005</emma:literal>
                </emma:interpretation>
              </emma:one-of>
            </emma:emma>
          </inkml:annotationXML>
          <inkml:trace contextRef="#ctx0" brushRef="#br0" timeOffset="-33867.3293">4080-357 35 0,'0'0'219'0,"0"0"-135"0,0 0 30 16,0 0 44-16,0 0-16 16,0 0-57-16,0 0-62 15,0-8-22-15,3 8-1 16,21 0-16-16,1 0 16 16,10 0 0-16,5 0-38 15,-3 0 24-15,1 0-14 16,-4 0-2-16,-2 5 10 15,-9 3-62-15,-6-3 5 16,-6 0 18-16,-7-2 37 16,-4-1 22-16,0-2 0 15,0 7 11-15,0-1 14 16,0 7-1-16,-15 9 27 0,-2 8-6 16,2 6 1-16,5 8-23 15,0 3-23-15,10 5-8 16,0 2-15-16,0 3-9 15,15 0-27-15,5-8-45 16,0-5-11-16,-3-8 36 16,-2-8 71-16,-7-7 8 15,-3-4 28-15,-5-2-8 16,0-5 51-16,0 3-6 16,0 3-38-16,-5 2-8 15,-6 1-18-15,2 5 6 16,1 2-7-16,1 3 0 15,2-4-1-15,0-1-11 0,2-6 12 16,-4-5 6-16,5-5 3 16,-6-6 46-16,-4-2 28 15,-6 0-45-15,-4 0 1 16,-1 0 27-16,-4 0-9 16,7-2-4-16,0-9-18 15,8 4-14-15,2 1 0 16,3 0-21-16,7 5 0 15,-3 1-22-15,3 0-42 16,0 0-21-16,-5 0-58 16,-4 0-39-16,1 0-51 0</inkml:trace>
          <inkml:trace contextRef="#ctx0" brushRef="#br0" timeOffset="-30383.632">4859 0 38 0,'0'0'145'15,"0"0"-10"-15,0 0-37 16,0 0-9-16,0 0 5 0,0 0-22 15,0 0-13 1,0 0-23-16,0-2 0 0,0 2-2 16,0-3-34-16,0 3 13 15,0 0-5-15,0 0 5 16,0 0 6-16,0-3-18 16,0 3 18-16,0-5-9 15,-5-3-4-15,2-2 2 16,3-3-8-16,0-2-4 15,0-6-13-15,0 3-9 16,0-1 16-16,0 2-25 16,3 1-23-16,2 5 45 15,2 4 2-15,-4 4 3 16,-1 1 8-16,1 2-17 16,0 0 16-16,3 0-8 0,0 0-9 15,2 0 17-15,4 0 1 16,-4 0 0-16,4 0 0 15,-3 0 0-15,-1 2 0 16,1 2 0-16,-3 5-5 16,2 1 4-16,-2 4 1 15,0-2-8-15,-1 6 6 16,-2 3-9-16,1 0 9 16,-4 5-5-16,0-1 7 15,0 3-9-15,0 1 9 16,0-2 0-16,-10-4 6 15,2-3-5-15,-4-2 5 16,4-2 7-16,-6 0-13 0,-1-1 20 16,0 3 3-1,-5 0 5-15,-2 2 11 0,2 0-19 16,0-3 4-16,5-1-8 16,0-6-16-16,7-2 15 15,2-3-14-15,3-2 7 16,3-1 10-16,0 1-18 15,0 2-1-15,-3-3 0 16,3 1-3-16,0-1-5 16,0 2 9-16,0-3 0 15,0 6-1-15,0-3-7 16,0 2 8-16,0-1 5 0,0-1-3 16,0 5 10-1,8-8-12-15,4 4-8 16,0-5 7-16,6 0-22 0,2 0 17 15,2 0 6-15,1 0-8 16,-3 0 7-16,0-5-1 16,-5 4 2-16,-3 1 0 15,-4 0-16-15,-6 0 8 16,2 0 7-16,-1 0-1 16,-3-3 2-16,0 3 0 15,0 0 1-15,0 0-1 16,0 0-1-16,0 0-14 15,0 0-29-15,0-3-39 16,0 3-26-16,0-3-141 0</inkml:trace>
          <inkml:trace contextRef="#ctx0" brushRef="#br0" timeOffset="-29430.6145">5205-100 228 0,'0'0'4'16,"0"0"-4"-16,0 0 0 16,0 0 2-16,0 0 13 15,0 0-14-15,0 0 19 16,40 2 24-16,-38-2 48 15,-2 2 36-15,0-2-32 16,0 0-24-16,0 0-3 16,0 0-34-16,0 3-18 0,0 4-17 15,0 4 1 1,0 10 0-16,0 7 2 0,0 3 4 16,-5 5-7-16,0 2-24 15,-5-4 18-15,2 3-10 16,-1-6-1-16,1-3 17 15,-1-5 0-15,3-5 0 16,4-2-1-16,2-2-6 16,0-2-15-16,0 0-7 15,2-3-5-15,13-4 19 16,2-2 2-16,3-1-8 16,0-2-4-16,3 0-17 15,-6 0-23-15,1 0 9 16,-4-7 24-16,-6-1 31 0,2 0-12 15,-8 0 13-15,4-1 8 16,0 0-7-16,-3 1-1 16,0 1 13-16,2-7-11 15,4 1 7-15,-1-5-9 16,4-2 0-16,-1-6 2 16,4 0 5-16,-3-4-7 15,-4 0 11-15,-6 0 14 16,-2 2 15-16,0-1 5 15,0 3-16-15,0 5 10 16,-5 1 10-16,-3 1-33 16,1 5-16-16,2-3-15 15,2 2 14-15,1-3 1 0,2 0-12 16,0-1 11-16,0-4-7 16,0 5 7-16,0 0-10 15,0 8 11-15,0 1 36 16,0 7-4-16,0 2 16 15,0 0-4-15,0 0-42 16,0 0-2-16,0 0-7 16,5 0-8-16,4 0 15 15,5 11-29-15,0-5 9 16,4 3-5-16,-1-1-41 16,-2-3-28-1,-5 5-40-15,-3-5-70 0,-4 0-7 0</inkml:trace>
          <inkml:trace contextRef="#ctx0" brushRef="#br0" timeOffset="9760.3295">5262-264 77 0,'0'0'112'0,"0"0"22"16,0 0-20-16,0 0 19 15,0 0-25-15,0 0-27 16,0 0-9-16,-48-32-46 15,48 32-21-15,0 0-5 16,0 0-22-16,0 7 9 16,0 10-7-16,13 6 20 15,7 6 0-15,0 2 44 16,2 0-5-16,0 0-37 0,-4 0 0 16,2 3 38-16,-6 2-30 15,4 6-1-15,-5 4 3 16,4 5-12-16,1 4-8 15,4 2-25-15,5 0-30 16,1-1 9-16,24 17-84 16,-5-17-37-16,-10-8-96 0</inkml:trace>
          <inkml:trace contextRef="#ctx0" brushRef="#br0" timeOffset="-28735.1217">5633 161 218 0,'0'0'203'0,"0"0"-165"15,0 0 25-15,0 0 30 16,0 0-47-16,0 0-46 16,0 0-3-16,-31 15-13 15,24 3-7-15,2 0-20 16,0-5 14-16,5-1 16 16,0 0 13-16,0-8 9 15,0 2 5-15,0-1 13 16,0-3 21-16,0-2-9 15,0 3-4-15,0-3-12 0,0 0-6 16,0 0 6-16,0 5-22 16,0 1-1-16,0 1 0 15,5 1-28-15,7 2-14 16,1 1-6-16,2-1-2 16,-3-5 11-16,-4 1-16 15,-1-6 20-15,-5 0 28 16,-2 0 7-16,0 0 20 15,0-4-2-15,0-8-11 16,0-4 7-16,0-2-12 16,0-3-1-16,0-4 6 15,0-2-6-15,0 2 30 16,0 2-11-16,-2 5 13 0,-2 4-3 16,-4 4 14-16,2 7-7 15,0 2-8-15,0 1-28 16,1 0-1-16,1 0 0 15,-1 0-26-15,2 0-19 16,-2 0-56-16,2 12-38 16,3-2-25-16,0 1-99 0</inkml:trace>
          <inkml:trace contextRef="#ctx0" brushRef="#br0" timeOffset="-27939.1542">6153-153 185 0,'0'0'161'15,"0"0"-116"-15,0 0 49 16,0 0 34-16,0 0-12 16,0 0-69-16,0 0-46 15,-51 24 15-15,47-12-16 16,1 5 0-16,3-5 0 15,0 5-12-15,0 0 11 16,0-4-6-16,0-1 6 0,0 0 1 16,0-6 18-1,0 3 17-15,-2-2 11 0,-1 0-27 16,0 5 1-16,3-2-20 16,0 0-3-16,0-2 3 15,0 2-35-15,0 1-5 16,8-2 1-16,7 5-12 15,2-5-12-15,-2-1-30 16,-4 0-3-16,-2-2 22 16,-4-6 22-16,2 0 35 15,-4 0 17-15,2-3 13 16,3-18-3-16,4-2 0 16,0-2-1-16,-4-6 11 0,4-4-20 15,-7 5 26 1,-2-1 45-16,-3 5-3 0,0 2-9 15,0 9-3-15,0 2 28 16,-3 5-7-16,-7 8-41 16,-8 0-29-16,-6 0-7 15,-1 10-11-15,0 11 0 16,1 2-28-16,6-2-80 16,16-2-38-16,2-9-88 15</inkml:trace>
          <inkml:trace contextRef="#ctx0" brushRef="#br0" timeOffset="-27470.3682">6354-549 110 0,'0'0'115'0,"0"0"-115"15,0 0 0-15,0 0 5 16,0 0 29-16,0 0-9 16,0 0-24-16,64 57 14 15,-58-41 64-15,-1 2 18 0,-5-3 1 16,0 2-16-16,0 3-39 15,0-1 11-15,0 8-8 16,0 4-17-16,0 6-5 16,-5-1-23-16,5 5-2 15,0-2-16-15,0 3-14 16,0-1 18-16,0 0-22 16,0 0 24-16,0 1 9 15,0-6-4-15,0-2 6 16,0-8 11-16,0-5-10 15,0-6 11-15,0-5-12 16,0-2-1-16,0-5-13 16,0-3-58-16,9 0-26 15,7 0 1-15,23-30-85 0,-6 6-33 16</inkml:trace>
          <inkml:trace contextRef="#ctx0" brushRef="#br0" timeOffset="-26863.7132">6610-80 228 0,'0'0'95'0,"0"0"31"16,0 0 40-16,0 0-42 16,0 0-29-16,0 0-57 15,0 0-38-15,0-96 9 16,0 96-9-16,0 0-1 16,0 0-8-16,0 0-27 15,3 0-9-15,1 0 8 16,1 13 9-16,-2 7 27 0,0 3 1 15,-3 6 20 1,0 0 26-16,0-3-25 0,0-3 13 16,0-5-28-16,2 1 1 15,5-7-4-15,4 1-3 16,1-5-11-16,5-3-21 16,3-5-17-16,5 0-23 15,-1 0-15-15,2-16-5 16,-6-1-5-16,-3-5 19 15,-5-1 71-15,-7-5 7 16,-2-3 34-16,-3-3 72 16,0-5 12-16,0-2-33 15,-8-1 3-15,-7 3-39 0,1 3-4 16,2 9 32-16,1 8-14 16,4 6 2-16,2 8-37 15,5 5-15-15,0 0-13 16,0 0 0-16,0-3-26 15,27 1-2-15,10-3 5 16,14-3 17-16,6-3-43 16,-2 1 3-16,-9-1 46 15,-14 6-6-15,-12 4-3 16,-12-2-7-16,-8 3-46 16,0 0-30-16,-2 0-34 15,-21 0-76-15,-4 0-153 0</inkml:trace>
        </inkml:traceGroup>
      </inkml:traceGroup>
    </inkml:traceGroup>
    <inkml:traceGroup>
      <inkml:annotationXML>
        <emma:emma xmlns:emma="http://www.w3.org/2003/04/emma" version="1.0">
          <emma:interpretation id="{C1D889F3-DC71-4FEC-8599-8A28624E2619}" emma:medium="tactile" emma:mode="ink">
            <msink:context xmlns:msink="http://schemas.microsoft.com/ink/2010/main" type="paragraph" rotatedBoundingBox="1085,14853 3096,15158 2938,16201 927,15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1789F5-97BB-4AF3-800C-BD56B8AA051A}" emma:medium="tactile" emma:mode="ink">
              <msink:context xmlns:msink="http://schemas.microsoft.com/ink/2010/main" type="line" rotatedBoundingBox="1085,14853 3096,15158 2938,16201 927,15896"/>
            </emma:interpretation>
          </emma:emma>
        </inkml:annotationXML>
        <inkml:traceGroup>
          <inkml:annotationXML>
            <emma:emma xmlns:emma="http://www.w3.org/2003/04/emma" version="1.0">
              <emma:interpretation id="{4A6C7274-20EC-4B46-8E76-5764CB6F42F6}" emma:medium="tactile" emma:mode="ink">
                <msink:context xmlns:msink="http://schemas.microsoft.com/ink/2010/main" type="inkWord" rotatedBoundingBox="1085,14853 3096,15158 2938,16201 927,15896"/>
              </emma:interpretation>
              <emma:one-of disjunction-type="recognition" id="oneOf5">
                <emma:interpretation id="interp25" emma:lang="en-US" emma:confidence="0">
                  <emma:literal>[For</emma:literal>
                </emma:interpretation>
                <emma:interpretation id="interp26" emma:lang="en-US" emma:confidence="1">
                  <emma:literal>t For</emma:literal>
                </emma:interpretation>
                <emma:interpretation id="interp27" emma:lang="en-US" emma:confidence="0">
                  <emma:literal>ZF u</emma:literal>
                </emma:interpretation>
                <emma:interpretation id="interp28" emma:lang="en-US" emma:confidence="0">
                  <emma:literal>ZF h</emma:literal>
                </emma:interpretation>
                <emma:interpretation id="interp29" emma:lang="en-US" emma:confidence="0">
                  <emma:literal>For</emma:literal>
                </emma:interpretation>
              </emma:one-of>
            </emma:emma>
          </inkml:annotationXML>
          <inkml:trace contextRef="#ctx0" brushRef="#br0" timeOffset="18446.8882">-3785 2052 316 0,'0'0'76'0,"0"0"-76"16,0 0-63-16,0 0 63 15,0 0 4-15,0 0 12 16,0 0-11-16,184 10-5 15,-132-5 0-15,0-5-1 16,-10 0 1-16,-7 2 1 16,-12 4-1-16,-6-1 12 15,-12 0 19-15,-1 5 18 0,-4 4 8 16,0 9 6-16,-9 11-15 16,-16 10 17-16,-10 15-41 15,-9 9 18-15,-1 10-29 16,-2 6-11-16,7-6 15 15,5-3-17-15,10-10 11 16,5-13-5-16,8-15-6 16,4-8 42-16,5-11-5 15,3-10-15-15,0-1-21 16,0-6-1-16,0-1 0 16,0 0 0-16,6 0-10 15,14 0 10-15,9-13 10 16,6-5-1-16,2 0-9 0,6 3-28 15,-3-6 19 1,2 14 8-16,-4-7-23 0,-4 11-5 16,-4 3 14-16,-5 0 15 15,-2 0 0-15,-2 0-23 16,-8 0-15-16,-1 0 17 16,-4 0-31-16,2 0-15 15,-5 0-58-15,-2 0-80 16</inkml:trace>
          <inkml:trace contextRef="#ctx0" brushRef="#br0" timeOffset="17870.2652">-3728 2116 36 0,'0'0'13'0,"0"0"45"16,0 0 46-16,0 0-39 16,0 0-29-16,0 0 6 15,3-4-5-15,-3 4 28 16,0 0-4-16,0 0-21 16,0 0 5-16,0 0-29 15,0 0-5-15,0 0-1 16,0 0-10-16,0 0-7 15,6 0 1-15,2-3 6 16,2 0 1-16,-5 3-1 16,3-3 0-16,1 2 1 15,6-3-1-15,2-1 0 0,9 2-1 16,6-4 0-16,2 2-7 16,4-1-5-16,2 3-8 15,0 1 6-15,-3 2-33 16,3 0 0-16,-3 0-22 15,-2 0-30-15,-3-7-5 16,3-5 15-16,-10 0 4 16</inkml:trace>
          <inkml:trace contextRef="#ctx0" brushRef="#br0" timeOffset="19519.2693">-2857 2060 309 0,'0'0'169'0,"0"0"-99"16,0 0 4-16,0 0-6 0,0 0-57 15,0 0-11-15,0 0-52 16,47-27 51-16,-19 20-15 15,4 2 2-15,-6-1-2 16,0 2-1-16,-6 0 16 16,-3 3 1-16,-2 1 0 15,-1-3 0-15,2 3 0 16,2-4 1-16,3 2 11 16,-1-1-11-16,-3 1 4 15,-1-1-5-15,-1 1-19 16,-6 2 2-16,-3 0-45 15,-6 0-68-15,-3 0-24 16,-20 0-67-16</inkml:trace>
          <inkml:trace contextRef="#ctx0" brushRef="#br0" timeOffset="19306.39">-2770 2148 165 0,'0'0'248'16,"0"0"-186"-16,0 0-2 0,0 0 54 16,0 0-13-16,0 0-67 15,0 0-34-15,0-3-6 16,0 11-9-16,0 10 15 15,0 5 2-15,0 2 21 16,0 7-16-16,0-1 12 16,0 2 16-16,-8 7-12 15,-4 1-23-15,-3-2 0 16,-2 2 9-16,-1 0-9 16,5-5-10-1,3-8 0-15,5-6-26 0,2-9-5 16,3-3-21-16,0-8-12 15,0 1-18 1,0-3-28-16,3 0-67 0,2 0-62 0</inkml:trace>
          <inkml:trace contextRef="#ctx0" brushRef="#br0" timeOffset="20808.041">-2678 2473 120 0,'0'0'75'0,"0"0"-74"16,0 0 12-16,0 0 74 15,0 0 27-15,0 0-6 16,0 0 58-16,-6 0 3 16,0 0-35-16,3 0 1 15,0 0-38-15,1-2-19 0,2 2-3 16,0 0-46-16,0 0-17 16,0 0-12-16,5 0-46 15,24-7 3-15,11 0 16 16,10-1-17-16,0 1-26 15,0 2-34-15,-10 0 14 16,-6 3 12-16,-11-1-26 16,-8 3 25-16,-6-3 28 15,-9 3 51-15,0-3 3 16,0 1 10-16,0-2-13 16,-12 0-78-16,-11-1-117 15</inkml:trace>
          <inkml:trace contextRef="#ctx0" brushRef="#br0" timeOffset="21401.4016">-2224 2589 165 0,'0'0'135'0,"0"0"-135"0,0 0-39 16,0 0 19-16,0 0 20 15,0 0 13-15,0 0-5 16,-20 73-8-16,11-50 1 16,1-5 43-16,1-3 16 15,2-3-29-15,5-7 7 16,0-3-9-16,0 1-13 16,0-3 4-16,0 2-20 15,0 4 9-15,0-1 2 16,0 0-11-16,8 2 0 15,4 5 0-15,3-8-15 0,2 2-10 16,0-6-20-16,3 0 29 16,0 0 14-16,-2-6-8 15,-4-12 10-15,-3-3-2 16,-2-4 1-16,-6-3 1 16,-3-6 1-16,0 0 34 15,0 2 5-15,0 5-13 16,0 3 40-16,0 11-4 15,-3 5-37-15,1 8-26 16,2 0-13-16,0 0-39 16,0 6-5-16,0 6-62 15,17 0-52-15,-1-7-81 0</inkml:trace>
          <inkml:trace contextRef="#ctx0" brushRef="#br0" timeOffset="21591.2955">-1982 2553 139 0,'0'0'254'15,"0"0"-164"-15,0 0-4 16,0 0 58-16,0 0-52 16,0 0-77-16,0 0-15 15,0 45-5-15,0-27 4 16,8 6-15-16,6-4-44 16,6-3 6-16,3-3 7 15,4-4-33-15,-5-2-16 16,1 0-55-16,-8-1-8 15</inkml:trace>
        </inkml:traceGroup>
      </inkml:traceGroup>
    </inkml:traceGroup>
    <inkml:traceGroup>
      <inkml:annotationXML>
        <emma:emma xmlns:emma="http://www.w3.org/2003/04/emma" version="1.0">
          <emma:interpretation id="{61575F10-2031-43AD-AD09-F02CB46762DC}" emma:medium="tactile" emma:mode="ink">
            <msink:context xmlns:msink="http://schemas.microsoft.com/ink/2010/main" type="paragraph" rotatedBoundingBox="4439,15881 8463,15971 8428,17491 4405,174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F24F99-DF39-4A00-B5D1-B109E4064992}" emma:medium="tactile" emma:mode="ink">
              <msink:context xmlns:msink="http://schemas.microsoft.com/ink/2010/main" type="line" rotatedBoundingBox="4439,15881 8463,15971 8428,17491 4405,17400"/>
            </emma:interpretation>
          </emma:emma>
        </inkml:annotationXML>
        <inkml:traceGroup>
          <inkml:annotationXML>
            <emma:emma xmlns:emma="http://www.w3.org/2003/04/emma" version="1.0">
              <emma:interpretation id="{0C05B614-7B93-4DE4-A48C-4BC29DDE4234}" emma:medium="tactile" emma:mode="ink">
                <msink:context xmlns:msink="http://schemas.microsoft.com/ink/2010/main" type="inkWord" rotatedBoundingBox="4439,15881 8463,15971 8428,17491 4405,17400"/>
              </emma:interpretation>
              <emma:one-of disjunction-type="recognition" id="oneOf6">
                <emma:interpretation id="interp30" emma:lang="en-US" emma:confidence="0">
                  <emma:literal>decivolt</emma:literal>
                </emma:interpretation>
                <emma:interpretation id="interp31" emma:lang="en-US" emma:confidence="0">
                  <emma:literal>ds-volt</emma:literal>
                </emma:interpretation>
                <emma:interpretation id="interp32" emma:lang="en-US" emma:confidence="0">
                  <emma:literal>ds-revolt</emma:literal>
                </emma:interpretation>
                <emma:interpretation id="interp33" emma:lang="en-US" emma:confidence="0">
                  <emma:literal>do-volt</emma:literal>
                </emma:interpretation>
                <emma:interpretation id="interp34" emma:lang="en-US" emma:confidence="0">
                  <emma:literal>dj-volt</emma:literal>
                </emma:interpretation>
              </emma:one-of>
            </emma:emma>
          </inkml:annotationXML>
          <inkml:trace contextRef="#ctx0" brushRef="#br0" timeOffset="-11374.1932">242 3508 133 0,'0'0'81'0,"0"0"-5"16,0 0 15-16,0 0-32 0,0 0-31 16,0 0-28-1,0 0-3-15,0 0-7 0,0 0 1 16,0 0 3-16,0 0 6 15,0 0 1-15,0 0 32 16,0 0 41-16,-2 0-2 16,-1 0 0-16,0 0-17 15,3 0-20-15,0 0 8 16,0 0-23-16,0 0-14 16,0 0-6-16,0 0-13 15,0 0-1-15,0 0-17 16,0 0-6-16,3-6 21 15,9-3-12-15,-1 6 23 0,3-9-1 16,9 1 6 0,4-5 0-16,1-2 0 0,9 0-4 15,0-8-2-15,1 1 6 16,-1-4-24-16,0-5-5 16,-7 4-32-16,-5-2 6 15,-5 6-7-15,-5 3 11 16,-10 5 51-16,-1 8 36 15,-4 4 15-15,0 6 10 16,0-5-18-16,0 5-10 16,0 0-13-16,0 0-20 15,0 0 13-15,0 0-13 0,0 0-21 16,5 16-1 0,10 4-3-16,2 6 24 0,3 5 1 15,-2 3-7 1,-1-1 7-16,-6 2 1 0,-5-5 0 15,-6 4 22-15,0-5-21 16,0 1 18-16,0 4 3 16,-4 6-16-16,-1-6 8 15,0 8-14-15,2-3 9 16,3 0-10-16,0-3-7 16,0-1 7-16,8-6 0 15,-3 3 6-15,2-2-6 16,-7-6 0-16,0-6 0 15,0-2 3-15,-3-3 9 16,-18 3 32-16,-4-9-9 0,-10 4-33 16,0-1 18-16,5-8 21 15,-2-2 11-15,5 0-16 16,2 0-25-16,5-12 11 16,5-1-12-16,4 2-9 15,-1-4 9-15,7 7-10 16,1 1-11-16,1 4-2 15,3 1-39-15,0 2-42 16,0 0-78-16,0 0-105 16,7-4-22-16</inkml:trace>
          <inkml:trace contextRef="#ctx0" brushRef="#br0" timeOffset="-10702.0781">1038 3814 512 0,'-8'-146'159'0,"8"146"-109"0,0 0 45 0,0 0-21 16,12 0-38-16,16 0-26 15,10 0 3-15,2 0-13 16,-3 0-50-16,-2 0 40 16,-9 0 9-16,-3 4-47 0,-8-3-24 15,-5 2-3-15,0 1 20 16,-5-2-31 0,-2-2-162-16</inkml:trace>
          <inkml:trace contextRef="#ctx0" brushRef="#br0" timeOffset="-10831.0051">1038 3814 512 0</inkml:trace>
          <inkml:trace contextRef="#ctx0" brushRef="#br0" timeOffset="-10968.9259">1038 3814 175 0,'0'0'171'0,"0"0"-103"0,0 0 1 15,0 0-12-15,0 0-37 16,0 0-20-16,0 0 0 16,75 5-30-16,-48 5-11 15,-7 3 15-15,0-3-16 16,-8-2 8-16,-4-3 27 15,-3 1 5-15,-1-6-2 16,-4 0 3-16,3 0 1 16,-1 0 0-16,6-11-23 15,2-2-81-15,-5-8-76 0</inkml:trace>
          <inkml:trace contextRef="#ctx0" brushRef="#br0" timeOffset="-9137.4809">-82 3622 383 0,'0'0'123'0,"0"0"-43"15,0 0-41-15,0 0 9 16,0 0 46-16,0 0-49 16,-161-28-45-16,146 28 0 15,4 5-31-15,2 13 17 16,4-4-1-16,2 3 3 16,-1 3 11-16,-1 4 2 15,-1-1 12-15,-3 6 4 16,-4 2 12-16,-7 3 19 15,-4 4-14-15,4 4 5 0,2-3-10 16,8-3-29 0,6-3 6-16,4-1-6 0,0-7-32 15,21-4-2-15,10 0-1 16,9-14-13-16,4-4 8 16,4-3-11-16,-4 0 37 15,-4-5-9-15,-8-16 13 16,-7-5 10-16,-5-2 0 15,-11-1 13-15,-9-4 18 16,0-3 27-16,0 1-17 16,-20 1-24-16,-6-4 36 15,3 7-12-15,0 4-12 16,6 3-16-16,2 0-2 16,6 14-10-16,4 2-1 0,2 5-6 15,3 1-20-15,0 2-19 16,-3 0-47-16,3 0-35 15,-12 5 14-15,4 13-30 16,-4-7-56-16</inkml:trace>
          <inkml:trace contextRef="#ctx0" brushRef="#br0" timeOffset="-8655.7534">-117 2856 473 0,'0'0'99'0,"0"0"-19"16,0 0-1-16,0 0 45 16,0 0-60-16,0 0-63 15,0 0-1-15,-26-5-57 16,30 13 16-16,9 15 31 15,4 5 3-15,1 4 7 16,-4 4 11-16,-6-2 14 16,2-3 23-16,-8 2-27 15,-2 1 17-15,0 2-14 16,0 3 4-16,0 7 18 16,-5 12-24-16,-4-4 1 15,3 13 3-15,4 1-25 16,-1 4 18-16,3-3-19 0,0-1 7 15,0-11 2 1,0-5-8-16,5-11 0 0,3-5 12 16,2-4-13-16,2-4 0 15,-4-5-2-15,0-5-14 16,4 1 16-16,-3-7-39 16,-1-2-14-16,-3-4 1 15,5-1-16-15,0-5 1 16,12 0-37-16,-6 0-73 15,1-5-123-15</inkml:trace>
          <inkml:trace contextRef="#ctx0" brushRef="#br0" timeOffset="-5097.1611">2264 4132 80 0,'0'0'191'0,"0"0"-69"0,0 0 25 16,0 0 24-16,0 0-41 16,0 0-44-16,0 0-47 15,-99-31-12-15,91 31-7 16,0 0-19-16,4 0 18 16,4 0-10-16,0 0-9 15,-2 0 4-15,2 0 3 16,-6 0-1-16,-3 0 23 15,-2 0-13-15,-3 10 32 16,-4 9-22-16,-2 4-18 16,3 0 10-16,2 0-18 15,5 6 0-15,0-2 0 0,8 0-21 16,2 0 21-16,0-5-19 16,0-3-1-1,9-4 4-15,2-2-24 0,1-3 25 16,-2-1 5-16,8-5-20 15,-1-4 28-15,3 0-18 16,4 0 3-16,-1 0 16 16,2-23-9-16,7 0 8 15,-3-6-7-15,-3-5-9 16,-4 1 17-16,-7-4 1 16,-3 4 0-16,-12 2 18 15,0 3 8-15,0 4 35 16,-12 8 9-16,-11 1-26 0,-3 7 13 15,-5 8-35-15,-1 0-8 16,0 0-14-16,7 18-27 16,5 15-39-16,5 15-98 15,10-5-83-15,5-6-117 0</inkml:trace>
          <inkml:trace contextRef="#ctx0" brushRef="#br0" timeOffset="-7769.2629">1470 3668 142 0,'0'0'200'0,"0"0"-43"0,0 0-31 15,0 0-9 1,0 0-13-16,0 0-10 0,0 0-63 16,-14-88-9-16,14 88-22 15,0 0-5-15,0 0 4 16,0 0-35-16,0 0-9 15,0 9 20-15,0 3 7 16,0 4 18-16,0 2 14 16,2 5 15-16,4 6 23 15,0-7 17-15,2 2-43 16,4 6-9-16,3-8-16 16,5 7-2-16,3-1 0 15,2 1-5-15,2 1-1 16,-2 2-19-16,-2-9-2 15,1-3-8-15,-7-8-22 0,0-7 32 16,0-5 0 0,-3 0-31-16,1 0 33 0,0-8 10 15,2-13 14-15,-2-9 0 16,1-3-1-16,-2-8 1 16,1-5 9-16,-3-5-9 15,-4-3 15-15,1 1 12 16,-9 1 11-16,0 8-11 15,0 3 6-15,0 12 44 16,0 8-8-16,0 9-34 16,0 3 1-16,0 8-7 15,0-3-6-15,0 1-23 0,0 3-4 16,0-1-19 0,0 1-35-16,14-11-14 0,12-2 27 15,2 0-13-15,4 3-20 16,-9 0-4-16,1 4-40 15,-8 6-45-15,-7 0-100 0</inkml:trace>
          <inkml:trace contextRef="#ctx0" brushRef="#br0" timeOffset="-6971.9744">2568 3653 385 0,'0'0'107'16,"0"0"-34"-16,0 0 18 15,0 0-22-15,0 0-33 16,0 0-36-16,0 0 0 16,-117 39-1-16,105-22 1 0,1 2-1 15,4 2 1-15,2-2 1 16,0-4 6-16,2-1-7 15,-1 3 1-15,1-7 41 16,1 8-7-16,-1-5-11 16,0 5 15-16,3 2-27 15,0-1-1-15,0-3-11 16,3 2-20-16,12-6 12 16,5 4-26-16,5-5-3 15,2 1-11-15,1-6-31 16,-2-1 37-16,-6-5-19 15,-6 0 24-15,0 0 31 0,1 0 4 16,0-15 2-16,-1-14 0 16,0-7 10-16,0-3-9 15,-2-8 15-15,-6-5 11 16,-6 1 27-16,0-1-30 16,0 5 34-16,-6 1 1 15,-11 12-46-15,-3 5 38 16,0 14-1-16,0 13-3 15,3 2-34-15,-5 0-13 16,2 24-9-16,3 3-13 16,4 9-47-16,6 16-31 15,7-11-108 1,0-9-84-16</inkml:trace>
          <inkml:trace contextRef="#ctx0" brushRef="#br0" timeOffset="-6652.3589">2715 2895 550 0,'0'0'53'0,"0"0"-51"15,0 0 50-15,0 0-29 0,0 0-23 16,0 0-51 0,0 0 51-16,2 65 0 0,2-42 9 15,-4 3 27-15,0-4-7 16,0 0 29-16,0 1 18 16,0 0-1-16,0 12-7 15,0-2-29-15,3 10-10 16,2 7-12-16,1 1-16 15,3 12-2-15,-1 2 1 16,1 4 0-16,-1 0 0 16,-2-3-17-16,0-4-2 15,0-11 18-15,3-2-38 16,-6-7 16-16,2-8-4 16,0-5-17-16,2-11 11 15,1-6-10-15,4-12-1 0,5 0-10 16,18 0-52-16,-4-23-74 15,-2-5-178-15</inkml:trace>
          <inkml:trace contextRef="#ctx0" brushRef="#br0" timeOffset="-6212.1186">3279 3359 103 0,'0'0'239'0,"0"0"-165"0,0 0 50 16,0 0 36-16,0 0-42 15,0 0-51-15,0 0-41 16,0 0 37-16,0 0-14 15,0 0-27-15,0 10 23 16,-7 10-3-16,-1 9 9 16,-1 8-11-16,4 1-39 15,2 7 9-15,3 6-10 16,0-5-9-16,0 6 8 16,0-8-23-16,15 0-2 0,2-5-13 15,6-6-37 1,-3-4 15-16,5-5 22 0,-1-7-12 15,1-9 15-15,2-5 6 16,-4-3 13-16,2 0-9 16,2-11-29-16,-2-17-20 15,10-19-38-15,-7 6-72 16,-4 3-74-16</inkml:trace>
          <inkml:trace contextRef="#ctx0" brushRef="#br0" timeOffset="-5933.8583">3270 3493 439 0,'0'0'183'0,"0"0"-83"16,0 0 18-16,0 0-11 15,0 0-34-15,0 0-72 16,0 0-1-16,-11-24-9 15,39 24-2-15,12 0 11 16,4 0 7-16,-1 0-5 16,-6 0-2-16,-2 0 0 15,-10 0-10-15,2-5 3 16,-7 3-50-16,-3-9 1 16,3-1-41-16,-5-4-82 15,-5 3-124-15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09:56:45.98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7DB4EA-5F1B-47BE-A244-A1FF3D985035}" emma:medium="tactile" emma:mode="ink">
          <msink:context xmlns:msink="http://schemas.microsoft.com/ink/2010/main" type="inkDrawing" rotatedBoundingBox="13286,14952 19397,14555 19457,15481 13347,15877" semanticType="callout" shapeName="Other">
            <msink:sourceLink direction="with" ref="{48CD3157-3BEE-4A6B-8AC1-21D47CB03F25}"/>
            <msink:sourceLink direction="with" ref="{DD074FFE-4CC0-4AC0-887F-08C5D9873A7B}"/>
          </msink:context>
        </emma:interpretation>
      </emma:emma>
    </inkml:annotationXML>
    <inkml:trace contextRef="#ctx0" brushRef="#br0">542-925 0,'14'0'297,"-1"0"-282,-13 14-15,14 0 16,-14-1-1,14 1-15,13 0 16,-13 13-16,13-13 16,-13-14-16,27 13 15,-28-13-15,1 0 16,-1 0 0,1 0 15,13 14-31,-13-14 15,0 13-15,13 15 16,14-15-16,0 1 16,-14-14-16,14 27 15,0-27 1,-27 14-16,0 0 16,-1-14-1,1 13-15,27-13 16,-41 14-16,13-14 15,1 14-15,0-14 16,-1 0-16,28 0 16,-27 0-16,0 27 15,13-27-15,-13 14 16,27-14 0,-28 13 15,1-13-16,0 0-15,-1 0 16,15 0-16,-15 0 16,15 0-16,13 0 15,-28 0-15,1 0 16,0 0-16,-1 0 16,-13 14-16,14-14 15,-1 0-15,15 0 16,-15 0-16,1 0 15,0 0-15,13 0 16,14 0 0,27-27-16,-13 13 15,0 14-15,-14-41 16,0 41-16,-28-14 31,1 14-31,-1 0 16,1-13-16,0 13 15,-1 0-15,28-28 16,0 15-16,14 13 16,0-28-16,-14 28 15,-28-13 48,28 13-63,-27-14 15,13 14-15,-13 0 16,27 0-16,-14 0 16,28 0-16,13 0 15,-41 0-15,14 0 16,-27 0 0,0 0-1,-1 0-15,1 0 16,13 14-16,-13 27 15,27 0-15,-14 0 16,14-14-16,0 0 16,0 14-16,-27-27 15,13-14 17,-27 14-32,27-1 15,-27 1-15,14-14 16,-14 14-16,0 13 15,0-13-15,0 13 16,0-13-16,0 26 16,0-26-16,0 0 15,0-1-15,14 1 16,-14 27-16,13-27 16,-13-1-1,0 1-15,0 0 16,0-1-16,14 1 156,0-28-125,-14 1-15,27-28-16,-13 13 16,-1-40-16,15 41 15,-15-14-15,-13 0 16,14 14-16,13-14 15,-13 27-15,0-27 16,-1 27-16,14-13 16,-13 0-16,0-1 15,27 15-15,-41-15 16,13 1-16,1 27 16,-14-14-16,14 14 31,-1-13-16,15 13 17,-15 0-32,-13-14 15,28-13-15,-15 27 16,15-27-16,-15 27 16,1-14-16,0 14 15,13 0-15,0-14 16,1 14-16,-15 0 15,1 0 1,-1 0 0,15 0-1,-15 0 1,1 0 0,0 0-16,13 0 15,14 0-15,-14 0 16,14 0-16,14 0 15,-14 0-15,-27 0 16,13 0-16,0 0 16,-13 0-16,0 0 15,-1 0-15,1 0 16,-1 0-16,28 0 16,14 0-1,54 0-15,1 0 16,-1 0-16,14 0 15,13 0-15,-54 0 16,27 0-16,-40 0 16,-56 0-16,15 0 15,-15 0 1,15 0-16,-15 0 16,1 0-16,0 0 15,-1 0-15,28 0 16,-27 0-16,13 0 15,14 0-15,-13 0 16,12 0-16,-26-27 16,13 27-1,-13-14 1,13 1-16,-13 13 16,0 0-16,-1 0 15,1 0-15,27 0 16,14 0-16,27 0 15,0-14-15,-1 14 16,-26-27-16,13 13 47,-40 14-47,-15 0 16,15 0-16,-15 0 15,15 0-15,13 0 16,-14-27-16,41 13 15,-41 14-15,42-41 16,-56 27-16,15 14 47,-1-13-31,-13 13-16,13-28 15,-13 28-15,-1-13 16,15-1-1,-1 14 79,-13 0-94,27-14 16,-28 14-16,1-13 15,0-15 1,-1 15 0,-13-1-1,14 0 126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7:07.4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BEA1CB-4531-493F-A153-040DD7F7F1A4}" emma:medium="tactile" emma:mode="ink">
          <msink:context xmlns:msink="http://schemas.microsoft.com/ink/2010/main" type="inkDrawing" rotatedBoundingBox="21504,15004 23276,15760 23152,16050 21380,15294" semanticType="callout" shapeName="Other">
            <msink:sourceLink direction="with" ref="{01CA916A-C4CE-47F5-8EAF-948EC990C980}"/>
            <msink:sourceLink direction="with" ref="{DD50C966-6D42-49EE-A9AE-6F8DBD0665A8}"/>
          </msink:context>
        </emma:interpretation>
      </emma:emma>
    </inkml:annotationXML>
    <inkml:trace contextRef="#ctx0" brushRef="#br0">8803-836 168 0,'0'0'154'15,"0"0"-43"-15,0 0 26 16,0 0 13-16,0 0-36 16,0 0-36-16,0 0-46 0,-44-37-18 15,44 37-14 1,0 0-16-16,0 0 10 0,0 0-11 16,0 4 0-16,10 15 17 15,7 7 0-15,3 8 0 16,3 2 1-16,6 6 1 15,8 7 3-15,6 3-5 16,9 7 0-16,11 0 2 16,6 1-2-16,11 1 0 15,12-3 0-15,10-6 1 16,3-3-2-16,7-8 1 16,4-9 0-16,-7-4-1 15,-6-10-2-15,-11-3 1 16,-8-4 2-16,-12-9 0 0,-12 1 3 15,-3-3-3-15,-5 0 0 16,-6 0 0-16,-9 0-13 16,-5-5-1-16,-9-6-22 15,-8 9-5-15,-10 2-6 16,-5 0 3-16,0 0 13 16,0 0 2-16,0 0-10 15,0 0 24-15,-5 5-34 16,-4-2-118-16,0-3-168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9:15.38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F33808-7A5A-434A-B384-2427336963BA}" emma:medium="tactile" emma:mode="ink">
          <msink:context xmlns:msink="http://schemas.microsoft.com/ink/2010/main" type="writingRegion" rotatedBoundingBox="10060,12721 10870,14852 10184,15112 9374,12981"/>
        </emma:interpretation>
      </emma:emma>
    </inkml:annotationXML>
    <inkml:traceGroup>
      <inkml:annotationXML>
        <emma:emma xmlns:emma="http://www.w3.org/2003/04/emma" version="1.0">
          <emma:interpretation id="{ED988B85-E1C6-4898-8C9E-23926E8283D4}" emma:medium="tactile" emma:mode="ink">
            <msink:context xmlns:msink="http://schemas.microsoft.com/ink/2010/main" type="paragraph" rotatedBoundingBox="10060,12721 10870,14852 10184,15112 9374,12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F4DE61-0057-418C-BC40-932BD7F42536}" emma:medium="tactile" emma:mode="ink">
              <msink:context xmlns:msink="http://schemas.microsoft.com/ink/2010/main" type="line" rotatedBoundingBox="10060,12721 10870,14852 10184,15112 9374,12981"/>
            </emma:interpretation>
          </emma:emma>
        </inkml:annotationXML>
        <inkml:traceGroup>
          <inkml:annotationXML>
            <emma:emma xmlns:emma="http://www.w3.org/2003/04/emma" version="1.0">
              <emma:interpretation id="{D20C02B3-5C1C-4F89-A10E-B334EF3F8617}" emma:medium="tactile" emma:mode="ink">
                <msink:context xmlns:msink="http://schemas.microsoft.com/ink/2010/main" type="inkWord" rotatedBoundingBox="10060,12721 10870,14852 10184,15112 9374,12981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on</emma:literal>
                </emma:interpretation>
                <emma:interpretation id="interp2" emma:lang="en-US" emma:confidence="0">
                  <emma:literal>or</emma:literal>
                </emma:interpretation>
                <emma:interpretation id="interp3" emma:lang="en-US" emma:confidence="0">
                  <emma:literal>rt</emma:literal>
                </emma:interpretation>
                <emma:interpretation id="interp4" emma:lang="en-US" emma:confidence="0">
                  <emma:literal>ot</emma:literal>
                </emma:interpretation>
              </emma:one-of>
            </emma:emma>
          </inkml:annotationXML>
          <inkml:trace contextRef="#ctx0" brushRef="#br0">5133 1079 224 0,'0'0'373'0,"0"0"-274"16,0 0-78-16,0 0 70 15,0 0 42-15,0 0-77 16,152-99-34-16,-120 89-22 16,-6 5 2-16,0 5-4 15,-4 0 2-15,-2 0 0 0,-5 21 0 16,0 8 9 0,-13 5 5-16,-2 9 51 0,0 1-33 15,-8 2 7-15,-21 0-10 16,-6 4 6-16,-2 1-2 15,0-1-33-15,2-2 13 16,3-9-13-16,9-4 9 16,9-10-5-16,3-4-4 15,2-6 0-15,6-6-1 16,3-7-20-16,0 1-3 16,0-3-2-16,0 0-4 15,0 0 18-15,9 0 11 16,11 2 1-16,8-2-1 15,7 0 7-15,9 0-3 16,1 0 4-16,5-5-7 0,-5-6 27 16,-8 5-12-16,-2-3-8 15,-12 1-7-15,-3 1-3 16,-6-1-23-16,1-14-71 16,-7 2-89-1,-1-4-136-15</inkml:trace>
          <inkml:trace contextRef="#ctx0" brushRef="#br0" timeOffset="4302.2435">4811-171 20 0,'0'0'77'15,"0"0"-11"-15,0 0-2 16,0 0-14-16,0 0-9 16,0 0-21-16,0-2 4 0,0 2 25 15,0 0-17 1,0-3 21-16,0 3 7 0,0 0-3 15,0 0 20-15,0 0-14 16,0 0-8-16,0 0-3 16,0 0-42-16,0 0-9 15,0 0-1-15,0 0-2 16,0 0-8-16,0 0 10 16,0 0-30-16,0 0-16 15,0 15 10-15,8 6 36 16,4 6 4-16,3 3-3 15,-4-1 4-15,1-1-5 0,-2 3 0 16,2 3 0-16,3 0-1 16,0-2 1-16,-2 5 0 15,4-1 0-15,-2 0 4 16,0 0 4-16,-1-4-7 16,0-1-2-16,-2-3-8 15,-3-2 2-15,-4-2-15 16,-2-4-8-16,-3 2 1 15,0-2-30-15,-5 5-39 16,-19-1-57-16,-4-6-101 0</inkml:trace>
          <inkml:trace contextRef="#ctx0" brushRef="#br0" timeOffset="5067.806">5451 1312 3 0,'0'0'87'16,"0"0"11"-16,0 0-29 16,0 0 33-16,0 0-6 15,0 0-49-15,0 0-47 16,-60-41-8-16,60 41-3 16,0 0-9-16,0 0-7 15,0 0 25-15,0 0-6 16,0 0 8-16,0 0 14 15,0 2-4-15,0 8 37 16,0 8-16-16,0 0-20 0,6 9 14 16,8 0-14-1,6 7 20-15,7 5-5 0,1 2-26 16,9 4 1 0,1 1-1-16,-1 4 0 0,0 1-1 15,-2-4 1-15,-3-1 0 16,-9-7-7-16,-3-8-18 15,-3-8 12-15,-5-10-14 16,0-2-19-16,-7-11-9 16,-2 0-78-16,-3 0-63 0</inkml:trace>
          <inkml:trace contextRef="#ctx0" brushRef="#br0" timeOffset="-577.6726">4943 796 430 0,'0'0'134'0,"0"0"-79"0,0 0 67 16,0 0 33-16,0 0-74 16,0 0-51-16,0 0-5 15,-2-5 8-15,2 5 44 16,0 0-14-16,0 0-19 16,0 0 2-16,0 0-18 15,0-1 5-15,22-8 6 16,10-1-29-16,8-6 9 15,12 1-19-15,6-4 0 16,2 5 0-16,2 2-14 16,0 8-7-16,-2 4-9 15,-3 0-30-15,-8 0 20 16,-9 0-27-16,-8 0 22 0,-6 0 45 16,-12 0-22 15,-6 0 11-31,-5 0 9 0,-3 0 2 0,0 0-11 0,0 0-2 15,-11 0-118-15,-6 0-98 16,0 0-167-16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10:00:02.98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13 329 0,'0'0'232'0,"0"0"-187"0,0 0-25 16,0 0 45-16,0 0-42 15,0 0-12-15,0 0-11 16,99-3-33-16,-79 3-6 16,-3 0-46-16,-6 0-31 15,-2 0-4-15,-4 0-2 16,-5-2 24-16,0-6 53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10:00:03.25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0 165 481 0,'44'-165'105'16,"-44"165"-105"-16,0 0-10 15,0 0-5-15,20 0 14 16,5 0-6-16,2 0 1 16,-2 0-43-16,-5 0-26 15,-2 0 10-15,-9 0 35 16,-3 0 12-16,-6 0 11 16,0 0 6-16,0 0-31 0,0 0-156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8:42:26.640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context xml:id="ctx1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1" timeString="2020-10-20T08:51:41.983"/>
    </inkml:context>
  </inkml:definitions>
  <inkml:traceGroup>
    <inkml:annotationXML>
      <emma:emma xmlns:emma="http://www.w3.org/2003/04/emma" version="1.0">
        <emma:interpretation id="{516B6642-D617-4D8C-BFD6-63CECCD27AC5}" emma:medium="tactile" emma:mode="ink">
          <msink:context xmlns:msink="http://schemas.microsoft.com/ink/2010/main" type="writingRegion" rotatedBoundingBox="14613,12772 25523,12149 25884,18481 14974,19104"/>
        </emma:interpretation>
      </emma:emma>
    </inkml:annotationXML>
    <inkml:traceGroup>
      <inkml:annotationXML>
        <emma:emma xmlns:emma="http://www.w3.org/2003/04/emma" version="1.0">
          <emma:interpretation id="{7C1F6E31-3964-4801-8468-48DE551A570D}" emma:medium="tactile" emma:mode="ink">
            <msink:context xmlns:msink="http://schemas.microsoft.com/ink/2010/main" type="paragraph" rotatedBoundingBox="14605,12783 16570,12587 16692,13810 14727,14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E424BE-CDE9-446C-9301-BAEE4A46BBD2}" emma:medium="tactile" emma:mode="ink">
              <msink:context xmlns:msink="http://schemas.microsoft.com/ink/2010/main" type="line" rotatedBoundingBox="14605,12783 16570,12587 16692,13810 14727,14006"/>
            </emma:interpretation>
          </emma:emma>
        </inkml:annotationXML>
        <inkml:traceGroup>
          <inkml:annotationXML>
            <emma:emma xmlns:emma="http://www.w3.org/2003/04/emma" version="1.0">
              <emma:interpretation id="{5858EE5C-DFB3-46E5-9C19-6A6D6C17364E}" emma:medium="tactile" emma:mode="ink">
                <msink:context xmlns:msink="http://schemas.microsoft.com/ink/2010/main" type="inkWord" rotatedBoundingBox="14605,12783 16570,12587 16692,13810 14727,14006"/>
              </emma:interpretation>
              <emma:one-of disjunction-type="recognition" id="oneOf0">
                <emma:interpretation id="interp0" emma:lang="en-US" emma:confidence="0">
                  <emma:literal>PET</emma:literal>
                </emma:interpretation>
                <emma:interpretation id="interp1" emma:lang="en-US" emma:confidence="0">
                  <emma:literal>PFT</emma:literal>
                </emma:interpretation>
                <emma:interpretation id="interp2" emma:lang="en-US" emma:confidence="0">
                  <emma:literal>AFT</emma:literal>
                </emma:interpretation>
                <emma:interpretation id="interp3" emma:lang="en-US" emma:confidence="0">
                  <emma:literal>AET</emma:literal>
                </emma:interpretation>
                <emma:interpretation id="interp4" emma:lang="en-US" emma:confidence="0">
                  <emma:literal>AF.</emma:literal>
                </emma:interpretation>
              </emma:one-of>
            </emma:emma>
          </inkml:annotationXML>
          <inkml:trace contextRef="#ctx0" brushRef="#br0">1691 5604 26 0,'0'0'62'16,"0"0"-21"-16,0 0-11 0,0 172-13 16,0-138-15-16,0-9 5 15,0-8-7-15,0-4-1 16,0-8 1-16,0-5 0 16,0 0-13-16,0 0-36 15,-3 0-65-15</inkml:trace>
          <inkml:trace contextRef="#ctx0" brushRef="#br0" timeOffset="1849.6266">1685 5487 2 0,'0'0'73'0,"0"0"34"16,0 0-12-16,0 0 0 0,0 0-40 15,0 0 4 1,-51-162-15-16,42 131-14 0,3 4-11 16,6-2-19-16,0 0-15 15,0 1-7-15,6 2-10 16,7 1 12-16,2 3 19 16,-2 7-19-16,-7 5 20 15,-3 6 0-15,1 2 0 16,-4 2 21-16,0 0-5 15,3-4-6-15,0 3-10 16,6-5-4-16,7-1-8 16,9-1-1-16,4-1-1 15,6 4 13-15,-2 2 1 16,5 3-4-16,-6 0-2 16,-4 0-1-16,-3 0 5 0,-6 0-8 15,-6 12-2-15,-4-4 12 16,1 4 0-16,-7-1 0 15,0-3 9-15,0 3-7 16,-3 3-2-16,3 4 0 16,4 1 1-16,-1 7 6 15,4 5-7-15,-1 0 1 16,0 1 2-16,1-1-3 16,-4 0 0-16,1-6 0 15,-7 1 0-15,0-5 24 16,0 3-4-16,0-5-2 15,-7 1 5-15,-5 0-23 0,-1 0 7 16,0-3-6-16,-2 3-1 16,-4-1 13-16,-3 2-11 15,-4-2 11-15,1 1 3 16,0-3-15-16,1-3 5 16,-3-1 4-16,3-8 6 15,2 0 30-15,3-5-17 16,6 0-13-16,4 0-9 15,3 0-7-15,6 0-9 16,0 0-28-16,0 0-28 16,0 0 1-16,0 0-16 15,0 0 0-15,0 0 18 16,0 0-17-16,0 3-28 0,0 3-32 16</inkml:trace>
          <inkml:trace contextRef="#ctx0" brushRef="#br0" timeOffset="1197.9986">1685 5454 85 0,'0'0'165'0,"0"0"-25"16,0 0-25-16,0 0-40 0,0 0-11 16,0 0-37-16,0 0-25 15,0 0-2-15,0 1-34 16,0-1-11-16,0 0 5 15,0 0-11-15,0 0 24 16,3-5 17-16,0-12 4 16,0-3-23-16,-3-5 29 15,0 0 0-15,0-1 17 16,0 1-11-16,0 5 7 16,0 0-12-16,0 6 9 0,0-1 10 15,-3 10-10-15,3-1 1 16,0 3-4-16,0 3-7 15,0 0-2-15,0 0-14 16,0 0-17-16,0 12 20 16,7 14 5-16,5 7 8 15,1 4 9-15,-4 8-8 16,-2-2 15-16,-1 0-15 16,-6-5 1-16,0 0 11 15,0-10-6-15,0-4 21 16,0-2-4-16,0-3-15 15,-3 0 5-15,-7 4-13 16,7-1 0-16,0 2 4 47,3-4-5-47,0 2-22 0,0-5 8 0,0 0-1 0,0-3 13 0,3-2-4 0,-3-6 5 16,3-1 1-16,-3-5 0 31,0 3 10-31,0-3 12 0,0 0-5 0,0 0 8 15,-3 0-25-15,-13-8-61 16,4-11-27 15,2-28-100-31,4 8-14 0</inkml:trace>
          <inkml:trace contextRef="#ctx0" brushRef="#br0" timeOffset="2594.7115">2447 5725 93 0,'0'0'83'0,"0"0"5"15,0 0 32-15,0 0-36 16,0 0 18-16,0 0-24 15,0 0-32-15,-10-34 6 16,10 31-33-16,0 3-12 0,0 0-7 16,0-3-3-16,0 3-7 15,0-2-14-15,0-2-23 16,13 2 10-16,11-1 4 16,4 0 15-16,1 3 5 15,-1 0-20-15,-3 0 13 16,-2 0 4-16,-1 3 6 15,-3 6 8-15,3-4-14 16,-3-2-3-16,0-3-15 16,-2 0-44-16,2 0-10 15,0 0 19-15,3-12-18 16,-6-2-27-16</inkml:trace>
          <inkml:trace contextRef="#ctx0" brushRef="#br0" timeOffset="3027.8028">2361 5495 20 0,'0'0'0'0,"0"0"-8"15,0 0 8-15,0 0 70 0,0 0-31 16,0 0-27-16,0 0-2 16,78-22 23-16,-70 17 77 15,-2 1 17-15,-6 4-23 16,2-1-22-16,-2 1-33 15,6-4-22-15,2 4-18 16,6-4-9-16,12 3-6 16,12-3-2-16,3 2-5 15,6 2-2-15,0 0-27 16,-6 0 9-16,-6 0-3 16,-11 0-14-16,-8 0 15 15,-5 0 12-15,-11 0 20 0,0 0-4 16,0 0 5-16,-11 0-48 15,-5 0-218-15</inkml:trace>
          <inkml:trace contextRef="#ctx0" brushRef="#br0" timeOffset="3921.8199">2946 6158 97 0,'0'0'95'0,"0"0"-49"0,0 0 55 16,0 0 22-16,0 0-67 15,0 0-11-15,0 0-21 16,0-11-24-16,0-4-7 15,4-1 1-15,5-8-5 16,7 2 10-16,3-6 1 16,3-3 0-16,0-3 5 15,2-6-5-15,1 0-1 16,4-1 1-16,-1-1-6 16,4-2-4-16,-1-1-29 15,4-1-7-15,0-1-2 16,3-2-17-16,-5 2-8 0,2-2-20 15,-2 6 64-15,-9-2 27 16,-2 3 2-16,-6-1 0 16,-4-2 18-16,-2 0-18 15,-4 2 11-15,0 1 1 16,1 2-12-16,-1 7 6 16,0 4-6-16,1 9 0 15,-1 6-1-15,-3 6-22 16,3 4-29-16,-2 4-24 15,-1 0 27-15,0 0 48 16,0 0 1-16</inkml:trace>
          <inkml:trace contextRef="#ctx0" brushRef="#br0" timeOffset="4505.0033">3576 4991 23 0,'0'0'44'0,"0"0"3"16,0 0-6-16,0 0-11 0,0 0 7 15,0 0-14-15,-35 55 11 16,16-28-20-16,0 8-12 15,-3 6 12-15,3 6-13 16,-3-2 15-16,1 0-1 16,2-2-14-16,0-13 5 15,0-7 7-15,0-6 37 16,3-8 22-16,0-4-41 16,1-1-15-16,5-4 8 15,1 0 4-15,6 0 0 0,3-23-28 16,0-12-20-1,0-6 4-15,12-5-27 0,4 1 11 16,0-1 11-16,-4 10-17 16,-2 8 21-16,-4 4 10 15,-4 10 6-15,-2 3-5 16,0 6-53-16,0 1 22 16,0 4 12-16,0-2-5 15,0 2 7-15,3 0 0 16,11 0 20-16,-1 0 1 15,6 0 3-15,3 0-1 16,-1 0 1-16,-2 0 16 16,-3 0 6-16,-1 0-22 15,-5 11 1-15,-4 0 14 16,-3 3-9-16,-3 1 10 0,0 1 8 16,0 5-15-1,0-2 10-15,0 7-14 0,0 0-5 16,0 5 19-16,0 2-1 15,0 1-2-15,3 0 1 16,4-2-10-16,-1-11 5 16,-3-3-12-16,0-6 9 15,0-10 1-15,1 1-11 16,-1-3 0-16,0 0-3 16,0 0-3-16,0-17-1 15,0-5-35-15,-3-4-245 0</inkml:trace>
        </inkml:traceGroup>
      </inkml:traceGroup>
    </inkml:traceGroup>
    <inkml:traceGroup>
      <inkml:annotationXML>
        <emma:emma xmlns:emma="http://www.w3.org/2003/04/emma" version="1.0">
          <emma:interpretation id="{C0316F5F-C9ED-4818-A243-7591EB06C0E0}" emma:medium="tactile" emma:mode="ink">
            <msink:context xmlns:msink="http://schemas.microsoft.com/ink/2010/main" type="paragraph" rotatedBoundingBox="15446,14418 19108,14208 19156,15034 15494,152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D8D575-6AB3-4C9C-92B9-036EEF4D69EC}" emma:medium="tactile" emma:mode="ink">
              <msink:context xmlns:msink="http://schemas.microsoft.com/ink/2010/main" type="line" rotatedBoundingBox="15446,14418 19108,14208 19156,15034 15494,15244"/>
            </emma:interpretation>
          </emma:emma>
        </inkml:annotationXML>
        <inkml:traceGroup>
          <inkml:annotationXML>
            <emma:emma xmlns:emma="http://www.w3.org/2003/04/emma" version="1.0">
              <emma:interpretation id="{D52A746D-FDEF-47E4-8C3C-E868B72800DC}" emma:medium="tactile" emma:mode="ink">
                <msink:context xmlns:msink="http://schemas.microsoft.com/ink/2010/main" type="inkWord" rotatedBoundingBox="15459,14642 16778,14567 16813,15168 15494,15244"/>
              </emma:interpretation>
              <emma:one-of disjunction-type="recognition" id="oneOf1">
                <emma:interpretation id="interp5" emma:lang="en-US" emma:confidence="0">
                  <emma:literal>and</emma:literal>
                </emma:interpretation>
                <emma:interpretation id="interp6" emma:lang="en-US" emma:confidence="0">
                  <emma:literal>anb</emma:literal>
                </emma:interpretation>
                <emma:interpretation id="interp7" emma:lang="en-US" emma:confidence="0">
                  <emma:literal>anf</emma:literal>
                </emma:interpretation>
                <emma:interpretation id="interp8" emma:lang="en-US" emma:confidence="0">
                  <emma:literal>Qub</emma:literal>
                </emma:interpretation>
                <emma:interpretation id="interp9" emma:lang="en-US" emma:confidence="0">
                  <emma:literal>ant</emma:literal>
                </emma:interpretation>
              </emma:one-of>
            </emma:emma>
          </inkml:annotationXML>
          <inkml:trace contextRef="#ctx0" brushRef="#br0" timeOffset="14545.9093">2654 6911 13 0,'0'0'53'16,"0"0"-17"-16,0 0 5 15,0 0-4-15,0 0-14 16,0 0 7-16,3 0-14 16,-3 0 0-16,0 0-13 15,0 0-1-15,0 0-4 16,0 0 2-16,0 0-5 16,0 0 5-16,0 0 0 15,0 0 1-15,0 0 28 16,0 0-4-16,0 0 8 15,0 0-13-15,0 0-19 16,0 0 11-16,0 0-11 0,-3 0 7 16,-7 0 12-16,-2 0-19 15,2 0-1-15,1 0 11 16,3 0-10-16,-1 0 9 16,1 0-10-16,3 0 1 15,0 0 2-15,-1 0-2 16,4 0-2-16,0 0 1 15,-3 0-3-15,3 0 3 16,-3 0 0-16,-3 0 6 16,0 8 7-16,-4 4-11 15,-3 2 17-15,4-3-7 16,-4 1-11-16,7 1 10 16,0-6-10-16,-1 1 7 0,4-3 4 15,0 7-12-15,0-6 0 16,3 14 0-16,-2-3 1 15,-1 4 17-15,-2 5-18 16,2-3 0-16,0-3 9 16,0 0-9-16,3-6-1 15,0-3 0-15,0 1 0 16,-2-7 0-16,2-2 1 16,0 3 0-16,0-1-2 15,0 8-4-15,0-6 6 16,0 4-9-16,16 7 5 15,-2 1 3-15,5-7 1 16,0 3-7-16,0 0 7 0,-3 0-13 16,-3-7 12-16,-1 1-16 15,1-1-13-15,-4-4 11 16,4-4-9-16,0 0 7 16,2 0 1-16,4 0 4 15,3-17 15-15,-1-10 1 16,3-1-3-16,-7 0 2 15,-4 0 2-15,1 0 0 16,-9 3 39-16,-5-1-1 16,0 9 4-16,0-4 9 15,0 10-18-15,-5-2-3 16,-6 1-12-16,3 1-7 16,-3-1-12-16,6-2 0 15,-1 0-1-15,3-6-20 16,-2-3-9-16,5 3 23 0,0-2-6 15,0 3 13-15,0 4 0 16,0 1 0-16,0 8 30 16,0 3 5-16,-5 3-19 15,2 0 8-15,-3 0-12 16,-1 0-5-16,-2 0-7 16,3 0-22-16,-4 6-10 15,1 5-18-15,2 1-25 16,1 0 17-16,0 1-17 15,3-7-19-15,-1 2 13 16,-2-4-20-16,0-4 18 16</inkml:trace>
          <inkml:trace contextRef="#ctx0" brushRef="#br0" timeOffset="14902.2465">2676 6999 7 0,'0'0'103'0,"0"0"9"15,0 0 34-15,0 0-18 16,0 0-38-16,0 0-40 16,0 0-35-16,44-3-12 15,-34 3-2-15,1 17-1 16,3 2 0-16,5 13 0 16,-3-1-2-16,-5 2-9 15,2-1 2-15,-1-3 3 0,1-7 6 16,-3 2 0-1,-1-11 0-15,-3 1-1 0,1-4 1 16,-4-1-1-16,0 0 1 16,-3-3 0-16,3 0 0 15,3 2 0-15,1-1 0 16,2 3-35-16,4-1 1 16,-1-4-4-16,4 1-4 15,0 0 0-15,0-6-27 16,3 0-12-16,3 0-15 15,-3 0 1-15</inkml:trace>
          <inkml:trace contextRef="#ctx0" brushRef="#br0" timeOffset="16133.9671">3226 7220 64 0,'0'0'112'0,"0"0"-24"15,0 0 12-15,0 0 9 0,0 0-57 16,0 0-52-16,0 0-16 16,-19-12-56-16,19 12 28 15,0 14 31-15,10 9 8 16,-1 3 4-16,1-1-6 16,-7-4 7-16,-3-2 6 15,0-8-5-15,0-5 30 16,0 0 5-16,0-4-5 15,0 1 3-15,0 0-23 16,0 2 1-16,0-5-12 16,0 4-6-16,0-4-9 15,0 1-35-15,0 7 14 0,9-2 10 16,-2-5 3-16,2 5 16 16,-3-6 7-16,-2 0 0 15,-4 0 2-15,0 0 8 16,0 0 16-16,0 0 24 15,0 0-44-15,0-6-6 16,0-10-19-16,0-5-5 16,0 2-15-16,3-1-18 15,3-6-5-15,3 8 19 16,-2 5 19-16,-1 2 23 16,-6 5 1-16,0 6 9 15,0 0 30-15,0 0 5 0,0 0 3 16,0 0-7-16,0 0-34 15,0 0-6-15,0 0-2 16,0 0-18-16,0 0 20 16,3 6-1-16,4 5 1 15,-1-3 1-15,3 3-1 16,-5 1 0-16,2-3 1 16,-3 2-1-16,0 1 20 15,-1-3-9-15,1 1 5 16,2 2 22-16,1-1-22 15,-1 2-1-15,6 2-3 16,-3-1-6-16,6 1 8 16,-6 0-14-16,5-5 0 15,-4-1 0-15,-2-7-13 16,-4 1 0-16,0 0-11 0,-3-3-11 16,0 0 16-1,0 0-17-15,3 0-34 0,-3 0-78 16</inkml:trace>
          <inkml:trace contextRef="#ctx0" brushRef="#br0" timeOffset="16942.0446">3620 7398 78 0,'0'0'149'16,"0"0"-148"-16,0 0 12 0,0 0 13 15,0 0-26-15,0 0-14 16,0 0-17-16,66-113 8 16,-45 76-10-16,-5 3 26 15,-7 2 7-15,-6 7 20 16,-3 3 19-16,0 2 36 15,0 3 3-15,-12 3-3 16,-1 2-4-16,5 4 4 16,-3 8 1-16,6 0-37 15,2 0-7-15,0 0-32 16,3 0-15-16,0 0 2 16,0 8-12-16,0 15 8 0,0-3-7 15,0 2-28-15,3 1 14 16,5-7 15-16,-5-3 7 15,2-5 15-15,-2-2 2 16,-3-6-1-16,0 0 12 16,0 5-11-16,0-5 5 15,0 6-5-15,0 2 0 16,0 6 16-16,0 9-16 16,0-6 0-16,0 6 3 15,5 1-4-15,9 6 0 16,-3-6-1-16,-1 3-5 15,-1-10 5-15,-2-6 1 16,-7-6 0-16,3-1 2 16,-3-2-1-16,0-2-1 0,0 0 0 15,0 0-5-15,3 0 3 16,0 0-22-16,0 0 15 16,0 0 8-16,0 0-32 15,4 0 13-15,-1 0 11 16,-3 0 5-16,4 0-3 15,-7 0 4-15,3 0-10 16,-3 0 12-16,0-7 1 16,0-8 5-16,0-8-4 15,0-3 25-15,-7 1 4 16,-8 1-1-16,-1 9-21 16,3 3 21-16,4 9-7 0,2 0-22 15,1 3-12 1,6 0-19-16,0 0 6 0,-3 3-38 15,3 20 28-15,0 2 2 16,-3 6-65-16,-7 3 7 16,2-4-32-16</inkml:trace>
        </inkml:traceGroup>
        <inkml:traceGroup>
          <inkml:annotationXML>
            <emma:emma xmlns:emma="http://www.w3.org/2003/04/emma" version="1.0">
              <emma:interpretation id="{6FA09E6A-BB70-476D-9CD3-9564A7D02978}" emma:medium="tactile" emma:mode="ink">
                <msink:context xmlns:msink="http://schemas.microsoft.com/ink/2010/main" type="inkWord" rotatedBoundingBox="17307,14311 19108,14208 19148,14898 17346,15001"/>
              </emma:interpretation>
              <emma:one-of disjunction-type="recognition" id="oneOf2">
                <emma:interpretation id="interp10" emma:lang="en-US" emma:confidence="0">
                  <emma:literal>"wt</emma:literal>
                </emma:interpretation>
                <emma:interpretation id="interp11" emma:lang="en-US" emma:confidence="0">
                  <emma:literal>= wt</emma:literal>
                </emma:interpretation>
                <emma:interpretation id="interp12" emma:lang="en-US" emma:confidence="0">
                  <emma:literal>= wit</emma:literal>
                </emma:interpretation>
                <emma:interpretation id="interp13" emma:lang="en-US" emma:confidence="0">
                  <emma:literal>=wt</emma:literal>
                </emma:interpretation>
                <emma:interpretation id="interp14" emma:lang="en-US" emma:confidence="0">
                  <emma:literal>= wet</emma:literal>
                </emma:interpretation>
              </emma:one-of>
            </emma:emma>
          </inkml:annotationXML>
          <inkml:trace contextRef="#ctx0" brushRef="#br0" timeOffset="17749.5849">4314 6823 217 0,'0'0'256'0,"0"0"-253"0,0 0 20 0,0 0-23 16,0 0 26-16,0 0-26 15,0 0 0-15,104 0-38 0,-69 0-32 63,-10 0 8-63,-6 0-3 0,-3 0-2 31,-7-5-16-31,-2-1-46 0</inkml:trace>
          <inkml:trace contextRef="#ctx0" brushRef="#br0" timeOffset="17445.7549">4428 7030 191 0,'0'0'96'0,"0"0"-94"16,0 0 63-16,0 0 53 15,0 0-72-15,0 0-29 16,0 0-17-16,0 0 1 16,0 0 3-16,0 0-4 15,3 0 0-15,-3 0 0 16,0 0 0-16,0 0 0 16,3 0-1-16,3 0-16 15,4 2 16-15,-1 5-5 16,4-5-17-16,0 1-5 15,2 3-21-15,4-6-3 16,-6 2-36-16,-1-2 5 16,-2 0 18-16,-10 4-20 0,0-4 43 15</inkml:trace>
          <inkml:trace contextRef="#ctx0" brushRef="#br0" timeOffset="19042.9241">4891 6812 411 0,'0'0'81'15,"0"0"-58"-15,0 0-4 16,0 0 42-16,0 0-61 0,0 0-34 15,0 0-22 1,-8 43 32-16,8-22 16 0,0 5 7 16,0-3-20-16,0-3 21 15,-5-3 1-15,-4 2 13 16,-1-6 34-16,-3 0-12 16,1 4-10-16,2-2 11 15,-2-2-6-15,5 5-7 16,4-7-24-16,3 6 0 15,0 5-1-15,0-5-23 16,7 6-5-16,8-3 4 16,1 3-15-16,-3-12 10 15,-4 1 4-15,-2-3-8 16,-4-8 21-16,0-1-4 16,0 0 4-16,2 0 12 0,6-10-14 15,0-13 7-15,3-14 0 16,2 2 3-16,3-1 3 15,-5 5-8-15,-1 6 10 16,-3 5 7-16,-4 14-7 16,-3-2 11-16,-3 8 1 15,0 0-1-15,0 0 1 16,0 0-12-16,0 0-3 16,0 10 2-16,0 7 1 15,3 3 1-15,7 0-1 16,-1-2-14-16,4-1 13 15,-1-2-5-15,1 0 6 0,0 0 1 16,-4-7 0-16,-3 3-1 16,4-2 0-16,-4-4 1 15,1 1 4-15,-1-2-5 16,3-4 10-16,4 0 9 16,6 0-19-16,0-6 18 15,6-17-18 1,2-3-15-1,0-5-7-15,-8 3-15 0,-11-1 12 0,-8 1 12 16,0 5-4-16,0 3 15 16,-8 4 2-16,-11 7 38 15,3-2 7-15,-1 9-12 16,1-1-2-16,8 3-14 0,2 0-17 16,1 0 0-16,5 0-12 15,0 0-34-15,0 0 9 16,11 0-17-16,11 0 43 15,2 5 11-15,1-1-6 16,-6-4 6-16,-3 2 0 16,-10-2 0-16,-2 0 16 15,-4 0 15-15,0 0-4 16,0 5 5-16,0-5-11 16,0 0 3-16,0 0-24 15,0 0 0-15,0 3-1 16,0 3-13-16,6 5 14 15,7 1 5-15,-4 1-5 16,7 5 0-16,-4 2 0 0,4-7 0 16,-3 5 6-16,-4-13-6 15,1 1 0-15,-7-1 0 16,0-5-12-16,0 0 4 16,0 0-2-16,4 0-3 15,2 0 13-15,4 0 0 16,3 0 0-16,-1 0 0 15,3 0 0-15,-4-2 0 16,-6-5 0-16,0 5-6 16,-5-1 6-16,-3 1 10 15,0 2 29-15,0-6-13 16,0-2-1-16,-14 2 14 16,6 3 13-16,-3 3-3 15,9 0-10-15,-1 0-38 0,3 0-1 16,0 0-26-16,0 0-72 15,3 0-43-15,13 0 14 16,0 0-59-16</inkml:trace>
          <inkml:trace contextRef="#ctx0" brushRef="#br0" timeOffset="19455.8361">5768 6502 84 0,'0'0'196'16,"0"0"-179"-16,0 0-15 15,0 0 50-15,0 0 27 16,0 0 3-16,0 0-66 16,0 177-7-16,0-138 5 15,0 4 19-15,0-4 8 16,-3 5-30-16,-3-3-3 16,-1 1-3-16,4 1 1 0,-3 0-6 15,6-4 0 1,0 4 1-16,0-12 5 0,0-3-6 15,0-6-8-15,0-13-27 16,0-3-11-16,0-2-3 16,0-4-10-16,0-4-13 15,0-18 4-15,0-12-215 0</inkml:trace>
          <inkml:trace contextRef="#ctx0" brushRef="#br0" timeOffset="19678.2225">5520 6784 603 0,'0'0'91'0,"0"0"-91"0,0 0 0 15,0 0 17-15,0 0 42 16,185-68-56-16,-103 56-3 15,-1 2-33-15,23 10-54 16,-22 0-25-16,-22 0-138 0</inkml:trace>
        </inkml:traceGroup>
      </inkml:traceGroup>
    </inkml:traceGroup>
    <inkml:traceGroup>
      <inkml:annotationXML>
        <emma:emma xmlns:emma="http://www.w3.org/2003/04/emma" version="1.0">
          <emma:interpretation id="{2F64B1F6-08D6-436A-BCE4-915FA9C7EDF6}" emma:medium="tactile" emma:mode="ink">
            <msink:context xmlns:msink="http://schemas.microsoft.com/ink/2010/main" type="paragraph" rotatedBoundingBox="15039,16685 21236,16806 21219,17724 15021,17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B19600-D54E-4AC8-9020-7B82BC0DA764}" emma:medium="tactile" emma:mode="ink">
              <msink:context xmlns:msink="http://schemas.microsoft.com/ink/2010/main" type="line" rotatedBoundingBox="15039,16685 21236,16806 21219,17724 15021,17603"/>
            </emma:interpretation>
          </emma:emma>
        </inkml:annotationXML>
        <inkml:traceGroup>
          <inkml:annotationXML>
            <emma:emma xmlns:emma="http://www.w3.org/2003/04/emma" version="1.0">
              <emma:interpretation id="{8DF1C618-AB1F-4157-9154-921F0368F78C}" emma:medium="tactile" emma:mode="ink">
                <msink:context xmlns:msink="http://schemas.microsoft.com/ink/2010/main" type="inkWord" rotatedBoundingBox="15033,16985 17123,17026 17112,17562 15022,17522"/>
              </emma:interpretation>
              <emma:one-of disjunction-type="recognition" id="oneOf3">
                <emma:interpretation id="interp15" emma:lang="en-US" emma:confidence="0">
                  <emma:literal>series</emma:literal>
                </emma:interpretation>
                <emma:interpretation id="interp16" emma:lang="en-US" emma:confidence="0">
                  <emma:literal>. Eris</emma:literal>
                </emma:interpretation>
                <emma:interpretation id="interp17" emma:lang="en-US" emma:confidence="0">
                  <emma:literal>. Erie</emma:literal>
                </emma:interpretation>
                <emma:interpretation id="interp18" emma:lang="en-US" emma:confidence="0">
                  <emma:literal>Fria</emma:literal>
                </emma:interpretation>
                <emma:interpretation id="interp19" emma:lang="en-US" emma:confidence="0">
                  <emma:literal>. Erik</emma:literal>
                </emma:interpretation>
              </emma:one-of>
            </emma:emma>
          </inkml:annotationXML>
          <inkml:trace contextRef="#ctx1" brushRef="#br0">2023 9426 0,'15'0'906,"0"0"-891,0 0 1,0 0-16,30-14 16,-30-1-16,15 15 78,15-30-78,-31 30 15,31-15-15,-30 15 16,0-15-16,0 15 16,0 0-1,-15-15-15,0 30 282,0 0-236,0 15 17,0-15-63,0 0 31,0-1-31,0 1 16,0 0 62,0 0-78,0 0 16,0 15-16,0-15 15,0 0-15,0 0 16,0 0-16,0 0 15,0 0-15,0 15 125,0-15-109,0 0 0,0-1-1,-15 1 1,15 0 0,-15 0-1,0 15 32,0-15-47,0 0 31,-15-15 16,16 15-47,-1-15 63</inkml:trace>
          <inkml:trace contextRef="#ctx1" brushRef="#br0" timeOffset="3000.0142">2935 9367 0,'-15'-15'0,"0"15"94,0-15-94,0 15 31,0 0-15,0 0-1,-15 0 63,15 0-62,0 0 0,0 0-1,0 0 1,0 0-16,1 0 15,-16 0 1,15 0-16,0 0 16,0 0-1,0 0 17,0 0 30,0 15-15,15 0-31,0 0-1,0 0 1,0 0-16,0-1 15,0 16 1,0-15-16,0 0 16,0 0-16,0 0 15,0 0-15,0 0 47,0 15-47,0-15 16,0 0 15,0 0-15,0 0 15,0 0-15,0 0-1,0 14 1,0-14-1,0 0 64,15 0 30,0 0-93,0-15-16,0 0 15,0 0-15,15 0 16,-15 0-16,-1 0 15,1 0 1,0 0 15,0 0-31,0 0 16,15 0-16,-15 0 16</inkml:trace>
          <inkml:trace contextRef="#ctx1" brushRef="#br0" timeOffset="4344.7867">2875 9516 0,'0'-15'62,"-194"15"126</inkml:trace>
          <inkml:trace contextRef="#ctx1" brushRef="#br0" timeOffset="6360.8222">3248 9337 0,'0'15'63,"0"0"-32,30-15-31,-30 15 0,0 15 31,0-16-31,0 1 16,0 0-16,0 0 15,0 0-15,0 30 16,0-30 0,0 0-16,0 0 15,0 0-15,0 0 16,0 0-1,0 15-15,0-15 16,0-1-16,0 1 16,0 90 202,0-90-186,0-30 15,0 0-47,0 0 15,0-15-15,0 15 31,15 0-31,-15-15 0,15 16 0,-15-31 16,0 30-16,15 0 31,-15 0-31,0 0 16,15 0-16,-15-15 16,15 15-16,0 15 31,0-15-31,-15 0 15,30 0 1,-30 0-16,15 15 16,-15-15-1,15 15 48</inkml:trace>
          <inkml:trace contextRef="#ctx1" brushRef="#br0" timeOffset="8152.0822">3756 9367 0,'0'15'63,"0"0"-47,0 0-16,0 14 15,0-14-15,0 15 16,0-15-16,0 0 15,0 15 1,0-15-16,0 0 16,0 0-16,0 0 15,0 15 1,0 0 0,0-16-1,0 1 1,0 0-16,0 0 15,0 0 1,0 0 0,0 15 15,0-15-31</inkml:trace>
          <inkml:trace contextRef="#ctx1" brushRef="#br0" timeOffset="10208.7716">4115 9367 0,'-15'0'0,"0"0"16,-15 0-16,-15 0 16,-14 0-16,14 15 15,-15 15-15,15-30 16,0 14-16,1 16 15,14-30-15,15 0 16,15 15 15,-15-15 1,0 15-17,-15 0-15,15 0 16,15 0 15,-15 0-15,15 15-16,-15-30 15,15 15-15,0 0 313,15-15-282,0 0-31,15 0 16,-15 0-16,0 0 15,0 0 1,0 0-16,0 15 31,0-15-31,0 0 16,14 0-16,-14 0 15,0 0-15,0 15 16,0-15-16,0 15 16,0-15-16,15 0 15,-15 15 1,0 14 109,0-14-94,-15 0-15,0 0-1,15-15 1,-15 15-16,15-15 16,0 15-16</inkml:trace>
          <inkml:trace contextRef="#ctx1" brushRef="#br0" timeOffset="11936.7761">3682 9292 0</inkml:trace>
        </inkml:traceGroup>
        <inkml:traceGroup>
          <inkml:annotationXML>
            <emma:emma xmlns:emma="http://www.w3.org/2003/04/emma" version="1.0">
              <emma:interpretation id="{70EAF1C6-32D4-4FDA-9150-D69EDEE067C3}" emma:medium="tactile" emma:mode="ink">
                <msink:context xmlns:msink="http://schemas.microsoft.com/ink/2010/main" type="inkWord" rotatedBoundingBox="19542,16773 21236,16806 21219,17724 19524,17691"/>
              </emma:interpretation>
              <emma:one-of disjunction-type="recognition" id="oneOf4">
                <emma:interpretation id="interp20" emma:lang="en-US" emma:confidence="0">
                  <emma:literal>old</emma:literal>
                </emma:interpretation>
                <emma:interpretation id="interp21" emma:lang="en-US" emma:confidence="0">
                  <emma:literal>ola</emma:literal>
                </emma:interpretation>
                <emma:interpretation id="interp22" emma:lang="en-US" emma:confidence="0">
                  <emma:literal>da</emma:literal>
                </emma:interpretation>
                <emma:interpretation id="interp23" emma:lang="en-US" emma:confidence="0">
                  <emma:literal>ota</emma:literal>
                </emma:interpretation>
                <emma:interpretation id="interp24" emma:lang="en-US" emma:confidence="0">
                  <emma:literal>oha</emma:literal>
                </emma:interpretation>
              </emma:one-of>
            </emma:emma>
          </inkml:annotationXML>
          <inkml:trace contextRef="#ctx0" brushRef="#br0" timeOffset="582158.3956">6745 9586 1 0,'0'0'23'0,"0"0"13"16,0 0 16-16,0 0-11 15,0 0 8-15,5-14 8 16,-5 8 5-16,0 1-23 16,3-6-13-16,-3 2 16 15,3-3-16-15,-3 4-16 16,0 2 15-16,2 1-14 15,-2 5-9-15,0-5 9 16,0 5-11-16,0 0 1 16,0 0-1-16,0 0 0 15,-2 0 0-15,-4 0 1 0,-4 0 6 16,1 0 2 0,-1 0 7-16,1 0 14 0,-1 0 1 15,1 0-10-15,-1 0 5 16,-2 0-17-16,2 0 8 15,-2 5 2-15,2 0-8 16,1 1 10-16,-4 2-5 16,0 9-14-16,1-2 26 15,-4 10-27-15,3-2 6 16,1 5 16-16,2-3-21 16,1-2 8-16,3-3-4 15,2-6-5-15,4 3-1 16,0 3 0-16,0-9-3 15,0 9 3-15,0 0-16 16,0-3 14-16,10-4-15 0,-1 5-3 16,4 2 7-16,0-7-5 15,-1-1 8-15,4-3 9 16,-3 2-16-16,-1 1 17 16,-2-7-3-16,-1-1-10 15,1 1 7-15,-1 0-21 16,7-5 8-16,0 0 5 15,3 0-4-15,3 0 17 16,3 0 1-16,-4 0-13 16,-2 0 4-16,0-10-22 15,-3 1-4-15,-4-3 0 16,4-2-12-16,-6-4 12 16,2 5-18-16,-6-12-21 0,1-1 19 15,-4 1 21-15,0-4 24 16,0 4 9-16,0-3-18 15,1-2 18-15,-1 5-2 16,0 5 3-16,-3-5 6 16,0 5 8-16,0 3 38 15,0 3 19-15,0-2-16 16,0 1-19-16,-10 1-9 16,1 3-18-16,-4 6-9 15,4-8 0-15,-1 11-12 16,4 2-8-16,0 0-41 15,-10 0-44-15,-3 20-23 16</inkml:trace>
          <inkml:trace contextRef="#ctx0" brushRef="#br0" timeOffset="583352.3613">7088 9058 25 0,'0'0'114'0,"0"0"-75"0,0 0 24 15,0 0-30-15,0 0-17 16,0 0-14-16,0 0-2 16,-33 10-38-16,33-10-33 15,0 0-5-15,0 0 15 16,0 0 17-16,0 0 42 15,0 0 2-15,0 0 0 16,0 0 8-16,0 0 42 16,0 0-1-16,-3 0-5 15,-5 0-18-15,0 0 0 16,0 0 18-16,6 0-13 16,-1 0 6-16,3 0-7 0,0 0-12 15,0 0 3-15,0 0-8 16,0 0-7-16,0 0-6 15,0 0-6-15,0 6 5 16,0 2-15-16,0 4 16 16,0 7 0-16,0-1 9 15,-3 8 18-15,0-7 18 16,0 0-22-16,0 4 32 16,3 3-19-16,-4-4-22 15,4 7 14-15,0-10-2 16,0 7-9-16,0-1 6 15,0 6-22-15,0-5 11 16,0-1-4-16,0 7-7 0,0-6 19 16,0-2-12-1,0 0-7-15,0-2 6 0,0 0-1 16,0-2-2-16,4-8 1 16,-1 8-4-16,0-7 8 15,0 5-8-15,-3 2 5 16,0-3 12-16,0 7-17 15,0-3 10-15,0-2-11 16,0-4 2-16,0-4 0 16,0 6-1-16,0-9-1 15,0 10 1-15,0-10 0 16,0 3-2-16,0 1 0 16,0-5-3-16,3 5 3 15,2-3 1-15,0 2 0 16,1 1 0-16,-1-7-10 15,6 4-16-15,0-9-36 0,11 0-35 16,-3 0-40-16,0-9-101 0</inkml:trace>
          <inkml:trace contextRef="#ctx0" brushRef="#br0" timeOffset="584376.0045">7539 9332 58 0,'0'0'133'0,"0"0"2"15,0 0 4-15,0 0-31 16,0 0-24-16,0 0-41 16,0 0-4-16,-19-12-2 15,16 12-16-15,3 0-3 16,-4 0-18-16,4 0 1 15,-3 0 6-15,0 0-7 16,-3 0 1-16,-4 0 5 16,-5 12-5-16,-1 7-1 15,-6 7 5-15,3 0-4 16,1 4 18-16,1-9-12 0,9 4-4 16,-2-9 7-16,7 7-10 15,0 0 1-15,3 2-1 16,0 0-10-16,0 1 10 15,0 6-11-15,0-7 3 16,0 6 7-16,3-5 1 16,5-1-1-16,3 0 1 15,-3-7-10-15,0 1 8 16,0-10-14-16,-2 1 5 16,4 3-8-16,-1-8-16 15,4-2 9-15,3-3-7 16,0 0 6-16,3 0 26 0,3 0-8 15,0-6 3-15,0-9-7 16,0-4-36 0,-3 0-4-16,0-7-12 0,0-6 12 15,-5 2 32-15,0-7-12 16,-4-2 10-16,-7 1 14 16,-3-9 7-16,0 7-4 15,0-5 6-15,0 8 1 16,-8 12 26-16,-6-1 24 15,1 14 9-15,0 5-12 16,1 0-34-16,2 7-13 16,4 0-1-16,3 0-9 15,3 0 0-15,0 0-53 16,0 0-18-16,0 9 42 0,6 8-7 16,4-3 4-16,-1 4-3 15,-3-11 13-15,1-1 23 16,-4 0-3-16,-3-6 11 15,3 0 13-15,-3 0 4 16,0 0 26-16,0 5 40 16,3 1-17-16,-1 9 13 15,1-4 2-15,2 14-17 16,4 0-10-16,-4 13-16 16,6 6-5-16,2 1-4 15,-2 4-4-15,5-4-4 16,3 0-20-16,0-8 0 0,0 0 2 15,-4-4 4 1,4-7-4-16,-6-3 18 0,3-3-8 16,-4-6 13-16,1-2-25 15,0-8 8-15,6 1-9 16,6-5-10-16,10 0 0 16,9-5-16-16,34-41-61 15,-9 5-44-15,-6-7-117 0</inkml:trace>
        </inkml:traceGroup>
      </inkml:traceGroup>
    </inkml:traceGroup>
    <inkml:traceGroup>
      <inkml:annotationXML>
        <emma:emma xmlns:emma="http://www.w3.org/2003/04/emma" version="1.0">
          <emma:interpretation id="{1FC15EEC-4322-415B-A8F1-75E8B85B9397}" emma:medium="tactile" emma:mode="ink">
            <msink:context xmlns:msink="http://schemas.microsoft.com/ink/2010/main" type="paragraph" rotatedBoundingBox="19525,17912 25559,16127 25881,17215 19847,190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BBBAA1-D938-4EE3-B29A-F07A05F87DE8}" emma:medium="tactile" emma:mode="ink">
              <msink:context xmlns:msink="http://schemas.microsoft.com/ink/2010/main" type="line" rotatedBoundingBox="19525,17912 25559,16127 25881,17215 19847,19000"/>
            </emma:interpretation>
          </emma:emma>
        </inkml:annotationXML>
        <inkml:traceGroup>
          <inkml:annotationXML>
            <emma:emma xmlns:emma="http://www.w3.org/2003/04/emma" version="1.0">
              <emma:interpretation id="{0FC20C1C-F4EB-4B7C-9C16-AF79901F0B78}" emma:medium="tactile" emma:mode="ink">
                <msink:context xmlns:msink="http://schemas.microsoft.com/ink/2010/main" type="inkWord" rotatedBoundingBox="19691,17949 21167,17882 21207,18755 19731,18823"/>
              </emma:interpretation>
              <emma:one-of disjunction-type="recognition" id="oneOf5">
                <emma:interpretation id="interp25" emma:lang="en-US" emma:confidence="0">
                  <emma:literal>ott</emma:literal>
                </emma:interpretation>
                <emma:interpretation id="interp26" emma:lang="en-US" emma:confidence="0">
                  <emma:literal>out</emma:literal>
                </emma:interpretation>
                <emma:interpretation id="interp27" emma:lang="en-US" emma:confidence="0">
                  <emma:literal>Ott</emma:literal>
                </emma:interpretation>
                <emma:interpretation id="interp28" emma:lang="en-US" emma:confidence="0">
                  <emma:literal>oct</emma:literal>
                </emma:interpretation>
                <emma:interpretation id="interp29" emma:lang="en-US" emma:confidence="0">
                  <emma:literal>ort</emma:literal>
                </emma:interpretation>
              </emma:one-of>
            </emma:emma>
          </inkml:annotationXML>
          <inkml:trace contextRef="#ctx0" brushRef="#br0" timeOffset="585420.5346">6693 10410 61 0,'0'0'72'0,"0"0"-20"15,0 0 37-15,0 0 5 16,0 0-45-16,0 0-14 16,0 0 24-16,12-11 33 15,-12 11 27-15,0 0-21 16,0 0-20-16,0 0-3 16,0-6-43-16,4 6-13 15,2 0-19-15,10-9-5 16,9 6 3-16,10 1 2 15,8-10 0-15,10 7-1 0,11-3-5 16,5 2 6 0,4-5-22-16,-2-4-4 0,-1-2 12 15,-10 9-1 1,-7-4 15-16,-5 1 0 0,-5 3-1 16,-2-4 0-16,3-1 1 15,-3-5-13-15,0 4 10 16,-6-2-26-16,-7 7-4 15,-9 3 0-15,-9 6-54 16,-10 0-40-16,-10 6-32 16,-23 25 11-16,-3-5-24 0</inkml:trace>
          <inkml:trace contextRef="#ctx0" brushRef="#br0" timeOffset="586673.7941">7294 10330 173 0,'0'0'90'15,"0"0"-54"-15,0 0 46 16,0 0-10-16,0 0-64 16,0 0-8-16,0 0-12 15,0-13 4-15,0 13 8 16,0 0 0-16,0 0 1 16,0 0 16-16,0 0 13 15,0 0 31-15,0 0-9 16,0 0-22-16,0 0-7 15,-4 5-22-15,4 10 0 0,0 4 20 16,0 13-19-16,0 4 12 16,0 1-12-16,4 2-1 15,5-8 7-15,4 1-1 16,-4-1 2-16,1-6 3 16,-4-5-11-16,0-3-2 15,-4-3 2-15,3 4 0 16,-5 1 42-16,0 8 2 15,0 3-6-15,0 1-8 16,0 4-22-16,0 6 4 16,0-4-13-16,0-3 1 15,0-9-3-15,0 1 2 0,3-3 0 16,8-8-1-16,5-5-18 16,-2-1 9-16,0-4-19 15,5 1-11-15,0-6 2 16,0 0-15-16,7 0 13 15,-1 0-15-15,13-11-65 16,-7-3-79-16,-2-6-111 0</inkml:trace>
          <inkml:trace contextRef="#ctx0" brushRef="#br0" timeOffset="586031.4638">6875 10815 198 0,'0'0'79'15,"0"0"9"-15,0 0 49 0,0 0-8 16,0 0-41-16,0 0-59 16,0 0-2-16,-38-81 41 15,25 73-29-15,4 8-29 16,-1 0-9-16,1 0-1 15,4 0 0-15,2 0-3 16,3 0-6-16,0 0 9 16,0 0 0-16,0 0 1 15,0 0 0-15,0 0 0 16,0 0-1-16,-5 0 1 16,2 0-1-16,0 0 7 15,-5 21-6-15,-5 2 1 16,2 2 19-16,3 1-19 0,5-7 3 15,0-5-5-15,3 3-2 16,0-12 1-16,0 4 1 16,0-3 0-16,0 6 0 15,3-12-7-15,5 5 1 16,6 4-14-16,2-5-5 16,3 2 12-16,2-6-9 15,4 8-1-15,0-1 10 16,-3-7 2-16,4 6 10 15,-7-6 1-15,3 0-6 16,-3 0 0-16,-1 0 5 16,5 0 1-16,2-6 6 15,-3-15-6-15,2-3 0 0,1-2 0 16,-3-5-8 0,-6 0 7-16,0-7-8 0,-6 6 3 15,-7 0 5-15,-3 6-3 16,0 1 3-16,-3 8-4 15,-20 3-25-15,-2 3 22 16,-2 2-7-16,-3 4 14 16,3-1 0-16,-1 6-5 15,2 0 6-15,7 0-2 16,4 0-6-16,2 0 7 16,7 0 1-16,3 0-15 15,-4 0 2-15,4 14-33 0,0 8 1 16,-7 7-37-1,1 0-29-15,-1-4-35 16</inkml:trace>
          <inkml:trace contextRef="#ctx0" brushRef="#br0" timeOffset="587283.157">7800 10362 98 0,'0'0'104'0,"0"0"-56"0,0 0 20 15,0 0-2-15,0 0-45 16,0 0-21-16,0 0-5 15,-10 26 5-15,10-10 0 16,0 9 0-16,0-4 17 16,0-4-1-16,0 9 29 15,0-7 15-15,0 7 1 16,0 5 15-16,0-6-11 16,0 6-21-16,0-5 0 15,0-2-25-15,0 8-12 16,0-5-6-16,0-9 0 15,10 9 7-15,5-11-8 0,1-2-26 16,0 2 17-16,-3-1-5 16,-1-1 13-16,1 3 1 15,-1-3-6-15,-2-2 6 16,-1-1 0-16,1-2-16 16,-1-5-4-16,4 2-37 15,3-6-13-15,9 0 5 16,2 0-22-16,2-16-46 15,15-10-35-15,-12 7 26 16</inkml:trace>
          <inkml:trace contextRef="#ctx0" brushRef="#br0" timeOffset="587933.298">7809 10707 23 0,'0'0'57'16,"0"0"-34"-16,0 0 73 16,0 0 63-16,0 0-16 0,0 0-13 15,0 0-32-15,0-5-29 16,0 5-4-16,0-6-23 16,-3 6 4-16,3 0-18 15,0 0-28-15,0 0 0 16,0-6 0-16,0 4-22 15,0 2-2-15,0 0-15 16,16-7 32-16,3 7 6 16,0-6 1-16,6 1 7 15,-3 0 2-15,0-4 3 16,0-2-7-16,0 5-4 16,-1-8-1-16,1 8 0 15,0-5-13-15,2 3 6 0,-6 2-16 16,4 1-3-1,-7-1 0 1,4 6-41-16,-3 0-37 31,-3 0-29-31,-4-7-11 0,-3 7-3 0,-6-2-81 0</inkml:trace>
        </inkml:traceGroup>
        <inkml:traceGroup>
          <inkml:annotationXML>
            <emma:emma xmlns:emma="http://www.w3.org/2003/04/emma" version="1.0">
              <emma:interpretation id="{A1F118B1-2BA7-4DF1-9A5D-D2ABEDA71F20}" emma:medium="tactile" emma:mode="ink">
                <msink:context xmlns:msink="http://schemas.microsoft.com/ink/2010/main" type="inkWord" rotatedBoundingBox="21340,17344 23167,16966 23397,18073 21570,18452"/>
              </emma:interpretation>
              <emma:one-of disjunction-type="recognition" id="oneOf6">
                <emma:interpretation id="interp30" emma:lang="en-US" emma:confidence="1">
                  <emma:literal>to</emma:literal>
                </emma:interpretation>
                <emma:interpretation id="interp31" emma:lang="en-US" emma:confidence="0">
                  <emma:literal>FO</emma:literal>
                </emma:interpretation>
                <emma:interpretation id="interp32" emma:lang="en-US" emma:confidence="0">
                  <emma:literal>too</emma:literal>
                </emma:interpretation>
                <emma:interpretation id="interp33" emma:lang="en-US" emma:confidence="0">
                  <emma:literal>#o</emma:literal>
                </emma:interpretation>
                <emma:interpretation id="interp34" emma:lang="en-US" emma:confidence="0">
                  <emma:literal>Fo</emma:literal>
                </emma:interpretation>
              </emma:one-of>
            </emma:emma>
          </inkml:annotationXML>
          <inkml:trace contextRef="#ctx0" brushRef="#br0" timeOffset="589731.9834">9766 9629 479 0,'0'0'87'16,"0"0"-50"-16,0 0 48 15,0 0 22-15,0 0-58 16,0 0-49-16,0 0-21 16,-63 20 0-16,57 11-22 0,-1 8 13 15,1 9 4-15,6 3 26 16,0 0 13-16,0 6 26 15,0-6 13-15,0 5 14 16,0-13 9-16,0 2-7 16,3-14-33-16,16-11-13 15,3-5-4-15,13-13-16 16,12-2-2-16,15-11 11 16,11-34-11-16,3-9-19 15,-4-6-27-15,-10 4-6 16,-11-7-13-16,-20 6 3 15,-15 1-2-15,-16 5 12 16,0 0 52-16,-35 8 22 0,-17 5 18 16,-8 14 25-16,-10 19 12 15,1 5-37-15,-4 16-37 16,2 28-3-16,-14 38-84 16,18-7-160-16</inkml:trace>
          <inkml:trace contextRef="#ctx0" brushRef="#br0" timeOffset="588371.6332">8435 10107 192 0,'0'0'176'0,"0"0"-65"16,0 0 75-16,0 0-5 15,0 0-92-15,0 0-31 16,0 0-28-16,0-3-22 16,0 1-1-16,3 2-7 15,4 0-22-15,8 0 5 16,7-5 1-16,7 5 16 15,6 0 0-15,1 0-4 16,2 0 3-16,-3 0 1 16,3-6-1-16,-3-2 1 15,-4 8-25-15,4-7-7 0,3-4-28 16,0-1-28 0,3 5-5-16,8-20-48 0,-5 10-77 15,-12-2-102-15</inkml:trace>
          <inkml:trace contextRef="#ctx0" brushRef="#br0" timeOffset="588767.4088">8482 9906 150 0,'0'0'182'0,"0"0"-182"0,0 0 7 16,0 0 49-16,0 0-4 16,0 0-8-16,0 0 6 15,67-6-28-15,-36-6-6 16,1-7-5-16,-2 5-11 15,-1 2 8-15,-1 1-7 16,-3 6 0-16,-2 2 0 16,-5 3-1-16,5 0 0 15,-8 0-1-15,4 0-4 16,-3 0 4-16,-6 0 1 0,-1 0-7 16,-3 0-21-16,-3 0-52 15,-3 3-52-15,0 0-132 0</inkml:trace>
          <inkml:trace contextRef="#ctx0" brushRef="#br0" timeOffset="589152.317">8683 9546 49 0,'0'0'110'0,"0"0"-91"0,0 0-9 16,0 0 10-16,0 0 35 15,0 0 10-15,0 0-12 16,41 96 28-16,-41-53 8 15,0 8 30-15,0 0-14 16,0 12-46-16,-19 7-13 16,4 2-18-16,-4 6-18 15,0 10-1-15,3-5-9 0,3-2 0 16,7-4 0 0,4-9-3-16,2-4 3 0,0-12-14 15,0-10-8-15,2-2-21 16,14-17-34-16,-2-9-64 15,-6-9-139-15</inkml:trace>
        </inkml:traceGroup>
        <inkml:traceGroup>
          <inkml:annotationXML>
            <emma:emma xmlns:emma="http://www.w3.org/2003/04/emma" version="1.0">
              <emma:interpretation id="{974A8289-4D13-4075-BDDB-404B193424A2}" emma:medium="tactile" emma:mode="ink">
                <msink:context xmlns:msink="http://schemas.microsoft.com/ink/2010/main" type="inkWord" rotatedBoundingBox="24706,16725 25653,16444 25826,17029 24878,17309"/>
              </emma:interpretation>
              <emma:one-of disjunction-type="recognition" id="oneOf7">
                <emma:interpretation id="interp35" emma:lang="en-US" emma:confidence="0">
                  <emma:literal>as</emma:literal>
                </emma:interpretation>
                <emma:interpretation id="interp36" emma:lang="en-US" emma:confidence="0">
                  <emma:literal>gas</emma:literal>
                </emma:interpretation>
                <emma:interpretation id="interp37" emma:lang="en-US" emma:confidence="0">
                  <emma:literal>ors</emma:literal>
                </emma:interpretation>
                <emma:interpretation id="interp38" emma:lang="en-US" emma:confidence="0">
                  <emma:literal>Gas</emma:literal>
                </emma:interpretation>
                <emma:interpretation id="interp39" emma:lang="en-US" emma:confidence="0">
                  <emma:literal>ahs</emma:literal>
                </emma:interpretation>
              </emma:one-of>
            </emma:emma>
          </inkml:annotationXML>
          <inkml:trace contextRef="#ctx0" brushRef="#br0" timeOffset="600740.0503">11968 9037 42 0,'0'0'85'0,"0"0"-47"16,0 0 21-16,0 0-17 15,0 0-16-15,0 0 8 16,0 0 4-16,-79 0 40 15,57 6 8-15,-3 4 24 16,3-1-6-16,0 3-42 16,9-4-16-16,7 4-29 15,-1 2-11-15,7 3 3 16,0 7-9-16,0 3-6 0,0 5 0 16,0-2 3-16,7 1 2 15,5-5-2-15,1-7-16 16,-4-1 6-16,4-10-13 15,0-3 26-15,2-5 0 16,1 0 0-16,6 0 15 16,3-5-1-16,7-21-7 15,0-5 11-15,-2-11-18 16,0 1 10-16,-9-10 3 16,-9 10-12-16,-9 1 22 15,-3 3 9-15,0 13 10 16,-3-3 36-16,-16 8-39 15,0 1-3-15,0 7-3 0,5 3-31 16,-2 8 9-16,10-6-11 16,-2 6-40-16,8 0-15 15,0 0-52-15,0 0-45 16,0 0-33-16,0 0-12 16,0 0-21-16,0 0-4 0</inkml:trace>
          <inkml:trace contextRef="#ctx0" brushRef="#br0" timeOffset="600853.9857">11968 9037 126 0</inkml:trace>
          <inkml:trace contextRef="#ctx0" brushRef="#br0" timeOffset="600970.919">11968 9037 126 0,'16'-96'134'0,"8"103"29"0,9-1-38 0,-3 9-31 0,5 2-9 15,-4 4-15-15,-2-3-36 16,-4 1 5-1,-6 5-10-15,-6-12-20 0,-4 2 14 16,-3-9-17 0,-2-1-6-16,-1 1 0 0,3 0-26 15,2 7-28-15,19 8-57 16,-5-7-87-16,2 5-133 0</inkml:trace>
          <inkml:trace contextRef="#ctx0" brushRef="#br0" timeOffset="600016.4654">12566 9088 7 0,'0'0'26'15,"0"0"-20"-15,0 0-6 16,0 0-21-16,0 0 19 16,0 0 2-16,0 0 10 0,85-134 65 15,-80 123 39 1,-2 6 49-16,-3 5-24 0,0 0-25 16,0 0-34-16,0 0-19 15,-8 0 0-15,-6 5-41 16,-2 15-20-16,2 9 0 15,-2 10 0-15,0-2 0 16,7-2-3-16,5-2-17 16,1-6 20-16,3-9-1 15,0 1 1-15,-3-6 1 16,0-8 5-16,-7 4 0 16,-2 2 20 30,-4 4 24-14,-3-4 18-32,7-6-43 0,2 1-2 0,7-4 2 0,3-2-25 0,0 0-1 0,0 0-16 0,16-8-16 0,9-8 24 0,3-16-40 0,4 4 21 15,-7 5 14 17,-7 2-18-1,-12 8 32 0,-6 8 9-31,0 5 1 0,0 0 9 0,-3 0-5 0,-13 0 6 0,8 0 13 16,2 0-33-16,3 0-1 0,3 0-14 0,0 0-41 0,0 0 18 0,9 0-25 0,12 0 44 0,4 0 18 31,4 0 2-31,-4 5-1 0,-9 4 0 0,-4-5-12 16,-8-4 12-16,-4 8 1 15,0-8 6-15,0 0 13 16,0 0-19-16,0 0 0 15,0 0-1-15,6 1-31 16,3 4 18-16,4 2 13 16,0-1 0-16,-4-1 1 15,-3 4-1-15,1 1 0 16,-7 3-1-16,0 1 1 16,0 0 47-16,-10 4 9 15,-9 6 1-15,0-11-5 16,0 5-35-16,7-9 8 0,-1 0-21 15,10-7-1-15,0-2 5 16,0 6-7-16,3-6-1 16,-7 0 6-16,-7 5-6 15,-10 1 0-15,-9 8-7 16,-8-2-18-16,-3-4 25 16,6 3-21-16,3 2-2 15,10-8-14-15,9 3-66 16,6-8-72-16,10 0-226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09:56:54.96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22768B-8D05-4113-8718-720542B7F671}" emma:medium="tactile" emma:mode="ink">
          <msink:context xmlns:msink="http://schemas.microsoft.com/ink/2010/main" type="writingRegion" rotatedBoundingBox="12750,15795 19552,16298 19389,18509 12587,18006"/>
        </emma:interpretation>
      </emma:emma>
    </inkml:annotationXML>
    <inkml:traceGroup>
      <inkml:annotationXML>
        <emma:emma xmlns:emma="http://www.w3.org/2003/04/emma" version="1.0">
          <emma:interpretation id="{739CC24E-494B-451A-AFE9-E4F136528069}" emma:medium="tactile" emma:mode="ink">
            <msink:context xmlns:msink="http://schemas.microsoft.com/ink/2010/main" type="paragraph" rotatedBoundingBox="12750,15795 19552,16298 19462,17522 12660,17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E9508E-DD6B-4059-864C-624C8E387D13}" emma:medium="tactile" emma:mode="ink">
              <msink:context xmlns:msink="http://schemas.microsoft.com/ink/2010/main" type="line" rotatedBoundingBox="12750,15795 19552,16298 19462,17522 12660,17019"/>
            </emma:interpretation>
          </emma:emma>
        </inkml:annotationXML>
        <inkml:traceGroup>
          <inkml:annotationXML>
            <emma:emma xmlns:emma="http://www.w3.org/2003/04/emma" version="1.0">
              <emma:interpretation id="{DD074FFE-4CC0-4AC0-887F-08C5D9873A7B}" emma:medium="tactile" emma:mode="ink">
                <msink:context xmlns:msink="http://schemas.microsoft.com/ink/2010/main" type="inkWord" rotatedBoundingBox="12750,15795 17075,16114 16984,17339 12660,17019">
                  <msink:destinationLink direction="with" ref="{D47DB4EA-5F1B-47BE-A244-A1FF3D985035}"/>
                </msink:context>
              </emma:interpretation>
              <emma:one-of disjunction-type="recognition" id="oneOf0">
                <emma:interpretation id="interp0" emma:lang="en-US" emma:confidence="0">
                  <emma:literal>YTKMAJ</emma:literal>
                </emma:interpretation>
                <emma:interpretation id="interp1" emma:lang="en-US" emma:confidence="0">
                  <emma:literal>YTWMA)</emma:literal>
                </emma:interpretation>
                <emma:interpretation id="interp2" emma:lang="en-US" emma:confidence="0">
                  <emma:literal>Ythnas</emma:literal>
                </emma:interpretation>
                <emma:interpretation id="interp3" emma:lang="en-US" emma:confidence="0">
                  <emma:literal>YTKMA)</emma:literal>
                </emma:interpretation>
                <emma:interpretation id="interp4" emma:lang="en-US" emma:confidence="0">
                  <emma:literal>'kinas</emma:literal>
                </emma:interpretation>
              </emma:one-of>
            </emma:emma>
          </inkml:annotationXML>
          <inkml:trace contextRef="#ctx0" brushRef="#br0">7913 2818 25 0,'0'0'108'0,"0"0"-76"15,0 0 11-15,0 0-14 16,0 0 4-16,0 0 0 16,0 5 5-16,0-5 16 0,0 0 16 15,0 0 0 1,0 0 8-16,0 0-8 0,0 0 26 15,0 5-19-15,0-5-40 16,0 5-14-16,0 8-21 16,0 9 3-16,6 2 4 15,3 5-9-15,2 5-1 16,3-1-10-16,6-4-17 16,3 0 17-16,1-6-15 15,-1 1 7-15,-1-5 19 16,-2 3-12-16,0-7 12 15,-5 0-2-15,2 1-9 0,-2-4-5 16,-4 4-23-16,-2-11-28 16,2-3-50-16,-2-2-72 15,-1 0-98-15</inkml:trace>
          <inkml:trace contextRef="#ctx0" brushRef="#br0" timeOffset="510.7609">8431 2777 46 0,'0'0'81'16,"0"0"-3"-16,0 0 33 15,0 0-13-15,0 0-20 16,0 0-42-16,-67 129-8 15,52-98 0-15,7-1-13 16,6-3 25-16,-1-2-2 16,3-1-6-16,0-1-26 15,0 0-5-15,0 3-1 16,-4 3 16-16,-4 7 7 0,0-3 15 16,-9 9 17-16,-3-1-13 15,-7 6-8-15,4 2-14 16,-3-2-19-16,6-2 5 15,6-3-6-15,5-3-2 16,6-10-21-16,3-6-23 16,0-5-18-16,0-5-34 15,0-3-13-15,0-4-13 16,0-6-92-16</inkml:trace>
          <inkml:trace contextRef="#ctx0" brushRef="#br0" timeOffset="1351.8548">8416 3048 165 0,'0'0'53'16,"0"0"-46"-16,0 0 81 16,0 0-14-16,0 0-35 0,0 0-10 15,0 0-19-15,77-65 8 16,-62 79 17-16,0 1 10 15,-5 3-8-15,2-9 12 16,0 5-20-16,-1-9-6 16,6 0-15-16,10 1 9 15,10-6-4-15,9 0-12 16,8 0 20-16,6 0-21 16,4-11-5-16,-4-4-5 15,-8 2-21-15,-12 5 0 16,-10 3 0-16,-13 5-3 15,-12 0-5-15,-5 0-13 0,-20 5-20 16,-20 12 7 0,-9 2-238-16</inkml:trace>
          <inkml:trace contextRef="#ctx0" brushRef="#br0" timeOffset="937.5775">8632 3192 146 0,'0'0'120'15,"0"0"-94"-15,0 0 14 0,0 0 23 16,0 0-28-16,0 0-15 16,0 0 9-16,20-17 6 15,-17 17 2-15,-3 5 1 16,0 16 21-16,0 15 25 15,0 5-9-15,-10 9-41 16,0 9-9-16,0-7-19 16,5-1-6-16,5-3-10 15,0-9-16-15,0 1-5 16,0-11-2-16,9-3-28 16,-3-6-15-16,-4-9-24 15,-2-6-14-15,0-5 6 16,0 0 3-16,0-5-87 0</inkml:trace>
          <inkml:trace contextRef="#ctx0" brushRef="#br0" timeOffset="1746.6664">9215 3162 176 0,'0'0'162'16,"0"0"-161"-16,0 0-1 16,0 0 31-16,0 0-20 15,0 0 3-15,74 144-14 16,-56-115 2-16,-6 0 5 16,-4-1-6-16,-8-5 22 15,0 1 0-15,0-1 13 16,0 5-6-16,-5-4-7 15,-10 5 0-15,1-7-7 16,2-3-16-16,3-2-11 16,6-6-63-16,3-6-102 0,0-5-99 0</inkml:trace>
          <inkml:trace contextRef="#ctx0" brushRef="#br0" timeOffset="2071.0223">9508 3268 337 0,'0'0'193'16,"0"0"-96"-16,0 0 41 0,0 0 17 15,0 0-70-15,0 0-76 16,0 0-9-16,3-3-10 15,14 9-2-15,3 12 12 16,0 4-1-16,2 4 1 16,-9 6 3-16,2-1 16 15,-10 2-9-15,-1 3 0 16,-4-2-9-16,0 1-1 16,3-5-10-16,2-2-34 15,0-2-23-15,2 0-35 16,-2 2-72-16,1-4-111 15,-4-3-67-15</inkml:trace>
          <inkml:trace contextRef="#ctx0" brushRef="#br0" timeOffset="2346.9316">9406 3842 114 0,'0'0'156'16,"0"0"-103"-16,0 0 71 16,0 0 39-16,0 0-27 15,0 0-58-15,0 0-40 16,-10-10-38-16,30-8 0 16,3-11-8-16,6 7 8 0,1-8 0 15,-5 5-12 1,0-1 4-16,-5 0-34 0,-5 1-26 15,-3-12-4-15,-9 3-74 16,-3 3-232-16</inkml:trace>
          <inkml:trace contextRef="#ctx0" brushRef="#br0" timeOffset="3693.495">10078 3223 352 0,'0'0'104'0,"0"0"-71"0,0 0 17 16,0 0 2-1,0 0-52-15,0 0-4 0,0 0 2 16,12 42-8-16,-7-16 10 16,-2 1 2-16,2 1 19 15,-5-3 36-15,0 6 16 16,0 0-9-16,0 0-32 16,0 7-2-16,0 3-10 15,0 5-10-15,0 0-8 16,0 1 11-16,0-1-13 15,0-2 0-15,7-7-1 16,1-4-15-16,1-10 6 16,2 1-16-16,1-8-2 15,2-4 8-15,-6-4-10 16,4-5 10-16,3-3-2 0,5 0-4 16,5-6 9-16,10-23-37 15,2-12-15-15,6-9 5 16,-6-6-5-16,-5-3 19 15,-9-3 22-15,-6 2 28 16,-10 9 25-16,-4 1 40 16,-3 12 23-16,0 6 13 15,0 12 0-15,0 10 2 16,0 5-12-16,0 5-55 16,0 0-36-16,0 0-6 15,0 5-46-15,0 13 20 16,0 2-8-16,0 1-6 0,0-4 1 15,13 0 15 1,2-7 21-16,5-2 0 0,0 1 9 16,4-3-1-16,1 0 0 15,0 1 1-15,5 4 0 16,-5-4 0-16,-1 10 11 16,-1-8-2-16,-1 12 13 15,-4 0 12-15,-1 7-15 16,0 3-7-16,-2 1-8 15,-4 3-1-15,1 1 1 16,-7 9-4-16,2-6 1 16,-7 2 7-16,0 5-8 15,0 1 1-15,-12-8 7 16,-8 2-8-16,0-10 11 16,0-3-10-16,2-4 0 0,6-3-1 15,2-11-15-15,0 3-37 16,2-13-63-16,-4 0-148 0</inkml:trace>
          <inkml:trace contextRef="#ctx0" brushRef="#br0" timeOffset="4103.0087">11317 3255 16 0,'0'0'244'0,"0"0"-106"15,0 0-42-15,0 0 5 16,0 0-19-16,0 0-56 16,0 0-15-16,-6 51 14 15,-6-6-16-15,2 10 2 16,0 6-11-16,2 10-1 0,8-5 0 16,0-2-37-1,0-6-12-15,0-9 8 0,0-10 10 16,-4-11 23-16,-1-5-17 15,-6-7-13-15,2-4-34 16,-3-12-45-16,7 0-44 16</inkml:trace>
          <inkml:trace contextRef="#ctx0" brushRef="#br0" timeOffset="4400.003">11371 3265 225 0,'0'0'195'0,"0"0"-41"16,0 0 54-16,0 0-24 16,0 0-77-16,0 0-48 15,0 0-59-15,-37-39-4 16,37 39-40-16,3 11-34 16,23 15 49-16,8 5-7 15,10 10-35-15,4-2 35 16,-2 5 4-16,-6 0 9 15,-8 2 10-15,-6-1-8 16,-9 1 8-16,-5-5 3 16,-9-1 1-16,-3-11 9 15,0 1 0-15,0-6 0 0,-12-15-10 16,-8 2-112 0,2-11-170-16</inkml:trace>
          <inkml:trace contextRef="#ctx0" brushRef="#br0" timeOffset="4645.8642">11277 3763 362 0,'0'0'112'0,"0"0"-112"16,0 0 2-16,0 0 37 0,0 0-29 16,0 0-10-16,174-55-42 15,-142 47-55-15,-9 2-77 16</inkml:trace>
          <inkml:trace contextRef="#ctx0" brushRef="#br0" timeOffset="5351.5643">12003 3322 2 0,'0'0'101'0,"0"0"32"16,0 0 4-16,0 0-25 15,0 0-28-15,0 0-25 16,0 0-21-16,50 129-18 15,-36-100-19-15,6-1-1 16,3 2 2-16,-3-3-2 16,0 2 1-16,-3 2 0 15,-5 0-1-15,-4 5 0 0,-8-2 1 16,0 3-1 0,0-10 29-16,0 4 20 0,-13-5 3 15,-2 0 19-15,-2-6-12 16,0-3-11-16,-1-2-31 15,1-6-16-15,0 3-1 16,-1-10-17-16,-2 1-24 16,3-1-19-16,-3-2-5 15,3 0-6-15,-3 0-13 16,5-2-8-16,-2-15-16 16,9 5-34-16,-2-5-159 0</inkml:trace>
        </inkml:traceGroup>
        <inkml:traceGroup>
          <inkml:annotationXML>
            <emma:emma xmlns:emma="http://www.w3.org/2003/04/emma" version="1.0">
              <emma:interpretation id="{48CD3157-3BEE-4A6B-8AC1-21D47CB03F25}" emma:medium="tactile" emma:mode="ink">
                <msink:context xmlns:msink="http://schemas.microsoft.com/ink/2010/main" type="inkWord" rotatedBoundingBox="17786,16285 19544,16415 19489,17151 17731,17022">
                  <msink:destinationLink direction="with" ref="{D47DB4EA-5F1B-47BE-A244-A1FF3D985035}"/>
                </msink:context>
              </emma:interpretation>
              <emma:one-of disjunction-type="recognition" id="oneOf1">
                <emma:interpretation id="interp5" emma:lang="en-US" emma:confidence="0">
                  <emma:literal>pot</emma:literal>
                </emma:interpretation>
                <emma:interpretation id="interp6" emma:lang="en-US" emma:confidence="0">
                  <emma:literal>Por</emma:literal>
                </emma:interpretation>
                <emma:interpretation id="interp7" emma:lang="en-US" emma:confidence="0">
                  <emma:literal>Pot</emma:literal>
                </emma:interpretation>
                <emma:interpretation id="interp8" emma:lang="en-US" emma:confidence="0">
                  <emma:literal>Poi</emma:literal>
                </emma:interpretation>
                <emma:interpretation id="interp9" emma:lang="en-US" emma:confidence="0">
                  <emma:literal>Poor</emma:literal>
                </emma:interpretation>
              </emma:one-of>
            </emma:emma>
          </inkml:annotationXML>
          <inkml:trace contextRef="#ctx0" brushRef="#br0" timeOffset="6343.9985">13016 3508 375 0,'0'0'103'0,"0"0"-25"16,0 0 59-16,0 0 11 15,0 0-62-15,0 0-56 16,0 0-17-16,-23-18-13 16,23 18-13-16,0 0 10 15,0 0-16-15,12 13 18 16,-4 13 0-16,-3 10 1 16,-5 11 9-16,0-1 1 15,0 11 11-15,0-4 5 16,-5-2-26-16,2-5 0 0,1-11 0 15,2-10-10-15,0-2 10 16,0-7-30-16,0-6-18 16,0-10 1-16,0 0 3 15,0 0 44-15,0 0 0 16,-12-10-19-16,-3-21 7 16,2-2-8-16,1-15 7 15,2-3 2-15,8-11-1 16,-1-4 12-16,3-3 33 15,0 8 8-15,0 2-18 16,0 14 9-16,0 16 17 16,5 6-27-16,5 7-22 15,4 9 0-15,6-5-10 0,3 6-4 16,9 0 14 0,3 3-9-16,-2 3-7 0,2 0 9 15,-9 0-15-15,0 14 14 16,-9 6 2-16,-2 3 6 15,-7 4 3-15,-8 0-2 16,0 5 34-16,0 4 13 16,-8 1-22-16,-12-1 1 15,-3-3-4-15,2-4-14 16,3-8 5-16,5-6-13 16,4-8 0-16,6-1-1 15,0-3 0-15,3-3-14 0,0 2-30 16,0-2-32-1,0 0-38-15,0 0-72 0,0 0-96 16,6 0-31-16</inkml:trace>
          <inkml:trace contextRef="#ctx0" brushRef="#br0" timeOffset="6862.5165">13553 3692 408 0,'0'0'131'15,"0"0"-109"-15,0 0 2 16,0 0 24-16,0 0-27 0,0 0-21 16,0 0-29-1,0-20 9-15,0 20-4 0,0 15 24 16,0 7 18-16,-3 8 34 15,1-1 13-15,2-7 23 16,0 7-49-16,0-6-3 16,14 0-14-16,9 1-20 15,6-12 11-15,5 4-6 16,7-11-1-16,2-5-4 16,-1 0-2-16,2-5-2 15,-6-11-9-15,-10-2 4 16,-5 6 7-16,-9-7 0 15,-7 2 28-15,-7 1 11 16,0-7-18-16,0-4 31 16,-7-3-7-16,-10-4-6 0,0-3 26 15,-6 4-15-15,0-3 3 16,0 8-24-16,-1 7-29 16,4 9 0-16,3 5 0 15,0 7-19-15,3 0 9 16,2 12-32-16,4 10 1 15,-1 9-15-15,4 8-40 16,-2-2-51-16,2 12-3 16,2-14-77-16,-2-6-40 0</inkml:trace>
          <inkml:trace contextRef="#ctx0" brushRef="#br0" timeOffset="7546.1249">14083 3524 100 0,'0'0'497'0,"0"0"-445"0,0 0-20 16,0 0 38-16,0 0-19 16,0 0-38-16,0 0-13 15,192-114-12-15,-135 101-12 16,-5 5-25-16,-8 6 33 15,-7 2-6-15,-9 0 5 16,-1 0 8-16,-4 0-15 16,-3 0 18-16,0 0 5 15,-3 0 1-15,3 0 0 0,-3 0 0 16,13-5 0-16,-5-8-56 16,-5 3-193-1</inkml:trace>
          <inkml:trace contextRef="#ctx0" brushRef="#br0" timeOffset="7342.2419">14284 3596 388 0,'0'0'97'0,"0"0"-84"16,0 0 23-16,0 0 9 15,0 0-45-15,0 0 7 16,0 0-7-16,87 76 0 0,-67-43 0 16,-10 6 0-16,0-3 1 15,-8 3 10-15,-2-11-10 16,0 1 0-16,0-12-1 16,0 0 0-16,0-10 5 15,0-2-5-15,0-2-7 16,0-3-16-16,0 0-42 15,0 0-43-15,-5 0-48 16,-4 0-73-16</inkml:trace>
        </inkml:traceGroup>
      </inkml:traceGroup>
    </inkml:traceGroup>
    <inkml:traceGroup>
      <inkml:annotationXML>
        <emma:emma xmlns:emma="http://www.w3.org/2003/04/emma" version="1.0">
          <emma:interpretation id="{1F71692A-DA17-4C72-A5B3-BA3898878DB3}" emma:medium="tactile" emma:mode="ink">
            <msink:context xmlns:msink="http://schemas.microsoft.com/ink/2010/main" type="paragraph" rotatedBoundingBox="15390,17647 18588,17768 18566,18339 15369,182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36E0DD-F639-4C2F-B263-E0768D1A9841}" emma:medium="tactile" emma:mode="ink">
              <msink:context xmlns:msink="http://schemas.microsoft.com/ink/2010/main" type="line" rotatedBoundingBox="15390,17647 18588,17768 18566,18339 15369,18218"/>
            </emma:interpretation>
          </emma:emma>
        </inkml:annotationXML>
        <inkml:traceGroup>
          <inkml:annotationXML>
            <emma:emma xmlns:emma="http://www.w3.org/2003/04/emma" version="1.0">
              <emma:interpretation id="{C98ACBCA-0E63-4512-B9F9-D3F34EECD9FE}" emma:medium="tactile" emma:mode="ink">
                <msink:context xmlns:msink="http://schemas.microsoft.com/ink/2010/main" type="inkWord" rotatedBoundingBox="15390,17647 18588,17768 18566,18339 15369,18218"/>
              </emma:interpretation>
              <emma:one-of disjunction-type="recognition" id="oneOf2">
                <emma:interpretation id="interp10" emma:lang="en-US" emma:confidence="0">
                  <emma:literal>MFCA</emma:literal>
                </emma:interpretation>
                <emma:interpretation id="interp11" emma:lang="en-US" emma:confidence="0">
                  <emma:literal>MF-C*</emma:literal>
                </emma:interpretation>
                <emma:interpretation id="interp12" emma:lang="en-US" emma:confidence="0">
                  <emma:literal>mica</emma:literal>
                </emma:interpretation>
                <emma:interpretation id="interp13" emma:lang="en-US" emma:confidence="0">
                  <emma:literal>MFC*</emma:literal>
                </emma:interpretation>
                <emma:interpretation id="interp14" emma:lang="en-US" emma:confidence="0">
                  <emma:literal>maca</emma:literal>
                </emma:interpretation>
              </emma:one-of>
            </emma:emma>
          </inkml:annotationXML>
          <inkml:trace contextRef="#ctx0" brushRef="#br0" timeOffset="8875.8444">10550 4828 150 0,'0'0'168'0,"0"0"19"15,0 0 25-15,0 0-30 0,0 0-16 16,0 0-43 0,0 0-37-16,2-59-30 0,-2 59-51 15,0 0-5-15,6 0-18 16,6 7-35-16,5 17 34 15,6 9 12-15,-1 8-6 16,1 6 13-16,-6-3-12 16,-5 3 10-16,-4-11 1 15,-1-3 1-15,-4-5 0 16,-1-4 0-16,1-7-3 16,-3-5 2-16,0-7 1 15,0-3-1-15,0-2 1 16,0 0-12-16,0-2 11 0,0-21-10 15,0-16-51-15,0-3 30 16,0-9 18-16,-12-6 8 16,-1-7 5-16,-5 1-21 15,-2 4 21-15,3 4 0 16,5 14 1-16,1 5 16 16,7 15 3-16,2 13 14 15,2 3-23-15,0 5-10 16,0 0-14-16,12 10-11 15,16 19 25-15,9 12 0 16,4 0 0-16,-1 4 6 16,0-4 13-16,-7-10-18 15,-8-5 0-15,-8-9 0 0,-5-10-1 16,-6-6 10-16,-1-1-9 16,4 0 12-16,2 0 5 15,9-12-5 1,9-17 6-16,9-12-17 0,2-6-2 15,4 1 0-15,-11 7 0 16,-4 10-10-16,-9 11 10 16,-8 9-9-16,-9 5 9 15,0 4 1-15,-3 0 0 16,0 0 11-16,0 8-11 16,0 10 15-16,2 5 10 15,4 4-25-15,3-4 9 16,6-3-10-16,2 2-6 15,3-10 6-15,-3 4-29 16,1-10-19-16,-8 6-21 0,-7-7-56 16,-3 23-39-16,-13-4-34 15,-17-2-69-15</inkml:trace>
          <inkml:trace contextRef="#ctx0" brushRef="#br0" timeOffset="9503.1953">11725 4667 424 0,'0'0'155'0,"0"0"-51"15,0 0 50-15,0 0-5 16,0 0-94-16,0 0-55 16,0 0-7-16,52 24 7 15,-3-1 0-15,8 3 16 16,6 0-9-16,-6-4-7 16,-5 0 15-16,-12 1-14 15,-8-5 6-15,-9-2 7 0,-3 1-14 16,-3-3 12-16,-5 1-8 15,3-3-2-15,-7 0-4 16,1-7-5-16,-1 2-68 16,-5-1-52-16,-3-6-60 15,0 0-13-15,-11 0-97 0</inkml:trace>
          <inkml:trace contextRef="#ctx0" brushRef="#br0" timeOffset="9206.0129">11846 4712 681 0,'0'0'105'15,"0"0"-69"-15,0 0 44 0,0 0 19 16,0 0-97-16,0 0-2 15,0 0-91-15,-23 28 68 16,29-2 13-16,4 8 10 16,0-6 0-16,-2 8 1 15,-4-2 5-15,-4-1-5 16,0 1 32-16,0 0 8 16,-4-3-21-16,-14 2 6 15,-2-4-17-15,3-12-9 16,6 0-53-16,9-17-60 15,2 0-53-15,0-10-94 0</inkml:trace>
          <inkml:trace contextRef="#ctx0" brushRef="#br0" timeOffset="9856.9941">11953 5045 451 0,'0'0'101'0,"0"0"-35"16,0 0 68-16,0 0-2 16,0 0-57-16,0 0-32 15,0 0-31-15,25-25-7 16,-8 22-5-16,3 3-14 15,0-5-41-15,0 5-74 16,10 0-47-16,-5 0-78 16</inkml:trace>
          <inkml:trace contextRef="#ctx0" brushRef="#br0" timeOffset="11556.6196">12824 4788 403 0,'0'0'95'16,"0"0"-63"-16,0 0 56 16,0 0 25-16,0 0-47 15,0 0-12-15,0 0-31 16,-84-17-15-16,76 17 17 15,-4 0 7-15,-3 0-8 16,-2 0-4-16,-6 5-8 16,3 12 8-16,0 5 2 15,3 1-12-15,5 1 7 0,4 5-17 16,8-7-1-16,0 7 1 16,0-6-21-16,5 6 8 15,12-6 3-15,1 0 10 16,2-5-8-16,0-5 7 15,0 3-21 32,6-11 2-47,2 0-35 0,4-5-23 0,26-3-53 0,-6-16-54 0,-7-8-66 0</inkml:trace>
          <inkml:trace contextRef="#ctx0" brushRef="#br0" timeOffset="11559.6164">13304 4747 502 0,'0'0'217'0,"0"0"-116"15,0 0 55-15,0 0 10 16,0 0-98-16,0 0-68 16,0 0-7-16,-12 34-9 15,6 0-13-15,0 2-1 16,3 4-18-16,3-6 6 15,0 1-3-15,0-1 3 16,0-11 2-16,0 0-4 16,-13-5-22-16,-19-5-55 15,2-3-143-15</inkml:trace>
          <inkml:trace contextRef="#ctx0" brushRef="#br0" timeOffset="11564.6114">13269 4694 461 0,'0'0'314'16,"0"0"-233"-16,0 0-39 16,0 0 43-16,0 0-85 15,0 0-15-15,0 0-1 16,87 46 16-16,-34-20-8 15,8 0-38-15,-3 2-7 0,-9 3 4 16,-12-2 17-16,-11 4 7 16,-9-9 14-16,-9-1 5 15,-1-4 6-15,-7-4 2 16,0-8-2-16,0-7-22 16,0 0-133-16,0 0-145 0</inkml:trace>
          <inkml:trace contextRef="#ctx0" brushRef="#br0" timeOffset="11567.6117">13301 5076 582 0,'0'0'131'16,"0"0"-86"-16,0 0 27 15,0 0 6-15,0 0-58 16,0 0-10-16,0 0-10 16,197-75-7-16,-135 68-3 15,-12 7-13-15,-6 0 21 16,-9 0-24-16,-10 0-24 16,-10 0-28-16,-4 0-61 15,-5-6-84-15,-6-3-157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10:01:15.58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B3FCEC-DE6A-43A5-9871-916D9B8889F9}" emma:medium="tactile" emma:mode="ink">
          <msink:context xmlns:msink="http://schemas.microsoft.com/ink/2010/main" type="writingRegion" rotatedBoundingBox="16915,13878 21715,13587 21834,15551 17034,15842"/>
        </emma:interpretation>
      </emma:emma>
    </inkml:annotationXML>
    <inkml:traceGroup>
      <inkml:annotationXML>
        <emma:emma xmlns:emma="http://www.w3.org/2003/04/emma" version="1.0">
          <emma:interpretation id="{1FFCBCC0-577B-4D9F-8DD4-6564AC5695CF}" emma:medium="tactile" emma:mode="ink">
            <msink:context xmlns:msink="http://schemas.microsoft.com/ink/2010/main" type="paragraph" rotatedBoundingBox="16915,13878 21715,13587 21834,15551 17034,15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AF341C-5871-4CAD-97E4-7FD7B986FD69}" emma:medium="tactile" emma:mode="ink">
              <msink:context xmlns:msink="http://schemas.microsoft.com/ink/2010/main" type="line" rotatedBoundingBox="16915,13878 21638,13592 21703,14669 16980,14955"/>
            </emma:interpretation>
          </emma:emma>
        </inkml:annotationXML>
        <inkml:traceGroup>
          <inkml:annotationXML>
            <emma:emma xmlns:emma="http://www.w3.org/2003/04/emma" version="1.0">
              <emma:interpretation id="{61A1DBF0-EA8E-4D4C-96ED-AFB55661BD54}" emma:medium="tactile" emma:mode="ink">
                <msink:context xmlns:msink="http://schemas.microsoft.com/ink/2010/main" type="inkWord" rotatedBoundingBox="16915,13878 19609,13715 19675,14792 16980,14955"/>
              </emma:interpretation>
              <emma:one-of disjunction-type="recognition" id="oneOf0">
                <emma:interpretation id="interp0" emma:lang="en-US" emma:confidence="0">
                  <emma:literal>oa=0=</emma:literal>
                </emma:interpretation>
                <emma:interpretation id="interp1" emma:lang="en-US" emma:confidence="0">
                  <emma:literal>ok=0=</emma:literal>
                </emma:interpretation>
                <emma:interpretation id="interp2" emma:lang="en-US" emma:confidence="0">
                  <emma:literal>of-of</emma:literal>
                </emma:interpretation>
                <emma:interpretation id="interp3" emma:lang="en-US" emma:confidence="0">
                  <emma:literal>R=0=</emma:literal>
                </emma:interpretation>
                <emma:interpretation id="interp4" emma:lang="en-US" emma:confidence="0">
                  <emma:literal>of-on</emma:literal>
                </emma:interpretation>
              </emma:one-of>
            </emma:emma>
          </inkml:annotationXML>
          <inkml:trace contextRef="#ctx0" brushRef="#br0">2487 4182 325 0,'0'0'221'15,"0"0"-143"-15,0 0-32 16,0 0 39-16,0 0-33 16,0 0-52-16,0 0-40 15,10 0 31-15,17 0 3 16,-2-7 12-16,2-1-10 16,-4 0 4-16,-6 1 0 15,-6 1-1-15,-2 0-1 0,-1 5 2 16,-1-2-3-16,1 1-32 15,6-4-4-15,4 1-23 16,14-7-18-16,-4 0-52 16,-6 0-94-16</inkml:trace>
          <inkml:trace contextRef="#ctx0" brushRef="#br0" timeOffset="265.8484">2469 3984 228 0,'0'0'231'0,"0"0"-124"0,0 0-67 0,0 0 35 0,0 0-4 0,0 0-71 0,0 0-1 0,6 0-12 16,14 0-16-16,6 0 2 15,0 0-33-15,-4 0-7 16,-2-3 33-16,-2-3-2 16,-4 1 15-16,4-5-21 15,-4 2-89-15,1-2-93 0</inkml:trace>
          <inkml:trace contextRef="#ctx0" brushRef="#br0" timeOffset="1005.3988">3101 3937 93 0,'0'0'79'0,"0"0"15"0,0 0 51 16,0 0-13-16,0 0-56 16,0 0-12-16,0 0-34 15,0 0-30-15,0 0 8 16,0 0-8-16,0 0-5 15,0 0 4-15,0 2-9 16,-8 11 4-16,-6 5 6 16,-1 3 0-16,-5 5 2 15,0 0 8-15,0-3 19 16,0 3 20-16,0 2-23 16,3 4 4-16,2 1-7 15,0 1-15-15,10-1 15 16,2-2-23-16,3-2 0 0,0-5-1 15,0-7-10-15,20-1 4 16,3-1-23-16,2-4 22 16,5 1 8-16,-1-3 0 15,-1-1 1-15,-1-4-2 16,1-1 0-16,1-3-18 16,-4 0 12-16,7 0-3 15,-1-12 3-15,4-12 2 16,2-7-3-16,0-9-4 15,5-9-20-15,-9-2 24 16,-3-6 7-16,-10-3 1 16,-8 6 12-16,-10 3 4 15,-2 6 20-15,-2 9 8 0,-28 5 10 16,-7 12 24-16,-6 10-37 31,-9 9-40-15,0 0-2-16,7 24 1 0,3 9-61 0,17 5-37 0,13 16-81 15,7-9-25 1,5-9-140-16</inkml:trace>
          <inkml:trace contextRef="#ctx0" brushRef="#br0" timeOffset="-2186.9949">2049 3735 129 0,'0'0'103'16,"0"0"-43"-16,0 0 29 15,0 0 47-15,0 0-54 16,0 0-32-16,0-3-25 15,0 3-9-15,0 0 29 16,0-2-4-16,0 2 13 16,0-5 8-16,0 2-36 15,0-2-4-15,0-1-2 16,0 3-20-16,0-3 15 0,-8 3-15 16,-1 3-1-1,-6 0 1-15,2 0-29 0,-4 0 6 16,-3 3 8-16,-4 9-3 15,1 6 16-15,-3 6 2 16,2-1 0-16,-1 5 0 16,0 2 0-16,-2-1 0 15,4 5 0-15,1 3 1 16,-1 0 3-16,6 0-4 16,2 0 0-16,6-3 0 15,3-3-12-15,6-8-2 16,0-1-15-16,0-8 2 15,0-1 27-15,12 1-8 0,6-4-13 16,-5-3-10-16,7 1-15 16,1-4 33-16,-1-4-3 15,6 0-7-15,3 0 22 16,4-19-21-16,0-10-1 16,1-7 16-16,-2-4-13 15,-6-2 19-15,-6 0 1 16,-3 3 0-16,-10 3 9 15</inkml:trace>
          <inkml:trace contextRef="#ctx0" brushRef="#br0" timeOffset="-411.1455">1932 3750 0 0,'0'-25'0'0,"0"11"0"15,0-24 0-15,5 15 0 16,5 12 0-16,0 1 0 16,5-7 0-16,2 3 0 15,1 3 0-15,-1 4 0 16,3 2 0-16,-5 2 0 15,-7 1 0-15,4-3 0 16,1-3 0-16,-4-3 0 0,-1 1 0 16,-1-2 0-16,-7-3 0 15,0 6 0-15,0-2 0 16,0 6 0-16,-3 3 0 16,-6 2 0-16,-3 0 0 15,1 0 0-15,2 9 0 16,4 9 0-16,2 2 0 15,3-1 0-15,0-2 0 16,0-5 0-16,3-5 0 16,11-7 0-16,4 0 0 15,-10 0 0-15,9-26 0 16,-2-17 0-16,-1-11 0 0,-3 43 0 16,-2 4 0-16,-9-7 0 15,0 13 0-15,-37 18 0 16,-18 67 0-16,21-15 0 15,22-2 0-15,4-10 0 16,5-11 0-16,-6-35 0 16,9-3 0-16,0-3 0 15,6 16 0-15,14-9 0 16,3 0 0-16,-6-3 0 16,-2 15 0-16,-7 17 0 15,-3 18 0-15,-5-9 0 16,0 4 0-16,0 3 0 15,0-3 0-15,0 1 0 16,0-14 0-16,0-27 0 16,4-5 0-16,22 30 0 15,8-29 0-15,-23 1 0 0,13-1 0 16,-7 16 0-16,-6-2 0 16,-2 1 0-16,-3 1 0 15,-6-8 0-15,5-8 0 16,4-10 0-16,2 0 0 15,1-18 0-15,3-10 0 16,-1-5 0-16,-3-2 0 16,-2-1 0-16,-3 6 0 15,-4 3 0-15,-2 9 0 16,0 8 0-16,0 5 0 16,0 5 0-16,-5 0 0 15,-4 0 0-15,-2 7 0 0,2-2 0 16,3-5 0-16,4 0 0 15,2-2 0-15,0-16 0 16,0-9 0-16,0-1 0 16,-6-2 0-16,0-1 0 15,-12-9 0-15,1 12 0 16,4 7 0-16,-5 6 0 16,9 12 0-16,-2 3 0 15,-1 0 0-15,-2 0 0 16,3 0 0-16,-1 3 0 0,7 3 0 15,1-6 0-15,1 0 0 16,-2 0 0-16,-5 0 0 0,0 0 0 16,-2-3 0-16,4-5 0 15,-2 5 0 1,5-2 0-16,0 0 0 16,-2-4 0-16,2 3 23 0,5 6 6 15,0 0-29-15,0 0-10 16,0 0-17-16,0 0 12 15,0 0 15-15,0 0 0 16,0 0 0-16,-6-57 5 16,4 54 26-16,-2 0 8 15,1 1 10-15,3 2-1 16,0-3-11-16,0 3-21 16,0-1-16-16,0-3 0 15,0-1-1-15,0 0 2 16,0-5-1-16,0 1 7 0,0-3 20 15,0 2 34-15,0-2-34 16,0 3 1-16,0 1 19 16,0 0-29-16,0 4-11 15,0-2-7-15,0 0-16 16,3 1 15-16,3 3-6 16,2-3 7-16,-1-1 0 15,-2 4 1-15,-2-1 8 16,-3 3 10-16,0 0 19 15,0 0 24-15,0 0-13 16,0 0-19-16,0 0-18 16,0 0-12-16,0 0-1 15,0 0-10-15,0 0-14 0,3 0-4 16,2 0-14-16,2 0 24 16,-2-2 18-16,4-1-25 15,-6 1 13-15,2-3 1 16,-2 2-11-16,-3-1 3 15,0 0-29-15,3 2-6 16,-3-4 36-16,0 3 7 16,0 1 12-16,0 2 13 15,0-3 11-15,0 3 28 16,0 0-8-16,0 0 2 16,0 0 4-16,0 0-8 15,0 0-4-15,0 11-15 16,0 5-22-16,0-1 19 0,-6 0-19 15,4 2-1 1,2-8 1-16,-3 2 0 0,3 2-2 16,-7-1 1-16,-1 6 0 15,-4 6 8-15,-5 4-8 16,-3 9 32-16,3 1 14 16,-3 3-14-16,2 2 1 15,8-2-23-15,0-6-10 16,8-1 0-16,2-5-4 15,0-6 3-15,0-1 1 16,0-8-21-16,5-3-3 16,2-3 7-16,1-7-1 15,1 2 11-15,-1 1-10 16,1-2 15-16,5-2 1 0,0 3-23 16,6-3 14-16,0 0-9 15,4 0-32-15,2 0 7 16,-1 0-33-16,19-9-70 15,-9-6-33-15</inkml:trace>
          <inkml:trace contextRef="#ctx0" brushRef="#br0" timeOffset="2077.1405">3910 4343 123 0,'0'0'212'16,"0"0"-95"-16,0 0-9 15,0 0 23-15,0 0-33 16,0 0-40-16,0 0-19 16,0-19-29-16,0 18 8 15,0 1-8-15,0-6 0 16,5 1 3-16,12-3-13 15,10 0-8-15,6-1 8 16,9-3-7-16,3 5 6 16,2-1-1-16,-5 0-7 15,1 1 9-15,-8-2-30 16,-3 6-11-16,-12-2-9 0,-6 5-47 31,-6-1-20-15,-8-7-30-16,0-2-23 0</inkml:trace>
          <inkml:trace contextRef="#ctx0" brushRef="#br0" timeOffset="2373.5672">4036 4022 143 0,'0'0'140'0,"0"0"-105"0,0 0-18 16,0 0-13-16,0 0-4 16,0 0-13-16,0 0-10 15,18 13 23-15,12-13 20 16,2 0-19-16,-2-3 25 16,-8-7 49-16,-4 3 8 15,-8-1 7-15,-3 3-27 16,-4 2-19-16,2 3-21 15,7-3-23-15,3 0-1 16,5 1-24-16,22-3-34 16,-7 0-43-16,0-1-106 0</inkml:trace>
        </inkml:traceGroup>
        <inkml:traceGroup>
          <inkml:annotationXML>
            <emma:emma xmlns:emma="http://www.w3.org/2003/04/emma" version="1.0">
              <emma:interpretation id="{CF7C4B9F-672C-4DD7-92C3-B52319D2A219}" emma:medium="tactile" emma:mode="ink">
                <msink:context xmlns:msink="http://schemas.microsoft.com/ink/2010/main" type="inkWord" rotatedBoundingBox="20364,13722 21641,13645 21687,14405 20410,14483"/>
              </emma:interpretation>
              <emma:one-of disjunction-type="recognition" id="oneOf1">
                <emma:interpretation id="interp5" emma:lang="en-US" emma:confidence="0">
                  <emma:literal>ow</emma:literal>
                </emma:interpretation>
                <emma:interpretation id="interp6" emma:lang="en-US" emma:confidence="0">
                  <emma:literal>own</emma:literal>
                </emma:interpretation>
                <emma:interpretation id="interp7" emma:lang="en-US" emma:confidence="0">
                  <emma:literal>ole</emma:literal>
                </emma:interpretation>
                <emma:interpretation id="interp8" emma:lang="en-US" emma:confidence="0">
                  <emma:literal>olo</emma:literal>
                </emma:interpretation>
                <emma:interpretation id="interp9" emma:lang="en-US" emma:confidence="0">
                  <emma:literal>oho</emma:literal>
                </emma:interpretation>
              </emma:one-of>
            </emma:emma>
          </inkml:annotationXML>
          <inkml:trace contextRef="#ctx0" brushRef="#br0" timeOffset="3193.7413">5266 3742 78 0,'0'0'64'16,"0"0"-41"-16,0 0 47 15,0 0 41-15,0 0-44 16,0 0-11-16,0 0 31 15,-48-56-11-15,33 54-30 16,-2 2 34-16,5 0-43 16,4 0 18-16,3 0-18 15,1 0-37-15,1 0-7 16,-2 15-3-16,-1 8 1 16,4 4 9-16,-5 1-6 0,4 2-7 15,1-4 6-15,-1 0-6 16,0-3 11-16,3-2 2 15,0 0-6-15,0-6-1 16,0-4-14-16,0-4-10 16,0-2-2-16,20-5 1 15,11 0 26-15,10 0 5 16,5 0-16-16,0-15 0 16,-3-3-6-16,-8 0-9 15,-5-3 3-15,-8 1 12 16,-5-4 17-16,-9-2 1 15,-3 1 10-15,-5-4 28 16,0 0 0-16,0 1 13 16,-5 3-13-16,-12 4 15 15,-9 3-8-15,2 2-22 0,-1 8 18 16,0 3-23-16,1 5-19 16,4 0-24-16,0 0-11 15,5 8-49-15,7 7-30 16,8 11-7-1,0-4-75-15,0-5-32 0</inkml:trace>
          <inkml:trace contextRef="#ctx0" brushRef="#br0" timeOffset="4053.5682">5502 3304 78 0,'0'0'9'0,"0"0"4"15,0 0-6-15,0 0 20 16,0 0-18-16,0 0 26 15,0 0-4-15,40-27 21 16,-40 27 9-16,0 0 5 16,0 10 15-16,0 14 7 0,0 3-23 15,0 9-31-15,-3 6-33 16,3 3 6-16,0-1-7 16,0 2-22-16,0 1 15 15,3 0-12-15,6-1 8 16,-3-5 5-16,-4 1-8 15,-2-6 14-15,0-3 0 16,0-5 1-16,0-1-1 16,0-9 0-16,0-1 0 15,0-5 0-15,7-7-43 16,10-3-1-16,11-2 11 16,7 0-10-16,5-19-35 15,3-8-6-15,-6-1 18 16,-2-7 26-16,-6 5 5 15,-12-1 35-15,-6-2 3 0,-4 1 82 16,-7 2 29-16,0 6-25 16,0-3 9-16,-7 4-28 15,-1 5-5-15,-4 3 15 16,7 1 1-16,-1 6-42 16,4 7-11-16,2-2-28 15,0 3 0-15,0 0 0 16,0 0-35-16,0 0-13 15,0 8-17-15,0 12 34 16,-4 10 31-16,-4 4 0 16,-4 6 11-16,4 4 12 0,-4 3-23 15,4-4 16 1,1 3-16-16,7-3 5 0,0-7-11 16,4-7 1-16,19-7-3 15,9-10 1-15,-2-3-15 16,8-9 6-16,-4 0 3 15,4-6-20-15,-4-12 31 16,-2-5-18-16,-4-5 20 16,-4-3 0-16,-6-6 19 15,-10 1 34-15,-3-2 9 16,-2-6-18-16,-3-3 24 16,0 1-47-16,0 1 10 15,0 9 19-15,0 8-49 16,0 7 21-16,0 12 17 0,0 2-39 15,0 5 0-15,6 2-29 16,5 0-36-16,10 0 21 16,7 0 13-16,7 0 1 15,2 0-52-15,1 0-1 16,-9 0 11-16,-4 0-13 16,-7 0-16-16,-8 9-30 15,-6-4-75-15</inkml:trace>
        </inkml:traceGroup>
      </inkml:traceGroup>
      <inkml:traceGroup>
        <inkml:annotationXML>
          <emma:emma xmlns:emma="http://www.w3.org/2003/04/emma" version="1.0">
            <emma:interpretation id="{0877A6B6-8DFB-4046-B309-C662A5E8C8E2}" emma:medium="tactile" emma:mode="ink">
              <msink:context xmlns:msink="http://schemas.microsoft.com/ink/2010/main" type="line" rotatedBoundingBox="20169,14791 21760,14639 21844,15520 20253,15672"/>
            </emma:interpretation>
          </emma:emma>
        </inkml:annotationXML>
        <inkml:traceGroup>
          <inkml:annotationXML>
            <emma:emma xmlns:emma="http://www.w3.org/2003/04/emma" version="1.0">
              <emma:interpretation id="{E05B22C7-5FDD-431D-B826-F80DC4C36DE0}" emma:medium="tactile" emma:mode="ink">
                <msink:context xmlns:msink="http://schemas.microsoft.com/ink/2010/main" type="inkWord" rotatedBoundingBox="20169,14791 21760,14639 21844,15520 20253,15672"/>
              </emma:interpretation>
              <emma:one-of disjunction-type="recognition" id="oneOf2">
                <emma:interpretation id="interp10" emma:lang="en-US" emma:confidence="0">
                  <emma:literal>off</emma:literal>
                </emma:interpretation>
                <emma:interpretation id="interp11" emma:lang="en-US" emma:confidence="0">
                  <emma:literal>oft</emma:literal>
                </emma:interpretation>
                <emma:interpretation id="interp12" emma:lang="en-US" emma:confidence="0">
                  <emma:literal>ole</emma:literal>
                </emma:interpretation>
                <emma:interpretation id="interp13" emma:lang="en-US" emma:confidence="0">
                  <emma:literal>ot</emma:literal>
                </emma:interpretation>
                <emma:interpretation id="interp14" emma:lang="en-US" emma:confidence="0">
                  <emma:literal>oft.</emma:literal>
                </emma:interpretation>
              </emma:one-of>
            </emma:emma>
          </inkml:annotationXML>
          <inkml:trace contextRef="#ctx0" brushRef="#br0" timeOffset="4969.0915">5123 4918 293 0,'0'0'160'0,"0"0"-29"0,0 0-6 0,0 0-26 15,0 0-47-15,0 0-25 16,0 0-27-16,-146 72-10 15,134-41 9-15,6 4-31 0,6-5 6 16,0-5-13-16,11 1-14 16,13-13 31-16,1-2 11 15,7-6 6-15,-4-5 4 16,4 0 2-16,3 0 0 16,0-21 5-16,-1-5-6 15,4-6 4-15,-5 1-4 16,-1-2-9-16,-9 0 9 15,-2 1-10-15,-10 4 10 16,-6 0 2-16,-5 3 8 16,0 3 53-16,0 4-8 15,-11 9-19-15,-9 0 49 16,0 6-35-16,3 3-24 0,0 0-26 16,2 6-13-1,7 12-19-15,-1 4-36 0,9 2-38 16,0 0-51-16,2-4-10 15,18-4-47-15,-2-11-36 0</inkml:trace>
          <inkml:trace contextRef="#ctx0" brushRef="#br0" timeOffset="5426.7352">5663 4549 29 0,'0'0'214'0,"0"0"-118"16,0 0-21-16,0 0 26 16,0 0-36-16,0 0-55 15,0 0 0-15,0 32-10 16,0-6 18-16,-2 4-11 16,-8 4 10-16,2 0-7 0,-1-3 3 15,1 3-2-15,3-3-11 16,-2 0 0-16,2 6 10 15,-1 1 3-15,2-2 6 16,2 3-18-16,-1-3 0 16,3 2-1-16,0-8-8 15,0-2 1-15,0-2-32 16,5-5-33-16,10-6 6 16,17-6-57-16,-7-9-31 15,5 0-15-15</inkml:trace>
          <inkml:trace contextRef="#ctx0" brushRef="#br0" timeOffset="4515.3296">5258 4412 465 0,'0'0'129'15,"0"0"-46"-15,0 0 28 16,0 0-43-16,0 0-50 15,0 0-18-15,0 0-3 16,83 0-4-16,-34-5 7 0,6-10-6 16,-1-3 5-16,-2 0-18 15,-6 0 13-15,-6 4-27 16,-6 2-9-16,-7 4-23 16,1 0-37-16,-4 7-21 15,-11-4-105-15</inkml:trace>
          <inkml:trace contextRef="#ctx0" brushRef="#br0" timeOffset="6028.8718">6022 4855 472 0,'0'0'133'0,"0"0"-101"16,0 0 7-16,0 0 13 16,0 0-52-16,0 0-26 15,0 0 10-15,139 10-13 16,-70-5-17-16,2-5-6 15,-7 0 12-15,-15 0 31 16,-9 0-20-16,-14-8-14 16,-6 1 20-16,-3-5 0 15,-8-12-5-15,-3 3-63 16,-6-3-182-16</inkml:trace>
          <inkml:trace contextRef="#ctx0" brushRef="#br0" timeOffset="5761.0059">6221 4641 428 0,'0'0'170'16,"0"0"-85"-16,0 0 18 15,0 0 12-15,0 0-61 16,0 0-43-16,0 0-11 16,-112 100-9-16,112-60-4 15,0-2-26-15,5 0 3 16,15-4-17-16,1-7-16 16,-1-7 21-16,-6-7 23 15,-2-6-8-15,-4 0 25 16,-4-7 7-16,-2 1-1 0,1-1 1 15,2 0 1-15,5 3 0 16,3 0 0-16,8 0-12 16,17-3-79-16,-8 0-124 15,0 0-56-15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0-20T10:01:07.44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78C5A5-2619-439F-BC7C-52CE4D49698D}" emma:medium="tactile" emma:mode="ink">
          <msink:context xmlns:msink="http://schemas.microsoft.com/ink/2010/main" type="inkDrawing" rotatedBoundingBox="15468,10012 19326,10721 18855,13287 14996,12578" hotPoints="15383,11041 16655,10432 18183,10432 19217,11366 18773,13094 15435,12608" semanticType="enclosure" shapeName="Hexagon"/>
        </emma:interpretation>
      </emma:emma>
    </inkml:annotationXML>
    <inkml:trace contextRef="#ctx0" brushRef="#br0">0 615 0,'13'0'219,"-13"14"-188,0-1 0,0 15-31,0-15 16,0 15-16,0-15 15,0 1-15,0 27 16,14 0-16,0 13 16,-14-13-16,27-13 15,-13 40-15,13-41 16,-27 42-16,14-42 16,-14 14-16,0-14 15,0 14-15,0-27 16,0 27-1,0-28-15,0 15 16,13-15-16,-13 1 16,0 27-16,0-27 15,0 13-15,0 14 16,0 0-16,0-14 16,0 14-16,0-13 15,0 13-15,0-14 16,0-14-16,0 28 15,0-13-15,0 13 16,0 0-16,0-28 16,0 15-16,0 13 15,0 13-15,0-13 16,0 14-16,0-28 16,0-13-16,0 13 15,0-13 1,0-1-16,0 1 15,0 0 1,0-1-16,14 1 156,0-14-140,13 0-16,0 0 16,55 0-16,0 0 15,27 0-15,-27 0 16,0 0-16,-27 0 15,-14 0-15,-14 0 16,41 27-16,-13-27 16,54 28-16,14-15 15,0 15-15,-14-28 16,1 0-16,-1 0 16,-27 0-16,-14 0 15,-13 0-15,-42 0 31,15 0 1,-1 0-32,-13 13 0,13 1 15,41 27-15,14 14 16,14-14 0,-14 0-16,-14-1 15,-13 1-15,-14-41 16,-28 14-1,1-14 1,-1 0 0,1 0-16,0 0 15,27 0-15,13 0 16,56 0-16,-1 0 16,41 0-16,-41 0 15,14 0-15,-68 0 16,-14 0 46,-14 0-46,-13 0 0,-1 0 15,15 0-16,-15 0 95,1 0-110,0 0 15,-1 0 1,1 0 0,0 0-16,13-14 62,-13 1-46,-1 13 46,1-14-62,0 0 47,-14-13-31,0 14-1,0-1-15,13 0 16,1 1 0,-14-1 31,14 0-32,-14 1 1,0-15-1,0 15-15,27 13 16,-27-14 0,14 0-1,-14 1 17,13 13-17,-13-14-15,0 0 16,0-13-16,0 0 15,0 13-15,0 0 16,0 1 0,14-15-16,-14 15 31,0-1-15,14 0-16,-14 1 15,0-1 1,0 0-16,13-13 15,-13 0 1,14 13 0,-14-13-1,27 27-15,-27-27 16,0 13-16,0 0 16,0 1-16,0-1 15,0 0-15,0 1 16,14-28-16,-1 27 15,-13-41-15,14 14 16,13 14-16,-13-14 16,-14 27-16,14 1 15,-14-14-15,0 13 16,0 0 0,0-13-16,13 13 15,-13-13-15,14 13 16,-14 1-16,27-15 15,-27 15 1,0-15-16,0 15 16,0-1-16,0 0 15,0 1-15,14-1 16,-14 0-16,0-13 16,0 13-1,0-13-15,0 13 16,0-26-16,0 26 15,0-13-15,0-14 16,0 13-16,0 15 16,0-28-16,0 13 15,0 1-15,0 0 16,0 13-16,0 0 31,0 1-31,0-15 16,0 15-1,0-1-15,0 0 16,0 1-16,-14-1 16,-13 0-16,27-26 15,-14 26 17,1 0-32,-1 1 15,14-1-15,-14 14 16,14-14-1,0-13-15,0 13 16,0-13-16,-13 13 16,-1-27-16,14 28 15,-27-15-15,13 1 16,1 13-16,13 1 16,-14-1-1,0 0 1,1 1-16,13-1 15,-41 14-15,41-27 16,-28 13-16,15 0 16,-28-26-16,-14 26 15,14-27-15,-27 27 16,13-27-16,-13 14 16,13-14-16,14 27 15,0 1-15,28-15 16,-15 28-1,15-13-15,-1 13 16,-27-14-16,27 14 16,-13-14-1,-14-13-15,-13 27 16,13-14-16,-41 14 16,0-27-16,13 13 15,-13-13-15,28 27 16,13 0-16,27 0 15,1 0 1,-1 0-16,0 0 16,-27 0-16,28 0 15,-1 0-15,-13 0 16,-42 0-16,-13 0 16,1 0-16,-1 0 15,27 0-15,-27 0 16,27 0-16,14 0 15,28 0-15,-15 0 16,-13 0 15,28 0-15,-14 0-16,13 0 16,-13 14-16,-14-14 15,0 13-15,-14-13 16,-13 14-16,27 13 15,-14-13 1,14-14-16,27 14 16,-13-14-1,14 27-15,-1-27 16,-27 0-16,27 14 16,-13-14-16,27 13 15,-41 1-15,27-14 16,-13 14-16,-14 13 15,0-13-15,-14-14 16,14 13-16,1 15 16,26-15-16,0 1 15,1-14 1,-1 14 0,14-1-16,-14-13 15,-13 0-15,13 28 16,1-28-16,-1 13 15,14 1-15,-27-14 16,13 0-16,-13 14 16,-1-1-16,15-13 31,-1 14-31,-13-14 16,13 13 30,0 15-30,14-15 15,-13-13 1,-1 14-32,14 0 15,0-1 16,-14 1-31,1 0 32,13 13-32,-28-27 93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0-20T10:01:37.30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FA647B-4D27-47CE-A0A5-CD4093392714}" emma:medium="tactile" emma:mode="ink">
          <msink:context xmlns:msink="http://schemas.microsoft.com/ink/2010/main" type="inkDrawing" rotatedBoundingBox="20344,10797 22233,11137 21921,12873 20031,12533" hotPoints="22100,11867 21174,12793 20248,11867 21174,10941" semanticType="enclosure" shapeName="Circle"/>
        </emma:interpretation>
      </emma:emma>
    </inkml:annotationXML>
    <inkml:trace contextRef="#ctx0" brushRef="#br0">1236 181 2 0,'0'0'23'0,"0"0"10"16,0 0-14-16,0 0-18 15,0 0 38-15,0-42 4 0,0 40-30 16,0 2 13-16,0 0-10 16,0 0-3-16,0 0-8 15,0 0-4-15,0 0-1 16,0-2 0-16,0-1 1 15,0-3 12-15,0 4-11 16,0-2 14-16,0-3 3 16,0 2-18-16,-2 0 6 15,2-2-7-15,-7 1 2 16,-1 1 6-16,-4-2-6 16,-3-1 28-16,-5 0-7 15,-2 0-16-15,-1 0-8 0,0 1 1 16,-1 0 0-16,2 0-1 15,2 2 1 1,0 0 0-16,2 0-1 0,-2 0-1 16,6 3 2-16,-4-1 0 15,4 3-1-15,-2 0-1 16,-6 0 2-16,2 0 0 16,-5 0 0-16,-7 0 0 15,1 0 0-15,-10 3-2 16,1 4 0-16,-3-2 2 15,3 0 7-15,6 0 5 16,4-5 14-16,8 3 3 16,4-3 7-16,4 0-20 0,3 4-15 15,4-3-2 1,-1 7-2-16,-1 2-8 0,-4 9 10 16,-2 1-8-16,-5 6 8 15,3-3 0-15,2-5-2 16,3-4 3-16,4-4 0 15,-4-2 1-15,1-2 19 16,-3 6-20-16,-1-2 6 16,0 3-6-16,2 2-3 15,-2 4 2-15,-2 2 2 16,0-1-1-16,-1 6 0 16,1-3 0-16,0 1 0 15,-3-4 0-15,2 1 0 16,1 1 2-16,0-5-1 15,-1-1 5-15,8-1-6 0,-2-3 6 16,0 2-12-16,6 1 2 16,4 3-13-16,-1 5 2 15,0 3 8-15,3 0 7 16,0-1-1-16,0 2 2 16,0-7 0-16,-4 2-1 15,1-7 7-15,-2 1 0 16,0-4-6-16,-5 4 15 15,2-1 11-15,-1 1-18 16,4 0 2-16,2 2-11 16,3 5-29-16,0 8 29 15,3 2 1-15,17 6 8 0,2 2 2 16,-1-1-10-16,0-1-1 16,-8-6 0-16,-3 0-7 15,-5-4 6-15,-5-3-9 16,3 2 10-16,-3-4 4 15,0 2 4-15,2-3-9 16,2 0 1-16,2 1-14 16,2-2 13-16,6-1-11 15,6 0-4-15,3 3 0 16,9-3-17-16,0-1 23 16,5 1-9-16,-2-1 12 15,0 1-2-15,-5-1 5 16,0 1-2-16,-8 1 3 0,1-2 0 15,1 1 3 1,-4-1 0-16,3 2-4 0,-1-7 3 16,5-3 2-16,6-1 6 15,5-3 16-15,3-6-22 16,4 1 12-16,-1-3-12 16,-4 0 1-16,-2 0-4 15,-4 2 2-15,-3 1 0 16,-2-1 0-16,-1 3-6 15,2 1 6-15,2-3-1 16,2-3 1-16,4 0-1 16,4 0 1-16,1-3 0 15,6-13 0-15,-3-4 1 16,3-1-1-16,-6 0 1 16,-2 0 0-16,-8 1 6 0,-1 1-7 15,-2-2 6-15,-5 1 17 16,-2 2-13-16,1-3 16 15,-1 1-13-15,-6 2-12 16,0-3 15-16,1-3-6 16,-5-2-2-16,7-4 20 15,-3-6-27-15,7-3 8 16,-4 0-3-16,3-3-5 16,-3 3 27-16,0 3-20 15,0 0-7-15,-3 5 16 16,1 0-17-16,-4 3 19 15,-6 3 1-15,2 1-20 0,-5 0 68 16,-5 1-35-16,0-5-23 16,0 2 0-16,0-5-4 15,0 0-2-15,0-3-4 16,0 0 1-16,0-2-2 16,3 3 1-16,-1 1 0 15,2 4 0-15,-4 1 4 16,0 2-5-16,0 2 1 15,-12 2 0-15,-10-3-7 16,-5 4 16-16,2-4-9 16,-5 2 7-16,5-2-1 15,2 1 5-15,1-4 5 16,-2 5-14-16,4 1 32 16,2 3-34-16,4 3 6 0,6 7-6 15,0 3-10-15,-4 5-6 16,-3 0-62-16,-8 0-62 15,-37 38-79-15,1-1 15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1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8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6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5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2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3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9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289B-2971-46A3-8249-0631100637E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29D63-CFDC-4140-B87C-C0C154E69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3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customXml" Target="../ink/ink54.xml"/><Relationship Id="rId18" Type="http://schemas.openxmlformats.org/officeDocument/2006/relationships/image" Target="../media/image73.emf"/><Relationship Id="rId26" Type="http://schemas.openxmlformats.org/officeDocument/2006/relationships/image" Target="../media/image77.emf"/><Relationship Id="rId39" Type="http://schemas.openxmlformats.org/officeDocument/2006/relationships/customXml" Target="../ink/ink67.xml"/><Relationship Id="rId3" Type="http://schemas.openxmlformats.org/officeDocument/2006/relationships/image" Target="../media/image65.wmf"/><Relationship Id="rId21" Type="http://schemas.openxmlformats.org/officeDocument/2006/relationships/customXml" Target="../ink/ink58.xml"/><Relationship Id="rId34" Type="http://schemas.openxmlformats.org/officeDocument/2006/relationships/image" Target="../media/image81.emf"/><Relationship Id="rId42" Type="http://schemas.openxmlformats.org/officeDocument/2006/relationships/image" Target="../media/image85.emf"/><Relationship Id="rId7" Type="http://schemas.openxmlformats.org/officeDocument/2006/relationships/customXml" Target="../ink/ink51.xml"/><Relationship Id="rId12" Type="http://schemas.openxmlformats.org/officeDocument/2006/relationships/image" Target="../media/image70.emf"/><Relationship Id="rId17" Type="http://schemas.openxmlformats.org/officeDocument/2006/relationships/customXml" Target="../ink/ink56.xml"/><Relationship Id="rId25" Type="http://schemas.openxmlformats.org/officeDocument/2006/relationships/customXml" Target="../ink/ink60.xml"/><Relationship Id="rId33" Type="http://schemas.openxmlformats.org/officeDocument/2006/relationships/customXml" Target="../ink/ink64.xml"/><Relationship Id="rId38" Type="http://schemas.openxmlformats.org/officeDocument/2006/relationships/image" Target="../media/image83.emf"/><Relationship Id="rId46" Type="http://schemas.openxmlformats.org/officeDocument/2006/relationships/image" Target="../media/image87.emf"/><Relationship Id="rId2" Type="http://schemas.openxmlformats.org/officeDocument/2006/relationships/image" Target="../media/image64.wmf"/><Relationship Id="rId16" Type="http://schemas.openxmlformats.org/officeDocument/2006/relationships/image" Target="../media/image72.emf"/><Relationship Id="rId20" Type="http://schemas.openxmlformats.org/officeDocument/2006/relationships/image" Target="../media/image74.emf"/><Relationship Id="rId29" Type="http://schemas.openxmlformats.org/officeDocument/2006/relationships/customXml" Target="../ink/ink62.xml"/><Relationship Id="rId41" Type="http://schemas.openxmlformats.org/officeDocument/2006/relationships/customXml" Target="../ink/ink6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emf"/><Relationship Id="rId11" Type="http://schemas.openxmlformats.org/officeDocument/2006/relationships/customXml" Target="../ink/ink53.xml"/><Relationship Id="rId24" Type="http://schemas.openxmlformats.org/officeDocument/2006/relationships/image" Target="../media/image76.emf"/><Relationship Id="rId32" Type="http://schemas.openxmlformats.org/officeDocument/2006/relationships/image" Target="../media/image80.emf"/><Relationship Id="rId37" Type="http://schemas.openxmlformats.org/officeDocument/2006/relationships/customXml" Target="../ink/ink66.xml"/><Relationship Id="rId40" Type="http://schemas.openxmlformats.org/officeDocument/2006/relationships/image" Target="../media/image84.emf"/><Relationship Id="rId45" Type="http://schemas.openxmlformats.org/officeDocument/2006/relationships/customXml" Target="../ink/ink70.xml"/><Relationship Id="rId5" Type="http://schemas.openxmlformats.org/officeDocument/2006/relationships/customXml" Target="../ink/ink50.xml"/><Relationship Id="rId15" Type="http://schemas.openxmlformats.org/officeDocument/2006/relationships/customXml" Target="../ink/ink55.xml"/><Relationship Id="rId23" Type="http://schemas.openxmlformats.org/officeDocument/2006/relationships/customXml" Target="../ink/ink59.xml"/><Relationship Id="rId28" Type="http://schemas.openxmlformats.org/officeDocument/2006/relationships/image" Target="../media/image78.emf"/><Relationship Id="rId36" Type="http://schemas.openxmlformats.org/officeDocument/2006/relationships/image" Target="../media/image82.emf"/><Relationship Id="rId10" Type="http://schemas.openxmlformats.org/officeDocument/2006/relationships/image" Target="../media/image69.emf"/><Relationship Id="rId19" Type="http://schemas.openxmlformats.org/officeDocument/2006/relationships/customXml" Target="../ink/ink57.xml"/><Relationship Id="rId31" Type="http://schemas.openxmlformats.org/officeDocument/2006/relationships/customXml" Target="../ink/ink63.xml"/><Relationship Id="rId44" Type="http://schemas.openxmlformats.org/officeDocument/2006/relationships/image" Target="../media/image86.emf"/><Relationship Id="rId4" Type="http://schemas.openxmlformats.org/officeDocument/2006/relationships/image" Target="../media/image66.wmf"/><Relationship Id="rId9" Type="http://schemas.openxmlformats.org/officeDocument/2006/relationships/customXml" Target="../ink/ink52.xml"/><Relationship Id="rId14" Type="http://schemas.openxmlformats.org/officeDocument/2006/relationships/image" Target="../media/image71.emf"/><Relationship Id="rId22" Type="http://schemas.openxmlformats.org/officeDocument/2006/relationships/image" Target="../media/image75.emf"/><Relationship Id="rId27" Type="http://schemas.openxmlformats.org/officeDocument/2006/relationships/customXml" Target="../ink/ink61.xml"/><Relationship Id="rId30" Type="http://schemas.openxmlformats.org/officeDocument/2006/relationships/image" Target="../media/image79.emf"/><Relationship Id="rId35" Type="http://schemas.openxmlformats.org/officeDocument/2006/relationships/customXml" Target="../ink/ink65.xml"/><Relationship Id="rId43" Type="http://schemas.openxmlformats.org/officeDocument/2006/relationships/customXml" Target="../ink/ink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95.emf"/><Relationship Id="rId3" Type="http://schemas.openxmlformats.org/officeDocument/2006/relationships/image" Target="../media/image89.png"/><Relationship Id="rId7" Type="http://schemas.openxmlformats.org/officeDocument/2006/relationships/image" Target="../media/image92.emf"/><Relationship Id="rId12" Type="http://schemas.openxmlformats.org/officeDocument/2006/relationships/customXml" Target="../ink/ink74.xml"/><Relationship Id="rId17" Type="http://schemas.openxmlformats.org/officeDocument/2006/relationships/image" Target="../media/image97.emf"/><Relationship Id="rId2" Type="http://schemas.openxmlformats.org/officeDocument/2006/relationships/image" Target="../media/image88.png"/><Relationship Id="rId16" Type="http://schemas.openxmlformats.org/officeDocument/2006/relationships/customXml" Target="../ink/ink7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1.xml"/><Relationship Id="rId11" Type="http://schemas.openxmlformats.org/officeDocument/2006/relationships/image" Target="../media/image94.emf"/><Relationship Id="rId5" Type="http://schemas.openxmlformats.org/officeDocument/2006/relationships/image" Target="../media/image91.png"/><Relationship Id="rId15" Type="http://schemas.openxmlformats.org/officeDocument/2006/relationships/image" Target="../media/image96.emf"/><Relationship Id="rId10" Type="http://schemas.openxmlformats.org/officeDocument/2006/relationships/customXml" Target="../ink/ink73.xml"/><Relationship Id="rId4" Type="http://schemas.openxmlformats.org/officeDocument/2006/relationships/image" Target="../media/image90.png"/><Relationship Id="rId9" Type="http://schemas.openxmlformats.org/officeDocument/2006/relationships/image" Target="../media/image93.emf"/><Relationship Id="rId14" Type="http://schemas.openxmlformats.org/officeDocument/2006/relationships/customXml" Target="../ink/ink7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customXml" Target="../ink/ink77.xml"/><Relationship Id="rId7" Type="http://schemas.openxmlformats.org/officeDocument/2006/relationships/customXml" Target="../ink/ink79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emf"/><Relationship Id="rId5" Type="http://schemas.openxmlformats.org/officeDocument/2006/relationships/customXml" Target="../ink/ink78.xml"/><Relationship Id="rId10" Type="http://schemas.openxmlformats.org/officeDocument/2006/relationships/image" Target="../media/image102.emf"/><Relationship Id="rId4" Type="http://schemas.openxmlformats.org/officeDocument/2006/relationships/image" Target="../media/image99.emf"/><Relationship Id="rId9" Type="http://schemas.openxmlformats.org/officeDocument/2006/relationships/customXml" Target="../ink/ink8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13" Type="http://schemas.openxmlformats.org/officeDocument/2006/relationships/customXml" Target="../ink/ink86.xml"/><Relationship Id="rId18" Type="http://schemas.openxmlformats.org/officeDocument/2006/relationships/image" Target="../media/image111.emf"/><Relationship Id="rId3" Type="http://schemas.openxmlformats.org/officeDocument/2006/relationships/customXml" Target="../ink/ink81.xml"/><Relationship Id="rId21" Type="http://schemas.openxmlformats.org/officeDocument/2006/relationships/customXml" Target="../ink/ink90.xml"/><Relationship Id="rId7" Type="http://schemas.openxmlformats.org/officeDocument/2006/relationships/customXml" Target="../ink/ink83.xml"/><Relationship Id="rId12" Type="http://schemas.openxmlformats.org/officeDocument/2006/relationships/image" Target="../media/image108.emf"/><Relationship Id="rId17" Type="http://schemas.openxmlformats.org/officeDocument/2006/relationships/customXml" Target="../ink/ink88.xml"/><Relationship Id="rId2" Type="http://schemas.openxmlformats.org/officeDocument/2006/relationships/image" Target="../media/image103.png"/><Relationship Id="rId16" Type="http://schemas.openxmlformats.org/officeDocument/2006/relationships/image" Target="../media/image110.emf"/><Relationship Id="rId20" Type="http://schemas.openxmlformats.org/officeDocument/2006/relationships/image" Target="../media/image1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emf"/><Relationship Id="rId11" Type="http://schemas.openxmlformats.org/officeDocument/2006/relationships/customXml" Target="../ink/ink85.xml"/><Relationship Id="rId5" Type="http://schemas.openxmlformats.org/officeDocument/2006/relationships/customXml" Target="../ink/ink82.xml"/><Relationship Id="rId15" Type="http://schemas.openxmlformats.org/officeDocument/2006/relationships/customXml" Target="../ink/ink87.xml"/><Relationship Id="rId10" Type="http://schemas.openxmlformats.org/officeDocument/2006/relationships/image" Target="../media/image107.emf"/><Relationship Id="rId19" Type="http://schemas.openxmlformats.org/officeDocument/2006/relationships/customXml" Target="../ink/ink89.xml"/><Relationship Id="rId4" Type="http://schemas.openxmlformats.org/officeDocument/2006/relationships/image" Target="../media/image104.emf"/><Relationship Id="rId9" Type="http://schemas.openxmlformats.org/officeDocument/2006/relationships/customXml" Target="../ink/ink84.xml"/><Relationship Id="rId14" Type="http://schemas.openxmlformats.org/officeDocument/2006/relationships/image" Target="../media/image109.emf"/><Relationship Id="rId22" Type="http://schemas.openxmlformats.org/officeDocument/2006/relationships/image" Target="../media/image1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customXml" Target="../ink/ink91.xml"/><Relationship Id="rId7" Type="http://schemas.openxmlformats.org/officeDocument/2006/relationships/customXml" Target="../ink/ink93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emf"/><Relationship Id="rId5" Type="http://schemas.openxmlformats.org/officeDocument/2006/relationships/customXml" Target="../ink/ink92.xml"/><Relationship Id="rId4" Type="http://schemas.openxmlformats.org/officeDocument/2006/relationships/image" Target="../media/image1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emf"/><Relationship Id="rId18" Type="http://schemas.openxmlformats.org/officeDocument/2006/relationships/customXml" Target="../ink/ink8.xml"/><Relationship Id="rId3" Type="http://schemas.openxmlformats.org/officeDocument/2006/relationships/image" Target="../media/image3.png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customXml" Target="../ink/ink5.xml"/><Relationship Id="rId17" Type="http://schemas.openxmlformats.org/officeDocument/2006/relationships/image" Target="../media/image10.emf"/><Relationship Id="rId2" Type="http://schemas.openxmlformats.org/officeDocument/2006/relationships/image" Target="../media/image2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10" Type="http://schemas.openxmlformats.org/officeDocument/2006/relationships/customXml" Target="../ink/ink4.xml"/><Relationship Id="rId19" Type="http://schemas.openxmlformats.org/officeDocument/2006/relationships/image" Target="../media/image11.emf"/><Relationship Id="rId4" Type="http://schemas.openxmlformats.org/officeDocument/2006/relationships/customXml" Target="../ink/ink1.xml"/><Relationship Id="rId9" Type="http://schemas.openxmlformats.org/officeDocument/2006/relationships/image" Target="../media/image6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12" Type="http://schemas.openxmlformats.org/officeDocument/2006/relationships/customXml" Target="../ink/ink1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.xm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ustomXml" Target="../ink/ink20.xml"/><Relationship Id="rId3" Type="http://schemas.openxmlformats.org/officeDocument/2006/relationships/image" Target="../media/image22.wmf"/><Relationship Id="rId7" Type="http://schemas.openxmlformats.org/officeDocument/2006/relationships/customXml" Target="../ink/ink17.xml"/><Relationship Id="rId12" Type="http://schemas.openxmlformats.org/officeDocument/2006/relationships/image" Target="../media/image27.emf"/><Relationship Id="rId2" Type="http://schemas.openxmlformats.org/officeDocument/2006/relationships/image" Target="../media/image21.png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10" Type="http://schemas.openxmlformats.org/officeDocument/2006/relationships/image" Target="../media/image26.emf"/><Relationship Id="rId4" Type="http://schemas.openxmlformats.org/officeDocument/2006/relationships/image" Target="../media/image23.wmf"/><Relationship Id="rId9" Type="http://schemas.openxmlformats.org/officeDocument/2006/relationships/customXml" Target="../ink/ink18.xml"/><Relationship Id="rId1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27.xml"/><Relationship Id="rId18" Type="http://schemas.openxmlformats.org/officeDocument/2006/relationships/image" Target="../media/image38.emf"/><Relationship Id="rId3" Type="http://schemas.openxmlformats.org/officeDocument/2006/relationships/customXml" Target="../ink/ink22.xml"/><Relationship Id="rId21" Type="http://schemas.openxmlformats.org/officeDocument/2006/relationships/customXml" Target="../ink/ink31.xml"/><Relationship Id="rId7" Type="http://schemas.openxmlformats.org/officeDocument/2006/relationships/customXml" Target="../ink/ink24.xml"/><Relationship Id="rId12" Type="http://schemas.openxmlformats.org/officeDocument/2006/relationships/image" Target="../media/image35.emf"/><Relationship Id="rId17" Type="http://schemas.openxmlformats.org/officeDocument/2006/relationships/customXml" Target="../ink/ink29.xml"/><Relationship Id="rId2" Type="http://schemas.openxmlformats.org/officeDocument/2006/relationships/image" Target="../media/image30.png"/><Relationship Id="rId16" Type="http://schemas.openxmlformats.org/officeDocument/2006/relationships/image" Target="../media/image37.emf"/><Relationship Id="rId20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11" Type="http://schemas.openxmlformats.org/officeDocument/2006/relationships/customXml" Target="../ink/ink26.xml"/><Relationship Id="rId24" Type="http://schemas.openxmlformats.org/officeDocument/2006/relationships/image" Target="../media/image41.emf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10" Type="http://schemas.openxmlformats.org/officeDocument/2006/relationships/image" Target="../media/image34.emf"/><Relationship Id="rId19" Type="http://schemas.openxmlformats.org/officeDocument/2006/relationships/customXml" Target="../ink/ink30.xml"/><Relationship Id="rId4" Type="http://schemas.openxmlformats.org/officeDocument/2006/relationships/image" Target="../media/image31.emf"/><Relationship Id="rId9" Type="http://schemas.openxmlformats.org/officeDocument/2006/relationships/customXml" Target="../ink/ink25.xml"/><Relationship Id="rId14" Type="http://schemas.openxmlformats.org/officeDocument/2006/relationships/image" Target="../media/image36.emf"/><Relationship Id="rId22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50.emf"/><Relationship Id="rId18" Type="http://schemas.openxmlformats.org/officeDocument/2006/relationships/customXml" Target="../ink/ink40.xml"/><Relationship Id="rId26" Type="http://schemas.openxmlformats.org/officeDocument/2006/relationships/customXml" Target="../ink/ink44.xml"/><Relationship Id="rId3" Type="http://schemas.openxmlformats.org/officeDocument/2006/relationships/image" Target="../media/image45.png"/><Relationship Id="rId21" Type="http://schemas.openxmlformats.org/officeDocument/2006/relationships/image" Target="../media/image54.emf"/><Relationship Id="rId34" Type="http://schemas.openxmlformats.org/officeDocument/2006/relationships/customXml" Target="../ink/ink48.xml"/><Relationship Id="rId7" Type="http://schemas.openxmlformats.org/officeDocument/2006/relationships/image" Target="../media/image47.emf"/><Relationship Id="rId12" Type="http://schemas.openxmlformats.org/officeDocument/2006/relationships/customXml" Target="../ink/ink37.xml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33" Type="http://schemas.openxmlformats.org/officeDocument/2006/relationships/image" Target="../media/image60.emf"/><Relationship Id="rId2" Type="http://schemas.openxmlformats.org/officeDocument/2006/relationships/image" Target="../media/image44.png"/><Relationship Id="rId16" Type="http://schemas.openxmlformats.org/officeDocument/2006/relationships/customXml" Target="../ink/ink39.xml"/><Relationship Id="rId20" Type="http://schemas.openxmlformats.org/officeDocument/2006/relationships/customXml" Target="../ink/ink41.xml"/><Relationship Id="rId29" Type="http://schemas.openxmlformats.org/officeDocument/2006/relationships/image" Target="../media/image58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4.xml"/><Relationship Id="rId11" Type="http://schemas.openxmlformats.org/officeDocument/2006/relationships/image" Target="../media/image49.emf"/><Relationship Id="rId24" Type="http://schemas.openxmlformats.org/officeDocument/2006/relationships/customXml" Target="../ink/ink43.xml"/><Relationship Id="rId32" Type="http://schemas.openxmlformats.org/officeDocument/2006/relationships/customXml" Target="../ink/ink47.xml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28" Type="http://schemas.openxmlformats.org/officeDocument/2006/relationships/customXml" Target="../ink/ink45.xml"/><Relationship Id="rId10" Type="http://schemas.openxmlformats.org/officeDocument/2006/relationships/customXml" Target="../ink/ink36.xml"/><Relationship Id="rId19" Type="http://schemas.openxmlformats.org/officeDocument/2006/relationships/image" Target="../media/image53.emf"/><Relationship Id="rId31" Type="http://schemas.openxmlformats.org/officeDocument/2006/relationships/image" Target="../media/image59.emf"/><Relationship Id="rId4" Type="http://schemas.openxmlformats.org/officeDocument/2006/relationships/customXml" Target="../ink/ink33.xml"/><Relationship Id="rId9" Type="http://schemas.openxmlformats.org/officeDocument/2006/relationships/image" Target="../media/image48.emf"/><Relationship Id="rId14" Type="http://schemas.openxmlformats.org/officeDocument/2006/relationships/customXml" Target="../ink/ink38.xml"/><Relationship Id="rId22" Type="http://schemas.openxmlformats.org/officeDocument/2006/relationships/customXml" Target="../ink/ink42.xml"/><Relationship Id="rId27" Type="http://schemas.openxmlformats.org/officeDocument/2006/relationships/image" Target="../media/image57.emf"/><Relationship Id="rId30" Type="http://schemas.openxmlformats.org/officeDocument/2006/relationships/customXml" Target="../ink/ink46.xml"/><Relationship Id="rId35" Type="http://schemas.openxmlformats.org/officeDocument/2006/relationships/image" Target="../media/image6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03126" cy="1228951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Vozila</a:t>
            </a:r>
            <a:r>
              <a:rPr lang="en-US" sz="3600" dirty="0" smtClean="0"/>
              <a:t> </a:t>
            </a:r>
            <a:r>
              <a:rPr lang="en-US" sz="3600" dirty="0" err="1" smtClean="0"/>
              <a:t>sa</a:t>
            </a:r>
            <a:r>
              <a:rPr lang="en-US" sz="3600" dirty="0" smtClean="0"/>
              <a:t> </a:t>
            </a:r>
            <a:r>
              <a:rPr lang="en-US" sz="3600" dirty="0" err="1" smtClean="0"/>
              <a:t>elektro</a:t>
            </a:r>
            <a:r>
              <a:rPr lang="en-US" sz="3600" dirty="0" smtClean="0"/>
              <a:t> </a:t>
            </a:r>
            <a:r>
              <a:rPr lang="en-US" sz="3600" dirty="0" err="1" smtClean="0"/>
              <a:t>vučom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228600" indent="-228600" algn="just">
              <a:buAutoNum type="arabicPeriod"/>
            </a:pPr>
            <a:r>
              <a:rPr lang="en-US" sz="1600" dirty="0" err="1" smtClean="0"/>
              <a:t>Opšti</a:t>
            </a:r>
            <a:r>
              <a:rPr lang="en-US" sz="1600" dirty="0" smtClean="0"/>
              <a:t> model </a:t>
            </a:r>
            <a:r>
              <a:rPr lang="en-US" sz="1600" dirty="0" err="1" smtClean="0"/>
              <a:t>pogonskog</a:t>
            </a:r>
            <a:r>
              <a:rPr lang="en-US" sz="1600" dirty="0" smtClean="0"/>
              <a:t>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</a:t>
            </a:r>
            <a:r>
              <a:rPr lang="en-US" sz="1600" dirty="0" err="1" smtClean="0"/>
              <a:t>vozila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elektro</a:t>
            </a:r>
            <a:r>
              <a:rPr lang="en-US" sz="1600" dirty="0" smtClean="0"/>
              <a:t> </a:t>
            </a:r>
            <a:r>
              <a:rPr lang="en-US" sz="1600" dirty="0" err="1" smtClean="0"/>
              <a:t>vučom</a:t>
            </a:r>
            <a:endParaRPr lang="en-US" sz="1600" dirty="0" smtClean="0"/>
          </a:p>
          <a:p>
            <a:pPr marL="228600" indent="-228600" algn="just">
              <a:buAutoNum type="arabicPeriod"/>
            </a:pPr>
            <a:r>
              <a:rPr lang="en-US" sz="1600" dirty="0" err="1" smtClean="0"/>
              <a:t>Vučni</a:t>
            </a:r>
            <a:r>
              <a:rPr lang="en-US" sz="1600" dirty="0" smtClean="0"/>
              <a:t> </a:t>
            </a:r>
            <a:r>
              <a:rPr lang="en-US" sz="1600" dirty="0" err="1" smtClean="0"/>
              <a:t>profil</a:t>
            </a:r>
            <a:r>
              <a:rPr lang="en-US" sz="1600" dirty="0" smtClean="0"/>
              <a:t> I </a:t>
            </a:r>
            <a:r>
              <a:rPr lang="en-US" sz="1600" dirty="0" err="1" smtClean="0"/>
              <a:t>karakteristike</a:t>
            </a:r>
            <a:endParaRPr lang="en-US" sz="1600" dirty="0" smtClean="0"/>
          </a:p>
          <a:p>
            <a:pPr marL="228600" indent="-228600" algn="just">
              <a:buAutoNum type="arabicPeriod"/>
            </a:pPr>
            <a:r>
              <a:rPr lang="en-US" sz="1600" dirty="0" err="1" smtClean="0"/>
              <a:t>Mehanički</a:t>
            </a:r>
            <a:r>
              <a:rPr lang="en-US" sz="1600" dirty="0" smtClean="0"/>
              <a:t> </a:t>
            </a:r>
            <a:r>
              <a:rPr lang="en-US" sz="1600" dirty="0" err="1" smtClean="0"/>
              <a:t>podsistem</a:t>
            </a:r>
            <a:r>
              <a:rPr lang="en-US" sz="1600" dirty="0" smtClean="0"/>
              <a:t> </a:t>
            </a:r>
            <a:r>
              <a:rPr lang="en-US" sz="1600" dirty="0" err="1" smtClean="0"/>
              <a:t>vozila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elektro</a:t>
            </a:r>
            <a:r>
              <a:rPr lang="en-US" sz="1600" dirty="0" smtClean="0"/>
              <a:t> </a:t>
            </a:r>
            <a:r>
              <a:rPr lang="en-US" sz="1600" dirty="0" err="1" smtClean="0"/>
              <a:t>vučom</a:t>
            </a:r>
            <a:endParaRPr lang="en-US" sz="1600" dirty="0" smtClean="0"/>
          </a:p>
          <a:p>
            <a:pPr marL="228600" indent="-228600" algn="just">
              <a:buAutoNum type="arabicPeriod"/>
            </a:pPr>
            <a:r>
              <a:rPr lang="en-US" sz="1600" dirty="0" err="1" smtClean="0"/>
              <a:t>Statička</a:t>
            </a:r>
            <a:r>
              <a:rPr lang="en-US" sz="1600" dirty="0" smtClean="0"/>
              <a:t> </a:t>
            </a:r>
            <a:r>
              <a:rPr lang="en-US" sz="1600" dirty="0" err="1" smtClean="0"/>
              <a:t>jednačina</a:t>
            </a:r>
            <a:r>
              <a:rPr lang="en-US" sz="1600" dirty="0" smtClean="0"/>
              <a:t> </a:t>
            </a:r>
            <a:r>
              <a:rPr lang="en-US" sz="1600" dirty="0" err="1" smtClean="0"/>
              <a:t>vuče</a:t>
            </a:r>
            <a:endParaRPr lang="en-US" sz="1600" dirty="0" smtClean="0"/>
          </a:p>
          <a:p>
            <a:pPr marL="228600" indent="-228600" algn="just">
              <a:buAutoNum type="arabicPeriod"/>
            </a:pPr>
            <a:r>
              <a:rPr lang="en-US" sz="1600" dirty="0" err="1" smtClean="0"/>
              <a:t>Dinamička</a:t>
            </a:r>
            <a:r>
              <a:rPr lang="en-US" sz="1600" dirty="0" smtClean="0"/>
              <a:t> </a:t>
            </a:r>
            <a:r>
              <a:rPr lang="en-US" sz="1600" dirty="0" err="1" smtClean="0"/>
              <a:t>jednačina</a:t>
            </a:r>
            <a:r>
              <a:rPr lang="en-US" sz="1600" dirty="0" smtClean="0"/>
              <a:t> </a:t>
            </a:r>
            <a:r>
              <a:rPr lang="en-US" sz="1600" dirty="0" err="1" smtClean="0"/>
              <a:t>vuče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835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6364" y="306388"/>
            <a:ext cx="4357687" cy="1079500"/>
          </a:xfrm>
          <a:noFill/>
          <a:ln/>
        </p:spPr>
      </p:pic>
      <p:pic>
        <p:nvPicPr>
          <p:cNvPr id="16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1060451"/>
            <a:ext cx="7129462" cy="1216025"/>
          </a:xfrm>
          <a:noFill/>
          <a:ln/>
        </p:spPr>
      </p:pic>
      <p:pic>
        <p:nvPicPr>
          <p:cNvPr id="1639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2492376"/>
            <a:ext cx="6480175" cy="3673475"/>
          </a:xfrm>
          <a:noFill/>
          <a:ln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2650761" y="3623385"/>
              <a:ext cx="429480" cy="29566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8161" y="3611865"/>
                <a:ext cx="457200" cy="29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" name="Ink 23"/>
              <p14:cNvContentPartPr/>
              <p14:nvPr/>
            </p14:nvContentPartPr>
            <p14:xfrm>
              <a:off x="9091161" y="2793225"/>
              <a:ext cx="485640" cy="48384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76401" y="2779905"/>
                <a:ext cx="51300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Ink 28"/>
              <p14:cNvContentPartPr/>
              <p14:nvPr/>
            </p14:nvContentPartPr>
            <p14:xfrm>
              <a:off x="1223001" y="3305505"/>
              <a:ext cx="373680" cy="24768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07161" y="3292545"/>
                <a:ext cx="4014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406" name="Ink 16405"/>
              <p14:cNvContentPartPr/>
              <p14:nvPr/>
            </p14:nvContentPartPr>
            <p14:xfrm>
              <a:off x="2868921" y="5455065"/>
              <a:ext cx="22680" cy="0"/>
            </p14:xfrm>
          </p:contentPart>
        </mc:Choice>
        <mc:Fallback>
          <p:pic>
            <p:nvPicPr>
              <p:cNvPr id="16406" name="Ink 1640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226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410" name="Ink 16409"/>
              <p14:cNvContentPartPr/>
              <p14:nvPr/>
            </p14:nvContentPartPr>
            <p14:xfrm>
              <a:off x="3177801" y="5183265"/>
              <a:ext cx="514440" cy="1149840"/>
            </p14:xfrm>
          </p:contentPart>
        </mc:Choice>
        <mc:Fallback>
          <p:pic>
            <p:nvPicPr>
              <p:cNvPr id="16410" name="Ink 1640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62681" y="5171385"/>
                <a:ext cx="544680" cy="11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416" name="Ink 16415"/>
              <p14:cNvContentPartPr/>
              <p14:nvPr/>
            </p14:nvContentPartPr>
            <p14:xfrm>
              <a:off x="2182041" y="6121065"/>
              <a:ext cx="92160" cy="0"/>
            </p14:xfrm>
          </p:contentPart>
        </mc:Choice>
        <mc:Fallback>
          <p:pic>
            <p:nvPicPr>
              <p:cNvPr id="16416" name="Ink 164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0"/>
                <a:ext cx="92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427" name="Ink 16426"/>
              <p14:cNvContentPartPr/>
              <p14:nvPr/>
            </p14:nvContentPartPr>
            <p14:xfrm>
              <a:off x="1341441" y="6411585"/>
              <a:ext cx="519840" cy="43920"/>
            </p14:xfrm>
          </p:contentPart>
        </mc:Choice>
        <mc:Fallback>
          <p:pic>
            <p:nvPicPr>
              <p:cNvPr id="16427" name="Ink 1642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26321" y="6396825"/>
                <a:ext cx="5468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436" name="Ink 16435"/>
              <p14:cNvContentPartPr/>
              <p14:nvPr/>
            </p14:nvContentPartPr>
            <p14:xfrm>
              <a:off x="423441" y="5362185"/>
              <a:ext cx="213840" cy="312120"/>
            </p14:xfrm>
          </p:contentPart>
        </mc:Choice>
        <mc:Fallback>
          <p:pic>
            <p:nvPicPr>
              <p:cNvPr id="16436" name="Ink 1643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9761" y="5347425"/>
                <a:ext cx="2412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444" name="Ink 16443"/>
              <p14:cNvContentPartPr/>
              <p14:nvPr/>
            </p14:nvContentPartPr>
            <p14:xfrm>
              <a:off x="8914041" y="2687745"/>
              <a:ext cx="915840" cy="823320"/>
            </p14:xfrm>
          </p:contentPart>
        </mc:Choice>
        <mc:Fallback>
          <p:pic>
            <p:nvPicPr>
              <p:cNvPr id="16444" name="Ink 1644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97481" y="2674065"/>
                <a:ext cx="945000" cy="8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445" name="Ink 16444"/>
              <p14:cNvContentPartPr/>
              <p14:nvPr/>
            </p14:nvContentPartPr>
            <p14:xfrm>
              <a:off x="9014841" y="4945305"/>
              <a:ext cx="813600" cy="691560"/>
            </p14:xfrm>
          </p:contentPart>
        </mc:Choice>
        <mc:Fallback>
          <p:pic>
            <p:nvPicPr>
              <p:cNvPr id="16445" name="Ink 1644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04761" y="4932345"/>
                <a:ext cx="83160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449" name="Ink 16448"/>
              <p14:cNvContentPartPr/>
              <p14:nvPr/>
            </p14:nvContentPartPr>
            <p14:xfrm>
              <a:off x="10169001" y="4090305"/>
              <a:ext cx="1023480" cy="518040"/>
            </p14:xfrm>
          </p:contentPart>
        </mc:Choice>
        <mc:Fallback>
          <p:pic>
            <p:nvPicPr>
              <p:cNvPr id="16449" name="Ink 1644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54961" y="4078785"/>
                <a:ext cx="104436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451" name="Ink 16450"/>
              <p14:cNvContentPartPr/>
              <p14:nvPr/>
            </p14:nvContentPartPr>
            <p14:xfrm>
              <a:off x="9973881" y="3794745"/>
              <a:ext cx="731520" cy="477720"/>
            </p14:xfrm>
          </p:contentPart>
        </mc:Choice>
        <mc:Fallback>
          <p:pic>
            <p:nvPicPr>
              <p:cNvPr id="16451" name="Ink 1645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58041" y="3781065"/>
                <a:ext cx="7621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457" name="Ink 16456"/>
              <p14:cNvContentPartPr/>
              <p14:nvPr/>
            </p14:nvContentPartPr>
            <p14:xfrm>
              <a:off x="9113481" y="5609505"/>
              <a:ext cx="625320" cy="34920"/>
            </p14:xfrm>
          </p:contentPart>
        </mc:Choice>
        <mc:Fallback>
          <p:pic>
            <p:nvPicPr>
              <p:cNvPr id="16457" name="Ink 1645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01241" y="5600865"/>
                <a:ext cx="6451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460" name="Ink 16459"/>
              <p14:cNvContentPartPr/>
              <p14:nvPr/>
            </p14:nvContentPartPr>
            <p14:xfrm>
              <a:off x="1386081" y="5663145"/>
              <a:ext cx="384480" cy="25920"/>
            </p14:xfrm>
          </p:contentPart>
        </mc:Choice>
        <mc:Fallback>
          <p:pic>
            <p:nvPicPr>
              <p:cNvPr id="16460" name="Ink 1645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78881" y="5653065"/>
                <a:ext cx="3978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6464" name="Ink 16463"/>
              <p14:cNvContentPartPr/>
              <p14:nvPr/>
            </p14:nvContentPartPr>
            <p14:xfrm>
              <a:off x="582561" y="1831665"/>
              <a:ext cx="1040760" cy="1450800"/>
            </p14:xfrm>
          </p:contentPart>
        </mc:Choice>
        <mc:Fallback>
          <p:pic>
            <p:nvPicPr>
              <p:cNvPr id="16464" name="Ink 1646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8161" y="1820865"/>
                <a:ext cx="1064880" cy="14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6468" name="Ink 16467"/>
              <p14:cNvContentPartPr/>
              <p14:nvPr/>
            </p14:nvContentPartPr>
            <p14:xfrm>
              <a:off x="311481" y="2420265"/>
              <a:ext cx="302760" cy="154080"/>
            </p14:xfrm>
          </p:contentPart>
        </mc:Choice>
        <mc:Fallback>
          <p:pic>
            <p:nvPicPr>
              <p:cNvPr id="16468" name="Ink 1646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7801" y="2408385"/>
                <a:ext cx="3236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6471" name="Ink 16470"/>
              <p14:cNvContentPartPr/>
              <p14:nvPr/>
            </p14:nvContentPartPr>
            <p14:xfrm>
              <a:off x="1724841" y="3711225"/>
              <a:ext cx="680760" cy="319320"/>
            </p14:xfrm>
          </p:contentPart>
        </mc:Choice>
        <mc:Fallback>
          <p:pic>
            <p:nvPicPr>
              <p:cNvPr id="16471" name="Ink 1647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714041" y="3698985"/>
                <a:ext cx="6998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472" name="Ink 16471"/>
              <p14:cNvContentPartPr/>
              <p14:nvPr/>
            </p14:nvContentPartPr>
            <p14:xfrm>
              <a:off x="704601" y="4470465"/>
              <a:ext cx="1979640" cy="1299240"/>
            </p14:xfrm>
          </p:contentPart>
        </mc:Choice>
        <mc:Fallback>
          <p:pic>
            <p:nvPicPr>
              <p:cNvPr id="16472" name="Ink 1647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0201" y="4456785"/>
                <a:ext cx="2007720" cy="13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6473" name="Ink 16472"/>
              <p14:cNvContentPartPr/>
              <p14:nvPr/>
            </p14:nvContentPartPr>
            <p14:xfrm>
              <a:off x="1401561" y="5925225"/>
              <a:ext cx="1230840" cy="451080"/>
            </p14:xfrm>
          </p:contentPart>
        </mc:Choice>
        <mc:Fallback>
          <p:pic>
            <p:nvPicPr>
              <p:cNvPr id="16473" name="Ink 1647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87521" y="5908305"/>
                <a:ext cx="125136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6477" name="Ink 16476"/>
              <p14:cNvContentPartPr/>
              <p14:nvPr/>
            </p14:nvContentPartPr>
            <p14:xfrm>
              <a:off x="1129041" y="2093385"/>
              <a:ext cx="351360" cy="549000"/>
            </p14:xfrm>
          </p:contentPart>
        </mc:Choice>
        <mc:Fallback>
          <p:pic>
            <p:nvPicPr>
              <p:cNvPr id="16477" name="Ink 1647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17161" y="2081505"/>
                <a:ext cx="37980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478" name="Ink 16477"/>
              <p14:cNvContentPartPr/>
              <p14:nvPr/>
            </p14:nvContentPartPr>
            <p14:xfrm>
              <a:off x="1264041" y="3703665"/>
              <a:ext cx="298800" cy="415080"/>
            </p14:xfrm>
          </p:contentPart>
        </mc:Choice>
        <mc:Fallback>
          <p:pic>
            <p:nvPicPr>
              <p:cNvPr id="16478" name="Ink 1647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53241" y="3694665"/>
                <a:ext cx="317520" cy="43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839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Dinamička</a:t>
            </a:r>
            <a:r>
              <a:rPr lang="en-US" dirty="0" smtClean="0"/>
              <a:t> </a:t>
            </a:r>
            <a:r>
              <a:rPr lang="en-US" dirty="0" err="1" smtClean="0"/>
              <a:t>jednačina</a:t>
            </a:r>
            <a:r>
              <a:rPr lang="en-US" dirty="0" smtClean="0"/>
              <a:t> </a:t>
            </a:r>
            <a:r>
              <a:rPr lang="en-US" dirty="0" err="1" smtClean="0"/>
              <a:t>vuče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0504" y="1690688"/>
            <a:ext cx="4510528" cy="117678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5075" y="2020094"/>
            <a:ext cx="4895850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016251"/>
            <a:ext cx="4978613" cy="1051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066" y="4067641"/>
            <a:ext cx="2535731" cy="24984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5966001" y="2123985"/>
              <a:ext cx="1880640" cy="6199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0881" y="2108865"/>
                <a:ext cx="190584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/>
              <p14:cNvContentPartPr/>
              <p14:nvPr/>
            </p14:nvContentPartPr>
            <p14:xfrm>
              <a:off x="5601681" y="2146665"/>
              <a:ext cx="241200" cy="137412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84401" y="2132985"/>
                <a:ext cx="270720" cy="14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1773081" y="1621425"/>
              <a:ext cx="829800" cy="114120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56521" y="1607385"/>
                <a:ext cx="864000" cy="11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0" name="Ink 39"/>
              <p14:cNvContentPartPr/>
              <p14:nvPr/>
            </p14:nvContentPartPr>
            <p14:xfrm>
              <a:off x="2514321" y="1743105"/>
              <a:ext cx="360" cy="36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06761" y="1735545"/>
                <a:ext cx="154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5" name="Ink 44"/>
              <p14:cNvContentPartPr/>
              <p14:nvPr/>
            </p14:nvContentPartPr>
            <p14:xfrm>
              <a:off x="3758121" y="4410345"/>
              <a:ext cx="3680280" cy="164520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50561" y="4398465"/>
                <a:ext cx="3705120" cy="16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8" name="Ink 47"/>
              <p14:cNvContentPartPr/>
              <p14:nvPr/>
            </p14:nvContentPartPr>
            <p14:xfrm>
              <a:off x="1645641" y="2850105"/>
              <a:ext cx="755280" cy="117540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28361" y="2834985"/>
                <a:ext cx="789840" cy="120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75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1392"/>
            <a:ext cx="12192000" cy="29034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1992321" y="4730025"/>
              <a:ext cx="408600" cy="14580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6481" y="4718505"/>
                <a:ext cx="435240" cy="14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2294721" y="4663065"/>
              <a:ext cx="2562840" cy="18043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1401" y="4653345"/>
                <a:ext cx="2583720" cy="18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8" name="Ink 37"/>
              <p14:cNvContentPartPr/>
              <p14:nvPr/>
            </p14:nvContentPartPr>
            <p14:xfrm>
              <a:off x="6823521" y="4606545"/>
              <a:ext cx="44640" cy="8388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99401" y="4582425"/>
                <a:ext cx="92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0" name="Ink 39"/>
              <p14:cNvContentPartPr/>
              <p14:nvPr/>
            </p14:nvContentPartPr>
            <p14:xfrm>
              <a:off x="7629921" y="4735785"/>
              <a:ext cx="78840" cy="5940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05801" y="4711665"/>
                <a:ext cx="127080" cy="1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3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229"/>
            <a:ext cx="12192000" cy="39715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1" name="Ink 40"/>
              <p14:cNvContentPartPr/>
              <p14:nvPr/>
            </p14:nvContentPartPr>
            <p14:xfrm>
              <a:off x="8616321" y="5609505"/>
              <a:ext cx="2806200" cy="39996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5161" y="5598705"/>
                <a:ext cx="282888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3" name="Ink 62"/>
              <p14:cNvContentPartPr/>
              <p14:nvPr/>
            </p14:nvContentPartPr>
            <p14:xfrm>
              <a:off x="7113681" y="6063105"/>
              <a:ext cx="215640" cy="54576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06121" y="6049065"/>
                <a:ext cx="2332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4" name="Ink 63"/>
              <p14:cNvContentPartPr/>
              <p14:nvPr/>
            </p14:nvContentPartPr>
            <p14:xfrm>
              <a:off x="7478721" y="6305385"/>
              <a:ext cx="1300680" cy="27684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3241" y="6289905"/>
                <a:ext cx="133020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7" name="Ink 66"/>
              <p14:cNvContentPartPr/>
              <p14:nvPr/>
            </p14:nvContentPartPr>
            <p14:xfrm>
              <a:off x="377001" y="4457145"/>
              <a:ext cx="3916440" cy="182808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7641" y="4443825"/>
                <a:ext cx="3939840" cy="18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7" name="Ink 76"/>
              <p14:cNvContentPartPr/>
              <p14:nvPr/>
            </p14:nvContentPartPr>
            <p14:xfrm>
              <a:off x="4783401" y="5279745"/>
              <a:ext cx="2202840" cy="37908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59281" y="5255625"/>
                <a:ext cx="225108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8" name="Ink 77"/>
              <p14:cNvContentPartPr/>
              <p14:nvPr/>
            </p14:nvContentPartPr>
            <p14:xfrm>
              <a:off x="7741521" y="5401785"/>
              <a:ext cx="631440" cy="29196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27121" y="5387385"/>
                <a:ext cx="65844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5" name="Ink 104"/>
              <p14:cNvContentPartPr/>
              <p14:nvPr/>
            </p14:nvContentPartPr>
            <p14:xfrm>
              <a:off x="3473001" y="4641825"/>
              <a:ext cx="352800" cy="73836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59321" y="4628145"/>
                <a:ext cx="37548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0" name="Ink 129"/>
              <p14:cNvContentPartPr/>
              <p14:nvPr/>
            </p14:nvContentPartPr>
            <p14:xfrm>
              <a:off x="1196361" y="5568465"/>
              <a:ext cx="58320" cy="468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84121" y="5559825"/>
                <a:ext cx="784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1" name="Ink 130"/>
              <p14:cNvContentPartPr/>
              <p14:nvPr/>
            </p14:nvContentPartPr>
            <p14:xfrm>
              <a:off x="1196361" y="5513745"/>
              <a:ext cx="70200" cy="59760"/>
            </p14:xfrm>
          </p:contentPart>
        </mc:Choice>
        <mc:Fallback>
          <p:pic>
            <p:nvPicPr>
              <p:cNvPr id="131" name="Ink 13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86281" y="5502585"/>
                <a:ext cx="889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2" name="Ink 131"/>
              <p14:cNvContentPartPr/>
              <p14:nvPr/>
            </p14:nvContentPartPr>
            <p14:xfrm>
              <a:off x="4588281" y="5700225"/>
              <a:ext cx="2448000" cy="861480"/>
            </p14:xfrm>
          </p:contentPart>
        </mc:Choice>
        <mc:Fallback>
          <p:pic>
            <p:nvPicPr>
              <p:cNvPr id="132" name="Ink 13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74241" y="5689425"/>
                <a:ext cx="2471040" cy="8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58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8171"/>
            <a:ext cx="12192000" cy="29416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105321" y="4930545"/>
              <a:ext cx="1747080" cy="686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1641" y="4921185"/>
                <a:ext cx="176904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501241" y="3750825"/>
              <a:ext cx="1387080" cy="969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77121" y="3726705"/>
                <a:ext cx="1435320" cy="10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7260561" y="3937665"/>
              <a:ext cx="698760" cy="6361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0121" y="3928305"/>
                <a:ext cx="722160" cy="6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351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Podsistemi</a:t>
            </a:r>
            <a:r>
              <a:rPr lang="en-US" dirty="0" smtClean="0"/>
              <a:t>  </a:t>
            </a:r>
            <a:r>
              <a:rPr lang="en-US" dirty="0" err="1" smtClean="0"/>
              <a:t>vozila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električnom</a:t>
            </a:r>
            <a:r>
              <a:rPr lang="en-US" dirty="0" smtClean="0"/>
              <a:t> </a:t>
            </a:r>
            <a:r>
              <a:rPr lang="en-US" dirty="0" err="1" smtClean="0"/>
              <a:t>vučom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03" y="1825625"/>
            <a:ext cx="9685393" cy="4351338"/>
          </a:xfrm>
        </p:spPr>
      </p:pic>
    </p:spTree>
    <p:extLst>
      <p:ext uri="{BB962C8B-B14F-4D97-AF65-F5344CB8AC3E}">
        <p14:creationId xmlns:p14="http://schemas.microsoft.com/office/powerpoint/2010/main" val="6711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Karakterističan</a:t>
            </a:r>
            <a:r>
              <a:rPr lang="en-US" dirty="0" smtClean="0"/>
              <a:t> </a:t>
            </a:r>
            <a:r>
              <a:rPr lang="en-US" dirty="0" err="1" smtClean="0"/>
              <a:t>vučni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vozila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elektro</a:t>
            </a:r>
            <a:r>
              <a:rPr lang="en-US" dirty="0" smtClean="0"/>
              <a:t> </a:t>
            </a:r>
            <a:r>
              <a:rPr lang="en-US" dirty="0" err="1" smtClean="0"/>
              <a:t>vučom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Vozilo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elektro</a:t>
            </a:r>
            <a:r>
              <a:rPr lang="en-US" dirty="0" smtClean="0"/>
              <a:t> </a:t>
            </a:r>
            <a:r>
              <a:rPr lang="en-US" dirty="0" err="1" smtClean="0"/>
              <a:t>vučom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Klasično</a:t>
            </a:r>
            <a:r>
              <a:rPr lang="en-US" dirty="0" smtClean="0"/>
              <a:t> </a:t>
            </a:r>
            <a:r>
              <a:rPr lang="en-US" dirty="0" err="1" smtClean="0"/>
              <a:t>vozilo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SUS </a:t>
            </a:r>
            <a:r>
              <a:rPr lang="en-US" dirty="0" err="1" smtClean="0"/>
              <a:t>motorom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19" y="2729189"/>
            <a:ext cx="4677095" cy="3379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" y="2534249"/>
            <a:ext cx="5419165" cy="39510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5973311" y="2692080"/>
              <a:ext cx="837000" cy="6404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2871" y="2681280"/>
                <a:ext cx="855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7" name="Ink 56"/>
              <p14:cNvContentPartPr/>
              <p14:nvPr/>
            </p14:nvContentPartPr>
            <p14:xfrm>
              <a:off x="2920871" y="2538720"/>
              <a:ext cx="2938680" cy="61848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6751" y="2514614"/>
                <a:ext cx="2975760" cy="6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8" name="Ink 57"/>
              <p14:cNvContentPartPr/>
              <p14:nvPr/>
            </p14:nvContentPartPr>
            <p14:xfrm>
              <a:off x="4987991" y="3690000"/>
              <a:ext cx="1359360" cy="63144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63871" y="3665880"/>
                <a:ext cx="140760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9" name="Ink 58"/>
              <p14:cNvContentPartPr/>
              <p14:nvPr/>
            </p14:nvContentPartPr>
            <p14:xfrm>
              <a:off x="5119751" y="3759480"/>
              <a:ext cx="1164240" cy="30960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11111" y="3747600"/>
                <a:ext cx="11847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" name="Ink 70"/>
              <p14:cNvContentPartPr/>
              <p14:nvPr/>
            </p14:nvContentPartPr>
            <p14:xfrm>
              <a:off x="1484471" y="3958920"/>
              <a:ext cx="1726920" cy="161388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60351" y="3934800"/>
                <a:ext cx="1775160" cy="16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6" name="Ink 75"/>
              <p14:cNvContentPartPr/>
              <p14:nvPr/>
            </p14:nvContentPartPr>
            <p14:xfrm>
              <a:off x="7863671" y="2840040"/>
              <a:ext cx="258840" cy="91476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39551" y="2815920"/>
                <a:ext cx="307080" cy="9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3" name="Ink 92"/>
              <p14:cNvContentPartPr/>
              <p14:nvPr/>
            </p14:nvContentPartPr>
            <p14:xfrm>
              <a:off x="8154191" y="3512520"/>
              <a:ext cx="86400" cy="285120"/>
            </p14:xfrm>
          </p:contentPart>
        </mc:Choice>
        <mc:Fallback>
          <p:pic>
            <p:nvPicPr>
              <p:cNvPr id="93" name="Ink 9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30071" y="3488400"/>
                <a:ext cx="1346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4" name="Ink 93"/>
              <p14:cNvContentPartPr/>
              <p14:nvPr/>
            </p14:nvContentPartPr>
            <p14:xfrm>
              <a:off x="8407271" y="3921120"/>
              <a:ext cx="264240" cy="44676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83151" y="3897000"/>
                <a:ext cx="31248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9" name="Ink 98"/>
              <p14:cNvContentPartPr/>
              <p14:nvPr/>
            </p14:nvContentPartPr>
            <p14:xfrm>
              <a:off x="5265551" y="4578120"/>
              <a:ext cx="4022280" cy="218556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54391" y="4569840"/>
                <a:ext cx="4046400" cy="22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7" name="Ink 116"/>
              <p14:cNvContentPartPr/>
              <p14:nvPr/>
            </p14:nvContentPartPr>
            <p14:xfrm>
              <a:off x="9209711" y="6103080"/>
              <a:ext cx="1459440" cy="52128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96391" y="6089760"/>
                <a:ext cx="1486800" cy="5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5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MEHANIČKI PODSISTEMI VOZILA SA ELEKTROVUČOM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0" y="1928693"/>
            <a:ext cx="4896481" cy="328876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19093"/>
            <a:ext cx="5181600" cy="4813539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1683551" y="1089720"/>
              <a:ext cx="3958200" cy="6901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9431" y="1065600"/>
                <a:ext cx="399420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1933391" y="5289840"/>
              <a:ext cx="3611880" cy="99540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5111" y="5280120"/>
                <a:ext cx="3628440" cy="10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9" name="Ink 48"/>
              <p14:cNvContentPartPr/>
              <p14:nvPr/>
            </p14:nvContentPartPr>
            <p14:xfrm>
              <a:off x="2924111" y="6030360"/>
              <a:ext cx="72720" cy="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72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7" name="Ink 56"/>
              <p14:cNvContentPartPr/>
              <p14:nvPr/>
            </p14:nvContentPartPr>
            <p14:xfrm>
              <a:off x="3220031" y="5881320"/>
              <a:ext cx="207000" cy="60732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7431" y="5870880"/>
                <a:ext cx="22752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2" name="Ink 71"/>
              <p14:cNvContentPartPr/>
              <p14:nvPr/>
            </p14:nvContentPartPr>
            <p14:xfrm>
              <a:off x="5381111" y="6069240"/>
              <a:ext cx="3354480" cy="63432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73911" y="6062040"/>
                <a:ext cx="3371400" cy="6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87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76251"/>
            <a:ext cx="6913562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276476"/>
            <a:ext cx="70564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652963"/>
            <a:ext cx="7993062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024041" y="2112105"/>
              <a:ext cx="1167480" cy="668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3961" y="2101305"/>
                <a:ext cx="118512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" name="Ink 25"/>
              <p14:cNvContentPartPr/>
              <p14:nvPr/>
            </p14:nvContentPartPr>
            <p14:xfrm>
              <a:off x="7650441" y="2383905"/>
              <a:ext cx="371160" cy="1800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39281" y="2373105"/>
                <a:ext cx="3913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1" name="Ink 30"/>
              <p14:cNvContentPartPr/>
              <p14:nvPr/>
            </p14:nvContentPartPr>
            <p14:xfrm>
              <a:off x="9018081" y="2095185"/>
              <a:ext cx="1017360" cy="5032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05121" y="2082945"/>
                <a:ext cx="104220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313" name="Ink 13312"/>
              <p14:cNvContentPartPr/>
              <p14:nvPr/>
            </p14:nvContentPartPr>
            <p14:xfrm>
              <a:off x="9069561" y="2208225"/>
              <a:ext cx="763560" cy="321120"/>
            </p14:xfrm>
          </p:contentPart>
        </mc:Choice>
        <mc:Fallback>
          <p:pic>
            <p:nvPicPr>
              <p:cNvPr id="13313" name="Ink 133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57681" y="2195625"/>
                <a:ext cx="7873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315" name="Ink 13314"/>
              <p14:cNvContentPartPr/>
              <p14:nvPr/>
            </p14:nvContentPartPr>
            <p14:xfrm>
              <a:off x="3431601" y="3674505"/>
              <a:ext cx="4513320" cy="60120"/>
            </p14:xfrm>
          </p:contentPart>
        </mc:Choice>
        <mc:Fallback>
          <p:pic>
            <p:nvPicPr>
              <p:cNvPr id="13315" name="Ink 133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07481" y="3650385"/>
                <a:ext cx="45615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320" name="Ink 13319"/>
              <p14:cNvContentPartPr/>
              <p14:nvPr/>
            </p14:nvContentPartPr>
            <p14:xfrm>
              <a:off x="3362481" y="2836785"/>
              <a:ext cx="1573560" cy="360"/>
            </p14:xfrm>
          </p:contentPart>
        </mc:Choice>
        <mc:Fallback>
          <p:pic>
            <p:nvPicPr>
              <p:cNvPr id="13320" name="Ink 1331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38361" y="2812665"/>
                <a:ext cx="162180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553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692151"/>
            <a:ext cx="69850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88401" y="2432865"/>
              <a:ext cx="1843560" cy="2228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561" y="2423145"/>
                <a:ext cx="1863000" cy="22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1970361" y="4039545"/>
              <a:ext cx="0" cy="1008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348" name="Ink 14347"/>
              <p14:cNvContentPartPr/>
              <p14:nvPr/>
            </p14:nvContentPartPr>
            <p14:xfrm>
              <a:off x="6030081" y="2223705"/>
              <a:ext cx="744480" cy="753120"/>
            </p14:xfrm>
          </p:contentPart>
        </mc:Choice>
        <mc:Fallback>
          <p:pic>
            <p:nvPicPr>
              <p:cNvPr id="14348" name="Ink 1434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21081" y="2214705"/>
                <a:ext cx="760320" cy="7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381" name="Ink 14380"/>
              <p14:cNvContentPartPr/>
              <p14:nvPr/>
            </p14:nvContentPartPr>
            <p14:xfrm>
              <a:off x="936801" y="5724345"/>
              <a:ext cx="456840" cy="255600"/>
            </p14:xfrm>
          </p:contentPart>
        </mc:Choice>
        <mc:Fallback>
          <p:pic>
            <p:nvPicPr>
              <p:cNvPr id="14381" name="Ink 1438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7801" y="5712465"/>
                <a:ext cx="4770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387" name="Ink 14386"/>
              <p14:cNvContentPartPr/>
              <p14:nvPr/>
            </p14:nvContentPartPr>
            <p14:xfrm>
              <a:off x="522801" y="4908945"/>
              <a:ext cx="1715040" cy="1100880"/>
            </p14:xfrm>
          </p:contentPart>
        </mc:Choice>
        <mc:Fallback>
          <p:pic>
            <p:nvPicPr>
              <p:cNvPr id="14387" name="Ink 1438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3801" y="4898505"/>
                <a:ext cx="1735200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391" name="Ink 14390"/>
              <p14:cNvContentPartPr/>
              <p14:nvPr/>
            </p14:nvContentPartPr>
            <p14:xfrm>
              <a:off x="1011681" y="6236625"/>
              <a:ext cx="897840" cy="331200"/>
            </p14:xfrm>
          </p:contentPart>
        </mc:Choice>
        <mc:Fallback>
          <p:pic>
            <p:nvPicPr>
              <p:cNvPr id="14391" name="Ink 143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1961" y="6225465"/>
                <a:ext cx="9183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397" name="Ink 14396"/>
              <p14:cNvContentPartPr/>
              <p14:nvPr/>
            </p14:nvContentPartPr>
            <p14:xfrm>
              <a:off x="2444841" y="6145545"/>
              <a:ext cx="1533960" cy="610560"/>
            </p14:xfrm>
          </p:contentPart>
        </mc:Choice>
        <mc:Fallback>
          <p:pic>
            <p:nvPicPr>
              <p:cNvPr id="14397" name="Ink 1439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34041" y="6134385"/>
                <a:ext cx="155808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398" name="Ink 14397"/>
              <p14:cNvContentPartPr/>
              <p14:nvPr/>
            </p14:nvContentPartPr>
            <p14:xfrm>
              <a:off x="2750481" y="6310425"/>
              <a:ext cx="983880" cy="237960"/>
            </p14:xfrm>
          </p:contentPart>
        </mc:Choice>
        <mc:Fallback>
          <p:pic>
            <p:nvPicPr>
              <p:cNvPr id="14398" name="Ink 1439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36081" y="6298185"/>
                <a:ext cx="10098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403" name="Ink 14402"/>
              <p14:cNvContentPartPr/>
              <p14:nvPr/>
            </p14:nvContentPartPr>
            <p14:xfrm>
              <a:off x="9474561" y="3420705"/>
              <a:ext cx="2512080" cy="2175840"/>
            </p14:xfrm>
          </p:contentPart>
        </mc:Choice>
        <mc:Fallback>
          <p:pic>
            <p:nvPicPr>
              <p:cNvPr id="14403" name="Ink 1440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60521" y="3409185"/>
                <a:ext cx="2536920" cy="22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452" name="Ink 14451"/>
              <p14:cNvContentPartPr/>
              <p14:nvPr/>
            </p14:nvContentPartPr>
            <p14:xfrm>
              <a:off x="6664761" y="2280585"/>
              <a:ext cx="1809000" cy="239400"/>
            </p14:xfrm>
          </p:contentPart>
        </mc:Choice>
        <mc:Fallback>
          <p:pic>
            <p:nvPicPr>
              <p:cNvPr id="14452" name="Ink 1445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56481" y="2271585"/>
                <a:ext cx="18270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453" name="Ink 14452"/>
              <p14:cNvContentPartPr/>
              <p14:nvPr/>
            </p14:nvContentPartPr>
            <p14:xfrm>
              <a:off x="3596841" y="2255025"/>
              <a:ext cx="4977360" cy="798480"/>
            </p14:xfrm>
          </p:contentPart>
        </mc:Choice>
        <mc:Fallback>
          <p:pic>
            <p:nvPicPr>
              <p:cNvPr id="14453" name="Ink 1445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72721" y="2230905"/>
                <a:ext cx="5025600" cy="84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5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4"/>
            <a:ext cx="835183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860801"/>
            <a:ext cx="80645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69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STATIČKA JEDNAČINA VUČE</a:t>
            </a:r>
            <a:br>
              <a:rPr lang="en-US" dirty="0" smtClean="0"/>
            </a:br>
            <a:r>
              <a:rPr lang="en-US" dirty="0" err="1" smtClean="0"/>
              <a:t>Konstantna</a:t>
            </a:r>
            <a:r>
              <a:rPr lang="en-US" dirty="0" smtClean="0"/>
              <a:t>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vozila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071" y="1750333"/>
            <a:ext cx="6131858" cy="4245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18" y="2829325"/>
            <a:ext cx="3028950" cy="1752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983801" y="3030825"/>
              <a:ext cx="423000" cy="27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9681" y="3006705"/>
                <a:ext cx="4712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8283681" y="2974305"/>
              <a:ext cx="187200" cy="103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59561" y="2950185"/>
                <a:ext cx="2354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6626961" y="3446625"/>
              <a:ext cx="517320" cy="3834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2841" y="3422505"/>
                <a:ext cx="56556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7064361" y="3775665"/>
              <a:ext cx="133200" cy="1728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40241" y="3751545"/>
                <a:ext cx="1814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" name="Ink 40"/>
              <p14:cNvContentPartPr/>
              <p14:nvPr/>
            </p14:nvContentPartPr>
            <p14:xfrm>
              <a:off x="8322921" y="5771505"/>
              <a:ext cx="379080" cy="35460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98801" y="5747385"/>
                <a:ext cx="4273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4" name="Ink 43"/>
              <p14:cNvContentPartPr/>
              <p14:nvPr/>
            </p14:nvContentPartPr>
            <p14:xfrm>
              <a:off x="7605081" y="5697705"/>
              <a:ext cx="614880" cy="38880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80961" y="5673585"/>
                <a:ext cx="66312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" name="Ink 50"/>
              <p14:cNvContentPartPr/>
              <p14:nvPr/>
            </p14:nvContentPartPr>
            <p14:xfrm>
              <a:off x="7079121" y="4399905"/>
              <a:ext cx="375120" cy="59040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55001" y="4375785"/>
                <a:ext cx="42336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3" name="Ink 52"/>
              <p14:cNvContentPartPr/>
              <p14:nvPr/>
            </p14:nvContentPartPr>
            <p14:xfrm>
              <a:off x="9424161" y="3598545"/>
              <a:ext cx="1873440" cy="94680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00041" y="3574425"/>
                <a:ext cx="1921680" cy="9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5" name="Ink 54"/>
              <p14:cNvContentPartPr/>
              <p14:nvPr/>
            </p14:nvContentPartPr>
            <p14:xfrm>
              <a:off x="9473481" y="3400185"/>
              <a:ext cx="2083320" cy="108360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49361" y="3376065"/>
                <a:ext cx="213156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8" name="Ink 57"/>
              <p14:cNvContentPartPr/>
              <p14:nvPr/>
            </p14:nvContentPartPr>
            <p14:xfrm>
              <a:off x="6749721" y="4438065"/>
              <a:ext cx="595440" cy="3384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25601" y="4413945"/>
                <a:ext cx="6436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9" name="Ink 58"/>
              <p14:cNvContentPartPr/>
              <p14:nvPr/>
            </p14:nvContentPartPr>
            <p14:xfrm>
              <a:off x="6128721" y="4397745"/>
              <a:ext cx="110160" cy="11088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04601" y="4373625"/>
                <a:ext cx="158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0" name="Ink 59"/>
              <p14:cNvContentPartPr/>
              <p14:nvPr/>
            </p14:nvContentPartPr>
            <p14:xfrm>
              <a:off x="6140241" y="4458945"/>
              <a:ext cx="550800" cy="1512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16121" y="4434825"/>
                <a:ext cx="5990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8" name="Ink 67"/>
              <p14:cNvContentPartPr/>
              <p14:nvPr/>
            </p14:nvContentPartPr>
            <p14:xfrm>
              <a:off x="6740361" y="5540385"/>
              <a:ext cx="2133720" cy="94680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16241" y="5516265"/>
                <a:ext cx="2181960" cy="9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0" name="Ink 69"/>
              <p14:cNvContentPartPr/>
              <p14:nvPr/>
            </p14:nvContentPartPr>
            <p14:xfrm>
              <a:off x="6341841" y="4625985"/>
              <a:ext cx="270720" cy="28692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17721" y="4601865"/>
                <a:ext cx="31896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1" name="Ink 70"/>
              <p14:cNvContentPartPr/>
              <p14:nvPr/>
            </p14:nvContentPartPr>
            <p14:xfrm>
              <a:off x="6813801" y="5549385"/>
              <a:ext cx="1976760" cy="78300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89681" y="5525265"/>
                <a:ext cx="202500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2" name="Ink 71"/>
              <p14:cNvContentPartPr/>
              <p14:nvPr/>
            </p14:nvContentPartPr>
            <p14:xfrm>
              <a:off x="6936561" y="5751705"/>
              <a:ext cx="782280" cy="33624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12441" y="5727585"/>
                <a:ext cx="830520" cy="3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34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82" y="1390365"/>
            <a:ext cx="10107436" cy="40772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121721" y="1759305"/>
              <a:ext cx="4812480" cy="972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281" y="1751385"/>
                <a:ext cx="4834080" cy="99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7189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60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Vozila sa elektro vučom</vt:lpstr>
      <vt:lpstr>Podsistemi  vozila sa električnom vučom</vt:lpstr>
      <vt:lpstr>Karakterističan vučni profil vozila sa elektro vučom</vt:lpstr>
      <vt:lpstr>MEHANIČKI PODSISTEMI VOZILA SA ELEKTROVUČOM</vt:lpstr>
      <vt:lpstr>PowerPoint Presentation</vt:lpstr>
      <vt:lpstr>PowerPoint Presentation</vt:lpstr>
      <vt:lpstr>PowerPoint Presentation</vt:lpstr>
      <vt:lpstr>STATIČKA JEDNAČINA VUČE Konstantna brzina vozila</vt:lpstr>
      <vt:lpstr>PowerPoint Presentation</vt:lpstr>
      <vt:lpstr>PowerPoint Presentation</vt:lpstr>
      <vt:lpstr>Dinamička jednačina vuče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Vozila sa elektro vučom</dc:title>
  <dc:creator>Dragutin Kostic</dc:creator>
  <cp:lastModifiedBy>Dragutin Kostic</cp:lastModifiedBy>
  <cp:revision>19</cp:revision>
  <dcterms:created xsi:type="dcterms:W3CDTF">2020-10-19T13:21:38Z</dcterms:created>
  <dcterms:modified xsi:type="dcterms:W3CDTF">2020-10-20T10:02:41Z</dcterms:modified>
</cp:coreProperties>
</file>