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1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C837-BE38-44BB-B865-C4BEBB4DD94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7B77-CB65-40F1-B71C-05CFE4DE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Otpori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0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677"/>
            <a:ext cx="12192000" cy="4798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29" y="5501762"/>
            <a:ext cx="51054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72" y="5573199"/>
            <a:ext cx="229552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096000" y="5661174"/>
            <a:ext cx="412187" cy="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83" y="0"/>
            <a:ext cx="11409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savlađivanje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840" y="1555237"/>
            <a:ext cx="72251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ATHEZIJA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730" y="1319264"/>
            <a:ext cx="69866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2" y="925511"/>
            <a:ext cx="11366090" cy="43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2" y="249586"/>
            <a:ext cx="8804787" cy="225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1" y="3028334"/>
            <a:ext cx="5020136" cy="35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3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394" y="1221351"/>
            <a:ext cx="12192000" cy="42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STALNI OTPORI VUČE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01" y="1863489"/>
            <a:ext cx="10515600" cy="1079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8" y="3391215"/>
            <a:ext cx="10403541" cy="21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313" y="742304"/>
            <a:ext cx="12192000" cy="53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4" y="885834"/>
            <a:ext cx="11380054" cy="53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462"/>
            <a:ext cx="12192000" cy="25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0" y="0"/>
            <a:ext cx="118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3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19" y="87188"/>
            <a:ext cx="8372168" cy="5122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1" y="5373325"/>
            <a:ext cx="9139084" cy="11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Krive</a:t>
            </a:r>
            <a:r>
              <a:rPr lang="en-US" dirty="0" smtClean="0"/>
              <a:t> </a:t>
            </a:r>
            <a:r>
              <a:rPr lang="en-US" dirty="0" err="1" smtClean="0"/>
              <a:t>stalnih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/>
              <a:t>Otpori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solo </a:t>
            </a:r>
            <a:r>
              <a:rPr lang="en-US" sz="1600" dirty="0" err="1" smtClean="0"/>
              <a:t>trolejbuse</a:t>
            </a:r>
            <a:r>
              <a:rPr lang="en-US" sz="1600" dirty="0" smtClean="0"/>
              <a:t> </a:t>
            </a:r>
            <a:r>
              <a:rPr lang="en-US" sz="1600" dirty="0" err="1" smtClean="0"/>
              <a:t>mase</a:t>
            </a:r>
            <a:r>
              <a:rPr lang="en-US" sz="1600" dirty="0" smtClean="0"/>
              <a:t> Mt=16.7t od </a:t>
            </a:r>
            <a:r>
              <a:rPr lang="en-US" sz="1600" dirty="0" err="1" smtClean="0"/>
              <a:t>dva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proizvođača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Otpori</a:t>
            </a:r>
            <a:r>
              <a:rPr lang="en-US" sz="1800" dirty="0" smtClean="0"/>
              <a:t> </a:t>
            </a:r>
            <a:r>
              <a:rPr lang="en-US" sz="1800" dirty="0" err="1" smtClean="0"/>
              <a:t>vuče</a:t>
            </a:r>
            <a:r>
              <a:rPr lang="en-US" sz="1800" dirty="0" smtClean="0"/>
              <a:t> </a:t>
            </a:r>
            <a:r>
              <a:rPr lang="en-US" sz="1800" dirty="0" err="1" smtClean="0"/>
              <a:t>zglobnog</a:t>
            </a:r>
            <a:r>
              <a:rPr lang="en-US" sz="1800" dirty="0" smtClean="0"/>
              <a:t> </a:t>
            </a:r>
            <a:r>
              <a:rPr lang="en-US" sz="1800" dirty="0" err="1" smtClean="0"/>
              <a:t>trolejbusa</a:t>
            </a:r>
            <a:r>
              <a:rPr lang="en-US" sz="1800" dirty="0" smtClean="0"/>
              <a:t>  </a:t>
            </a:r>
            <a:r>
              <a:rPr lang="en-US" sz="1800" dirty="0" err="1" smtClean="0"/>
              <a:t>mase</a:t>
            </a:r>
            <a:r>
              <a:rPr lang="en-US" sz="1800" dirty="0" smtClean="0"/>
              <a:t> Mt=23.5t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55649"/>
            <a:ext cx="5183188" cy="29834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787663"/>
            <a:ext cx="5157787" cy="3119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743" y="446882"/>
            <a:ext cx="39052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8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1456642"/>
            <a:ext cx="11410336" cy="39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8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Otpori vuče</vt:lpstr>
      <vt:lpstr>STALNI OTPORI VUČE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Krive stalnih otpora vuče</vt:lpstr>
      <vt:lpstr>PowerPoint Presentation</vt:lpstr>
      <vt:lpstr>PowerPoint Presentation</vt:lpstr>
      <vt:lpstr>PowerPoint Presentation</vt:lpstr>
      <vt:lpstr>Sila potrebna za savlađivanje otpora vuče</vt:lpstr>
      <vt:lpstr>ATHEZIJA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Otpori vuče</dc:title>
  <dc:creator>Dragutin Kostic</dc:creator>
  <cp:lastModifiedBy>Dragutin Kostic</cp:lastModifiedBy>
  <cp:revision>11</cp:revision>
  <dcterms:created xsi:type="dcterms:W3CDTF">2020-11-02T17:56:51Z</dcterms:created>
  <dcterms:modified xsi:type="dcterms:W3CDTF">2020-11-02T19:47:21Z</dcterms:modified>
</cp:coreProperties>
</file>