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8" r:id="rId2"/>
    <p:sldId id="259" r:id="rId3"/>
    <p:sldId id="323" r:id="rId4"/>
    <p:sldId id="322" r:id="rId5"/>
    <p:sldId id="306" r:id="rId6"/>
    <p:sldId id="321" r:id="rId7"/>
    <p:sldId id="264" r:id="rId8"/>
    <p:sldId id="324" r:id="rId9"/>
    <p:sldId id="320" r:id="rId10"/>
    <p:sldId id="266" r:id="rId11"/>
    <p:sldId id="325" r:id="rId12"/>
    <p:sldId id="267" r:id="rId13"/>
    <p:sldId id="260" r:id="rId14"/>
    <p:sldId id="261" r:id="rId15"/>
    <p:sldId id="282" r:id="rId16"/>
    <p:sldId id="283" r:id="rId17"/>
    <p:sldId id="274" r:id="rId18"/>
    <p:sldId id="311" r:id="rId19"/>
    <p:sldId id="312" r:id="rId20"/>
    <p:sldId id="314" r:id="rId21"/>
    <p:sldId id="286" r:id="rId22"/>
    <p:sldId id="285" r:id="rId23"/>
    <p:sldId id="303" r:id="rId24"/>
    <p:sldId id="326" r:id="rId25"/>
    <p:sldId id="280" r:id="rId26"/>
    <p:sldId id="284" r:id="rId27"/>
    <p:sldId id="281" r:id="rId28"/>
    <p:sldId id="316" r:id="rId29"/>
    <p:sldId id="317" r:id="rId30"/>
    <p:sldId id="318" r:id="rId31"/>
    <p:sldId id="27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25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B1091F-5D7B-4FF5-A990-3F718C6615E5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7BCD5CFB-40CC-41A9-87B1-3221857891B9}" type="pres">
      <dgm:prSet presAssocID="{3FB1091F-5D7B-4FF5-A990-3F718C6615E5}" presName="CompostProcess" presStyleCnt="0">
        <dgm:presLayoutVars>
          <dgm:dir/>
          <dgm:resizeHandles val="exact"/>
        </dgm:presLayoutVars>
      </dgm:prSet>
      <dgm:spPr/>
    </dgm:pt>
    <dgm:pt modelId="{D686B9AD-2B5A-4813-A484-0E06F16711A8}" type="pres">
      <dgm:prSet presAssocID="{3FB1091F-5D7B-4FF5-A990-3F718C6615E5}" presName="arrow" presStyleLbl="bgShp" presStyleIdx="0" presStyleCnt="1" custLinFactNeighborX="8824" custLinFactNeighborY="-6250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1B4D6563-9197-4EA7-9797-F0352BA01037}" type="pres">
      <dgm:prSet presAssocID="{3FB1091F-5D7B-4FF5-A990-3F718C6615E5}" presName="linearProcess" presStyleCnt="0"/>
      <dgm:spPr/>
    </dgm:pt>
  </dgm:ptLst>
  <dgm:cxnLst>
    <dgm:cxn modelId="{1E7BC514-3FE4-4548-8C17-21C9D197BE50}" type="presOf" srcId="{3FB1091F-5D7B-4FF5-A990-3F718C6615E5}" destId="{7BCD5CFB-40CC-41A9-87B1-3221857891B9}" srcOrd="0" destOrd="0" presId="urn:microsoft.com/office/officeart/2005/8/layout/hProcess9"/>
    <dgm:cxn modelId="{230E3859-DA28-4914-A1B5-48A089EAAC18}" type="presParOf" srcId="{7BCD5CFB-40CC-41A9-87B1-3221857891B9}" destId="{D686B9AD-2B5A-4813-A484-0E06F16711A8}" srcOrd="0" destOrd="0" presId="urn:microsoft.com/office/officeart/2005/8/layout/hProcess9"/>
    <dgm:cxn modelId="{4FF054DA-81E8-455B-B979-0944DF045055}" type="presParOf" srcId="{7BCD5CFB-40CC-41A9-87B1-3221857891B9}" destId="{1B4D6563-9197-4EA7-9797-F0352BA01037}" srcOrd="1" destOrd="0" presId="urn:microsoft.com/office/officeart/2005/8/layout/hProcess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00FB5C-94BA-4578-85E7-697A53226669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C3028A-48C0-4DDA-8DA6-5582BDEA9F6D}">
      <dgm:prSet phldrT="[Text]" custT="1"/>
      <dgm:spPr>
        <a:solidFill>
          <a:srgbClr val="FFFF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1">
              <a:solidFill>
                <a:srgbClr val="FF0000"/>
              </a:solidFill>
            </a:rPr>
            <a:t>PODSISTEM </a:t>
          </a:r>
          <a:endParaRPr lang="sr-Latn-RS" sz="1400" b="1" dirty="0">
            <a:solidFill>
              <a:srgbClr val="FF0000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1" dirty="0">
              <a:solidFill>
                <a:srgbClr val="FF0000"/>
              </a:solidFill>
            </a:rPr>
            <a:t>JAVNOG TRANSPORTA PUTNIKA</a:t>
          </a:r>
          <a:endParaRPr lang="en-US" sz="1400" b="1" dirty="0">
            <a:solidFill>
              <a:srgbClr val="FF0000"/>
            </a:solidFill>
          </a:endParaRPr>
        </a:p>
      </dgm:t>
    </dgm:pt>
    <dgm:pt modelId="{DE52D1B9-2B9D-4B36-A852-934F2555553D}" type="parTrans" cxnId="{01579596-4FD5-49E3-9767-9B072F38F18B}">
      <dgm:prSet/>
      <dgm:spPr/>
      <dgm:t>
        <a:bodyPr/>
        <a:lstStyle/>
        <a:p>
          <a:endParaRPr lang="en-US" sz="1400"/>
        </a:p>
      </dgm:t>
    </dgm:pt>
    <dgm:pt modelId="{591585E2-C8ED-49EF-96EF-6801BEB067CD}" type="sibTrans" cxnId="{01579596-4FD5-49E3-9767-9B072F38F18B}">
      <dgm:prSet/>
      <dgm:spPr/>
      <dgm:t>
        <a:bodyPr/>
        <a:lstStyle/>
        <a:p>
          <a:endParaRPr lang="en-US" sz="1400"/>
        </a:p>
      </dgm:t>
    </dgm:pt>
    <dgm:pt modelId="{570E4E70-3C10-42E2-859B-B2150747EE94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STANDARDNI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TRANSPORT PUTNIKA</a:t>
          </a:r>
          <a:endParaRPr lang="en-US" sz="1400" dirty="0"/>
        </a:p>
      </dgm:t>
    </dgm:pt>
    <dgm:pt modelId="{E18ADBBF-5B3F-4F94-AC82-36E559D00526}" type="parTrans" cxnId="{6C565301-F20D-4476-9025-3F3CF76B57D1}">
      <dgm:prSet/>
      <dgm:spPr/>
      <dgm:t>
        <a:bodyPr/>
        <a:lstStyle/>
        <a:p>
          <a:endParaRPr lang="en-US" sz="1400"/>
        </a:p>
      </dgm:t>
    </dgm:pt>
    <dgm:pt modelId="{2FCBD3C7-14C8-4B9C-8E22-5D293D433A4E}" type="sibTrans" cxnId="{6C565301-F20D-4476-9025-3F3CF76B57D1}">
      <dgm:prSet/>
      <dgm:spPr/>
      <dgm:t>
        <a:bodyPr/>
        <a:lstStyle/>
        <a:p>
          <a:endParaRPr lang="en-US" sz="1400"/>
        </a:p>
      </dgm:t>
    </dgm:pt>
    <dgm:pt modelId="{445084C3-2146-4CA7-B5AF-64C529984ADB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UBRZANI (POLUEKSPRES)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TRANSPORT PUTNIKA</a:t>
          </a:r>
          <a:endParaRPr lang="en-US" sz="1400" dirty="0"/>
        </a:p>
      </dgm:t>
    </dgm:pt>
    <dgm:pt modelId="{3B8FF374-1002-4917-A80E-6A33499706FE}" type="parTrans" cxnId="{F720341C-DC81-4E74-941C-1BAC93E3CE18}">
      <dgm:prSet/>
      <dgm:spPr/>
      <dgm:t>
        <a:bodyPr/>
        <a:lstStyle/>
        <a:p>
          <a:endParaRPr lang="en-US" sz="1400"/>
        </a:p>
      </dgm:t>
    </dgm:pt>
    <dgm:pt modelId="{54165728-F8F7-4878-A7AB-EC98630A6846}" type="sibTrans" cxnId="{F720341C-DC81-4E74-941C-1BAC93E3CE18}">
      <dgm:prSet/>
      <dgm:spPr/>
      <dgm:t>
        <a:bodyPr/>
        <a:lstStyle/>
        <a:p>
          <a:endParaRPr lang="en-US" sz="1400"/>
        </a:p>
      </dgm:t>
    </dgm:pt>
    <dgm:pt modelId="{AFEDA066-2EF3-4A7C-989B-9CEB83C9090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BRZI (EKSPRES)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TRANSPORT PUTNIKA</a:t>
          </a:r>
          <a:endParaRPr lang="en-US" sz="1400" dirty="0"/>
        </a:p>
      </dgm:t>
    </dgm:pt>
    <dgm:pt modelId="{6C4146CD-ACE1-40E3-961F-193FB996D7EA}" type="parTrans" cxnId="{03CEF4AA-F187-47EC-B09E-0E5EB9EDF590}">
      <dgm:prSet/>
      <dgm:spPr/>
      <dgm:t>
        <a:bodyPr/>
        <a:lstStyle/>
        <a:p>
          <a:endParaRPr lang="en-US" sz="1400"/>
        </a:p>
      </dgm:t>
    </dgm:pt>
    <dgm:pt modelId="{662BE7F1-6DFE-4BCC-A165-8308F1726523}" type="sibTrans" cxnId="{03CEF4AA-F187-47EC-B09E-0E5EB9EDF590}">
      <dgm:prSet/>
      <dgm:spPr/>
      <dgm:t>
        <a:bodyPr/>
        <a:lstStyle/>
        <a:p>
          <a:endParaRPr lang="en-US" sz="1400"/>
        </a:p>
      </dgm:t>
    </dgm:pt>
    <dgm:pt modelId="{E814C5AD-BAB0-48A0-8A76-AA1105CBF347}" type="pres">
      <dgm:prSet presAssocID="{F100FB5C-94BA-4578-85E7-697A532266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4BBC769-DE9E-484A-9021-7619FA4D4E70}" type="pres">
      <dgm:prSet presAssocID="{CBC3028A-48C0-4DDA-8DA6-5582BDEA9F6D}" presName="hierRoot1" presStyleCnt="0">
        <dgm:presLayoutVars>
          <dgm:hierBranch val="init"/>
        </dgm:presLayoutVars>
      </dgm:prSet>
      <dgm:spPr/>
    </dgm:pt>
    <dgm:pt modelId="{615A0F63-87D3-4C6E-8E16-A43678024836}" type="pres">
      <dgm:prSet presAssocID="{CBC3028A-48C0-4DDA-8DA6-5582BDEA9F6D}" presName="rootComposite1" presStyleCnt="0"/>
      <dgm:spPr/>
    </dgm:pt>
    <dgm:pt modelId="{C293EC9D-1794-47D5-9F2E-1B675F4A073B}" type="pres">
      <dgm:prSet presAssocID="{CBC3028A-48C0-4DDA-8DA6-5582BDEA9F6D}" presName="rootText1" presStyleLbl="node0" presStyleIdx="0" presStyleCnt="1" custScaleX="167040">
        <dgm:presLayoutVars>
          <dgm:chPref val="3"/>
        </dgm:presLayoutVars>
      </dgm:prSet>
      <dgm:spPr/>
    </dgm:pt>
    <dgm:pt modelId="{6E231D7F-FB76-4E39-A892-A82CE4742BF2}" type="pres">
      <dgm:prSet presAssocID="{CBC3028A-48C0-4DDA-8DA6-5582BDEA9F6D}" presName="rootConnector1" presStyleLbl="node1" presStyleIdx="0" presStyleCnt="0"/>
      <dgm:spPr/>
    </dgm:pt>
    <dgm:pt modelId="{504C4021-C207-4AA0-9E22-289BBB8B011A}" type="pres">
      <dgm:prSet presAssocID="{CBC3028A-48C0-4DDA-8DA6-5582BDEA9F6D}" presName="hierChild2" presStyleCnt="0"/>
      <dgm:spPr/>
    </dgm:pt>
    <dgm:pt modelId="{50522BBE-6751-4E4F-9EAF-870D8E7F4D91}" type="pres">
      <dgm:prSet presAssocID="{E18ADBBF-5B3F-4F94-AC82-36E559D00526}" presName="Name37" presStyleLbl="parChTrans1D2" presStyleIdx="0" presStyleCnt="3"/>
      <dgm:spPr/>
    </dgm:pt>
    <dgm:pt modelId="{3E3B2BA4-9A2C-4BB1-9B70-81AB32BC064A}" type="pres">
      <dgm:prSet presAssocID="{570E4E70-3C10-42E2-859B-B2150747EE94}" presName="hierRoot2" presStyleCnt="0">
        <dgm:presLayoutVars>
          <dgm:hierBranch val="init"/>
        </dgm:presLayoutVars>
      </dgm:prSet>
      <dgm:spPr/>
    </dgm:pt>
    <dgm:pt modelId="{3D00FFB0-2573-4EB3-B216-9AA6264DD38E}" type="pres">
      <dgm:prSet presAssocID="{570E4E70-3C10-42E2-859B-B2150747EE94}" presName="rootComposite" presStyleCnt="0"/>
      <dgm:spPr/>
    </dgm:pt>
    <dgm:pt modelId="{37FD161E-9411-45B7-8F46-6E98093A36B1}" type="pres">
      <dgm:prSet presAssocID="{570E4E70-3C10-42E2-859B-B2150747EE94}" presName="rootText" presStyleLbl="node2" presStyleIdx="0" presStyleCnt="3">
        <dgm:presLayoutVars>
          <dgm:chPref val="3"/>
        </dgm:presLayoutVars>
      </dgm:prSet>
      <dgm:spPr/>
    </dgm:pt>
    <dgm:pt modelId="{AEA61D0E-4DD5-4D6B-8842-C89D247320E0}" type="pres">
      <dgm:prSet presAssocID="{570E4E70-3C10-42E2-859B-B2150747EE94}" presName="rootConnector" presStyleLbl="node2" presStyleIdx="0" presStyleCnt="3"/>
      <dgm:spPr/>
    </dgm:pt>
    <dgm:pt modelId="{DE56ACFB-C859-454C-A676-E30063779CF2}" type="pres">
      <dgm:prSet presAssocID="{570E4E70-3C10-42E2-859B-B2150747EE94}" presName="hierChild4" presStyleCnt="0"/>
      <dgm:spPr/>
    </dgm:pt>
    <dgm:pt modelId="{AFC943E2-DD2C-4D6F-BA45-347381BEB6B1}" type="pres">
      <dgm:prSet presAssocID="{570E4E70-3C10-42E2-859B-B2150747EE94}" presName="hierChild5" presStyleCnt="0"/>
      <dgm:spPr/>
    </dgm:pt>
    <dgm:pt modelId="{21D9C4E8-585D-4045-AB6C-3DDFEBDD0432}" type="pres">
      <dgm:prSet presAssocID="{3B8FF374-1002-4917-A80E-6A33499706FE}" presName="Name37" presStyleLbl="parChTrans1D2" presStyleIdx="1" presStyleCnt="3"/>
      <dgm:spPr/>
    </dgm:pt>
    <dgm:pt modelId="{E3873041-5560-4763-9838-C07A7BAA2110}" type="pres">
      <dgm:prSet presAssocID="{445084C3-2146-4CA7-B5AF-64C529984ADB}" presName="hierRoot2" presStyleCnt="0">
        <dgm:presLayoutVars>
          <dgm:hierBranch val="init"/>
        </dgm:presLayoutVars>
      </dgm:prSet>
      <dgm:spPr/>
    </dgm:pt>
    <dgm:pt modelId="{894AA552-B885-4AE5-A5A5-FD253B47E2DE}" type="pres">
      <dgm:prSet presAssocID="{445084C3-2146-4CA7-B5AF-64C529984ADB}" presName="rootComposite" presStyleCnt="0"/>
      <dgm:spPr/>
    </dgm:pt>
    <dgm:pt modelId="{45589D0A-0033-4B57-AA0E-8E5151009465}" type="pres">
      <dgm:prSet presAssocID="{445084C3-2146-4CA7-B5AF-64C529984ADB}" presName="rootText" presStyleLbl="node2" presStyleIdx="1" presStyleCnt="3" custScaleX="110475">
        <dgm:presLayoutVars>
          <dgm:chPref val="3"/>
        </dgm:presLayoutVars>
      </dgm:prSet>
      <dgm:spPr/>
    </dgm:pt>
    <dgm:pt modelId="{3C1257A1-4F81-4789-9EB4-16905B15871E}" type="pres">
      <dgm:prSet presAssocID="{445084C3-2146-4CA7-B5AF-64C529984ADB}" presName="rootConnector" presStyleLbl="node2" presStyleIdx="1" presStyleCnt="3"/>
      <dgm:spPr/>
    </dgm:pt>
    <dgm:pt modelId="{6AA06BBE-3264-4439-9FA2-0D4B952F79D3}" type="pres">
      <dgm:prSet presAssocID="{445084C3-2146-4CA7-B5AF-64C529984ADB}" presName="hierChild4" presStyleCnt="0"/>
      <dgm:spPr/>
    </dgm:pt>
    <dgm:pt modelId="{E9C7840A-3E3D-4EBB-9120-66D7CCD3EBE1}" type="pres">
      <dgm:prSet presAssocID="{445084C3-2146-4CA7-B5AF-64C529984ADB}" presName="hierChild5" presStyleCnt="0"/>
      <dgm:spPr/>
    </dgm:pt>
    <dgm:pt modelId="{BB98AC4C-B3B4-4951-A46F-15667FE6D176}" type="pres">
      <dgm:prSet presAssocID="{6C4146CD-ACE1-40E3-961F-193FB996D7EA}" presName="Name37" presStyleLbl="parChTrans1D2" presStyleIdx="2" presStyleCnt="3"/>
      <dgm:spPr/>
    </dgm:pt>
    <dgm:pt modelId="{56ABFCEC-4159-42A9-9231-73072F2B47E9}" type="pres">
      <dgm:prSet presAssocID="{AFEDA066-2EF3-4A7C-989B-9CEB83C90902}" presName="hierRoot2" presStyleCnt="0">
        <dgm:presLayoutVars>
          <dgm:hierBranch val="init"/>
        </dgm:presLayoutVars>
      </dgm:prSet>
      <dgm:spPr/>
    </dgm:pt>
    <dgm:pt modelId="{A9410FC4-04D9-4F2A-8F18-6BBB8CEB8F95}" type="pres">
      <dgm:prSet presAssocID="{AFEDA066-2EF3-4A7C-989B-9CEB83C90902}" presName="rootComposite" presStyleCnt="0"/>
      <dgm:spPr/>
    </dgm:pt>
    <dgm:pt modelId="{8898840A-BEFC-4609-A4E2-2CCA9B3D0F3C}" type="pres">
      <dgm:prSet presAssocID="{AFEDA066-2EF3-4A7C-989B-9CEB83C90902}" presName="rootText" presStyleLbl="node2" presStyleIdx="2" presStyleCnt="3">
        <dgm:presLayoutVars>
          <dgm:chPref val="3"/>
        </dgm:presLayoutVars>
      </dgm:prSet>
      <dgm:spPr/>
    </dgm:pt>
    <dgm:pt modelId="{2E3CBA9C-408C-42CA-BC53-3DFE7D72F526}" type="pres">
      <dgm:prSet presAssocID="{AFEDA066-2EF3-4A7C-989B-9CEB83C90902}" presName="rootConnector" presStyleLbl="node2" presStyleIdx="2" presStyleCnt="3"/>
      <dgm:spPr/>
    </dgm:pt>
    <dgm:pt modelId="{416DA394-DECB-4C97-899D-6C408C9D0B21}" type="pres">
      <dgm:prSet presAssocID="{AFEDA066-2EF3-4A7C-989B-9CEB83C90902}" presName="hierChild4" presStyleCnt="0"/>
      <dgm:spPr/>
    </dgm:pt>
    <dgm:pt modelId="{D8516DE4-6374-4706-B9C4-FE8CB7B9C1CF}" type="pres">
      <dgm:prSet presAssocID="{AFEDA066-2EF3-4A7C-989B-9CEB83C90902}" presName="hierChild5" presStyleCnt="0"/>
      <dgm:spPr/>
    </dgm:pt>
    <dgm:pt modelId="{CAFEBE4F-DEAC-4C28-AEC6-377443250CE4}" type="pres">
      <dgm:prSet presAssocID="{CBC3028A-48C0-4DDA-8DA6-5582BDEA9F6D}" presName="hierChild3" presStyleCnt="0"/>
      <dgm:spPr/>
    </dgm:pt>
  </dgm:ptLst>
  <dgm:cxnLst>
    <dgm:cxn modelId="{6C565301-F20D-4476-9025-3F3CF76B57D1}" srcId="{CBC3028A-48C0-4DDA-8DA6-5582BDEA9F6D}" destId="{570E4E70-3C10-42E2-859B-B2150747EE94}" srcOrd="0" destOrd="0" parTransId="{E18ADBBF-5B3F-4F94-AC82-36E559D00526}" sibTransId="{2FCBD3C7-14C8-4B9C-8E22-5D293D433A4E}"/>
    <dgm:cxn modelId="{B71D0813-8C00-4B91-9C4B-B079C075D0D9}" type="presOf" srcId="{F100FB5C-94BA-4578-85E7-697A53226669}" destId="{E814C5AD-BAB0-48A0-8A76-AA1105CBF347}" srcOrd="0" destOrd="0" presId="urn:microsoft.com/office/officeart/2005/8/layout/orgChart1"/>
    <dgm:cxn modelId="{F720341C-DC81-4E74-941C-1BAC93E3CE18}" srcId="{CBC3028A-48C0-4DDA-8DA6-5582BDEA9F6D}" destId="{445084C3-2146-4CA7-B5AF-64C529984ADB}" srcOrd="1" destOrd="0" parTransId="{3B8FF374-1002-4917-A80E-6A33499706FE}" sibTransId="{54165728-F8F7-4878-A7AB-EC98630A6846}"/>
    <dgm:cxn modelId="{AEAC701D-929C-4807-85D9-68293A8AB1D8}" type="presOf" srcId="{CBC3028A-48C0-4DDA-8DA6-5582BDEA9F6D}" destId="{6E231D7F-FB76-4E39-A892-A82CE4742BF2}" srcOrd="1" destOrd="0" presId="urn:microsoft.com/office/officeart/2005/8/layout/orgChart1"/>
    <dgm:cxn modelId="{21D12B28-C4E4-4EB5-A46C-9CF264743C9A}" type="presOf" srcId="{3B8FF374-1002-4917-A80E-6A33499706FE}" destId="{21D9C4E8-585D-4045-AB6C-3DDFEBDD0432}" srcOrd="0" destOrd="0" presId="urn:microsoft.com/office/officeart/2005/8/layout/orgChart1"/>
    <dgm:cxn modelId="{21904732-5AFD-4C51-BCDC-41EA8ED66AD4}" type="presOf" srcId="{570E4E70-3C10-42E2-859B-B2150747EE94}" destId="{AEA61D0E-4DD5-4D6B-8842-C89D247320E0}" srcOrd="1" destOrd="0" presId="urn:microsoft.com/office/officeart/2005/8/layout/orgChart1"/>
    <dgm:cxn modelId="{553C8936-5EC3-4BAA-A23D-E5CA66657BD7}" type="presOf" srcId="{445084C3-2146-4CA7-B5AF-64C529984ADB}" destId="{45589D0A-0033-4B57-AA0E-8E5151009465}" srcOrd="0" destOrd="0" presId="urn:microsoft.com/office/officeart/2005/8/layout/orgChart1"/>
    <dgm:cxn modelId="{D6231E37-4B03-43D8-8B2F-168B3FEE5F9C}" type="presOf" srcId="{AFEDA066-2EF3-4A7C-989B-9CEB83C90902}" destId="{8898840A-BEFC-4609-A4E2-2CCA9B3D0F3C}" srcOrd="0" destOrd="0" presId="urn:microsoft.com/office/officeart/2005/8/layout/orgChart1"/>
    <dgm:cxn modelId="{72A50949-E09A-4CE3-AAE3-7EC2604A82DD}" type="presOf" srcId="{570E4E70-3C10-42E2-859B-B2150747EE94}" destId="{37FD161E-9411-45B7-8F46-6E98093A36B1}" srcOrd="0" destOrd="0" presId="urn:microsoft.com/office/officeart/2005/8/layout/orgChart1"/>
    <dgm:cxn modelId="{8D785149-2A66-4554-A8F3-A33F198063BD}" type="presOf" srcId="{CBC3028A-48C0-4DDA-8DA6-5582BDEA9F6D}" destId="{C293EC9D-1794-47D5-9F2E-1B675F4A073B}" srcOrd="0" destOrd="0" presId="urn:microsoft.com/office/officeart/2005/8/layout/orgChart1"/>
    <dgm:cxn modelId="{26F9348B-3B6B-4AF6-9FE9-213F0E34B1C3}" type="presOf" srcId="{445084C3-2146-4CA7-B5AF-64C529984ADB}" destId="{3C1257A1-4F81-4789-9EB4-16905B15871E}" srcOrd="1" destOrd="0" presId="urn:microsoft.com/office/officeart/2005/8/layout/orgChart1"/>
    <dgm:cxn modelId="{01579596-4FD5-49E3-9767-9B072F38F18B}" srcId="{F100FB5C-94BA-4578-85E7-697A53226669}" destId="{CBC3028A-48C0-4DDA-8DA6-5582BDEA9F6D}" srcOrd="0" destOrd="0" parTransId="{DE52D1B9-2B9D-4B36-A852-934F2555553D}" sibTransId="{591585E2-C8ED-49EF-96EF-6801BEB067CD}"/>
    <dgm:cxn modelId="{03CEF4AA-F187-47EC-B09E-0E5EB9EDF590}" srcId="{CBC3028A-48C0-4DDA-8DA6-5582BDEA9F6D}" destId="{AFEDA066-2EF3-4A7C-989B-9CEB83C90902}" srcOrd="2" destOrd="0" parTransId="{6C4146CD-ACE1-40E3-961F-193FB996D7EA}" sibTransId="{662BE7F1-6DFE-4BCC-A165-8308F1726523}"/>
    <dgm:cxn modelId="{22FA8EE5-4DAB-4480-B138-5ACEFD17A6B0}" type="presOf" srcId="{AFEDA066-2EF3-4A7C-989B-9CEB83C90902}" destId="{2E3CBA9C-408C-42CA-BC53-3DFE7D72F526}" srcOrd="1" destOrd="0" presId="urn:microsoft.com/office/officeart/2005/8/layout/orgChart1"/>
    <dgm:cxn modelId="{E262BCE9-DAF7-4AAA-BFFA-FEBFB61501CF}" type="presOf" srcId="{E18ADBBF-5B3F-4F94-AC82-36E559D00526}" destId="{50522BBE-6751-4E4F-9EAF-870D8E7F4D91}" srcOrd="0" destOrd="0" presId="urn:microsoft.com/office/officeart/2005/8/layout/orgChart1"/>
    <dgm:cxn modelId="{5737B1FA-161E-41C2-B853-22FC65646760}" type="presOf" srcId="{6C4146CD-ACE1-40E3-961F-193FB996D7EA}" destId="{BB98AC4C-B3B4-4951-A46F-15667FE6D176}" srcOrd="0" destOrd="0" presId="urn:microsoft.com/office/officeart/2005/8/layout/orgChart1"/>
    <dgm:cxn modelId="{9F122F33-E94D-49B7-96A1-6362BE02C464}" type="presParOf" srcId="{E814C5AD-BAB0-48A0-8A76-AA1105CBF347}" destId="{64BBC769-DE9E-484A-9021-7619FA4D4E70}" srcOrd="0" destOrd="0" presId="urn:microsoft.com/office/officeart/2005/8/layout/orgChart1"/>
    <dgm:cxn modelId="{2F0EDEEC-FC2A-4820-A7ED-2879DD56C8C9}" type="presParOf" srcId="{64BBC769-DE9E-484A-9021-7619FA4D4E70}" destId="{615A0F63-87D3-4C6E-8E16-A43678024836}" srcOrd="0" destOrd="0" presId="urn:microsoft.com/office/officeart/2005/8/layout/orgChart1"/>
    <dgm:cxn modelId="{718D9F6A-F4A4-450D-8038-2DB722706A31}" type="presParOf" srcId="{615A0F63-87D3-4C6E-8E16-A43678024836}" destId="{C293EC9D-1794-47D5-9F2E-1B675F4A073B}" srcOrd="0" destOrd="0" presId="urn:microsoft.com/office/officeart/2005/8/layout/orgChart1"/>
    <dgm:cxn modelId="{26232194-C931-4E5D-A4B0-A9CD42385739}" type="presParOf" srcId="{615A0F63-87D3-4C6E-8E16-A43678024836}" destId="{6E231D7F-FB76-4E39-A892-A82CE4742BF2}" srcOrd="1" destOrd="0" presId="urn:microsoft.com/office/officeart/2005/8/layout/orgChart1"/>
    <dgm:cxn modelId="{AEBD728C-CAA2-4147-8672-B266B69D0FDF}" type="presParOf" srcId="{64BBC769-DE9E-484A-9021-7619FA4D4E70}" destId="{504C4021-C207-4AA0-9E22-289BBB8B011A}" srcOrd="1" destOrd="0" presId="urn:microsoft.com/office/officeart/2005/8/layout/orgChart1"/>
    <dgm:cxn modelId="{C45012B3-059D-4237-B979-DDE2EBEFC346}" type="presParOf" srcId="{504C4021-C207-4AA0-9E22-289BBB8B011A}" destId="{50522BBE-6751-4E4F-9EAF-870D8E7F4D91}" srcOrd="0" destOrd="0" presId="urn:microsoft.com/office/officeart/2005/8/layout/orgChart1"/>
    <dgm:cxn modelId="{7DCBC663-8F4E-444C-8A04-F8353B500F1C}" type="presParOf" srcId="{504C4021-C207-4AA0-9E22-289BBB8B011A}" destId="{3E3B2BA4-9A2C-4BB1-9B70-81AB32BC064A}" srcOrd="1" destOrd="0" presId="urn:microsoft.com/office/officeart/2005/8/layout/orgChart1"/>
    <dgm:cxn modelId="{191D44D8-D43D-45AD-BB76-916D498745A8}" type="presParOf" srcId="{3E3B2BA4-9A2C-4BB1-9B70-81AB32BC064A}" destId="{3D00FFB0-2573-4EB3-B216-9AA6264DD38E}" srcOrd="0" destOrd="0" presId="urn:microsoft.com/office/officeart/2005/8/layout/orgChart1"/>
    <dgm:cxn modelId="{5DBFAA91-AE8E-47D1-B1C7-730AFEA9BF38}" type="presParOf" srcId="{3D00FFB0-2573-4EB3-B216-9AA6264DD38E}" destId="{37FD161E-9411-45B7-8F46-6E98093A36B1}" srcOrd="0" destOrd="0" presId="urn:microsoft.com/office/officeart/2005/8/layout/orgChart1"/>
    <dgm:cxn modelId="{0938F636-2C26-4D9B-92D4-C4A3FE9308FC}" type="presParOf" srcId="{3D00FFB0-2573-4EB3-B216-9AA6264DD38E}" destId="{AEA61D0E-4DD5-4D6B-8842-C89D247320E0}" srcOrd="1" destOrd="0" presId="urn:microsoft.com/office/officeart/2005/8/layout/orgChart1"/>
    <dgm:cxn modelId="{F9F1DB46-440D-4D2C-9098-778E27CCDD4D}" type="presParOf" srcId="{3E3B2BA4-9A2C-4BB1-9B70-81AB32BC064A}" destId="{DE56ACFB-C859-454C-A676-E30063779CF2}" srcOrd="1" destOrd="0" presId="urn:microsoft.com/office/officeart/2005/8/layout/orgChart1"/>
    <dgm:cxn modelId="{AEB6700E-AB2A-49BF-875E-BFE715EE6F85}" type="presParOf" srcId="{3E3B2BA4-9A2C-4BB1-9B70-81AB32BC064A}" destId="{AFC943E2-DD2C-4D6F-BA45-347381BEB6B1}" srcOrd="2" destOrd="0" presId="urn:microsoft.com/office/officeart/2005/8/layout/orgChart1"/>
    <dgm:cxn modelId="{93CB8F89-C7AC-4DD0-B37F-B927E1A85A57}" type="presParOf" srcId="{504C4021-C207-4AA0-9E22-289BBB8B011A}" destId="{21D9C4E8-585D-4045-AB6C-3DDFEBDD0432}" srcOrd="2" destOrd="0" presId="urn:microsoft.com/office/officeart/2005/8/layout/orgChart1"/>
    <dgm:cxn modelId="{9E0854F8-56EF-48A5-BFDF-9CB741BA7562}" type="presParOf" srcId="{504C4021-C207-4AA0-9E22-289BBB8B011A}" destId="{E3873041-5560-4763-9838-C07A7BAA2110}" srcOrd="3" destOrd="0" presId="urn:microsoft.com/office/officeart/2005/8/layout/orgChart1"/>
    <dgm:cxn modelId="{18B01508-5997-48CF-9AD5-916C7ECA4026}" type="presParOf" srcId="{E3873041-5560-4763-9838-C07A7BAA2110}" destId="{894AA552-B885-4AE5-A5A5-FD253B47E2DE}" srcOrd="0" destOrd="0" presId="urn:microsoft.com/office/officeart/2005/8/layout/orgChart1"/>
    <dgm:cxn modelId="{36BFBE7C-9E75-4AA3-AF9D-A4FED259BEFA}" type="presParOf" srcId="{894AA552-B885-4AE5-A5A5-FD253B47E2DE}" destId="{45589D0A-0033-4B57-AA0E-8E5151009465}" srcOrd="0" destOrd="0" presId="urn:microsoft.com/office/officeart/2005/8/layout/orgChart1"/>
    <dgm:cxn modelId="{6B88EEF6-73A6-475B-B5C3-01D39BBB1463}" type="presParOf" srcId="{894AA552-B885-4AE5-A5A5-FD253B47E2DE}" destId="{3C1257A1-4F81-4789-9EB4-16905B15871E}" srcOrd="1" destOrd="0" presId="urn:microsoft.com/office/officeart/2005/8/layout/orgChart1"/>
    <dgm:cxn modelId="{1AF7A0E2-B438-4B5C-B30A-89A19FDFF665}" type="presParOf" srcId="{E3873041-5560-4763-9838-C07A7BAA2110}" destId="{6AA06BBE-3264-4439-9FA2-0D4B952F79D3}" srcOrd="1" destOrd="0" presId="urn:microsoft.com/office/officeart/2005/8/layout/orgChart1"/>
    <dgm:cxn modelId="{44A84BD1-83E5-4257-8998-292E03DAE088}" type="presParOf" srcId="{E3873041-5560-4763-9838-C07A7BAA2110}" destId="{E9C7840A-3E3D-4EBB-9120-66D7CCD3EBE1}" srcOrd="2" destOrd="0" presId="urn:microsoft.com/office/officeart/2005/8/layout/orgChart1"/>
    <dgm:cxn modelId="{E6CCCC38-A6F1-49CC-9F85-49244BC52705}" type="presParOf" srcId="{504C4021-C207-4AA0-9E22-289BBB8B011A}" destId="{BB98AC4C-B3B4-4951-A46F-15667FE6D176}" srcOrd="4" destOrd="0" presId="urn:microsoft.com/office/officeart/2005/8/layout/orgChart1"/>
    <dgm:cxn modelId="{5EFE4C31-B026-4DD4-97B0-76E46569055B}" type="presParOf" srcId="{504C4021-C207-4AA0-9E22-289BBB8B011A}" destId="{56ABFCEC-4159-42A9-9231-73072F2B47E9}" srcOrd="5" destOrd="0" presId="urn:microsoft.com/office/officeart/2005/8/layout/orgChart1"/>
    <dgm:cxn modelId="{3CA3EBAC-AD81-4F9A-A94F-C52731985D85}" type="presParOf" srcId="{56ABFCEC-4159-42A9-9231-73072F2B47E9}" destId="{A9410FC4-04D9-4F2A-8F18-6BBB8CEB8F95}" srcOrd="0" destOrd="0" presId="urn:microsoft.com/office/officeart/2005/8/layout/orgChart1"/>
    <dgm:cxn modelId="{F278DE3C-A2F1-405A-9BF1-F4CF00400267}" type="presParOf" srcId="{A9410FC4-04D9-4F2A-8F18-6BBB8CEB8F95}" destId="{8898840A-BEFC-4609-A4E2-2CCA9B3D0F3C}" srcOrd="0" destOrd="0" presId="urn:microsoft.com/office/officeart/2005/8/layout/orgChart1"/>
    <dgm:cxn modelId="{476FD87F-266D-4275-927D-1F230FCBB111}" type="presParOf" srcId="{A9410FC4-04D9-4F2A-8F18-6BBB8CEB8F95}" destId="{2E3CBA9C-408C-42CA-BC53-3DFE7D72F526}" srcOrd="1" destOrd="0" presId="urn:microsoft.com/office/officeart/2005/8/layout/orgChart1"/>
    <dgm:cxn modelId="{EA1CA44E-F729-4B2F-86E6-D037BCF020C3}" type="presParOf" srcId="{56ABFCEC-4159-42A9-9231-73072F2B47E9}" destId="{416DA394-DECB-4C97-899D-6C408C9D0B21}" srcOrd="1" destOrd="0" presId="urn:microsoft.com/office/officeart/2005/8/layout/orgChart1"/>
    <dgm:cxn modelId="{30E34703-BC0E-49F1-85B3-B93990208D96}" type="presParOf" srcId="{56ABFCEC-4159-42A9-9231-73072F2B47E9}" destId="{D8516DE4-6374-4706-B9C4-FE8CB7B9C1CF}" srcOrd="2" destOrd="0" presId="urn:microsoft.com/office/officeart/2005/8/layout/orgChart1"/>
    <dgm:cxn modelId="{538CAEB7-6527-4879-9C30-AF1E88A91BFC}" type="presParOf" srcId="{64BBC769-DE9E-484A-9021-7619FA4D4E70}" destId="{CAFEBE4F-DEAC-4C28-AEC6-377443250CE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00FB5C-94BA-4578-85E7-697A53226669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C3028A-48C0-4DDA-8DA6-5582BDEA9F6D}">
      <dgm:prSet phldrT="[Text]" custT="1"/>
      <dgm:spPr>
        <a:solidFill>
          <a:srgbClr val="FFFF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1">
              <a:solidFill>
                <a:srgbClr val="FF0000"/>
              </a:solidFill>
            </a:rPr>
            <a:t>PODSISTEM </a:t>
          </a:r>
          <a:endParaRPr lang="sr-Latn-RS" sz="1400" b="1" dirty="0">
            <a:solidFill>
              <a:srgbClr val="FF0000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1" dirty="0">
              <a:solidFill>
                <a:srgbClr val="FF0000"/>
              </a:solidFill>
            </a:rPr>
            <a:t>JAVNOG TRANSPORTA PUTNIKA</a:t>
          </a:r>
          <a:endParaRPr lang="en-US" sz="1400" b="1" dirty="0">
            <a:solidFill>
              <a:srgbClr val="FF0000"/>
            </a:solidFill>
          </a:endParaRPr>
        </a:p>
      </dgm:t>
    </dgm:pt>
    <dgm:pt modelId="{DE52D1B9-2B9D-4B36-A852-934F2555553D}" type="parTrans" cxnId="{01579596-4FD5-49E3-9767-9B072F38F18B}">
      <dgm:prSet/>
      <dgm:spPr/>
      <dgm:t>
        <a:bodyPr/>
        <a:lstStyle/>
        <a:p>
          <a:endParaRPr lang="en-US" sz="1400"/>
        </a:p>
      </dgm:t>
    </dgm:pt>
    <dgm:pt modelId="{591585E2-C8ED-49EF-96EF-6801BEB067CD}" type="sibTrans" cxnId="{01579596-4FD5-49E3-9767-9B072F38F18B}">
      <dgm:prSet/>
      <dgm:spPr/>
      <dgm:t>
        <a:bodyPr/>
        <a:lstStyle/>
        <a:p>
          <a:endParaRPr lang="en-US" sz="1400"/>
        </a:p>
      </dgm:t>
    </dgm:pt>
    <dgm:pt modelId="{570E4E70-3C10-42E2-859B-B2150747EE94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CELODNEVNI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TRANSPORT PUTNIKA</a:t>
          </a:r>
          <a:endParaRPr lang="en-US" sz="1400" dirty="0"/>
        </a:p>
      </dgm:t>
    </dgm:pt>
    <dgm:pt modelId="{E18ADBBF-5B3F-4F94-AC82-36E559D00526}" type="parTrans" cxnId="{6C565301-F20D-4476-9025-3F3CF76B57D1}">
      <dgm:prSet/>
      <dgm:spPr/>
      <dgm:t>
        <a:bodyPr/>
        <a:lstStyle/>
        <a:p>
          <a:endParaRPr lang="en-US" sz="1400"/>
        </a:p>
      </dgm:t>
    </dgm:pt>
    <dgm:pt modelId="{2FCBD3C7-14C8-4B9C-8E22-5D293D433A4E}" type="sibTrans" cxnId="{6C565301-F20D-4476-9025-3F3CF76B57D1}">
      <dgm:prSet/>
      <dgm:spPr/>
      <dgm:t>
        <a:bodyPr/>
        <a:lstStyle/>
        <a:p>
          <a:endParaRPr lang="en-US" sz="1400"/>
        </a:p>
      </dgm:t>
    </dgm:pt>
    <dgm:pt modelId="{445084C3-2146-4CA7-B5AF-64C529984ADB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TRANSPORT PUTNIKA U ODREĐENOM PERIODU</a:t>
          </a:r>
          <a:endParaRPr lang="en-US" sz="1400" dirty="0"/>
        </a:p>
      </dgm:t>
    </dgm:pt>
    <dgm:pt modelId="{3B8FF374-1002-4917-A80E-6A33499706FE}" type="parTrans" cxnId="{F720341C-DC81-4E74-941C-1BAC93E3CE18}">
      <dgm:prSet/>
      <dgm:spPr/>
      <dgm:t>
        <a:bodyPr/>
        <a:lstStyle/>
        <a:p>
          <a:endParaRPr lang="en-US" sz="1400"/>
        </a:p>
      </dgm:t>
    </dgm:pt>
    <dgm:pt modelId="{54165728-F8F7-4878-A7AB-EC98630A6846}" type="sibTrans" cxnId="{F720341C-DC81-4E74-941C-1BAC93E3CE18}">
      <dgm:prSet/>
      <dgm:spPr/>
      <dgm:t>
        <a:bodyPr/>
        <a:lstStyle/>
        <a:p>
          <a:endParaRPr lang="en-US" sz="1400"/>
        </a:p>
      </dgm:t>
    </dgm:pt>
    <dgm:pt modelId="{AFEDA066-2EF3-4A7C-989B-9CEB83C9090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VANREDNI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dirty="0"/>
            <a:t>TRANSPORT PUTNIKA</a:t>
          </a:r>
          <a:endParaRPr lang="en-US" sz="1400" dirty="0"/>
        </a:p>
      </dgm:t>
    </dgm:pt>
    <dgm:pt modelId="{6C4146CD-ACE1-40E3-961F-193FB996D7EA}" type="parTrans" cxnId="{03CEF4AA-F187-47EC-B09E-0E5EB9EDF590}">
      <dgm:prSet/>
      <dgm:spPr/>
      <dgm:t>
        <a:bodyPr/>
        <a:lstStyle/>
        <a:p>
          <a:endParaRPr lang="en-US" sz="1400"/>
        </a:p>
      </dgm:t>
    </dgm:pt>
    <dgm:pt modelId="{662BE7F1-6DFE-4BCC-A165-8308F1726523}" type="sibTrans" cxnId="{03CEF4AA-F187-47EC-B09E-0E5EB9EDF590}">
      <dgm:prSet/>
      <dgm:spPr/>
      <dgm:t>
        <a:bodyPr/>
        <a:lstStyle/>
        <a:p>
          <a:endParaRPr lang="en-US" sz="1400"/>
        </a:p>
      </dgm:t>
    </dgm:pt>
    <dgm:pt modelId="{E814C5AD-BAB0-48A0-8A76-AA1105CBF347}" type="pres">
      <dgm:prSet presAssocID="{F100FB5C-94BA-4578-85E7-697A532266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4BBC769-DE9E-484A-9021-7619FA4D4E70}" type="pres">
      <dgm:prSet presAssocID="{CBC3028A-48C0-4DDA-8DA6-5582BDEA9F6D}" presName="hierRoot1" presStyleCnt="0">
        <dgm:presLayoutVars>
          <dgm:hierBranch val="init"/>
        </dgm:presLayoutVars>
      </dgm:prSet>
      <dgm:spPr/>
    </dgm:pt>
    <dgm:pt modelId="{615A0F63-87D3-4C6E-8E16-A43678024836}" type="pres">
      <dgm:prSet presAssocID="{CBC3028A-48C0-4DDA-8DA6-5582BDEA9F6D}" presName="rootComposite1" presStyleCnt="0"/>
      <dgm:spPr/>
    </dgm:pt>
    <dgm:pt modelId="{C293EC9D-1794-47D5-9F2E-1B675F4A073B}" type="pres">
      <dgm:prSet presAssocID="{CBC3028A-48C0-4DDA-8DA6-5582BDEA9F6D}" presName="rootText1" presStyleLbl="node0" presStyleIdx="0" presStyleCnt="1" custScaleX="167040">
        <dgm:presLayoutVars>
          <dgm:chPref val="3"/>
        </dgm:presLayoutVars>
      </dgm:prSet>
      <dgm:spPr/>
    </dgm:pt>
    <dgm:pt modelId="{6E231D7F-FB76-4E39-A892-A82CE4742BF2}" type="pres">
      <dgm:prSet presAssocID="{CBC3028A-48C0-4DDA-8DA6-5582BDEA9F6D}" presName="rootConnector1" presStyleLbl="node1" presStyleIdx="0" presStyleCnt="0"/>
      <dgm:spPr/>
    </dgm:pt>
    <dgm:pt modelId="{504C4021-C207-4AA0-9E22-289BBB8B011A}" type="pres">
      <dgm:prSet presAssocID="{CBC3028A-48C0-4DDA-8DA6-5582BDEA9F6D}" presName="hierChild2" presStyleCnt="0"/>
      <dgm:spPr/>
    </dgm:pt>
    <dgm:pt modelId="{50522BBE-6751-4E4F-9EAF-870D8E7F4D91}" type="pres">
      <dgm:prSet presAssocID="{E18ADBBF-5B3F-4F94-AC82-36E559D00526}" presName="Name37" presStyleLbl="parChTrans1D2" presStyleIdx="0" presStyleCnt="3"/>
      <dgm:spPr/>
    </dgm:pt>
    <dgm:pt modelId="{3E3B2BA4-9A2C-4BB1-9B70-81AB32BC064A}" type="pres">
      <dgm:prSet presAssocID="{570E4E70-3C10-42E2-859B-B2150747EE94}" presName="hierRoot2" presStyleCnt="0">
        <dgm:presLayoutVars>
          <dgm:hierBranch val="init"/>
        </dgm:presLayoutVars>
      </dgm:prSet>
      <dgm:spPr/>
    </dgm:pt>
    <dgm:pt modelId="{3D00FFB0-2573-4EB3-B216-9AA6264DD38E}" type="pres">
      <dgm:prSet presAssocID="{570E4E70-3C10-42E2-859B-B2150747EE94}" presName="rootComposite" presStyleCnt="0"/>
      <dgm:spPr/>
    </dgm:pt>
    <dgm:pt modelId="{37FD161E-9411-45B7-8F46-6E98093A36B1}" type="pres">
      <dgm:prSet presAssocID="{570E4E70-3C10-42E2-859B-B2150747EE94}" presName="rootText" presStyleLbl="node2" presStyleIdx="0" presStyleCnt="3">
        <dgm:presLayoutVars>
          <dgm:chPref val="3"/>
        </dgm:presLayoutVars>
      </dgm:prSet>
      <dgm:spPr/>
    </dgm:pt>
    <dgm:pt modelId="{AEA61D0E-4DD5-4D6B-8842-C89D247320E0}" type="pres">
      <dgm:prSet presAssocID="{570E4E70-3C10-42E2-859B-B2150747EE94}" presName="rootConnector" presStyleLbl="node2" presStyleIdx="0" presStyleCnt="3"/>
      <dgm:spPr/>
    </dgm:pt>
    <dgm:pt modelId="{DE56ACFB-C859-454C-A676-E30063779CF2}" type="pres">
      <dgm:prSet presAssocID="{570E4E70-3C10-42E2-859B-B2150747EE94}" presName="hierChild4" presStyleCnt="0"/>
      <dgm:spPr/>
    </dgm:pt>
    <dgm:pt modelId="{AFC943E2-DD2C-4D6F-BA45-347381BEB6B1}" type="pres">
      <dgm:prSet presAssocID="{570E4E70-3C10-42E2-859B-B2150747EE94}" presName="hierChild5" presStyleCnt="0"/>
      <dgm:spPr/>
    </dgm:pt>
    <dgm:pt modelId="{21D9C4E8-585D-4045-AB6C-3DDFEBDD0432}" type="pres">
      <dgm:prSet presAssocID="{3B8FF374-1002-4917-A80E-6A33499706FE}" presName="Name37" presStyleLbl="parChTrans1D2" presStyleIdx="1" presStyleCnt="3"/>
      <dgm:spPr/>
    </dgm:pt>
    <dgm:pt modelId="{E3873041-5560-4763-9838-C07A7BAA2110}" type="pres">
      <dgm:prSet presAssocID="{445084C3-2146-4CA7-B5AF-64C529984ADB}" presName="hierRoot2" presStyleCnt="0">
        <dgm:presLayoutVars>
          <dgm:hierBranch val="init"/>
        </dgm:presLayoutVars>
      </dgm:prSet>
      <dgm:spPr/>
    </dgm:pt>
    <dgm:pt modelId="{894AA552-B885-4AE5-A5A5-FD253B47E2DE}" type="pres">
      <dgm:prSet presAssocID="{445084C3-2146-4CA7-B5AF-64C529984ADB}" presName="rootComposite" presStyleCnt="0"/>
      <dgm:spPr/>
    </dgm:pt>
    <dgm:pt modelId="{45589D0A-0033-4B57-AA0E-8E5151009465}" type="pres">
      <dgm:prSet presAssocID="{445084C3-2146-4CA7-B5AF-64C529984ADB}" presName="rootText" presStyleLbl="node2" presStyleIdx="1" presStyleCnt="3" custScaleX="110475">
        <dgm:presLayoutVars>
          <dgm:chPref val="3"/>
        </dgm:presLayoutVars>
      </dgm:prSet>
      <dgm:spPr/>
    </dgm:pt>
    <dgm:pt modelId="{3C1257A1-4F81-4789-9EB4-16905B15871E}" type="pres">
      <dgm:prSet presAssocID="{445084C3-2146-4CA7-B5AF-64C529984ADB}" presName="rootConnector" presStyleLbl="node2" presStyleIdx="1" presStyleCnt="3"/>
      <dgm:spPr/>
    </dgm:pt>
    <dgm:pt modelId="{6AA06BBE-3264-4439-9FA2-0D4B952F79D3}" type="pres">
      <dgm:prSet presAssocID="{445084C3-2146-4CA7-B5AF-64C529984ADB}" presName="hierChild4" presStyleCnt="0"/>
      <dgm:spPr/>
    </dgm:pt>
    <dgm:pt modelId="{E9C7840A-3E3D-4EBB-9120-66D7CCD3EBE1}" type="pres">
      <dgm:prSet presAssocID="{445084C3-2146-4CA7-B5AF-64C529984ADB}" presName="hierChild5" presStyleCnt="0"/>
      <dgm:spPr/>
    </dgm:pt>
    <dgm:pt modelId="{BB98AC4C-B3B4-4951-A46F-15667FE6D176}" type="pres">
      <dgm:prSet presAssocID="{6C4146CD-ACE1-40E3-961F-193FB996D7EA}" presName="Name37" presStyleLbl="parChTrans1D2" presStyleIdx="2" presStyleCnt="3"/>
      <dgm:spPr/>
    </dgm:pt>
    <dgm:pt modelId="{56ABFCEC-4159-42A9-9231-73072F2B47E9}" type="pres">
      <dgm:prSet presAssocID="{AFEDA066-2EF3-4A7C-989B-9CEB83C90902}" presName="hierRoot2" presStyleCnt="0">
        <dgm:presLayoutVars>
          <dgm:hierBranch val="init"/>
        </dgm:presLayoutVars>
      </dgm:prSet>
      <dgm:spPr/>
    </dgm:pt>
    <dgm:pt modelId="{A9410FC4-04D9-4F2A-8F18-6BBB8CEB8F95}" type="pres">
      <dgm:prSet presAssocID="{AFEDA066-2EF3-4A7C-989B-9CEB83C90902}" presName="rootComposite" presStyleCnt="0"/>
      <dgm:spPr/>
    </dgm:pt>
    <dgm:pt modelId="{8898840A-BEFC-4609-A4E2-2CCA9B3D0F3C}" type="pres">
      <dgm:prSet presAssocID="{AFEDA066-2EF3-4A7C-989B-9CEB83C90902}" presName="rootText" presStyleLbl="node2" presStyleIdx="2" presStyleCnt="3">
        <dgm:presLayoutVars>
          <dgm:chPref val="3"/>
        </dgm:presLayoutVars>
      </dgm:prSet>
      <dgm:spPr/>
    </dgm:pt>
    <dgm:pt modelId="{2E3CBA9C-408C-42CA-BC53-3DFE7D72F526}" type="pres">
      <dgm:prSet presAssocID="{AFEDA066-2EF3-4A7C-989B-9CEB83C90902}" presName="rootConnector" presStyleLbl="node2" presStyleIdx="2" presStyleCnt="3"/>
      <dgm:spPr/>
    </dgm:pt>
    <dgm:pt modelId="{416DA394-DECB-4C97-899D-6C408C9D0B21}" type="pres">
      <dgm:prSet presAssocID="{AFEDA066-2EF3-4A7C-989B-9CEB83C90902}" presName="hierChild4" presStyleCnt="0"/>
      <dgm:spPr/>
    </dgm:pt>
    <dgm:pt modelId="{D8516DE4-6374-4706-B9C4-FE8CB7B9C1CF}" type="pres">
      <dgm:prSet presAssocID="{AFEDA066-2EF3-4A7C-989B-9CEB83C90902}" presName="hierChild5" presStyleCnt="0"/>
      <dgm:spPr/>
    </dgm:pt>
    <dgm:pt modelId="{CAFEBE4F-DEAC-4C28-AEC6-377443250CE4}" type="pres">
      <dgm:prSet presAssocID="{CBC3028A-48C0-4DDA-8DA6-5582BDEA9F6D}" presName="hierChild3" presStyleCnt="0"/>
      <dgm:spPr/>
    </dgm:pt>
  </dgm:ptLst>
  <dgm:cxnLst>
    <dgm:cxn modelId="{6C565301-F20D-4476-9025-3F3CF76B57D1}" srcId="{CBC3028A-48C0-4DDA-8DA6-5582BDEA9F6D}" destId="{570E4E70-3C10-42E2-859B-B2150747EE94}" srcOrd="0" destOrd="0" parTransId="{E18ADBBF-5B3F-4F94-AC82-36E559D00526}" sibTransId="{2FCBD3C7-14C8-4B9C-8E22-5D293D433A4E}"/>
    <dgm:cxn modelId="{79796507-D442-4E67-A1D7-928506C6A412}" type="presOf" srcId="{E18ADBBF-5B3F-4F94-AC82-36E559D00526}" destId="{50522BBE-6751-4E4F-9EAF-870D8E7F4D91}" srcOrd="0" destOrd="0" presId="urn:microsoft.com/office/officeart/2005/8/layout/orgChart1"/>
    <dgm:cxn modelId="{6E915E08-B557-4DDD-85CD-337AD477CA8C}" type="presOf" srcId="{CBC3028A-48C0-4DDA-8DA6-5582BDEA9F6D}" destId="{C293EC9D-1794-47D5-9F2E-1B675F4A073B}" srcOrd="0" destOrd="0" presId="urn:microsoft.com/office/officeart/2005/8/layout/orgChart1"/>
    <dgm:cxn modelId="{F720341C-DC81-4E74-941C-1BAC93E3CE18}" srcId="{CBC3028A-48C0-4DDA-8DA6-5582BDEA9F6D}" destId="{445084C3-2146-4CA7-B5AF-64C529984ADB}" srcOrd="1" destOrd="0" parTransId="{3B8FF374-1002-4917-A80E-6A33499706FE}" sibTransId="{54165728-F8F7-4878-A7AB-EC98630A6846}"/>
    <dgm:cxn modelId="{FF43B638-0986-4BA8-8C2B-AAA28D9B13FD}" type="presOf" srcId="{6C4146CD-ACE1-40E3-961F-193FB996D7EA}" destId="{BB98AC4C-B3B4-4951-A46F-15667FE6D176}" srcOrd="0" destOrd="0" presId="urn:microsoft.com/office/officeart/2005/8/layout/orgChart1"/>
    <dgm:cxn modelId="{42BD2E43-AB92-46BB-AC97-87EE742C7C17}" type="presOf" srcId="{AFEDA066-2EF3-4A7C-989B-9CEB83C90902}" destId="{2E3CBA9C-408C-42CA-BC53-3DFE7D72F526}" srcOrd="1" destOrd="0" presId="urn:microsoft.com/office/officeart/2005/8/layout/orgChart1"/>
    <dgm:cxn modelId="{3E20B469-2D9B-4491-8453-B264B2389A79}" type="presOf" srcId="{AFEDA066-2EF3-4A7C-989B-9CEB83C90902}" destId="{8898840A-BEFC-4609-A4E2-2CCA9B3D0F3C}" srcOrd="0" destOrd="0" presId="urn:microsoft.com/office/officeart/2005/8/layout/orgChart1"/>
    <dgm:cxn modelId="{1F86DB57-0CA1-41C5-9F0B-BD1A6178169F}" type="presOf" srcId="{445084C3-2146-4CA7-B5AF-64C529984ADB}" destId="{3C1257A1-4F81-4789-9EB4-16905B15871E}" srcOrd="1" destOrd="0" presId="urn:microsoft.com/office/officeart/2005/8/layout/orgChart1"/>
    <dgm:cxn modelId="{AFB3DA88-2673-4EFF-8DA5-C10A2B3F2973}" type="presOf" srcId="{CBC3028A-48C0-4DDA-8DA6-5582BDEA9F6D}" destId="{6E231D7F-FB76-4E39-A892-A82CE4742BF2}" srcOrd="1" destOrd="0" presId="urn:microsoft.com/office/officeart/2005/8/layout/orgChart1"/>
    <dgm:cxn modelId="{7BC5828A-4B9C-43DE-A07C-D0F0684A75B7}" type="presOf" srcId="{F100FB5C-94BA-4578-85E7-697A53226669}" destId="{E814C5AD-BAB0-48A0-8A76-AA1105CBF347}" srcOrd="0" destOrd="0" presId="urn:microsoft.com/office/officeart/2005/8/layout/orgChart1"/>
    <dgm:cxn modelId="{01579596-4FD5-49E3-9767-9B072F38F18B}" srcId="{F100FB5C-94BA-4578-85E7-697A53226669}" destId="{CBC3028A-48C0-4DDA-8DA6-5582BDEA9F6D}" srcOrd="0" destOrd="0" parTransId="{DE52D1B9-2B9D-4B36-A852-934F2555553D}" sibTransId="{591585E2-C8ED-49EF-96EF-6801BEB067CD}"/>
    <dgm:cxn modelId="{7CA25BA1-60EA-45D9-830E-400ACA416606}" type="presOf" srcId="{445084C3-2146-4CA7-B5AF-64C529984ADB}" destId="{45589D0A-0033-4B57-AA0E-8E5151009465}" srcOrd="0" destOrd="0" presId="urn:microsoft.com/office/officeart/2005/8/layout/orgChart1"/>
    <dgm:cxn modelId="{D31967A2-F0D2-44A4-AE51-0F53CA8B23E3}" type="presOf" srcId="{3B8FF374-1002-4917-A80E-6A33499706FE}" destId="{21D9C4E8-585D-4045-AB6C-3DDFEBDD0432}" srcOrd="0" destOrd="0" presId="urn:microsoft.com/office/officeart/2005/8/layout/orgChart1"/>
    <dgm:cxn modelId="{03CEF4AA-F187-47EC-B09E-0E5EB9EDF590}" srcId="{CBC3028A-48C0-4DDA-8DA6-5582BDEA9F6D}" destId="{AFEDA066-2EF3-4A7C-989B-9CEB83C90902}" srcOrd="2" destOrd="0" parTransId="{6C4146CD-ACE1-40E3-961F-193FB996D7EA}" sibTransId="{662BE7F1-6DFE-4BCC-A165-8308F1726523}"/>
    <dgm:cxn modelId="{498A2FD8-A409-44CB-AA67-AD5E7545EB9D}" type="presOf" srcId="{570E4E70-3C10-42E2-859B-B2150747EE94}" destId="{37FD161E-9411-45B7-8F46-6E98093A36B1}" srcOrd="0" destOrd="0" presId="urn:microsoft.com/office/officeart/2005/8/layout/orgChart1"/>
    <dgm:cxn modelId="{11068CE2-C606-4284-943F-B8CD829B4723}" type="presOf" srcId="{570E4E70-3C10-42E2-859B-B2150747EE94}" destId="{AEA61D0E-4DD5-4D6B-8842-C89D247320E0}" srcOrd="1" destOrd="0" presId="urn:microsoft.com/office/officeart/2005/8/layout/orgChart1"/>
    <dgm:cxn modelId="{07C0445D-4C13-4E0C-B38A-63AB9B65A9F5}" type="presParOf" srcId="{E814C5AD-BAB0-48A0-8A76-AA1105CBF347}" destId="{64BBC769-DE9E-484A-9021-7619FA4D4E70}" srcOrd="0" destOrd="0" presId="urn:microsoft.com/office/officeart/2005/8/layout/orgChart1"/>
    <dgm:cxn modelId="{B9D849FB-960E-455E-BAEE-1AD15BF39DF7}" type="presParOf" srcId="{64BBC769-DE9E-484A-9021-7619FA4D4E70}" destId="{615A0F63-87D3-4C6E-8E16-A43678024836}" srcOrd="0" destOrd="0" presId="urn:microsoft.com/office/officeart/2005/8/layout/orgChart1"/>
    <dgm:cxn modelId="{A18DEE7F-E5DC-4240-ADFF-2B86EA6F2E01}" type="presParOf" srcId="{615A0F63-87D3-4C6E-8E16-A43678024836}" destId="{C293EC9D-1794-47D5-9F2E-1B675F4A073B}" srcOrd="0" destOrd="0" presId="urn:microsoft.com/office/officeart/2005/8/layout/orgChart1"/>
    <dgm:cxn modelId="{45E53554-07D3-4C5D-A3DA-2EE46F0A0AFD}" type="presParOf" srcId="{615A0F63-87D3-4C6E-8E16-A43678024836}" destId="{6E231D7F-FB76-4E39-A892-A82CE4742BF2}" srcOrd="1" destOrd="0" presId="urn:microsoft.com/office/officeart/2005/8/layout/orgChart1"/>
    <dgm:cxn modelId="{2075B7F1-D0D3-44A0-91D2-1BD3EBEF31BA}" type="presParOf" srcId="{64BBC769-DE9E-484A-9021-7619FA4D4E70}" destId="{504C4021-C207-4AA0-9E22-289BBB8B011A}" srcOrd="1" destOrd="0" presId="urn:microsoft.com/office/officeart/2005/8/layout/orgChart1"/>
    <dgm:cxn modelId="{62969F07-61EE-4AC2-BA5E-ACB52FFE3A6A}" type="presParOf" srcId="{504C4021-C207-4AA0-9E22-289BBB8B011A}" destId="{50522BBE-6751-4E4F-9EAF-870D8E7F4D91}" srcOrd="0" destOrd="0" presId="urn:microsoft.com/office/officeart/2005/8/layout/orgChart1"/>
    <dgm:cxn modelId="{AC6F5054-005C-4C8F-9237-9C0E21123D5C}" type="presParOf" srcId="{504C4021-C207-4AA0-9E22-289BBB8B011A}" destId="{3E3B2BA4-9A2C-4BB1-9B70-81AB32BC064A}" srcOrd="1" destOrd="0" presId="urn:microsoft.com/office/officeart/2005/8/layout/orgChart1"/>
    <dgm:cxn modelId="{53EE44AD-01B8-4EB7-B021-B650DEE0FEE6}" type="presParOf" srcId="{3E3B2BA4-9A2C-4BB1-9B70-81AB32BC064A}" destId="{3D00FFB0-2573-4EB3-B216-9AA6264DD38E}" srcOrd="0" destOrd="0" presId="urn:microsoft.com/office/officeart/2005/8/layout/orgChart1"/>
    <dgm:cxn modelId="{5C7B010E-1946-499B-9801-70495FB27638}" type="presParOf" srcId="{3D00FFB0-2573-4EB3-B216-9AA6264DD38E}" destId="{37FD161E-9411-45B7-8F46-6E98093A36B1}" srcOrd="0" destOrd="0" presId="urn:microsoft.com/office/officeart/2005/8/layout/orgChart1"/>
    <dgm:cxn modelId="{6A2A5744-3C78-4346-AA08-F5152D8A944C}" type="presParOf" srcId="{3D00FFB0-2573-4EB3-B216-9AA6264DD38E}" destId="{AEA61D0E-4DD5-4D6B-8842-C89D247320E0}" srcOrd="1" destOrd="0" presId="urn:microsoft.com/office/officeart/2005/8/layout/orgChart1"/>
    <dgm:cxn modelId="{4FFE6CCE-1299-4933-AC05-9D99DD0B810E}" type="presParOf" srcId="{3E3B2BA4-9A2C-4BB1-9B70-81AB32BC064A}" destId="{DE56ACFB-C859-454C-A676-E30063779CF2}" srcOrd="1" destOrd="0" presId="urn:microsoft.com/office/officeart/2005/8/layout/orgChart1"/>
    <dgm:cxn modelId="{0E5A72DA-8C54-4184-8707-1F01EC131ECB}" type="presParOf" srcId="{3E3B2BA4-9A2C-4BB1-9B70-81AB32BC064A}" destId="{AFC943E2-DD2C-4D6F-BA45-347381BEB6B1}" srcOrd="2" destOrd="0" presId="urn:microsoft.com/office/officeart/2005/8/layout/orgChart1"/>
    <dgm:cxn modelId="{54B93DF5-2018-4C0F-B42F-8544D17F54D2}" type="presParOf" srcId="{504C4021-C207-4AA0-9E22-289BBB8B011A}" destId="{21D9C4E8-585D-4045-AB6C-3DDFEBDD0432}" srcOrd="2" destOrd="0" presId="urn:microsoft.com/office/officeart/2005/8/layout/orgChart1"/>
    <dgm:cxn modelId="{934B0D43-B100-4CF4-A84D-2E6234BFF406}" type="presParOf" srcId="{504C4021-C207-4AA0-9E22-289BBB8B011A}" destId="{E3873041-5560-4763-9838-C07A7BAA2110}" srcOrd="3" destOrd="0" presId="urn:microsoft.com/office/officeart/2005/8/layout/orgChart1"/>
    <dgm:cxn modelId="{D7434954-5B7E-4E3F-A665-E14D9D2DA09E}" type="presParOf" srcId="{E3873041-5560-4763-9838-C07A7BAA2110}" destId="{894AA552-B885-4AE5-A5A5-FD253B47E2DE}" srcOrd="0" destOrd="0" presId="urn:microsoft.com/office/officeart/2005/8/layout/orgChart1"/>
    <dgm:cxn modelId="{BF2ED248-DCE4-4EE7-8447-4525588C95FD}" type="presParOf" srcId="{894AA552-B885-4AE5-A5A5-FD253B47E2DE}" destId="{45589D0A-0033-4B57-AA0E-8E5151009465}" srcOrd="0" destOrd="0" presId="urn:microsoft.com/office/officeart/2005/8/layout/orgChart1"/>
    <dgm:cxn modelId="{876DDC3C-A03F-4BE4-8E54-230D68FF3376}" type="presParOf" srcId="{894AA552-B885-4AE5-A5A5-FD253B47E2DE}" destId="{3C1257A1-4F81-4789-9EB4-16905B15871E}" srcOrd="1" destOrd="0" presId="urn:microsoft.com/office/officeart/2005/8/layout/orgChart1"/>
    <dgm:cxn modelId="{6BDF3458-3985-407E-9551-AFB1E75B4184}" type="presParOf" srcId="{E3873041-5560-4763-9838-C07A7BAA2110}" destId="{6AA06BBE-3264-4439-9FA2-0D4B952F79D3}" srcOrd="1" destOrd="0" presId="urn:microsoft.com/office/officeart/2005/8/layout/orgChart1"/>
    <dgm:cxn modelId="{726C8019-EB31-44E0-8E11-F7D2FB038040}" type="presParOf" srcId="{E3873041-5560-4763-9838-C07A7BAA2110}" destId="{E9C7840A-3E3D-4EBB-9120-66D7CCD3EBE1}" srcOrd="2" destOrd="0" presId="urn:microsoft.com/office/officeart/2005/8/layout/orgChart1"/>
    <dgm:cxn modelId="{30477326-0FE4-4A36-A557-FB80B57C98F4}" type="presParOf" srcId="{504C4021-C207-4AA0-9E22-289BBB8B011A}" destId="{BB98AC4C-B3B4-4951-A46F-15667FE6D176}" srcOrd="4" destOrd="0" presId="urn:microsoft.com/office/officeart/2005/8/layout/orgChart1"/>
    <dgm:cxn modelId="{19D6EC1F-AE5D-4693-8CD7-5472A3CF2EF9}" type="presParOf" srcId="{504C4021-C207-4AA0-9E22-289BBB8B011A}" destId="{56ABFCEC-4159-42A9-9231-73072F2B47E9}" srcOrd="5" destOrd="0" presId="urn:microsoft.com/office/officeart/2005/8/layout/orgChart1"/>
    <dgm:cxn modelId="{ABF22C28-FD16-4493-9DA1-078E80524401}" type="presParOf" srcId="{56ABFCEC-4159-42A9-9231-73072F2B47E9}" destId="{A9410FC4-04D9-4F2A-8F18-6BBB8CEB8F95}" srcOrd="0" destOrd="0" presId="urn:microsoft.com/office/officeart/2005/8/layout/orgChart1"/>
    <dgm:cxn modelId="{5F580C83-D51F-4CA0-BDD3-771CB07D4E21}" type="presParOf" srcId="{A9410FC4-04D9-4F2A-8F18-6BBB8CEB8F95}" destId="{8898840A-BEFC-4609-A4E2-2CCA9B3D0F3C}" srcOrd="0" destOrd="0" presId="urn:microsoft.com/office/officeart/2005/8/layout/orgChart1"/>
    <dgm:cxn modelId="{92EFD3D5-C761-40E7-8CDF-534939C806AC}" type="presParOf" srcId="{A9410FC4-04D9-4F2A-8F18-6BBB8CEB8F95}" destId="{2E3CBA9C-408C-42CA-BC53-3DFE7D72F526}" srcOrd="1" destOrd="0" presId="urn:microsoft.com/office/officeart/2005/8/layout/orgChart1"/>
    <dgm:cxn modelId="{2CAC5CE5-D906-44C2-A299-12E37DA2617B}" type="presParOf" srcId="{56ABFCEC-4159-42A9-9231-73072F2B47E9}" destId="{416DA394-DECB-4C97-899D-6C408C9D0B21}" srcOrd="1" destOrd="0" presId="urn:microsoft.com/office/officeart/2005/8/layout/orgChart1"/>
    <dgm:cxn modelId="{33D58352-F86C-4737-80C5-79AEAAB490C7}" type="presParOf" srcId="{56ABFCEC-4159-42A9-9231-73072F2B47E9}" destId="{D8516DE4-6374-4706-B9C4-FE8CB7B9C1CF}" srcOrd="2" destOrd="0" presId="urn:microsoft.com/office/officeart/2005/8/layout/orgChart1"/>
    <dgm:cxn modelId="{81B28C49-EBD4-4E8D-84D0-0B19447F4C9C}" type="presParOf" srcId="{64BBC769-DE9E-484A-9021-7619FA4D4E70}" destId="{CAFEBE4F-DEAC-4C28-AEC6-377443250CE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D7033A7-4B8D-422A-878F-91AE5AFBE3C5}" type="doc">
      <dgm:prSet loTypeId="urn:microsoft.com/office/officeart/2005/8/layout/hierarchy2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121EC3-B458-409A-ACA0-FB58BBDC3F9F}">
      <dgm:prSet phldrT="[Text]" custT="1"/>
      <dgm:spPr>
        <a:solidFill>
          <a:srgbClr val="FFFF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>
              <a:solidFill>
                <a:srgbClr val="FF0000"/>
              </a:solidFill>
            </a:rPr>
            <a:t>SISTEM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>
              <a:solidFill>
                <a:srgbClr val="FF0000"/>
              </a:solidFill>
            </a:rPr>
            <a:t>JAVNOG  TRANSPORTA PUTNIKA </a:t>
          </a:r>
          <a:endParaRPr lang="en-US" sz="1100" b="1" dirty="0">
            <a:solidFill>
              <a:srgbClr val="FF0000"/>
            </a:solidFill>
          </a:endParaRPr>
        </a:p>
      </dgm:t>
    </dgm:pt>
    <dgm:pt modelId="{630CF5CF-AAC6-4204-9127-DDA2FA8A0AE2}" type="parTrans" cxnId="{5D355685-417D-4845-B1DD-7E7B4AD54542}">
      <dgm:prSet/>
      <dgm:spPr/>
      <dgm:t>
        <a:bodyPr/>
        <a:lstStyle/>
        <a:p>
          <a:endParaRPr lang="en-US" sz="1100"/>
        </a:p>
      </dgm:t>
    </dgm:pt>
    <dgm:pt modelId="{F43F6408-4481-4072-AE19-F3F37DFFAF24}" type="sibTrans" cxnId="{5D355685-417D-4845-B1DD-7E7B4AD54542}">
      <dgm:prSet/>
      <dgm:spPr/>
      <dgm:t>
        <a:bodyPr/>
        <a:lstStyle/>
        <a:p>
          <a:endParaRPr lang="en-US" sz="1100"/>
        </a:p>
      </dgm:t>
    </dgm:pt>
    <dgm:pt modelId="{C26593AE-763A-4BA7-B399-1739D42DE036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/>
            <a:t>PODSISTEM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/>
            <a:t> JAVNOG MASOVNOG TRANSPORTA PUTNIKA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>
              <a:solidFill>
                <a:srgbClr val="FF0000"/>
              </a:solidFill>
            </a:rPr>
            <a:t>(JMTP)</a:t>
          </a:r>
          <a:endParaRPr lang="en-US" sz="1100" b="1" dirty="0">
            <a:solidFill>
              <a:srgbClr val="FF0000"/>
            </a:solidFill>
          </a:endParaRPr>
        </a:p>
      </dgm:t>
    </dgm:pt>
    <dgm:pt modelId="{1C56A538-AEB1-435E-B765-7E877A0205C5}" type="parTrans" cxnId="{20B51585-ECBB-4D43-AFA3-A247566C1BFF}">
      <dgm:prSet custT="1"/>
      <dgm:spPr/>
      <dgm:t>
        <a:bodyPr/>
        <a:lstStyle/>
        <a:p>
          <a:endParaRPr lang="en-US" sz="1100"/>
        </a:p>
      </dgm:t>
    </dgm:pt>
    <dgm:pt modelId="{BBCCBE4B-9F76-4473-B426-288714936D39}" type="sibTrans" cxnId="{20B51585-ECBB-4D43-AFA3-A247566C1BFF}">
      <dgm:prSet/>
      <dgm:spPr/>
      <dgm:t>
        <a:bodyPr/>
        <a:lstStyle/>
        <a:p>
          <a:endParaRPr lang="en-US" sz="1100"/>
        </a:p>
      </dgm:t>
    </dgm:pt>
    <dgm:pt modelId="{335637FA-DC64-4FE5-94FE-FCB258D352FB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180975" indent="0" algn="just"/>
          <a:r>
            <a:rPr lang="sr-Latn-RS" sz="1100" b="1" dirty="0">
              <a:solidFill>
                <a:schemeClr val="tx1"/>
              </a:solidFill>
            </a:rPr>
            <a:t>- AUTOBUSKI PODSISTEM (Bus subsystem)</a:t>
          </a:r>
        </a:p>
        <a:p>
          <a:pPr marL="180975" indent="0" algn="just"/>
          <a:r>
            <a:rPr lang="sr-Latn-RS" sz="1100" b="1" dirty="0">
              <a:solidFill>
                <a:schemeClr val="tx1"/>
              </a:solidFill>
            </a:rPr>
            <a:t>- TROLEJBUSKI PODSISTEM  (Trolley subsystem)</a:t>
          </a:r>
        </a:p>
        <a:p>
          <a:pPr marL="180975" indent="0" algn="just"/>
          <a:r>
            <a:rPr lang="sr-Latn-RS" sz="1100" b="1" dirty="0">
              <a:solidFill>
                <a:schemeClr val="tx1"/>
              </a:solidFill>
            </a:rPr>
            <a:t>- TRAMVAJSKI PODSISTEM (Tram Subsystem)</a:t>
          </a:r>
        </a:p>
        <a:p>
          <a:pPr marL="180975" indent="0" algn="just"/>
          <a:r>
            <a:rPr lang="sr-Latn-RS" sz="1100" b="1" dirty="0">
              <a:solidFill>
                <a:schemeClr val="tx1"/>
              </a:solidFill>
            </a:rPr>
            <a:t>- LRT (Light Rail Transport Subsystem)</a:t>
          </a:r>
        </a:p>
        <a:p>
          <a:pPr marL="180975" indent="0" algn="just"/>
          <a:r>
            <a:rPr lang="sr-Latn-RS" sz="1100" b="1" dirty="0">
              <a:solidFill>
                <a:schemeClr val="tx1"/>
              </a:solidFill>
            </a:rPr>
            <a:t>- METRO (Metro Subsystem)</a:t>
          </a:r>
        </a:p>
        <a:p>
          <a:pPr marL="180975" indent="0" algn="just"/>
          <a:r>
            <a:rPr lang="sr-Latn-RS" sz="1100" b="1" dirty="0">
              <a:solidFill>
                <a:schemeClr val="tx1"/>
              </a:solidFill>
            </a:rPr>
            <a:t>- PRIGRADSKA ŽELEZNICA (Suburban Rail Subsystem)</a:t>
          </a:r>
        </a:p>
      </dgm:t>
    </dgm:pt>
    <dgm:pt modelId="{9F561018-5BCA-4BCB-96E1-43C139F9E28E}" type="parTrans" cxnId="{93632232-9798-4577-B6A2-0CD56B949039}">
      <dgm:prSet custT="1"/>
      <dgm:spPr/>
      <dgm:t>
        <a:bodyPr/>
        <a:lstStyle/>
        <a:p>
          <a:endParaRPr lang="en-US" sz="1100"/>
        </a:p>
      </dgm:t>
    </dgm:pt>
    <dgm:pt modelId="{96DF53F7-08EF-4B4B-8719-56FA27A5D50E}" type="sibTrans" cxnId="{93632232-9798-4577-B6A2-0CD56B949039}">
      <dgm:prSet/>
      <dgm:spPr/>
      <dgm:t>
        <a:bodyPr/>
        <a:lstStyle/>
        <a:p>
          <a:endParaRPr lang="en-US" sz="1100"/>
        </a:p>
      </dgm:t>
    </dgm:pt>
    <dgm:pt modelId="{71E61FA8-2E0A-4D77-8CB4-388DB48673E6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/>
            <a:t>PODSISTEM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/>
            <a:t>FLEKSIBILNOG TRANSPORTA PUTNIKA (PARATRANZIT)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>
              <a:solidFill>
                <a:srgbClr val="FF0000"/>
              </a:solidFill>
            </a:rPr>
            <a:t>(FTP)</a:t>
          </a:r>
          <a:endParaRPr lang="en-US" sz="1100" b="1" dirty="0">
            <a:solidFill>
              <a:srgbClr val="FF0000"/>
            </a:solidFill>
          </a:endParaRPr>
        </a:p>
      </dgm:t>
    </dgm:pt>
    <dgm:pt modelId="{057DE5E5-377D-4AC2-AD84-798C5810E383}" type="parTrans" cxnId="{D4EC02BB-27F6-4FF0-86CA-5AF1B4B962C9}">
      <dgm:prSet custT="1"/>
      <dgm:spPr/>
      <dgm:t>
        <a:bodyPr/>
        <a:lstStyle/>
        <a:p>
          <a:endParaRPr lang="en-US" sz="1100"/>
        </a:p>
      </dgm:t>
    </dgm:pt>
    <dgm:pt modelId="{92E9E2B0-5280-4EB5-902A-4F1480895BE9}" type="sibTrans" cxnId="{D4EC02BB-27F6-4FF0-86CA-5AF1B4B962C9}">
      <dgm:prSet/>
      <dgm:spPr/>
      <dgm:t>
        <a:bodyPr/>
        <a:lstStyle/>
        <a:p>
          <a:endParaRPr lang="en-US" sz="1100"/>
        </a:p>
      </dgm:t>
    </dgm:pt>
    <dgm:pt modelId="{D5FBE9E8-6E50-420E-8ABF-A6576B97AC6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/>
            <a:t>PODSISTEM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/>
            <a:t>SPECIJALNOG  TRANSPORTA PUTNIKA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100" b="1" dirty="0">
              <a:solidFill>
                <a:srgbClr val="FF0000"/>
              </a:solidFill>
            </a:rPr>
            <a:t>(STP)</a:t>
          </a:r>
          <a:endParaRPr lang="en-US" sz="1100" b="1" dirty="0">
            <a:solidFill>
              <a:srgbClr val="FF0000"/>
            </a:solidFill>
          </a:endParaRPr>
        </a:p>
      </dgm:t>
    </dgm:pt>
    <dgm:pt modelId="{D15A4B4D-3BCB-40A4-9AFE-8999C2A7CE95}" type="parTrans" cxnId="{350BB73C-A64B-4985-8889-928D4B75663C}">
      <dgm:prSet custT="1"/>
      <dgm:spPr/>
      <dgm:t>
        <a:bodyPr/>
        <a:lstStyle/>
        <a:p>
          <a:endParaRPr lang="en-US" sz="1100"/>
        </a:p>
      </dgm:t>
    </dgm:pt>
    <dgm:pt modelId="{F72CE173-E303-4D3F-B285-8746544190B2}" type="sibTrans" cxnId="{350BB73C-A64B-4985-8889-928D4B75663C}">
      <dgm:prSet/>
      <dgm:spPr/>
      <dgm:t>
        <a:bodyPr/>
        <a:lstStyle/>
        <a:p>
          <a:endParaRPr lang="en-US" sz="1100"/>
        </a:p>
      </dgm:t>
    </dgm:pt>
    <dgm:pt modelId="{05259392-A0CE-4037-B683-41FE289A97E1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180975" indent="0" algn="just" defTabSz="488950"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sr-Latn-RS" sz="1100" b="1" i="0" dirty="0">
              <a:solidFill>
                <a:schemeClr val="tx1"/>
              </a:solidFill>
              <a:latin typeface="+mn-lt"/>
            </a:rPr>
            <a:t>- </a:t>
          </a:r>
          <a:r>
            <a:rPr lang="sr-Latn-CS" sz="1100" b="1" i="0" dirty="0">
              <a:solidFill>
                <a:schemeClr val="tx1"/>
              </a:solidFill>
              <a:latin typeface="+mn-lt"/>
            </a:rPr>
            <a:t>ZAJEDNIČKI PRIVATNI AUTOMOBIL (Car Pool)</a:t>
          </a:r>
        </a:p>
        <a:p>
          <a:pPr marL="180975" marR="0" indent="0" algn="just" defTabSz="914400" eaLnBrk="1" fontAlgn="auto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ZAJEDNIČKI AUTOMOBIL (Car Sharing)</a:t>
          </a:r>
        </a:p>
        <a:p>
          <a:pPr marL="180975" indent="0" algn="just" defTabSz="488950"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JAVNI BICIKL (Public Bike )</a:t>
          </a:r>
        </a:p>
        <a:p>
          <a:pPr marL="180975" indent="0" algn="just" defTabSz="488950"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TAKSI (Taxi)</a:t>
          </a:r>
        </a:p>
        <a:p>
          <a:pPr marL="180975" indent="0" algn="just" defTabSz="488950"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GRUPNI LINIJSKI TAKSI (Jitneys)</a:t>
          </a:r>
        </a:p>
        <a:p>
          <a:pPr marL="180975" indent="0" algn="just" defTabSz="488950">
            <a:lnSpc>
              <a:spcPct val="90000"/>
            </a:lnSpc>
            <a:spcBef>
              <a:spcPts val="600"/>
            </a:spcBef>
            <a:spcAft>
              <a:spcPts val="600"/>
            </a:spcAft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TRANSPORT NA ZAHTEV (Demand Responsive Transport)</a:t>
          </a:r>
          <a:endParaRPr lang="en-US" sz="1100" b="1" i="0" dirty="0">
            <a:solidFill>
              <a:schemeClr val="tx1"/>
            </a:solidFill>
            <a:latin typeface="+mn-lt"/>
          </a:endParaRPr>
        </a:p>
      </dgm:t>
    </dgm:pt>
    <dgm:pt modelId="{4A4D7F70-3B80-4968-A12F-8D679E77714D}" type="parTrans" cxnId="{7B1AB238-A024-4FF9-83F5-691E40B52C09}">
      <dgm:prSet custT="1"/>
      <dgm:spPr/>
      <dgm:t>
        <a:bodyPr/>
        <a:lstStyle/>
        <a:p>
          <a:endParaRPr lang="en-US" sz="1100"/>
        </a:p>
      </dgm:t>
    </dgm:pt>
    <dgm:pt modelId="{33C70E54-6A8D-4B6F-8A71-0381978376CA}" type="sibTrans" cxnId="{7B1AB238-A024-4FF9-83F5-691E40B52C09}">
      <dgm:prSet/>
      <dgm:spPr/>
      <dgm:t>
        <a:bodyPr/>
        <a:lstStyle/>
        <a:p>
          <a:endParaRPr lang="en-US" sz="1100"/>
        </a:p>
      </dgm:t>
    </dgm:pt>
    <dgm:pt modelId="{4CBEDE9B-20B6-44CD-908E-DCE3ED584355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180975" indent="0" algn="just" defTabSz="488950">
            <a:lnSpc>
              <a:spcPct val="90000"/>
            </a:lnSpc>
            <a:spcBef>
              <a:spcPts val="200"/>
            </a:spcBef>
            <a:spcAft>
              <a:spcPts val="200"/>
            </a:spcAft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ŽIČARE (Cable Car)</a:t>
          </a:r>
        </a:p>
        <a:p>
          <a:pPr marL="180975" marR="0" indent="0" algn="just" defTabSz="914400" eaLnBrk="1" fontAlgn="auto" latinLnBrk="0" hangingPunct="1">
            <a:lnSpc>
              <a:spcPct val="100000"/>
            </a:lnSpc>
            <a:spcBef>
              <a:spcPts val="200"/>
            </a:spcBef>
            <a:spcAft>
              <a:spcPts val="200"/>
            </a:spcAft>
            <a:buClrTx/>
            <a:buSzTx/>
            <a:buFontTx/>
            <a:buNone/>
            <a:tabLst/>
            <a:defRPr/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</a:t>
          </a:r>
          <a:r>
            <a:rPr lang="sr-Latn-RS" sz="1100" b="1" i="0" dirty="0">
              <a:solidFill>
                <a:schemeClr val="tx1"/>
              </a:solidFill>
              <a:latin typeface="+mn-lt"/>
            </a:rPr>
            <a:t>USPINJAČE</a:t>
          </a:r>
          <a:r>
            <a:rPr lang="sr-Latn-CS" sz="1100" b="1" i="0" dirty="0">
              <a:solidFill>
                <a:schemeClr val="tx1"/>
              </a:solidFill>
              <a:latin typeface="+mn-lt"/>
            </a:rPr>
            <a:t> (</a:t>
          </a:r>
          <a:r>
            <a:rPr lang="en-US" sz="1100" b="1" i="0" dirty="0" err="1">
              <a:solidFill>
                <a:schemeClr val="tx1"/>
              </a:solidFill>
              <a:latin typeface="+mn-lt"/>
            </a:rPr>
            <a:t>Funicul</a:t>
          </a:r>
          <a:r>
            <a:rPr lang="sr-Latn-RS" sz="1100" b="1" i="0" dirty="0">
              <a:solidFill>
                <a:schemeClr val="tx1"/>
              </a:solidFill>
              <a:latin typeface="+mn-lt"/>
            </a:rPr>
            <a:t>a</a:t>
          </a:r>
          <a:r>
            <a:rPr lang="en-US" sz="1100" b="1" i="0" dirty="0">
              <a:solidFill>
                <a:schemeClr val="tx1"/>
              </a:solidFill>
              <a:latin typeface="+mn-lt"/>
            </a:rPr>
            <a:t>r</a:t>
          </a:r>
          <a:r>
            <a:rPr lang="sr-Latn-RS" sz="1100" b="1" i="0" dirty="0">
              <a:solidFill>
                <a:schemeClr val="tx1"/>
              </a:solidFill>
              <a:latin typeface="+mn-lt"/>
            </a:rPr>
            <a:t>)</a:t>
          </a:r>
        </a:p>
        <a:p>
          <a:pPr marL="180975" marR="0" indent="0" algn="just" defTabSz="914400" eaLnBrk="1" fontAlgn="auto" latinLnBrk="0" hangingPunct="1">
            <a:lnSpc>
              <a:spcPct val="100000"/>
            </a:lnSpc>
            <a:spcBef>
              <a:spcPts val="200"/>
            </a:spcBef>
            <a:spcAft>
              <a:spcPts val="200"/>
            </a:spcAft>
            <a:buClrTx/>
            <a:buSzTx/>
            <a:buFontTx/>
            <a:buNone/>
            <a:tabLst/>
            <a:defRPr/>
          </a:pPr>
          <a:r>
            <a:rPr lang="sr-Latn-RS" sz="1100" b="1" i="0" dirty="0">
              <a:solidFill>
                <a:schemeClr val="tx1"/>
              </a:solidFill>
              <a:latin typeface="+mn-lt"/>
            </a:rPr>
            <a:t>- </a:t>
          </a:r>
          <a:r>
            <a:rPr lang="sr-Latn-CS" sz="1100" b="1" i="0" dirty="0">
              <a:solidFill>
                <a:schemeClr val="tx1"/>
              </a:solidFill>
              <a:latin typeface="+mn-lt"/>
            </a:rPr>
            <a:t>AUTONOMNA VOZILA (Autonomous vehicle)</a:t>
          </a:r>
          <a:endParaRPr lang="en-US" sz="1100" b="1" dirty="0"/>
        </a:p>
        <a:p>
          <a:pPr marL="180975" marR="0" indent="0" algn="just" defTabSz="914400" eaLnBrk="1" fontAlgn="auto" latinLnBrk="0" hangingPunct="1">
            <a:lnSpc>
              <a:spcPct val="100000"/>
            </a:lnSpc>
            <a:spcBef>
              <a:spcPts val="200"/>
            </a:spcBef>
            <a:spcAft>
              <a:spcPts val="200"/>
            </a:spcAft>
            <a:buClrTx/>
            <a:buSzTx/>
            <a:buFontTx/>
            <a:buNone/>
            <a:tabLst/>
            <a:defRPr/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POKRETNE STEPENICE (E</a:t>
          </a:r>
          <a:r>
            <a:rPr lang="en-US" sz="1100" b="1" i="0" dirty="0" err="1">
              <a:solidFill>
                <a:schemeClr val="tx1"/>
              </a:solidFill>
              <a:latin typeface="+mn-lt"/>
            </a:rPr>
            <a:t>scalators</a:t>
          </a:r>
          <a:r>
            <a:rPr lang="sr-Latn-CS" sz="1100" b="1" i="0" dirty="0">
              <a:solidFill>
                <a:schemeClr val="tx1"/>
              </a:solidFill>
              <a:latin typeface="+mn-lt"/>
            </a:rPr>
            <a:t>)</a:t>
          </a:r>
        </a:p>
        <a:p>
          <a:pPr marL="180975" indent="0" algn="just" defTabSz="488950">
            <a:lnSpc>
              <a:spcPct val="90000"/>
            </a:lnSpc>
            <a:spcBef>
              <a:spcPts val="200"/>
            </a:spcBef>
            <a:spcAft>
              <a:spcPts val="200"/>
            </a:spcAft>
          </a:pPr>
          <a:r>
            <a:rPr lang="sr-Latn-CS" sz="1100" b="1" i="0" dirty="0">
              <a:solidFill>
                <a:schemeClr val="tx1"/>
              </a:solidFill>
              <a:latin typeface="+mn-lt"/>
            </a:rPr>
            <a:t>- LIFTOVI (Lifts)</a:t>
          </a:r>
        </a:p>
      </dgm:t>
    </dgm:pt>
    <dgm:pt modelId="{D5E7982A-101D-4627-A371-612C49234087}" type="parTrans" cxnId="{0E9BF91E-251F-4BB0-B55B-71FA00688211}">
      <dgm:prSet custT="1"/>
      <dgm:spPr/>
      <dgm:t>
        <a:bodyPr/>
        <a:lstStyle/>
        <a:p>
          <a:endParaRPr lang="en-US" sz="1100"/>
        </a:p>
      </dgm:t>
    </dgm:pt>
    <dgm:pt modelId="{C836B779-4D47-4019-AA9B-4691DE3E321A}" type="sibTrans" cxnId="{0E9BF91E-251F-4BB0-B55B-71FA00688211}">
      <dgm:prSet/>
      <dgm:spPr/>
      <dgm:t>
        <a:bodyPr/>
        <a:lstStyle/>
        <a:p>
          <a:endParaRPr lang="en-US" sz="1100"/>
        </a:p>
      </dgm:t>
    </dgm:pt>
    <dgm:pt modelId="{CB8B6525-DD74-492B-B2F0-8CA69E6DDF5E}" type="pres">
      <dgm:prSet presAssocID="{2D7033A7-4B8D-422A-878F-91AE5AFBE3C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91FC86A-9BE4-4DF8-A4FE-D7DD341C2847}" type="pres">
      <dgm:prSet presAssocID="{84121EC3-B458-409A-ACA0-FB58BBDC3F9F}" presName="root1" presStyleCnt="0"/>
      <dgm:spPr/>
    </dgm:pt>
    <dgm:pt modelId="{3574973E-1D23-4CBA-BE63-5A822FF84D54}" type="pres">
      <dgm:prSet presAssocID="{84121EC3-B458-409A-ACA0-FB58BBDC3F9F}" presName="LevelOneTextNode" presStyleLbl="node0" presStyleIdx="0" presStyleCnt="1" custScaleX="141101" custScaleY="153599" custLinFactNeighborX="-6573" custLinFactNeighborY="-17183">
        <dgm:presLayoutVars>
          <dgm:chPref val="3"/>
        </dgm:presLayoutVars>
      </dgm:prSet>
      <dgm:spPr/>
    </dgm:pt>
    <dgm:pt modelId="{DE453F22-745C-416B-9EE6-C53FDCF09CE2}" type="pres">
      <dgm:prSet presAssocID="{84121EC3-B458-409A-ACA0-FB58BBDC3F9F}" presName="level2hierChild" presStyleCnt="0"/>
      <dgm:spPr/>
    </dgm:pt>
    <dgm:pt modelId="{9066B055-398A-4014-9226-1D549777B84B}" type="pres">
      <dgm:prSet presAssocID="{1C56A538-AEB1-435E-B765-7E877A0205C5}" presName="conn2-1" presStyleLbl="parChTrans1D2" presStyleIdx="0" presStyleCnt="3"/>
      <dgm:spPr/>
    </dgm:pt>
    <dgm:pt modelId="{B7CC4F59-F925-4361-B2E6-C58CEBD96B8A}" type="pres">
      <dgm:prSet presAssocID="{1C56A538-AEB1-435E-B765-7E877A0205C5}" presName="connTx" presStyleLbl="parChTrans1D2" presStyleIdx="0" presStyleCnt="3"/>
      <dgm:spPr/>
    </dgm:pt>
    <dgm:pt modelId="{42463E23-B2CC-4B78-A88F-B7E4D6018E6E}" type="pres">
      <dgm:prSet presAssocID="{C26593AE-763A-4BA7-B399-1739D42DE036}" presName="root2" presStyleCnt="0"/>
      <dgm:spPr/>
    </dgm:pt>
    <dgm:pt modelId="{70927BE6-8782-4060-B414-075E9A21AD6C}" type="pres">
      <dgm:prSet presAssocID="{C26593AE-763A-4BA7-B399-1739D42DE036}" presName="LevelTwoTextNode" presStyleLbl="node2" presStyleIdx="0" presStyleCnt="3" custScaleX="147190" custScaleY="149192" custLinFactNeighborY="-36990">
        <dgm:presLayoutVars>
          <dgm:chPref val="3"/>
        </dgm:presLayoutVars>
      </dgm:prSet>
      <dgm:spPr/>
    </dgm:pt>
    <dgm:pt modelId="{8E0688E0-9C92-4554-86CD-AB358415B992}" type="pres">
      <dgm:prSet presAssocID="{C26593AE-763A-4BA7-B399-1739D42DE036}" presName="level3hierChild" presStyleCnt="0"/>
      <dgm:spPr/>
    </dgm:pt>
    <dgm:pt modelId="{28B1F584-0699-4591-9666-830B63A1E3C9}" type="pres">
      <dgm:prSet presAssocID="{9F561018-5BCA-4BCB-96E1-43C139F9E28E}" presName="conn2-1" presStyleLbl="parChTrans1D3" presStyleIdx="0" presStyleCnt="3"/>
      <dgm:spPr/>
    </dgm:pt>
    <dgm:pt modelId="{79887DF4-7567-43AE-82CD-2846302F7EDC}" type="pres">
      <dgm:prSet presAssocID="{9F561018-5BCA-4BCB-96E1-43C139F9E28E}" presName="connTx" presStyleLbl="parChTrans1D3" presStyleIdx="0" presStyleCnt="3"/>
      <dgm:spPr/>
    </dgm:pt>
    <dgm:pt modelId="{FA44F01F-0F0F-4E6E-BFFE-026EFDD6BC61}" type="pres">
      <dgm:prSet presAssocID="{335637FA-DC64-4FE5-94FE-FCB258D352FB}" presName="root2" presStyleCnt="0"/>
      <dgm:spPr/>
    </dgm:pt>
    <dgm:pt modelId="{5F19C955-3E8A-40F3-85EB-A51C831EA52F}" type="pres">
      <dgm:prSet presAssocID="{335637FA-DC64-4FE5-94FE-FCB258D352FB}" presName="LevelTwoTextNode" presStyleLbl="node3" presStyleIdx="0" presStyleCnt="3" custScaleX="292912" custScaleY="256412" custLinFactNeighborX="-19670" custLinFactNeighborY="-45981">
        <dgm:presLayoutVars>
          <dgm:chPref val="3"/>
        </dgm:presLayoutVars>
      </dgm:prSet>
      <dgm:spPr/>
    </dgm:pt>
    <dgm:pt modelId="{492BA569-EA47-4D47-867F-EB611651C6FD}" type="pres">
      <dgm:prSet presAssocID="{335637FA-DC64-4FE5-94FE-FCB258D352FB}" presName="level3hierChild" presStyleCnt="0"/>
      <dgm:spPr/>
    </dgm:pt>
    <dgm:pt modelId="{B5A3C895-FB80-42AA-B026-01411AC32FE7}" type="pres">
      <dgm:prSet presAssocID="{057DE5E5-377D-4AC2-AD84-798C5810E383}" presName="conn2-1" presStyleLbl="parChTrans1D2" presStyleIdx="1" presStyleCnt="3"/>
      <dgm:spPr/>
    </dgm:pt>
    <dgm:pt modelId="{959BA962-E4B1-4422-9BEA-D4EB1BBB5FEA}" type="pres">
      <dgm:prSet presAssocID="{057DE5E5-377D-4AC2-AD84-798C5810E383}" presName="connTx" presStyleLbl="parChTrans1D2" presStyleIdx="1" presStyleCnt="3"/>
      <dgm:spPr/>
    </dgm:pt>
    <dgm:pt modelId="{415F3C74-7E52-4068-927A-E2D8840128BB}" type="pres">
      <dgm:prSet presAssocID="{71E61FA8-2E0A-4D77-8CB4-388DB48673E6}" presName="root2" presStyleCnt="0"/>
      <dgm:spPr/>
    </dgm:pt>
    <dgm:pt modelId="{2771E44A-3CE6-4E4B-BA33-1E371E1F4DD0}" type="pres">
      <dgm:prSet presAssocID="{71E61FA8-2E0A-4D77-8CB4-388DB48673E6}" presName="LevelTwoTextNode" presStyleLbl="node2" presStyleIdx="1" presStyleCnt="3" custScaleX="147190" custScaleY="149192" custLinFactNeighborY="-37755">
        <dgm:presLayoutVars>
          <dgm:chPref val="3"/>
        </dgm:presLayoutVars>
      </dgm:prSet>
      <dgm:spPr/>
    </dgm:pt>
    <dgm:pt modelId="{ADF1198E-9F4A-4043-ADF5-BDAFA652F0C7}" type="pres">
      <dgm:prSet presAssocID="{71E61FA8-2E0A-4D77-8CB4-388DB48673E6}" presName="level3hierChild" presStyleCnt="0"/>
      <dgm:spPr/>
    </dgm:pt>
    <dgm:pt modelId="{C05AF564-CFA3-4CD3-9934-84400DD13FBE}" type="pres">
      <dgm:prSet presAssocID="{4A4D7F70-3B80-4968-A12F-8D679E77714D}" presName="conn2-1" presStyleLbl="parChTrans1D3" presStyleIdx="1" presStyleCnt="3"/>
      <dgm:spPr/>
    </dgm:pt>
    <dgm:pt modelId="{D72CB91D-4B29-4A85-8648-2C2F921A46BE}" type="pres">
      <dgm:prSet presAssocID="{4A4D7F70-3B80-4968-A12F-8D679E77714D}" presName="connTx" presStyleLbl="parChTrans1D3" presStyleIdx="1" presStyleCnt="3"/>
      <dgm:spPr/>
    </dgm:pt>
    <dgm:pt modelId="{915DE121-339F-480E-8125-10358540B12B}" type="pres">
      <dgm:prSet presAssocID="{05259392-A0CE-4037-B683-41FE289A97E1}" presName="root2" presStyleCnt="0"/>
      <dgm:spPr/>
    </dgm:pt>
    <dgm:pt modelId="{0518BE1F-F6F9-4EF8-ADC1-D59C6EA8EE08}" type="pres">
      <dgm:prSet presAssocID="{05259392-A0CE-4037-B683-41FE289A97E1}" presName="LevelTwoTextNode" presStyleLbl="node3" presStyleIdx="1" presStyleCnt="3" custScaleX="293694" custScaleY="280923" custLinFactNeighborX="-19670" custLinFactNeighborY="-38818">
        <dgm:presLayoutVars>
          <dgm:chPref val="3"/>
        </dgm:presLayoutVars>
      </dgm:prSet>
      <dgm:spPr/>
    </dgm:pt>
    <dgm:pt modelId="{43053A89-B5BA-4E57-B136-1F499A02A234}" type="pres">
      <dgm:prSet presAssocID="{05259392-A0CE-4037-B683-41FE289A97E1}" presName="level3hierChild" presStyleCnt="0"/>
      <dgm:spPr/>
    </dgm:pt>
    <dgm:pt modelId="{6C56102E-0178-4768-BB3B-B3A97183EBDF}" type="pres">
      <dgm:prSet presAssocID="{D15A4B4D-3BCB-40A4-9AFE-8999C2A7CE95}" presName="conn2-1" presStyleLbl="parChTrans1D2" presStyleIdx="2" presStyleCnt="3"/>
      <dgm:spPr/>
    </dgm:pt>
    <dgm:pt modelId="{0B424545-6F90-42FC-957C-C73001AFA8A7}" type="pres">
      <dgm:prSet presAssocID="{D15A4B4D-3BCB-40A4-9AFE-8999C2A7CE95}" presName="connTx" presStyleLbl="parChTrans1D2" presStyleIdx="2" presStyleCnt="3"/>
      <dgm:spPr/>
    </dgm:pt>
    <dgm:pt modelId="{047E0075-1B20-4098-B25B-38572CD8391C}" type="pres">
      <dgm:prSet presAssocID="{D5FBE9E8-6E50-420E-8ABF-A6576B97AC68}" presName="root2" presStyleCnt="0"/>
      <dgm:spPr/>
    </dgm:pt>
    <dgm:pt modelId="{5B6952F2-A03F-45F3-9CD7-0624E2A1408B}" type="pres">
      <dgm:prSet presAssocID="{D5FBE9E8-6E50-420E-8ABF-A6576B97AC68}" presName="LevelTwoTextNode" presStyleLbl="node2" presStyleIdx="2" presStyleCnt="3" custScaleX="147190" custScaleY="149192" custLinFactNeighborY="-21010">
        <dgm:presLayoutVars>
          <dgm:chPref val="3"/>
        </dgm:presLayoutVars>
      </dgm:prSet>
      <dgm:spPr/>
    </dgm:pt>
    <dgm:pt modelId="{D100E131-2EC1-40D2-B626-E8C0EB3F52E0}" type="pres">
      <dgm:prSet presAssocID="{D5FBE9E8-6E50-420E-8ABF-A6576B97AC68}" presName="level3hierChild" presStyleCnt="0"/>
      <dgm:spPr/>
    </dgm:pt>
    <dgm:pt modelId="{F16A5117-FA95-466C-B28C-69E03EE7752C}" type="pres">
      <dgm:prSet presAssocID="{D5E7982A-101D-4627-A371-612C49234087}" presName="conn2-1" presStyleLbl="parChTrans1D3" presStyleIdx="2" presStyleCnt="3"/>
      <dgm:spPr/>
    </dgm:pt>
    <dgm:pt modelId="{F10D82B5-B39E-4C72-826D-BCED1FE35E76}" type="pres">
      <dgm:prSet presAssocID="{D5E7982A-101D-4627-A371-612C49234087}" presName="connTx" presStyleLbl="parChTrans1D3" presStyleIdx="2" presStyleCnt="3"/>
      <dgm:spPr/>
    </dgm:pt>
    <dgm:pt modelId="{DC65AFE4-9891-49D2-8261-C14D34DE03A9}" type="pres">
      <dgm:prSet presAssocID="{4CBEDE9B-20B6-44CD-908E-DCE3ED584355}" presName="root2" presStyleCnt="0"/>
      <dgm:spPr/>
    </dgm:pt>
    <dgm:pt modelId="{1453859F-7041-4B70-A65F-77BAF12ED271}" type="pres">
      <dgm:prSet presAssocID="{4CBEDE9B-20B6-44CD-908E-DCE3ED584355}" presName="LevelTwoTextNode" presStyleLbl="node3" presStyleIdx="2" presStyleCnt="3" custScaleX="293746" custScaleY="203534" custLinFactNeighborX="-19670" custLinFactNeighborY="-20947">
        <dgm:presLayoutVars>
          <dgm:chPref val="3"/>
        </dgm:presLayoutVars>
      </dgm:prSet>
      <dgm:spPr/>
    </dgm:pt>
    <dgm:pt modelId="{EC11A23B-EAF9-4DA9-BE0D-E35CF87BE10C}" type="pres">
      <dgm:prSet presAssocID="{4CBEDE9B-20B6-44CD-908E-DCE3ED584355}" presName="level3hierChild" presStyleCnt="0"/>
      <dgm:spPr/>
    </dgm:pt>
  </dgm:ptLst>
  <dgm:cxnLst>
    <dgm:cxn modelId="{C2F04110-D526-4525-ABF4-3A222FA0AF43}" type="presOf" srcId="{057DE5E5-377D-4AC2-AD84-798C5810E383}" destId="{959BA962-E4B1-4422-9BEA-D4EB1BBB5FEA}" srcOrd="1" destOrd="0" presId="urn:microsoft.com/office/officeart/2005/8/layout/hierarchy2"/>
    <dgm:cxn modelId="{AF35CB14-94C2-4E34-9847-E0456F4F3DF4}" type="presOf" srcId="{4A4D7F70-3B80-4968-A12F-8D679E77714D}" destId="{D72CB91D-4B29-4A85-8648-2C2F921A46BE}" srcOrd="1" destOrd="0" presId="urn:microsoft.com/office/officeart/2005/8/layout/hierarchy2"/>
    <dgm:cxn modelId="{699CC017-43C6-404A-9717-B572C7CCE284}" type="presOf" srcId="{4A4D7F70-3B80-4968-A12F-8D679E77714D}" destId="{C05AF564-CFA3-4CD3-9934-84400DD13FBE}" srcOrd="0" destOrd="0" presId="urn:microsoft.com/office/officeart/2005/8/layout/hierarchy2"/>
    <dgm:cxn modelId="{7A72BE19-EE4F-4542-972A-29DC5BA7FCF5}" type="presOf" srcId="{D15A4B4D-3BCB-40A4-9AFE-8999C2A7CE95}" destId="{0B424545-6F90-42FC-957C-C73001AFA8A7}" srcOrd="1" destOrd="0" presId="urn:microsoft.com/office/officeart/2005/8/layout/hierarchy2"/>
    <dgm:cxn modelId="{0E9BF91E-251F-4BB0-B55B-71FA00688211}" srcId="{D5FBE9E8-6E50-420E-8ABF-A6576B97AC68}" destId="{4CBEDE9B-20B6-44CD-908E-DCE3ED584355}" srcOrd="0" destOrd="0" parTransId="{D5E7982A-101D-4627-A371-612C49234087}" sibTransId="{C836B779-4D47-4019-AA9B-4691DE3E321A}"/>
    <dgm:cxn modelId="{2129A222-C167-4DB3-8E4F-38ED8B48B74A}" type="presOf" srcId="{9F561018-5BCA-4BCB-96E1-43C139F9E28E}" destId="{79887DF4-7567-43AE-82CD-2846302F7EDC}" srcOrd="1" destOrd="0" presId="urn:microsoft.com/office/officeart/2005/8/layout/hierarchy2"/>
    <dgm:cxn modelId="{68BEE826-FF14-4FC1-8DA7-F6AA53C38B5F}" type="presOf" srcId="{335637FA-DC64-4FE5-94FE-FCB258D352FB}" destId="{5F19C955-3E8A-40F3-85EB-A51C831EA52F}" srcOrd="0" destOrd="0" presId="urn:microsoft.com/office/officeart/2005/8/layout/hierarchy2"/>
    <dgm:cxn modelId="{93632232-9798-4577-B6A2-0CD56B949039}" srcId="{C26593AE-763A-4BA7-B399-1739D42DE036}" destId="{335637FA-DC64-4FE5-94FE-FCB258D352FB}" srcOrd="0" destOrd="0" parTransId="{9F561018-5BCA-4BCB-96E1-43C139F9E28E}" sibTransId="{96DF53F7-08EF-4B4B-8719-56FA27A5D50E}"/>
    <dgm:cxn modelId="{0FC8BA36-8DDA-475D-A3E2-9C53068D94AC}" type="presOf" srcId="{C26593AE-763A-4BA7-B399-1739D42DE036}" destId="{70927BE6-8782-4060-B414-075E9A21AD6C}" srcOrd="0" destOrd="0" presId="urn:microsoft.com/office/officeart/2005/8/layout/hierarchy2"/>
    <dgm:cxn modelId="{7B1AB238-A024-4FF9-83F5-691E40B52C09}" srcId="{71E61FA8-2E0A-4D77-8CB4-388DB48673E6}" destId="{05259392-A0CE-4037-B683-41FE289A97E1}" srcOrd="0" destOrd="0" parTransId="{4A4D7F70-3B80-4968-A12F-8D679E77714D}" sibTransId="{33C70E54-6A8D-4B6F-8A71-0381978376CA}"/>
    <dgm:cxn modelId="{4B5AA23C-0542-4D92-86C3-14AA35CC1903}" type="presOf" srcId="{D5E7982A-101D-4627-A371-612C49234087}" destId="{F10D82B5-B39E-4C72-826D-BCED1FE35E76}" srcOrd="1" destOrd="0" presId="urn:microsoft.com/office/officeart/2005/8/layout/hierarchy2"/>
    <dgm:cxn modelId="{350BB73C-A64B-4985-8889-928D4B75663C}" srcId="{84121EC3-B458-409A-ACA0-FB58BBDC3F9F}" destId="{D5FBE9E8-6E50-420E-8ABF-A6576B97AC68}" srcOrd="2" destOrd="0" parTransId="{D15A4B4D-3BCB-40A4-9AFE-8999C2A7CE95}" sibTransId="{F72CE173-E303-4D3F-B285-8746544190B2}"/>
    <dgm:cxn modelId="{046E6F66-5631-41C8-85A1-42AD00DB9DA0}" type="presOf" srcId="{D15A4B4D-3BCB-40A4-9AFE-8999C2A7CE95}" destId="{6C56102E-0178-4768-BB3B-B3A97183EBDF}" srcOrd="0" destOrd="0" presId="urn:microsoft.com/office/officeart/2005/8/layout/hierarchy2"/>
    <dgm:cxn modelId="{5286A84E-02A7-4767-BE04-D99215681476}" type="presOf" srcId="{84121EC3-B458-409A-ACA0-FB58BBDC3F9F}" destId="{3574973E-1D23-4CBA-BE63-5A822FF84D54}" srcOrd="0" destOrd="0" presId="urn:microsoft.com/office/officeart/2005/8/layout/hierarchy2"/>
    <dgm:cxn modelId="{3031AE6E-69E6-4027-BA94-DC69F4B081D3}" type="presOf" srcId="{1C56A538-AEB1-435E-B765-7E877A0205C5}" destId="{B7CC4F59-F925-4361-B2E6-C58CEBD96B8A}" srcOrd="1" destOrd="0" presId="urn:microsoft.com/office/officeart/2005/8/layout/hierarchy2"/>
    <dgm:cxn modelId="{99F88073-8D0F-4C6B-9F40-D6B7EE201301}" type="presOf" srcId="{4CBEDE9B-20B6-44CD-908E-DCE3ED584355}" destId="{1453859F-7041-4B70-A65F-77BAF12ED271}" srcOrd="0" destOrd="0" presId="urn:microsoft.com/office/officeart/2005/8/layout/hierarchy2"/>
    <dgm:cxn modelId="{20B51585-ECBB-4D43-AFA3-A247566C1BFF}" srcId="{84121EC3-B458-409A-ACA0-FB58BBDC3F9F}" destId="{C26593AE-763A-4BA7-B399-1739D42DE036}" srcOrd="0" destOrd="0" parTransId="{1C56A538-AEB1-435E-B765-7E877A0205C5}" sibTransId="{BBCCBE4B-9F76-4473-B426-288714936D39}"/>
    <dgm:cxn modelId="{5D355685-417D-4845-B1DD-7E7B4AD54542}" srcId="{2D7033A7-4B8D-422A-878F-91AE5AFBE3C5}" destId="{84121EC3-B458-409A-ACA0-FB58BBDC3F9F}" srcOrd="0" destOrd="0" parTransId="{630CF5CF-AAC6-4204-9127-DDA2FA8A0AE2}" sibTransId="{F43F6408-4481-4072-AE19-F3F37DFFAF24}"/>
    <dgm:cxn modelId="{54AD5C87-FB2C-4278-91D2-D10C43AE8254}" type="presOf" srcId="{057DE5E5-377D-4AC2-AD84-798C5810E383}" destId="{B5A3C895-FB80-42AA-B026-01411AC32FE7}" srcOrd="0" destOrd="0" presId="urn:microsoft.com/office/officeart/2005/8/layout/hierarchy2"/>
    <dgm:cxn modelId="{8E5CC08D-F783-41F0-9A4C-972344312E8A}" type="presOf" srcId="{D5FBE9E8-6E50-420E-8ABF-A6576B97AC68}" destId="{5B6952F2-A03F-45F3-9CD7-0624E2A1408B}" srcOrd="0" destOrd="0" presId="urn:microsoft.com/office/officeart/2005/8/layout/hierarchy2"/>
    <dgm:cxn modelId="{B0B53C8F-374F-4BFF-B179-66A131B93CDB}" type="presOf" srcId="{D5E7982A-101D-4627-A371-612C49234087}" destId="{F16A5117-FA95-466C-B28C-69E03EE7752C}" srcOrd="0" destOrd="0" presId="urn:microsoft.com/office/officeart/2005/8/layout/hierarchy2"/>
    <dgm:cxn modelId="{EAA25E98-F5F1-4A36-A093-5095F9A9A777}" type="presOf" srcId="{9F561018-5BCA-4BCB-96E1-43C139F9E28E}" destId="{28B1F584-0699-4591-9666-830B63A1E3C9}" srcOrd="0" destOrd="0" presId="urn:microsoft.com/office/officeart/2005/8/layout/hierarchy2"/>
    <dgm:cxn modelId="{D4EC02BB-27F6-4FF0-86CA-5AF1B4B962C9}" srcId="{84121EC3-B458-409A-ACA0-FB58BBDC3F9F}" destId="{71E61FA8-2E0A-4D77-8CB4-388DB48673E6}" srcOrd="1" destOrd="0" parTransId="{057DE5E5-377D-4AC2-AD84-798C5810E383}" sibTransId="{92E9E2B0-5280-4EB5-902A-4F1480895BE9}"/>
    <dgm:cxn modelId="{835472BC-4206-4853-8E78-94F815748DE3}" type="presOf" srcId="{1C56A538-AEB1-435E-B765-7E877A0205C5}" destId="{9066B055-398A-4014-9226-1D549777B84B}" srcOrd="0" destOrd="0" presId="urn:microsoft.com/office/officeart/2005/8/layout/hierarchy2"/>
    <dgm:cxn modelId="{6AB6C8E8-1195-4116-9EAA-EA04A480770A}" type="presOf" srcId="{05259392-A0CE-4037-B683-41FE289A97E1}" destId="{0518BE1F-F6F9-4EF8-ADC1-D59C6EA8EE08}" srcOrd="0" destOrd="0" presId="urn:microsoft.com/office/officeart/2005/8/layout/hierarchy2"/>
    <dgm:cxn modelId="{7CD911F9-C4C8-4AF2-9D6E-0271C7F12ADA}" type="presOf" srcId="{2D7033A7-4B8D-422A-878F-91AE5AFBE3C5}" destId="{CB8B6525-DD74-492B-B2F0-8CA69E6DDF5E}" srcOrd="0" destOrd="0" presId="urn:microsoft.com/office/officeart/2005/8/layout/hierarchy2"/>
    <dgm:cxn modelId="{A44CCEFF-227F-4C32-B217-41315614A4DE}" type="presOf" srcId="{71E61FA8-2E0A-4D77-8CB4-388DB48673E6}" destId="{2771E44A-3CE6-4E4B-BA33-1E371E1F4DD0}" srcOrd="0" destOrd="0" presId="urn:microsoft.com/office/officeart/2005/8/layout/hierarchy2"/>
    <dgm:cxn modelId="{80A0CEA9-7C9B-4BBE-967C-583D9868C27B}" type="presParOf" srcId="{CB8B6525-DD74-492B-B2F0-8CA69E6DDF5E}" destId="{C91FC86A-9BE4-4DF8-A4FE-D7DD341C2847}" srcOrd="0" destOrd="0" presId="urn:microsoft.com/office/officeart/2005/8/layout/hierarchy2"/>
    <dgm:cxn modelId="{ABB1C3B1-CDE8-49F5-A017-FDE4478F0CE5}" type="presParOf" srcId="{C91FC86A-9BE4-4DF8-A4FE-D7DD341C2847}" destId="{3574973E-1D23-4CBA-BE63-5A822FF84D54}" srcOrd="0" destOrd="0" presId="urn:microsoft.com/office/officeart/2005/8/layout/hierarchy2"/>
    <dgm:cxn modelId="{9C8F6F72-5076-4B0D-BD93-4E3A5A6689DF}" type="presParOf" srcId="{C91FC86A-9BE4-4DF8-A4FE-D7DD341C2847}" destId="{DE453F22-745C-416B-9EE6-C53FDCF09CE2}" srcOrd="1" destOrd="0" presId="urn:microsoft.com/office/officeart/2005/8/layout/hierarchy2"/>
    <dgm:cxn modelId="{51F4DF07-A9A4-476F-A9F6-6353397FE1CE}" type="presParOf" srcId="{DE453F22-745C-416B-9EE6-C53FDCF09CE2}" destId="{9066B055-398A-4014-9226-1D549777B84B}" srcOrd="0" destOrd="0" presId="urn:microsoft.com/office/officeart/2005/8/layout/hierarchy2"/>
    <dgm:cxn modelId="{45BE4AD4-F4CC-4A24-A730-FBDAE74BD332}" type="presParOf" srcId="{9066B055-398A-4014-9226-1D549777B84B}" destId="{B7CC4F59-F925-4361-B2E6-C58CEBD96B8A}" srcOrd="0" destOrd="0" presId="urn:microsoft.com/office/officeart/2005/8/layout/hierarchy2"/>
    <dgm:cxn modelId="{F7B6D00D-5A10-4CAD-81DA-F8B76CFD4399}" type="presParOf" srcId="{DE453F22-745C-416B-9EE6-C53FDCF09CE2}" destId="{42463E23-B2CC-4B78-A88F-B7E4D6018E6E}" srcOrd="1" destOrd="0" presId="urn:microsoft.com/office/officeart/2005/8/layout/hierarchy2"/>
    <dgm:cxn modelId="{F8502DF1-A62F-40BF-A4E8-D8E492952607}" type="presParOf" srcId="{42463E23-B2CC-4B78-A88F-B7E4D6018E6E}" destId="{70927BE6-8782-4060-B414-075E9A21AD6C}" srcOrd="0" destOrd="0" presId="urn:microsoft.com/office/officeart/2005/8/layout/hierarchy2"/>
    <dgm:cxn modelId="{A6A026E4-0CBF-4233-BA6C-693327880422}" type="presParOf" srcId="{42463E23-B2CC-4B78-A88F-B7E4D6018E6E}" destId="{8E0688E0-9C92-4554-86CD-AB358415B992}" srcOrd="1" destOrd="0" presId="urn:microsoft.com/office/officeart/2005/8/layout/hierarchy2"/>
    <dgm:cxn modelId="{2628EDFB-A265-4C53-A0EC-0FCB5B10A8AE}" type="presParOf" srcId="{8E0688E0-9C92-4554-86CD-AB358415B992}" destId="{28B1F584-0699-4591-9666-830B63A1E3C9}" srcOrd="0" destOrd="0" presId="urn:microsoft.com/office/officeart/2005/8/layout/hierarchy2"/>
    <dgm:cxn modelId="{A9E348F1-B682-4E14-B12D-10B617A33198}" type="presParOf" srcId="{28B1F584-0699-4591-9666-830B63A1E3C9}" destId="{79887DF4-7567-43AE-82CD-2846302F7EDC}" srcOrd="0" destOrd="0" presId="urn:microsoft.com/office/officeart/2005/8/layout/hierarchy2"/>
    <dgm:cxn modelId="{13974F1D-5423-46B4-84A3-AEEF43374FE8}" type="presParOf" srcId="{8E0688E0-9C92-4554-86CD-AB358415B992}" destId="{FA44F01F-0F0F-4E6E-BFFE-026EFDD6BC61}" srcOrd="1" destOrd="0" presId="urn:microsoft.com/office/officeart/2005/8/layout/hierarchy2"/>
    <dgm:cxn modelId="{6EE64E34-76A5-4723-A5CE-BED3010929A4}" type="presParOf" srcId="{FA44F01F-0F0F-4E6E-BFFE-026EFDD6BC61}" destId="{5F19C955-3E8A-40F3-85EB-A51C831EA52F}" srcOrd="0" destOrd="0" presId="urn:microsoft.com/office/officeart/2005/8/layout/hierarchy2"/>
    <dgm:cxn modelId="{38158CE3-891F-4387-860A-4326B8756D4A}" type="presParOf" srcId="{FA44F01F-0F0F-4E6E-BFFE-026EFDD6BC61}" destId="{492BA569-EA47-4D47-867F-EB611651C6FD}" srcOrd="1" destOrd="0" presId="urn:microsoft.com/office/officeart/2005/8/layout/hierarchy2"/>
    <dgm:cxn modelId="{27E982BD-61B6-40A1-B078-037435CC6D92}" type="presParOf" srcId="{DE453F22-745C-416B-9EE6-C53FDCF09CE2}" destId="{B5A3C895-FB80-42AA-B026-01411AC32FE7}" srcOrd="2" destOrd="0" presId="urn:microsoft.com/office/officeart/2005/8/layout/hierarchy2"/>
    <dgm:cxn modelId="{EB3D13A4-8F4A-4C47-8AD3-D2E011146050}" type="presParOf" srcId="{B5A3C895-FB80-42AA-B026-01411AC32FE7}" destId="{959BA962-E4B1-4422-9BEA-D4EB1BBB5FEA}" srcOrd="0" destOrd="0" presId="urn:microsoft.com/office/officeart/2005/8/layout/hierarchy2"/>
    <dgm:cxn modelId="{40C7AA94-A609-49F9-A74C-667341F2DA39}" type="presParOf" srcId="{DE453F22-745C-416B-9EE6-C53FDCF09CE2}" destId="{415F3C74-7E52-4068-927A-E2D8840128BB}" srcOrd="3" destOrd="0" presId="urn:microsoft.com/office/officeart/2005/8/layout/hierarchy2"/>
    <dgm:cxn modelId="{E6B67123-28A8-45D4-823B-DB5A140AAC59}" type="presParOf" srcId="{415F3C74-7E52-4068-927A-E2D8840128BB}" destId="{2771E44A-3CE6-4E4B-BA33-1E371E1F4DD0}" srcOrd="0" destOrd="0" presId="urn:microsoft.com/office/officeart/2005/8/layout/hierarchy2"/>
    <dgm:cxn modelId="{F45F145E-163F-44E7-B662-1A973ABC03C1}" type="presParOf" srcId="{415F3C74-7E52-4068-927A-E2D8840128BB}" destId="{ADF1198E-9F4A-4043-ADF5-BDAFA652F0C7}" srcOrd="1" destOrd="0" presId="urn:microsoft.com/office/officeart/2005/8/layout/hierarchy2"/>
    <dgm:cxn modelId="{8FA4A699-CDD2-4CBC-83FD-F5142BAB81DC}" type="presParOf" srcId="{ADF1198E-9F4A-4043-ADF5-BDAFA652F0C7}" destId="{C05AF564-CFA3-4CD3-9934-84400DD13FBE}" srcOrd="0" destOrd="0" presId="urn:microsoft.com/office/officeart/2005/8/layout/hierarchy2"/>
    <dgm:cxn modelId="{AC0705F4-ED60-4ACD-BFDE-3DC087E42AF8}" type="presParOf" srcId="{C05AF564-CFA3-4CD3-9934-84400DD13FBE}" destId="{D72CB91D-4B29-4A85-8648-2C2F921A46BE}" srcOrd="0" destOrd="0" presId="urn:microsoft.com/office/officeart/2005/8/layout/hierarchy2"/>
    <dgm:cxn modelId="{22608E2C-F6DB-4201-81FE-A472D8E679A6}" type="presParOf" srcId="{ADF1198E-9F4A-4043-ADF5-BDAFA652F0C7}" destId="{915DE121-339F-480E-8125-10358540B12B}" srcOrd="1" destOrd="0" presId="urn:microsoft.com/office/officeart/2005/8/layout/hierarchy2"/>
    <dgm:cxn modelId="{51664A3C-962F-4D9D-AF2B-5ECC0171F07E}" type="presParOf" srcId="{915DE121-339F-480E-8125-10358540B12B}" destId="{0518BE1F-F6F9-4EF8-ADC1-D59C6EA8EE08}" srcOrd="0" destOrd="0" presId="urn:microsoft.com/office/officeart/2005/8/layout/hierarchy2"/>
    <dgm:cxn modelId="{87FD871E-2428-4B47-9842-291B49E4CA0B}" type="presParOf" srcId="{915DE121-339F-480E-8125-10358540B12B}" destId="{43053A89-B5BA-4E57-B136-1F499A02A234}" srcOrd="1" destOrd="0" presId="urn:microsoft.com/office/officeart/2005/8/layout/hierarchy2"/>
    <dgm:cxn modelId="{F2A9EEEB-5657-41A1-B5A3-8B46AF09F429}" type="presParOf" srcId="{DE453F22-745C-416B-9EE6-C53FDCF09CE2}" destId="{6C56102E-0178-4768-BB3B-B3A97183EBDF}" srcOrd="4" destOrd="0" presId="urn:microsoft.com/office/officeart/2005/8/layout/hierarchy2"/>
    <dgm:cxn modelId="{757BDC51-5AA3-4E7B-9A08-F6FBBABF73E9}" type="presParOf" srcId="{6C56102E-0178-4768-BB3B-B3A97183EBDF}" destId="{0B424545-6F90-42FC-957C-C73001AFA8A7}" srcOrd="0" destOrd="0" presId="urn:microsoft.com/office/officeart/2005/8/layout/hierarchy2"/>
    <dgm:cxn modelId="{0444E1D2-609F-4C25-AE7A-34A7B81303F2}" type="presParOf" srcId="{DE453F22-745C-416B-9EE6-C53FDCF09CE2}" destId="{047E0075-1B20-4098-B25B-38572CD8391C}" srcOrd="5" destOrd="0" presId="urn:microsoft.com/office/officeart/2005/8/layout/hierarchy2"/>
    <dgm:cxn modelId="{03F22DEB-4682-4FB0-B0E1-0FC1C34BA720}" type="presParOf" srcId="{047E0075-1B20-4098-B25B-38572CD8391C}" destId="{5B6952F2-A03F-45F3-9CD7-0624E2A1408B}" srcOrd="0" destOrd="0" presId="urn:microsoft.com/office/officeart/2005/8/layout/hierarchy2"/>
    <dgm:cxn modelId="{1E24A7D5-23A9-408F-802E-5C1F4EB30ED2}" type="presParOf" srcId="{047E0075-1B20-4098-B25B-38572CD8391C}" destId="{D100E131-2EC1-40D2-B626-E8C0EB3F52E0}" srcOrd="1" destOrd="0" presId="urn:microsoft.com/office/officeart/2005/8/layout/hierarchy2"/>
    <dgm:cxn modelId="{0F44DEE5-9F95-4056-8AB7-489FC17118F3}" type="presParOf" srcId="{D100E131-2EC1-40D2-B626-E8C0EB3F52E0}" destId="{F16A5117-FA95-466C-B28C-69E03EE7752C}" srcOrd="0" destOrd="0" presId="urn:microsoft.com/office/officeart/2005/8/layout/hierarchy2"/>
    <dgm:cxn modelId="{BC5C8F31-D89F-4265-B989-AE956532B24E}" type="presParOf" srcId="{F16A5117-FA95-466C-B28C-69E03EE7752C}" destId="{F10D82B5-B39E-4C72-826D-BCED1FE35E76}" srcOrd="0" destOrd="0" presId="urn:microsoft.com/office/officeart/2005/8/layout/hierarchy2"/>
    <dgm:cxn modelId="{292D37B8-9B7B-4EC0-AB05-93A640984FB6}" type="presParOf" srcId="{D100E131-2EC1-40D2-B626-E8C0EB3F52E0}" destId="{DC65AFE4-9891-49D2-8261-C14D34DE03A9}" srcOrd="1" destOrd="0" presId="urn:microsoft.com/office/officeart/2005/8/layout/hierarchy2"/>
    <dgm:cxn modelId="{17A68711-18D7-4723-8569-5AB4E6AA1819}" type="presParOf" srcId="{DC65AFE4-9891-49D2-8261-C14D34DE03A9}" destId="{1453859F-7041-4B70-A65F-77BAF12ED271}" srcOrd="0" destOrd="0" presId="urn:microsoft.com/office/officeart/2005/8/layout/hierarchy2"/>
    <dgm:cxn modelId="{89A0D48A-9269-4E13-B2F6-7C32EED623BC}" type="presParOf" srcId="{DC65AFE4-9891-49D2-8261-C14D34DE03A9}" destId="{EC11A23B-EAF9-4DA9-BE0D-E35CF87BE10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1091F-5D7B-4FF5-A990-3F718C6615E5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7BCD5CFB-40CC-41A9-87B1-3221857891B9}" type="pres">
      <dgm:prSet presAssocID="{3FB1091F-5D7B-4FF5-A990-3F718C6615E5}" presName="CompostProcess" presStyleCnt="0">
        <dgm:presLayoutVars>
          <dgm:dir/>
          <dgm:resizeHandles val="exact"/>
        </dgm:presLayoutVars>
      </dgm:prSet>
      <dgm:spPr/>
    </dgm:pt>
    <dgm:pt modelId="{D686B9AD-2B5A-4813-A484-0E06F16711A8}" type="pres">
      <dgm:prSet presAssocID="{3FB1091F-5D7B-4FF5-A990-3F718C6615E5}" presName="arrow" presStyleLbl="bgShp" presStyleIdx="0" presStyleCnt="1" custScaleX="117647" custLinFactNeighborX="8824" custLinFactNeighborY="-6250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</dgm:pt>
    <dgm:pt modelId="{1B4D6563-9197-4EA7-9797-F0352BA01037}" type="pres">
      <dgm:prSet presAssocID="{3FB1091F-5D7B-4FF5-A990-3F718C6615E5}" presName="linearProcess" presStyleCnt="0"/>
      <dgm:spPr/>
    </dgm:pt>
  </dgm:ptLst>
  <dgm:cxnLst>
    <dgm:cxn modelId="{2283264C-F129-4F24-8255-FA7A34A40748}" type="presOf" srcId="{3FB1091F-5D7B-4FF5-A990-3F718C6615E5}" destId="{7BCD5CFB-40CC-41A9-87B1-3221857891B9}" srcOrd="0" destOrd="0" presId="urn:microsoft.com/office/officeart/2005/8/layout/hProcess9"/>
    <dgm:cxn modelId="{9B2EA911-EF88-4945-B962-D619CF9AD7EA}" type="presParOf" srcId="{7BCD5CFB-40CC-41A9-87B1-3221857891B9}" destId="{D686B9AD-2B5A-4813-A484-0E06F16711A8}" srcOrd="0" destOrd="0" presId="urn:microsoft.com/office/officeart/2005/8/layout/hProcess9"/>
    <dgm:cxn modelId="{4C312B83-029A-4330-938F-31706F3AFC74}" type="presParOf" srcId="{7BCD5CFB-40CC-41A9-87B1-3221857891B9}" destId="{1B4D6563-9197-4EA7-9797-F0352BA01037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B1091F-5D7B-4FF5-A990-3F718C6615E5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7BCD5CFB-40CC-41A9-87B1-3221857891B9}" type="pres">
      <dgm:prSet presAssocID="{3FB1091F-5D7B-4FF5-A990-3F718C6615E5}" presName="CompostProcess" presStyleCnt="0">
        <dgm:presLayoutVars>
          <dgm:dir/>
          <dgm:resizeHandles val="exact"/>
        </dgm:presLayoutVars>
      </dgm:prSet>
      <dgm:spPr/>
    </dgm:pt>
    <dgm:pt modelId="{D686B9AD-2B5A-4813-A484-0E06F16711A8}" type="pres">
      <dgm:prSet presAssocID="{3FB1091F-5D7B-4FF5-A990-3F718C6615E5}" presName="arrow" presStyleLbl="bgShp" presStyleIdx="0" presStyleCnt="1" custLinFactNeighborX="-6863"/>
      <dgm:spPr>
        <a:solidFill>
          <a:schemeClr val="bg1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1B4D6563-9197-4EA7-9797-F0352BA01037}" type="pres">
      <dgm:prSet presAssocID="{3FB1091F-5D7B-4FF5-A990-3F718C6615E5}" presName="linearProcess" presStyleCnt="0"/>
      <dgm:spPr/>
    </dgm:pt>
  </dgm:ptLst>
  <dgm:cxnLst>
    <dgm:cxn modelId="{94A848D5-F484-409D-A45F-A246772A4CC7}" type="presOf" srcId="{3FB1091F-5D7B-4FF5-A990-3F718C6615E5}" destId="{7BCD5CFB-40CC-41A9-87B1-3221857891B9}" srcOrd="0" destOrd="0" presId="urn:microsoft.com/office/officeart/2005/8/layout/hProcess9"/>
    <dgm:cxn modelId="{52BAF9E5-F2CC-47A3-A8B2-BCAAA4FF0AEA}" type="presParOf" srcId="{7BCD5CFB-40CC-41A9-87B1-3221857891B9}" destId="{D686B9AD-2B5A-4813-A484-0E06F16711A8}" srcOrd="0" destOrd="0" presId="urn:microsoft.com/office/officeart/2005/8/layout/hProcess9"/>
    <dgm:cxn modelId="{5D04AB22-4254-48CF-8106-00FAA7F53FF8}" type="presParOf" srcId="{7BCD5CFB-40CC-41A9-87B1-3221857891B9}" destId="{1B4D6563-9197-4EA7-9797-F0352BA01037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B1091F-5D7B-4FF5-A990-3F718C6615E5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7BCD5CFB-40CC-41A9-87B1-3221857891B9}" type="pres">
      <dgm:prSet presAssocID="{3FB1091F-5D7B-4FF5-A990-3F718C6615E5}" presName="CompostProcess" presStyleCnt="0">
        <dgm:presLayoutVars>
          <dgm:dir/>
          <dgm:resizeHandles val="exact"/>
        </dgm:presLayoutVars>
      </dgm:prSet>
      <dgm:spPr/>
    </dgm:pt>
    <dgm:pt modelId="{D686B9AD-2B5A-4813-A484-0E06F16711A8}" type="pres">
      <dgm:prSet presAssocID="{3FB1091F-5D7B-4FF5-A990-3F718C6615E5}" presName="arrow" presStyleLbl="bgShp" presStyleIdx="0" presStyleCnt="1" custScaleX="87694" custLinFactY="100000" custLinFactNeighborX="-3279" custLinFactNeighborY="131250"/>
      <dgm:spPr>
        <a:solidFill>
          <a:srgbClr val="92D050"/>
        </a:solidFill>
        <a:scene3d>
          <a:camera prst="orthographicFront"/>
          <a:lightRig rig="threePt" dir="t"/>
        </a:scene3d>
        <a:sp3d>
          <a:bevelT/>
        </a:sp3d>
      </dgm:spPr>
    </dgm:pt>
    <dgm:pt modelId="{1B4D6563-9197-4EA7-9797-F0352BA01037}" type="pres">
      <dgm:prSet presAssocID="{3FB1091F-5D7B-4FF5-A990-3F718C6615E5}" presName="linearProcess" presStyleCnt="0"/>
      <dgm:spPr/>
    </dgm:pt>
  </dgm:ptLst>
  <dgm:cxnLst>
    <dgm:cxn modelId="{EECD21E0-C5AC-4964-83BA-5E15DD32AF78}" type="presOf" srcId="{3FB1091F-5D7B-4FF5-A990-3F718C6615E5}" destId="{7BCD5CFB-40CC-41A9-87B1-3221857891B9}" srcOrd="0" destOrd="0" presId="urn:microsoft.com/office/officeart/2005/8/layout/hProcess9"/>
    <dgm:cxn modelId="{0E623838-55FC-4241-8B8B-DCD16119B965}" type="presParOf" srcId="{7BCD5CFB-40CC-41A9-87B1-3221857891B9}" destId="{D686B9AD-2B5A-4813-A484-0E06F16711A8}" srcOrd="0" destOrd="0" presId="urn:microsoft.com/office/officeart/2005/8/layout/hProcess9"/>
    <dgm:cxn modelId="{082F3C7C-A2A6-4DE8-8D95-80BCB8F2B400}" type="presParOf" srcId="{7BCD5CFB-40CC-41A9-87B1-3221857891B9}" destId="{1B4D6563-9197-4EA7-9797-F0352BA01037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B1091F-5D7B-4FF5-A990-3F718C6615E5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7BCD5CFB-40CC-41A9-87B1-3221857891B9}" type="pres">
      <dgm:prSet presAssocID="{3FB1091F-5D7B-4FF5-A990-3F718C6615E5}" presName="CompostProcess" presStyleCnt="0">
        <dgm:presLayoutVars>
          <dgm:dir/>
          <dgm:resizeHandles val="exact"/>
        </dgm:presLayoutVars>
      </dgm:prSet>
      <dgm:spPr/>
    </dgm:pt>
    <dgm:pt modelId="{D686B9AD-2B5A-4813-A484-0E06F16711A8}" type="pres">
      <dgm:prSet presAssocID="{3FB1091F-5D7B-4FF5-A990-3F718C6615E5}" presName="arrow" presStyleLbl="bgShp" presStyleIdx="0" presStyleCnt="1" custLinFactNeighborX="12185"/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</dgm:pt>
    <dgm:pt modelId="{1B4D6563-9197-4EA7-9797-F0352BA01037}" type="pres">
      <dgm:prSet presAssocID="{3FB1091F-5D7B-4FF5-A990-3F718C6615E5}" presName="linearProcess" presStyleCnt="0"/>
      <dgm:spPr/>
    </dgm:pt>
  </dgm:ptLst>
  <dgm:cxnLst>
    <dgm:cxn modelId="{95D2B8EC-3F62-482E-BA54-3916145771F8}" type="presOf" srcId="{3FB1091F-5D7B-4FF5-A990-3F718C6615E5}" destId="{7BCD5CFB-40CC-41A9-87B1-3221857891B9}" srcOrd="0" destOrd="0" presId="urn:microsoft.com/office/officeart/2005/8/layout/hProcess9"/>
    <dgm:cxn modelId="{D1A9E6E8-D70C-4689-9AD8-3DF0AD216F46}" type="presParOf" srcId="{7BCD5CFB-40CC-41A9-87B1-3221857891B9}" destId="{D686B9AD-2B5A-4813-A484-0E06F16711A8}" srcOrd="0" destOrd="0" presId="urn:microsoft.com/office/officeart/2005/8/layout/hProcess9"/>
    <dgm:cxn modelId="{9E9D14E5-D478-46CD-8A9E-C8B5C5A34EB9}" type="presParOf" srcId="{7BCD5CFB-40CC-41A9-87B1-3221857891B9}" destId="{1B4D6563-9197-4EA7-9797-F0352BA01037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C6D778-6AAF-4DC9-822E-E1D0AD75F87F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5B15F2-22CA-435E-9A28-49FE55466F5D}">
      <dgm:prSet phldrT="[Text]" custT="1"/>
      <dgm:spPr/>
      <dgm:t>
        <a:bodyPr/>
        <a:lstStyle/>
        <a:p>
          <a:r>
            <a:rPr lang="sr-Latn-RS" sz="2000" b="1" dirty="0">
              <a:latin typeface="+mn-lt"/>
            </a:rPr>
            <a:t>TRANSPORTNI </a:t>
          </a:r>
        </a:p>
        <a:p>
          <a:r>
            <a:rPr lang="sr-Latn-RS" sz="2000" b="1" dirty="0">
              <a:latin typeface="+mn-lt"/>
            </a:rPr>
            <a:t>SISTEM</a:t>
          </a:r>
          <a:endParaRPr lang="en-US" sz="2000" dirty="0"/>
        </a:p>
      </dgm:t>
    </dgm:pt>
    <dgm:pt modelId="{3C2453E3-EFF8-4618-BB22-47ADDE1971BF}" type="parTrans" cxnId="{761DDAB3-7B7E-40D7-8ED0-196AE694E28A}">
      <dgm:prSet/>
      <dgm:spPr/>
      <dgm:t>
        <a:bodyPr/>
        <a:lstStyle/>
        <a:p>
          <a:endParaRPr lang="en-US" sz="2000"/>
        </a:p>
      </dgm:t>
    </dgm:pt>
    <dgm:pt modelId="{91DE9F4D-3867-43F4-A2A8-5D45C46B9884}" type="sibTrans" cxnId="{761DDAB3-7B7E-40D7-8ED0-196AE694E28A}">
      <dgm:prSet/>
      <dgm:spPr/>
      <dgm:t>
        <a:bodyPr/>
        <a:lstStyle/>
        <a:p>
          <a:endParaRPr lang="en-US" sz="2000"/>
        </a:p>
      </dgm:t>
    </dgm:pt>
    <dgm:pt modelId="{19972932-AF1D-4DD5-9DD0-C683C40E7BFE}">
      <dgm:prSet phldrT="[Text]" custT="1"/>
      <dgm:spPr>
        <a:solidFill>
          <a:srgbClr val="FFFF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2000" b="1" dirty="0">
              <a:solidFill>
                <a:srgbClr val="FF0000"/>
              </a:solidFill>
              <a:latin typeface="+mn-lt"/>
            </a:rPr>
            <a:t>PODSISTEM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2000" b="1" dirty="0">
              <a:solidFill>
                <a:srgbClr val="FF0000"/>
              </a:solidFill>
              <a:latin typeface="+mn-lt"/>
            </a:rPr>
            <a:t>TRANSPORTA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2000" b="1" dirty="0">
              <a:solidFill>
                <a:srgbClr val="FF0000"/>
              </a:solidFill>
              <a:latin typeface="+mn-lt"/>
            </a:rPr>
            <a:t>PUTNIKA</a:t>
          </a:r>
          <a:endParaRPr lang="en-US" sz="2000" dirty="0">
            <a:solidFill>
              <a:srgbClr val="FF0000"/>
            </a:solidFill>
          </a:endParaRPr>
        </a:p>
      </dgm:t>
    </dgm:pt>
    <dgm:pt modelId="{C46C861C-C0C5-4BD9-8C49-46242221DF0C}" type="parTrans" cxnId="{06FEC23C-51C7-4780-91AA-474387C1B27C}">
      <dgm:prSet/>
      <dgm:spPr/>
      <dgm:t>
        <a:bodyPr/>
        <a:lstStyle/>
        <a:p>
          <a:endParaRPr lang="en-US" sz="2000"/>
        </a:p>
      </dgm:t>
    </dgm:pt>
    <dgm:pt modelId="{3507D535-05A5-44EB-83F4-F612A5B2B056}" type="sibTrans" cxnId="{06FEC23C-51C7-4780-91AA-474387C1B27C}">
      <dgm:prSet/>
      <dgm:spPr/>
      <dgm:t>
        <a:bodyPr/>
        <a:lstStyle/>
        <a:p>
          <a:endParaRPr lang="en-US" sz="2000"/>
        </a:p>
      </dgm:t>
    </dgm:pt>
    <dgm:pt modelId="{0E2818C4-8739-42F7-A177-66A8746DB240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2000" b="1" dirty="0">
              <a:latin typeface="+mn-lt"/>
            </a:rPr>
            <a:t>PODSISTEM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2000" b="1" dirty="0">
              <a:latin typeface="+mn-lt"/>
            </a:rPr>
            <a:t>TRANSPORTA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2000" b="1" dirty="0">
              <a:latin typeface="+mn-lt"/>
            </a:rPr>
            <a:t>ROBE</a:t>
          </a:r>
          <a:endParaRPr lang="en-US" sz="2000" dirty="0"/>
        </a:p>
      </dgm:t>
    </dgm:pt>
    <dgm:pt modelId="{D58A0145-E030-4AAC-BE54-42576C24958F}" type="parTrans" cxnId="{1B42C3BC-978C-4B38-B7AB-5BE7C07B3165}">
      <dgm:prSet/>
      <dgm:spPr/>
      <dgm:t>
        <a:bodyPr/>
        <a:lstStyle/>
        <a:p>
          <a:endParaRPr lang="en-US" sz="2000"/>
        </a:p>
      </dgm:t>
    </dgm:pt>
    <dgm:pt modelId="{A27A2AAF-A140-49AA-8D5B-966F8ACD5BC4}" type="sibTrans" cxnId="{1B42C3BC-978C-4B38-B7AB-5BE7C07B3165}">
      <dgm:prSet/>
      <dgm:spPr/>
      <dgm:t>
        <a:bodyPr/>
        <a:lstStyle/>
        <a:p>
          <a:endParaRPr lang="en-US" sz="2000"/>
        </a:p>
      </dgm:t>
    </dgm:pt>
    <dgm:pt modelId="{89860E1F-361C-4382-8B22-49C2D9BE4D0D}" type="pres">
      <dgm:prSet presAssocID="{2DC6D778-6AAF-4DC9-822E-E1D0AD75F8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A9ED824-D8F5-4F68-A296-722F18730FEF}" type="pres">
      <dgm:prSet presAssocID="{B75B15F2-22CA-435E-9A28-49FE55466F5D}" presName="hierRoot1" presStyleCnt="0">
        <dgm:presLayoutVars>
          <dgm:hierBranch val="init"/>
        </dgm:presLayoutVars>
      </dgm:prSet>
      <dgm:spPr/>
    </dgm:pt>
    <dgm:pt modelId="{5E9EDB3A-6E49-4516-B5F5-42C0F6363BB1}" type="pres">
      <dgm:prSet presAssocID="{B75B15F2-22CA-435E-9A28-49FE55466F5D}" presName="rootComposite1" presStyleCnt="0"/>
      <dgm:spPr/>
    </dgm:pt>
    <dgm:pt modelId="{88DB6798-44DB-442E-AD76-52040D07CD9F}" type="pres">
      <dgm:prSet presAssocID="{B75B15F2-22CA-435E-9A28-49FE55466F5D}" presName="rootText1" presStyleLbl="node0" presStyleIdx="0" presStyleCnt="1">
        <dgm:presLayoutVars>
          <dgm:chPref val="3"/>
        </dgm:presLayoutVars>
      </dgm:prSet>
      <dgm:spPr/>
    </dgm:pt>
    <dgm:pt modelId="{28809B51-65E4-4E4F-9A48-DBC2D2B5A5B7}" type="pres">
      <dgm:prSet presAssocID="{B75B15F2-22CA-435E-9A28-49FE55466F5D}" presName="rootConnector1" presStyleLbl="node1" presStyleIdx="0" presStyleCnt="0"/>
      <dgm:spPr/>
    </dgm:pt>
    <dgm:pt modelId="{CECD4EA3-4E89-4AE6-9E09-D704735C4372}" type="pres">
      <dgm:prSet presAssocID="{B75B15F2-22CA-435E-9A28-49FE55466F5D}" presName="hierChild2" presStyleCnt="0"/>
      <dgm:spPr/>
    </dgm:pt>
    <dgm:pt modelId="{1E94587C-474B-491A-B984-D7970746B190}" type="pres">
      <dgm:prSet presAssocID="{C46C861C-C0C5-4BD9-8C49-46242221DF0C}" presName="Name37" presStyleLbl="parChTrans1D2" presStyleIdx="0" presStyleCnt="2"/>
      <dgm:spPr/>
    </dgm:pt>
    <dgm:pt modelId="{91ECAACB-D787-494A-9301-E9548DDCE765}" type="pres">
      <dgm:prSet presAssocID="{19972932-AF1D-4DD5-9DD0-C683C40E7BFE}" presName="hierRoot2" presStyleCnt="0">
        <dgm:presLayoutVars>
          <dgm:hierBranch val="init"/>
        </dgm:presLayoutVars>
      </dgm:prSet>
      <dgm:spPr/>
    </dgm:pt>
    <dgm:pt modelId="{7C1C1793-7D34-40AA-ACDE-96F847931278}" type="pres">
      <dgm:prSet presAssocID="{19972932-AF1D-4DD5-9DD0-C683C40E7BFE}" presName="rootComposite" presStyleCnt="0"/>
      <dgm:spPr/>
    </dgm:pt>
    <dgm:pt modelId="{2CFD1DE1-BA9E-40DC-BA48-53FB0FDB5C72}" type="pres">
      <dgm:prSet presAssocID="{19972932-AF1D-4DD5-9DD0-C683C40E7BFE}" presName="rootText" presStyleLbl="node2" presStyleIdx="0" presStyleCnt="2" custScaleX="134185">
        <dgm:presLayoutVars>
          <dgm:chPref val="3"/>
        </dgm:presLayoutVars>
      </dgm:prSet>
      <dgm:spPr/>
    </dgm:pt>
    <dgm:pt modelId="{9DC3925E-BC09-47BB-A38E-AEE3CED2659A}" type="pres">
      <dgm:prSet presAssocID="{19972932-AF1D-4DD5-9DD0-C683C40E7BFE}" presName="rootConnector" presStyleLbl="node2" presStyleIdx="0" presStyleCnt="2"/>
      <dgm:spPr/>
    </dgm:pt>
    <dgm:pt modelId="{F653EEC9-A6F6-441D-A414-34068B7C9D19}" type="pres">
      <dgm:prSet presAssocID="{19972932-AF1D-4DD5-9DD0-C683C40E7BFE}" presName="hierChild4" presStyleCnt="0"/>
      <dgm:spPr/>
    </dgm:pt>
    <dgm:pt modelId="{3F353775-986F-4684-88F4-3E45299E4E77}" type="pres">
      <dgm:prSet presAssocID="{19972932-AF1D-4DD5-9DD0-C683C40E7BFE}" presName="hierChild5" presStyleCnt="0"/>
      <dgm:spPr/>
    </dgm:pt>
    <dgm:pt modelId="{DA351BBE-7B3B-4E57-8BC4-DEBF429E6E6C}" type="pres">
      <dgm:prSet presAssocID="{D58A0145-E030-4AAC-BE54-42576C24958F}" presName="Name37" presStyleLbl="parChTrans1D2" presStyleIdx="1" presStyleCnt="2"/>
      <dgm:spPr/>
    </dgm:pt>
    <dgm:pt modelId="{9792D706-6229-4E1A-BCCE-B9E71D74E0AA}" type="pres">
      <dgm:prSet presAssocID="{0E2818C4-8739-42F7-A177-66A8746DB240}" presName="hierRoot2" presStyleCnt="0">
        <dgm:presLayoutVars>
          <dgm:hierBranch val="init"/>
        </dgm:presLayoutVars>
      </dgm:prSet>
      <dgm:spPr/>
    </dgm:pt>
    <dgm:pt modelId="{BACEA549-33F6-4CC5-83C2-D195ED2B2346}" type="pres">
      <dgm:prSet presAssocID="{0E2818C4-8739-42F7-A177-66A8746DB240}" presName="rootComposite" presStyleCnt="0"/>
      <dgm:spPr/>
    </dgm:pt>
    <dgm:pt modelId="{2EC6BE61-AC2B-4C58-8090-3AFF2604EA22}" type="pres">
      <dgm:prSet presAssocID="{0E2818C4-8739-42F7-A177-66A8746DB240}" presName="rootText" presStyleLbl="node2" presStyleIdx="1" presStyleCnt="2" custScaleX="134602">
        <dgm:presLayoutVars>
          <dgm:chPref val="3"/>
        </dgm:presLayoutVars>
      </dgm:prSet>
      <dgm:spPr/>
    </dgm:pt>
    <dgm:pt modelId="{D77B8D92-019E-4A48-919A-172453603479}" type="pres">
      <dgm:prSet presAssocID="{0E2818C4-8739-42F7-A177-66A8746DB240}" presName="rootConnector" presStyleLbl="node2" presStyleIdx="1" presStyleCnt="2"/>
      <dgm:spPr/>
    </dgm:pt>
    <dgm:pt modelId="{634F74F7-B637-4EBA-8B94-B5205857579B}" type="pres">
      <dgm:prSet presAssocID="{0E2818C4-8739-42F7-A177-66A8746DB240}" presName="hierChild4" presStyleCnt="0"/>
      <dgm:spPr/>
    </dgm:pt>
    <dgm:pt modelId="{59836387-9F22-47A0-9EAF-7CD75AC8DA4E}" type="pres">
      <dgm:prSet presAssocID="{0E2818C4-8739-42F7-A177-66A8746DB240}" presName="hierChild5" presStyleCnt="0"/>
      <dgm:spPr/>
    </dgm:pt>
    <dgm:pt modelId="{A2B2BBB9-0131-4B94-BA18-DE00BC701C11}" type="pres">
      <dgm:prSet presAssocID="{B75B15F2-22CA-435E-9A28-49FE55466F5D}" presName="hierChild3" presStyleCnt="0"/>
      <dgm:spPr/>
    </dgm:pt>
  </dgm:ptLst>
  <dgm:cxnLst>
    <dgm:cxn modelId="{37870910-28AA-4294-8052-1B8B3B1C07D6}" type="presOf" srcId="{D58A0145-E030-4AAC-BE54-42576C24958F}" destId="{DA351BBE-7B3B-4E57-8BC4-DEBF429E6E6C}" srcOrd="0" destOrd="0" presId="urn:microsoft.com/office/officeart/2005/8/layout/orgChart1"/>
    <dgm:cxn modelId="{06FEC23C-51C7-4780-91AA-474387C1B27C}" srcId="{B75B15F2-22CA-435E-9A28-49FE55466F5D}" destId="{19972932-AF1D-4DD5-9DD0-C683C40E7BFE}" srcOrd="0" destOrd="0" parTransId="{C46C861C-C0C5-4BD9-8C49-46242221DF0C}" sibTransId="{3507D535-05A5-44EB-83F4-F612A5B2B056}"/>
    <dgm:cxn modelId="{82168F89-4E89-4ED7-9093-BC311570774E}" type="presOf" srcId="{0E2818C4-8739-42F7-A177-66A8746DB240}" destId="{2EC6BE61-AC2B-4C58-8090-3AFF2604EA22}" srcOrd="0" destOrd="0" presId="urn:microsoft.com/office/officeart/2005/8/layout/orgChart1"/>
    <dgm:cxn modelId="{761DDAB3-7B7E-40D7-8ED0-196AE694E28A}" srcId="{2DC6D778-6AAF-4DC9-822E-E1D0AD75F87F}" destId="{B75B15F2-22CA-435E-9A28-49FE55466F5D}" srcOrd="0" destOrd="0" parTransId="{3C2453E3-EFF8-4618-BB22-47ADDE1971BF}" sibTransId="{91DE9F4D-3867-43F4-A2A8-5D45C46B9884}"/>
    <dgm:cxn modelId="{092631B8-554F-438C-BC95-450866E75FC6}" type="presOf" srcId="{19972932-AF1D-4DD5-9DD0-C683C40E7BFE}" destId="{9DC3925E-BC09-47BB-A38E-AEE3CED2659A}" srcOrd="1" destOrd="0" presId="urn:microsoft.com/office/officeart/2005/8/layout/orgChart1"/>
    <dgm:cxn modelId="{1B42C3BC-978C-4B38-B7AB-5BE7C07B3165}" srcId="{B75B15F2-22CA-435E-9A28-49FE55466F5D}" destId="{0E2818C4-8739-42F7-A177-66A8746DB240}" srcOrd="1" destOrd="0" parTransId="{D58A0145-E030-4AAC-BE54-42576C24958F}" sibTransId="{A27A2AAF-A140-49AA-8D5B-966F8ACD5BC4}"/>
    <dgm:cxn modelId="{6DFED9C7-7452-4523-9663-38E805264895}" type="presOf" srcId="{B75B15F2-22CA-435E-9A28-49FE55466F5D}" destId="{88DB6798-44DB-442E-AD76-52040D07CD9F}" srcOrd="0" destOrd="0" presId="urn:microsoft.com/office/officeart/2005/8/layout/orgChart1"/>
    <dgm:cxn modelId="{7DE4E4D0-6EC4-4D66-A719-37C15A58C1EF}" type="presOf" srcId="{19972932-AF1D-4DD5-9DD0-C683C40E7BFE}" destId="{2CFD1DE1-BA9E-40DC-BA48-53FB0FDB5C72}" srcOrd="0" destOrd="0" presId="urn:microsoft.com/office/officeart/2005/8/layout/orgChart1"/>
    <dgm:cxn modelId="{E11405DB-BC88-4296-AAF5-5931FAEF6190}" type="presOf" srcId="{C46C861C-C0C5-4BD9-8C49-46242221DF0C}" destId="{1E94587C-474B-491A-B984-D7970746B190}" srcOrd="0" destOrd="0" presId="urn:microsoft.com/office/officeart/2005/8/layout/orgChart1"/>
    <dgm:cxn modelId="{9E0498E8-8B5E-4130-ADD4-A9B4C58E8568}" type="presOf" srcId="{0E2818C4-8739-42F7-A177-66A8746DB240}" destId="{D77B8D92-019E-4A48-919A-172453603479}" srcOrd="1" destOrd="0" presId="urn:microsoft.com/office/officeart/2005/8/layout/orgChart1"/>
    <dgm:cxn modelId="{FFB3A7F1-9703-465B-9FBA-67ED64F756BC}" type="presOf" srcId="{B75B15F2-22CA-435E-9A28-49FE55466F5D}" destId="{28809B51-65E4-4E4F-9A48-DBC2D2B5A5B7}" srcOrd="1" destOrd="0" presId="urn:microsoft.com/office/officeart/2005/8/layout/orgChart1"/>
    <dgm:cxn modelId="{C12301FA-093A-45B2-B042-0C73A461B34A}" type="presOf" srcId="{2DC6D778-6AAF-4DC9-822E-E1D0AD75F87F}" destId="{89860E1F-361C-4382-8B22-49C2D9BE4D0D}" srcOrd="0" destOrd="0" presId="urn:microsoft.com/office/officeart/2005/8/layout/orgChart1"/>
    <dgm:cxn modelId="{301E5C2E-2716-4A2A-B98D-6C907C815DB5}" type="presParOf" srcId="{89860E1F-361C-4382-8B22-49C2D9BE4D0D}" destId="{FA9ED824-D8F5-4F68-A296-722F18730FEF}" srcOrd="0" destOrd="0" presId="urn:microsoft.com/office/officeart/2005/8/layout/orgChart1"/>
    <dgm:cxn modelId="{798468B7-7975-4DF5-BABD-F0E5C7438DF4}" type="presParOf" srcId="{FA9ED824-D8F5-4F68-A296-722F18730FEF}" destId="{5E9EDB3A-6E49-4516-B5F5-42C0F6363BB1}" srcOrd="0" destOrd="0" presId="urn:microsoft.com/office/officeart/2005/8/layout/orgChart1"/>
    <dgm:cxn modelId="{FB0BF051-085B-42E0-8E12-996D7413D8DE}" type="presParOf" srcId="{5E9EDB3A-6E49-4516-B5F5-42C0F6363BB1}" destId="{88DB6798-44DB-442E-AD76-52040D07CD9F}" srcOrd="0" destOrd="0" presId="urn:microsoft.com/office/officeart/2005/8/layout/orgChart1"/>
    <dgm:cxn modelId="{C501BEF9-6DBA-4894-AA1C-8D5944E9D353}" type="presParOf" srcId="{5E9EDB3A-6E49-4516-B5F5-42C0F6363BB1}" destId="{28809B51-65E4-4E4F-9A48-DBC2D2B5A5B7}" srcOrd="1" destOrd="0" presId="urn:microsoft.com/office/officeart/2005/8/layout/orgChart1"/>
    <dgm:cxn modelId="{006F7B60-8D6A-40D4-9536-EFA943EB6B6F}" type="presParOf" srcId="{FA9ED824-D8F5-4F68-A296-722F18730FEF}" destId="{CECD4EA3-4E89-4AE6-9E09-D704735C4372}" srcOrd="1" destOrd="0" presId="urn:microsoft.com/office/officeart/2005/8/layout/orgChart1"/>
    <dgm:cxn modelId="{B480ADB9-164A-4CA3-98AF-3CBC3DCF177B}" type="presParOf" srcId="{CECD4EA3-4E89-4AE6-9E09-D704735C4372}" destId="{1E94587C-474B-491A-B984-D7970746B190}" srcOrd="0" destOrd="0" presId="urn:microsoft.com/office/officeart/2005/8/layout/orgChart1"/>
    <dgm:cxn modelId="{24F6CAC0-E953-46EE-94D1-373FF47CFB4E}" type="presParOf" srcId="{CECD4EA3-4E89-4AE6-9E09-D704735C4372}" destId="{91ECAACB-D787-494A-9301-E9548DDCE765}" srcOrd="1" destOrd="0" presId="urn:microsoft.com/office/officeart/2005/8/layout/orgChart1"/>
    <dgm:cxn modelId="{9BFBAB99-5AAC-4BDE-8B68-DFE50B5C8B4B}" type="presParOf" srcId="{91ECAACB-D787-494A-9301-E9548DDCE765}" destId="{7C1C1793-7D34-40AA-ACDE-96F847931278}" srcOrd="0" destOrd="0" presId="urn:microsoft.com/office/officeart/2005/8/layout/orgChart1"/>
    <dgm:cxn modelId="{C03FF78C-47E9-4C38-82BB-671844113D25}" type="presParOf" srcId="{7C1C1793-7D34-40AA-ACDE-96F847931278}" destId="{2CFD1DE1-BA9E-40DC-BA48-53FB0FDB5C72}" srcOrd="0" destOrd="0" presId="urn:microsoft.com/office/officeart/2005/8/layout/orgChart1"/>
    <dgm:cxn modelId="{2BB4705B-29F1-4DDE-9105-71EF2C8DAEB9}" type="presParOf" srcId="{7C1C1793-7D34-40AA-ACDE-96F847931278}" destId="{9DC3925E-BC09-47BB-A38E-AEE3CED2659A}" srcOrd="1" destOrd="0" presId="urn:microsoft.com/office/officeart/2005/8/layout/orgChart1"/>
    <dgm:cxn modelId="{DF20BBC6-C1A4-483B-8EAC-9658EF1CA1E1}" type="presParOf" srcId="{91ECAACB-D787-494A-9301-E9548DDCE765}" destId="{F653EEC9-A6F6-441D-A414-34068B7C9D19}" srcOrd="1" destOrd="0" presId="urn:microsoft.com/office/officeart/2005/8/layout/orgChart1"/>
    <dgm:cxn modelId="{1427D2F0-C65C-4C09-B8C1-C34391542138}" type="presParOf" srcId="{91ECAACB-D787-494A-9301-E9548DDCE765}" destId="{3F353775-986F-4684-88F4-3E45299E4E77}" srcOrd="2" destOrd="0" presId="urn:microsoft.com/office/officeart/2005/8/layout/orgChart1"/>
    <dgm:cxn modelId="{DEFB9CA6-418A-4E0E-A49F-6F0C348FD07A}" type="presParOf" srcId="{CECD4EA3-4E89-4AE6-9E09-D704735C4372}" destId="{DA351BBE-7B3B-4E57-8BC4-DEBF429E6E6C}" srcOrd="2" destOrd="0" presId="urn:microsoft.com/office/officeart/2005/8/layout/orgChart1"/>
    <dgm:cxn modelId="{8BB7D547-66DF-4E02-86D0-84F17E78211D}" type="presParOf" srcId="{CECD4EA3-4E89-4AE6-9E09-D704735C4372}" destId="{9792D706-6229-4E1A-BCCE-B9E71D74E0AA}" srcOrd="3" destOrd="0" presId="urn:microsoft.com/office/officeart/2005/8/layout/orgChart1"/>
    <dgm:cxn modelId="{A01940F1-6791-4B74-91BA-F63382316AF6}" type="presParOf" srcId="{9792D706-6229-4E1A-BCCE-B9E71D74E0AA}" destId="{BACEA549-33F6-4CC5-83C2-D195ED2B2346}" srcOrd="0" destOrd="0" presId="urn:microsoft.com/office/officeart/2005/8/layout/orgChart1"/>
    <dgm:cxn modelId="{EECDBF46-39BA-4E32-B3F3-23ED2E8FF9B0}" type="presParOf" srcId="{BACEA549-33F6-4CC5-83C2-D195ED2B2346}" destId="{2EC6BE61-AC2B-4C58-8090-3AFF2604EA22}" srcOrd="0" destOrd="0" presId="urn:microsoft.com/office/officeart/2005/8/layout/orgChart1"/>
    <dgm:cxn modelId="{9D017A08-4D92-4701-ADCA-5C2A65616D8F}" type="presParOf" srcId="{BACEA549-33F6-4CC5-83C2-D195ED2B2346}" destId="{D77B8D92-019E-4A48-919A-172453603479}" srcOrd="1" destOrd="0" presId="urn:microsoft.com/office/officeart/2005/8/layout/orgChart1"/>
    <dgm:cxn modelId="{F088FED5-9DAD-4051-A977-70934AEEB06E}" type="presParOf" srcId="{9792D706-6229-4E1A-BCCE-B9E71D74E0AA}" destId="{634F74F7-B637-4EBA-8B94-B5205857579B}" srcOrd="1" destOrd="0" presId="urn:microsoft.com/office/officeart/2005/8/layout/orgChart1"/>
    <dgm:cxn modelId="{8410A2D1-9730-46D0-8A90-B851C96461CE}" type="presParOf" srcId="{9792D706-6229-4E1A-BCCE-B9E71D74E0AA}" destId="{59836387-9F22-47A0-9EAF-7CD75AC8DA4E}" srcOrd="2" destOrd="0" presId="urn:microsoft.com/office/officeart/2005/8/layout/orgChart1"/>
    <dgm:cxn modelId="{93889725-EB44-4365-9EEE-C0DE0827CC6F}" type="presParOf" srcId="{FA9ED824-D8F5-4F68-A296-722F18730FEF}" destId="{A2B2BBB9-0131-4B94-BA18-DE00BC701C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C6D778-6AAF-4DC9-822E-E1D0AD75F87F}" type="doc">
      <dgm:prSet loTypeId="urn:microsoft.com/office/officeart/2005/8/layout/hierarchy6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97478E-03F4-4A90-B141-3EADADFEFCD0}">
      <dgm:prSet custT="1"/>
      <dgm:spPr>
        <a:solidFill>
          <a:srgbClr val="FFFF00"/>
        </a:solidFill>
      </dgm:spPr>
      <dgm:t>
        <a:bodyPr/>
        <a:lstStyle/>
        <a:p>
          <a:r>
            <a:rPr lang="sr-Latn-RS" sz="1800" b="1" dirty="0">
              <a:solidFill>
                <a:srgbClr val="FF0000"/>
              </a:solidFill>
              <a:latin typeface="+mj-lt"/>
            </a:rPr>
            <a:t>PODSISTEM JAVNOG TRANSPORTA PUTNIKA</a:t>
          </a:r>
          <a:endParaRPr lang="en-US" sz="1800" b="1" dirty="0">
            <a:solidFill>
              <a:srgbClr val="FF0000"/>
            </a:solidFill>
            <a:latin typeface="+mj-lt"/>
          </a:endParaRPr>
        </a:p>
      </dgm:t>
    </dgm:pt>
    <dgm:pt modelId="{D60BE01B-6BBB-4336-8834-F3D26B5B5C4E}" type="parTrans" cxnId="{6661ABB7-EF77-4F28-9EC3-47081005AA25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378F296-C8C7-40C9-AA09-736CF82CAD1A}" type="sibTrans" cxnId="{6661ABB7-EF77-4F28-9EC3-47081005AA25}">
      <dgm:prSet/>
      <dgm:spPr/>
      <dgm:t>
        <a:bodyPr/>
        <a:lstStyle/>
        <a:p>
          <a:endParaRPr lang="en-US" sz="1800"/>
        </a:p>
      </dgm:t>
    </dgm:pt>
    <dgm:pt modelId="{BE2F1D4D-80E7-4840-8D38-13B6102E85C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800" dirty="0">
              <a:latin typeface="+mj-lt"/>
            </a:rPr>
            <a:t>PODSISTEM TRANSPORTA PUTNIKA ZA SOPSTVENE POTREBE </a:t>
          </a:r>
        </a:p>
      </dgm:t>
    </dgm:pt>
    <dgm:pt modelId="{141285D1-982E-492F-B921-7E42580DBE57}" type="parTrans" cxnId="{74E099D9-B65B-4D54-82AA-95F7073FB624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B25D378A-14AA-4DED-8BB6-89AFCE12E010}" type="sibTrans" cxnId="{74E099D9-B65B-4D54-82AA-95F7073FB624}">
      <dgm:prSet/>
      <dgm:spPr/>
      <dgm:t>
        <a:bodyPr/>
        <a:lstStyle/>
        <a:p>
          <a:endParaRPr lang="en-US" sz="1800"/>
        </a:p>
      </dgm:t>
    </dgm:pt>
    <dgm:pt modelId="{AF1AD670-1284-4087-8F91-3DAE75402430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800" b="0" dirty="0">
              <a:solidFill>
                <a:schemeClr val="bg1"/>
              </a:solidFill>
              <a:latin typeface="+mj-lt"/>
            </a:rPr>
            <a:t>DOMAĆI (NACIONALNI)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800" b="0" dirty="0">
              <a:solidFill>
                <a:schemeClr val="bg1"/>
              </a:solidFill>
              <a:latin typeface="+mj-lt"/>
            </a:rPr>
            <a:t>TRANSPORT PUTNIKA</a:t>
          </a:r>
          <a:endParaRPr lang="en-US" sz="1800" dirty="0">
            <a:latin typeface="+mj-lt"/>
          </a:endParaRPr>
        </a:p>
      </dgm:t>
    </dgm:pt>
    <dgm:pt modelId="{F956DC97-3860-4AE8-BF92-3EBA8D490E60}" type="parTrans" cxnId="{52615A42-0BE8-402B-A719-D59B9F3D3A60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9C2FDF1A-115B-4AA4-B32D-93D412807139}" type="sibTrans" cxnId="{52615A42-0BE8-402B-A719-D59B9F3D3A60}">
      <dgm:prSet/>
      <dgm:spPr/>
      <dgm:t>
        <a:bodyPr/>
        <a:lstStyle/>
        <a:p>
          <a:endParaRPr lang="en-US" sz="1800"/>
        </a:p>
      </dgm:t>
    </dgm:pt>
    <dgm:pt modelId="{5C483F14-231B-43F3-8B03-746BDCB96D7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800" dirty="0">
              <a:latin typeface="+mj-lt"/>
            </a:rPr>
            <a:t>MEĐUNARODNI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800" dirty="0">
              <a:latin typeface="+mj-lt"/>
            </a:rPr>
            <a:t>TRANSPORT PUTNIKA</a:t>
          </a:r>
          <a:endParaRPr lang="en-US" sz="1800" dirty="0">
            <a:latin typeface="+mj-lt"/>
          </a:endParaRPr>
        </a:p>
      </dgm:t>
    </dgm:pt>
    <dgm:pt modelId="{01BAB32A-4665-4DDF-96FD-47B2A67633CC}" type="parTrans" cxnId="{97ED8034-41AF-4AA0-8F43-AB372354EC05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F46B7BE0-A794-4099-B226-6748800520B9}" type="sibTrans" cxnId="{97ED8034-41AF-4AA0-8F43-AB372354EC05}">
      <dgm:prSet/>
      <dgm:spPr/>
      <dgm:t>
        <a:bodyPr/>
        <a:lstStyle/>
        <a:p>
          <a:endParaRPr lang="en-US" sz="1800"/>
        </a:p>
      </dgm:t>
    </dgm:pt>
    <dgm:pt modelId="{19972932-AF1D-4DD5-9DD0-C683C40E7BFE}">
      <dgm:prSet phldrT="[Text]" custT="1"/>
      <dgm:spPr>
        <a:solidFill>
          <a:srgbClr val="FFFF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800" b="1" dirty="0">
              <a:solidFill>
                <a:srgbClr val="FF0000"/>
              </a:solidFill>
              <a:latin typeface="+mj-lt"/>
            </a:rPr>
            <a:t>SISTEM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800" b="1" dirty="0">
              <a:solidFill>
                <a:srgbClr val="FF0000"/>
              </a:solidFill>
              <a:latin typeface="+mj-lt"/>
            </a:rPr>
            <a:t>TRANSPORTA PUTNIKA</a:t>
          </a:r>
          <a:endParaRPr lang="en-US" sz="1800" b="1" dirty="0">
            <a:solidFill>
              <a:srgbClr val="FF0000"/>
            </a:solidFill>
            <a:latin typeface="+mj-lt"/>
          </a:endParaRPr>
        </a:p>
      </dgm:t>
    </dgm:pt>
    <dgm:pt modelId="{3507D535-05A5-44EB-83F4-F612A5B2B056}" type="sibTrans" cxnId="{06FEC23C-51C7-4780-91AA-474387C1B27C}">
      <dgm:prSet/>
      <dgm:spPr/>
      <dgm:t>
        <a:bodyPr/>
        <a:lstStyle/>
        <a:p>
          <a:endParaRPr lang="en-US" sz="1800"/>
        </a:p>
      </dgm:t>
    </dgm:pt>
    <dgm:pt modelId="{C46C861C-C0C5-4BD9-8C49-46242221DF0C}" type="parTrans" cxnId="{06FEC23C-51C7-4780-91AA-474387C1B27C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E8CB2F1F-EDFE-42D5-925F-B213A7AEA16B}" type="pres">
      <dgm:prSet presAssocID="{2DC6D778-6AAF-4DC9-822E-E1D0AD75F87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137EE2C-A9A4-4A61-967E-83488858AEC2}" type="pres">
      <dgm:prSet presAssocID="{2DC6D778-6AAF-4DC9-822E-E1D0AD75F87F}" presName="hierFlow" presStyleCnt="0"/>
      <dgm:spPr/>
    </dgm:pt>
    <dgm:pt modelId="{FE965712-FC4D-4948-AF44-0149F33A98AB}" type="pres">
      <dgm:prSet presAssocID="{2DC6D778-6AAF-4DC9-822E-E1D0AD75F87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5E84C1A-ACDD-4F77-AE59-F1179A5C98D5}" type="pres">
      <dgm:prSet presAssocID="{19972932-AF1D-4DD5-9DD0-C683C40E7BFE}" presName="Name14" presStyleCnt="0"/>
      <dgm:spPr/>
    </dgm:pt>
    <dgm:pt modelId="{BC24BBD2-214E-470A-8ABF-31FD89E128B0}" type="pres">
      <dgm:prSet presAssocID="{19972932-AF1D-4DD5-9DD0-C683C40E7BFE}" presName="level1Shape" presStyleLbl="node0" presStyleIdx="0" presStyleCnt="1" custScaleX="250852" custScaleY="140789" custLinFactNeighborX="-93868" custLinFactNeighborY="-43152">
        <dgm:presLayoutVars>
          <dgm:chPref val="3"/>
        </dgm:presLayoutVars>
      </dgm:prSet>
      <dgm:spPr/>
    </dgm:pt>
    <dgm:pt modelId="{A5ECBA75-91D4-42D2-A267-7680E86915A3}" type="pres">
      <dgm:prSet presAssocID="{19972932-AF1D-4DD5-9DD0-C683C40E7BFE}" presName="hierChild2" presStyleCnt="0"/>
      <dgm:spPr/>
    </dgm:pt>
    <dgm:pt modelId="{191EB489-59B9-4A4F-A312-AE4975F6EFD5}" type="pres">
      <dgm:prSet presAssocID="{D60BE01B-6BBB-4336-8834-F3D26B5B5C4E}" presName="Name19" presStyleLbl="parChTrans1D2" presStyleIdx="0" presStyleCnt="2"/>
      <dgm:spPr/>
    </dgm:pt>
    <dgm:pt modelId="{5787A9F9-34AA-42EE-B41F-449D5A7C97C4}" type="pres">
      <dgm:prSet presAssocID="{0C97478E-03F4-4A90-B141-3EADADFEFCD0}" presName="Name21" presStyleCnt="0"/>
      <dgm:spPr/>
    </dgm:pt>
    <dgm:pt modelId="{92960875-EC2F-41FB-B5F9-78D74D6B4280}" type="pres">
      <dgm:prSet presAssocID="{0C97478E-03F4-4A90-B141-3EADADFEFCD0}" presName="level2Shape" presStyleLbl="node2" presStyleIdx="0" presStyleCnt="2" custScaleX="270629" custScaleY="136064" custLinFactX="100000" custLinFactNeighborX="118203" custLinFactNeighborY="-2121"/>
      <dgm:spPr/>
    </dgm:pt>
    <dgm:pt modelId="{7C58F3FD-174E-4388-8509-E50A373B84C2}" type="pres">
      <dgm:prSet presAssocID="{0C97478E-03F4-4A90-B141-3EADADFEFCD0}" presName="hierChild3" presStyleCnt="0"/>
      <dgm:spPr/>
    </dgm:pt>
    <dgm:pt modelId="{48C9C7D3-DAFA-47AD-A14B-E9F57A85690C}" type="pres">
      <dgm:prSet presAssocID="{F956DC97-3860-4AE8-BF92-3EBA8D490E60}" presName="Name19" presStyleLbl="parChTrans1D3" presStyleIdx="0" presStyleCnt="2"/>
      <dgm:spPr/>
    </dgm:pt>
    <dgm:pt modelId="{8EFA981C-09B1-4B57-AC60-641A16A699B3}" type="pres">
      <dgm:prSet presAssocID="{AF1AD670-1284-4087-8F91-3DAE75402430}" presName="Name21" presStyleCnt="0"/>
      <dgm:spPr/>
    </dgm:pt>
    <dgm:pt modelId="{A1668EF1-277E-44B7-830C-800C0A0DC709}" type="pres">
      <dgm:prSet presAssocID="{AF1AD670-1284-4087-8F91-3DAE75402430}" presName="level2Shape" presStyleLbl="node3" presStyleIdx="0" presStyleCnt="2" custScaleX="273597" custScaleY="147686" custLinFactX="82169" custLinFactNeighborX="100000" custLinFactNeighborY="53376"/>
      <dgm:spPr/>
    </dgm:pt>
    <dgm:pt modelId="{245E9C19-AEA1-4FE3-A711-01D0630D1C30}" type="pres">
      <dgm:prSet presAssocID="{AF1AD670-1284-4087-8F91-3DAE75402430}" presName="hierChild3" presStyleCnt="0"/>
      <dgm:spPr/>
    </dgm:pt>
    <dgm:pt modelId="{0A080C10-9676-4E1E-86E7-AC335227981A}" type="pres">
      <dgm:prSet presAssocID="{01BAB32A-4665-4DDF-96FD-47B2A67633CC}" presName="Name19" presStyleLbl="parChTrans1D3" presStyleIdx="1" presStyleCnt="2"/>
      <dgm:spPr/>
    </dgm:pt>
    <dgm:pt modelId="{459903EF-4FAB-4B8A-A7C8-8B4BA7ADC0E5}" type="pres">
      <dgm:prSet presAssocID="{5C483F14-231B-43F3-8B03-746BDCB96D79}" presName="Name21" presStyleCnt="0"/>
      <dgm:spPr/>
    </dgm:pt>
    <dgm:pt modelId="{6F99CF37-058E-4B28-9A52-BD1B08CFB17D}" type="pres">
      <dgm:prSet presAssocID="{5C483F14-231B-43F3-8B03-746BDCB96D79}" presName="level2Shape" presStyleLbl="node3" presStyleIdx="1" presStyleCnt="2" custScaleX="267421" custScaleY="155737" custLinFactX="86479" custLinFactNeighborX="100000" custLinFactNeighborY="53376"/>
      <dgm:spPr/>
    </dgm:pt>
    <dgm:pt modelId="{B27801D1-0F10-4F17-BE29-1EC713FF6818}" type="pres">
      <dgm:prSet presAssocID="{5C483F14-231B-43F3-8B03-746BDCB96D79}" presName="hierChild3" presStyleCnt="0"/>
      <dgm:spPr/>
    </dgm:pt>
    <dgm:pt modelId="{AC63BB96-3022-4112-9637-0E6E09B24DA5}" type="pres">
      <dgm:prSet presAssocID="{141285D1-982E-492F-B921-7E42580DBE57}" presName="Name19" presStyleLbl="parChTrans1D2" presStyleIdx="1" presStyleCnt="2"/>
      <dgm:spPr/>
    </dgm:pt>
    <dgm:pt modelId="{D3E6862B-6957-49D0-B421-D1CD1B2DFE4F}" type="pres">
      <dgm:prSet presAssocID="{BE2F1D4D-80E7-4840-8D38-13B6102E85C6}" presName="Name21" presStyleCnt="0"/>
      <dgm:spPr/>
    </dgm:pt>
    <dgm:pt modelId="{04B6DEBA-AC56-4DA8-B87C-2AB88371F6B7}" type="pres">
      <dgm:prSet presAssocID="{BE2F1D4D-80E7-4840-8D38-13B6102E85C6}" presName="level2Shape" presStyleLbl="node2" presStyleIdx="1" presStyleCnt="2" custScaleX="306170" custScaleY="131935" custLinFactX="-200000" custLinFactNeighborX="-251194" custLinFactNeighborY="-2121"/>
      <dgm:spPr/>
    </dgm:pt>
    <dgm:pt modelId="{60A00E55-88F7-4490-BB69-FB1D4A32C990}" type="pres">
      <dgm:prSet presAssocID="{BE2F1D4D-80E7-4840-8D38-13B6102E85C6}" presName="hierChild3" presStyleCnt="0"/>
      <dgm:spPr/>
    </dgm:pt>
    <dgm:pt modelId="{A91496C0-239B-4C7B-B542-28475E7C7BD6}" type="pres">
      <dgm:prSet presAssocID="{2DC6D778-6AAF-4DC9-822E-E1D0AD75F87F}" presName="bgShapesFlow" presStyleCnt="0"/>
      <dgm:spPr/>
    </dgm:pt>
  </dgm:ptLst>
  <dgm:cxnLst>
    <dgm:cxn modelId="{97ED8034-41AF-4AA0-8F43-AB372354EC05}" srcId="{0C97478E-03F4-4A90-B141-3EADADFEFCD0}" destId="{5C483F14-231B-43F3-8B03-746BDCB96D79}" srcOrd="1" destOrd="0" parTransId="{01BAB32A-4665-4DDF-96FD-47B2A67633CC}" sibTransId="{F46B7BE0-A794-4099-B226-6748800520B9}"/>
    <dgm:cxn modelId="{06FEC23C-51C7-4780-91AA-474387C1B27C}" srcId="{2DC6D778-6AAF-4DC9-822E-E1D0AD75F87F}" destId="{19972932-AF1D-4DD5-9DD0-C683C40E7BFE}" srcOrd="0" destOrd="0" parTransId="{C46C861C-C0C5-4BD9-8C49-46242221DF0C}" sibTransId="{3507D535-05A5-44EB-83F4-F612A5B2B056}"/>
    <dgm:cxn modelId="{52615A42-0BE8-402B-A719-D59B9F3D3A60}" srcId="{0C97478E-03F4-4A90-B141-3EADADFEFCD0}" destId="{AF1AD670-1284-4087-8F91-3DAE75402430}" srcOrd="0" destOrd="0" parTransId="{F956DC97-3860-4AE8-BF92-3EBA8D490E60}" sibTransId="{9C2FDF1A-115B-4AA4-B32D-93D412807139}"/>
    <dgm:cxn modelId="{68892B48-0A3F-466C-BC83-B1B0AE2C9B1D}" type="presOf" srcId="{19972932-AF1D-4DD5-9DD0-C683C40E7BFE}" destId="{BC24BBD2-214E-470A-8ABF-31FD89E128B0}" srcOrd="0" destOrd="0" presId="urn:microsoft.com/office/officeart/2005/8/layout/hierarchy6"/>
    <dgm:cxn modelId="{2CD5B868-770C-4B4B-8E79-0B58BFA88F62}" type="presOf" srcId="{F956DC97-3860-4AE8-BF92-3EBA8D490E60}" destId="{48C9C7D3-DAFA-47AD-A14B-E9F57A85690C}" srcOrd="0" destOrd="0" presId="urn:microsoft.com/office/officeart/2005/8/layout/hierarchy6"/>
    <dgm:cxn modelId="{DE83F055-FAF4-4243-8E87-266274698AB3}" type="presOf" srcId="{141285D1-982E-492F-B921-7E42580DBE57}" destId="{AC63BB96-3022-4112-9637-0E6E09B24DA5}" srcOrd="0" destOrd="0" presId="urn:microsoft.com/office/officeart/2005/8/layout/hierarchy6"/>
    <dgm:cxn modelId="{66489676-4C2D-4A68-8AD7-4B2FB7142F8D}" type="presOf" srcId="{AF1AD670-1284-4087-8F91-3DAE75402430}" destId="{A1668EF1-277E-44B7-830C-800C0A0DC709}" srcOrd="0" destOrd="0" presId="urn:microsoft.com/office/officeart/2005/8/layout/hierarchy6"/>
    <dgm:cxn modelId="{DFCCCA8D-F30D-47E8-B55C-290E9184D161}" type="presOf" srcId="{D60BE01B-6BBB-4336-8834-F3D26B5B5C4E}" destId="{191EB489-59B9-4A4F-A312-AE4975F6EFD5}" srcOrd="0" destOrd="0" presId="urn:microsoft.com/office/officeart/2005/8/layout/hierarchy6"/>
    <dgm:cxn modelId="{142B9FA1-98C8-4643-822A-CD88A35FAA6F}" type="presOf" srcId="{01BAB32A-4665-4DDF-96FD-47B2A67633CC}" destId="{0A080C10-9676-4E1E-86E7-AC335227981A}" srcOrd="0" destOrd="0" presId="urn:microsoft.com/office/officeart/2005/8/layout/hierarchy6"/>
    <dgm:cxn modelId="{0B1879A3-442D-46F6-829C-5DEC17F94222}" type="presOf" srcId="{0C97478E-03F4-4A90-B141-3EADADFEFCD0}" destId="{92960875-EC2F-41FB-B5F9-78D74D6B4280}" srcOrd="0" destOrd="0" presId="urn:microsoft.com/office/officeart/2005/8/layout/hierarchy6"/>
    <dgm:cxn modelId="{B77389A4-4E3E-4F2A-83CD-07F77D680C48}" type="presOf" srcId="{2DC6D778-6AAF-4DC9-822E-E1D0AD75F87F}" destId="{E8CB2F1F-EDFE-42D5-925F-B213A7AEA16B}" srcOrd="0" destOrd="0" presId="urn:microsoft.com/office/officeart/2005/8/layout/hierarchy6"/>
    <dgm:cxn modelId="{6661ABB7-EF77-4F28-9EC3-47081005AA25}" srcId="{19972932-AF1D-4DD5-9DD0-C683C40E7BFE}" destId="{0C97478E-03F4-4A90-B141-3EADADFEFCD0}" srcOrd="0" destOrd="0" parTransId="{D60BE01B-6BBB-4336-8834-F3D26B5B5C4E}" sibTransId="{4378F296-C8C7-40C9-AA09-736CF82CAD1A}"/>
    <dgm:cxn modelId="{EAE45ABA-4291-4CD5-BC77-499C58292B9B}" type="presOf" srcId="{5C483F14-231B-43F3-8B03-746BDCB96D79}" destId="{6F99CF37-058E-4B28-9A52-BD1B08CFB17D}" srcOrd="0" destOrd="0" presId="urn:microsoft.com/office/officeart/2005/8/layout/hierarchy6"/>
    <dgm:cxn modelId="{74E099D9-B65B-4D54-82AA-95F7073FB624}" srcId="{19972932-AF1D-4DD5-9DD0-C683C40E7BFE}" destId="{BE2F1D4D-80E7-4840-8D38-13B6102E85C6}" srcOrd="1" destOrd="0" parTransId="{141285D1-982E-492F-B921-7E42580DBE57}" sibTransId="{B25D378A-14AA-4DED-8BB6-89AFCE12E010}"/>
    <dgm:cxn modelId="{2DF69CE7-6197-40C0-9C56-2668533CFEC4}" type="presOf" srcId="{BE2F1D4D-80E7-4840-8D38-13B6102E85C6}" destId="{04B6DEBA-AC56-4DA8-B87C-2AB88371F6B7}" srcOrd="0" destOrd="0" presId="urn:microsoft.com/office/officeart/2005/8/layout/hierarchy6"/>
    <dgm:cxn modelId="{A29D20F3-4EC3-4E4D-95C8-A9FC74A55DD1}" type="presParOf" srcId="{E8CB2F1F-EDFE-42D5-925F-B213A7AEA16B}" destId="{4137EE2C-A9A4-4A61-967E-83488858AEC2}" srcOrd="0" destOrd="0" presId="urn:microsoft.com/office/officeart/2005/8/layout/hierarchy6"/>
    <dgm:cxn modelId="{9C8B1C24-F2CA-467C-8660-EB6753A3066B}" type="presParOf" srcId="{4137EE2C-A9A4-4A61-967E-83488858AEC2}" destId="{FE965712-FC4D-4948-AF44-0149F33A98AB}" srcOrd="0" destOrd="0" presId="urn:microsoft.com/office/officeart/2005/8/layout/hierarchy6"/>
    <dgm:cxn modelId="{5401EE60-FC75-44C8-8A1D-26BFB29C51E3}" type="presParOf" srcId="{FE965712-FC4D-4948-AF44-0149F33A98AB}" destId="{C5E84C1A-ACDD-4F77-AE59-F1179A5C98D5}" srcOrd="0" destOrd="0" presId="urn:microsoft.com/office/officeart/2005/8/layout/hierarchy6"/>
    <dgm:cxn modelId="{F5F3403B-1124-4CE3-A58E-7C2920366B3A}" type="presParOf" srcId="{C5E84C1A-ACDD-4F77-AE59-F1179A5C98D5}" destId="{BC24BBD2-214E-470A-8ABF-31FD89E128B0}" srcOrd="0" destOrd="0" presId="urn:microsoft.com/office/officeart/2005/8/layout/hierarchy6"/>
    <dgm:cxn modelId="{CCC7FBD2-EFBF-4F1F-BF9D-BBFF5F4D3732}" type="presParOf" srcId="{C5E84C1A-ACDD-4F77-AE59-F1179A5C98D5}" destId="{A5ECBA75-91D4-42D2-A267-7680E86915A3}" srcOrd="1" destOrd="0" presId="urn:microsoft.com/office/officeart/2005/8/layout/hierarchy6"/>
    <dgm:cxn modelId="{EA95B0E6-7C14-408F-BCB2-23A794493B26}" type="presParOf" srcId="{A5ECBA75-91D4-42D2-A267-7680E86915A3}" destId="{191EB489-59B9-4A4F-A312-AE4975F6EFD5}" srcOrd="0" destOrd="0" presId="urn:microsoft.com/office/officeart/2005/8/layout/hierarchy6"/>
    <dgm:cxn modelId="{0E8439E2-4734-45A8-A928-E474246D6FCD}" type="presParOf" srcId="{A5ECBA75-91D4-42D2-A267-7680E86915A3}" destId="{5787A9F9-34AA-42EE-B41F-449D5A7C97C4}" srcOrd="1" destOrd="0" presId="urn:microsoft.com/office/officeart/2005/8/layout/hierarchy6"/>
    <dgm:cxn modelId="{28D6EDE6-7C92-4354-B326-6EB61207D27B}" type="presParOf" srcId="{5787A9F9-34AA-42EE-B41F-449D5A7C97C4}" destId="{92960875-EC2F-41FB-B5F9-78D74D6B4280}" srcOrd="0" destOrd="0" presId="urn:microsoft.com/office/officeart/2005/8/layout/hierarchy6"/>
    <dgm:cxn modelId="{1081E703-0B0D-4B38-BE67-ED1144E5A312}" type="presParOf" srcId="{5787A9F9-34AA-42EE-B41F-449D5A7C97C4}" destId="{7C58F3FD-174E-4388-8509-E50A373B84C2}" srcOrd="1" destOrd="0" presId="urn:microsoft.com/office/officeart/2005/8/layout/hierarchy6"/>
    <dgm:cxn modelId="{EA60770C-4477-4123-B864-817ED9C6493A}" type="presParOf" srcId="{7C58F3FD-174E-4388-8509-E50A373B84C2}" destId="{48C9C7D3-DAFA-47AD-A14B-E9F57A85690C}" srcOrd="0" destOrd="0" presId="urn:microsoft.com/office/officeart/2005/8/layout/hierarchy6"/>
    <dgm:cxn modelId="{A359F482-35AA-4F87-89DA-3C3610E9D0FB}" type="presParOf" srcId="{7C58F3FD-174E-4388-8509-E50A373B84C2}" destId="{8EFA981C-09B1-4B57-AC60-641A16A699B3}" srcOrd="1" destOrd="0" presId="urn:microsoft.com/office/officeart/2005/8/layout/hierarchy6"/>
    <dgm:cxn modelId="{19AB3213-0C85-4381-B2B6-1DC1F5FAFFF7}" type="presParOf" srcId="{8EFA981C-09B1-4B57-AC60-641A16A699B3}" destId="{A1668EF1-277E-44B7-830C-800C0A0DC709}" srcOrd="0" destOrd="0" presId="urn:microsoft.com/office/officeart/2005/8/layout/hierarchy6"/>
    <dgm:cxn modelId="{70F33D88-4AD1-4E03-959D-59775A9E4C57}" type="presParOf" srcId="{8EFA981C-09B1-4B57-AC60-641A16A699B3}" destId="{245E9C19-AEA1-4FE3-A711-01D0630D1C30}" srcOrd="1" destOrd="0" presId="urn:microsoft.com/office/officeart/2005/8/layout/hierarchy6"/>
    <dgm:cxn modelId="{04609B60-1321-4650-A13C-ACCE87A16156}" type="presParOf" srcId="{7C58F3FD-174E-4388-8509-E50A373B84C2}" destId="{0A080C10-9676-4E1E-86E7-AC335227981A}" srcOrd="2" destOrd="0" presId="urn:microsoft.com/office/officeart/2005/8/layout/hierarchy6"/>
    <dgm:cxn modelId="{A6979B4A-37DC-4497-8ACD-A11C15421FA9}" type="presParOf" srcId="{7C58F3FD-174E-4388-8509-E50A373B84C2}" destId="{459903EF-4FAB-4B8A-A7C8-8B4BA7ADC0E5}" srcOrd="3" destOrd="0" presId="urn:microsoft.com/office/officeart/2005/8/layout/hierarchy6"/>
    <dgm:cxn modelId="{ED89CFFC-A716-427F-AB1B-872C4AD0880E}" type="presParOf" srcId="{459903EF-4FAB-4B8A-A7C8-8B4BA7ADC0E5}" destId="{6F99CF37-058E-4B28-9A52-BD1B08CFB17D}" srcOrd="0" destOrd="0" presId="urn:microsoft.com/office/officeart/2005/8/layout/hierarchy6"/>
    <dgm:cxn modelId="{DB0C334B-2132-42EA-A2D2-5BEE540BE145}" type="presParOf" srcId="{459903EF-4FAB-4B8A-A7C8-8B4BA7ADC0E5}" destId="{B27801D1-0F10-4F17-BE29-1EC713FF6818}" srcOrd="1" destOrd="0" presId="urn:microsoft.com/office/officeart/2005/8/layout/hierarchy6"/>
    <dgm:cxn modelId="{61EC573E-89B4-4643-9491-FD410A9F6D02}" type="presParOf" srcId="{A5ECBA75-91D4-42D2-A267-7680E86915A3}" destId="{AC63BB96-3022-4112-9637-0E6E09B24DA5}" srcOrd="2" destOrd="0" presId="urn:microsoft.com/office/officeart/2005/8/layout/hierarchy6"/>
    <dgm:cxn modelId="{529DFA04-5AFB-4132-B1C4-9A14CA135CE2}" type="presParOf" srcId="{A5ECBA75-91D4-42D2-A267-7680E86915A3}" destId="{D3E6862B-6957-49D0-B421-D1CD1B2DFE4F}" srcOrd="3" destOrd="0" presId="urn:microsoft.com/office/officeart/2005/8/layout/hierarchy6"/>
    <dgm:cxn modelId="{8F22FC25-6D93-467A-BC15-98716F3BA1E4}" type="presParOf" srcId="{D3E6862B-6957-49D0-B421-D1CD1B2DFE4F}" destId="{04B6DEBA-AC56-4DA8-B87C-2AB88371F6B7}" srcOrd="0" destOrd="0" presId="urn:microsoft.com/office/officeart/2005/8/layout/hierarchy6"/>
    <dgm:cxn modelId="{8A3851F7-668E-48DD-9506-83BF373837E9}" type="presParOf" srcId="{D3E6862B-6957-49D0-B421-D1CD1B2DFE4F}" destId="{60A00E55-88F7-4490-BB69-FB1D4A32C990}" srcOrd="1" destOrd="0" presId="urn:microsoft.com/office/officeart/2005/8/layout/hierarchy6"/>
    <dgm:cxn modelId="{94A39344-692E-45DE-A898-344C66E4D344}" type="presParOf" srcId="{E8CB2F1F-EDFE-42D5-925F-B213A7AEA16B}" destId="{A91496C0-239B-4C7B-B542-28475E7C7BD6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C6C961-50D5-4396-9225-CAE0A567D03C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8B551D-7771-49AF-995D-DC4E8291B303}">
      <dgm:prSet phldrT="[Text]" custT="1"/>
      <dgm:spPr>
        <a:solidFill>
          <a:srgbClr val="00B0F0"/>
        </a:solidFill>
      </dgm:spPr>
      <dgm:t>
        <a:bodyPr/>
        <a:lstStyle/>
        <a:p>
          <a:r>
            <a:rPr lang="sr-Latn-RS" sz="1400" b="1" dirty="0">
              <a:solidFill>
                <a:schemeClr val="bg1"/>
              </a:solidFill>
              <a:latin typeface="+mj-lt"/>
            </a:rPr>
            <a:t>DOMAĆI (NACIONALNI)</a:t>
          </a:r>
        </a:p>
        <a:p>
          <a:r>
            <a:rPr lang="sr-Latn-RS" sz="1400" b="1" dirty="0">
              <a:solidFill>
                <a:schemeClr val="bg1"/>
              </a:solidFill>
              <a:latin typeface="+mj-lt"/>
            </a:rPr>
            <a:t>TRANSPORT PUTNIKA</a:t>
          </a:r>
          <a:endParaRPr lang="en-US" sz="1400" b="1" dirty="0">
            <a:solidFill>
              <a:schemeClr val="bg1"/>
            </a:solidFill>
          </a:endParaRPr>
        </a:p>
      </dgm:t>
    </dgm:pt>
    <dgm:pt modelId="{93AD325B-3321-4B7B-9DF1-ADF7273AFCA0}" type="parTrans" cxnId="{6AA877DB-C6B9-4064-BC98-720976429B70}">
      <dgm:prSet/>
      <dgm:spPr/>
      <dgm:t>
        <a:bodyPr/>
        <a:lstStyle/>
        <a:p>
          <a:endParaRPr lang="en-US" sz="1400"/>
        </a:p>
      </dgm:t>
    </dgm:pt>
    <dgm:pt modelId="{5E3F4E84-6CBD-4501-A24A-E852D7596E39}" type="sibTrans" cxnId="{6AA877DB-C6B9-4064-BC98-720976429B70}">
      <dgm:prSet/>
      <dgm:spPr/>
      <dgm:t>
        <a:bodyPr/>
        <a:lstStyle/>
        <a:p>
          <a:endParaRPr lang="en-US" sz="1400"/>
        </a:p>
      </dgm:t>
    </dgm:pt>
    <dgm:pt modelId="{83D909A6-ECDB-41C6-B1D5-BA0F3B138DDD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LINIJSKI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TRANSPORT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PUTNIKA</a:t>
          </a:r>
          <a:endParaRPr lang="en-US" sz="1400" b="0" dirty="0"/>
        </a:p>
      </dgm:t>
    </dgm:pt>
    <dgm:pt modelId="{FF540116-7908-43E9-B360-E600C8C91519}" type="parTrans" cxnId="{9F11D25E-9310-43FE-9FDB-148C5467FC36}">
      <dgm:prSet/>
      <dgm:spPr/>
      <dgm:t>
        <a:bodyPr/>
        <a:lstStyle/>
        <a:p>
          <a:endParaRPr lang="en-US" sz="1400"/>
        </a:p>
      </dgm:t>
    </dgm:pt>
    <dgm:pt modelId="{1E92B807-7A8F-467C-B11F-CFB359CF784B}" type="sibTrans" cxnId="{9F11D25E-9310-43FE-9FDB-148C5467FC36}">
      <dgm:prSet/>
      <dgm:spPr/>
      <dgm:t>
        <a:bodyPr/>
        <a:lstStyle/>
        <a:p>
          <a:endParaRPr lang="en-US" sz="1400"/>
        </a:p>
      </dgm:t>
    </dgm:pt>
    <dgm:pt modelId="{6A21A5A7-728E-43E2-8B0B-F27D5A7A17E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Latn-RS" sz="1400" b="0" dirty="0"/>
            <a:t>GRADSKI I PRIGRADSKI</a:t>
          </a:r>
        </a:p>
        <a:p>
          <a:r>
            <a:rPr lang="sr-Latn-RS" sz="1400" b="0" dirty="0"/>
            <a:t>TRANSPORT PUTNIKA</a:t>
          </a:r>
          <a:endParaRPr lang="en-US" sz="1400" dirty="0"/>
        </a:p>
      </dgm:t>
    </dgm:pt>
    <dgm:pt modelId="{AB4E76D2-CE7F-4909-9C9D-BDF1670DDB49}" type="parTrans" cxnId="{046D1FA2-7155-4869-9064-4ABCE0B1C36B}">
      <dgm:prSet/>
      <dgm:spPr/>
      <dgm:t>
        <a:bodyPr/>
        <a:lstStyle/>
        <a:p>
          <a:endParaRPr lang="en-US" sz="1400"/>
        </a:p>
      </dgm:t>
    </dgm:pt>
    <dgm:pt modelId="{A0428737-724B-499F-ACC2-AA7EE3DF5E7F}" type="sibTrans" cxnId="{046D1FA2-7155-4869-9064-4ABCE0B1C36B}">
      <dgm:prSet/>
      <dgm:spPr/>
      <dgm:t>
        <a:bodyPr/>
        <a:lstStyle/>
        <a:p>
          <a:endParaRPr lang="en-US" sz="1400"/>
        </a:p>
      </dgm:t>
    </dgm:pt>
    <dgm:pt modelId="{337DCE28-8CD1-4CAE-95EF-05E14F8A236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Latn-RS" sz="1400" b="0" dirty="0"/>
            <a:t>MEĐUMESNI</a:t>
          </a:r>
        </a:p>
        <a:p>
          <a:r>
            <a:rPr lang="sr-Latn-RS" sz="1400" b="0" dirty="0"/>
            <a:t>TRANSPORT PUTNIKA</a:t>
          </a:r>
          <a:endParaRPr lang="en-US" sz="1400" dirty="0"/>
        </a:p>
      </dgm:t>
    </dgm:pt>
    <dgm:pt modelId="{D4BF6E57-F7DF-4973-B7ED-34444EB122A0}" type="parTrans" cxnId="{6D8FFB17-6200-4A4D-9BBA-F30B0EC7DED1}">
      <dgm:prSet/>
      <dgm:spPr/>
      <dgm:t>
        <a:bodyPr/>
        <a:lstStyle/>
        <a:p>
          <a:endParaRPr lang="en-US" sz="1400"/>
        </a:p>
      </dgm:t>
    </dgm:pt>
    <dgm:pt modelId="{4EFFD688-A94D-4136-AEF5-491089C40DB0}" type="sibTrans" cxnId="{6D8FFB17-6200-4A4D-9BBA-F30B0EC7DED1}">
      <dgm:prSet/>
      <dgm:spPr/>
      <dgm:t>
        <a:bodyPr/>
        <a:lstStyle/>
        <a:p>
          <a:endParaRPr lang="en-US" sz="1400"/>
        </a:p>
      </dgm:t>
    </dgm:pt>
    <dgm:pt modelId="{DC00AC62-2C8B-4890-8776-C2BBD59900CB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TAKSI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TRANSPORT </a:t>
          </a:r>
          <a:r>
            <a:rPr lang="sr-Latn-RS" sz="1400" dirty="0"/>
            <a:t>PUTNIKA</a:t>
          </a:r>
          <a:endParaRPr lang="en-US" sz="1400" dirty="0"/>
        </a:p>
      </dgm:t>
    </dgm:pt>
    <dgm:pt modelId="{07D31A51-2C67-402B-9ABD-6009B0434C2B}" type="parTrans" cxnId="{61655A60-69B7-4B6A-B9A7-4D8DE98066E2}">
      <dgm:prSet/>
      <dgm:spPr/>
      <dgm:t>
        <a:bodyPr/>
        <a:lstStyle/>
        <a:p>
          <a:endParaRPr lang="en-US" sz="1400"/>
        </a:p>
      </dgm:t>
    </dgm:pt>
    <dgm:pt modelId="{0688E333-CB48-41F3-AA48-0536275C32AB}" type="sibTrans" cxnId="{61655A60-69B7-4B6A-B9A7-4D8DE98066E2}">
      <dgm:prSet/>
      <dgm:spPr/>
      <dgm:t>
        <a:bodyPr/>
        <a:lstStyle/>
        <a:p>
          <a:endParaRPr lang="en-US" sz="1400"/>
        </a:p>
      </dgm:t>
    </dgm:pt>
    <dgm:pt modelId="{B7DC1B60-5568-4912-AE48-15840664BBBB}">
      <dgm:prSet phldrT="[Text]" custT="1"/>
      <dgm:spPr/>
      <dgm:t>
        <a:bodyPr/>
        <a:lstStyle/>
        <a:p>
          <a:r>
            <a:rPr lang="sr-Latn-RS" sz="1400" dirty="0"/>
            <a:t>LIMO SERVIS</a:t>
          </a:r>
          <a:endParaRPr lang="en-US" sz="1400" dirty="0"/>
        </a:p>
      </dgm:t>
    </dgm:pt>
    <dgm:pt modelId="{2D4A5FBC-785F-4646-8583-ED0FB8105402}" type="parTrans" cxnId="{664521DC-53C3-45B2-B7C9-756A8CB41FAE}">
      <dgm:prSet/>
      <dgm:spPr/>
      <dgm:t>
        <a:bodyPr/>
        <a:lstStyle/>
        <a:p>
          <a:endParaRPr lang="en-US" sz="1400"/>
        </a:p>
      </dgm:t>
    </dgm:pt>
    <dgm:pt modelId="{8BFDE510-9BC5-484F-B3B7-F520D3716DF8}" type="sibTrans" cxnId="{664521DC-53C3-45B2-B7C9-756A8CB41FAE}">
      <dgm:prSet/>
      <dgm:spPr/>
      <dgm:t>
        <a:bodyPr/>
        <a:lstStyle/>
        <a:p>
          <a:endParaRPr lang="en-US" sz="1400"/>
        </a:p>
      </dgm:t>
    </dgm:pt>
    <dgm:pt modelId="{F780D606-0A62-43BE-9B6C-EC5335E112CA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POSEBAN LINIJSKI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TRANSPORT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PUTNIKA</a:t>
          </a:r>
          <a:endParaRPr lang="en-US" sz="1400" b="0" dirty="0"/>
        </a:p>
      </dgm:t>
    </dgm:pt>
    <dgm:pt modelId="{6AB93A06-A671-4BEF-9CEA-89F22C0D7B86}" type="parTrans" cxnId="{E889A02B-3FEC-423B-83A3-00AEAE661B2C}">
      <dgm:prSet/>
      <dgm:spPr/>
      <dgm:t>
        <a:bodyPr/>
        <a:lstStyle/>
        <a:p>
          <a:endParaRPr lang="en-US" sz="1400"/>
        </a:p>
      </dgm:t>
    </dgm:pt>
    <dgm:pt modelId="{51BAF73C-F9A1-4AEF-8FC0-47D05D824D58}" type="sibTrans" cxnId="{E889A02B-3FEC-423B-83A3-00AEAE661B2C}">
      <dgm:prSet/>
      <dgm:spPr/>
      <dgm:t>
        <a:bodyPr/>
        <a:lstStyle/>
        <a:p>
          <a:endParaRPr lang="en-US" sz="1400"/>
        </a:p>
      </dgm:t>
    </dgm:pt>
    <dgm:pt modelId="{4321B426-27EE-421E-BC30-F9EFCB24CF4A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VANLINIJSKI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TRANSPORT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PUTNIKA</a:t>
          </a:r>
          <a:endParaRPr lang="en-US" sz="1400" b="0" dirty="0"/>
        </a:p>
      </dgm:t>
    </dgm:pt>
    <dgm:pt modelId="{7E830514-2DEB-44BD-ADC5-081237D23895}" type="parTrans" cxnId="{A21CB811-F278-4DF0-A041-05CCBF40479B}">
      <dgm:prSet/>
      <dgm:spPr/>
      <dgm:t>
        <a:bodyPr/>
        <a:lstStyle/>
        <a:p>
          <a:endParaRPr lang="en-US" sz="1400"/>
        </a:p>
      </dgm:t>
    </dgm:pt>
    <dgm:pt modelId="{6E977321-8942-4139-801A-3D80EDDD7FFD}" type="sibTrans" cxnId="{A21CB811-F278-4DF0-A041-05CCBF40479B}">
      <dgm:prSet/>
      <dgm:spPr/>
      <dgm:t>
        <a:bodyPr/>
        <a:lstStyle/>
        <a:p>
          <a:endParaRPr lang="en-US" sz="1400"/>
        </a:p>
      </dgm:t>
    </dgm:pt>
    <dgm:pt modelId="{9A352085-E6FD-4037-AB5D-4D6FC1B1B71D}" type="pres">
      <dgm:prSet presAssocID="{E7C6C961-50D5-4396-9225-CAE0A567D03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A6E16BA-093A-42C4-A873-3D4F045E8DDD}" type="pres">
      <dgm:prSet presAssocID="{788B551D-7771-49AF-995D-DC4E8291B303}" presName="root1" presStyleCnt="0"/>
      <dgm:spPr/>
    </dgm:pt>
    <dgm:pt modelId="{0B3F42E3-44FE-4BCB-82E2-151C964D10B5}" type="pres">
      <dgm:prSet presAssocID="{788B551D-7771-49AF-995D-DC4E8291B303}" presName="LevelOneTextNode" presStyleLbl="node0" presStyleIdx="0" presStyleCnt="1" custScaleX="159851">
        <dgm:presLayoutVars>
          <dgm:chPref val="3"/>
        </dgm:presLayoutVars>
      </dgm:prSet>
      <dgm:spPr/>
    </dgm:pt>
    <dgm:pt modelId="{56C6BFD2-A420-49AF-BB18-C96D199369BE}" type="pres">
      <dgm:prSet presAssocID="{788B551D-7771-49AF-995D-DC4E8291B303}" presName="level2hierChild" presStyleCnt="0"/>
      <dgm:spPr/>
    </dgm:pt>
    <dgm:pt modelId="{1C424EA4-08B4-42F8-A1D4-0531469A3F7A}" type="pres">
      <dgm:prSet presAssocID="{FF540116-7908-43E9-B360-E600C8C91519}" presName="conn2-1" presStyleLbl="parChTrans1D2" presStyleIdx="0" presStyleCnt="5"/>
      <dgm:spPr/>
    </dgm:pt>
    <dgm:pt modelId="{CEE743CC-0210-4736-AE21-89D4BF6BEC07}" type="pres">
      <dgm:prSet presAssocID="{FF540116-7908-43E9-B360-E600C8C91519}" presName="connTx" presStyleLbl="parChTrans1D2" presStyleIdx="0" presStyleCnt="5"/>
      <dgm:spPr/>
    </dgm:pt>
    <dgm:pt modelId="{58997562-AD0C-429C-B374-B91B6C4DC6ED}" type="pres">
      <dgm:prSet presAssocID="{83D909A6-ECDB-41C6-B1D5-BA0F3B138DDD}" presName="root2" presStyleCnt="0"/>
      <dgm:spPr/>
    </dgm:pt>
    <dgm:pt modelId="{6363286A-CF06-46CD-92D0-419E73ECAEBD}" type="pres">
      <dgm:prSet presAssocID="{83D909A6-ECDB-41C6-B1D5-BA0F3B138DDD}" presName="LevelTwoTextNode" presStyleLbl="node2" presStyleIdx="0" presStyleCnt="5" custScaleX="118696">
        <dgm:presLayoutVars>
          <dgm:chPref val="3"/>
        </dgm:presLayoutVars>
      </dgm:prSet>
      <dgm:spPr/>
    </dgm:pt>
    <dgm:pt modelId="{8EAD7699-6BF3-4A3F-810F-3758FCB65A6C}" type="pres">
      <dgm:prSet presAssocID="{83D909A6-ECDB-41C6-B1D5-BA0F3B138DDD}" presName="level3hierChild" presStyleCnt="0"/>
      <dgm:spPr/>
    </dgm:pt>
    <dgm:pt modelId="{A8333ECB-5027-41B2-A4B7-57D30B2C28FD}" type="pres">
      <dgm:prSet presAssocID="{AB4E76D2-CE7F-4909-9C9D-BDF1670DDB49}" presName="conn2-1" presStyleLbl="parChTrans1D3" presStyleIdx="0" presStyleCnt="2"/>
      <dgm:spPr/>
    </dgm:pt>
    <dgm:pt modelId="{169B9B65-8F2E-4C96-AE46-6AE04C0415A2}" type="pres">
      <dgm:prSet presAssocID="{AB4E76D2-CE7F-4909-9C9D-BDF1670DDB49}" presName="connTx" presStyleLbl="parChTrans1D3" presStyleIdx="0" presStyleCnt="2"/>
      <dgm:spPr/>
    </dgm:pt>
    <dgm:pt modelId="{9275AE22-B584-4B2F-BD65-A64AB3CAC296}" type="pres">
      <dgm:prSet presAssocID="{6A21A5A7-728E-43E2-8B0B-F27D5A7A17E5}" presName="root2" presStyleCnt="0"/>
      <dgm:spPr/>
    </dgm:pt>
    <dgm:pt modelId="{E4E82ADB-08CA-406B-812A-7C70B30011C8}" type="pres">
      <dgm:prSet presAssocID="{6A21A5A7-728E-43E2-8B0B-F27D5A7A17E5}" presName="LevelTwoTextNode" presStyleLbl="node3" presStyleIdx="0" presStyleCnt="2" custScaleX="134836">
        <dgm:presLayoutVars>
          <dgm:chPref val="3"/>
        </dgm:presLayoutVars>
      </dgm:prSet>
      <dgm:spPr/>
    </dgm:pt>
    <dgm:pt modelId="{02B650C9-3C26-48DF-B611-6084E2CE30DD}" type="pres">
      <dgm:prSet presAssocID="{6A21A5A7-728E-43E2-8B0B-F27D5A7A17E5}" presName="level3hierChild" presStyleCnt="0"/>
      <dgm:spPr/>
    </dgm:pt>
    <dgm:pt modelId="{FEA62A99-2BA0-40B8-9CAA-E7339D14ECD6}" type="pres">
      <dgm:prSet presAssocID="{D4BF6E57-F7DF-4973-B7ED-34444EB122A0}" presName="conn2-1" presStyleLbl="parChTrans1D3" presStyleIdx="1" presStyleCnt="2"/>
      <dgm:spPr/>
    </dgm:pt>
    <dgm:pt modelId="{5600CBA6-D0DF-457E-A59C-DAF319779ECD}" type="pres">
      <dgm:prSet presAssocID="{D4BF6E57-F7DF-4973-B7ED-34444EB122A0}" presName="connTx" presStyleLbl="parChTrans1D3" presStyleIdx="1" presStyleCnt="2"/>
      <dgm:spPr/>
    </dgm:pt>
    <dgm:pt modelId="{F4676B6C-6879-462C-8C65-5B099A4FA292}" type="pres">
      <dgm:prSet presAssocID="{337DCE28-8CD1-4CAE-95EF-05E14F8A2368}" presName="root2" presStyleCnt="0"/>
      <dgm:spPr/>
    </dgm:pt>
    <dgm:pt modelId="{0DD13EA2-A240-4DA6-9098-5CD1E9756B15}" type="pres">
      <dgm:prSet presAssocID="{337DCE28-8CD1-4CAE-95EF-05E14F8A2368}" presName="LevelTwoTextNode" presStyleLbl="node3" presStyleIdx="1" presStyleCnt="2" custScaleX="134832">
        <dgm:presLayoutVars>
          <dgm:chPref val="3"/>
        </dgm:presLayoutVars>
      </dgm:prSet>
      <dgm:spPr/>
    </dgm:pt>
    <dgm:pt modelId="{C1ACB92A-3954-427D-BCAB-0B8904F844A4}" type="pres">
      <dgm:prSet presAssocID="{337DCE28-8CD1-4CAE-95EF-05E14F8A2368}" presName="level3hierChild" presStyleCnt="0"/>
      <dgm:spPr/>
    </dgm:pt>
    <dgm:pt modelId="{668FB093-B8DB-4B6B-A48A-6AACB08744AD}" type="pres">
      <dgm:prSet presAssocID="{6AB93A06-A671-4BEF-9CEA-89F22C0D7B86}" presName="conn2-1" presStyleLbl="parChTrans1D2" presStyleIdx="1" presStyleCnt="5"/>
      <dgm:spPr/>
    </dgm:pt>
    <dgm:pt modelId="{78CA32CA-353A-4597-B3F4-36C2820881ED}" type="pres">
      <dgm:prSet presAssocID="{6AB93A06-A671-4BEF-9CEA-89F22C0D7B86}" presName="connTx" presStyleLbl="parChTrans1D2" presStyleIdx="1" presStyleCnt="5"/>
      <dgm:spPr/>
    </dgm:pt>
    <dgm:pt modelId="{70E2E870-F7E3-4937-8AF2-C1B7A2517841}" type="pres">
      <dgm:prSet presAssocID="{F780D606-0A62-43BE-9B6C-EC5335E112CA}" presName="root2" presStyleCnt="0"/>
      <dgm:spPr/>
    </dgm:pt>
    <dgm:pt modelId="{8522E79C-47DC-4C91-9AAF-2219968532AD}" type="pres">
      <dgm:prSet presAssocID="{F780D606-0A62-43BE-9B6C-EC5335E112CA}" presName="LevelTwoTextNode" presStyleLbl="node2" presStyleIdx="1" presStyleCnt="5" custScaleX="119973">
        <dgm:presLayoutVars>
          <dgm:chPref val="3"/>
        </dgm:presLayoutVars>
      </dgm:prSet>
      <dgm:spPr/>
    </dgm:pt>
    <dgm:pt modelId="{5420E4C5-FA74-4425-A4BC-12BE909CF616}" type="pres">
      <dgm:prSet presAssocID="{F780D606-0A62-43BE-9B6C-EC5335E112CA}" presName="level3hierChild" presStyleCnt="0"/>
      <dgm:spPr/>
    </dgm:pt>
    <dgm:pt modelId="{E7F1CD79-7729-4129-B1C4-01B02C3C761E}" type="pres">
      <dgm:prSet presAssocID="{7E830514-2DEB-44BD-ADC5-081237D23895}" presName="conn2-1" presStyleLbl="parChTrans1D2" presStyleIdx="2" presStyleCnt="5"/>
      <dgm:spPr/>
    </dgm:pt>
    <dgm:pt modelId="{F768E406-2D0C-4635-B0C3-CAB68AA448F1}" type="pres">
      <dgm:prSet presAssocID="{7E830514-2DEB-44BD-ADC5-081237D23895}" presName="connTx" presStyleLbl="parChTrans1D2" presStyleIdx="2" presStyleCnt="5"/>
      <dgm:spPr/>
    </dgm:pt>
    <dgm:pt modelId="{1322D46E-1588-44C6-B039-7B1DB4BEE2DF}" type="pres">
      <dgm:prSet presAssocID="{4321B426-27EE-421E-BC30-F9EFCB24CF4A}" presName="root2" presStyleCnt="0"/>
      <dgm:spPr/>
    </dgm:pt>
    <dgm:pt modelId="{65F3DC44-63EA-4D0F-8609-D0BD74A56291}" type="pres">
      <dgm:prSet presAssocID="{4321B426-27EE-421E-BC30-F9EFCB24CF4A}" presName="LevelTwoTextNode" presStyleLbl="node2" presStyleIdx="2" presStyleCnt="5" custScaleX="119973">
        <dgm:presLayoutVars>
          <dgm:chPref val="3"/>
        </dgm:presLayoutVars>
      </dgm:prSet>
      <dgm:spPr/>
    </dgm:pt>
    <dgm:pt modelId="{7002856B-AE36-4A66-968A-8DF26EF6015B}" type="pres">
      <dgm:prSet presAssocID="{4321B426-27EE-421E-BC30-F9EFCB24CF4A}" presName="level3hierChild" presStyleCnt="0"/>
      <dgm:spPr/>
    </dgm:pt>
    <dgm:pt modelId="{12601139-8EDA-4776-B33E-74B9E87A5F9F}" type="pres">
      <dgm:prSet presAssocID="{07D31A51-2C67-402B-9ABD-6009B0434C2B}" presName="conn2-1" presStyleLbl="parChTrans1D2" presStyleIdx="3" presStyleCnt="5"/>
      <dgm:spPr/>
    </dgm:pt>
    <dgm:pt modelId="{31231620-616B-4055-8292-6A8A609371F0}" type="pres">
      <dgm:prSet presAssocID="{07D31A51-2C67-402B-9ABD-6009B0434C2B}" presName="connTx" presStyleLbl="parChTrans1D2" presStyleIdx="3" presStyleCnt="5"/>
      <dgm:spPr/>
    </dgm:pt>
    <dgm:pt modelId="{4F5AFEA5-8AC4-45F1-B0BD-400C94A021EC}" type="pres">
      <dgm:prSet presAssocID="{DC00AC62-2C8B-4890-8776-C2BBD59900CB}" presName="root2" presStyleCnt="0"/>
      <dgm:spPr/>
    </dgm:pt>
    <dgm:pt modelId="{1EFCA62A-2CC9-4EDB-ABFC-7579E021513E}" type="pres">
      <dgm:prSet presAssocID="{DC00AC62-2C8B-4890-8776-C2BBD59900CB}" presName="LevelTwoTextNode" presStyleLbl="node2" presStyleIdx="3" presStyleCnt="5" custScaleX="119973">
        <dgm:presLayoutVars>
          <dgm:chPref val="3"/>
        </dgm:presLayoutVars>
      </dgm:prSet>
      <dgm:spPr/>
    </dgm:pt>
    <dgm:pt modelId="{C138F1A1-0516-48DC-B6CB-40110938EA4A}" type="pres">
      <dgm:prSet presAssocID="{DC00AC62-2C8B-4890-8776-C2BBD59900CB}" presName="level3hierChild" presStyleCnt="0"/>
      <dgm:spPr/>
    </dgm:pt>
    <dgm:pt modelId="{EC842D09-632E-42F2-A763-347D73CAEE01}" type="pres">
      <dgm:prSet presAssocID="{2D4A5FBC-785F-4646-8583-ED0FB8105402}" presName="conn2-1" presStyleLbl="parChTrans1D2" presStyleIdx="4" presStyleCnt="5"/>
      <dgm:spPr/>
    </dgm:pt>
    <dgm:pt modelId="{1FC045A6-B996-41A4-92F6-CCE99EF31861}" type="pres">
      <dgm:prSet presAssocID="{2D4A5FBC-785F-4646-8583-ED0FB8105402}" presName="connTx" presStyleLbl="parChTrans1D2" presStyleIdx="4" presStyleCnt="5"/>
      <dgm:spPr/>
    </dgm:pt>
    <dgm:pt modelId="{3CA4D1EE-5625-452D-92B3-9793204C3569}" type="pres">
      <dgm:prSet presAssocID="{B7DC1B60-5568-4912-AE48-15840664BBBB}" presName="root2" presStyleCnt="0"/>
      <dgm:spPr/>
    </dgm:pt>
    <dgm:pt modelId="{BB0636E2-9D27-4524-9145-CB20326B0051}" type="pres">
      <dgm:prSet presAssocID="{B7DC1B60-5568-4912-AE48-15840664BBBB}" presName="LevelTwoTextNode" presStyleLbl="node2" presStyleIdx="4" presStyleCnt="5" custScaleX="119973">
        <dgm:presLayoutVars>
          <dgm:chPref val="3"/>
        </dgm:presLayoutVars>
      </dgm:prSet>
      <dgm:spPr/>
    </dgm:pt>
    <dgm:pt modelId="{F87F6976-6EDF-4EDE-BBA2-4DC760851C70}" type="pres">
      <dgm:prSet presAssocID="{B7DC1B60-5568-4912-AE48-15840664BBBB}" presName="level3hierChild" presStyleCnt="0"/>
      <dgm:spPr/>
    </dgm:pt>
  </dgm:ptLst>
  <dgm:cxnLst>
    <dgm:cxn modelId="{08D6E006-DD6B-45FF-82EA-3EAEC7C21AD0}" type="presOf" srcId="{D4BF6E57-F7DF-4973-B7ED-34444EB122A0}" destId="{FEA62A99-2BA0-40B8-9CAA-E7339D14ECD6}" srcOrd="0" destOrd="0" presId="urn:microsoft.com/office/officeart/2005/8/layout/hierarchy2"/>
    <dgm:cxn modelId="{A21CB811-F278-4DF0-A041-05CCBF40479B}" srcId="{788B551D-7771-49AF-995D-DC4E8291B303}" destId="{4321B426-27EE-421E-BC30-F9EFCB24CF4A}" srcOrd="2" destOrd="0" parTransId="{7E830514-2DEB-44BD-ADC5-081237D23895}" sibTransId="{6E977321-8942-4139-801A-3D80EDDD7FFD}"/>
    <dgm:cxn modelId="{8DF2F612-9D41-4F70-8DAE-EA8E71C240F4}" type="presOf" srcId="{D4BF6E57-F7DF-4973-B7ED-34444EB122A0}" destId="{5600CBA6-D0DF-457E-A59C-DAF319779ECD}" srcOrd="1" destOrd="0" presId="urn:microsoft.com/office/officeart/2005/8/layout/hierarchy2"/>
    <dgm:cxn modelId="{6D8FFB17-6200-4A4D-9BBA-F30B0EC7DED1}" srcId="{83D909A6-ECDB-41C6-B1D5-BA0F3B138DDD}" destId="{337DCE28-8CD1-4CAE-95EF-05E14F8A2368}" srcOrd="1" destOrd="0" parTransId="{D4BF6E57-F7DF-4973-B7ED-34444EB122A0}" sibTransId="{4EFFD688-A94D-4136-AEF5-491089C40DB0}"/>
    <dgm:cxn modelId="{E889A02B-3FEC-423B-83A3-00AEAE661B2C}" srcId="{788B551D-7771-49AF-995D-DC4E8291B303}" destId="{F780D606-0A62-43BE-9B6C-EC5335E112CA}" srcOrd="1" destOrd="0" parTransId="{6AB93A06-A671-4BEF-9CEA-89F22C0D7B86}" sibTransId="{51BAF73C-F9A1-4AEF-8FC0-47D05D824D58}"/>
    <dgm:cxn modelId="{7AC5C02D-6121-4A9F-B29D-934B41A0FBCE}" type="presOf" srcId="{4321B426-27EE-421E-BC30-F9EFCB24CF4A}" destId="{65F3DC44-63EA-4D0F-8609-D0BD74A56291}" srcOrd="0" destOrd="0" presId="urn:microsoft.com/office/officeart/2005/8/layout/hierarchy2"/>
    <dgm:cxn modelId="{F5B33A35-39D1-475B-A1E7-D166714747BC}" type="presOf" srcId="{6A21A5A7-728E-43E2-8B0B-F27D5A7A17E5}" destId="{E4E82ADB-08CA-406B-812A-7C70B30011C8}" srcOrd="0" destOrd="0" presId="urn:microsoft.com/office/officeart/2005/8/layout/hierarchy2"/>
    <dgm:cxn modelId="{9F11D25E-9310-43FE-9FDB-148C5467FC36}" srcId="{788B551D-7771-49AF-995D-DC4E8291B303}" destId="{83D909A6-ECDB-41C6-B1D5-BA0F3B138DDD}" srcOrd="0" destOrd="0" parTransId="{FF540116-7908-43E9-B360-E600C8C91519}" sibTransId="{1E92B807-7A8F-467C-B11F-CFB359CF784B}"/>
    <dgm:cxn modelId="{61655A60-69B7-4B6A-B9A7-4D8DE98066E2}" srcId="{788B551D-7771-49AF-995D-DC4E8291B303}" destId="{DC00AC62-2C8B-4890-8776-C2BBD59900CB}" srcOrd="3" destOrd="0" parTransId="{07D31A51-2C67-402B-9ABD-6009B0434C2B}" sibTransId="{0688E333-CB48-41F3-AA48-0536275C32AB}"/>
    <dgm:cxn modelId="{48CF1461-615E-421B-B2AD-CFCACF94588C}" type="presOf" srcId="{AB4E76D2-CE7F-4909-9C9D-BDF1670DDB49}" destId="{169B9B65-8F2E-4C96-AE46-6AE04C0415A2}" srcOrd="1" destOrd="0" presId="urn:microsoft.com/office/officeart/2005/8/layout/hierarchy2"/>
    <dgm:cxn modelId="{71503B41-60BA-40CD-B1E7-9BE1A60DE2FB}" type="presOf" srcId="{337DCE28-8CD1-4CAE-95EF-05E14F8A2368}" destId="{0DD13EA2-A240-4DA6-9098-5CD1E9756B15}" srcOrd="0" destOrd="0" presId="urn:microsoft.com/office/officeart/2005/8/layout/hierarchy2"/>
    <dgm:cxn modelId="{50C82147-67FE-4E1A-9CFF-67A40BF3012C}" type="presOf" srcId="{788B551D-7771-49AF-995D-DC4E8291B303}" destId="{0B3F42E3-44FE-4BCB-82E2-151C964D10B5}" srcOrd="0" destOrd="0" presId="urn:microsoft.com/office/officeart/2005/8/layout/hierarchy2"/>
    <dgm:cxn modelId="{ED1D8E50-C027-4B48-8F0E-5BD22E88EBC1}" type="presOf" srcId="{7E830514-2DEB-44BD-ADC5-081237D23895}" destId="{E7F1CD79-7729-4129-B1C4-01B02C3C761E}" srcOrd="0" destOrd="0" presId="urn:microsoft.com/office/officeart/2005/8/layout/hierarchy2"/>
    <dgm:cxn modelId="{DF7B8451-ED17-4925-9881-40B497CFF333}" type="presOf" srcId="{B7DC1B60-5568-4912-AE48-15840664BBBB}" destId="{BB0636E2-9D27-4524-9145-CB20326B0051}" srcOrd="0" destOrd="0" presId="urn:microsoft.com/office/officeart/2005/8/layout/hierarchy2"/>
    <dgm:cxn modelId="{FC05977E-3F32-4C69-9693-F1338CE07AB3}" type="presOf" srcId="{AB4E76D2-CE7F-4909-9C9D-BDF1670DDB49}" destId="{A8333ECB-5027-41B2-A4B7-57D30B2C28FD}" srcOrd="0" destOrd="0" presId="urn:microsoft.com/office/officeart/2005/8/layout/hierarchy2"/>
    <dgm:cxn modelId="{EBE2C982-AB31-4469-8436-2B5A57251300}" type="presOf" srcId="{E7C6C961-50D5-4396-9225-CAE0A567D03C}" destId="{9A352085-E6FD-4037-AB5D-4D6FC1B1B71D}" srcOrd="0" destOrd="0" presId="urn:microsoft.com/office/officeart/2005/8/layout/hierarchy2"/>
    <dgm:cxn modelId="{330CF385-F866-4061-B714-24211D79E327}" type="presOf" srcId="{6AB93A06-A671-4BEF-9CEA-89F22C0D7B86}" destId="{668FB093-B8DB-4B6B-A48A-6AACB08744AD}" srcOrd="0" destOrd="0" presId="urn:microsoft.com/office/officeart/2005/8/layout/hierarchy2"/>
    <dgm:cxn modelId="{50DAA68A-C8E6-474A-AAF4-FE00F22332F5}" type="presOf" srcId="{7E830514-2DEB-44BD-ADC5-081237D23895}" destId="{F768E406-2D0C-4635-B0C3-CAB68AA448F1}" srcOrd="1" destOrd="0" presId="urn:microsoft.com/office/officeart/2005/8/layout/hierarchy2"/>
    <dgm:cxn modelId="{1F209593-6DD3-4459-A7A3-D2EB8BC62803}" type="presOf" srcId="{07D31A51-2C67-402B-9ABD-6009B0434C2B}" destId="{12601139-8EDA-4776-B33E-74B9E87A5F9F}" srcOrd="0" destOrd="0" presId="urn:microsoft.com/office/officeart/2005/8/layout/hierarchy2"/>
    <dgm:cxn modelId="{DE981197-73FA-4C57-AAA4-B37ED820637A}" type="presOf" srcId="{6AB93A06-A671-4BEF-9CEA-89F22C0D7B86}" destId="{78CA32CA-353A-4597-B3F4-36C2820881ED}" srcOrd="1" destOrd="0" presId="urn:microsoft.com/office/officeart/2005/8/layout/hierarchy2"/>
    <dgm:cxn modelId="{20CBB798-22CB-4B9A-BC4B-C7B1D4A94FCC}" type="presOf" srcId="{FF540116-7908-43E9-B360-E600C8C91519}" destId="{1C424EA4-08B4-42F8-A1D4-0531469A3F7A}" srcOrd="0" destOrd="0" presId="urn:microsoft.com/office/officeart/2005/8/layout/hierarchy2"/>
    <dgm:cxn modelId="{A145599B-92C4-44D0-9E81-13845A0525AE}" type="presOf" srcId="{2D4A5FBC-785F-4646-8583-ED0FB8105402}" destId="{1FC045A6-B996-41A4-92F6-CCE99EF31861}" srcOrd="1" destOrd="0" presId="urn:microsoft.com/office/officeart/2005/8/layout/hierarchy2"/>
    <dgm:cxn modelId="{377A369D-9AEE-4616-BD49-0A93C36ADB2F}" type="presOf" srcId="{2D4A5FBC-785F-4646-8583-ED0FB8105402}" destId="{EC842D09-632E-42F2-A763-347D73CAEE01}" srcOrd="0" destOrd="0" presId="urn:microsoft.com/office/officeart/2005/8/layout/hierarchy2"/>
    <dgm:cxn modelId="{046D1FA2-7155-4869-9064-4ABCE0B1C36B}" srcId="{83D909A6-ECDB-41C6-B1D5-BA0F3B138DDD}" destId="{6A21A5A7-728E-43E2-8B0B-F27D5A7A17E5}" srcOrd="0" destOrd="0" parTransId="{AB4E76D2-CE7F-4909-9C9D-BDF1670DDB49}" sibTransId="{A0428737-724B-499F-ACC2-AA7EE3DF5E7F}"/>
    <dgm:cxn modelId="{6B587BB1-FA26-4079-9F57-6F17EEBB7A55}" type="presOf" srcId="{83D909A6-ECDB-41C6-B1D5-BA0F3B138DDD}" destId="{6363286A-CF06-46CD-92D0-419E73ECAEBD}" srcOrd="0" destOrd="0" presId="urn:microsoft.com/office/officeart/2005/8/layout/hierarchy2"/>
    <dgm:cxn modelId="{C0149DB7-7F8B-4FD2-9C1B-E7166ACFF2BD}" type="presOf" srcId="{F780D606-0A62-43BE-9B6C-EC5335E112CA}" destId="{8522E79C-47DC-4C91-9AAF-2219968532AD}" srcOrd="0" destOrd="0" presId="urn:microsoft.com/office/officeart/2005/8/layout/hierarchy2"/>
    <dgm:cxn modelId="{6AA877DB-C6B9-4064-BC98-720976429B70}" srcId="{E7C6C961-50D5-4396-9225-CAE0A567D03C}" destId="{788B551D-7771-49AF-995D-DC4E8291B303}" srcOrd="0" destOrd="0" parTransId="{93AD325B-3321-4B7B-9DF1-ADF7273AFCA0}" sibTransId="{5E3F4E84-6CBD-4501-A24A-E852D7596E39}"/>
    <dgm:cxn modelId="{664521DC-53C3-45B2-B7C9-756A8CB41FAE}" srcId="{788B551D-7771-49AF-995D-DC4E8291B303}" destId="{B7DC1B60-5568-4912-AE48-15840664BBBB}" srcOrd="4" destOrd="0" parTransId="{2D4A5FBC-785F-4646-8583-ED0FB8105402}" sibTransId="{8BFDE510-9BC5-484F-B3B7-F520D3716DF8}"/>
    <dgm:cxn modelId="{8FC005E1-3971-486F-85E4-FA6B0693F7A4}" type="presOf" srcId="{FF540116-7908-43E9-B360-E600C8C91519}" destId="{CEE743CC-0210-4736-AE21-89D4BF6BEC07}" srcOrd="1" destOrd="0" presId="urn:microsoft.com/office/officeart/2005/8/layout/hierarchy2"/>
    <dgm:cxn modelId="{64A9ABE3-7B40-4C32-9DEE-CCEA05A18F17}" type="presOf" srcId="{07D31A51-2C67-402B-9ABD-6009B0434C2B}" destId="{31231620-616B-4055-8292-6A8A609371F0}" srcOrd="1" destOrd="0" presId="urn:microsoft.com/office/officeart/2005/8/layout/hierarchy2"/>
    <dgm:cxn modelId="{F52D72E5-6456-4CEA-9C50-C064E4D85229}" type="presOf" srcId="{DC00AC62-2C8B-4890-8776-C2BBD59900CB}" destId="{1EFCA62A-2CC9-4EDB-ABFC-7579E021513E}" srcOrd="0" destOrd="0" presId="urn:microsoft.com/office/officeart/2005/8/layout/hierarchy2"/>
    <dgm:cxn modelId="{0884B508-D1B9-40C3-B4CC-6A1178CFB01F}" type="presParOf" srcId="{9A352085-E6FD-4037-AB5D-4D6FC1B1B71D}" destId="{9A6E16BA-093A-42C4-A873-3D4F045E8DDD}" srcOrd="0" destOrd="0" presId="urn:microsoft.com/office/officeart/2005/8/layout/hierarchy2"/>
    <dgm:cxn modelId="{1A6317DE-87FD-4B41-A965-873877CE24DA}" type="presParOf" srcId="{9A6E16BA-093A-42C4-A873-3D4F045E8DDD}" destId="{0B3F42E3-44FE-4BCB-82E2-151C964D10B5}" srcOrd="0" destOrd="0" presId="urn:microsoft.com/office/officeart/2005/8/layout/hierarchy2"/>
    <dgm:cxn modelId="{97BCA380-E239-41AD-9B1F-1547791253EA}" type="presParOf" srcId="{9A6E16BA-093A-42C4-A873-3D4F045E8DDD}" destId="{56C6BFD2-A420-49AF-BB18-C96D199369BE}" srcOrd="1" destOrd="0" presId="urn:microsoft.com/office/officeart/2005/8/layout/hierarchy2"/>
    <dgm:cxn modelId="{2453F4E6-6E92-40D5-A248-2D942758AAFC}" type="presParOf" srcId="{56C6BFD2-A420-49AF-BB18-C96D199369BE}" destId="{1C424EA4-08B4-42F8-A1D4-0531469A3F7A}" srcOrd="0" destOrd="0" presId="urn:microsoft.com/office/officeart/2005/8/layout/hierarchy2"/>
    <dgm:cxn modelId="{0A3E5DCF-77E2-4A94-A934-A1617EA1606E}" type="presParOf" srcId="{1C424EA4-08B4-42F8-A1D4-0531469A3F7A}" destId="{CEE743CC-0210-4736-AE21-89D4BF6BEC07}" srcOrd="0" destOrd="0" presId="urn:microsoft.com/office/officeart/2005/8/layout/hierarchy2"/>
    <dgm:cxn modelId="{1F6FEA6E-3C4C-4507-8F4D-79CF7AC4ADE4}" type="presParOf" srcId="{56C6BFD2-A420-49AF-BB18-C96D199369BE}" destId="{58997562-AD0C-429C-B374-B91B6C4DC6ED}" srcOrd="1" destOrd="0" presId="urn:microsoft.com/office/officeart/2005/8/layout/hierarchy2"/>
    <dgm:cxn modelId="{C1D94E77-FC51-422F-AF75-F3CA178D6D6A}" type="presParOf" srcId="{58997562-AD0C-429C-B374-B91B6C4DC6ED}" destId="{6363286A-CF06-46CD-92D0-419E73ECAEBD}" srcOrd="0" destOrd="0" presId="urn:microsoft.com/office/officeart/2005/8/layout/hierarchy2"/>
    <dgm:cxn modelId="{89AFC912-13CF-4DE2-B0DE-BDF33ED999AF}" type="presParOf" srcId="{58997562-AD0C-429C-B374-B91B6C4DC6ED}" destId="{8EAD7699-6BF3-4A3F-810F-3758FCB65A6C}" srcOrd="1" destOrd="0" presId="urn:microsoft.com/office/officeart/2005/8/layout/hierarchy2"/>
    <dgm:cxn modelId="{7804A091-81F4-4FEB-8752-C02348EFA137}" type="presParOf" srcId="{8EAD7699-6BF3-4A3F-810F-3758FCB65A6C}" destId="{A8333ECB-5027-41B2-A4B7-57D30B2C28FD}" srcOrd="0" destOrd="0" presId="urn:microsoft.com/office/officeart/2005/8/layout/hierarchy2"/>
    <dgm:cxn modelId="{FFD1141C-16D0-4FCD-B2F9-1DFF006B65D7}" type="presParOf" srcId="{A8333ECB-5027-41B2-A4B7-57D30B2C28FD}" destId="{169B9B65-8F2E-4C96-AE46-6AE04C0415A2}" srcOrd="0" destOrd="0" presId="urn:microsoft.com/office/officeart/2005/8/layout/hierarchy2"/>
    <dgm:cxn modelId="{6B053C43-12E2-4F42-B6A4-AA97D2DAB86B}" type="presParOf" srcId="{8EAD7699-6BF3-4A3F-810F-3758FCB65A6C}" destId="{9275AE22-B584-4B2F-BD65-A64AB3CAC296}" srcOrd="1" destOrd="0" presId="urn:microsoft.com/office/officeart/2005/8/layout/hierarchy2"/>
    <dgm:cxn modelId="{233BA81C-A271-404E-9CDB-CC453BF0207E}" type="presParOf" srcId="{9275AE22-B584-4B2F-BD65-A64AB3CAC296}" destId="{E4E82ADB-08CA-406B-812A-7C70B30011C8}" srcOrd="0" destOrd="0" presId="urn:microsoft.com/office/officeart/2005/8/layout/hierarchy2"/>
    <dgm:cxn modelId="{29E0EE97-0F79-4CA6-9B9D-7097A3367E10}" type="presParOf" srcId="{9275AE22-B584-4B2F-BD65-A64AB3CAC296}" destId="{02B650C9-3C26-48DF-B611-6084E2CE30DD}" srcOrd="1" destOrd="0" presId="urn:microsoft.com/office/officeart/2005/8/layout/hierarchy2"/>
    <dgm:cxn modelId="{1EF69D7F-21CB-4477-AB59-B67EF62E1346}" type="presParOf" srcId="{8EAD7699-6BF3-4A3F-810F-3758FCB65A6C}" destId="{FEA62A99-2BA0-40B8-9CAA-E7339D14ECD6}" srcOrd="2" destOrd="0" presId="urn:microsoft.com/office/officeart/2005/8/layout/hierarchy2"/>
    <dgm:cxn modelId="{E5A9E9B9-84DD-4991-A9B3-4F7EF9692043}" type="presParOf" srcId="{FEA62A99-2BA0-40B8-9CAA-E7339D14ECD6}" destId="{5600CBA6-D0DF-457E-A59C-DAF319779ECD}" srcOrd="0" destOrd="0" presId="urn:microsoft.com/office/officeart/2005/8/layout/hierarchy2"/>
    <dgm:cxn modelId="{B7451EA4-73EC-4857-AF76-AF3545E2C1E0}" type="presParOf" srcId="{8EAD7699-6BF3-4A3F-810F-3758FCB65A6C}" destId="{F4676B6C-6879-462C-8C65-5B099A4FA292}" srcOrd="3" destOrd="0" presId="urn:microsoft.com/office/officeart/2005/8/layout/hierarchy2"/>
    <dgm:cxn modelId="{528DD8E0-CF88-4259-8DCE-9A6BD485E647}" type="presParOf" srcId="{F4676B6C-6879-462C-8C65-5B099A4FA292}" destId="{0DD13EA2-A240-4DA6-9098-5CD1E9756B15}" srcOrd="0" destOrd="0" presId="urn:microsoft.com/office/officeart/2005/8/layout/hierarchy2"/>
    <dgm:cxn modelId="{58B7CB10-6098-44FE-8ACC-39F7B495226A}" type="presParOf" srcId="{F4676B6C-6879-462C-8C65-5B099A4FA292}" destId="{C1ACB92A-3954-427D-BCAB-0B8904F844A4}" srcOrd="1" destOrd="0" presId="urn:microsoft.com/office/officeart/2005/8/layout/hierarchy2"/>
    <dgm:cxn modelId="{DD01D47A-5B8E-4E20-847C-0D7DE0AAF32D}" type="presParOf" srcId="{56C6BFD2-A420-49AF-BB18-C96D199369BE}" destId="{668FB093-B8DB-4B6B-A48A-6AACB08744AD}" srcOrd="2" destOrd="0" presId="urn:microsoft.com/office/officeart/2005/8/layout/hierarchy2"/>
    <dgm:cxn modelId="{0614B6D6-3E52-434F-A7D2-3CEDF75A21D6}" type="presParOf" srcId="{668FB093-B8DB-4B6B-A48A-6AACB08744AD}" destId="{78CA32CA-353A-4597-B3F4-36C2820881ED}" srcOrd="0" destOrd="0" presId="urn:microsoft.com/office/officeart/2005/8/layout/hierarchy2"/>
    <dgm:cxn modelId="{9047FD1B-4B2B-4C69-8E10-78F21C7C2490}" type="presParOf" srcId="{56C6BFD2-A420-49AF-BB18-C96D199369BE}" destId="{70E2E870-F7E3-4937-8AF2-C1B7A2517841}" srcOrd="3" destOrd="0" presId="urn:microsoft.com/office/officeart/2005/8/layout/hierarchy2"/>
    <dgm:cxn modelId="{1A9F9154-A5D6-413D-B24B-C38509157B4B}" type="presParOf" srcId="{70E2E870-F7E3-4937-8AF2-C1B7A2517841}" destId="{8522E79C-47DC-4C91-9AAF-2219968532AD}" srcOrd="0" destOrd="0" presId="urn:microsoft.com/office/officeart/2005/8/layout/hierarchy2"/>
    <dgm:cxn modelId="{421DCA6C-DD06-4086-AE57-B9B004B60E98}" type="presParOf" srcId="{70E2E870-F7E3-4937-8AF2-C1B7A2517841}" destId="{5420E4C5-FA74-4425-A4BC-12BE909CF616}" srcOrd="1" destOrd="0" presId="urn:microsoft.com/office/officeart/2005/8/layout/hierarchy2"/>
    <dgm:cxn modelId="{0A4070F6-83FE-4A1A-BF06-AD5D98B07D39}" type="presParOf" srcId="{56C6BFD2-A420-49AF-BB18-C96D199369BE}" destId="{E7F1CD79-7729-4129-B1C4-01B02C3C761E}" srcOrd="4" destOrd="0" presId="urn:microsoft.com/office/officeart/2005/8/layout/hierarchy2"/>
    <dgm:cxn modelId="{C199B7F9-8112-46F1-8953-4DC79FE69705}" type="presParOf" srcId="{E7F1CD79-7729-4129-B1C4-01B02C3C761E}" destId="{F768E406-2D0C-4635-B0C3-CAB68AA448F1}" srcOrd="0" destOrd="0" presId="urn:microsoft.com/office/officeart/2005/8/layout/hierarchy2"/>
    <dgm:cxn modelId="{3B6D01D4-7851-4EA3-A828-EC5DE9E7F550}" type="presParOf" srcId="{56C6BFD2-A420-49AF-BB18-C96D199369BE}" destId="{1322D46E-1588-44C6-B039-7B1DB4BEE2DF}" srcOrd="5" destOrd="0" presId="urn:microsoft.com/office/officeart/2005/8/layout/hierarchy2"/>
    <dgm:cxn modelId="{E4FD6CF5-4703-4F77-B80B-43E00ABD8F63}" type="presParOf" srcId="{1322D46E-1588-44C6-B039-7B1DB4BEE2DF}" destId="{65F3DC44-63EA-4D0F-8609-D0BD74A56291}" srcOrd="0" destOrd="0" presId="urn:microsoft.com/office/officeart/2005/8/layout/hierarchy2"/>
    <dgm:cxn modelId="{898A6DC1-D97F-404E-B6F5-551BC8725EEF}" type="presParOf" srcId="{1322D46E-1588-44C6-B039-7B1DB4BEE2DF}" destId="{7002856B-AE36-4A66-968A-8DF26EF6015B}" srcOrd="1" destOrd="0" presId="urn:microsoft.com/office/officeart/2005/8/layout/hierarchy2"/>
    <dgm:cxn modelId="{1A0A4151-EA3F-4143-B9C1-DF5791FC47EC}" type="presParOf" srcId="{56C6BFD2-A420-49AF-BB18-C96D199369BE}" destId="{12601139-8EDA-4776-B33E-74B9E87A5F9F}" srcOrd="6" destOrd="0" presId="urn:microsoft.com/office/officeart/2005/8/layout/hierarchy2"/>
    <dgm:cxn modelId="{BD9C9FE6-F506-4FC2-B9B8-BAAE96C444F5}" type="presParOf" srcId="{12601139-8EDA-4776-B33E-74B9E87A5F9F}" destId="{31231620-616B-4055-8292-6A8A609371F0}" srcOrd="0" destOrd="0" presId="urn:microsoft.com/office/officeart/2005/8/layout/hierarchy2"/>
    <dgm:cxn modelId="{F97EB083-61AA-46E5-94EB-D46A29E91C8D}" type="presParOf" srcId="{56C6BFD2-A420-49AF-BB18-C96D199369BE}" destId="{4F5AFEA5-8AC4-45F1-B0BD-400C94A021EC}" srcOrd="7" destOrd="0" presId="urn:microsoft.com/office/officeart/2005/8/layout/hierarchy2"/>
    <dgm:cxn modelId="{8255F7C0-32DA-4611-B021-8AB99685229C}" type="presParOf" srcId="{4F5AFEA5-8AC4-45F1-B0BD-400C94A021EC}" destId="{1EFCA62A-2CC9-4EDB-ABFC-7579E021513E}" srcOrd="0" destOrd="0" presId="urn:microsoft.com/office/officeart/2005/8/layout/hierarchy2"/>
    <dgm:cxn modelId="{9C02B73C-F72B-48B7-83C8-B2A2922E7EC9}" type="presParOf" srcId="{4F5AFEA5-8AC4-45F1-B0BD-400C94A021EC}" destId="{C138F1A1-0516-48DC-B6CB-40110938EA4A}" srcOrd="1" destOrd="0" presId="urn:microsoft.com/office/officeart/2005/8/layout/hierarchy2"/>
    <dgm:cxn modelId="{A454ED9B-39E8-41A2-ACBB-59E7E96EF2CB}" type="presParOf" srcId="{56C6BFD2-A420-49AF-BB18-C96D199369BE}" destId="{EC842D09-632E-42F2-A763-347D73CAEE01}" srcOrd="8" destOrd="0" presId="urn:microsoft.com/office/officeart/2005/8/layout/hierarchy2"/>
    <dgm:cxn modelId="{65DDFABD-8612-420F-9357-2B31ACEFFD39}" type="presParOf" srcId="{EC842D09-632E-42F2-A763-347D73CAEE01}" destId="{1FC045A6-B996-41A4-92F6-CCE99EF31861}" srcOrd="0" destOrd="0" presId="urn:microsoft.com/office/officeart/2005/8/layout/hierarchy2"/>
    <dgm:cxn modelId="{03E6D8AC-3030-46EA-A69B-7365C8C64D3A}" type="presParOf" srcId="{56C6BFD2-A420-49AF-BB18-C96D199369BE}" destId="{3CA4D1EE-5625-452D-92B3-9793204C3569}" srcOrd="9" destOrd="0" presId="urn:microsoft.com/office/officeart/2005/8/layout/hierarchy2"/>
    <dgm:cxn modelId="{1C12CDA3-092A-42E0-AED4-F96183C69CBF}" type="presParOf" srcId="{3CA4D1EE-5625-452D-92B3-9793204C3569}" destId="{BB0636E2-9D27-4524-9145-CB20326B0051}" srcOrd="0" destOrd="0" presId="urn:microsoft.com/office/officeart/2005/8/layout/hierarchy2"/>
    <dgm:cxn modelId="{D31CA41F-65B7-42A2-8060-573157210AE4}" type="presParOf" srcId="{3CA4D1EE-5625-452D-92B3-9793204C3569}" destId="{F87F6976-6EDF-4EDE-BBA2-4DC760851C7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C6C961-50D5-4396-9225-CAE0A567D03C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8B551D-7771-49AF-995D-DC4E8291B303}">
      <dgm:prSet phldrT="[Text]" custT="1"/>
      <dgm:spPr>
        <a:solidFill>
          <a:srgbClr val="00B0F0"/>
        </a:solidFill>
      </dgm:spPr>
      <dgm:t>
        <a:bodyPr/>
        <a:lstStyle/>
        <a:p>
          <a:r>
            <a:rPr lang="sr-Latn-RS" sz="1400" b="1" dirty="0">
              <a:solidFill>
                <a:schemeClr val="bg1"/>
              </a:solidFill>
              <a:latin typeface="+mj-lt"/>
            </a:rPr>
            <a:t>MEĐUNARODNI</a:t>
          </a:r>
        </a:p>
        <a:p>
          <a:r>
            <a:rPr lang="sr-Latn-RS" sz="1400" b="1" dirty="0">
              <a:solidFill>
                <a:schemeClr val="bg1"/>
              </a:solidFill>
              <a:latin typeface="+mj-lt"/>
            </a:rPr>
            <a:t>TRANSPORT PUTNIKA</a:t>
          </a:r>
          <a:endParaRPr lang="en-US" sz="1400" b="1" dirty="0">
            <a:solidFill>
              <a:schemeClr val="bg1"/>
            </a:solidFill>
          </a:endParaRPr>
        </a:p>
      </dgm:t>
    </dgm:pt>
    <dgm:pt modelId="{93AD325B-3321-4B7B-9DF1-ADF7273AFCA0}" type="parTrans" cxnId="{6AA877DB-C6B9-4064-BC98-720976429B70}">
      <dgm:prSet/>
      <dgm:spPr/>
      <dgm:t>
        <a:bodyPr/>
        <a:lstStyle/>
        <a:p>
          <a:endParaRPr lang="en-US" sz="1400"/>
        </a:p>
      </dgm:t>
    </dgm:pt>
    <dgm:pt modelId="{5E3F4E84-6CBD-4501-A24A-E852D7596E39}" type="sibTrans" cxnId="{6AA877DB-C6B9-4064-BC98-720976429B70}">
      <dgm:prSet/>
      <dgm:spPr/>
      <dgm:t>
        <a:bodyPr/>
        <a:lstStyle/>
        <a:p>
          <a:endParaRPr lang="en-US" sz="1400"/>
        </a:p>
      </dgm:t>
    </dgm:pt>
    <dgm:pt modelId="{83D909A6-ECDB-41C6-B1D5-BA0F3B138DDD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VANLINIJSKI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TRANSPORT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PUTNIKA</a:t>
          </a:r>
          <a:endParaRPr lang="en-US" sz="1400" b="0" dirty="0"/>
        </a:p>
      </dgm:t>
    </dgm:pt>
    <dgm:pt modelId="{FF540116-7908-43E9-B360-E600C8C91519}" type="parTrans" cxnId="{9F11D25E-9310-43FE-9FDB-148C5467FC36}">
      <dgm:prSet/>
      <dgm:spPr/>
      <dgm:t>
        <a:bodyPr/>
        <a:lstStyle/>
        <a:p>
          <a:endParaRPr lang="en-US" sz="1400"/>
        </a:p>
      </dgm:t>
    </dgm:pt>
    <dgm:pt modelId="{1E92B807-7A8F-467C-B11F-CFB359CF784B}" type="sibTrans" cxnId="{9F11D25E-9310-43FE-9FDB-148C5467FC36}">
      <dgm:prSet/>
      <dgm:spPr/>
      <dgm:t>
        <a:bodyPr/>
        <a:lstStyle/>
        <a:p>
          <a:endParaRPr lang="en-US" sz="1400"/>
        </a:p>
      </dgm:t>
    </dgm:pt>
    <dgm:pt modelId="{6A21A5A7-728E-43E2-8B0B-F27D5A7A17E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Latn-RS" sz="1400" b="0" dirty="0"/>
            <a:t>NAIZMENIČNI</a:t>
          </a:r>
        </a:p>
        <a:p>
          <a:r>
            <a:rPr lang="sr-Latn-RS" sz="1400" b="0" dirty="0"/>
            <a:t>TRANSPORT PUTNIKA</a:t>
          </a:r>
          <a:endParaRPr lang="en-US" sz="1400" dirty="0"/>
        </a:p>
      </dgm:t>
    </dgm:pt>
    <dgm:pt modelId="{AB4E76D2-CE7F-4909-9C9D-BDF1670DDB49}" type="parTrans" cxnId="{046D1FA2-7155-4869-9064-4ABCE0B1C36B}">
      <dgm:prSet/>
      <dgm:spPr/>
      <dgm:t>
        <a:bodyPr/>
        <a:lstStyle/>
        <a:p>
          <a:endParaRPr lang="en-US" sz="1400"/>
        </a:p>
      </dgm:t>
    </dgm:pt>
    <dgm:pt modelId="{A0428737-724B-499F-ACC2-AA7EE3DF5E7F}" type="sibTrans" cxnId="{046D1FA2-7155-4869-9064-4ABCE0B1C36B}">
      <dgm:prSet/>
      <dgm:spPr/>
      <dgm:t>
        <a:bodyPr/>
        <a:lstStyle/>
        <a:p>
          <a:endParaRPr lang="en-US" sz="1400"/>
        </a:p>
      </dgm:t>
    </dgm:pt>
    <dgm:pt modelId="{337DCE28-8CD1-4CAE-95EF-05E14F8A236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Latn-RS" sz="1400" b="0" dirty="0"/>
            <a:t>POVREMENI</a:t>
          </a:r>
        </a:p>
        <a:p>
          <a:r>
            <a:rPr lang="sr-Latn-RS" sz="1400" b="0" dirty="0"/>
            <a:t>TRANSPORT PUTNIKA</a:t>
          </a:r>
          <a:endParaRPr lang="en-US" sz="1400" dirty="0"/>
        </a:p>
      </dgm:t>
    </dgm:pt>
    <dgm:pt modelId="{D4BF6E57-F7DF-4973-B7ED-34444EB122A0}" type="parTrans" cxnId="{6D8FFB17-6200-4A4D-9BBA-F30B0EC7DED1}">
      <dgm:prSet/>
      <dgm:spPr/>
      <dgm:t>
        <a:bodyPr/>
        <a:lstStyle/>
        <a:p>
          <a:endParaRPr lang="en-US" sz="1400"/>
        </a:p>
      </dgm:t>
    </dgm:pt>
    <dgm:pt modelId="{4EFFD688-A94D-4136-AEF5-491089C40DB0}" type="sibTrans" cxnId="{6D8FFB17-6200-4A4D-9BBA-F30B0EC7DED1}">
      <dgm:prSet/>
      <dgm:spPr/>
      <dgm:t>
        <a:bodyPr/>
        <a:lstStyle/>
        <a:p>
          <a:endParaRPr lang="en-US" sz="1400"/>
        </a:p>
      </dgm:t>
    </dgm:pt>
    <dgm:pt modelId="{F780D606-0A62-43BE-9B6C-EC5335E112CA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POSEBAN LINIJSKI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TRANSPORT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PUTNIKA</a:t>
          </a:r>
          <a:endParaRPr lang="en-US" sz="1400" b="0" dirty="0"/>
        </a:p>
      </dgm:t>
    </dgm:pt>
    <dgm:pt modelId="{6AB93A06-A671-4BEF-9CEA-89F22C0D7B86}" type="parTrans" cxnId="{E889A02B-3FEC-423B-83A3-00AEAE661B2C}">
      <dgm:prSet/>
      <dgm:spPr/>
      <dgm:t>
        <a:bodyPr/>
        <a:lstStyle/>
        <a:p>
          <a:endParaRPr lang="en-US" sz="1400"/>
        </a:p>
      </dgm:t>
    </dgm:pt>
    <dgm:pt modelId="{51BAF73C-F9A1-4AEF-8FC0-47D05D824D58}" type="sibTrans" cxnId="{E889A02B-3FEC-423B-83A3-00AEAE661B2C}">
      <dgm:prSet/>
      <dgm:spPr/>
      <dgm:t>
        <a:bodyPr/>
        <a:lstStyle/>
        <a:p>
          <a:endParaRPr lang="en-US" sz="1400"/>
        </a:p>
      </dgm:t>
    </dgm:pt>
    <dgm:pt modelId="{4321B426-27EE-421E-BC30-F9EFCB24CF4A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LINIJSKI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TRANSPORT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sr-Latn-RS" sz="1400" b="0" dirty="0"/>
            <a:t>PUTNIKA</a:t>
          </a:r>
          <a:endParaRPr lang="en-US" sz="1400" b="0" dirty="0"/>
        </a:p>
      </dgm:t>
    </dgm:pt>
    <dgm:pt modelId="{7E830514-2DEB-44BD-ADC5-081237D23895}" type="parTrans" cxnId="{A21CB811-F278-4DF0-A041-05CCBF40479B}">
      <dgm:prSet/>
      <dgm:spPr/>
      <dgm:t>
        <a:bodyPr/>
        <a:lstStyle/>
        <a:p>
          <a:endParaRPr lang="en-US" sz="1400"/>
        </a:p>
      </dgm:t>
    </dgm:pt>
    <dgm:pt modelId="{6E977321-8942-4139-801A-3D80EDDD7FFD}" type="sibTrans" cxnId="{A21CB811-F278-4DF0-A041-05CCBF40479B}">
      <dgm:prSet/>
      <dgm:spPr/>
      <dgm:t>
        <a:bodyPr/>
        <a:lstStyle/>
        <a:p>
          <a:endParaRPr lang="en-US" sz="1400"/>
        </a:p>
      </dgm:t>
    </dgm:pt>
    <dgm:pt modelId="{9A352085-E6FD-4037-AB5D-4D6FC1B1B71D}" type="pres">
      <dgm:prSet presAssocID="{E7C6C961-50D5-4396-9225-CAE0A567D03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A6E16BA-093A-42C4-A873-3D4F045E8DDD}" type="pres">
      <dgm:prSet presAssocID="{788B551D-7771-49AF-995D-DC4E8291B303}" presName="root1" presStyleCnt="0"/>
      <dgm:spPr/>
    </dgm:pt>
    <dgm:pt modelId="{0B3F42E3-44FE-4BCB-82E2-151C964D10B5}" type="pres">
      <dgm:prSet presAssocID="{788B551D-7771-49AF-995D-DC4E8291B303}" presName="LevelOneTextNode" presStyleLbl="node0" presStyleIdx="0" presStyleCnt="1" custScaleX="139200" custLinFactNeighborX="-272" custLinFactNeighborY="-63079">
        <dgm:presLayoutVars>
          <dgm:chPref val="3"/>
        </dgm:presLayoutVars>
      </dgm:prSet>
      <dgm:spPr/>
    </dgm:pt>
    <dgm:pt modelId="{56C6BFD2-A420-49AF-BB18-C96D199369BE}" type="pres">
      <dgm:prSet presAssocID="{788B551D-7771-49AF-995D-DC4E8291B303}" presName="level2hierChild" presStyleCnt="0"/>
      <dgm:spPr/>
    </dgm:pt>
    <dgm:pt modelId="{1C424EA4-08B4-42F8-A1D4-0531469A3F7A}" type="pres">
      <dgm:prSet presAssocID="{FF540116-7908-43E9-B360-E600C8C91519}" presName="conn2-1" presStyleLbl="parChTrans1D2" presStyleIdx="0" presStyleCnt="3"/>
      <dgm:spPr/>
    </dgm:pt>
    <dgm:pt modelId="{CEE743CC-0210-4736-AE21-89D4BF6BEC07}" type="pres">
      <dgm:prSet presAssocID="{FF540116-7908-43E9-B360-E600C8C91519}" presName="connTx" presStyleLbl="parChTrans1D2" presStyleIdx="0" presStyleCnt="3"/>
      <dgm:spPr/>
    </dgm:pt>
    <dgm:pt modelId="{58997562-AD0C-429C-B374-B91B6C4DC6ED}" type="pres">
      <dgm:prSet presAssocID="{83D909A6-ECDB-41C6-B1D5-BA0F3B138DDD}" presName="root2" presStyleCnt="0"/>
      <dgm:spPr/>
    </dgm:pt>
    <dgm:pt modelId="{6363286A-CF06-46CD-92D0-419E73ECAEBD}" type="pres">
      <dgm:prSet presAssocID="{83D909A6-ECDB-41C6-B1D5-BA0F3B138DDD}" presName="LevelTwoTextNode" presStyleLbl="node2" presStyleIdx="0" presStyleCnt="3" custScaleX="118696" custLinFactY="100000" custLinFactNeighborX="661" custLinFactNeighborY="128611">
        <dgm:presLayoutVars>
          <dgm:chPref val="3"/>
        </dgm:presLayoutVars>
      </dgm:prSet>
      <dgm:spPr/>
    </dgm:pt>
    <dgm:pt modelId="{8EAD7699-6BF3-4A3F-810F-3758FCB65A6C}" type="pres">
      <dgm:prSet presAssocID="{83D909A6-ECDB-41C6-B1D5-BA0F3B138DDD}" presName="level3hierChild" presStyleCnt="0"/>
      <dgm:spPr/>
    </dgm:pt>
    <dgm:pt modelId="{A8333ECB-5027-41B2-A4B7-57D30B2C28FD}" type="pres">
      <dgm:prSet presAssocID="{AB4E76D2-CE7F-4909-9C9D-BDF1670DDB49}" presName="conn2-1" presStyleLbl="parChTrans1D3" presStyleIdx="0" presStyleCnt="2"/>
      <dgm:spPr/>
    </dgm:pt>
    <dgm:pt modelId="{169B9B65-8F2E-4C96-AE46-6AE04C0415A2}" type="pres">
      <dgm:prSet presAssocID="{AB4E76D2-CE7F-4909-9C9D-BDF1670DDB49}" presName="connTx" presStyleLbl="parChTrans1D3" presStyleIdx="0" presStyleCnt="2"/>
      <dgm:spPr/>
    </dgm:pt>
    <dgm:pt modelId="{9275AE22-B584-4B2F-BD65-A64AB3CAC296}" type="pres">
      <dgm:prSet presAssocID="{6A21A5A7-728E-43E2-8B0B-F27D5A7A17E5}" presName="root2" presStyleCnt="0"/>
      <dgm:spPr/>
    </dgm:pt>
    <dgm:pt modelId="{E4E82ADB-08CA-406B-812A-7C70B30011C8}" type="pres">
      <dgm:prSet presAssocID="{6A21A5A7-728E-43E2-8B0B-F27D5A7A17E5}" presName="LevelTwoTextNode" presStyleLbl="node3" presStyleIdx="0" presStyleCnt="2" custScaleX="134836" custLinFactY="97766" custLinFactNeighborX="-9455" custLinFactNeighborY="100000">
        <dgm:presLayoutVars>
          <dgm:chPref val="3"/>
        </dgm:presLayoutVars>
      </dgm:prSet>
      <dgm:spPr/>
    </dgm:pt>
    <dgm:pt modelId="{02B650C9-3C26-48DF-B611-6084E2CE30DD}" type="pres">
      <dgm:prSet presAssocID="{6A21A5A7-728E-43E2-8B0B-F27D5A7A17E5}" presName="level3hierChild" presStyleCnt="0"/>
      <dgm:spPr/>
    </dgm:pt>
    <dgm:pt modelId="{FEA62A99-2BA0-40B8-9CAA-E7339D14ECD6}" type="pres">
      <dgm:prSet presAssocID="{D4BF6E57-F7DF-4973-B7ED-34444EB122A0}" presName="conn2-1" presStyleLbl="parChTrans1D3" presStyleIdx="1" presStyleCnt="2"/>
      <dgm:spPr/>
    </dgm:pt>
    <dgm:pt modelId="{5600CBA6-D0DF-457E-A59C-DAF319779ECD}" type="pres">
      <dgm:prSet presAssocID="{D4BF6E57-F7DF-4973-B7ED-34444EB122A0}" presName="connTx" presStyleLbl="parChTrans1D3" presStyleIdx="1" presStyleCnt="2"/>
      <dgm:spPr/>
    </dgm:pt>
    <dgm:pt modelId="{F4676B6C-6879-462C-8C65-5B099A4FA292}" type="pres">
      <dgm:prSet presAssocID="{337DCE28-8CD1-4CAE-95EF-05E14F8A2368}" presName="root2" presStyleCnt="0"/>
      <dgm:spPr/>
    </dgm:pt>
    <dgm:pt modelId="{0DD13EA2-A240-4DA6-9098-5CD1E9756B15}" type="pres">
      <dgm:prSet presAssocID="{337DCE28-8CD1-4CAE-95EF-05E14F8A2368}" presName="LevelTwoTextNode" presStyleLbl="node3" presStyleIdx="1" presStyleCnt="2" custScaleX="134832" custLinFactY="100000" custLinFactNeighborX="-9455" custLinFactNeighborY="143393">
        <dgm:presLayoutVars>
          <dgm:chPref val="3"/>
        </dgm:presLayoutVars>
      </dgm:prSet>
      <dgm:spPr/>
    </dgm:pt>
    <dgm:pt modelId="{C1ACB92A-3954-427D-BCAB-0B8904F844A4}" type="pres">
      <dgm:prSet presAssocID="{337DCE28-8CD1-4CAE-95EF-05E14F8A2368}" presName="level3hierChild" presStyleCnt="0"/>
      <dgm:spPr/>
    </dgm:pt>
    <dgm:pt modelId="{668FB093-B8DB-4B6B-A48A-6AACB08744AD}" type="pres">
      <dgm:prSet presAssocID="{6AB93A06-A671-4BEF-9CEA-89F22C0D7B86}" presName="conn2-1" presStyleLbl="parChTrans1D2" presStyleIdx="1" presStyleCnt="3"/>
      <dgm:spPr/>
    </dgm:pt>
    <dgm:pt modelId="{78CA32CA-353A-4597-B3F4-36C2820881ED}" type="pres">
      <dgm:prSet presAssocID="{6AB93A06-A671-4BEF-9CEA-89F22C0D7B86}" presName="connTx" presStyleLbl="parChTrans1D2" presStyleIdx="1" presStyleCnt="3"/>
      <dgm:spPr/>
    </dgm:pt>
    <dgm:pt modelId="{70E2E870-F7E3-4937-8AF2-C1B7A2517841}" type="pres">
      <dgm:prSet presAssocID="{F780D606-0A62-43BE-9B6C-EC5335E112CA}" presName="root2" presStyleCnt="0"/>
      <dgm:spPr/>
    </dgm:pt>
    <dgm:pt modelId="{8522E79C-47DC-4C91-9AAF-2219968532AD}" type="pres">
      <dgm:prSet presAssocID="{F780D606-0A62-43BE-9B6C-EC5335E112CA}" presName="LevelTwoTextNode" presStyleLbl="node2" presStyleIdx="1" presStyleCnt="3" custScaleX="119973" custLinFactNeighborX="-3355" custLinFactNeighborY="-63079">
        <dgm:presLayoutVars>
          <dgm:chPref val="3"/>
        </dgm:presLayoutVars>
      </dgm:prSet>
      <dgm:spPr/>
    </dgm:pt>
    <dgm:pt modelId="{5420E4C5-FA74-4425-A4BC-12BE909CF616}" type="pres">
      <dgm:prSet presAssocID="{F780D606-0A62-43BE-9B6C-EC5335E112CA}" presName="level3hierChild" presStyleCnt="0"/>
      <dgm:spPr/>
    </dgm:pt>
    <dgm:pt modelId="{E7F1CD79-7729-4129-B1C4-01B02C3C761E}" type="pres">
      <dgm:prSet presAssocID="{7E830514-2DEB-44BD-ADC5-081237D23895}" presName="conn2-1" presStyleLbl="parChTrans1D2" presStyleIdx="2" presStyleCnt="3"/>
      <dgm:spPr/>
    </dgm:pt>
    <dgm:pt modelId="{F768E406-2D0C-4635-B0C3-CAB68AA448F1}" type="pres">
      <dgm:prSet presAssocID="{7E830514-2DEB-44BD-ADC5-081237D23895}" presName="connTx" presStyleLbl="parChTrans1D2" presStyleIdx="2" presStyleCnt="3"/>
      <dgm:spPr/>
    </dgm:pt>
    <dgm:pt modelId="{1322D46E-1588-44C6-B039-7B1DB4BEE2DF}" type="pres">
      <dgm:prSet presAssocID="{4321B426-27EE-421E-BC30-F9EFCB24CF4A}" presName="root2" presStyleCnt="0"/>
      <dgm:spPr/>
    </dgm:pt>
    <dgm:pt modelId="{65F3DC44-63EA-4D0F-8609-D0BD74A56291}" type="pres">
      <dgm:prSet presAssocID="{4321B426-27EE-421E-BC30-F9EFCB24CF4A}" presName="LevelTwoTextNode" presStyleLbl="node2" presStyleIdx="2" presStyleCnt="3" custScaleX="119973" custLinFactY="-162801" custLinFactNeighborX="661" custLinFactNeighborY="-200000">
        <dgm:presLayoutVars>
          <dgm:chPref val="3"/>
        </dgm:presLayoutVars>
      </dgm:prSet>
      <dgm:spPr/>
    </dgm:pt>
    <dgm:pt modelId="{7002856B-AE36-4A66-968A-8DF26EF6015B}" type="pres">
      <dgm:prSet presAssocID="{4321B426-27EE-421E-BC30-F9EFCB24CF4A}" presName="level3hierChild" presStyleCnt="0"/>
      <dgm:spPr/>
    </dgm:pt>
  </dgm:ptLst>
  <dgm:cxnLst>
    <dgm:cxn modelId="{DFFE4A00-7BC3-4789-B31F-F6CE293CC2C8}" type="presOf" srcId="{D4BF6E57-F7DF-4973-B7ED-34444EB122A0}" destId="{5600CBA6-D0DF-457E-A59C-DAF319779ECD}" srcOrd="1" destOrd="0" presId="urn:microsoft.com/office/officeart/2005/8/layout/hierarchy2"/>
    <dgm:cxn modelId="{02F9210E-A36A-47A7-8D98-3C5C33BEB35A}" type="presOf" srcId="{AB4E76D2-CE7F-4909-9C9D-BDF1670DDB49}" destId="{A8333ECB-5027-41B2-A4B7-57D30B2C28FD}" srcOrd="0" destOrd="0" presId="urn:microsoft.com/office/officeart/2005/8/layout/hierarchy2"/>
    <dgm:cxn modelId="{A21CB811-F278-4DF0-A041-05CCBF40479B}" srcId="{788B551D-7771-49AF-995D-DC4E8291B303}" destId="{4321B426-27EE-421E-BC30-F9EFCB24CF4A}" srcOrd="2" destOrd="0" parTransId="{7E830514-2DEB-44BD-ADC5-081237D23895}" sibTransId="{6E977321-8942-4139-801A-3D80EDDD7FFD}"/>
    <dgm:cxn modelId="{6D8FFB17-6200-4A4D-9BBA-F30B0EC7DED1}" srcId="{83D909A6-ECDB-41C6-B1D5-BA0F3B138DDD}" destId="{337DCE28-8CD1-4CAE-95EF-05E14F8A2368}" srcOrd="1" destOrd="0" parTransId="{D4BF6E57-F7DF-4973-B7ED-34444EB122A0}" sibTransId="{4EFFD688-A94D-4136-AEF5-491089C40DB0}"/>
    <dgm:cxn modelId="{E889A02B-3FEC-423B-83A3-00AEAE661B2C}" srcId="{788B551D-7771-49AF-995D-DC4E8291B303}" destId="{F780D606-0A62-43BE-9B6C-EC5335E112CA}" srcOrd="1" destOrd="0" parTransId="{6AB93A06-A671-4BEF-9CEA-89F22C0D7B86}" sibTransId="{51BAF73C-F9A1-4AEF-8FC0-47D05D824D58}"/>
    <dgm:cxn modelId="{9F11D25E-9310-43FE-9FDB-148C5467FC36}" srcId="{788B551D-7771-49AF-995D-DC4E8291B303}" destId="{83D909A6-ECDB-41C6-B1D5-BA0F3B138DDD}" srcOrd="0" destOrd="0" parTransId="{FF540116-7908-43E9-B360-E600C8C91519}" sibTransId="{1E92B807-7A8F-467C-B11F-CFB359CF784B}"/>
    <dgm:cxn modelId="{E037DF67-AFB1-4767-B024-B0C72EDDBCDF}" type="presOf" srcId="{7E830514-2DEB-44BD-ADC5-081237D23895}" destId="{E7F1CD79-7729-4129-B1C4-01B02C3C761E}" srcOrd="0" destOrd="0" presId="urn:microsoft.com/office/officeart/2005/8/layout/hierarchy2"/>
    <dgm:cxn modelId="{ECF0C750-F5F8-466F-A85B-8AF0724A34BF}" type="presOf" srcId="{F780D606-0A62-43BE-9B6C-EC5335E112CA}" destId="{8522E79C-47DC-4C91-9AAF-2219968532AD}" srcOrd="0" destOrd="0" presId="urn:microsoft.com/office/officeart/2005/8/layout/hierarchy2"/>
    <dgm:cxn modelId="{37EDC751-136F-4837-B375-29D91072F5A5}" type="presOf" srcId="{FF540116-7908-43E9-B360-E600C8C91519}" destId="{1C424EA4-08B4-42F8-A1D4-0531469A3F7A}" srcOrd="0" destOrd="0" presId="urn:microsoft.com/office/officeart/2005/8/layout/hierarchy2"/>
    <dgm:cxn modelId="{AA78407B-1770-4270-9CB0-32EAF9661A0D}" type="presOf" srcId="{6A21A5A7-728E-43E2-8B0B-F27D5A7A17E5}" destId="{E4E82ADB-08CA-406B-812A-7C70B30011C8}" srcOrd="0" destOrd="0" presId="urn:microsoft.com/office/officeart/2005/8/layout/hierarchy2"/>
    <dgm:cxn modelId="{FB876B82-6EDB-4E7F-A6E3-C74D79FFB0BB}" type="presOf" srcId="{788B551D-7771-49AF-995D-DC4E8291B303}" destId="{0B3F42E3-44FE-4BCB-82E2-151C964D10B5}" srcOrd="0" destOrd="0" presId="urn:microsoft.com/office/officeart/2005/8/layout/hierarchy2"/>
    <dgm:cxn modelId="{BB3E968B-3700-4B34-82F9-78B374389D3D}" type="presOf" srcId="{337DCE28-8CD1-4CAE-95EF-05E14F8A2368}" destId="{0DD13EA2-A240-4DA6-9098-5CD1E9756B15}" srcOrd="0" destOrd="0" presId="urn:microsoft.com/office/officeart/2005/8/layout/hierarchy2"/>
    <dgm:cxn modelId="{AD696E97-B41D-424C-9DB6-7D413DC253ED}" type="presOf" srcId="{D4BF6E57-F7DF-4973-B7ED-34444EB122A0}" destId="{FEA62A99-2BA0-40B8-9CAA-E7339D14ECD6}" srcOrd="0" destOrd="0" presId="urn:microsoft.com/office/officeart/2005/8/layout/hierarchy2"/>
    <dgm:cxn modelId="{93B5A399-BEAE-44A6-85E6-6EDBEC3D6FB6}" type="presOf" srcId="{6AB93A06-A671-4BEF-9CEA-89F22C0D7B86}" destId="{78CA32CA-353A-4597-B3F4-36C2820881ED}" srcOrd="1" destOrd="0" presId="urn:microsoft.com/office/officeart/2005/8/layout/hierarchy2"/>
    <dgm:cxn modelId="{046D1FA2-7155-4869-9064-4ABCE0B1C36B}" srcId="{83D909A6-ECDB-41C6-B1D5-BA0F3B138DDD}" destId="{6A21A5A7-728E-43E2-8B0B-F27D5A7A17E5}" srcOrd="0" destOrd="0" parTransId="{AB4E76D2-CE7F-4909-9C9D-BDF1670DDB49}" sibTransId="{A0428737-724B-499F-ACC2-AA7EE3DF5E7F}"/>
    <dgm:cxn modelId="{56AA8CA3-28A0-43EE-9862-29676D6E0820}" type="presOf" srcId="{E7C6C961-50D5-4396-9225-CAE0A567D03C}" destId="{9A352085-E6FD-4037-AB5D-4D6FC1B1B71D}" srcOrd="0" destOrd="0" presId="urn:microsoft.com/office/officeart/2005/8/layout/hierarchy2"/>
    <dgm:cxn modelId="{071A85A4-CC7C-4C15-BBBD-3633E4FD5794}" type="presOf" srcId="{7E830514-2DEB-44BD-ADC5-081237D23895}" destId="{F768E406-2D0C-4635-B0C3-CAB68AA448F1}" srcOrd="1" destOrd="0" presId="urn:microsoft.com/office/officeart/2005/8/layout/hierarchy2"/>
    <dgm:cxn modelId="{AC92BCC8-7E46-458C-A13B-E5471C98AAC9}" type="presOf" srcId="{4321B426-27EE-421E-BC30-F9EFCB24CF4A}" destId="{65F3DC44-63EA-4D0F-8609-D0BD74A56291}" srcOrd="0" destOrd="0" presId="urn:microsoft.com/office/officeart/2005/8/layout/hierarchy2"/>
    <dgm:cxn modelId="{6C877ECF-ADE2-40F1-BA3E-0B5119B1384E}" type="presOf" srcId="{6AB93A06-A671-4BEF-9CEA-89F22C0D7B86}" destId="{668FB093-B8DB-4B6B-A48A-6AACB08744AD}" srcOrd="0" destOrd="0" presId="urn:microsoft.com/office/officeart/2005/8/layout/hierarchy2"/>
    <dgm:cxn modelId="{6B3775D4-D9AC-4541-BB9B-CA4427F92405}" type="presOf" srcId="{83D909A6-ECDB-41C6-B1D5-BA0F3B138DDD}" destId="{6363286A-CF06-46CD-92D0-419E73ECAEBD}" srcOrd="0" destOrd="0" presId="urn:microsoft.com/office/officeart/2005/8/layout/hierarchy2"/>
    <dgm:cxn modelId="{6AA877DB-C6B9-4064-BC98-720976429B70}" srcId="{E7C6C961-50D5-4396-9225-CAE0A567D03C}" destId="{788B551D-7771-49AF-995D-DC4E8291B303}" srcOrd="0" destOrd="0" parTransId="{93AD325B-3321-4B7B-9DF1-ADF7273AFCA0}" sibTransId="{5E3F4E84-6CBD-4501-A24A-E852D7596E39}"/>
    <dgm:cxn modelId="{C9C7DBE0-7190-4D18-9EB0-67A7CECA4649}" type="presOf" srcId="{FF540116-7908-43E9-B360-E600C8C91519}" destId="{CEE743CC-0210-4736-AE21-89D4BF6BEC07}" srcOrd="1" destOrd="0" presId="urn:microsoft.com/office/officeart/2005/8/layout/hierarchy2"/>
    <dgm:cxn modelId="{511646EE-A25D-4D41-AB02-B086E695D216}" type="presOf" srcId="{AB4E76D2-CE7F-4909-9C9D-BDF1670DDB49}" destId="{169B9B65-8F2E-4C96-AE46-6AE04C0415A2}" srcOrd="1" destOrd="0" presId="urn:microsoft.com/office/officeart/2005/8/layout/hierarchy2"/>
    <dgm:cxn modelId="{65948EFB-0FD7-45FD-85BB-FC35DFDB47BC}" type="presParOf" srcId="{9A352085-E6FD-4037-AB5D-4D6FC1B1B71D}" destId="{9A6E16BA-093A-42C4-A873-3D4F045E8DDD}" srcOrd="0" destOrd="0" presId="urn:microsoft.com/office/officeart/2005/8/layout/hierarchy2"/>
    <dgm:cxn modelId="{55DD6F45-DC11-40B4-9039-D02E0EF6C7E3}" type="presParOf" srcId="{9A6E16BA-093A-42C4-A873-3D4F045E8DDD}" destId="{0B3F42E3-44FE-4BCB-82E2-151C964D10B5}" srcOrd="0" destOrd="0" presId="urn:microsoft.com/office/officeart/2005/8/layout/hierarchy2"/>
    <dgm:cxn modelId="{534CD544-347D-4A3B-B86E-48063103BA7C}" type="presParOf" srcId="{9A6E16BA-093A-42C4-A873-3D4F045E8DDD}" destId="{56C6BFD2-A420-49AF-BB18-C96D199369BE}" srcOrd="1" destOrd="0" presId="urn:microsoft.com/office/officeart/2005/8/layout/hierarchy2"/>
    <dgm:cxn modelId="{DF46B37E-0F99-414B-A392-8268789257CC}" type="presParOf" srcId="{56C6BFD2-A420-49AF-BB18-C96D199369BE}" destId="{1C424EA4-08B4-42F8-A1D4-0531469A3F7A}" srcOrd="0" destOrd="0" presId="urn:microsoft.com/office/officeart/2005/8/layout/hierarchy2"/>
    <dgm:cxn modelId="{71B323AF-6581-441B-B541-AB9C4CA76E9F}" type="presParOf" srcId="{1C424EA4-08B4-42F8-A1D4-0531469A3F7A}" destId="{CEE743CC-0210-4736-AE21-89D4BF6BEC07}" srcOrd="0" destOrd="0" presId="urn:microsoft.com/office/officeart/2005/8/layout/hierarchy2"/>
    <dgm:cxn modelId="{55FAC599-85D0-4EB8-9431-7F333BCDD3A8}" type="presParOf" srcId="{56C6BFD2-A420-49AF-BB18-C96D199369BE}" destId="{58997562-AD0C-429C-B374-B91B6C4DC6ED}" srcOrd="1" destOrd="0" presId="urn:microsoft.com/office/officeart/2005/8/layout/hierarchy2"/>
    <dgm:cxn modelId="{0058765A-0404-497D-AEF1-4AEC3BB173B9}" type="presParOf" srcId="{58997562-AD0C-429C-B374-B91B6C4DC6ED}" destId="{6363286A-CF06-46CD-92D0-419E73ECAEBD}" srcOrd="0" destOrd="0" presId="urn:microsoft.com/office/officeart/2005/8/layout/hierarchy2"/>
    <dgm:cxn modelId="{FC65F7A7-E94E-4DDD-A56F-67BBFB02DECB}" type="presParOf" srcId="{58997562-AD0C-429C-B374-B91B6C4DC6ED}" destId="{8EAD7699-6BF3-4A3F-810F-3758FCB65A6C}" srcOrd="1" destOrd="0" presId="urn:microsoft.com/office/officeart/2005/8/layout/hierarchy2"/>
    <dgm:cxn modelId="{DEC9203F-C0A1-437D-B180-BCD57093C7A3}" type="presParOf" srcId="{8EAD7699-6BF3-4A3F-810F-3758FCB65A6C}" destId="{A8333ECB-5027-41B2-A4B7-57D30B2C28FD}" srcOrd="0" destOrd="0" presId="urn:microsoft.com/office/officeart/2005/8/layout/hierarchy2"/>
    <dgm:cxn modelId="{D75BC24C-2411-4576-B5DF-8807134AD80C}" type="presParOf" srcId="{A8333ECB-5027-41B2-A4B7-57D30B2C28FD}" destId="{169B9B65-8F2E-4C96-AE46-6AE04C0415A2}" srcOrd="0" destOrd="0" presId="urn:microsoft.com/office/officeart/2005/8/layout/hierarchy2"/>
    <dgm:cxn modelId="{1C526DE6-5AF0-46BF-86D9-C62A474D0D14}" type="presParOf" srcId="{8EAD7699-6BF3-4A3F-810F-3758FCB65A6C}" destId="{9275AE22-B584-4B2F-BD65-A64AB3CAC296}" srcOrd="1" destOrd="0" presId="urn:microsoft.com/office/officeart/2005/8/layout/hierarchy2"/>
    <dgm:cxn modelId="{B8A400B9-74C1-4120-A77C-C25476F29211}" type="presParOf" srcId="{9275AE22-B584-4B2F-BD65-A64AB3CAC296}" destId="{E4E82ADB-08CA-406B-812A-7C70B30011C8}" srcOrd="0" destOrd="0" presId="urn:microsoft.com/office/officeart/2005/8/layout/hierarchy2"/>
    <dgm:cxn modelId="{9B96412C-D8E6-47F8-89A3-648CD0579C7E}" type="presParOf" srcId="{9275AE22-B584-4B2F-BD65-A64AB3CAC296}" destId="{02B650C9-3C26-48DF-B611-6084E2CE30DD}" srcOrd="1" destOrd="0" presId="urn:microsoft.com/office/officeart/2005/8/layout/hierarchy2"/>
    <dgm:cxn modelId="{2261C607-288C-4363-998E-6C76A0BAF80E}" type="presParOf" srcId="{8EAD7699-6BF3-4A3F-810F-3758FCB65A6C}" destId="{FEA62A99-2BA0-40B8-9CAA-E7339D14ECD6}" srcOrd="2" destOrd="0" presId="urn:microsoft.com/office/officeart/2005/8/layout/hierarchy2"/>
    <dgm:cxn modelId="{E90282D9-1411-4199-B770-2944859B7A18}" type="presParOf" srcId="{FEA62A99-2BA0-40B8-9CAA-E7339D14ECD6}" destId="{5600CBA6-D0DF-457E-A59C-DAF319779ECD}" srcOrd="0" destOrd="0" presId="urn:microsoft.com/office/officeart/2005/8/layout/hierarchy2"/>
    <dgm:cxn modelId="{9906408E-F66C-4215-A6DF-AB9B14BD0498}" type="presParOf" srcId="{8EAD7699-6BF3-4A3F-810F-3758FCB65A6C}" destId="{F4676B6C-6879-462C-8C65-5B099A4FA292}" srcOrd="3" destOrd="0" presId="urn:microsoft.com/office/officeart/2005/8/layout/hierarchy2"/>
    <dgm:cxn modelId="{D951BC1D-EE72-4A16-B17F-96105BED3ED5}" type="presParOf" srcId="{F4676B6C-6879-462C-8C65-5B099A4FA292}" destId="{0DD13EA2-A240-4DA6-9098-5CD1E9756B15}" srcOrd="0" destOrd="0" presId="urn:microsoft.com/office/officeart/2005/8/layout/hierarchy2"/>
    <dgm:cxn modelId="{48BA3A48-F134-4B7B-9787-0FFDE8F9FFF1}" type="presParOf" srcId="{F4676B6C-6879-462C-8C65-5B099A4FA292}" destId="{C1ACB92A-3954-427D-BCAB-0B8904F844A4}" srcOrd="1" destOrd="0" presId="urn:microsoft.com/office/officeart/2005/8/layout/hierarchy2"/>
    <dgm:cxn modelId="{F919E712-AC2C-494E-9F31-7C6652D3C3C9}" type="presParOf" srcId="{56C6BFD2-A420-49AF-BB18-C96D199369BE}" destId="{668FB093-B8DB-4B6B-A48A-6AACB08744AD}" srcOrd="2" destOrd="0" presId="urn:microsoft.com/office/officeart/2005/8/layout/hierarchy2"/>
    <dgm:cxn modelId="{F67A9D19-EE6E-4F93-879D-1E01BD805130}" type="presParOf" srcId="{668FB093-B8DB-4B6B-A48A-6AACB08744AD}" destId="{78CA32CA-353A-4597-B3F4-36C2820881ED}" srcOrd="0" destOrd="0" presId="urn:microsoft.com/office/officeart/2005/8/layout/hierarchy2"/>
    <dgm:cxn modelId="{08877078-D12F-4ABF-A090-B2649D855B34}" type="presParOf" srcId="{56C6BFD2-A420-49AF-BB18-C96D199369BE}" destId="{70E2E870-F7E3-4937-8AF2-C1B7A2517841}" srcOrd="3" destOrd="0" presId="urn:microsoft.com/office/officeart/2005/8/layout/hierarchy2"/>
    <dgm:cxn modelId="{0D797B8C-2E8D-4DFE-A2F6-1F7855A5F4C2}" type="presParOf" srcId="{70E2E870-F7E3-4937-8AF2-C1B7A2517841}" destId="{8522E79C-47DC-4C91-9AAF-2219968532AD}" srcOrd="0" destOrd="0" presId="urn:microsoft.com/office/officeart/2005/8/layout/hierarchy2"/>
    <dgm:cxn modelId="{90DC2FD7-DA63-4CD4-8ADA-38CE8A893A9B}" type="presParOf" srcId="{70E2E870-F7E3-4937-8AF2-C1B7A2517841}" destId="{5420E4C5-FA74-4425-A4BC-12BE909CF616}" srcOrd="1" destOrd="0" presId="urn:microsoft.com/office/officeart/2005/8/layout/hierarchy2"/>
    <dgm:cxn modelId="{A3FB790A-F1C3-40F4-8BE5-DBB1D2C3ACD6}" type="presParOf" srcId="{56C6BFD2-A420-49AF-BB18-C96D199369BE}" destId="{E7F1CD79-7729-4129-B1C4-01B02C3C761E}" srcOrd="4" destOrd="0" presId="urn:microsoft.com/office/officeart/2005/8/layout/hierarchy2"/>
    <dgm:cxn modelId="{1804D121-F289-461E-B378-4D1DFF6AB1EA}" type="presParOf" srcId="{E7F1CD79-7729-4129-B1C4-01B02C3C761E}" destId="{F768E406-2D0C-4635-B0C3-CAB68AA448F1}" srcOrd="0" destOrd="0" presId="urn:microsoft.com/office/officeart/2005/8/layout/hierarchy2"/>
    <dgm:cxn modelId="{6767AF21-1B96-453F-9F1C-85D58626314C}" type="presParOf" srcId="{56C6BFD2-A420-49AF-BB18-C96D199369BE}" destId="{1322D46E-1588-44C6-B039-7B1DB4BEE2DF}" srcOrd="5" destOrd="0" presId="urn:microsoft.com/office/officeart/2005/8/layout/hierarchy2"/>
    <dgm:cxn modelId="{C7D14318-AE29-4C13-93E4-E7108138D407}" type="presParOf" srcId="{1322D46E-1588-44C6-B039-7B1DB4BEE2DF}" destId="{65F3DC44-63EA-4D0F-8609-D0BD74A56291}" srcOrd="0" destOrd="0" presId="urn:microsoft.com/office/officeart/2005/8/layout/hierarchy2"/>
    <dgm:cxn modelId="{F9CCBD21-56B3-485D-9355-1E48BAD380F8}" type="presParOf" srcId="{1322D46E-1588-44C6-B039-7B1DB4BEE2DF}" destId="{7002856B-AE36-4A66-968A-8DF26EF601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6B9AD-2B5A-4813-A484-0E06F16711A8}">
      <dsp:nvSpPr>
        <dsp:cNvPr id="0" name=""/>
        <dsp:cNvSpPr/>
      </dsp:nvSpPr>
      <dsp:spPr>
        <a:xfrm>
          <a:off x="202168" y="0"/>
          <a:ext cx="1145619" cy="1152525"/>
        </a:xfrm>
        <a:prstGeom prst="rightArrow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8AC4C-B3B4-4951-A46F-15667FE6D176}">
      <dsp:nvSpPr>
        <dsp:cNvPr id="0" name=""/>
        <dsp:cNvSpPr/>
      </dsp:nvSpPr>
      <dsp:spPr>
        <a:xfrm>
          <a:off x="3048000" y="1850532"/>
          <a:ext cx="2181720" cy="3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67"/>
              </a:lnTo>
              <a:lnTo>
                <a:pt x="2181720" y="181467"/>
              </a:lnTo>
              <a:lnTo>
                <a:pt x="2181720" y="362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9C4E8-585D-4045-AB6C-3DDFEBDD0432}">
      <dsp:nvSpPr>
        <dsp:cNvPr id="0" name=""/>
        <dsp:cNvSpPr/>
      </dsp:nvSpPr>
      <dsp:spPr>
        <a:xfrm>
          <a:off x="3002280" y="1850532"/>
          <a:ext cx="91440" cy="3629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2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22BBE-6751-4E4F-9EAF-870D8E7F4D91}">
      <dsp:nvSpPr>
        <dsp:cNvPr id="0" name=""/>
        <dsp:cNvSpPr/>
      </dsp:nvSpPr>
      <dsp:spPr>
        <a:xfrm>
          <a:off x="866279" y="1850532"/>
          <a:ext cx="2181720" cy="362935"/>
        </a:xfrm>
        <a:custGeom>
          <a:avLst/>
          <a:gdLst/>
          <a:ahLst/>
          <a:cxnLst/>
          <a:rect l="0" t="0" r="0" b="0"/>
          <a:pathLst>
            <a:path>
              <a:moveTo>
                <a:pt x="2181720" y="0"/>
              </a:moveTo>
              <a:lnTo>
                <a:pt x="2181720" y="181467"/>
              </a:lnTo>
              <a:lnTo>
                <a:pt x="0" y="181467"/>
              </a:lnTo>
              <a:lnTo>
                <a:pt x="0" y="362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3EC9D-1794-47D5-9F2E-1B675F4A073B}">
      <dsp:nvSpPr>
        <dsp:cNvPr id="0" name=""/>
        <dsp:cNvSpPr/>
      </dsp:nvSpPr>
      <dsp:spPr>
        <a:xfrm>
          <a:off x="1604551" y="986398"/>
          <a:ext cx="2886896" cy="864133"/>
        </a:xfrm>
        <a:prstGeom prst="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1" kern="1200">
              <a:solidFill>
                <a:srgbClr val="FF0000"/>
              </a:solidFill>
            </a:rPr>
            <a:t>PODSISTEM </a:t>
          </a:r>
          <a:endParaRPr lang="sr-Latn-RS" sz="1400" b="1" kern="1200" dirty="0">
            <a:solidFill>
              <a:srgbClr val="FF0000"/>
            </a:solidFill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JAVNOG TRANSPORTA PUTNIKA</a:t>
          </a:r>
          <a:endParaRPr lang="en-US" sz="1400" b="1" kern="1200" dirty="0">
            <a:solidFill>
              <a:srgbClr val="FF0000"/>
            </a:solidFill>
          </a:endParaRPr>
        </a:p>
      </dsp:txBody>
      <dsp:txXfrm>
        <a:off x="1604551" y="986398"/>
        <a:ext cx="2886896" cy="864133"/>
      </dsp:txXfrm>
    </dsp:sp>
    <dsp:sp modelId="{37FD161E-9411-45B7-8F46-6E98093A36B1}">
      <dsp:nvSpPr>
        <dsp:cNvPr id="0" name=""/>
        <dsp:cNvSpPr/>
      </dsp:nvSpPr>
      <dsp:spPr>
        <a:xfrm>
          <a:off x="2146" y="2213467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STANDARDNI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TRANSPORT PUTNIKA</a:t>
          </a:r>
          <a:endParaRPr lang="en-US" sz="1400" kern="1200" dirty="0"/>
        </a:p>
      </dsp:txBody>
      <dsp:txXfrm>
        <a:off x="2146" y="2213467"/>
        <a:ext cx="1728266" cy="864133"/>
      </dsp:txXfrm>
    </dsp:sp>
    <dsp:sp modelId="{45589D0A-0033-4B57-AA0E-8E5151009465}">
      <dsp:nvSpPr>
        <dsp:cNvPr id="0" name=""/>
        <dsp:cNvSpPr/>
      </dsp:nvSpPr>
      <dsp:spPr>
        <a:xfrm>
          <a:off x="2093348" y="2213467"/>
          <a:ext cx="1909302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UBRZANI (POLUEKSPRES)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TRANSPORT PUTNIKA</a:t>
          </a:r>
          <a:endParaRPr lang="en-US" sz="1400" kern="1200" dirty="0"/>
        </a:p>
      </dsp:txBody>
      <dsp:txXfrm>
        <a:off x="2093348" y="2213467"/>
        <a:ext cx="1909302" cy="864133"/>
      </dsp:txXfrm>
    </dsp:sp>
    <dsp:sp modelId="{8898840A-BEFC-4609-A4E2-2CCA9B3D0F3C}">
      <dsp:nvSpPr>
        <dsp:cNvPr id="0" name=""/>
        <dsp:cNvSpPr/>
      </dsp:nvSpPr>
      <dsp:spPr>
        <a:xfrm>
          <a:off x="4365587" y="2213467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BRZI (EKSPRES)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TRANSPORT PUTNIKA</a:t>
          </a:r>
          <a:endParaRPr lang="en-US" sz="1400" kern="1200" dirty="0"/>
        </a:p>
      </dsp:txBody>
      <dsp:txXfrm>
        <a:off x="4365587" y="2213467"/>
        <a:ext cx="1728266" cy="8641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8AC4C-B3B4-4951-A46F-15667FE6D176}">
      <dsp:nvSpPr>
        <dsp:cNvPr id="0" name=""/>
        <dsp:cNvSpPr/>
      </dsp:nvSpPr>
      <dsp:spPr>
        <a:xfrm>
          <a:off x="3048000" y="1850532"/>
          <a:ext cx="2181720" cy="36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467"/>
              </a:lnTo>
              <a:lnTo>
                <a:pt x="2181720" y="181467"/>
              </a:lnTo>
              <a:lnTo>
                <a:pt x="2181720" y="362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9C4E8-585D-4045-AB6C-3DDFEBDD0432}">
      <dsp:nvSpPr>
        <dsp:cNvPr id="0" name=""/>
        <dsp:cNvSpPr/>
      </dsp:nvSpPr>
      <dsp:spPr>
        <a:xfrm>
          <a:off x="3002280" y="1850532"/>
          <a:ext cx="91440" cy="3629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2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22BBE-6751-4E4F-9EAF-870D8E7F4D91}">
      <dsp:nvSpPr>
        <dsp:cNvPr id="0" name=""/>
        <dsp:cNvSpPr/>
      </dsp:nvSpPr>
      <dsp:spPr>
        <a:xfrm>
          <a:off x="866279" y="1850532"/>
          <a:ext cx="2181720" cy="362935"/>
        </a:xfrm>
        <a:custGeom>
          <a:avLst/>
          <a:gdLst/>
          <a:ahLst/>
          <a:cxnLst/>
          <a:rect l="0" t="0" r="0" b="0"/>
          <a:pathLst>
            <a:path>
              <a:moveTo>
                <a:pt x="2181720" y="0"/>
              </a:moveTo>
              <a:lnTo>
                <a:pt x="2181720" y="181467"/>
              </a:lnTo>
              <a:lnTo>
                <a:pt x="0" y="181467"/>
              </a:lnTo>
              <a:lnTo>
                <a:pt x="0" y="3629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3EC9D-1794-47D5-9F2E-1B675F4A073B}">
      <dsp:nvSpPr>
        <dsp:cNvPr id="0" name=""/>
        <dsp:cNvSpPr/>
      </dsp:nvSpPr>
      <dsp:spPr>
        <a:xfrm>
          <a:off x="1604551" y="986398"/>
          <a:ext cx="2886896" cy="864133"/>
        </a:xfrm>
        <a:prstGeom prst="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1" kern="1200">
              <a:solidFill>
                <a:srgbClr val="FF0000"/>
              </a:solidFill>
            </a:rPr>
            <a:t>PODSISTEM </a:t>
          </a:r>
          <a:endParaRPr lang="sr-Latn-RS" sz="1400" b="1" kern="1200" dirty="0">
            <a:solidFill>
              <a:srgbClr val="FF0000"/>
            </a:solidFill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JAVNOG TRANSPORTA PUTNIKA</a:t>
          </a:r>
          <a:endParaRPr lang="en-US" sz="1400" b="1" kern="1200" dirty="0">
            <a:solidFill>
              <a:srgbClr val="FF0000"/>
            </a:solidFill>
          </a:endParaRPr>
        </a:p>
      </dsp:txBody>
      <dsp:txXfrm>
        <a:off x="1604551" y="986398"/>
        <a:ext cx="2886896" cy="864133"/>
      </dsp:txXfrm>
    </dsp:sp>
    <dsp:sp modelId="{37FD161E-9411-45B7-8F46-6E98093A36B1}">
      <dsp:nvSpPr>
        <dsp:cNvPr id="0" name=""/>
        <dsp:cNvSpPr/>
      </dsp:nvSpPr>
      <dsp:spPr>
        <a:xfrm>
          <a:off x="2146" y="2213467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CELODNEVNI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TRANSPORT PUTNIKA</a:t>
          </a:r>
          <a:endParaRPr lang="en-US" sz="1400" kern="1200" dirty="0"/>
        </a:p>
      </dsp:txBody>
      <dsp:txXfrm>
        <a:off x="2146" y="2213467"/>
        <a:ext cx="1728266" cy="864133"/>
      </dsp:txXfrm>
    </dsp:sp>
    <dsp:sp modelId="{45589D0A-0033-4B57-AA0E-8E5151009465}">
      <dsp:nvSpPr>
        <dsp:cNvPr id="0" name=""/>
        <dsp:cNvSpPr/>
      </dsp:nvSpPr>
      <dsp:spPr>
        <a:xfrm>
          <a:off x="2093348" y="2213467"/>
          <a:ext cx="1909302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TRANSPORT PUTNIKA U ODREĐENOM PERIODU</a:t>
          </a:r>
          <a:endParaRPr lang="en-US" sz="1400" kern="1200" dirty="0"/>
        </a:p>
      </dsp:txBody>
      <dsp:txXfrm>
        <a:off x="2093348" y="2213467"/>
        <a:ext cx="1909302" cy="864133"/>
      </dsp:txXfrm>
    </dsp:sp>
    <dsp:sp modelId="{8898840A-BEFC-4609-A4E2-2CCA9B3D0F3C}">
      <dsp:nvSpPr>
        <dsp:cNvPr id="0" name=""/>
        <dsp:cNvSpPr/>
      </dsp:nvSpPr>
      <dsp:spPr>
        <a:xfrm>
          <a:off x="4365587" y="2213467"/>
          <a:ext cx="1728266" cy="864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VANREDNI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kern="1200" dirty="0"/>
            <a:t>TRANSPORT PUTNIKA</a:t>
          </a:r>
          <a:endParaRPr lang="en-US" sz="1400" kern="1200" dirty="0"/>
        </a:p>
      </dsp:txBody>
      <dsp:txXfrm>
        <a:off x="4365587" y="2213467"/>
        <a:ext cx="1728266" cy="8641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4973E-1D23-4CBA-BE63-5A822FF84D54}">
      <dsp:nvSpPr>
        <dsp:cNvPr id="0" name=""/>
        <dsp:cNvSpPr/>
      </dsp:nvSpPr>
      <dsp:spPr>
        <a:xfrm>
          <a:off x="0" y="2291080"/>
          <a:ext cx="1807310" cy="983696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>
              <a:solidFill>
                <a:srgbClr val="FF0000"/>
              </a:solidFill>
            </a:rPr>
            <a:t>SISTEM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>
              <a:solidFill>
                <a:srgbClr val="FF0000"/>
              </a:solidFill>
            </a:rPr>
            <a:t>JAVNOG  TRANSPORTA PUTNIKA </a:t>
          </a:r>
          <a:endParaRPr lang="en-US" sz="1100" b="1" kern="1200" dirty="0">
            <a:solidFill>
              <a:srgbClr val="FF0000"/>
            </a:solidFill>
          </a:endParaRPr>
        </a:p>
      </dsp:txBody>
      <dsp:txXfrm>
        <a:off x="28811" y="2319891"/>
        <a:ext cx="1749688" cy="926074"/>
      </dsp:txXfrm>
    </dsp:sp>
    <dsp:sp modelId="{9066B055-398A-4014-9226-1D549777B84B}">
      <dsp:nvSpPr>
        <dsp:cNvPr id="0" name=""/>
        <dsp:cNvSpPr/>
      </dsp:nvSpPr>
      <dsp:spPr>
        <a:xfrm rot="17139282">
          <a:off x="1102524" y="1843224"/>
          <a:ext cx="1930495" cy="20524"/>
        </a:xfrm>
        <a:custGeom>
          <a:avLst/>
          <a:gdLst/>
          <a:ahLst/>
          <a:cxnLst/>
          <a:rect l="0" t="0" r="0" b="0"/>
          <a:pathLst>
            <a:path>
              <a:moveTo>
                <a:pt x="0" y="10262"/>
              </a:moveTo>
              <a:lnTo>
                <a:pt x="1930495" y="102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019509" y="1805223"/>
        <a:ext cx="96524" cy="96524"/>
      </dsp:txXfrm>
    </dsp:sp>
    <dsp:sp modelId="{70927BE6-8782-4060-B414-075E9A21AD6C}">
      <dsp:nvSpPr>
        <dsp:cNvPr id="0" name=""/>
        <dsp:cNvSpPr/>
      </dsp:nvSpPr>
      <dsp:spPr>
        <a:xfrm>
          <a:off x="2328234" y="446307"/>
          <a:ext cx="1885302" cy="955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/>
            <a:t>PODSISTEM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/>
            <a:t> JAVNOG MASOVNOG TRANSPORTA PUTNIKA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>
              <a:solidFill>
                <a:srgbClr val="FF0000"/>
              </a:solidFill>
            </a:rPr>
            <a:t>(JMTP)</a:t>
          </a:r>
          <a:endParaRPr lang="en-US" sz="1100" b="1" kern="1200" dirty="0">
            <a:solidFill>
              <a:srgbClr val="FF0000"/>
            </a:solidFill>
          </a:endParaRPr>
        </a:p>
      </dsp:txBody>
      <dsp:txXfrm>
        <a:off x="2356219" y="474292"/>
        <a:ext cx="1829332" cy="899502"/>
      </dsp:txXfrm>
    </dsp:sp>
    <dsp:sp modelId="{28B1F584-0699-4591-9666-830B63A1E3C9}">
      <dsp:nvSpPr>
        <dsp:cNvPr id="0" name=""/>
        <dsp:cNvSpPr/>
      </dsp:nvSpPr>
      <dsp:spPr>
        <a:xfrm rot="20851862">
          <a:off x="4210391" y="884991"/>
          <a:ext cx="266689" cy="20524"/>
        </a:xfrm>
        <a:custGeom>
          <a:avLst/>
          <a:gdLst/>
          <a:ahLst/>
          <a:cxnLst/>
          <a:rect l="0" t="0" r="0" b="0"/>
          <a:pathLst>
            <a:path>
              <a:moveTo>
                <a:pt x="0" y="10262"/>
              </a:moveTo>
              <a:lnTo>
                <a:pt x="266689" y="102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337068" y="888586"/>
        <a:ext cx="13334" cy="13334"/>
      </dsp:txXfrm>
    </dsp:sp>
    <dsp:sp modelId="{5F19C955-3E8A-40F3-85EB-A51C831EA52F}">
      <dsp:nvSpPr>
        <dsp:cNvPr id="0" name=""/>
        <dsp:cNvSpPr/>
      </dsp:nvSpPr>
      <dsp:spPr>
        <a:xfrm>
          <a:off x="4473935" y="45391"/>
          <a:ext cx="3751801" cy="164214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100" b="1" kern="1200" dirty="0">
              <a:solidFill>
                <a:schemeClr val="tx1"/>
              </a:solidFill>
            </a:rPr>
            <a:t>- AUTOBUSKI PODSISTEM (Bus subsystem)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100" b="1" kern="1200" dirty="0">
              <a:solidFill>
                <a:schemeClr val="tx1"/>
              </a:solidFill>
            </a:rPr>
            <a:t>- TROLEJBUSKI PODSISTEM  (Trolley subsystem)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100" b="1" kern="1200" dirty="0">
              <a:solidFill>
                <a:schemeClr val="tx1"/>
              </a:solidFill>
            </a:rPr>
            <a:t>- TRAMVAJSKI PODSISTEM (Tram Subsystem)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100" b="1" kern="1200" dirty="0">
              <a:solidFill>
                <a:schemeClr val="tx1"/>
              </a:solidFill>
            </a:rPr>
            <a:t>- LRT (Light Rail Transport Subsystem)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100" b="1" kern="1200" dirty="0">
              <a:solidFill>
                <a:schemeClr val="tx1"/>
              </a:solidFill>
            </a:rPr>
            <a:t>- METRO (Metro Subsystem)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100" b="1" kern="1200" dirty="0">
              <a:solidFill>
                <a:schemeClr val="tx1"/>
              </a:solidFill>
            </a:rPr>
            <a:t>- PRIGRADSKA ŽELEZNICA (Suburban Rail Subsystem)</a:t>
          </a:r>
        </a:p>
      </dsp:txBody>
      <dsp:txXfrm>
        <a:off x="4522032" y="93488"/>
        <a:ext cx="3655607" cy="1545949"/>
      </dsp:txXfrm>
    </dsp:sp>
    <dsp:sp modelId="{B5A3C895-FB80-42AA-B026-01411AC32FE7}">
      <dsp:nvSpPr>
        <dsp:cNvPr id="0" name=""/>
        <dsp:cNvSpPr/>
      </dsp:nvSpPr>
      <dsp:spPr>
        <a:xfrm rot="21290095">
          <a:off x="1806248" y="2749122"/>
          <a:ext cx="523047" cy="20524"/>
        </a:xfrm>
        <a:custGeom>
          <a:avLst/>
          <a:gdLst/>
          <a:ahLst/>
          <a:cxnLst/>
          <a:rect l="0" t="0" r="0" b="0"/>
          <a:pathLst>
            <a:path>
              <a:moveTo>
                <a:pt x="0" y="10262"/>
              </a:moveTo>
              <a:lnTo>
                <a:pt x="523047" y="102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054696" y="2746308"/>
        <a:ext cx="26152" cy="26152"/>
      </dsp:txXfrm>
    </dsp:sp>
    <dsp:sp modelId="{2771E44A-3CE6-4E4B-BA33-1E371E1F4DD0}">
      <dsp:nvSpPr>
        <dsp:cNvPr id="0" name=""/>
        <dsp:cNvSpPr/>
      </dsp:nvSpPr>
      <dsp:spPr>
        <a:xfrm>
          <a:off x="2328234" y="2258104"/>
          <a:ext cx="1885302" cy="955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/>
            <a:t>PODSISTEM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/>
            <a:t>FLEKSIBILNOG TRANSPORTA PUTNIKA (PARATRANZIT)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>
              <a:solidFill>
                <a:srgbClr val="FF0000"/>
              </a:solidFill>
            </a:rPr>
            <a:t>(FTP)</a:t>
          </a:r>
          <a:endParaRPr lang="en-US" sz="1100" b="1" kern="1200" dirty="0">
            <a:solidFill>
              <a:srgbClr val="FF0000"/>
            </a:solidFill>
          </a:endParaRPr>
        </a:p>
      </dsp:txBody>
      <dsp:txXfrm>
        <a:off x="2356219" y="2286089"/>
        <a:ext cx="1829332" cy="899502"/>
      </dsp:txXfrm>
    </dsp:sp>
    <dsp:sp modelId="{C05AF564-CFA3-4CD3-9934-84400DD13FBE}">
      <dsp:nvSpPr>
        <dsp:cNvPr id="0" name=""/>
        <dsp:cNvSpPr/>
      </dsp:nvSpPr>
      <dsp:spPr>
        <a:xfrm rot="21510145">
          <a:off x="4213491" y="2722174"/>
          <a:ext cx="260488" cy="20524"/>
        </a:xfrm>
        <a:custGeom>
          <a:avLst/>
          <a:gdLst/>
          <a:ahLst/>
          <a:cxnLst/>
          <a:rect l="0" t="0" r="0" b="0"/>
          <a:pathLst>
            <a:path>
              <a:moveTo>
                <a:pt x="0" y="10262"/>
              </a:moveTo>
              <a:lnTo>
                <a:pt x="260488" y="102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337223" y="2725924"/>
        <a:ext cx="13024" cy="13024"/>
      </dsp:txXfrm>
    </dsp:sp>
    <dsp:sp modelId="{0518BE1F-F6F9-4EF8-ADC1-D59C6EA8EE08}">
      <dsp:nvSpPr>
        <dsp:cNvPr id="0" name=""/>
        <dsp:cNvSpPr/>
      </dsp:nvSpPr>
      <dsp:spPr>
        <a:xfrm>
          <a:off x="4473935" y="1829473"/>
          <a:ext cx="3761817" cy="179911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sr-Latn-RS" sz="1100" b="1" i="0" kern="1200" dirty="0">
              <a:solidFill>
                <a:schemeClr val="tx1"/>
              </a:solidFill>
              <a:latin typeface="+mn-lt"/>
            </a:rPr>
            <a:t>- </a:t>
          </a: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ZAJEDNIČKI PRIVATNI AUTOMOBIL (Car Pool)</a:t>
          </a:r>
        </a:p>
        <a:p>
          <a:pPr marL="180975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ZAJEDNIČKI AUTOMOBIL (Car Sharing)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JAVNI BICIKL (Public Bike 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TAKSI (Taxi)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GRUPNI LINIJSKI TAKSI (Jitneys)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TRANSPORT NA ZAHTEV (Demand Responsive Transport)</a:t>
          </a:r>
          <a:endParaRPr lang="en-US" sz="1100" b="1" i="0" kern="1200" dirty="0">
            <a:solidFill>
              <a:schemeClr val="tx1"/>
            </a:solidFill>
            <a:latin typeface="+mn-lt"/>
          </a:endParaRPr>
        </a:p>
      </dsp:txBody>
      <dsp:txXfrm>
        <a:off x="4526629" y="1882167"/>
        <a:ext cx="3656429" cy="1693731"/>
      </dsp:txXfrm>
    </dsp:sp>
    <dsp:sp modelId="{6C56102E-0178-4768-BB3B-B3A97183EBDF}">
      <dsp:nvSpPr>
        <dsp:cNvPr id="0" name=""/>
        <dsp:cNvSpPr/>
      </dsp:nvSpPr>
      <dsp:spPr>
        <a:xfrm rot="4382061">
          <a:off x="1175163" y="3626428"/>
          <a:ext cx="1785217" cy="20524"/>
        </a:xfrm>
        <a:custGeom>
          <a:avLst/>
          <a:gdLst/>
          <a:ahLst/>
          <a:cxnLst/>
          <a:rect l="0" t="0" r="0" b="0"/>
          <a:pathLst>
            <a:path>
              <a:moveTo>
                <a:pt x="0" y="10262"/>
              </a:moveTo>
              <a:lnTo>
                <a:pt x="1785217" y="102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023141" y="3592060"/>
        <a:ext cx="89260" cy="89260"/>
      </dsp:txXfrm>
    </dsp:sp>
    <dsp:sp modelId="{5B6952F2-A03F-45F3-9CD7-0624E2A1408B}">
      <dsp:nvSpPr>
        <dsp:cNvPr id="0" name=""/>
        <dsp:cNvSpPr/>
      </dsp:nvSpPr>
      <dsp:spPr>
        <a:xfrm>
          <a:off x="2328234" y="4012717"/>
          <a:ext cx="1885302" cy="955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/>
            <a:t>PODSISTEM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/>
            <a:t>SPECIJALNOG  TRANSPORTA PUTNIKA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100" b="1" kern="1200" dirty="0">
              <a:solidFill>
                <a:srgbClr val="FF0000"/>
              </a:solidFill>
            </a:rPr>
            <a:t>(STP)</a:t>
          </a:r>
          <a:endParaRPr lang="en-US" sz="1100" b="1" kern="1200" dirty="0">
            <a:solidFill>
              <a:srgbClr val="FF0000"/>
            </a:solidFill>
          </a:endParaRPr>
        </a:p>
      </dsp:txBody>
      <dsp:txXfrm>
        <a:off x="2356219" y="4040702"/>
        <a:ext cx="1829332" cy="899502"/>
      </dsp:txXfrm>
    </dsp:sp>
    <dsp:sp modelId="{F16A5117-FA95-466C-B28C-69E03EE7752C}">
      <dsp:nvSpPr>
        <dsp:cNvPr id="0" name=""/>
        <dsp:cNvSpPr/>
      </dsp:nvSpPr>
      <dsp:spPr>
        <a:xfrm rot="5327">
          <a:off x="4213536" y="4480392"/>
          <a:ext cx="260399" cy="20524"/>
        </a:xfrm>
        <a:custGeom>
          <a:avLst/>
          <a:gdLst/>
          <a:ahLst/>
          <a:cxnLst/>
          <a:rect l="0" t="0" r="0" b="0"/>
          <a:pathLst>
            <a:path>
              <a:moveTo>
                <a:pt x="0" y="10262"/>
              </a:moveTo>
              <a:lnTo>
                <a:pt x="260399" y="102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337226" y="4484145"/>
        <a:ext cx="13019" cy="13019"/>
      </dsp:txXfrm>
    </dsp:sp>
    <dsp:sp modelId="{1453859F-7041-4B70-A65F-77BAF12ED271}">
      <dsp:nvSpPr>
        <dsp:cNvPr id="0" name=""/>
        <dsp:cNvSpPr/>
      </dsp:nvSpPr>
      <dsp:spPr>
        <a:xfrm>
          <a:off x="4473935" y="3839108"/>
          <a:ext cx="3762483" cy="130349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ŽIČARE (Cable Car)</a:t>
          </a:r>
        </a:p>
        <a:p>
          <a:pPr marL="180975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200"/>
            </a:spcAft>
            <a:buClrTx/>
            <a:buSzTx/>
            <a:buFontTx/>
            <a:buNone/>
            <a:tabLst/>
            <a:defRPr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</a:t>
          </a:r>
          <a:r>
            <a:rPr lang="sr-Latn-RS" sz="1100" b="1" i="0" kern="1200" dirty="0">
              <a:solidFill>
                <a:schemeClr val="tx1"/>
              </a:solidFill>
              <a:latin typeface="+mn-lt"/>
            </a:rPr>
            <a:t>USPINJAČE</a:t>
          </a: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 (</a:t>
          </a:r>
          <a:r>
            <a:rPr lang="en-US" sz="1100" b="1" i="0" kern="1200" dirty="0" err="1">
              <a:solidFill>
                <a:schemeClr val="tx1"/>
              </a:solidFill>
              <a:latin typeface="+mn-lt"/>
            </a:rPr>
            <a:t>Funicul</a:t>
          </a:r>
          <a:r>
            <a:rPr lang="sr-Latn-RS" sz="1100" b="1" i="0" kern="1200" dirty="0">
              <a:solidFill>
                <a:schemeClr val="tx1"/>
              </a:solidFill>
              <a:latin typeface="+mn-lt"/>
            </a:rPr>
            <a:t>a</a:t>
          </a:r>
          <a:r>
            <a:rPr lang="en-US" sz="1100" b="1" i="0" kern="1200" dirty="0">
              <a:solidFill>
                <a:schemeClr val="tx1"/>
              </a:solidFill>
              <a:latin typeface="+mn-lt"/>
            </a:rPr>
            <a:t>r</a:t>
          </a:r>
          <a:r>
            <a:rPr lang="sr-Latn-RS" sz="1100" b="1" i="0" kern="1200" dirty="0">
              <a:solidFill>
                <a:schemeClr val="tx1"/>
              </a:solidFill>
              <a:latin typeface="+mn-lt"/>
            </a:rPr>
            <a:t>)</a:t>
          </a:r>
        </a:p>
        <a:p>
          <a:pPr marL="180975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200"/>
            </a:spcAft>
            <a:buClrTx/>
            <a:buSzTx/>
            <a:buFontTx/>
            <a:buNone/>
            <a:tabLst/>
            <a:defRPr/>
          </a:pPr>
          <a:r>
            <a:rPr lang="sr-Latn-RS" sz="1100" b="1" i="0" kern="1200" dirty="0">
              <a:solidFill>
                <a:schemeClr val="tx1"/>
              </a:solidFill>
              <a:latin typeface="+mn-lt"/>
            </a:rPr>
            <a:t>- </a:t>
          </a: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AUTONOMNA VOZILA (Autonomous vehicle)</a:t>
          </a:r>
          <a:endParaRPr lang="en-US" sz="1100" b="1" kern="1200" dirty="0"/>
        </a:p>
        <a:p>
          <a:pPr marL="180975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200"/>
            </a:spcAft>
            <a:buClrTx/>
            <a:buSzTx/>
            <a:buFontTx/>
            <a:buNone/>
            <a:tabLst/>
            <a:defRPr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POKRETNE STEPENICE (E</a:t>
          </a:r>
          <a:r>
            <a:rPr lang="en-US" sz="1100" b="1" i="0" kern="1200" dirty="0" err="1">
              <a:solidFill>
                <a:schemeClr val="tx1"/>
              </a:solidFill>
              <a:latin typeface="+mn-lt"/>
            </a:rPr>
            <a:t>scalators</a:t>
          </a: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)</a:t>
          </a:r>
        </a:p>
        <a:p>
          <a:pPr marL="180975" lvl="0" indent="0" algn="just" defTabSz="48895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sr-Latn-CS" sz="1100" b="1" i="0" kern="1200" dirty="0">
              <a:solidFill>
                <a:schemeClr val="tx1"/>
              </a:solidFill>
              <a:latin typeface="+mn-lt"/>
            </a:rPr>
            <a:t>- LIFTOVI (Lifts)</a:t>
          </a:r>
        </a:p>
      </dsp:txBody>
      <dsp:txXfrm>
        <a:off x="4512113" y="3877286"/>
        <a:ext cx="3686127" cy="1227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6B9AD-2B5A-4813-A484-0E06F16711A8}">
      <dsp:nvSpPr>
        <dsp:cNvPr id="0" name=""/>
        <dsp:cNvSpPr/>
      </dsp:nvSpPr>
      <dsp:spPr>
        <a:xfrm>
          <a:off x="1" y="0"/>
          <a:ext cx="3567110" cy="1152525"/>
        </a:xfrm>
        <a:prstGeom prst="rightArrow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6B9AD-2B5A-4813-A484-0E06F16711A8}">
      <dsp:nvSpPr>
        <dsp:cNvPr id="0" name=""/>
        <dsp:cNvSpPr/>
      </dsp:nvSpPr>
      <dsp:spPr>
        <a:xfrm>
          <a:off x="48385" y="0"/>
          <a:ext cx="2468006" cy="1152525"/>
        </a:xfrm>
        <a:prstGeom prst="rightArrow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6B9AD-2B5A-4813-A484-0E06F16711A8}">
      <dsp:nvSpPr>
        <dsp:cNvPr id="0" name=""/>
        <dsp:cNvSpPr/>
      </dsp:nvSpPr>
      <dsp:spPr>
        <a:xfrm>
          <a:off x="408025" y="0"/>
          <a:ext cx="3058884" cy="1152525"/>
        </a:xfrm>
        <a:prstGeom prst="rightArrow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6B9AD-2B5A-4813-A484-0E06F16711A8}">
      <dsp:nvSpPr>
        <dsp:cNvPr id="0" name=""/>
        <dsp:cNvSpPr/>
      </dsp:nvSpPr>
      <dsp:spPr>
        <a:xfrm>
          <a:off x="371474" y="0"/>
          <a:ext cx="2105025" cy="1152525"/>
        </a:xfrm>
        <a:prstGeom prst="rightArrow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51BBE-7B3B-4E57-8BC4-DEBF429E6E6C}">
      <dsp:nvSpPr>
        <dsp:cNvPr id="0" name=""/>
        <dsp:cNvSpPr/>
      </dsp:nvSpPr>
      <dsp:spPr>
        <a:xfrm>
          <a:off x="3672408" y="1318226"/>
          <a:ext cx="1965301" cy="531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949"/>
              </a:lnTo>
              <a:lnTo>
                <a:pt x="1965301" y="265949"/>
              </a:lnTo>
              <a:lnTo>
                <a:pt x="1965301" y="5318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4587C-474B-491A-B984-D7970746B190}">
      <dsp:nvSpPr>
        <dsp:cNvPr id="0" name=""/>
        <dsp:cNvSpPr/>
      </dsp:nvSpPr>
      <dsp:spPr>
        <a:xfrm>
          <a:off x="1701825" y="1318226"/>
          <a:ext cx="1970582" cy="531898"/>
        </a:xfrm>
        <a:custGeom>
          <a:avLst/>
          <a:gdLst/>
          <a:ahLst/>
          <a:cxnLst/>
          <a:rect l="0" t="0" r="0" b="0"/>
          <a:pathLst>
            <a:path>
              <a:moveTo>
                <a:pt x="1970582" y="0"/>
              </a:moveTo>
              <a:lnTo>
                <a:pt x="1970582" y="265949"/>
              </a:lnTo>
              <a:lnTo>
                <a:pt x="0" y="265949"/>
              </a:lnTo>
              <a:lnTo>
                <a:pt x="0" y="5318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B6798-44DB-442E-AD76-52040D07CD9F}">
      <dsp:nvSpPr>
        <dsp:cNvPr id="0" name=""/>
        <dsp:cNvSpPr/>
      </dsp:nvSpPr>
      <dsp:spPr>
        <a:xfrm>
          <a:off x="2405983" y="51801"/>
          <a:ext cx="2532849" cy="1266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>
              <a:latin typeface="+mn-lt"/>
            </a:rPr>
            <a:t>TRANSPORTNI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>
              <a:latin typeface="+mn-lt"/>
            </a:rPr>
            <a:t>SISTEM</a:t>
          </a:r>
          <a:endParaRPr lang="en-US" sz="2000" kern="1200" dirty="0"/>
        </a:p>
      </dsp:txBody>
      <dsp:txXfrm>
        <a:off x="2405983" y="51801"/>
        <a:ext cx="2532849" cy="1266424"/>
      </dsp:txXfrm>
    </dsp:sp>
    <dsp:sp modelId="{2CFD1DE1-BA9E-40DC-BA48-53FB0FDB5C72}">
      <dsp:nvSpPr>
        <dsp:cNvPr id="0" name=""/>
        <dsp:cNvSpPr/>
      </dsp:nvSpPr>
      <dsp:spPr>
        <a:xfrm>
          <a:off x="2473" y="1850125"/>
          <a:ext cx="3398704" cy="1266424"/>
        </a:xfrm>
        <a:prstGeom prst="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>
              <a:solidFill>
                <a:srgbClr val="FF0000"/>
              </a:solidFill>
              <a:latin typeface="+mn-lt"/>
            </a:rPr>
            <a:t>PODSISTEM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>
              <a:solidFill>
                <a:srgbClr val="FF0000"/>
              </a:solidFill>
              <a:latin typeface="+mn-lt"/>
            </a:rPr>
            <a:t>TRANSPORTA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>
              <a:solidFill>
                <a:srgbClr val="FF0000"/>
              </a:solidFill>
              <a:latin typeface="+mn-lt"/>
            </a:rPr>
            <a:t>PUTNIKA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2473" y="1850125"/>
        <a:ext cx="3398704" cy="1266424"/>
      </dsp:txXfrm>
    </dsp:sp>
    <dsp:sp modelId="{2EC6BE61-AC2B-4C58-8090-3AFF2604EA22}">
      <dsp:nvSpPr>
        <dsp:cNvPr id="0" name=""/>
        <dsp:cNvSpPr/>
      </dsp:nvSpPr>
      <dsp:spPr>
        <a:xfrm>
          <a:off x="3933076" y="1850125"/>
          <a:ext cx="3409266" cy="1266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>
              <a:latin typeface="+mn-lt"/>
            </a:rPr>
            <a:t>PODSISTEM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>
              <a:latin typeface="+mn-lt"/>
            </a:rPr>
            <a:t>TRANSPORTA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2000" b="1" kern="1200" dirty="0">
              <a:latin typeface="+mn-lt"/>
            </a:rPr>
            <a:t>ROBE</a:t>
          </a:r>
          <a:endParaRPr lang="en-US" sz="2000" kern="1200" dirty="0"/>
        </a:p>
      </dsp:txBody>
      <dsp:txXfrm>
        <a:off x="3933076" y="1850125"/>
        <a:ext cx="3409266" cy="12664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4BBD2-214E-470A-8ABF-31FD89E128B0}">
      <dsp:nvSpPr>
        <dsp:cNvPr id="0" name=""/>
        <dsp:cNvSpPr/>
      </dsp:nvSpPr>
      <dsp:spPr>
        <a:xfrm>
          <a:off x="2587251" y="594206"/>
          <a:ext cx="2769300" cy="1036167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800" b="1" kern="1200" dirty="0">
              <a:solidFill>
                <a:srgbClr val="FF0000"/>
              </a:solidFill>
              <a:latin typeface="+mj-lt"/>
            </a:rPr>
            <a:t>SISTEM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800" b="1" kern="1200" dirty="0">
              <a:solidFill>
                <a:srgbClr val="FF0000"/>
              </a:solidFill>
              <a:latin typeface="+mj-lt"/>
            </a:rPr>
            <a:t>TRANSPORTA PUTNIKA</a:t>
          </a:r>
          <a:endParaRPr lang="en-US" sz="1800" b="1" kern="1200" dirty="0">
            <a:solidFill>
              <a:srgbClr val="FF0000"/>
            </a:solidFill>
            <a:latin typeface="+mj-lt"/>
          </a:endParaRPr>
        </a:p>
      </dsp:txBody>
      <dsp:txXfrm>
        <a:off x="2617599" y="624554"/>
        <a:ext cx="2708604" cy="975471"/>
      </dsp:txXfrm>
    </dsp:sp>
    <dsp:sp modelId="{191EB489-59B9-4A4F-A312-AE4975F6EFD5}">
      <dsp:nvSpPr>
        <dsp:cNvPr id="0" name=""/>
        <dsp:cNvSpPr/>
      </dsp:nvSpPr>
      <dsp:spPr>
        <a:xfrm>
          <a:off x="3971901" y="1630373"/>
          <a:ext cx="1589544" cy="596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182"/>
              </a:lnTo>
              <a:lnTo>
                <a:pt x="1589544" y="298182"/>
              </a:lnTo>
              <a:lnTo>
                <a:pt x="1589544" y="596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960875-EC2F-41FB-B5F9-78D74D6B4280}">
      <dsp:nvSpPr>
        <dsp:cNvPr id="0" name=""/>
        <dsp:cNvSpPr/>
      </dsp:nvSpPr>
      <dsp:spPr>
        <a:xfrm>
          <a:off x="4067631" y="2226739"/>
          <a:ext cx="2987629" cy="1001392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dirty="0">
              <a:solidFill>
                <a:srgbClr val="FF0000"/>
              </a:solidFill>
              <a:latin typeface="+mj-lt"/>
            </a:rPr>
            <a:t>PODSISTEM JAVNOG TRANSPORTA PUTNIKA</a:t>
          </a:r>
          <a:endParaRPr lang="en-US" sz="1800" b="1" kern="1200" dirty="0">
            <a:solidFill>
              <a:srgbClr val="FF0000"/>
            </a:solidFill>
            <a:latin typeface="+mj-lt"/>
          </a:endParaRPr>
        </a:p>
      </dsp:txBody>
      <dsp:txXfrm>
        <a:off x="4096961" y="2256069"/>
        <a:ext cx="2928969" cy="942732"/>
      </dsp:txXfrm>
    </dsp:sp>
    <dsp:sp modelId="{48C9C7D3-DAFA-47AD-A14B-E9F57A85690C}">
      <dsp:nvSpPr>
        <dsp:cNvPr id="0" name=""/>
        <dsp:cNvSpPr/>
      </dsp:nvSpPr>
      <dsp:spPr>
        <a:xfrm>
          <a:off x="3521945" y="3228131"/>
          <a:ext cx="2039501" cy="702831"/>
        </a:xfrm>
        <a:custGeom>
          <a:avLst/>
          <a:gdLst/>
          <a:ahLst/>
          <a:cxnLst/>
          <a:rect l="0" t="0" r="0" b="0"/>
          <a:pathLst>
            <a:path>
              <a:moveTo>
                <a:pt x="2039501" y="0"/>
              </a:moveTo>
              <a:lnTo>
                <a:pt x="2039501" y="351415"/>
              </a:lnTo>
              <a:lnTo>
                <a:pt x="0" y="351415"/>
              </a:lnTo>
              <a:lnTo>
                <a:pt x="0" y="7028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68EF1-277E-44B7-830C-800C0A0DC709}">
      <dsp:nvSpPr>
        <dsp:cNvPr id="0" name=""/>
        <dsp:cNvSpPr/>
      </dsp:nvSpPr>
      <dsp:spPr>
        <a:xfrm>
          <a:off x="2011747" y="3930962"/>
          <a:ext cx="3020395" cy="1086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800" b="0" kern="1200" dirty="0">
              <a:solidFill>
                <a:schemeClr val="bg1"/>
              </a:solidFill>
              <a:latin typeface="+mj-lt"/>
            </a:rPr>
            <a:t>DOMAĆI (NACIONALNI)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800" b="0" kern="1200" dirty="0">
              <a:solidFill>
                <a:schemeClr val="bg1"/>
              </a:solidFill>
              <a:latin typeface="+mj-lt"/>
            </a:rPr>
            <a:t>TRANSPORT PUTNIKA</a:t>
          </a:r>
          <a:endParaRPr lang="en-US" sz="1800" kern="1200" dirty="0">
            <a:latin typeface="+mj-lt"/>
          </a:endParaRPr>
        </a:p>
      </dsp:txBody>
      <dsp:txXfrm>
        <a:off x="2043582" y="3962797"/>
        <a:ext cx="2956725" cy="1023257"/>
      </dsp:txXfrm>
    </dsp:sp>
    <dsp:sp modelId="{0A080C10-9676-4E1E-86E7-AC335227981A}">
      <dsp:nvSpPr>
        <dsp:cNvPr id="0" name=""/>
        <dsp:cNvSpPr/>
      </dsp:nvSpPr>
      <dsp:spPr>
        <a:xfrm>
          <a:off x="5561446" y="3228131"/>
          <a:ext cx="1320692" cy="702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415"/>
              </a:lnTo>
              <a:lnTo>
                <a:pt x="1320692" y="351415"/>
              </a:lnTo>
              <a:lnTo>
                <a:pt x="1320692" y="7028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99CF37-058E-4B28-9A52-BD1B08CFB17D}">
      <dsp:nvSpPr>
        <dsp:cNvPr id="0" name=""/>
        <dsp:cNvSpPr/>
      </dsp:nvSpPr>
      <dsp:spPr>
        <a:xfrm>
          <a:off x="5406031" y="3930962"/>
          <a:ext cx="2952214" cy="1146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800" kern="1200" dirty="0">
              <a:latin typeface="+mj-lt"/>
            </a:rPr>
            <a:t>MEĐUNARODNI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800" kern="1200" dirty="0">
              <a:latin typeface="+mj-lt"/>
            </a:rPr>
            <a:t>TRANSPORT PUTNIKA</a:t>
          </a:r>
          <a:endParaRPr lang="en-US" sz="1800" kern="1200" dirty="0">
            <a:latin typeface="+mj-lt"/>
          </a:endParaRPr>
        </a:p>
      </dsp:txBody>
      <dsp:txXfrm>
        <a:off x="5439601" y="3964532"/>
        <a:ext cx="2885074" cy="1079040"/>
      </dsp:txXfrm>
    </dsp:sp>
    <dsp:sp modelId="{AC63BB96-3022-4112-9637-0E6E09B24DA5}">
      <dsp:nvSpPr>
        <dsp:cNvPr id="0" name=""/>
        <dsp:cNvSpPr/>
      </dsp:nvSpPr>
      <dsp:spPr>
        <a:xfrm>
          <a:off x="1689993" y="1630373"/>
          <a:ext cx="2281908" cy="596365"/>
        </a:xfrm>
        <a:custGeom>
          <a:avLst/>
          <a:gdLst/>
          <a:ahLst/>
          <a:cxnLst/>
          <a:rect l="0" t="0" r="0" b="0"/>
          <a:pathLst>
            <a:path>
              <a:moveTo>
                <a:pt x="2281908" y="0"/>
              </a:moveTo>
              <a:lnTo>
                <a:pt x="2281908" y="298182"/>
              </a:lnTo>
              <a:lnTo>
                <a:pt x="0" y="298182"/>
              </a:lnTo>
              <a:lnTo>
                <a:pt x="0" y="5963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6DEBA-AC56-4DA8-B87C-2AB88371F6B7}">
      <dsp:nvSpPr>
        <dsp:cNvPr id="0" name=""/>
        <dsp:cNvSpPr/>
      </dsp:nvSpPr>
      <dsp:spPr>
        <a:xfrm>
          <a:off x="0" y="2226739"/>
          <a:ext cx="3379987" cy="971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800" kern="1200" dirty="0">
              <a:latin typeface="+mj-lt"/>
            </a:rPr>
            <a:t>PODSISTEM TRANSPORTA PUTNIKA ZA SOPSTVENE POTREBE </a:t>
          </a:r>
        </a:p>
      </dsp:txBody>
      <dsp:txXfrm>
        <a:off x="28440" y="2255179"/>
        <a:ext cx="3323107" cy="9141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F42E3-44FE-4BCB-82E2-151C964D10B5}">
      <dsp:nvSpPr>
        <dsp:cNvPr id="0" name=""/>
        <dsp:cNvSpPr/>
      </dsp:nvSpPr>
      <dsp:spPr>
        <a:xfrm>
          <a:off x="114558" y="2494634"/>
          <a:ext cx="2772614" cy="867249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chemeClr val="bg1"/>
              </a:solidFill>
              <a:latin typeface="+mj-lt"/>
            </a:rPr>
            <a:t>DOMAĆI (NACIONALNI)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chemeClr val="bg1"/>
              </a:solidFill>
              <a:latin typeface="+mj-lt"/>
            </a:rPr>
            <a:t>TRANSPORT PUTNIKA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139959" y="2520035"/>
        <a:ext cx="2721812" cy="816447"/>
      </dsp:txXfrm>
    </dsp:sp>
    <dsp:sp modelId="{1C424EA4-08B4-42F8-A1D4-0531469A3F7A}">
      <dsp:nvSpPr>
        <dsp:cNvPr id="0" name=""/>
        <dsp:cNvSpPr/>
      </dsp:nvSpPr>
      <dsp:spPr>
        <a:xfrm rot="17350740">
          <a:off x="2178127" y="1916354"/>
          <a:ext cx="2111890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111890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81275" y="1878124"/>
        <a:ext cx="105594" cy="105594"/>
      </dsp:txXfrm>
    </dsp:sp>
    <dsp:sp modelId="{6363286A-CF06-46CD-92D0-419E73ECAEBD}">
      <dsp:nvSpPr>
        <dsp:cNvPr id="0" name=""/>
        <dsp:cNvSpPr/>
      </dsp:nvSpPr>
      <dsp:spPr>
        <a:xfrm>
          <a:off x="3580972" y="499960"/>
          <a:ext cx="2058781" cy="867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LINIJSKI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TRANSPORT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PUTNIKA</a:t>
          </a:r>
          <a:endParaRPr lang="en-US" sz="1400" b="0" kern="1200" dirty="0"/>
        </a:p>
      </dsp:txBody>
      <dsp:txXfrm>
        <a:off x="3606373" y="525361"/>
        <a:ext cx="2007979" cy="816447"/>
      </dsp:txXfrm>
    </dsp:sp>
    <dsp:sp modelId="{A8333ECB-5027-41B2-A4B7-57D30B2C28FD}">
      <dsp:nvSpPr>
        <dsp:cNvPr id="0" name=""/>
        <dsp:cNvSpPr/>
      </dsp:nvSpPr>
      <dsp:spPr>
        <a:xfrm rot="19457599">
          <a:off x="5559445" y="669682"/>
          <a:ext cx="85441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85441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65293" y="662890"/>
        <a:ext cx="42720" cy="42720"/>
      </dsp:txXfrm>
    </dsp:sp>
    <dsp:sp modelId="{E4E82ADB-08CA-406B-812A-7C70B30011C8}">
      <dsp:nvSpPr>
        <dsp:cNvPr id="0" name=""/>
        <dsp:cNvSpPr/>
      </dsp:nvSpPr>
      <dsp:spPr>
        <a:xfrm>
          <a:off x="6333553" y="1291"/>
          <a:ext cx="2338729" cy="86724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0" kern="1200" dirty="0"/>
            <a:t>GRADSKI I PRIGRADSKI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0" kern="1200" dirty="0"/>
            <a:t>TRANSPORT PUTNIKA</a:t>
          </a:r>
          <a:endParaRPr lang="en-US" sz="1400" kern="1200" dirty="0"/>
        </a:p>
      </dsp:txBody>
      <dsp:txXfrm>
        <a:off x="6358954" y="26692"/>
        <a:ext cx="2287927" cy="816447"/>
      </dsp:txXfrm>
    </dsp:sp>
    <dsp:sp modelId="{FEA62A99-2BA0-40B8-9CAA-E7339D14ECD6}">
      <dsp:nvSpPr>
        <dsp:cNvPr id="0" name=""/>
        <dsp:cNvSpPr/>
      </dsp:nvSpPr>
      <dsp:spPr>
        <a:xfrm rot="2142401">
          <a:off x="5559445" y="1168351"/>
          <a:ext cx="85441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85441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65293" y="1161558"/>
        <a:ext cx="42720" cy="42720"/>
      </dsp:txXfrm>
    </dsp:sp>
    <dsp:sp modelId="{0DD13EA2-A240-4DA6-9098-5CD1E9756B15}">
      <dsp:nvSpPr>
        <dsp:cNvPr id="0" name=""/>
        <dsp:cNvSpPr/>
      </dsp:nvSpPr>
      <dsp:spPr>
        <a:xfrm>
          <a:off x="6333553" y="998628"/>
          <a:ext cx="2338660" cy="86724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0" kern="1200" dirty="0"/>
            <a:t>MEĐUMESNI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0" kern="1200" dirty="0"/>
            <a:t>TRANSPORT PUTNIKA</a:t>
          </a:r>
          <a:endParaRPr lang="en-US" sz="1400" kern="1200" dirty="0"/>
        </a:p>
      </dsp:txBody>
      <dsp:txXfrm>
        <a:off x="6358954" y="1024029"/>
        <a:ext cx="2287858" cy="816447"/>
      </dsp:txXfrm>
    </dsp:sp>
    <dsp:sp modelId="{668FB093-B8DB-4B6B-A48A-6AACB08744AD}">
      <dsp:nvSpPr>
        <dsp:cNvPr id="0" name=""/>
        <dsp:cNvSpPr/>
      </dsp:nvSpPr>
      <dsp:spPr>
        <a:xfrm rot="18289469">
          <a:off x="2626611" y="2415022"/>
          <a:ext cx="1214923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14923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3699" y="2399217"/>
        <a:ext cx="60746" cy="60746"/>
      </dsp:txXfrm>
    </dsp:sp>
    <dsp:sp modelId="{8522E79C-47DC-4C91-9AAF-2219968532AD}">
      <dsp:nvSpPr>
        <dsp:cNvPr id="0" name=""/>
        <dsp:cNvSpPr/>
      </dsp:nvSpPr>
      <dsp:spPr>
        <a:xfrm>
          <a:off x="3580972" y="1497297"/>
          <a:ext cx="2080930" cy="867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POSEBAN LINIJSKI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TRANSPORT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PUTNIKA</a:t>
          </a:r>
          <a:endParaRPr lang="en-US" sz="1400" b="0" kern="1200" dirty="0"/>
        </a:p>
      </dsp:txBody>
      <dsp:txXfrm>
        <a:off x="3606373" y="1522698"/>
        <a:ext cx="2030128" cy="816447"/>
      </dsp:txXfrm>
    </dsp:sp>
    <dsp:sp modelId="{E7F1CD79-7729-4129-B1C4-01B02C3C761E}">
      <dsp:nvSpPr>
        <dsp:cNvPr id="0" name=""/>
        <dsp:cNvSpPr/>
      </dsp:nvSpPr>
      <dsp:spPr>
        <a:xfrm>
          <a:off x="2887173" y="2913691"/>
          <a:ext cx="69379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693799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16728" y="2910914"/>
        <a:ext cx="34689" cy="34689"/>
      </dsp:txXfrm>
    </dsp:sp>
    <dsp:sp modelId="{65F3DC44-63EA-4D0F-8609-D0BD74A56291}">
      <dsp:nvSpPr>
        <dsp:cNvPr id="0" name=""/>
        <dsp:cNvSpPr/>
      </dsp:nvSpPr>
      <dsp:spPr>
        <a:xfrm>
          <a:off x="3580972" y="2494634"/>
          <a:ext cx="2080930" cy="867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VANLINIJSKI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TRANSPORT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PUTNIKA</a:t>
          </a:r>
          <a:endParaRPr lang="en-US" sz="1400" b="0" kern="1200" dirty="0"/>
        </a:p>
      </dsp:txBody>
      <dsp:txXfrm>
        <a:off x="3606373" y="2520035"/>
        <a:ext cx="2030128" cy="816447"/>
      </dsp:txXfrm>
    </dsp:sp>
    <dsp:sp modelId="{12601139-8EDA-4776-B33E-74B9E87A5F9F}">
      <dsp:nvSpPr>
        <dsp:cNvPr id="0" name=""/>
        <dsp:cNvSpPr/>
      </dsp:nvSpPr>
      <dsp:spPr>
        <a:xfrm rot="3310531">
          <a:off x="2626611" y="3412359"/>
          <a:ext cx="1214923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14923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03699" y="3396554"/>
        <a:ext cx="60746" cy="60746"/>
      </dsp:txXfrm>
    </dsp:sp>
    <dsp:sp modelId="{1EFCA62A-2CC9-4EDB-ABFC-7579E021513E}">
      <dsp:nvSpPr>
        <dsp:cNvPr id="0" name=""/>
        <dsp:cNvSpPr/>
      </dsp:nvSpPr>
      <dsp:spPr>
        <a:xfrm>
          <a:off x="3580972" y="3491971"/>
          <a:ext cx="2080930" cy="867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TAKSI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TRANSPORT </a:t>
          </a:r>
          <a:r>
            <a:rPr lang="sr-Latn-RS" sz="1400" kern="1200" dirty="0"/>
            <a:t>PUTNIKA</a:t>
          </a:r>
          <a:endParaRPr lang="en-US" sz="1400" kern="1200" dirty="0"/>
        </a:p>
      </dsp:txBody>
      <dsp:txXfrm>
        <a:off x="3606373" y="3517372"/>
        <a:ext cx="2030128" cy="816447"/>
      </dsp:txXfrm>
    </dsp:sp>
    <dsp:sp modelId="{EC842D09-632E-42F2-A763-347D73CAEE01}">
      <dsp:nvSpPr>
        <dsp:cNvPr id="0" name=""/>
        <dsp:cNvSpPr/>
      </dsp:nvSpPr>
      <dsp:spPr>
        <a:xfrm rot="4249260">
          <a:off x="2178127" y="3911028"/>
          <a:ext cx="2111890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111890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181275" y="3872799"/>
        <a:ext cx="105594" cy="105594"/>
      </dsp:txXfrm>
    </dsp:sp>
    <dsp:sp modelId="{BB0636E2-9D27-4524-9145-CB20326B0051}">
      <dsp:nvSpPr>
        <dsp:cNvPr id="0" name=""/>
        <dsp:cNvSpPr/>
      </dsp:nvSpPr>
      <dsp:spPr>
        <a:xfrm>
          <a:off x="3580972" y="4489308"/>
          <a:ext cx="2080930" cy="867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kern="1200" dirty="0"/>
            <a:t>LIMO SERVIS</a:t>
          </a:r>
          <a:endParaRPr lang="en-US" sz="1400" kern="1200" dirty="0"/>
        </a:p>
      </dsp:txBody>
      <dsp:txXfrm>
        <a:off x="3606373" y="4514709"/>
        <a:ext cx="2030128" cy="8164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F42E3-44FE-4BCB-82E2-151C964D10B5}">
      <dsp:nvSpPr>
        <dsp:cNvPr id="0" name=""/>
        <dsp:cNvSpPr/>
      </dsp:nvSpPr>
      <dsp:spPr>
        <a:xfrm>
          <a:off x="0" y="1895737"/>
          <a:ext cx="2585581" cy="928728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chemeClr val="bg1"/>
              </a:solidFill>
              <a:latin typeface="+mj-lt"/>
            </a:rPr>
            <a:t>MEĐUNARODNI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chemeClr val="bg1"/>
              </a:solidFill>
              <a:latin typeface="+mj-lt"/>
            </a:rPr>
            <a:t>TRANSPORT PUTNIKA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27202" y="1922939"/>
        <a:ext cx="2531177" cy="874324"/>
      </dsp:txXfrm>
    </dsp:sp>
    <dsp:sp modelId="{1C424EA4-08B4-42F8-A1D4-0531469A3F7A}">
      <dsp:nvSpPr>
        <dsp:cNvPr id="0" name=""/>
        <dsp:cNvSpPr/>
      </dsp:nvSpPr>
      <dsp:spPr>
        <a:xfrm rot="3911917">
          <a:off x="2060872" y="3164986"/>
          <a:ext cx="1807700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1807700" y="156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919530" y="3135394"/>
        <a:ext cx="90385" cy="90385"/>
      </dsp:txXfrm>
    </dsp:sp>
    <dsp:sp modelId="{6363286A-CF06-46CD-92D0-419E73ECAEBD}">
      <dsp:nvSpPr>
        <dsp:cNvPr id="0" name=""/>
        <dsp:cNvSpPr/>
      </dsp:nvSpPr>
      <dsp:spPr>
        <a:xfrm>
          <a:off x="3343864" y="3536708"/>
          <a:ext cx="2204728" cy="9287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VANLINIJSKI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TRANSPORT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PUTNIKA</a:t>
          </a:r>
          <a:endParaRPr lang="en-US" sz="1400" b="0" kern="1200" dirty="0"/>
        </a:p>
      </dsp:txBody>
      <dsp:txXfrm>
        <a:off x="3371066" y="3563910"/>
        <a:ext cx="2150324" cy="874324"/>
      </dsp:txXfrm>
    </dsp:sp>
    <dsp:sp modelId="{A8333ECB-5027-41B2-A4B7-57D30B2C28FD}">
      <dsp:nvSpPr>
        <dsp:cNvPr id="0" name=""/>
        <dsp:cNvSpPr/>
      </dsp:nvSpPr>
      <dsp:spPr>
        <a:xfrm rot="18244771">
          <a:off x="5330827" y="3575229"/>
          <a:ext cx="990612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990612" y="1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01368" y="3566064"/>
        <a:ext cx="49530" cy="49530"/>
      </dsp:txXfrm>
    </dsp:sp>
    <dsp:sp modelId="{E4E82ADB-08CA-406B-812A-7C70B30011C8}">
      <dsp:nvSpPr>
        <dsp:cNvPr id="0" name=""/>
        <dsp:cNvSpPr/>
      </dsp:nvSpPr>
      <dsp:spPr>
        <a:xfrm>
          <a:off x="6103675" y="2716222"/>
          <a:ext cx="2504521" cy="92872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0" kern="1200" dirty="0"/>
            <a:t>NAIZMENIČNI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0" kern="1200" dirty="0"/>
            <a:t>TRANSPORT PUTNIKA</a:t>
          </a:r>
          <a:endParaRPr lang="en-US" sz="1400" kern="1200" dirty="0"/>
        </a:p>
      </dsp:txBody>
      <dsp:txXfrm>
        <a:off x="6130877" y="2743424"/>
        <a:ext cx="2450117" cy="874324"/>
      </dsp:txXfrm>
    </dsp:sp>
    <dsp:sp modelId="{FEA62A99-2BA0-40B8-9CAA-E7339D14ECD6}">
      <dsp:nvSpPr>
        <dsp:cNvPr id="0" name=""/>
        <dsp:cNvSpPr/>
      </dsp:nvSpPr>
      <dsp:spPr>
        <a:xfrm rot="3024815">
          <a:off x="5390598" y="4321124"/>
          <a:ext cx="871071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871071" y="156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04357" y="4314947"/>
        <a:ext cx="43553" cy="43553"/>
      </dsp:txXfrm>
    </dsp:sp>
    <dsp:sp modelId="{0DD13EA2-A240-4DA6-9098-5CD1E9756B15}">
      <dsp:nvSpPr>
        <dsp:cNvPr id="0" name=""/>
        <dsp:cNvSpPr/>
      </dsp:nvSpPr>
      <dsp:spPr>
        <a:xfrm>
          <a:off x="6103675" y="4208012"/>
          <a:ext cx="2504447" cy="92872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0" kern="1200" dirty="0"/>
            <a:t>POVREMENI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0" kern="1200" dirty="0"/>
            <a:t>TRANSPORT PUTNIKA</a:t>
          </a:r>
          <a:endParaRPr lang="en-US" sz="1400" kern="1200" dirty="0"/>
        </a:p>
      </dsp:txBody>
      <dsp:txXfrm>
        <a:off x="6130877" y="4235214"/>
        <a:ext cx="2450043" cy="874324"/>
      </dsp:txXfrm>
    </dsp:sp>
    <dsp:sp modelId="{668FB093-B8DB-4B6B-A48A-6AACB08744AD}">
      <dsp:nvSpPr>
        <dsp:cNvPr id="0" name=""/>
        <dsp:cNvSpPr/>
      </dsp:nvSpPr>
      <dsp:spPr>
        <a:xfrm>
          <a:off x="2585581" y="2344501"/>
          <a:ext cx="683687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683687" y="156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10332" y="2343009"/>
        <a:ext cx="34184" cy="34184"/>
      </dsp:txXfrm>
    </dsp:sp>
    <dsp:sp modelId="{8522E79C-47DC-4C91-9AAF-2219968532AD}">
      <dsp:nvSpPr>
        <dsp:cNvPr id="0" name=""/>
        <dsp:cNvSpPr/>
      </dsp:nvSpPr>
      <dsp:spPr>
        <a:xfrm>
          <a:off x="3269268" y="1895737"/>
          <a:ext cx="2228447" cy="9287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POSEBAN LINIJSKI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TRANSPORT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PUTNIKA</a:t>
          </a:r>
          <a:endParaRPr lang="en-US" sz="1400" b="0" kern="1200" dirty="0"/>
        </a:p>
      </dsp:txBody>
      <dsp:txXfrm>
        <a:off x="3296470" y="1922939"/>
        <a:ext cx="2174043" cy="874324"/>
      </dsp:txXfrm>
    </dsp:sp>
    <dsp:sp modelId="{E7F1CD79-7729-4129-B1C4-01B02C3C761E}">
      <dsp:nvSpPr>
        <dsp:cNvPr id="0" name=""/>
        <dsp:cNvSpPr/>
      </dsp:nvSpPr>
      <dsp:spPr>
        <a:xfrm rot="17630731">
          <a:off x="2026884" y="1486717"/>
          <a:ext cx="1875676" cy="31201"/>
        </a:xfrm>
        <a:custGeom>
          <a:avLst/>
          <a:gdLst/>
          <a:ahLst/>
          <a:cxnLst/>
          <a:rect l="0" t="0" r="0" b="0"/>
          <a:pathLst>
            <a:path>
              <a:moveTo>
                <a:pt x="0" y="15600"/>
              </a:moveTo>
              <a:lnTo>
                <a:pt x="1875676" y="156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917830" y="1455426"/>
        <a:ext cx="93783" cy="93783"/>
      </dsp:txXfrm>
    </dsp:sp>
    <dsp:sp modelId="{65F3DC44-63EA-4D0F-8609-D0BD74A56291}">
      <dsp:nvSpPr>
        <dsp:cNvPr id="0" name=""/>
        <dsp:cNvSpPr/>
      </dsp:nvSpPr>
      <dsp:spPr>
        <a:xfrm>
          <a:off x="3343864" y="180170"/>
          <a:ext cx="2228447" cy="9287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LINIJSKI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TRANSPORT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sr-Latn-RS" sz="1400" b="0" kern="1200" dirty="0"/>
            <a:t>PUTNIKA</a:t>
          </a:r>
          <a:endParaRPr lang="en-US" sz="1400" b="0" kern="1200" dirty="0"/>
        </a:p>
      </dsp:txBody>
      <dsp:txXfrm>
        <a:off x="3371066" y="207372"/>
        <a:ext cx="2174043" cy="874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0AAD7D-391F-32F5-F3E6-54E4BD609A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2FACF-AA2A-65E5-569B-CC3F15C79A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105EC7-4E9F-441D-A9A0-EA49CB06AB99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85BC06B-6CF2-746A-DC3C-E4B5C1E7A0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BE9CF37-9F82-4B9C-1EC2-12FAD7342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8ED80-26AA-D247-47BD-E5758EBF2F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7C1D0-1833-EE7C-563A-F33E54497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6574E1-9B39-4656-A7F3-8AD220936F1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8C8B2B87-D17D-57CB-0622-4D055907FB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9F57AD34-6691-9AD7-D4E3-56E8CA3BD6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>
              <a:latin typeface="Arial" panose="020B0604020202020204" pitchFamily="34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EDFD0946-5654-B82E-DD02-70539DE6A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CE054E-3D15-4570-B306-23C1AA8D2901}" type="slidenum">
              <a:rPr lang="en-US" altLang="sr-Latn-RS"/>
              <a:pPr eaLnBrk="1" hangingPunct="1"/>
              <a:t>1</a:t>
            </a:fld>
            <a:endParaRPr lang="en-US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E1ADA-0E96-BECA-34AB-558DD1EE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BC3A8-A128-4F73-82B2-AA718255328B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56C06-F753-3087-06E6-4C72AE92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5CB05-B2B8-9999-6B35-0112AA91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5F63-55C6-492E-8A68-C023C4E2734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0746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7FD9C-299C-80FD-6889-E37B4C70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32B55-79DC-4DC6-AA81-A144F7CE9DA9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71F40-C300-4DA1-CD82-C86A70C2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46E77-B712-A2F6-516C-FA3DB30F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B5C21-23E0-4A12-BEF9-E56BA00547F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24768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522F-4493-C474-EA45-63D94CD88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022FE-E7DE-46E9-BF57-1C1C466C2AC2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16AA6-95B5-997F-CF59-EEC13CC4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F5759-3D3B-7650-23FA-B20BE1DB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BA998-44CD-4BAE-83CA-357F0075297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05179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C0DDF92-4A4E-DA59-825F-56946D3A48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FC87FAC-5487-CDE6-70FB-04E94A32B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C5B294F-E990-B4ED-3F60-F98557044E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E7815-4DDD-4A4F-A2FF-3A82C6B078C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7298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2D972-A4A0-CA45-403F-423BD739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FE0CE-D416-428C-94DD-515A092EE87E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0BFFF-FED8-84FF-0F39-183295158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9A625-8C2C-DC7C-2C17-CFCF8AFA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F8249-1753-4EA9-A6F0-492F7512437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3544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10EFE-9C82-B83E-F813-6F7B8192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44F2E-F513-492B-8332-531E7FF167B6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C23B2-1DA3-7AD5-29BE-354BA58A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538C5-52EB-7391-FD03-18207B26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EDB81-E207-46C2-A3E5-22D53E68D0A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72064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1380D6-A668-61D0-8239-37EEB4C1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3A53F-116F-48FC-AD78-28BC310076E5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CBA71E-20BA-A0CE-EE74-BAA0979A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ECA723-A3E5-F0AA-96A9-5EED4AE63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0D128-1A0D-48AC-82D9-0227417EEBCD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2870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6CC84B-C6F9-9BEE-793F-01631140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8C8AC-D537-48F1-9CD2-2DB4D612F654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FA8BA6-661C-0536-126E-BF3647F8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8D97B0-623D-08FE-4C7B-3F342DFF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09AE6-11E0-403A-83A3-DF6F1AC953C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0290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AA8F15-30A0-171A-A5BC-8A1A1B6E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101C-EE1D-4A7D-B2D8-AEA54AEE0C32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26B2DBB-A12C-4CED-54E0-17DD84017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6C0DE4-3665-2A81-36DE-61AB2CA9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09D91-16BE-4807-AE14-EDBD039A697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03982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134BE3E-CBCD-CBC5-54F5-0AAF950F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E6012-A21D-475C-B721-8918E1E59698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6163430-929E-4AEB-114B-741D690F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DFB54F-44D6-C858-339B-5BA22D4B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E8093-39CE-49EB-AB7E-1B055062232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8191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3DB9B8-1929-168F-E153-A92E3209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B67A4-C0AA-406D-9A65-20F77DF75464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B26D86-74B9-7F8D-A298-EB75A203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1AC67-A83E-5998-98BC-B20E58FE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25B1-448F-4C84-B73A-85CCDC814C1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61165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1B630B-E3AB-192B-7075-378CD56D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97700-68DC-408F-A118-890C14198A2F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084A61-2296-EBD5-3DD9-BCBB80477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561C56-02C0-7945-201D-E9102DAB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18D24-9DCE-4224-AD40-B37A0E26A38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927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6DA3623-A281-8894-41BF-D03ECB4775B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AC3A3CA0-460C-2310-434F-F5DA9F875D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ED326-A0F1-A18A-FC86-97FE171F4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39DBCD-F7ED-424F-AB05-9D1B75BA12BF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C15CB-2FA8-02CF-0AEB-7C0B189BB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6F1BE-683D-AEAC-0DE0-1BF823D91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8894EEF-C149-4FAE-864E-BD54E5C17C0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.xml"/><Relationship Id="rId18" Type="http://schemas.openxmlformats.org/officeDocument/2006/relationships/image" Target="../media/image8.wmf"/><Relationship Id="rId26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21" Type="http://schemas.openxmlformats.org/officeDocument/2006/relationships/diagramQuickStyle" Target="../diagrams/quickStyle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7.jpeg"/><Relationship Id="rId25" Type="http://schemas.openxmlformats.org/officeDocument/2006/relationships/image" Target="../media/image10.jpeg"/><Relationship Id="rId33" Type="http://schemas.microsoft.com/office/2007/relationships/diagramDrawing" Target="../diagrams/drawing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Layout" Target="../diagrams/layout4.xml"/><Relationship Id="rId29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image" Target="../media/image9.jpeg"/><Relationship Id="rId32" Type="http://schemas.openxmlformats.org/officeDocument/2006/relationships/diagramColors" Target="../diagrams/colors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microsoft.com/office/2007/relationships/diagramDrawing" Target="../diagrams/drawing4.xml"/><Relationship Id="rId28" Type="http://schemas.openxmlformats.org/officeDocument/2006/relationships/image" Target="../media/image13.jpeg"/><Relationship Id="rId10" Type="http://schemas.openxmlformats.org/officeDocument/2006/relationships/diagramColors" Target="../diagrams/colors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Colors" Target="../diagrams/colors4.xml"/><Relationship Id="rId27" Type="http://schemas.openxmlformats.org/officeDocument/2006/relationships/image" Target="../media/image12.png"/><Relationship Id="rId30" Type="http://schemas.openxmlformats.org/officeDocument/2006/relationships/diagramLayout" Target="../diagrams/layout5.xml"/><Relationship Id="rId8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2">
            <a:extLst>
              <a:ext uri="{FF2B5EF4-FFF2-40B4-BE49-F238E27FC236}">
                <a16:creationId xmlns:a16="http://schemas.microsoft.com/office/drawing/2014/main" id="{CE24DAAB-02C1-B400-0D7D-0F26B6FDB9B1}"/>
              </a:ext>
            </a:extLst>
          </p:cNvPr>
          <p:cNvSpPr>
            <a:spLocks/>
          </p:cNvSpPr>
          <p:nvPr/>
        </p:nvSpPr>
        <p:spPr bwMode="auto">
          <a:xfrm>
            <a:off x="1619250" y="188913"/>
            <a:ext cx="57610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4572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altLang="sr-Latn-RS" sz="1400" b="1">
                <a:solidFill>
                  <a:srgbClr val="666699"/>
                </a:solidFill>
                <a:cs typeface="Tahoma" panose="020B0604030504040204" pitchFamily="34" charset="0"/>
              </a:rPr>
              <a:t>UNIVERZITET U BEOGRADU – SAOBRAĆAJNI FAKULTET</a:t>
            </a:r>
          </a:p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sr-Latn-RS" sz="600" b="1">
              <a:solidFill>
                <a:srgbClr val="666699"/>
              </a:solidFill>
              <a:cs typeface="Tahoma" panose="020B060403050404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r>
              <a:rPr lang="en-US" altLang="sr-Latn-RS" sz="1400" b="1">
                <a:solidFill>
                  <a:srgbClr val="666699"/>
                </a:solidFill>
                <a:cs typeface="Tahoma" panose="020B0604030504040204" pitchFamily="34" charset="0"/>
              </a:rPr>
              <a:t>KATEDRA ZA DRUMSKI I GRADSKI TRANSPORT PUTNIKA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E6C86D-0830-26EE-890A-D163C48E8830}"/>
              </a:ext>
            </a:extLst>
          </p:cNvPr>
          <p:cNvCxnSpPr/>
          <p:nvPr/>
        </p:nvCxnSpPr>
        <p:spPr>
          <a:xfrm flipV="1">
            <a:off x="0" y="1268413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0" name="Group 2">
            <a:extLst>
              <a:ext uri="{FF2B5EF4-FFF2-40B4-BE49-F238E27FC236}">
                <a16:creationId xmlns:a16="http://schemas.microsoft.com/office/drawing/2014/main" id="{E96A1BCE-AFBC-0049-080A-A43E25AA9AD2}"/>
              </a:ext>
            </a:extLst>
          </p:cNvPr>
          <p:cNvGrpSpPr>
            <a:grpSpLocks/>
          </p:cNvGrpSpPr>
          <p:nvPr/>
        </p:nvGrpSpPr>
        <p:grpSpPr bwMode="auto">
          <a:xfrm>
            <a:off x="349250" y="44450"/>
            <a:ext cx="5591175" cy="1123950"/>
            <a:chOff x="1478" y="1426"/>
            <a:chExt cx="8805" cy="1769"/>
          </a:xfrm>
        </p:grpSpPr>
        <p:pic>
          <p:nvPicPr>
            <p:cNvPr id="4105" name="Picture 3" descr="Krug PLAVI">
              <a:extLst>
                <a:ext uri="{FF2B5EF4-FFF2-40B4-BE49-F238E27FC236}">
                  <a16:creationId xmlns:a16="http://schemas.microsoft.com/office/drawing/2014/main" id="{133B9297-C2FD-129B-452D-41809CCF5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24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" y="1734"/>
              <a:ext cx="102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Oval 4">
              <a:extLst>
                <a:ext uri="{FF2B5EF4-FFF2-40B4-BE49-F238E27FC236}">
                  <a16:creationId xmlns:a16="http://schemas.microsoft.com/office/drawing/2014/main" id="{2427C63C-D85B-6CBD-DB07-ADE390FE8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426"/>
              <a:ext cx="1575" cy="1575"/>
            </a:xfrm>
            <a:prstGeom prst="ellipse">
              <a:avLst/>
            </a:prstGeom>
            <a:noFill/>
            <a:ln w="3175">
              <a:solidFill>
                <a:srgbClr val="7890F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  <p:sp>
          <p:nvSpPr>
            <p:cNvPr id="4107" name="Rectangle 5">
              <a:extLst>
                <a:ext uri="{FF2B5EF4-FFF2-40B4-BE49-F238E27FC236}">
                  <a16:creationId xmlns:a16="http://schemas.microsoft.com/office/drawing/2014/main" id="{99CFA54A-F182-053E-3D0D-71BF2CD7F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205"/>
              <a:ext cx="7845" cy="71"/>
            </a:xfrm>
            <a:prstGeom prst="rect">
              <a:avLst/>
            </a:prstGeom>
            <a:gradFill rotWithShape="1">
              <a:gsLst>
                <a:gs pos="0">
                  <a:srgbClr val="378BFB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  <p:sp>
          <p:nvSpPr>
            <p:cNvPr id="4108" name="Oval 6">
              <a:extLst>
                <a:ext uri="{FF2B5EF4-FFF2-40B4-BE49-F238E27FC236}">
                  <a16:creationId xmlns:a16="http://schemas.microsoft.com/office/drawing/2014/main" id="{4B593742-D160-0542-0A8A-460C67497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2" y="2633"/>
              <a:ext cx="593" cy="562"/>
            </a:xfrm>
            <a:prstGeom prst="ellipse">
              <a:avLst/>
            </a:prstGeom>
            <a:noFill/>
            <a:ln w="3175">
              <a:solidFill>
                <a:srgbClr val="7890F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r-Latn-RS" altLang="sr-Latn-RS"/>
            </a:p>
          </p:txBody>
        </p: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B85F1D78-5D9D-5FC1-8678-759237E9E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1736725"/>
            <a:ext cx="8604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r-Latn-RS" sz="2400" b="1" dirty="0">
                <a:solidFill>
                  <a:srgbClr val="336699"/>
                </a:solidFill>
                <a:latin typeface="+mj-lt"/>
                <a:ea typeface="+mj-ea"/>
                <a:cs typeface="+mj-cs"/>
              </a:rPr>
              <a:t>Osnovne studije</a:t>
            </a:r>
            <a:r>
              <a:rPr lang="sr-Cyrl-RS" sz="2400" b="1" i="1" dirty="0">
                <a:solidFill>
                  <a:srgbClr val="336699"/>
                </a:solidFill>
                <a:latin typeface="+mj-lt"/>
                <a:ea typeface="+mj-ea"/>
                <a:cs typeface="+mj-cs"/>
              </a:rPr>
              <a:t>:</a:t>
            </a:r>
            <a:br>
              <a:rPr lang="sr-Cyrl-RS" sz="2400" b="1" i="1" dirty="0">
                <a:solidFill>
                  <a:srgbClr val="336699"/>
                </a:solidFill>
                <a:latin typeface="+mj-lt"/>
                <a:ea typeface="+mj-ea"/>
                <a:cs typeface="+mj-cs"/>
              </a:rPr>
            </a:br>
            <a:br>
              <a:rPr lang="sr-Cyrl-CS" sz="2800" b="1" dirty="0">
                <a:solidFill>
                  <a:srgbClr val="336699"/>
                </a:solidFill>
                <a:latin typeface="+mj-lt"/>
                <a:ea typeface="+mj-ea"/>
                <a:cs typeface="+mj-cs"/>
              </a:rPr>
            </a:br>
            <a:r>
              <a:rPr lang="sr-Latn-C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 </a:t>
            </a:r>
            <a:r>
              <a:rPr lang="sr-Latn-CS" sz="2400" b="1" dirty="0">
                <a:solidFill>
                  <a:srgbClr val="FF0000"/>
                </a:solidFill>
                <a:latin typeface="+mn-lt"/>
                <a:ea typeface="+mj-ea"/>
                <a:cs typeface="+mj-cs"/>
              </a:rPr>
              <a:t>Osnovni pojmovi i definicije iz teorije sistema transporta putnika</a:t>
            </a:r>
            <a:endParaRPr lang="en-US" sz="2300" b="1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103" name="Picture 20" descr="Untitled-1.png">
            <a:extLst>
              <a:ext uri="{FF2B5EF4-FFF2-40B4-BE49-F238E27FC236}">
                <a16:creationId xmlns:a16="http://schemas.microsoft.com/office/drawing/2014/main" id="{EAA9A595-6C45-36EA-4275-579746E3E5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24"/>
          <a:stretch>
            <a:fillRect/>
          </a:stretch>
        </p:blipFill>
        <p:spPr bwMode="auto">
          <a:xfrm>
            <a:off x="0" y="5430838"/>
            <a:ext cx="914400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3">
            <a:extLst>
              <a:ext uri="{FF2B5EF4-FFF2-40B4-BE49-F238E27FC236}">
                <a16:creationId xmlns:a16="http://schemas.microsoft.com/office/drawing/2014/main" id="{FCC6B1CF-49A6-6D58-22A5-4AA8D33AE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6583363"/>
            <a:ext cx="2906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sr-Latn-RS" sz="1200" dirty="0">
                <a:solidFill>
                  <a:srgbClr val="FF0000"/>
                </a:solidFill>
                <a:latin typeface="Calibri" panose="020F0502020204030204" pitchFamily="34" charset="0"/>
              </a:rPr>
              <a:t>Beograd</a:t>
            </a:r>
            <a:r>
              <a:rPr lang="sr-Cyrl-CS" altLang="sr-Latn-RS" sz="1200" dirty="0">
                <a:solidFill>
                  <a:srgbClr val="FF0000"/>
                </a:solidFill>
                <a:latin typeface="Calibri" panose="020F0502020204030204" pitchFamily="34" charset="0"/>
              </a:rPr>
              <a:t>, 20</a:t>
            </a:r>
            <a:r>
              <a:rPr lang="en-US" altLang="sr-Latn-RS" sz="1200" dirty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sr-Latn-RS" altLang="sr-Latn-RS" sz="1200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sr-Cyrl-CS" altLang="sr-Latn-RS" sz="1200" dirty="0">
                <a:solidFill>
                  <a:srgbClr val="FF0000"/>
                </a:solidFill>
                <a:latin typeface="Calibri" panose="020F0502020204030204" pitchFamily="34" charset="0"/>
              </a:rPr>
              <a:t>. </a:t>
            </a:r>
            <a:r>
              <a:rPr lang="en-US" altLang="sr-Latn-RS" sz="1200" dirty="0" err="1">
                <a:solidFill>
                  <a:srgbClr val="FF0000"/>
                </a:solidFill>
                <a:latin typeface="Calibri" panose="020F0502020204030204" pitchFamily="34" charset="0"/>
              </a:rPr>
              <a:t>godine</a:t>
            </a:r>
            <a:endParaRPr lang="en-US" altLang="sr-Latn-RS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5">
            <a:extLst>
              <a:ext uri="{FF2B5EF4-FFF2-40B4-BE49-F238E27FC236}">
                <a16:creationId xmlns:a16="http://schemas.microsoft.com/office/drawing/2014/main" id="{CEAB6D9A-F768-B4EA-92AE-E27080ED1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8A64C5F-3AC1-C06A-B280-969BCB907242}"/>
              </a:ext>
            </a:extLst>
          </p:cNvPr>
          <p:cNvSpPr txBox="1">
            <a:spLocks noChangeArrowheads="1"/>
          </p:cNvSpPr>
          <p:nvPr/>
        </p:nvSpPr>
        <p:spPr>
          <a:xfrm>
            <a:off x="357188" y="955675"/>
            <a:ext cx="8643937" cy="5688013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+mj-lt"/>
              <a:buAutoNum type="alphaUcPeriod" startAt="3"/>
            </a:pPr>
            <a:r>
              <a:rPr lang="sr-Latn-RS" sz="2000" b="1" dirty="0">
                <a:solidFill>
                  <a:srgbClr val="FF0000"/>
                </a:solidFill>
                <a:latin typeface="+mj-lt"/>
                <a:cs typeface="+mn-cs"/>
              </a:rPr>
              <a:t>STRUKTURA SISTEMA </a:t>
            </a:r>
          </a:p>
          <a:p>
            <a:pPr algn="just" eaLnBrk="1" hangingPunct="1"/>
            <a:endParaRPr lang="sr-Latn-RS" sz="2000" b="1" dirty="0">
              <a:solidFill>
                <a:srgbClr val="FF0000"/>
              </a:solidFill>
              <a:latin typeface="+mj-lt"/>
              <a:cs typeface="+mn-cs"/>
            </a:endParaRPr>
          </a:p>
          <a:p>
            <a:pPr algn="just" eaLnBrk="1" hangingPunct="1"/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1. Transportna sredstva (v</a:t>
            </a:r>
            <a:r>
              <a:rPr lang="sr-Cyrl-C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ozila</a:t>
            </a:r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sr-Cyrl-CS" altLang="sr-Latn-R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daju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objektima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transporta </a:t>
            </a:r>
            <a:r>
              <a:rPr lang="sr-Cyrl-CS" altLang="sr-Latn-RS" dirty="0" err="1">
                <a:latin typeface="Calibri" panose="020F0502020204030204" pitchFamily="34" charset="0"/>
              </a:rPr>
              <a:t>pokretljivost</a:t>
            </a:r>
            <a:r>
              <a:rPr lang="sr-Cyrl-CS" altLang="sr-Latn-RS" dirty="0">
                <a:latin typeface="Calibri" panose="020F0502020204030204" pitchFamily="34" charset="0"/>
              </a:rPr>
              <a:t> i </a:t>
            </a:r>
            <a:r>
              <a:rPr lang="sr-Cyrl-CS" altLang="sr-Latn-RS" dirty="0" err="1">
                <a:latin typeface="Calibri" panose="020F0502020204030204" pitchFamily="34" charset="0"/>
              </a:rPr>
              <a:t>štite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od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atmosferskih i mehaničkih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oštećenja</a:t>
            </a:r>
            <a:r>
              <a:rPr lang="sr-Cyrl-CS" altLang="sr-Latn-RS" dirty="0">
                <a:latin typeface="Calibri" panose="020F0502020204030204" pitchFamily="34" charset="0"/>
              </a:rPr>
              <a:t>. </a:t>
            </a:r>
            <a:endParaRPr lang="sr-Latn-RS" altLang="sr-Latn-RS" dirty="0">
              <a:latin typeface="Calibri" panose="020F0502020204030204" pitchFamily="34" charset="0"/>
            </a:endParaRPr>
          </a:p>
          <a:p>
            <a:pPr algn="just" eaLnBrk="1" hangingPunct="1"/>
            <a:endParaRPr lang="sr-Latn-RS" altLang="sr-Latn-RS" dirty="0">
              <a:latin typeface="Calibri" panose="020F0502020204030204" pitchFamily="34" charset="0"/>
            </a:endParaRPr>
          </a:p>
          <a:p>
            <a:pPr marL="268288" lvl="1" indent="0" algn="just" eaLnBrk="1" hangingPunct="1"/>
            <a:r>
              <a:rPr lang="sr-Latn-RS" altLang="sr-Latn-RS" dirty="0">
                <a:latin typeface="Calibri" panose="020F0502020204030204" pitchFamily="34" charset="0"/>
              </a:rPr>
              <a:t>- </a:t>
            </a:r>
            <a:r>
              <a:rPr lang="sr-Cyrl-CS" altLang="sr-Latn-RS" dirty="0" err="1">
                <a:latin typeface="Calibri" panose="020F0502020204030204" pitchFamily="34" charset="0"/>
              </a:rPr>
              <a:t>Transportni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modul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Latn-CS" altLang="sr-Latn-RS" dirty="0">
                <a:latin typeface="Calibri" panose="020F0502020204030204" pitchFamily="34" charset="0"/>
              </a:rPr>
              <a:t>(</a:t>
            </a:r>
            <a:r>
              <a:rPr lang="sr-Cyrl-CS" altLang="sr-Latn-RS" dirty="0" err="1">
                <a:latin typeface="Calibri" panose="020F0502020204030204" pitchFamily="34" charset="0"/>
              </a:rPr>
              <a:t>jedinica</a:t>
            </a:r>
            <a:r>
              <a:rPr lang="sr-Latn-CS" altLang="sr-Latn-RS" dirty="0">
                <a:latin typeface="Calibri" panose="020F0502020204030204" pitchFamily="34" charset="0"/>
              </a:rPr>
              <a:t>)</a:t>
            </a:r>
            <a:r>
              <a:rPr lang="sr-Cyrl-CS" altLang="sr-Latn-RS" dirty="0">
                <a:latin typeface="Calibri" panose="020F0502020204030204" pitchFamily="34" charset="0"/>
              </a:rPr>
              <a:t> – </a:t>
            </a:r>
            <a:r>
              <a:rPr lang="sr-Cyrl-CS" altLang="sr-Latn-RS" dirty="0" err="1">
                <a:latin typeface="Calibri" panose="020F0502020204030204" pitchFamily="34" charset="0"/>
              </a:rPr>
              <a:t>pojedinačno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vozilo</a:t>
            </a:r>
            <a:r>
              <a:rPr lang="sr-Cyrl-CS" altLang="sr-Latn-RS" dirty="0">
                <a:latin typeface="Calibri" panose="020F0502020204030204" pitchFamily="34" charset="0"/>
              </a:rPr>
              <a:t> (</a:t>
            </a:r>
            <a:r>
              <a:rPr lang="sr-Latn-CS" altLang="sr-Latn-RS" dirty="0">
                <a:latin typeface="Calibri" panose="020F0502020204030204" pitchFamily="34" charset="0"/>
              </a:rPr>
              <a:t>N</a:t>
            </a:r>
            <a:r>
              <a:rPr lang="sr-Cyrl-CS" altLang="sr-Latn-RS" dirty="0">
                <a:latin typeface="Calibri" panose="020F0502020204030204" pitchFamily="34" charset="0"/>
              </a:rPr>
              <a:t>)</a:t>
            </a:r>
            <a:endParaRPr lang="en-US" altLang="sr-Latn-RS" dirty="0">
              <a:latin typeface="Calibri" panose="020F0502020204030204" pitchFamily="34" charset="0"/>
            </a:endParaRPr>
          </a:p>
          <a:p>
            <a:pPr marL="268288" lvl="1" indent="0" algn="just" eaLnBrk="1" hangingPunct="1">
              <a:buFontTx/>
              <a:buChar char="-"/>
            </a:pPr>
            <a:r>
              <a:rPr lang="sr-Latn-R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Transportni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sastav</a:t>
            </a:r>
            <a:r>
              <a:rPr lang="sr-Cyrl-CS" altLang="sr-Latn-RS" dirty="0">
                <a:latin typeface="Calibri" panose="020F0502020204030204" pitchFamily="34" charset="0"/>
              </a:rPr>
              <a:t> - </a:t>
            </a:r>
            <a:r>
              <a:rPr lang="sr-Latn-CS" altLang="sr-Latn-RS" dirty="0">
                <a:latin typeface="Calibri" panose="020F0502020204030204" pitchFamily="34" charset="0"/>
              </a:rPr>
              <a:t>(</a:t>
            </a:r>
            <a:r>
              <a:rPr lang="sr-Latn-CS" altLang="sr-Latn-RS" dirty="0" err="1">
                <a:latin typeface="Calibri" panose="020F0502020204030204" pitchFamily="34" charset="0"/>
              </a:rPr>
              <a:t>N</a:t>
            </a:r>
            <a:r>
              <a:rPr lang="sr-Latn-CS" altLang="sr-Latn-RS" baseline="-25000" dirty="0" err="1">
                <a:latin typeface="Calibri" panose="020F0502020204030204" pitchFamily="34" charset="0"/>
              </a:rPr>
              <a:t>s</a:t>
            </a:r>
            <a:r>
              <a:rPr lang="sr-Latn-CS" altLang="sr-Latn-RS" baseline="-25000" dirty="0">
                <a:latin typeface="Calibri" panose="020F0502020204030204" pitchFamily="34" charset="0"/>
              </a:rPr>
              <a:t> </a:t>
            </a:r>
            <a:r>
              <a:rPr lang="en-US" altLang="sr-Latn-RS" dirty="0">
                <a:latin typeface="Calibri" panose="020F0502020204030204" pitchFamily="34" charset="0"/>
              </a:rPr>
              <a:t>=</a:t>
            </a:r>
            <a:r>
              <a:rPr lang="sr-Latn-CS" altLang="sr-Latn-RS" dirty="0">
                <a:latin typeface="Calibri" panose="020F0502020204030204" pitchFamily="34" charset="0"/>
              </a:rPr>
              <a:t> N</a:t>
            </a:r>
            <a:r>
              <a:rPr lang="sr-Latn-CS" altLang="sr-Latn-RS" baseline="-25000" dirty="0">
                <a:latin typeface="Calibri" panose="020F0502020204030204" pitchFamily="34" charset="0"/>
              </a:rPr>
              <a:t>o </a:t>
            </a:r>
            <a:r>
              <a:rPr lang="en-US" altLang="sr-Latn-RS" dirty="0">
                <a:latin typeface="Calibri" panose="020F0502020204030204" pitchFamily="34" charset="0"/>
              </a:rPr>
              <a:t>·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Latn-CS" altLang="sr-Latn-RS" dirty="0">
                <a:latin typeface="Calibri" panose="020F0502020204030204" pitchFamily="34" charset="0"/>
              </a:rPr>
              <a:t>N)</a:t>
            </a:r>
            <a:endParaRPr lang="sr-Latn-RS" altLang="sr-Latn-RS" dirty="0">
              <a:latin typeface="Calibri" panose="020F0502020204030204" pitchFamily="34" charset="0"/>
            </a:endParaRPr>
          </a:p>
          <a:p>
            <a:pPr marL="268288" lvl="1" indent="0" algn="just" eaLnBrk="1" hangingPunct="1"/>
            <a:endParaRPr lang="sr-Latn-RS" altLang="sr-Latn-RS" dirty="0">
              <a:latin typeface="Calibri" panose="020F0502020204030204" pitchFamily="34" charset="0"/>
            </a:endParaRPr>
          </a:p>
          <a:p>
            <a:pPr marL="268288" lvl="1" indent="0" algn="just" eaLnBrk="1" hangingPunct="1"/>
            <a:r>
              <a:rPr lang="sr-Cyrl-CS" altLang="sr-Latn-RS" dirty="0" err="1">
                <a:latin typeface="Calibri" panose="020F0502020204030204" pitchFamily="34" charset="0"/>
              </a:rPr>
              <a:t>Sva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vozila</a:t>
            </a:r>
            <a:r>
              <a:rPr lang="sr-Cyrl-CS" altLang="sr-Latn-RS" dirty="0">
                <a:latin typeface="Calibri" panose="020F0502020204030204" pitchFamily="34" charset="0"/>
              </a:rPr>
              <a:t> u </a:t>
            </a:r>
            <a:r>
              <a:rPr lang="sr-Cyrl-CS" altLang="sr-Latn-RS" dirty="0" err="1">
                <a:latin typeface="Calibri" panose="020F0502020204030204" pitchFamily="34" charset="0"/>
              </a:rPr>
              <a:t>sistemu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ili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sva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vozila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jednog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vidovnog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podsistema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čine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vozni</a:t>
            </a: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park</a:t>
            </a:r>
            <a:r>
              <a:rPr lang="sr-Latn-RS" altLang="sr-Latn-RS" dirty="0">
                <a:latin typeface="Calibri" panose="020F0502020204030204" pitchFamily="34" charset="0"/>
              </a:rPr>
              <a:t>.</a:t>
            </a:r>
          </a:p>
          <a:p>
            <a:pPr marL="268288" lvl="1" indent="0" algn="just" eaLnBrk="1" hangingPunct="1"/>
            <a:r>
              <a:rPr lang="sr-Cyrl-CS" altLang="sr-Latn-RS" dirty="0" err="1">
                <a:latin typeface="Calibri" panose="020F0502020204030204" pitchFamily="34" charset="0"/>
              </a:rPr>
              <a:t>Pod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pojmom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vozni</a:t>
            </a: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park</a:t>
            </a: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podrazumeva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skup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svih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transportnih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sredstava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>
                <a:latin typeface="Calibri" panose="020F0502020204030204" pitchFamily="34" charset="0"/>
              </a:rPr>
              <a:t>u </a:t>
            </a:r>
            <a:r>
              <a:rPr lang="en-US" altLang="sr-Latn-RS" dirty="0" err="1">
                <a:latin typeface="Calibri" panose="020F0502020204030204" pitchFamily="34" charset="0"/>
              </a:rPr>
              <a:t>okviru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posmatranog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transportno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poslovnog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sistema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odnosno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skup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svih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vozila</a:t>
            </a:r>
            <a:r>
              <a:rPr lang="en-US" altLang="sr-Latn-RS" dirty="0">
                <a:latin typeface="Calibri" panose="020F0502020204030204" pitchFamily="34" charset="0"/>
              </a:rPr>
              <a:t> (</a:t>
            </a:r>
            <a:r>
              <a:rPr lang="en-US" altLang="sr-Latn-RS" dirty="0" err="1">
                <a:latin typeface="Calibri" panose="020F0502020204030204" pitchFamily="34" charset="0"/>
              </a:rPr>
              <a:t>vučnih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>
                <a:latin typeface="Calibri" panose="020F0502020204030204" pitchFamily="34" charset="0"/>
              </a:rPr>
              <a:t>i </a:t>
            </a:r>
            <a:r>
              <a:rPr lang="sr-Cyrl-CS" altLang="sr-Latn-RS" dirty="0" err="1">
                <a:latin typeface="Calibri" panose="020F0502020204030204" pitchFamily="34" charset="0"/>
              </a:rPr>
              <a:t>priključnih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vozila</a:t>
            </a:r>
            <a:r>
              <a:rPr lang="en-US" altLang="sr-Latn-RS" dirty="0">
                <a:latin typeface="Calibri" panose="020F0502020204030204" pitchFamily="34" charset="0"/>
              </a:rPr>
              <a:t>)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različitih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eksplataciono-tehničk</a:t>
            </a:r>
            <a:r>
              <a:rPr lang="en-US" altLang="sr-Latn-RS" dirty="0" err="1">
                <a:latin typeface="Calibri" panose="020F0502020204030204" pitchFamily="34" charset="0"/>
              </a:rPr>
              <a:t>ih</a:t>
            </a:r>
            <a:r>
              <a:rPr lang="sr-Cyrl-CS" altLang="sr-Latn-RS" dirty="0">
                <a:latin typeface="Calibri" panose="020F0502020204030204" pitchFamily="34" charset="0"/>
              </a:rPr>
              <a:t>  </a:t>
            </a:r>
            <a:r>
              <a:rPr lang="sr-Cyrl-CS" altLang="sr-Latn-RS" dirty="0" err="1">
                <a:latin typeface="Calibri" panose="020F0502020204030204" pitchFamily="34" charset="0"/>
              </a:rPr>
              <a:t>karakteristik</a:t>
            </a:r>
            <a:r>
              <a:rPr lang="sr-Latn-RS" altLang="sr-Latn-RS" dirty="0">
                <a:latin typeface="Calibri" panose="020F0502020204030204" pitchFamily="34" charset="0"/>
              </a:rPr>
              <a:t>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.</a:t>
            </a:r>
            <a:endParaRPr lang="en-US" altLang="sr-Latn-RS" dirty="0">
              <a:latin typeface="Calibri" panose="020F0502020204030204" pitchFamily="34" charset="0"/>
            </a:endParaRPr>
          </a:p>
          <a:p>
            <a:pPr marL="268288" lvl="1" indent="0" algn="just" eaLnBrk="1" hangingPunct="1"/>
            <a:endParaRPr lang="sr-Latn-RS" altLang="sr-Latn-RS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2. </a:t>
            </a:r>
            <a:r>
              <a:rPr lang="ru-RU" altLang="sr-Latn-RS" b="1" dirty="0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Transportna mreža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složen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skup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više</a:t>
            </a:r>
            <a:r>
              <a:rPr lang="nl-BE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čvorova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nl-BE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i veza između njih</a:t>
            </a:r>
            <a:r>
              <a:rPr lang="ru-RU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, po koj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oj</a:t>
            </a:r>
            <a:r>
              <a:rPr lang="ru-RU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se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obavlja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proces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prevoza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premeštanja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ili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prenosa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objekata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primenjenom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transportnom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tehnologijom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u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prostoru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vremenu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sr-Latn-RS" altLang="sr-Latn-RS" dirty="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sr-Latn-RS" altLang="sr-Latn-RS" dirty="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marL="268288" algn="just" eaLnBrk="1" hangingPunct="1"/>
            <a:r>
              <a:rPr lang="ru-RU" altLang="sr-Latn-RS" b="1" dirty="0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Transportna mreža </a:t>
            </a:r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sistema </a:t>
            </a:r>
            <a:r>
              <a:rPr lang="en-US" altLang="sr-Latn-RS" b="1" dirty="0" err="1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javnog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b="1" dirty="0" err="1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transporta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b="1" dirty="0" err="1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putnika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ili Mreža linija </a:t>
            </a:r>
            <a:r>
              <a:rPr lang="ru-RU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je podsistem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transportne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mreže</a:t>
            </a:r>
            <a:r>
              <a:rPr lang="sr-Latn-R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posmatranog administrativnog područja</a:t>
            </a:r>
            <a:r>
              <a:rPr lang="ru-RU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, i čine je transportne mreže svih podsistema (vidova) javnog transporta putnika,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odnosno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u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širem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smislu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sve linije svih vidova </a:t>
            </a:r>
            <a:r>
              <a:rPr lang="en-US" altLang="sr-Latn-RS" dirty="0" err="1">
                <a:latin typeface="Calibri" panose="020F0502020204030204" pitchFamily="34" charset="0"/>
              </a:rPr>
              <a:t>sistema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javnog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Tahoma" panose="020B0604030504040204" pitchFamily="34" charset="0"/>
              </a:rPr>
              <a:t>putnika</a:t>
            </a:r>
            <a:r>
              <a:rPr lang="ru-RU" altLang="sr-Latn-RS" dirty="0">
                <a:latin typeface="Calibri" panose="020F0502020204030204" pitchFamily="34" charset="0"/>
                <a:cs typeface="Tahoma" panose="020B0604030504040204" pitchFamily="34" charset="0"/>
              </a:rPr>
              <a:t>. </a:t>
            </a:r>
            <a:endParaRPr lang="en-US" altLang="sr-Latn-RS" dirty="0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algn="just" eaLnBrk="1" hangingPunct="1"/>
            <a:endParaRPr lang="en-US" altLang="sr-Latn-RS" sz="1600" dirty="0">
              <a:latin typeface="Calibri" panose="020F0502020204030204" pitchFamily="34" charset="0"/>
            </a:endParaRPr>
          </a:p>
          <a:p>
            <a:pPr algn="just" eaLnBrk="1" hangingPunct="1"/>
            <a:endParaRPr lang="sr-Latn-RS" altLang="sr-Latn-RS" sz="1600" b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21508" name="Line 6">
            <a:extLst>
              <a:ext uri="{FF2B5EF4-FFF2-40B4-BE49-F238E27FC236}">
                <a16:creationId xmlns:a16="http://schemas.microsoft.com/office/drawing/2014/main" id="{62851955-47DB-5230-474C-059CAF9442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1509" name="Rectangle 11">
            <a:extLst>
              <a:ext uri="{FF2B5EF4-FFF2-40B4-BE49-F238E27FC236}">
                <a16:creationId xmlns:a16="http://schemas.microsoft.com/office/drawing/2014/main" id="{3D2B297D-7631-1CD1-E0BD-E31536257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Karakteristike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5">
            <a:extLst>
              <a:ext uri="{FF2B5EF4-FFF2-40B4-BE49-F238E27FC236}">
                <a16:creationId xmlns:a16="http://schemas.microsoft.com/office/drawing/2014/main" id="{CEAB6D9A-F768-B4EA-92AE-E27080ED1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8A64C5F-3AC1-C06A-B280-969BCB907242}"/>
              </a:ext>
            </a:extLst>
          </p:cNvPr>
          <p:cNvSpPr txBox="1">
            <a:spLocks noChangeArrowheads="1"/>
          </p:cNvSpPr>
          <p:nvPr/>
        </p:nvSpPr>
        <p:spPr>
          <a:xfrm>
            <a:off x="357188" y="955675"/>
            <a:ext cx="8643937" cy="5688013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+mj-lt"/>
              <a:buAutoNum type="alphaUcPeriod" startAt="3"/>
            </a:pPr>
            <a:r>
              <a:rPr lang="sr-Latn-RS" sz="2000" b="1" dirty="0">
                <a:solidFill>
                  <a:srgbClr val="FF0000"/>
                </a:solidFill>
                <a:latin typeface="+mj-lt"/>
                <a:cs typeface="+mn-cs"/>
              </a:rPr>
              <a:t>STRUKTURA SISTEMA </a:t>
            </a:r>
          </a:p>
          <a:p>
            <a:pPr algn="just" eaLnBrk="1" hangingPunct="1"/>
            <a:endParaRPr lang="sr-Latn-RS" altLang="sr-Latn-RS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3. </a:t>
            </a:r>
            <a:r>
              <a:rPr lang="en-U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Energija</a:t>
            </a:r>
            <a:r>
              <a:rPr lang="en-US" altLang="sr-Latn-RS" dirty="0">
                <a:latin typeface="Calibri" panose="020F0502020204030204" pitchFamily="34" charset="0"/>
              </a:rPr>
              <a:t> u </a:t>
            </a:r>
            <a:r>
              <a:rPr lang="en-US" altLang="sr-Latn-RS" dirty="0" err="1">
                <a:latin typeface="Calibri" panose="020F0502020204030204" pitchFamily="34" charset="0"/>
              </a:rPr>
              <a:t>kontekstu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proučavanja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transportnih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sistema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osnovni</a:t>
            </a:r>
            <a:r>
              <a:rPr lang="en-US" altLang="sr-Latn-RS" dirty="0">
                <a:latin typeface="Calibri" panose="020F0502020204030204" pitchFamily="34" charset="0"/>
              </a:rPr>
              <a:t> element koji </a:t>
            </a:r>
            <a:r>
              <a:rPr lang="en-US" altLang="sr-Latn-RS" dirty="0" err="1">
                <a:latin typeface="Calibri" panose="020F0502020204030204" pitchFamily="34" charset="0"/>
              </a:rPr>
              <a:t>transportnim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sredstvima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daju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pokretljivost</a:t>
            </a:r>
            <a:r>
              <a:rPr lang="en-US" altLang="sr-Latn-RS" dirty="0">
                <a:latin typeface="Calibri" panose="020F0502020204030204" pitchFamily="34" charset="0"/>
              </a:rPr>
              <a:t>. </a:t>
            </a:r>
            <a:r>
              <a:rPr lang="en-US" altLang="sr-Latn-RS" dirty="0" err="1">
                <a:latin typeface="Calibri" panose="020F0502020204030204" pitchFamily="34" charset="0"/>
              </a:rPr>
              <a:t>Transportna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sredstva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pogonsku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energiju</a:t>
            </a:r>
            <a:r>
              <a:rPr lang="en-US" altLang="sr-Latn-RS" dirty="0">
                <a:latin typeface="Calibri" panose="020F0502020204030204" pitchFamily="34" charset="0"/>
              </a:rPr>
              <a:t> (</a:t>
            </a:r>
            <a:r>
              <a:rPr lang="en-US" altLang="sr-Latn-RS" dirty="0" err="1">
                <a:latin typeface="Calibri" panose="020F0502020204030204" pitchFamily="34" charset="0"/>
              </a:rPr>
              <a:t>konvencionalno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fosilno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gorivo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prirodni</a:t>
            </a:r>
            <a:r>
              <a:rPr lang="en-US" altLang="sr-Latn-RS" dirty="0">
                <a:latin typeface="Calibri" panose="020F0502020204030204" pitchFamily="34" charset="0"/>
              </a:rPr>
              <a:t> gas, </a:t>
            </a:r>
            <a:r>
              <a:rPr lang="en-US" altLang="sr-Latn-RS" dirty="0" err="1">
                <a:latin typeface="Calibri" panose="020F0502020204030204" pitchFamily="34" charset="0"/>
              </a:rPr>
              <a:t>elektro-energija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sl</a:t>
            </a:r>
            <a:r>
              <a:rPr lang="sr-Latn-RS" altLang="sr-Latn-RS" dirty="0">
                <a:latin typeface="Calibri" panose="020F0502020204030204" pitchFamily="34" charset="0"/>
              </a:rPr>
              <a:t>.</a:t>
            </a:r>
            <a:r>
              <a:rPr lang="en-US" altLang="sr-Latn-RS" dirty="0">
                <a:latin typeface="Calibri" panose="020F0502020204030204" pitchFamily="34" charset="0"/>
              </a:rPr>
              <a:t>), </a:t>
            </a:r>
            <a:r>
              <a:rPr lang="en-US" altLang="sr-Latn-RS" dirty="0" err="1">
                <a:latin typeface="Calibri" panose="020F0502020204030204" pitchFamily="34" charset="0"/>
              </a:rPr>
              <a:t>pomoću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pogonskog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agregata</a:t>
            </a:r>
            <a:r>
              <a:rPr lang="en-US" altLang="sr-Latn-RS" dirty="0">
                <a:latin typeface="Calibri" panose="020F0502020204030204" pitchFamily="34" charset="0"/>
              </a:rPr>
              <a:t> (</a:t>
            </a:r>
            <a:r>
              <a:rPr lang="en-US" altLang="sr-Latn-RS" dirty="0" err="1">
                <a:latin typeface="Calibri" panose="020F0502020204030204" pitchFamily="34" charset="0"/>
              </a:rPr>
              <a:t>motora</a:t>
            </a:r>
            <a:r>
              <a:rPr lang="en-US" altLang="sr-Latn-RS" dirty="0">
                <a:latin typeface="Calibri" panose="020F0502020204030204" pitchFamily="34" charset="0"/>
              </a:rPr>
              <a:t>) </a:t>
            </a:r>
            <a:r>
              <a:rPr lang="en-US" altLang="sr-Latn-RS" dirty="0" err="1">
                <a:latin typeface="Calibri" panose="020F0502020204030204" pitchFamily="34" charset="0"/>
              </a:rPr>
              <a:t>transfomišu</a:t>
            </a:r>
            <a:r>
              <a:rPr lang="en-US" altLang="sr-Latn-RS" dirty="0">
                <a:latin typeface="Calibri" panose="020F0502020204030204" pitchFamily="34" charset="0"/>
              </a:rPr>
              <a:t> u </a:t>
            </a:r>
            <a:r>
              <a:rPr lang="en-US" altLang="sr-Latn-RS" dirty="0" err="1">
                <a:latin typeface="Calibri" panose="020F0502020204030204" pitchFamily="34" charset="0"/>
              </a:rPr>
              <a:t>mehanički</a:t>
            </a:r>
            <a:r>
              <a:rPr lang="en-US" altLang="sr-Latn-RS" dirty="0">
                <a:latin typeface="Calibri" panose="020F0502020204030204" pitchFamily="34" charset="0"/>
              </a:rPr>
              <a:t> rad, koji </a:t>
            </a:r>
            <a:r>
              <a:rPr lang="en-US" altLang="sr-Latn-RS" dirty="0" err="1">
                <a:latin typeface="Calibri" panose="020F0502020204030204" pitchFamily="34" charset="0"/>
              </a:rPr>
              <a:t>daje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transportnom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sredstvu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vučnu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silu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pogonsku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snagu</a:t>
            </a:r>
            <a:r>
              <a:rPr lang="en-US" altLang="sr-Latn-RS" dirty="0">
                <a:latin typeface="Calibri" panose="020F0502020204030204" pitchFamily="34" charset="0"/>
              </a:rPr>
              <a:t>.</a:t>
            </a:r>
            <a:endParaRPr lang="sr-Latn-RS" altLang="sr-Latn-RS" dirty="0">
              <a:latin typeface="Calibri" panose="020F0502020204030204" pitchFamily="34" charset="0"/>
            </a:endParaRPr>
          </a:p>
          <a:p>
            <a:pPr algn="just" eaLnBrk="1" hangingPunct="1"/>
            <a:endParaRPr lang="sr-Latn-RS" altLang="sr-Latn-RS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4. </a:t>
            </a:r>
            <a:r>
              <a:rPr lang="sr-Cyrl-C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Terminali</a:t>
            </a:r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-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Predstavljaju organizovana m</a:t>
            </a:r>
            <a:r>
              <a:rPr lang="sr-Cyrl-CS" altLang="sr-Latn-RS" dirty="0" err="1">
                <a:latin typeface="Calibri" panose="020F0502020204030204" pitchFamily="34" charset="0"/>
              </a:rPr>
              <a:t>esta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na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kojima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objekti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transporta</a:t>
            </a:r>
            <a:r>
              <a:rPr lang="sr-Cyrl-CS" altLang="sr-Latn-RS" dirty="0">
                <a:latin typeface="Calibri" panose="020F0502020204030204" pitchFamily="34" charset="0"/>
              </a:rPr>
              <a:t> – </a:t>
            </a:r>
            <a:r>
              <a:rPr lang="sr-Cyrl-CS" altLang="sr-Latn-RS" dirty="0" err="1">
                <a:latin typeface="Calibri" panose="020F0502020204030204" pitchFamily="34" charset="0"/>
              </a:rPr>
              <a:t>putnici</a:t>
            </a:r>
            <a:r>
              <a:rPr lang="sr-Cyrl-CS" altLang="sr-Latn-RS" dirty="0">
                <a:latin typeface="Calibri" panose="020F0502020204030204" pitchFamily="34" charset="0"/>
              </a:rPr>
              <a:t> i </a:t>
            </a:r>
            <a:r>
              <a:rPr lang="sr-Cyrl-CS" altLang="sr-Latn-RS" dirty="0" err="1">
                <a:latin typeface="Calibri" panose="020F0502020204030204" pitchFamily="34" charset="0"/>
              </a:rPr>
              <a:t>vozila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ulaze</a:t>
            </a:r>
            <a:r>
              <a:rPr lang="sr-Cyrl-CS" altLang="sr-Latn-RS" dirty="0">
                <a:latin typeface="Calibri" panose="020F0502020204030204" pitchFamily="34" charset="0"/>
              </a:rPr>
              <a:t> i/</a:t>
            </a:r>
            <a:r>
              <a:rPr lang="sr-Cyrl-CS" altLang="sr-Latn-RS" dirty="0" err="1">
                <a:latin typeface="Calibri" panose="020F0502020204030204" pitchFamily="34" charset="0"/>
              </a:rPr>
              <a:t>ili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izlaze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iz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sistema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menjaju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transportno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sredstvo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istog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ili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drugih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vidovnih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podsistema</a:t>
            </a:r>
            <a:r>
              <a:rPr lang="sr-Latn-RS" altLang="sr-Latn-RS" dirty="0">
                <a:latin typeface="Calibri" panose="020F0502020204030204" pitchFamily="34" charset="0"/>
              </a:rPr>
              <a:t>, vrši se </a:t>
            </a:r>
            <a:r>
              <a:rPr lang="sr-Latn-CS" altLang="sr-Latn-RS" dirty="0">
                <a:latin typeface="Calibri" panose="020F0502020204030204" pitchFamily="34" charset="0"/>
              </a:rPr>
              <a:t>izdavanje karata i drugih dokumenta, pružanje informacija i drugih usluga u vezi sa realizacijom transportnog procesa. Karakteristični terminali su autobuske stanice i </a:t>
            </a:r>
            <a:r>
              <a:rPr lang="sr-Latn-CS" altLang="sr-Latn-RS" dirty="0" err="1">
                <a:latin typeface="Calibri" panose="020F0502020204030204" pitchFamily="34" charset="0"/>
              </a:rPr>
              <a:t>autobaze</a:t>
            </a:r>
            <a:r>
              <a:rPr lang="sr-Latn-CS" altLang="sr-Latn-RS" dirty="0">
                <a:latin typeface="Calibri" panose="020F0502020204030204" pitchFamily="34" charset="0"/>
              </a:rPr>
              <a:t> (depoi).</a:t>
            </a:r>
          </a:p>
          <a:p>
            <a:pPr marL="268288" algn="just" eaLnBrk="1" hangingPunct="1"/>
            <a:endParaRPr lang="sr-Latn-CS" altLang="sr-Latn-RS" dirty="0">
              <a:latin typeface="Calibri" panose="020F0502020204030204" pitchFamily="34" charset="0"/>
            </a:endParaRPr>
          </a:p>
          <a:p>
            <a:pPr marL="268288" algn="just" eaLnBrk="1" hangingPunct="1"/>
            <a:r>
              <a:rPr lang="sr-Cyrl-C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Stajališta</a:t>
            </a:r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(stanice)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najmanje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složeni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terminali</a:t>
            </a:r>
            <a:r>
              <a:rPr lang="sr-Cyrl-CS" altLang="sr-Latn-RS" dirty="0">
                <a:latin typeface="Calibri" panose="020F0502020204030204" pitchFamily="34" charset="0"/>
              </a:rPr>
              <a:t> i </a:t>
            </a:r>
            <a:r>
              <a:rPr lang="sr-Cyrl-CS" altLang="sr-Latn-RS" dirty="0" err="1">
                <a:latin typeface="Calibri" panose="020F0502020204030204" pitchFamily="34" charset="0"/>
              </a:rPr>
              <a:t>predstavljaju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pristupne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tačke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sistemu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javnog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transporta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putnika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odnosno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karakteristične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presečne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tačke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na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liniji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na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kojima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vozila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planski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zaustavljaju</a:t>
            </a:r>
            <a:r>
              <a:rPr lang="sr-Cyrl-CS" altLang="sr-Latn-RS" dirty="0">
                <a:latin typeface="Calibri" panose="020F0502020204030204" pitchFamily="34" charset="0"/>
              </a:rPr>
              <a:t> u </a:t>
            </a:r>
            <a:r>
              <a:rPr lang="sr-Cyrl-CS" altLang="sr-Latn-RS" dirty="0" err="1">
                <a:latin typeface="Calibri" panose="020F0502020204030204" pitchFamily="34" charset="0"/>
              </a:rPr>
              <a:t>toku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perioda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funkcionisanja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linije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opremljena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odgovarajućim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objektima</a:t>
            </a:r>
            <a:r>
              <a:rPr lang="sr-Cyrl-CS" altLang="sr-Latn-RS" dirty="0">
                <a:latin typeface="Calibri" panose="020F0502020204030204" pitchFamily="34" charset="0"/>
              </a:rPr>
              <a:t> i </a:t>
            </a:r>
            <a:r>
              <a:rPr lang="sr-Cyrl-CS" altLang="sr-Latn-RS" dirty="0" err="1">
                <a:latin typeface="Calibri" panose="020F0502020204030204" pitchFamily="34" charset="0"/>
              </a:rPr>
              <a:t>opremom</a:t>
            </a:r>
            <a:r>
              <a:rPr lang="sr-Cyrl-CS" altLang="sr-Latn-RS" dirty="0">
                <a:latin typeface="Calibri" panose="020F0502020204030204" pitchFamily="34" charset="0"/>
              </a:rPr>
              <a:t>.</a:t>
            </a:r>
            <a:endParaRPr lang="sr-Latn-CS" altLang="sr-Latn-RS" dirty="0">
              <a:latin typeface="Calibri" panose="020F0502020204030204" pitchFamily="34" charset="0"/>
            </a:endParaRPr>
          </a:p>
          <a:p>
            <a:pPr marL="268288" algn="just" eaLnBrk="1" hangingPunct="1"/>
            <a:r>
              <a:rPr lang="sr-Cyrl-C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Terminusi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početn</a:t>
            </a:r>
            <a:r>
              <a:rPr lang="sr-Latn-RS" altLang="sr-Latn-RS" dirty="0">
                <a:latin typeface="Calibri" panose="020F0502020204030204" pitchFamily="34" charset="0"/>
              </a:rPr>
              <a:t>o – </a:t>
            </a:r>
            <a:r>
              <a:rPr lang="sr-Cyrl-CS" altLang="sr-Latn-RS" dirty="0" err="1">
                <a:latin typeface="Calibri" panose="020F0502020204030204" pitchFamily="34" charset="0"/>
              </a:rPr>
              <a:t>završn</a:t>
            </a:r>
            <a:r>
              <a:rPr lang="sr-Latn-RS" altLang="sr-Latn-RS" dirty="0">
                <a:latin typeface="Calibri" panose="020F0502020204030204" pitchFamily="34" charset="0"/>
              </a:rPr>
              <a:t>a stajališta </a:t>
            </a:r>
            <a:r>
              <a:rPr lang="sr-Cyrl-CS" altLang="sr-Latn-RS" dirty="0" err="1">
                <a:latin typeface="Calibri" panose="020F0502020204030204" pitchFamily="34" charset="0"/>
              </a:rPr>
              <a:t>jedne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ili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više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linija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jednog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ili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više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vidovnih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podsistema</a:t>
            </a:r>
            <a:r>
              <a:rPr lang="sr-Cyrl-CS" altLang="sr-Latn-RS" dirty="0">
                <a:latin typeface="Calibri" panose="020F0502020204030204" pitchFamily="34" charset="0"/>
              </a:rPr>
              <a:t>. </a:t>
            </a:r>
            <a:endParaRPr lang="sr-Latn-RS" altLang="sr-Latn-RS" dirty="0">
              <a:latin typeface="Calibri" panose="020F0502020204030204" pitchFamily="34" charset="0"/>
            </a:endParaRPr>
          </a:p>
          <a:p>
            <a:pPr algn="just" eaLnBrk="1" hangingPunct="1"/>
            <a:endParaRPr lang="sr-Latn-RS" altLang="sr-Latn-RS" sz="1600" dirty="0">
              <a:latin typeface="Calibri" panose="020F0502020204030204" pitchFamily="34" charset="0"/>
            </a:endParaRPr>
          </a:p>
          <a:p>
            <a:pPr algn="just" eaLnBrk="1" hangingPunct="1"/>
            <a:endParaRPr lang="sr-Latn-RS" altLang="sr-Latn-RS" sz="800" b="1" dirty="0">
              <a:solidFill>
                <a:srgbClr val="CC0000"/>
              </a:solidFill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1600" dirty="0">
              <a:latin typeface="Calibri" panose="020F0502020204030204" pitchFamily="34" charset="0"/>
            </a:endParaRPr>
          </a:p>
          <a:p>
            <a:pPr algn="just" eaLnBrk="1" hangingPunct="1"/>
            <a:endParaRPr lang="sr-Latn-RS" altLang="sr-Latn-RS" sz="1600" b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21508" name="Line 6">
            <a:extLst>
              <a:ext uri="{FF2B5EF4-FFF2-40B4-BE49-F238E27FC236}">
                <a16:creationId xmlns:a16="http://schemas.microsoft.com/office/drawing/2014/main" id="{62851955-47DB-5230-474C-059CAF9442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1509" name="Rectangle 11">
            <a:extLst>
              <a:ext uri="{FF2B5EF4-FFF2-40B4-BE49-F238E27FC236}">
                <a16:creationId xmlns:a16="http://schemas.microsoft.com/office/drawing/2014/main" id="{3D2B297D-7631-1CD1-E0BD-E31536257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Karakteristike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09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5">
            <a:extLst>
              <a:ext uri="{FF2B5EF4-FFF2-40B4-BE49-F238E27FC236}">
                <a16:creationId xmlns:a16="http://schemas.microsoft.com/office/drawing/2014/main" id="{47290683-EF2D-A941-23C3-FB529DFF9DE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43204B3-E917-2E8C-9D0A-EF3FB50856F8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1000125"/>
            <a:ext cx="8569325" cy="5688013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sr-Latn-RS" altLang="sr-Latn-RS" sz="2000" dirty="0">
              <a:latin typeface="Calibri" panose="020F0502020204030204" pitchFamily="34" charset="0"/>
            </a:endParaRPr>
          </a:p>
          <a:p>
            <a:pPr marL="457200" indent="-457200" algn="just" eaLnBrk="1" hangingPunct="1">
              <a:buFont typeface="+mj-lt"/>
              <a:buAutoNum type="alphaUcPeriod" startAt="4"/>
            </a:pPr>
            <a:r>
              <a:rPr lang="fr-FR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ORGANIZACIJA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TRANSPORTNOG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sr-Latn-C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SISTEMA </a:t>
            </a:r>
            <a:r>
              <a:rPr lang="fr-FR" altLang="sr-Latn-RS" sz="2000" dirty="0" err="1">
                <a:latin typeface="Calibri" panose="020F0502020204030204" pitchFamily="34" charset="0"/>
              </a:rPr>
              <a:t>podrazumeva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sr-Latn-RS" altLang="sr-Latn-RS" sz="2000" dirty="0">
                <a:latin typeface="Calibri" panose="020F0502020204030204" pitchFamily="34" charset="0"/>
              </a:rPr>
              <a:t>planiranje, </a:t>
            </a:r>
            <a:r>
              <a:rPr lang="fr-FR" altLang="sr-Latn-RS" sz="2000" dirty="0" err="1">
                <a:latin typeface="Calibri" panose="020F0502020204030204" pitchFamily="34" charset="0"/>
              </a:rPr>
              <a:t>projektovanje</a:t>
            </a:r>
            <a:r>
              <a:rPr lang="fr-FR" altLang="sr-Latn-RS" sz="2000" dirty="0">
                <a:latin typeface="Calibri" panose="020F0502020204030204" pitchFamily="34" charset="0"/>
              </a:rPr>
              <a:t> i </a:t>
            </a:r>
            <a:r>
              <a:rPr lang="fr-FR" altLang="sr-Latn-RS" sz="2000" dirty="0" err="1">
                <a:latin typeface="Calibri" panose="020F0502020204030204" pitchFamily="34" charset="0"/>
              </a:rPr>
              <a:t>uspostavljanje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veza</a:t>
            </a:r>
            <a:r>
              <a:rPr lang="fr-FR" altLang="sr-Latn-RS" sz="2000" dirty="0">
                <a:latin typeface="Calibri" panose="020F0502020204030204" pitchFamily="34" charset="0"/>
              </a:rPr>
              <a:t> i </a:t>
            </a:r>
            <a:r>
              <a:rPr lang="fr-FR" altLang="sr-Latn-RS" sz="2000" dirty="0" err="1">
                <a:latin typeface="Calibri" panose="020F0502020204030204" pitchFamily="34" charset="0"/>
              </a:rPr>
              <a:t>odnosa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između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procesa</a:t>
            </a:r>
            <a:r>
              <a:rPr lang="fr-FR" altLang="sr-Latn-RS" sz="2000" dirty="0">
                <a:latin typeface="Calibri" panose="020F0502020204030204" pitchFamily="34" charset="0"/>
              </a:rPr>
              <a:t>, </a:t>
            </a:r>
            <a:r>
              <a:rPr lang="fr-FR" altLang="sr-Latn-RS" sz="2000" dirty="0" err="1">
                <a:latin typeface="Calibri" panose="020F0502020204030204" pitchFamily="34" charset="0"/>
              </a:rPr>
              <a:t>podprocesa</a:t>
            </a:r>
            <a:r>
              <a:rPr lang="fr-FR" altLang="sr-Latn-RS" sz="2000" dirty="0">
                <a:latin typeface="Calibri" panose="020F0502020204030204" pitchFamily="34" charset="0"/>
              </a:rPr>
              <a:t> i </a:t>
            </a:r>
            <a:r>
              <a:rPr lang="fr-FR" altLang="sr-Latn-RS" sz="2000" dirty="0" err="1">
                <a:latin typeface="Calibri" panose="020F0502020204030204" pitchFamily="34" charset="0"/>
              </a:rPr>
              <a:t>aktivnosti</a:t>
            </a:r>
            <a:r>
              <a:rPr lang="fr-FR" altLang="sr-Latn-RS" sz="2000" dirty="0">
                <a:latin typeface="Calibri" panose="020F0502020204030204" pitchFamily="34" charset="0"/>
              </a:rPr>
              <a:t> u </a:t>
            </a:r>
            <a:r>
              <a:rPr lang="fr-FR" altLang="sr-Latn-RS" sz="2000" dirty="0" err="1">
                <a:latin typeface="Calibri" panose="020F0502020204030204" pitchFamily="34" charset="0"/>
              </a:rPr>
              <a:t>sistemu</a:t>
            </a:r>
            <a:r>
              <a:rPr lang="fr-FR" altLang="sr-Latn-RS" sz="2000" dirty="0">
                <a:latin typeface="Calibri" panose="020F0502020204030204" pitchFamily="34" charset="0"/>
              </a:rPr>
              <a:t> u </a:t>
            </a:r>
            <a:r>
              <a:rPr lang="fr-FR" altLang="sr-Latn-RS" sz="2000" dirty="0" err="1">
                <a:latin typeface="Calibri" panose="020F0502020204030204" pitchFamily="34" charset="0"/>
              </a:rPr>
              <a:t>cilju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realizacije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usvojenih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planova</a:t>
            </a:r>
            <a:r>
              <a:rPr lang="fr-FR" altLang="sr-Latn-RS" sz="2000" dirty="0">
                <a:latin typeface="Calibri" panose="020F0502020204030204" pitchFamily="34" charset="0"/>
              </a:rPr>
              <a:t>, </a:t>
            </a:r>
            <a:r>
              <a:rPr lang="fr-FR" altLang="sr-Latn-RS" sz="2000" dirty="0" err="1">
                <a:latin typeface="Calibri" panose="020F0502020204030204" pitchFamily="34" charset="0"/>
              </a:rPr>
              <a:t>odnosno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realizacije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postavljene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funkcije</a:t>
            </a:r>
            <a:r>
              <a:rPr lang="fr-FR" altLang="sr-Latn-RS" sz="2000" dirty="0">
                <a:latin typeface="Calibri" panose="020F0502020204030204" pitchFamily="34" charset="0"/>
              </a:rPr>
              <a:t> </a:t>
            </a:r>
            <a:r>
              <a:rPr lang="fr-FR" altLang="sr-Latn-RS" sz="2000" dirty="0" err="1">
                <a:latin typeface="Calibri" panose="020F0502020204030204" pitchFamily="34" charset="0"/>
              </a:rPr>
              <a:t>cilja</a:t>
            </a:r>
            <a:r>
              <a:rPr lang="fr-FR" altLang="sr-Latn-RS" sz="2000" dirty="0">
                <a:latin typeface="Calibri" panose="020F0502020204030204" pitchFamily="34" charset="0"/>
              </a:rPr>
              <a:t>. </a:t>
            </a:r>
            <a:endParaRPr lang="sr-Latn-RS" altLang="sr-Latn-RS" sz="2000" dirty="0">
              <a:latin typeface="Calibri" panose="020F0502020204030204" pitchFamily="34" charset="0"/>
            </a:endParaRPr>
          </a:p>
          <a:p>
            <a:pPr marL="457200" indent="-457200" algn="just" eaLnBrk="1" hangingPunct="1">
              <a:buFont typeface="+mj-lt"/>
              <a:buAutoNum type="alphaUcPeriod" startAt="4"/>
            </a:pPr>
            <a:endParaRPr lang="sr-Latn-CS" altLang="sr-Latn-RS" sz="2000" dirty="0">
              <a:latin typeface="Calibri" panose="020F0502020204030204" pitchFamily="34" charset="0"/>
            </a:endParaRPr>
          </a:p>
          <a:p>
            <a:pPr marL="457200" indent="-457200" algn="just" eaLnBrk="1" hangingPunct="1">
              <a:buFont typeface="+mj-lt"/>
              <a:buAutoNum type="alphaUcPeriod" startAt="4"/>
            </a:pPr>
            <a:r>
              <a:rPr lang="pl-PL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UPRAVLJANJE</a:t>
            </a:r>
            <a:r>
              <a:rPr lang="pl-PL" altLang="sr-Latn-RS" sz="2000" dirty="0">
                <a:latin typeface="Calibri" panose="020F0502020204030204" pitchFamily="34" charset="0"/>
              </a:rPr>
              <a:t> </a:t>
            </a:r>
            <a:r>
              <a:rPr lang="pl-PL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TRANSPORTNIM</a:t>
            </a:r>
            <a:r>
              <a:rPr lang="pl-PL" altLang="sr-Latn-RS" sz="2000" dirty="0">
                <a:latin typeface="Calibri" panose="020F0502020204030204" pitchFamily="34" charset="0"/>
              </a:rPr>
              <a:t> </a:t>
            </a:r>
            <a:r>
              <a:rPr lang="sr-Latn-C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SISTEMOM </a:t>
            </a:r>
            <a:r>
              <a:rPr lang="pl-PL" altLang="sr-Latn-RS" sz="2000" dirty="0">
                <a:latin typeface="Calibri" panose="020F0502020204030204" pitchFamily="34" charset="0"/>
              </a:rPr>
              <a:t>je složen proces donošenja odluka, čija osnovna funkcija ima za cilj efektivno i efikasno usmeravanje podprocesa planiranja sistema, organizovanja sistema, upravljanja ljudskim resursima, vođenja (uticanja) sistema i kontrole ljudskih, materijalnih, finansijskih i informacionih resursa sistema radi ostvarenja planirane ciljne funkcije sistema. </a:t>
            </a:r>
          </a:p>
          <a:p>
            <a:pPr marL="457200" indent="-457200" algn="just" eaLnBrk="1" hangingPunct="1">
              <a:buFont typeface="+mj-lt"/>
              <a:buAutoNum type="alphaUcPeriod" startAt="4"/>
            </a:pPr>
            <a:endParaRPr lang="pl-PL" altLang="sr-Latn-R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457200" indent="-457200" algn="just" eaLnBrk="1" hangingPunct="1">
              <a:buFont typeface="+mj-lt"/>
              <a:buAutoNum type="alphaUcPeriod" startAt="4"/>
            </a:pPr>
            <a:r>
              <a:rPr lang="sr-Cyrl-C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FUNKCIONISANJE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TRANSPORTNOG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sr-Latn-C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SISTEMA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predstavlja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Latn-RS" altLang="sr-Latn-RS" sz="2000" dirty="0">
                <a:latin typeface="Calibri" panose="020F0502020204030204" pitchFamily="34" charset="0"/>
              </a:rPr>
              <a:t>egzaktnu realizaciju </a:t>
            </a:r>
            <a:r>
              <a:rPr lang="en-US" altLang="sr-Latn-RS" sz="2000" dirty="0" err="1">
                <a:latin typeface="Calibri" panose="020F0502020204030204" pitchFamily="34" charset="0"/>
              </a:rPr>
              <a:t>svih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procesa</a:t>
            </a:r>
            <a:r>
              <a:rPr lang="sr-Cyrl-CS" altLang="sr-Latn-RS" sz="2000" dirty="0">
                <a:latin typeface="Calibri" panose="020F0502020204030204" pitchFamily="34" charset="0"/>
              </a:rPr>
              <a:t>,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podprocesa</a:t>
            </a:r>
            <a:r>
              <a:rPr lang="sr-Cyrl-CS" altLang="sr-Latn-RS" sz="2000" dirty="0">
                <a:latin typeface="Calibri" panose="020F0502020204030204" pitchFamily="34" charset="0"/>
              </a:rPr>
              <a:t> i </a:t>
            </a:r>
            <a:r>
              <a:rPr lang="sr-Latn-CS" altLang="sr-Latn-RS" sz="2000" dirty="0">
                <a:latin typeface="Calibri" panose="020F0502020204030204" pitchFamily="34" charset="0"/>
              </a:rPr>
              <a:t>aktivnosti</a:t>
            </a:r>
            <a:r>
              <a:rPr lang="sr-Cyrl-CS" altLang="sr-Latn-RS" sz="2000" dirty="0">
                <a:latin typeface="Calibri" panose="020F0502020204030204" pitchFamily="34" charset="0"/>
              </a:rPr>
              <a:t> u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sistemu</a:t>
            </a:r>
            <a:r>
              <a:rPr lang="sr-Cyrl-CS" altLang="sr-Latn-RS" sz="2000" dirty="0">
                <a:latin typeface="Calibri" panose="020F0502020204030204" pitchFamily="34" charset="0"/>
              </a:rPr>
              <a:t>,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kao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uslov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za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Latn-RS" altLang="sr-Latn-RS" sz="2000" dirty="0">
                <a:latin typeface="Calibri" panose="020F0502020204030204" pitchFamily="34" charset="0"/>
              </a:rPr>
              <a:t>dostizanje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ciljne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funkcije</a:t>
            </a:r>
            <a:r>
              <a:rPr lang="sr-Latn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sistema</a:t>
            </a:r>
            <a:r>
              <a:rPr lang="sr-Cyrl-CS" altLang="sr-Latn-RS" sz="2000" dirty="0">
                <a:latin typeface="Calibri" panose="020F0502020204030204" pitchFamily="34" charset="0"/>
              </a:rPr>
              <a:t>.</a:t>
            </a:r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pl-PL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pl-PL" altLang="sr-Latn-R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sr-Latn-C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sr-Latn-C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sr-Latn-CS" altLang="sr-Latn-RS" sz="2000" dirty="0">
              <a:latin typeface="Calibri" panose="020F0502020204030204" pitchFamily="34" charset="0"/>
            </a:endParaRPr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41F2252D-42B1-D731-CDE3-9FBEF7EB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347913"/>
            <a:ext cx="79200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sr-Latn-CS" altLang="sr-Latn-RS" sz="1600" b="1">
              <a:latin typeface="Arial Narrow" panose="020B0606020202030204" pitchFamily="34" charset="0"/>
            </a:endParaRPr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215400F5-7998-4262-EE19-F60E623198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2534" name="Rectangle 11">
            <a:extLst>
              <a:ext uri="{FF2B5EF4-FFF2-40B4-BE49-F238E27FC236}">
                <a16:creationId xmlns:a16="http://schemas.microsoft.com/office/drawing/2014/main" id="{4C2BE656-848A-0B99-7087-968397E50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Karakteristike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ving bus">
            <a:extLst>
              <a:ext uri="{FF2B5EF4-FFF2-40B4-BE49-F238E27FC236}">
                <a16:creationId xmlns:a16="http://schemas.microsoft.com/office/drawing/2014/main" id="{DAF36D37-CA60-C22A-F4AF-F77C89A80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69" b="28778"/>
          <a:stretch/>
        </p:blipFill>
        <p:spPr>
          <a:xfrm>
            <a:off x="142875" y="4142333"/>
            <a:ext cx="9002374" cy="2715667"/>
          </a:xfrm>
          <a:prstGeom prst="rect">
            <a:avLst/>
          </a:prstGeom>
        </p:spPr>
      </p:pic>
      <p:sp>
        <p:nvSpPr>
          <p:cNvPr id="25602" name="Line 5">
            <a:extLst>
              <a:ext uri="{FF2B5EF4-FFF2-40B4-BE49-F238E27FC236}">
                <a16:creationId xmlns:a16="http://schemas.microsoft.com/office/drawing/2014/main" id="{9D516EC1-2B96-7FE6-F6E8-8948C53BA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C8DC75B-5F29-CE5D-5CFB-D0FC7291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928688"/>
            <a:ext cx="8643937" cy="56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USLUGA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je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rezultat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>
                <a:latin typeface="Calibri" panose="020F0502020204030204" pitchFamily="34" charset="0"/>
              </a:rPr>
              <a:t>-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proizvod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proizišao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iz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aktivnosti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između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isporučioca</a:t>
            </a:r>
            <a:r>
              <a:rPr lang="sr-Cyrl-CS" altLang="sr-Latn-RS" b="1" dirty="0">
                <a:latin typeface="Calibri" panose="020F0502020204030204" pitchFamily="34" charset="0"/>
              </a:rPr>
              <a:t> i </a:t>
            </a:r>
            <a:r>
              <a:rPr lang="sr-Cyrl-CS" altLang="sr-Latn-RS" b="1" dirty="0" err="1">
                <a:latin typeface="Calibri" panose="020F0502020204030204" pitchFamily="34" charset="0"/>
              </a:rPr>
              <a:t>korisnika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usluge</a:t>
            </a:r>
            <a:r>
              <a:rPr lang="sr-Cyrl-CS" altLang="sr-Latn-RS" b="1" dirty="0">
                <a:latin typeface="Calibri" panose="020F0502020204030204" pitchFamily="34" charset="0"/>
              </a:rPr>
              <a:t>, i </a:t>
            </a:r>
            <a:r>
              <a:rPr lang="sr-Cyrl-CS" altLang="sr-Latn-RS" b="1" dirty="0" err="1">
                <a:latin typeface="Calibri" panose="020F0502020204030204" pitchFamily="34" charset="0"/>
              </a:rPr>
              <a:t>internih</a:t>
            </a:r>
            <a:r>
              <a:rPr lang="sr-Cyrl-CS" altLang="sr-Latn-RS" b="1" dirty="0">
                <a:latin typeface="Calibri" panose="020F0502020204030204" pitchFamily="34" charset="0"/>
              </a:rPr>
              <a:t> (</a:t>
            </a:r>
            <a:r>
              <a:rPr lang="sr-Cyrl-CS" altLang="sr-Latn-RS" b="1" dirty="0" err="1">
                <a:latin typeface="Calibri" panose="020F0502020204030204" pitchFamily="34" charset="0"/>
              </a:rPr>
              <a:t>prethodnih</a:t>
            </a:r>
            <a:r>
              <a:rPr lang="sr-Cyrl-CS" altLang="sr-Latn-RS" b="1" dirty="0">
                <a:latin typeface="Calibri" panose="020F0502020204030204" pitchFamily="34" charset="0"/>
              </a:rPr>
              <a:t>) </a:t>
            </a:r>
            <a:r>
              <a:rPr lang="sr-Cyrl-CS" altLang="sr-Latn-RS" b="1" dirty="0" err="1">
                <a:latin typeface="Calibri" panose="020F0502020204030204" pitchFamily="34" charset="0"/>
              </a:rPr>
              <a:t>aktivnosti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isporučioca</a:t>
            </a:r>
            <a:r>
              <a:rPr lang="sr-Cyrl-CS" altLang="sr-Latn-RS" b="1" dirty="0">
                <a:latin typeface="Calibri" panose="020F0502020204030204" pitchFamily="34" charset="0"/>
              </a:rPr>
              <a:t>, </a:t>
            </a:r>
            <a:r>
              <a:rPr lang="sr-Cyrl-CS" altLang="sr-Latn-RS" b="1" dirty="0" err="1">
                <a:latin typeface="Calibri" panose="020F0502020204030204" pitchFamily="34" charset="0"/>
              </a:rPr>
              <a:t>sa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ciljem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zadovoljenja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potreba</a:t>
            </a:r>
            <a:r>
              <a:rPr lang="sr-Cyrl-CS" altLang="sr-Latn-RS" b="1" dirty="0">
                <a:latin typeface="Calibri" panose="020F0502020204030204" pitchFamily="34" charset="0"/>
              </a:rPr>
              <a:t> i </a:t>
            </a:r>
            <a:r>
              <a:rPr lang="sr-Cyrl-CS" altLang="sr-Latn-RS" b="1" dirty="0" err="1">
                <a:latin typeface="Calibri" panose="020F0502020204030204" pitchFamily="34" charset="0"/>
              </a:rPr>
              <a:t>zahteva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korisnika</a:t>
            </a:r>
            <a:r>
              <a:rPr lang="ru-RU" altLang="sr-Latn-RS" b="1" dirty="0">
                <a:latin typeface="Calibri" panose="020F0502020204030204" pitchFamily="34" charset="0"/>
              </a:rPr>
              <a:t>.</a:t>
            </a:r>
            <a:endParaRPr lang="en-US" altLang="sr-Latn-RS" b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sr-Latn-RS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JAVNA USLUGA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predstavlja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uslugu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koja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ispunjava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zadatak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od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zajedničkog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interesa</a:t>
            </a:r>
            <a:r>
              <a:rPr lang="sr-Cyrl-CS" altLang="sr-Latn-RS" b="1" dirty="0">
                <a:latin typeface="Calibri" panose="020F0502020204030204" pitchFamily="34" charset="0"/>
              </a:rPr>
              <a:t>, </a:t>
            </a:r>
            <a:r>
              <a:rPr lang="sr-Cyrl-CS" altLang="sr-Latn-RS" b="1" dirty="0" err="1">
                <a:latin typeface="Calibri" panose="020F0502020204030204" pitchFamily="34" charset="0"/>
              </a:rPr>
              <a:t>koji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definiše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šira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populacija</a:t>
            </a:r>
            <a:r>
              <a:rPr lang="sr-Cyrl-CS" altLang="sr-Latn-RS" b="1" dirty="0">
                <a:latin typeface="Calibri" panose="020F0502020204030204" pitchFamily="34" charset="0"/>
              </a:rPr>
              <a:t> (</a:t>
            </a:r>
            <a:r>
              <a:rPr lang="sr-Cyrl-CS" altLang="sr-Latn-RS" b="1" dirty="0" err="1">
                <a:latin typeface="Calibri" panose="020F0502020204030204" pitchFamily="34" charset="0"/>
              </a:rPr>
              <a:t>javnost</a:t>
            </a:r>
            <a:r>
              <a:rPr lang="sr-Cyrl-CS" altLang="sr-Latn-RS" b="1" dirty="0">
                <a:latin typeface="Calibri" panose="020F0502020204030204" pitchFamily="34" charset="0"/>
              </a:rPr>
              <a:t>), a </a:t>
            </a:r>
            <a:r>
              <a:rPr lang="sr-Cyrl-CS" altLang="sr-Latn-RS" b="1" dirty="0" err="1">
                <a:latin typeface="Calibri" panose="020F0502020204030204" pitchFamily="34" charset="0"/>
              </a:rPr>
              <a:t>koju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obezbeđuje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organ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javne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uprave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odgovoran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da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društveni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zahtevi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izraze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preko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definisanih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specifikacija</a:t>
            </a:r>
            <a:r>
              <a:rPr lang="sr-Cyrl-CS" altLang="sr-Latn-RS" dirty="0">
                <a:latin typeface="Calibri" panose="020F0502020204030204" pitchFamily="34" charset="0"/>
              </a:rPr>
              <a:t>. </a:t>
            </a:r>
            <a:endParaRPr lang="en-US" altLang="sr-Latn-RS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sr-Latn-RS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sr-Cyrl-CS" altLang="sr-Latn-RS" dirty="0" err="1">
                <a:latin typeface="Calibri" panose="020F0502020204030204" pitchFamily="34" charset="0"/>
              </a:rPr>
              <a:t>Javna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usluga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predstavlja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uslugu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raspoloživu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za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sve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korisnike</a:t>
            </a:r>
            <a:r>
              <a:rPr lang="en-US" altLang="sr-Latn-RS" b="1" dirty="0">
                <a:latin typeface="Calibri" panose="020F0502020204030204" pitchFamily="34" charset="0"/>
              </a:rPr>
              <a:t> po </a:t>
            </a:r>
            <a:r>
              <a:rPr lang="en-US" altLang="sr-Latn-RS" b="1" dirty="0" err="1">
                <a:latin typeface="Calibri" panose="020F0502020204030204" pitchFamily="34" charset="0"/>
              </a:rPr>
              <a:t>jednakim</a:t>
            </a:r>
            <a:r>
              <a:rPr lang="en-US" altLang="sr-Latn-RS" b="1" dirty="0">
                <a:latin typeface="Calibri" panose="020F0502020204030204" pitchFamily="34" charset="0"/>
              </a:rPr>
              <a:t>, </a:t>
            </a:r>
            <a:r>
              <a:rPr lang="en-US" altLang="sr-Latn-RS" b="1" dirty="0" err="1">
                <a:latin typeface="Calibri" panose="020F0502020204030204" pitchFamily="34" charset="0"/>
              </a:rPr>
              <a:t>unapred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poznatim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prihvatljivim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uslovima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>
                <a:latin typeface="Calibri" panose="020F0502020204030204" pitchFamily="34" charset="0"/>
              </a:rPr>
              <a:t>– ”</a:t>
            </a:r>
            <a:r>
              <a:rPr lang="sr-Cyrl-CS" altLang="sr-Latn-RS" b="1" dirty="0" err="1">
                <a:latin typeface="Calibri" panose="020F0502020204030204" pitchFamily="34" charset="0"/>
              </a:rPr>
              <a:t>razumnim</a:t>
            </a:r>
            <a:r>
              <a:rPr lang="sr-Cyrl-CS" altLang="sr-Latn-RS" b="1" dirty="0">
                <a:latin typeface="Calibri" panose="020F0502020204030204" pitchFamily="34" charset="0"/>
              </a:rPr>
              <a:t>” </a:t>
            </a:r>
            <a:r>
              <a:rPr lang="sr-Cyrl-CS" altLang="sr-Latn-RS" b="1" dirty="0" err="1">
                <a:latin typeface="Calibri" panose="020F0502020204030204" pitchFamily="34" charset="0"/>
              </a:rPr>
              <a:t>okvirima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pristupačnosti</a:t>
            </a:r>
            <a:r>
              <a:rPr lang="sr-Cyrl-CS" altLang="sr-Latn-RS" b="1" dirty="0">
                <a:latin typeface="Calibri" panose="020F0502020204030204" pitchFamily="34" charset="0"/>
              </a:rPr>
              <a:t> i </a:t>
            </a:r>
            <a:r>
              <a:rPr lang="sr-Cyrl-CS" altLang="sr-Latn-RS" b="1" dirty="0" err="1">
                <a:latin typeface="Calibri" panose="020F0502020204030204" pitchFamily="34" charset="0"/>
              </a:rPr>
              <a:t>cene</a:t>
            </a:r>
            <a:r>
              <a:rPr lang="sr-Cyrl-CS" altLang="sr-Latn-RS" b="1" dirty="0">
                <a:latin typeface="Calibri" panose="020F0502020204030204" pitchFamily="34" charset="0"/>
              </a:rPr>
              <a:t>. </a:t>
            </a:r>
            <a:endParaRPr lang="en-US" altLang="sr-Latn-RS" b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sr-Cyrl-CS" altLang="sr-Latn-RS" b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ru-RU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TRANSPORTNA USLUGA </a:t>
            </a:r>
            <a:r>
              <a:rPr lang="ru-RU" altLang="sr-Latn-RS" b="1" dirty="0">
                <a:latin typeface="Calibri" panose="020F0502020204030204" pitchFamily="34" charset="0"/>
              </a:rPr>
              <a:t>se može definisati kao sistemski organizovan proces čiji je rezultat proizišao iz niza međusobno povezanih aktivnosti prevoznika (operatora) i poslovnog okruženja u cilju zadovoljenja zahteva korisnika usluge (putnika).</a:t>
            </a:r>
            <a:endParaRPr lang="sr-Latn-RS" altLang="sr-Latn-RS" b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sr-Latn-RS" altLang="sr-Latn-RS" b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sr-Latn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Javni transport putnika </a:t>
            </a:r>
            <a:r>
              <a:rPr lang="sr-Latn-CS" altLang="sr-Latn-RS" b="1" dirty="0">
                <a:latin typeface="Calibri" panose="020F0502020204030204" pitchFamily="34" charset="0"/>
              </a:rPr>
              <a:t>je privredna delatnost koja proizvodi i pruža uslugu transporta putnika na kratkim ili dugim rastojanjima, unutar ili između naseljenih područja, pod unapred definisanim uslovima i uz plaćanje “fer” cene.</a:t>
            </a:r>
          </a:p>
          <a:p>
            <a:pPr algn="just" eaLnBrk="1" hangingPunct="1">
              <a:spcBef>
                <a:spcPct val="20000"/>
              </a:spcBef>
            </a:pPr>
            <a:endParaRPr lang="en-US" altLang="sr-Latn-RS" b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sr-Latn-RS" b="1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sr-Latn-RS" b="1" dirty="0">
              <a:latin typeface="Calibri" panose="020F0502020204030204" pitchFamily="34" charset="0"/>
            </a:endParaRPr>
          </a:p>
        </p:txBody>
      </p:sp>
      <p:sp>
        <p:nvSpPr>
          <p:cNvPr id="25604" name="Line 6">
            <a:extLst>
              <a:ext uri="{FF2B5EF4-FFF2-40B4-BE49-F238E27FC236}">
                <a16:creationId xmlns:a16="http://schemas.microsoft.com/office/drawing/2014/main" id="{FDA2A4B1-AAEB-87F9-8012-28B32B141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5605" name="Rectangle 11">
            <a:extLst>
              <a:ext uri="{FF2B5EF4-FFF2-40B4-BE49-F238E27FC236}">
                <a16:creationId xmlns:a16="http://schemas.microsoft.com/office/drawing/2014/main" id="{027B3923-8D6A-B201-40E4-90EE5FA1B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Transportna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usluga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5">
            <a:extLst>
              <a:ext uri="{FF2B5EF4-FFF2-40B4-BE49-F238E27FC236}">
                <a16:creationId xmlns:a16="http://schemas.microsoft.com/office/drawing/2014/main" id="{5A1251D7-8AEC-789A-9145-822A43670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A2EA5BC-DEA5-1FEB-6A8F-F2ACF17AF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35404"/>
            <a:ext cx="850741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4375" indent="-352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algn="just" eaLnBrk="1" hangingPunct="1">
              <a:spcBef>
                <a:spcPct val="20000"/>
              </a:spcBef>
            </a:pP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OSNOVNE OSOBINE TRANSPORTNE USLUGE </a:t>
            </a:r>
            <a:endParaRPr lang="en-US" altLang="sr-Latn-RS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2" algn="just" eaLnBrk="1" hangingPunct="1">
              <a:spcBef>
                <a:spcPts val="1200"/>
              </a:spcBef>
              <a:buFontTx/>
              <a:buChar char="•"/>
            </a:pPr>
            <a:r>
              <a:rPr lang="ru-RU" altLang="sr-Latn-RS" b="1" dirty="0">
                <a:latin typeface="Calibri" panose="020F0502020204030204" pitchFamily="34" charset="0"/>
              </a:rPr>
              <a:t>Predmet rada </a:t>
            </a:r>
            <a:r>
              <a:rPr lang="en-US" altLang="sr-Latn-RS" b="1" dirty="0">
                <a:latin typeface="Calibri" panose="020F0502020204030204" pitchFamily="34" charset="0"/>
              </a:rPr>
              <a:t>- </a:t>
            </a:r>
            <a:r>
              <a:rPr lang="ru-RU" altLang="sr-Latn-RS" b="1" dirty="0">
                <a:latin typeface="Calibri" panose="020F0502020204030204" pitchFamily="34" charset="0"/>
              </a:rPr>
              <a:t>putnik ili roba ne pripadaju proizvo</a:t>
            </a:r>
            <a:r>
              <a:rPr lang="sr-Cyrl-CS" altLang="sr-Latn-RS" b="1" dirty="0">
                <a:latin typeface="Calibri" panose="020F0502020204030204" pitchFamily="34" charset="0"/>
              </a:rPr>
              <a:t>đ</a:t>
            </a:r>
            <a:r>
              <a:rPr lang="ru-RU" altLang="sr-Latn-RS" b="1" dirty="0">
                <a:latin typeface="Calibri" panose="020F0502020204030204" pitchFamily="34" charset="0"/>
              </a:rPr>
              <a:t>a</a:t>
            </a:r>
            <a:r>
              <a:rPr lang="sr-Cyrl-CS" altLang="sr-Latn-RS" b="1" dirty="0">
                <a:latin typeface="Calibri" panose="020F0502020204030204" pitchFamily="34" charset="0"/>
              </a:rPr>
              <a:t>č</a:t>
            </a:r>
            <a:r>
              <a:rPr lang="ru-RU" altLang="sr-Latn-RS" b="1" dirty="0">
                <a:latin typeface="Calibri" panose="020F0502020204030204" pitchFamily="34" charset="0"/>
              </a:rPr>
              <a:t>u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dirty="0">
                <a:latin typeface="Calibri" panose="020F0502020204030204" pitchFamily="34" charset="0"/>
              </a:rPr>
              <a:t>-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ru-RU" altLang="sr-Latn-RS" dirty="0">
                <a:latin typeface="Calibri" panose="020F0502020204030204" pitchFamily="34" charset="0"/>
              </a:rPr>
              <a:t>organizatoru transportne usluge</a:t>
            </a:r>
            <a:r>
              <a:rPr lang="en-US" altLang="sr-Latn-RS" dirty="0">
                <a:latin typeface="Calibri" panose="020F0502020204030204" pitchFamily="34" charset="0"/>
              </a:rPr>
              <a:t>.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>
                <a:latin typeface="Calibri" panose="020F0502020204030204" pitchFamily="34" charset="0"/>
              </a:rPr>
              <a:t>U </a:t>
            </a:r>
            <a:r>
              <a:rPr lang="en-US" altLang="sr-Latn-RS" dirty="0" err="1">
                <a:latin typeface="Calibri" panose="020F0502020204030204" pitchFamily="34" charset="0"/>
              </a:rPr>
              <a:t>delatnosti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ru-RU" altLang="sr-Latn-RS" dirty="0">
                <a:latin typeface="Calibri" panose="020F0502020204030204" pitchFamily="34" charset="0"/>
              </a:rPr>
              <a:t>transporta putnika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ru-RU" altLang="sr-Latn-RS" b="1" dirty="0">
                <a:latin typeface="Calibri" panose="020F0502020204030204" pitchFamily="34" charset="0"/>
              </a:rPr>
              <a:t>putnik je jednovremeno i predmet rada i korisnik usluge</a:t>
            </a:r>
            <a:r>
              <a:rPr lang="sr-Cyrl-CS" altLang="sr-Latn-RS" dirty="0">
                <a:latin typeface="Calibri" panose="020F0502020204030204" pitchFamily="34" charset="0"/>
              </a:rPr>
              <a:t>.</a:t>
            </a:r>
            <a:endParaRPr lang="sr-Latn-RS" altLang="sr-Latn-RS" dirty="0">
              <a:latin typeface="Calibri" panose="020F0502020204030204" pitchFamily="34" charset="0"/>
            </a:endParaRPr>
          </a:p>
          <a:p>
            <a:pPr lvl="2" algn="just" eaLnBrk="1" hangingPunct="1">
              <a:spcBef>
                <a:spcPts val="1200"/>
              </a:spcBef>
              <a:buFontTx/>
              <a:buChar char="•"/>
            </a:pPr>
            <a:r>
              <a:rPr lang="ru-RU" altLang="sr-Latn-RS" b="1" dirty="0">
                <a:latin typeface="Calibri" panose="020F0502020204030204" pitchFamily="34" charset="0"/>
              </a:rPr>
              <a:t>Vi</a:t>
            </a:r>
            <a:r>
              <a:rPr lang="sr-Cyrl-CS" altLang="sr-Latn-RS" b="1" dirty="0">
                <a:latin typeface="Calibri" panose="020F0502020204030204" pitchFamily="34" charset="0"/>
              </a:rPr>
              <a:t>š</a:t>
            </a:r>
            <a:r>
              <a:rPr lang="ru-RU" altLang="sr-Latn-RS" b="1" dirty="0">
                <a:latin typeface="Calibri" panose="020F0502020204030204" pitchFamily="34" charset="0"/>
              </a:rPr>
              <a:t>eparametarski karakter transportne usluge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dirty="0">
                <a:latin typeface="Calibri" panose="020F0502020204030204" pitchFamily="34" charset="0"/>
              </a:rPr>
              <a:t>- </a:t>
            </a:r>
            <a:r>
              <a:rPr lang="ru-RU" altLang="sr-Latn-RS" dirty="0">
                <a:latin typeface="Calibri" panose="020F0502020204030204" pitchFamily="34" charset="0"/>
              </a:rPr>
              <a:t>Pored obima i kvaliteta bitni parametri transportne usluge u odnosu na druge proizvode i </a:t>
            </a:r>
            <a:r>
              <a:rPr lang="ru-RU" altLang="sr-Latn-RS" b="1" dirty="0">
                <a:latin typeface="Calibri" panose="020F0502020204030204" pitchFamily="34" charset="0"/>
              </a:rPr>
              <a:t>usluge su prostor i vreme</a:t>
            </a:r>
            <a:r>
              <a:rPr lang="sr-Cyrl-CS" altLang="sr-Latn-RS" b="1" dirty="0">
                <a:latin typeface="Calibri" panose="020F0502020204030204" pitchFamily="34" charset="0"/>
              </a:rPr>
              <a:t>.</a:t>
            </a:r>
            <a:endParaRPr lang="en-US" altLang="sr-Latn-RS" b="1" dirty="0">
              <a:latin typeface="Calibri" panose="020F0502020204030204" pitchFamily="34" charset="0"/>
            </a:endParaRPr>
          </a:p>
          <a:p>
            <a:pPr lvl="2" algn="just" eaLnBrk="1" hangingPunct="1">
              <a:spcBef>
                <a:spcPts val="1200"/>
              </a:spcBef>
              <a:buFontTx/>
              <a:buChar char="•"/>
            </a:pPr>
            <a:r>
              <a:rPr lang="ru-RU" altLang="sr-Latn-RS" b="1" dirty="0">
                <a:latin typeface="Calibri" panose="020F0502020204030204" pitchFamily="34" charset="0"/>
              </a:rPr>
              <a:t>Istovremenost proizvodnje i tro</a:t>
            </a:r>
            <a:r>
              <a:rPr lang="sr-Cyrl-CS" altLang="sr-Latn-RS" b="1" dirty="0">
                <a:latin typeface="Calibri" panose="020F0502020204030204" pitchFamily="34" charset="0"/>
              </a:rPr>
              <a:t>š</a:t>
            </a:r>
            <a:r>
              <a:rPr lang="ru-RU" altLang="sr-Latn-RS" b="1" dirty="0">
                <a:latin typeface="Calibri" panose="020F0502020204030204" pitchFamily="34" charset="0"/>
              </a:rPr>
              <a:t>enja usluge u prostoru i vremenu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dirty="0">
                <a:latin typeface="Calibri" panose="020F0502020204030204" pitchFamily="34" charset="0"/>
              </a:rPr>
              <a:t>-  </a:t>
            </a:r>
            <a:r>
              <a:rPr lang="ru-RU" altLang="sr-Latn-RS" dirty="0">
                <a:latin typeface="Calibri" panose="020F0502020204030204" pitchFamily="34" charset="0"/>
              </a:rPr>
              <a:t>Transportna usluga se mora pru</a:t>
            </a:r>
            <a:r>
              <a:rPr lang="sr-Cyrl-CS" altLang="sr-Latn-RS" dirty="0">
                <a:latin typeface="Calibri" panose="020F0502020204030204" pitchFamily="34" charset="0"/>
              </a:rPr>
              <a:t>ž</a:t>
            </a:r>
            <a:r>
              <a:rPr lang="ru-RU" altLang="sr-Latn-RS" dirty="0">
                <a:latin typeface="Calibri" panose="020F0502020204030204" pitchFamily="34" charset="0"/>
              </a:rPr>
              <a:t>iti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ru-RU" altLang="sr-Latn-RS" dirty="0">
                <a:latin typeface="Calibri" panose="020F0502020204030204" pitchFamily="34" charset="0"/>
              </a:rPr>
              <a:t>na mestu gde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ru-RU" altLang="sr-Latn-RS" dirty="0">
                <a:latin typeface="Calibri" panose="020F0502020204030204" pitchFamily="34" charset="0"/>
              </a:rPr>
              <a:t>i momentu vremena kada je zahtev ispostavljen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ru-RU" altLang="sr-Latn-RS" dirty="0">
                <a:latin typeface="Calibri" panose="020F0502020204030204" pitchFamily="34" charset="0"/>
              </a:rPr>
              <a:t>u obimu i kvalitetu kako je zahtevano</a:t>
            </a:r>
            <a:r>
              <a:rPr lang="sr-Cyrl-CS" altLang="sr-Latn-RS" dirty="0">
                <a:latin typeface="Calibri" panose="020F0502020204030204" pitchFamily="34" charset="0"/>
              </a:rPr>
              <a:t>. </a:t>
            </a:r>
            <a:endParaRPr lang="en-US" altLang="sr-Latn-RS" dirty="0">
              <a:latin typeface="Calibri" panose="020F0502020204030204" pitchFamily="34" charset="0"/>
            </a:endParaRPr>
          </a:p>
          <a:p>
            <a:pPr lvl="2" algn="just" eaLnBrk="1" hangingPunct="1">
              <a:spcBef>
                <a:spcPts val="1200"/>
              </a:spcBef>
              <a:buFontTx/>
              <a:buChar char="•"/>
            </a:pPr>
            <a:r>
              <a:rPr lang="ru-RU" altLang="sr-Latn-RS" dirty="0">
                <a:latin typeface="Calibri" panose="020F0502020204030204" pitchFamily="34" charset="0"/>
              </a:rPr>
              <a:t>Pouzdanost funkcionisanja u pogledu obima i kvaliteta </a:t>
            </a:r>
            <a:r>
              <a:rPr lang="ru-RU" altLang="sr-Latn-RS" b="1" dirty="0">
                <a:latin typeface="Calibri" panose="020F0502020204030204" pitchFamily="34" charset="0"/>
              </a:rPr>
              <a:t>obezbeđuje se rezerviranjem kapaciteta - vozila</a:t>
            </a:r>
            <a:r>
              <a:rPr lang="ru-RU" altLang="sr-Latn-RS" dirty="0">
                <a:latin typeface="Calibri" panose="020F0502020204030204" pitchFamily="34" charset="0"/>
              </a:rPr>
              <a:t>, a ne kao kod drugih proizvodno-tehnoloških sistema rezerviranjem proizvoda-usluga. </a:t>
            </a:r>
            <a:endParaRPr lang="en-US" altLang="sr-Latn-RS" dirty="0">
              <a:latin typeface="Calibri" panose="020F0502020204030204" pitchFamily="34" charset="0"/>
            </a:endParaRPr>
          </a:p>
          <a:p>
            <a:pPr lvl="2" algn="just" eaLnBrk="1" hangingPunct="1">
              <a:spcBef>
                <a:spcPts val="1200"/>
              </a:spcBef>
              <a:buFontTx/>
              <a:buChar char="•"/>
            </a:pPr>
            <a:r>
              <a:rPr lang="ru-RU" altLang="sr-Latn-RS" b="1" dirty="0">
                <a:latin typeface="Calibri" panose="020F0502020204030204" pitchFamily="34" charset="0"/>
              </a:rPr>
              <a:t>Završn</a:t>
            </a:r>
            <a:r>
              <a:rPr lang="en-US" altLang="sr-Latn-RS" b="1" dirty="0">
                <a:latin typeface="Calibri" panose="020F0502020204030204" pitchFamily="34" charset="0"/>
              </a:rPr>
              <a:t>u</a:t>
            </a:r>
            <a:r>
              <a:rPr lang="ru-RU" altLang="sr-Latn-RS" b="1" dirty="0">
                <a:latin typeface="Calibri" panose="020F0502020204030204" pitchFamily="34" charset="0"/>
              </a:rPr>
              <a:t> kontrol</a:t>
            </a:r>
            <a:r>
              <a:rPr lang="en-US" altLang="sr-Latn-RS" b="1" dirty="0">
                <a:latin typeface="Calibri" panose="020F0502020204030204" pitchFamily="34" charset="0"/>
              </a:rPr>
              <a:t>u</a:t>
            </a:r>
            <a:r>
              <a:rPr lang="ru-RU" altLang="sr-Latn-RS" b="1" dirty="0">
                <a:latin typeface="Calibri" panose="020F0502020204030204" pitchFamily="34" charset="0"/>
              </a:rPr>
              <a:t> kvaliteta</a:t>
            </a:r>
            <a:r>
              <a:rPr lang="ru-RU" altLang="sr-Latn-RS" dirty="0">
                <a:latin typeface="Calibri" panose="020F0502020204030204" pitchFamily="34" charset="0"/>
              </a:rPr>
              <a:t>, kao faktor pouzdanosti sistema, </a:t>
            </a:r>
            <a:r>
              <a:rPr lang="ru-RU" altLang="sr-Latn-RS" b="1" dirty="0">
                <a:latin typeface="Calibri" panose="020F0502020204030204" pitchFamily="34" charset="0"/>
              </a:rPr>
              <a:t>nije moguć</a:t>
            </a:r>
            <a:r>
              <a:rPr lang="en-US" altLang="sr-Latn-RS" b="1" dirty="0">
                <a:latin typeface="Calibri" panose="020F0502020204030204" pitchFamily="34" charset="0"/>
              </a:rPr>
              <a:t>e </a:t>
            </a:r>
            <a:r>
              <a:rPr lang="en-US" altLang="sr-Latn-RS" b="1" dirty="0" err="1">
                <a:latin typeface="Calibri" panose="020F0502020204030204" pitchFamily="34" charset="0"/>
              </a:rPr>
              <a:t>vršiti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ru-RU" altLang="sr-Latn-RS" b="1" dirty="0">
                <a:latin typeface="Calibri" panose="020F0502020204030204" pitchFamily="34" charset="0"/>
              </a:rPr>
              <a:t>pre realizacije usluge </a:t>
            </a:r>
            <a:r>
              <a:rPr lang="ru-RU" altLang="sr-Latn-RS" dirty="0">
                <a:latin typeface="Calibri" panose="020F0502020204030204" pitchFamily="34" charset="0"/>
              </a:rPr>
              <a:t>zbog osobine jednovremenosti isporuke i trošenja usluge. Kontrola kvaliteta usluge se obavlja dakle jednovremeno sa "trošenjem" usluge</a:t>
            </a:r>
            <a:r>
              <a:rPr lang="sr-Latn-RS" altLang="sr-Latn-RS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6628" name="Line 6">
            <a:extLst>
              <a:ext uri="{FF2B5EF4-FFF2-40B4-BE49-F238E27FC236}">
                <a16:creationId xmlns:a16="http://schemas.microsoft.com/office/drawing/2014/main" id="{7303B7CD-70F5-3D0E-E1D4-EAC1EAD80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6629" name="Rectangle 11">
            <a:extLst>
              <a:ext uri="{FF2B5EF4-FFF2-40B4-BE49-F238E27FC236}">
                <a16:creationId xmlns:a16="http://schemas.microsoft.com/office/drawing/2014/main" id="{99284559-9F72-03F9-99D9-4CBC0D4C3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Transportna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usluga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5">
            <a:extLst>
              <a:ext uri="{FF2B5EF4-FFF2-40B4-BE49-F238E27FC236}">
                <a16:creationId xmlns:a16="http://schemas.microsoft.com/office/drawing/2014/main" id="{4A2C749E-317A-1A5D-3B32-D3A38B8568A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0CD384B0-E500-374B-F793-C08A0671F9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1751910"/>
              </p:ext>
            </p:extLst>
          </p:nvPr>
        </p:nvGraphicFramePr>
        <p:xfrm>
          <a:off x="899592" y="1916832"/>
          <a:ext cx="7344816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3" name="Rectangle 3">
            <a:extLst>
              <a:ext uri="{FF2B5EF4-FFF2-40B4-BE49-F238E27FC236}">
                <a16:creationId xmlns:a16="http://schemas.microsoft.com/office/drawing/2014/main" id="{BBA57730-44B6-212E-1047-364074298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842" y="5805487"/>
            <a:ext cx="8856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2000" dirty="0" err="1">
                <a:latin typeface="+mj-lt"/>
              </a:rPr>
              <a:t>Struktura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transportnog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sistema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prema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objektu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transporta</a:t>
            </a:r>
            <a:endParaRPr lang="en-US" altLang="sr-Latn-RS" sz="2000" dirty="0">
              <a:latin typeface="+mj-lt"/>
            </a:endParaRPr>
          </a:p>
          <a:p>
            <a:pPr algn="just" eaLnBrk="1" hangingPunct="1"/>
            <a:endParaRPr lang="sr-Latn-CS" altLang="sr-Latn-RS" sz="2000" dirty="0">
              <a:latin typeface="+mj-lt"/>
            </a:endParaRPr>
          </a:p>
          <a:p>
            <a:pPr algn="just" eaLnBrk="1" hangingPunct="1"/>
            <a:endParaRPr lang="en-US" altLang="sr-Latn-RS" sz="2000" dirty="0">
              <a:latin typeface="+mj-lt"/>
            </a:endParaRPr>
          </a:p>
        </p:txBody>
      </p:sp>
      <p:sp>
        <p:nvSpPr>
          <p:cNvPr id="27654" name="Line 6">
            <a:extLst>
              <a:ext uri="{FF2B5EF4-FFF2-40B4-BE49-F238E27FC236}">
                <a16:creationId xmlns:a16="http://schemas.microsoft.com/office/drawing/2014/main" id="{E918D575-235E-DF4F-813F-53C31AAE74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7655" name="Rectangle 11">
            <a:extLst>
              <a:ext uri="{FF2B5EF4-FFF2-40B4-BE49-F238E27FC236}">
                <a16:creationId xmlns:a16="http://schemas.microsoft.com/office/drawing/2014/main" id="{5253FD43-CDF8-D332-71DB-9D6CDF11D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Struktura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dekompozicija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3FB8680-228F-1E12-4077-569C44821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938649"/>
              </p:ext>
            </p:extLst>
          </p:nvPr>
        </p:nvGraphicFramePr>
        <p:xfrm>
          <a:off x="642910" y="618978"/>
          <a:ext cx="8358246" cy="559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675" name="Line 5">
            <a:extLst>
              <a:ext uri="{FF2B5EF4-FFF2-40B4-BE49-F238E27FC236}">
                <a16:creationId xmlns:a16="http://schemas.microsoft.com/office/drawing/2014/main" id="{187E0518-AFA1-3293-507C-F8B433F8B07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6C48D7-C742-0A68-6C35-2A50D05D1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46" y="5981445"/>
            <a:ext cx="85074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2000" dirty="0" err="1">
                <a:latin typeface="+mj-lt"/>
              </a:rPr>
              <a:t>Struktura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sistema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transporta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putnika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prema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dostupnosti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za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korišćenje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području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opsluge</a:t>
            </a:r>
            <a:endParaRPr lang="en-US" altLang="sr-Latn-RS" sz="2000" dirty="0">
              <a:latin typeface="+mj-lt"/>
            </a:endParaRPr>
          </a:p>
          <a:p>
            <a:pPr algn="just" eaLnBrk="1" hangingPunct="1"/>
            <a:endParaRPr lang="sr-Latn-CS" altLang="sr-Latn-RS" sz="2000" dirty="0">
              <a:latin typeface="+mj-lt"/>
            </a:endParaRPr>
          </a:p>
          <a:p>
            <a:pPr algn="just" eaLnBrk="1" hangingPunct="1"/>
            <a:endParaRPr lang="en-US" altLang="sr-Latn-RS" sz="2000" dirty="0">
              <a:latin typeface="+mj-lt"/>
            </a:endParaRPr>
          </a:p>
        </p:txBody>
      </p:sp>
      <p:sp>
        <p:nvSpPr>
          <p:cNvPr id="28677" name="Line 6">
            <a:extLst>
              <a:ext uri="{FF2B5EF4-FFF2-40B4-BE49-F238E27FC236}">
                <a16:creationId xmlns:a16="http://schemas.microsoft.com/office/drawing/2014/main" id="{AF9CE972-CD0C-097A-349C-066D230ED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8678" name="Rectangle 11">
            <a:extLst>
              <a:ext uri="{FF2B5EF4-FFF2-40B4-BE49-F238E27FC236}">
                <a16:creationId xmlns:a16="http://schemas.microsoft.com/office/drawing/2014/main" id="{3A056814-AB56-A708-540B-B9BBEDB80E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Struktura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dekompozicija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5">
            <a:extLst>
              <a:ext uri="{FF2B5EF4-FFF2-40B4-BE49-F238E27FC236}">
                <a16:creationId xmlns:a16="http://schemas.microsoft.com/office/drawing/2014/main" id="{583CB54C-4418-D194-AB50-884E47177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877DEF3-2BBF-7EA3-0F74-89FCC8FD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07292"/>
            <a:ext cx="8505825" cy="557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sr-Latn-RS" b="1" dirty="0">
                <a:latin typeface="Calibri" panose="020F0502020204030204" pitchFamily="34" charset="0"/>
              </a:rPr>
              <a:t>PODSISTEM </a:t>
            </a:r>
            <a:r>
              <a:rPr lang="sr-Cyrl-CS" altLang="sr-Latn-RS" b="1" dirty="0">
                <a:latin typeface="Calibri" panose="020F0502020204030204" pitchFamily="34" charset="0"/>
              </a:rPr>
              <a:t>JAVN</a:t>
            </a:r>
            <a:r>
              <a:rPr lang="en-US" altLang="sr-Latn-RS" b="1" dirty="0">
                <a:latin typeface="Calibri" panose="020F0502020204030204" pitchFamily="34" charset="0"/>
              </a:rPr>
              <a:t>OG TRANSPORTA PUTNIKA </a:t>
            </a:r>
            <a:r>
              <a:rPr lang="sr-Cyrl-CS" altLang="sr-Latn-RS" dirty="0" err="1">
                <a:latin typeface="Calibri" panose="020F0502020204030204" pitchFamily="34" charset="0"/>
              </a:rPr>
              <a:t>je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koji </a:t>
            </a:r>
            <a:r>
              <a:rPr lang="en-US" altLang="sr-Latn-RS" dirty="0" err="1">
                <a:latin typeface="Calibri" panose="020F0502020204030204" pitchFamily="34" charset="0"/>
              </a:rPr>
              <a:t>korisnicima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različitih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kategorija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pruža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javnu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uslugu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na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kratkim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ili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dugim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rastojanjima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unutar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ili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između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naseljenih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mesta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pod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unapred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poznatim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defi</a:t>
            </a:r>
            <a:r>
              <a:rPr lang="sr-Cyrl-CS" altLang="sr-Latn-RS" dirty="0" err="1">
                <a:latin typeface="Calibri" panose="020F0502020204030204" pitchFamily="34" charset="0"/>
              </a:rPr>
              <a:t>nisanim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uslovima</a:t>
            </a:r>
            <a:r>
              <a:rPr lang="sr-Cyrl-CS" altLang="sr-Latn-RS" dirty="0">
                <a:latin typeface="Calibri" panose="020F0502020204030204" pitchFamily="34" charset="0"/>
              </a:rPr>
              <a:t> i </a:t>
            </a:r>
            <a:r>
              <a:rPr lang="sr-Cyrl-CS" altLang="sr-Latn-RS" dirty="0" err="1">
                <a:latin typeface="Calibri" panose="020F0502020204030204" pitchFamily="34" charset="0"/>
              </a:rPr>
              <a:t>uz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plaćanje</a:t>
            </a:r>
            <a:r>
              <a:rPr lang="sr-Cyrl-CS" altLang="sr-Latn-RS" dirty="0">
                <a:latin typeface="Calibri" panose="020F0502020204030204" pitchFamily="34" charset="0"/>
              </a:rPr>
              <a:t> “</a:t>
            </a:r>
            <a:r>
              <a:rPr lang="sr-Cyrl-CS" altLang="sr-Latn-RS" dirty="0" err="1">
                <a:latin typeface="Calibri" panose="020F0502020204030204" pitchFamily="34" charset="0"/>
              </a:rPr>
              <a:t>fer</a:t>
            </a:r>
            <a:r>
              <a:rPr lang="sr-Cyrl-CS" altLang="sr-Latn-RS" dirty="0">
                <a:latin typeface="Calibri" panose="020F0502020204030204" pitchFamily="34" charset="0"/>
              </a:rPr>
              <a:t>” </a:t>
            </a:r>
            <a:r>
              <a:rPr lang="sr-Cyrl-CS" altLang="sr-Latn-RS" dirty="0" err="1">
                <a:latin typeface="Calibri" panose="020F0502020204030204" pitchFamily="34" charset="0"/>
              </a:rPr>
              <a:t>cene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vozilima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prilagođenim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opremljenim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za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ovu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namenu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uljkučujući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pružanje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staničn</a:t>
            </a:r>
            <a:r>
              <a:rPr lang="en-US" altLang="sr-Latn-RS" dirty="0" err="1">
                <a:latin typeface="Calibri" panose="020F0502020204030204" pitchFamily="34" charset="0"/>
              </a:rPr>
              <a:t>ih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uslug</a:t>
            </a:r>
            <a:r>
              <a:rPr lang="en-US" altLang="sr-Latn-RS" dirty="0">
                <a:latin typeface="Calibri" panose="020F0502020204030204" pitchFamily="34" charset="0"/>
              </a:rPr>
              <a:t>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putnicima</a:t>
            </a:r>
            <a:r>
              <a:rPr lang="sr-Cyrl-CS" altLang="sr-Latn-RS" dirty="0">
                <a:latin typeface="Calibri" panose="020F0502020204030204" pitchFamily="34" charset="0"/>
              </a:rPr>
              <a:t> i </a:t>
            </a:r>
            <a:r>
              <a:rPr lang="en-US" altLang="sr-Latn-RS" dirty="0" err="1">
                <a:latin typeface="Calibri" panose="020F0502020204030204" pitchFamily="34" charset="0"/>
              </a:rPr>
              <a:t>operatorima</a:t>
            </a:r>
            <a:r>
              <a:rPr lang="en-US" altLang="sr-Latn-RS" dirty="0">
                <a:latin typeface="Calibri" panose="020F0502020204030204" pitchFamily="34" charset="0"/>
              </a:rPr>
              <a:t> (</a:t>
            </a:r>
            <a:r>
              <a:rPr lang="sr-Cyrl-CS" altLang="sr-Latn-RS" dirty="0" err="1">
                <a:latin typeface="Calibri" panose="020F0502020204030204" pitchFamily="34" charset="0"/>
              </a:rPr>
              <a:t>prevoznicima</a:t>
            </a:r>
            <a:r>
              <a:rPr lang="en-US" altLang="sr-Latn-RS" dirty="0">
                <a:latin typeface="Calibri" panose="020F0502020204030204" pitchFamily="34" charset="0"/>
              </a:rPr>
              <a:t>). </a:t>
            </a:r>
            <a:endParaRPr lang="sr-Latn-RS" altLang="sr-Latn-RS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b="1" dirty="0">
                <a:latin typeface="Calibri" panose="020F0502020204030204" pitchFamily="34" charset="0"/>
              </a:rPr>
              <a:t>PODSISTEM TRANSPORTA PUTNIKA </a:t>
            </a:r>
            <a:r>
              <a:rPr lang="sr-Cyrl-CS" altLang="sr-Latn-RS" b="1" dirty="0">
                <a:latin typeface="Calibri" panose="020F0502020204030204" pitchFamily="34" charset="0"/>
              </a:rPr>
              <a:t>ZA SOPSTVENE POTREBE </a:t>
            </a:r>
            <a:r>
              <a:rPr lang="sr-Cyrl-CS" altLang="sr-Latn-RS" dirty="0" err="1">
                <a:latin typeface="Calibri" panose="020F0502020204030204" pitchFamily="34" charset="0"/>
              </a:rPr>
              <a:t>je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>
                <a:latin typeface="Calibri" panose="020F0502020204030204" pitchFamily="34" charset="0"/>
              </a:rPr>
              <a:t>u </a:t>
            </a:r>
            <a:r>
              <a:rPr lang="de-DE" altLang="sr-Latn-RS" dirty="0" err="1">
                <a:latin typeface="Calibri" panose="020F0502020204030204" pitchFamily="34" charset="0"/>
              </a:rPr>
              <a:t>kome</a:t>
            </a:r>
            <a:r>
              <a:rPr lang="de-DE" altLang="sr-Latn-RS" dirty="0">
                <a:latin typeface="Calibri" panose="020F0502020204030204" pitchFamily="34" charset="0"/>
              </a:rPr>
              <a:t> sam </a:t>
            </a:r>
            <a:r>
              <a:rPr lang="de-DE" altLang="sr-Latn-RS" dirty="0" err="1">
                <a:latin typeface="Calibri" panose="020F0502020204030204" pitchFamily="34" charset="0"/>
              </a:rPr>
              <a:t>vlasnik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vozila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obavlja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transport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za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sopstvene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potrebe</a:t>
            </a:r>
            <a:r>
              <a:rPr lang="de-DE" altLang="sr-Latn-RS" dirty="0">
                <a:latin typeface="Calibri" panose="020F0502020204030204" pitchFamily="34" charset="0"/>
              </a:rPr>
              <a:t>, </a:t>
            </a:r>
            <a:r>
              <a:rPr lang="de-DE" altLang="sr-Latn-RS" dirty="0" err="1">
                <a:latin typeface="Calibri" panose="020F0502020204030204" pitchFamily="34" charset="0"/>
              </a:rPr>
              <a:t>najčešće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po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javnim</a:t>
            </a:r>
            <a:r>
              <a:rPr lang="de-DE" altLang="sr-Latn-RS" dirty="0">
                <a:latin typeface="Calibri" panose="020F0502020204030204" pitchFamily="34" charset="0"/>
              </a:rPr>
              <a:t> </a:t>
            </a:r>
            <a:r>
              <a:rPr lang="de-DE" altLang="sr-Latn-RS" dirty="0" err="1">
                <a:latin typeface="Calibri" panose="020F0502020204030204" pitchFamily="34" charset="0"/>
              </a:rPr>
              <a:t>saobraćajnicama</a:t>
            </a:r>
            <a:r>
              <a:rPr lang="sr-Latn-CS" altLang="sr-Latn-RS" dirty="0">
                <a:latin typeface="Calibri" panose="020F0502020204030204" pitchFamily="34" charset="0"/>
              </a:rPr>
              <a:t> (privatni automobil, motocikl, bicikl, pešačenje).</a:t>
            </a:r>
          </a:p>
          <a:p>
            <a:pPr algn="just" eaLnBrk="1" hangingPunct="1"/>
            <a:endParaRPr lang="en-US" altLang="sr-Latn-RS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b="1" dirty="0">
                <a:latin typeface="Calibri" panose="020F0502020204030204" pitchFamily="34" charset="0"/>
              </a:rPr>
              <a:t>PODSISTEM DOMAĆEG</a:t>
            </a:r>
            <a:r>
              <a:rPr lang="sr-Latn-RS" altLang="sr-Latn-RS" b="1" dirty="0">
                <a:latin typeface="Calibri" panose="020F0502020204030204" pitchFamily="34" charset="0"/>
              </a:rPr>
              <a:t> (NACIONALNOG)</a:t>
            </a:r>
            <a:r>
              <a:rPr lang="en-US" altLang="sr-Latn-RS" b="1" dirty="0">
                <a:latin typeface="Calibri" panose="020F0502020204030204" pitchFamily="34" charset="0"/>
              </a:rPr>
              <a:t> TRANSPORTA PUTNIKA </a:t>
            </a:r>
            <a:r>
              <a:rPr lang="en-US" altLang="sr-Latn-RS" dirty="0">
                <a:latin typeface="Calibri" panose="020F0502020204030204" pitchFamily="34" charset="0"/>
              </a:rPr>
              <a:t>je </a:t>
            </a: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javnog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koji se </a:t>
            </a:r>
            <a:r>
              <a:rPr lang="en-US" altLang="sr-Latn-RS" dirty="0" err="1">
                <a:latin typeface="Calibri" panose="020F0502020204030204" pitchFamily="34" charset="0"/>
              </a:rPr>
              <a:t>obavlja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na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teritoriji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jedne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države</a:t>
            </a:r>
            <a:r>
              <a:rPr lang="en-US" altLang="sr-Latn-RS" dirty="0">
                <a:latin typeface="Calibri" panose="020F0502020204030204" pitchFamily="34" charset="0"/>
              </a:rPr>
              <a:t>. </a:t>
            </a:r>
            <a:endParaRPr lang="sr-Latn-RS" altLang="sr-Latn-RS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b="1" dirty="0">
                <a:latin typeface="Calibri" panose="020F0502020204030204" pitchFamily="34" charset="0"/>
              </a:rPr>
              <a:t>PODSISTEM MEĐUNARODNOG TRANSPORTA PUTNIKA </a:t>
            </a:r>
            <a:r>
              <a:rPr lang="en-US" altLang="sr-Latn-RS" dirty="0">
                <a:latin typeface="Calibri" panose="020F0502020204030204" pitchFamily="34" charset="0"/>
              </a:rPr>
              <a:t>je </a:t>
            </a: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javnog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čijem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obavljanju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prelazi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najmanje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jedna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državna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granica</a:t>
            </a:r>
            <a:r>
              <a:rPr lang="sr-Cyrl-CS" altLang="sr-Latn-RS" dirty="0">
                <a:latin typeface="Calibri" panose="020F0502020204030204" pitchFamily="34" charset="0"/>
              </a:rPr>
              <a:t>. </a:t>
            </a:r>
            <a:endParaRPr lang="en-US" altLang="sr-Latn-RS" dirty="0">
              <a:latin typeface="Calibri" panose="020F0502020204030204" pitchFamily="34" charset="0"/>
            </a:endParaRPr>
          </a:p>
        </p:txBody>
      </p:sp>
      <p:sp>
        <p:nvSpPr>
          <p:cNvPr id="29700" name="Line 6">
            <a:extLst>
              <a:ext uri="{FF2B5EF4-FFF2-40B4-BE49-F238E27FC236}">
                <a16:creationId xmlns:a16="http://schemas.microsoft.com/office/drawing/2014/main" id="{91F3C4E9-D836-BD59-AEC3-26E495B2E4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9701" name="Rectangle 11">
            <a:extLst>
              <a:ext uri="{FF2B5EF4-FFF2-40B4-BE49-F238E27FC236}">
                <a16:creationId xmlns:a16="http://schemas.microsoft.com/office/drawing/2014/main" id="{0EBCB1B1-43A6-2381-2D63-60C36CC5C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Struktura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dekompozicija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5">
            <a:extLst>
              <a:ext uri="{FF2B5EF4-FFF2-40B4-BE49-F238E27FC236}">
                <a16:creationId xmlns:a16="http://schemas.microsoft.com/office/drawing/2014/main" id="{51C24FF3-2B68-7E78-5775-1867A60B4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538CF3A-7255-A452-9CFD-9E691B39E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34" y="6351085"/>
            <a:ext cx="85074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1900" dirty="0" err="1">
                <a:latin typeface="+mj-lt"/>
              </a:rPr>
              <a:t>Struktura</a:t>
            </a:r>
            <a:r>
              <a:rPr lang="en-US" altLang="sr-Latn-RS" sz="1900" dirty="0">
                <a:latin typeface="+mj-lt"/>
              </a:rPr>
              <a:t> </a:t>
            </a:r>
            <a:r>
              <a:rPr lang="en-US" altLang="sr-Latn-RS" sz="1900" dirty="0" err="1">
                <a:latin typeface="+mj-lt"/>
              </a:rPr>
              <a:t>sistema</a:t>
            </a:r>
            <a:r>
              <a:rPr lang="en-US" altLang="sr-Latn-RS" sz="1900" dirty="0">
                <a:latin typeface="+mj-lt"/>
              </a:rPr>
              <a:t> </a:t>
            </a:r>
            <a:r>
              <a:rPr lang="en-US" altLang="sr-Latn-RS" sz="1900" dirty="0" err="1">
                <a:latin typeface="+mj-lt"/>
              </a:rPr>
              <a:t>domaćeg</a:t>
            </a:r>
            <a:r>
              <a:rPr lang="en-US" altLang="sr-Latn-RS" sz="1900" dirty="0">
                <a:latin typeface="+mj-lt"/>
              </a:rPr>
              <a:t> </a:t>
            </a:r>
            <a:r>
              <a:rPr lang="en-US" altLang="sr-Latn-RS" sz="1900" dirty="0" err="1">
                <a:latin typeface="+mj-lt"/>
              </a:rPr>
              <a:t>transporta</a:t>
            </a:r>
            <a:r>
              <a:rPr lang="en-US" altLang="sr-Latn-RS" sz="1900" dirty="0">
                <a:latin typeface="+mj-lt"/>
              </a:rPr>
              <a:t> </a:t>
            </a:r>
            <a:r>
              <a:rPr lang="en-US" altLang="sr-Latn-RS" sz="1900" dirty="0" err="1">
                <a:latin typeface="+mj-lt"/>
              </a:rPr>
              <a:t>putnika</a:t>
            </a:r>
            <a:r>
              <a:rPr lang="en-US" altLang="sr-Latn-RS" sz="1900" dirty="0">
                <a:latin typeface="+mj-lt"/>
              </a:rPr>
              <a:t> </a:t>
            </a:r>
            <a:r>
              <a:rPr lang="en-US" altLang="sr-Latn-RS" sz="1900" dirty="0" err="1">
                <a:solidFill>
                  <a:srgbClr val="FF0000"/>
                </a:solidFill>
                <a:latin typeface="+mj-lt"/>
              </a:rPr>
              <a:t>prema</a:t>
            </a:r>
            <a:r>
              <a:rPr lang="en-US" altLang="sr-Latn-RS" sz="1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1900" dirty="0" err="1">
                <a:solidFill>
                  <a:srgbClr val="FF0000"/>
                </a:solidFill>
                <a:latin typeface="+mj-lt"/>
              </a:rPr>
              <a:t>tehnologiji</a:t>
            </a:r>
            <a:r>
              <a:rPr lang="en-US" altLang="sr-Latn-RS" sz="1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1900" dirty="0" err="1">
                <a:solidFill>
                  <a:srgbClr val="FF0000"/>
                </a:solidFill>
                <a:latin typeface="+mj-lt"/>
              </a:rPr>
              <a:t>pružanja</a:t>
            </a:r>
            <a:r>
              <a:rPr lang="en-US" altLang="sr-Latn-RS" sz="19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1900" dirty="0" err="1">
                <a:solidFill>
                  <a:srgbClr val="FF0000"/>
                </a:solidFill>
                <a:latin typeface="+mj-lt"/>
              </a:rPr>
              <a:t>usluge</a:t>
            </a:r>
            <a:endParaRPr lang="en-US" altLang="sr-Latn-RS" sz="1900" dirty="0">
              <a:latin typeface="+mj-lt"/>
            </a:endParaRPr>
          </a:p>
          <a:p>
            <a:pPr algn="just" eaLnBrk="1" hangingPunct="1"/>
            <a:endParaRPr lang="sr-Latn-CS" altLang="sr-Latn-RS" sz="1900" dirty="0">
              <a:latin typeface="+mj-lt"/>
            </a:endParaRPr>
          </a:p>
          <a:p>
            <a:pPr algn="just" eaLnBrk="1" hangingPunct="1"/>
            <a:endParaRPr lang="en-US" altLang="sr-Latn-RS" sz="1900" dirty="0">
              <a:latin typeface="+mj-lt"/>
            </a:endParaRPr>
          </a:p>
        </p:txBody>
      </p:sp>
      <p:sp>
        <p:nvSpPr>
          <p:cNvPr id="30724" name="Line 6">
            <a:extLst>
              <a:ext uri="{FF2B5EF4-FFF2-40B4-BE49-F238E27FC236}">
                <a16:creationId xmlns:a16="http://schemas.microsoft.com/office/drawing/2014/main" id="{00231DA0-726A-2DC6-3F53-310A97CABC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0725" name="Rectangle 11">
            <a:extLst>
              <a:ext uri="{FF2B5EF4-FFF2-40B4-BE49-F238E27FC236}">
                <a16:creationId xmlns:a16="http://schemas.microsoft.com/office/drawing/2014/main" id="{282D0830-977A-D82A-F4B8-7AD08D24E7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Struktura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dekompozicija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4DD33E3-E2AA-809F-4337-0345ED945CAC}"/>
              </a:ext>
            </a:extLst>
          </p:cNvPr>
          <p:cNvGraphicFramePr/>
          <p:nvPr/>
        </p:nvGraphicFramePr>
        <p:xfrm>
          <a:off x="285720" y="1000108"/>
          <a:ext cx="878684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5">
            <a:extLst>
              <a:ext uri="{FF2B5EF4-FFF2-40B4-BE49-F238E27FC236}">
                <a16:creationId xmlns:a16="http://schemas.microsoft.com/office/drawing/2014/main" id="{7BDAE773-7606-38C5-6368-1314EFE96A1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7EA4E7D-26CD-FFAA-657A-99D8CCE5F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5388"/>
            <a:ext cx="8505825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sr-Latn-RS" b="1">
                <a:latin typeface="Calibri" panose="020F0502020204030204" pitchFamily="34" charset="0"/>
              </a:rPr>
              <a:t>LINIJSKI TRANSPORT PUTNIKA</a:t>
            </a:r>
            <a:r>
              <a:rPr lang="en-US" altLang="sr-Latn-RS">
                <a:latin typeface="Calibri" panose="020F0502020204030204" pitchFamily="34" charset="0"/>
              </a:rPr>
              <a:t> predstavlja podsistem </a:t>
            </a:r>
            <a:r>
              <a:rPr lang="en-US" altLang="sr-Latn-RS" b="1">
                <a:latin typeface="Calibri" panose="020F0502020204030204" pitchFamily="34" charset="0"/>
              </a:rPr>
              <a:t>javnog</a:t>
            </a:r>
            <a:r>
              <a:rPr lang="en-US" altLang="sr-Latn-RS">
                <a:latin typeface="Calibri" panose="020F0502020204030204" pitchFamily="34" charset="0"/>
              </a:rPr>
              <a:t> transporta putnika, u kome se transport putnika kontinualno obavlja na mreži linija po unapred određenim uslovima funkcionisanja: fiksnim trasama kretanja vozila-linijama, redovima vožnje i unapred definisanim cenama transportne usluge.</a:t>
            </a:r>
            <a:endParaRPr lang="sr-Latn-RS" altLang="sr-Latn-RS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b="1">
                <a:latin typeface="Calibri" panose="020F0502020204030204" pitchFamily="34" charset="0"/>
              </a:rPr>
              <a:t>VANLINIJSKI TRANSPORT PUTNIKA </a:t>
            </a:r>
            <a:r>
              <a:rPr lang="en-US" altLang="sr-Latn-RS">
                <a:latin typeface="Calibri" panose="020F0502020204030204" pitchFamily="34" charset="0"/>
              </a:rPr>
              <a:t>predstavlja podsistem </a:t>
            </a:r>
            <a:r>
              <a:rPr lang="en-US" altLang="sr-Latn-RS" b="1">
                <a:latin typeface="Calibri" panose="020F0502020204030204" pitchFamily="34" charset="0"/>
              </a:rPr>
              <a:t>javnog</a:t>
            </a:r>
            <a:r>
              <a:rPr lang="en-US" altLang="sr-Latn-RS">
                <a:latin typeface="Calibri" panose="020F0502020204030204" pitchFamily="34" charset="0"/>
              </a:rPr>
              <a:t> transporta putnika, dostupan samo za određenu grupu korisnika (putnika) na unapred određenoj trasi shodno zahtevima naručioca usluge u cilju realizacije konkretne transportne potrebe.</a:t>
            </a:r>
            <a:endParaRPr lang="sr-Latn-RS" altLang="sr-Latn-RS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b="1">
                <a:latin typeface="Calibri" panose="020F0502020204030204" pitchFamily="34" charset="0"/>
              </a:rPr>
              <a:t>PODSISTEM POSEBNOG LINIJSKOG TRANSPORTA PUTNIKA </a:t>
            </a:r>
            <a:r>
              <a:rPr lang="en-US" altLang="sr-Latn-RS">
                <a:latin typeface="Calibri" panose="020F0502020204030204" pitchFamily="34" charset="0"/>
              </a:rPr>
              <a:t>je podsistem </a:t>
            </a:r>
            <a:r>
              <a:rPr lang="en-US" altLang="sr-Latn-RS" b="1">
                <a:latin typeface="Calibri" panose="020F0502020204030204" pitchFamily="34" charset="0"/>
              </a:rPr>
              <a:t>javnog</a:t>
            </a:r>
            <a:r>
              <a:rPr lang="en-US" altLang="sr-Latn-RS">
                <a:latin typeface="Calibri" panose="020F0502020204030204" pitchFamily="34" charset="0"/>
              </a:rPr>
              <a:t> transporta putnika,  ugovoren i dostupan samo za određenu </a:t>
            </a:r>
            <a:r>
              <a:rPr lang="ru-RU" altLang="sr-Latn-RS">
                <a:latin typeface="Calibri" panose="020F0502020204030204" pitchFamily="34" charset="0"/>
              </a:rPr>
              <a:t>grup</a:t>
            </a:r>
            <a:r>
              <a:rPr lang="en-US" altLang="sr-Latn-RS">
                <a:latin typeface="Calibri" panose="020F0502020204030204" pitchFamily="34" charset="0"/>
              </a:rPr>
              <a:t>u korisnika (</a:t>
            </a:r>
            <a:r>
              <a:rPr lang="ru-RU" altLang="sr-Latn-RS">
                <a:latin typeface="Calibri" panose="020F0502020204030204" pitchFamily="34" charset="0"/>
              </a:rPr>
              <a:t>putnika</a:t>
            </a:r>
            <a:r>
              <a:rPr lang="en-US" altLang="sr-Latn-RS">
                <a:latin typeface="Calibri" panose="020F0502020204030204" pitchFamily="34" charset="0"/>
              </a:rPr>
              <a:t>), uz isključenje ostalih putnika, prema ugovorenom redu vožnje na fiksnim trasama linija</a:t>
            </a:r>
            <a:r>
              <a:rPr lang="sr-Latn-RS" altLang="sr-Latn-RS">
                <a:latin typeface="Calibri" panose="020F0502020204030204" pitchFamily="34" charset="0"/>
              </a:rPr>
              <a:t>.</a:t>
            </a:r>
          </a:p>
          <a:p>
            <a:pPr algn="just" eaLnBrk="1" hangingPunct="1"/>
            <a:endParaRPr lang="sr-Latn-RS" altLang="sr-Latn-RS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b="1">
                <a:latin typeface="Calibri" panose="020F0502020204030204" pitchFamily="34" charset="0"/>
              </a:rPr>
              <a:t>TAKSI TRANSPORT </a:t>
            </a:r>
            <a:r>
              <a:rPr lang="en-US" altLang="sr-Latn-RS">
                <a:latin typeface="Calibri" panose="020F0502020204030204" pitchFamily="34" charset="0"/>
              </a:rPr>
              <a:t>je podsistem </a:t>
            </a:r>
            <a:r>
              <a:rPr lang="en-US" altLang="sr-Latn-RS" b="1">
                <a:latin typeface="Calibri" panose="020F0502020204030204" pitchFamily="34" charset="0"/>
              </a:rPr>
              <a:t>javnog</a:t>
            </a:r>
            <a:r>
              <a:rPr lang="en-US" altLang="sr-Latn-RS">
                <a:latin typeface="Calibri" panose="020F0502020204030204" pitchFamily="34" charset="0"/>
              </a:rPr>
              <a:t> domaćeg transporta putnika, koji se obavlja putničkim vozilom i za koji se naknada obračunava taksimetrom</a:t>
            </a:r>
            <a:r>
              <a:rPr lang="sr-Latn-RS" altLang="sr-Latn-RS">
                <a:latin typeface="Calibri" panose="020F0502020204030204" pitchFamily="34" charset="0"/>
              </a:rPr>
              <a:t>.</a:t>
            </a:r>
          </a:p>
          <a:p>
            <a:pPr algn="just" eaLnBrk="1" hangingPunct="1"/>
            <a:endParaRPr lang="en-US" altLang="sr-Latn-RS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b="1">
                <a:latin typeface="Calibri" panose="020F0502020204030204" pitchFamily="34" charset="0"/>
              </a:rPr>
              <a:t>LIMO SERVIS</a:t>
            </a:r>
            <a:r>
              <a:rPr lang="en-US" altLang="sr-Latn-RS">
                <a:latin typeface="Calibri" panose="020F0502020204030204" pitchFamily="34" charset="0"/>
              </a:rPr>
              <a:t> je podsistem </a:t>
            </a:r>
            <a:r>
              <a:rPr lang="en-US" altLang="sr-Latn-RS" b="1">
                <a:latin typeface="Calibri" panose="020F0502020204030204" pitchFamily="34" charset="0"/>
              </a:rPr>
              <a:t>javnog</a:t>
            </a:r>
            <a:r>
              <a:rPr lang="en-US" altLang="sr-Latn-RS">
                <a:latin typeface="Calibri" panose="020F0502020204030204" pitchFamily="34" charset="0"/>
              </a:rPr>
              <a:t> domaćeg transporta putnika, koji se obavlja putničkim vozilom koje je iznajmljeno sa uslugom vozača;</a:t>
            </a:r>
          </a:p>
        </p:txBody>
      </p:sp>
      <p:sp>
        <p:nvSpPr>
          <p:cNvPr id="31748" name="Line 6">
            <a:extLst>
              <a:ext uri="{FF2B5EF4-FFF2-40B4-BE49-F238E27FC236}">
                <a16:creationId xmlns:a16="http://schemas.microsoft.com/office/drawing/2014/main" id="{5DC09708-6ED8-AE70-A319-7C9078A07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1749" name="Rectangle 11">
            <a:extLst>
              <a:ext uri="{FF2B5EF4-FFF2-40B4-BE49-F238E27FC236}">
                <a16:creationId xmlns:a16="http://schemas.microsoft.com/office/drawing/2014/main" id="{9787DA95-F127-9C34-36E9-61F5162BB1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Struktura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dekompozicija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5">
            <a:extLst>
              <a:ext uri="{FF2B5EF4-FFF2-40B4-BE49-F238E27FC236}">
                <a16:creationId xmlns:a16="http://schemas.microsoft.com/office/drawing/2014/main" id="{E70597CC-6BD3-3248-5A78-E1A06BE11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5123" name="Line 6">
            <a:extLst>
              <a:ext uri="{FF2B5EF4-FFF2-40B4-BE49-F238E27FC236}">
                <a16:creationId xmlns:a16="http://schemas.microsoft.com/office/drawing/2014/main" id="{0B1A7334-E27E-B33D-2C6E-91620EB0DA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577AC86-7488-0B0D-FF14-1AC1E258C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5811838"/>
            <a:ext cx="18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r-HR" altLang="sr-Latn-RS" sz="1600">
              <a:latin typeface="Calibri" panose="020F050202020403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03489755-A6B5-C929-7895-7B1D7F3C9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72" y="1120528"/>
            <a:ext cx="1913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dirty="0">
                <a:solidFill>
                  <a:srgbClr val="FF0000"/>
                </a:solidFill>
                <a:latin typeface="+mn-lt"/>
                <a:cs typeface="+mn-cs"/>
              </a:rPr>
              <a:t>SAOBRAĆAJ ?</a:t>
            </a:r>
            <a:endParaRPr lang="en-US" sz="24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E996B0BC-921A-1CCC-3599-B60978C8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21" y="1582193"/>
            <a:ext cx="4139975" cy="3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335" tIns="50167" rIns="100335" bIns="50167">
            <a:spAutoFit/>
          </a:bodyPr>
          <a:lstStyle>
            <a:lvl1pPr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sr-Latn-CS" altLang="sr-Latn-RS" b="1" dirty="0">
                <a:solidFill>
                  <a:srgbClr val="336699"/>
                </a:solidFill>
                <a:latin typeface="Calibri" panose="020F0502020204030204" pitchFamily="34" charset="0"/>
              </a:rPr>
              <a:t>SAOBRAĆAJ</a:t>
            </a:r>
            <a:r>
              <a:rPr lang="sr-Cyrl-CS" altLang="sr-Latn-RS" b="1" dirty="0">
                <a:solidFill>
                  <a:srgbClr val="336699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b="1" dirty="0">
                <a:latin typeface="Calibri" panose="020F0502020204030204" pitchFamily="34" charset="0"/>
              </a:rPr>
              <a:t>(</a:t>
            </a:r>
            <a:r>
              <a:rPr lang="en-US" altLang="sr-Latn-RS" b="1" dirty="0">
                <a:latin typeface="Calibri" panose="020F0502020204030204" pitchFamily="34" charset="0"/>
              </a:rPr>
              <a:t>Traffic</a:t>
            </a:r>
            <a:r>
              <a:rPr lang="sr-Cyrl-CS" altLang="sr-Latn-RS" b="1" dirty="0">
                <a:latin typeface="Calibri" panose="020F0502020204030204" pitchFamily="34" charset="0"/>
              </a:rPr>
              <a:t>)</a:t>
            </a:r>
            <a:r>
              <a:rPr lang="sr-Latn-RS" altLang="sr-Latn-RS" b="1" dirty="0">
                <a:latin typeface="Calibri" panose="020F0502020204030204" pitchFamily="34" charset="0"/>
              </a:rPr>
              <a:t> </a:t>
            </a:r>
            <a:r>
              <a:rPr lang="sr-Latn-CS" altLang="sr-Latn-RS" b="1" dirty="0">
                <a:latin typeface="Calibri" panose="020F0502020204030204" pitchFamily="34" charset="0"/>
              </a:rPr>
              <a:t>u najširem smislu reči</a:t>
            </a:r>
            <a:r>
              <a:rPr lang="sr-Cyrl-CS" altLang="sr-Latn-RS" b="1" dirty="0">
                <a:latin typeface="Calibri" panose="020F0502020204030204" pitchFamily="34" charset="0"/>
              </a:rPr>
              <a:t>, </a:t>
            </a:r>
            <a:r>
              <a:rPr lang="sr-Latn-CS" altLang="sr-Latn-RS" b="1" dirty="0">
                <a:latin typeface="Calibri" panose="020F0502020204030204" pitchFamily="34" charset="0"/>
              </a:rPr>
              <a:t>predstavlja </a:t>
            </a:r>
            <a:r>
              <a:rPr lang="sr-Latn-RS" altLang="sr-Latn-RS" b="1" dirty="0">
                <a:latin typeface="Calibri" panose="020F0502020204030204" pitchFamily="34" charset="0"/>
              </a:rPr>
              <a:t>delatnost </a:t>
            </a:r>
            <a:r>
              <a:rPr lang="en-US" altLang="sr-Latn-RS" b="1" dirty="0" err="1">
                <a:latin typeface="Calibri" panose="020F0502020204030204" pitchFamily="34" charset="0"/>
              </a:rPr>
              <a:t>sa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ciljem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prevoza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ili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premeštanja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objekata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prenosa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informacija</a:t>
            </a:r>
            <a:r>
              <a:rPr lang="en-US" altLang="sr-Latn-RS" b="1" dirty="0">
                <a:latin typeface="Calibri" panose="020F0502020204030204" pitchFamily="34" charset="0"/>
              </a:rPr>
              <a:t>.</a:t>
            </a:r>
          </a:p>
          <a:p>
            <a:pPr algn="just" eaLnBrk="1" hangingPunct="1"/>
            <a:endParaRPr lang="en-US" altLang="sr-Latn-RS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sr-Latn-CS" altLang="sr-Latn-RS" dirty="0">
                <a:latin typeface="Calibri" panose="020F0502020204030204" pitchFamily="34" charset="0"/>
              </a:rPr>
              <a:t>Saobraćaj </a:t>
            </a:r>
            <a:r>
              <a:rPr lang="en-US" altLang="sr-Latn-RS" dirty="0">
                <a:latin typeface="Calibri" panose="020F0502020204030204" pitchFamily="34" charset="0"/>
              </a:rPr>
              <a:t>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užem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smislu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CS" altLang="sr-Latn-RS" b="1" dirty="0">
                <a:latin typeface="Calibri" panose="020F0502020204030204" pitchFamily="34" charset="0"/>
              </a:rPr>
              <a:t>predstavlja organizovano </a:t>
            </a:r>
            <a:r>
              <a:rPr lang="sr-Cyrl-CS" altLang="sr-Latn-RS" b="1" dirty="0" err="1">
                <a:latin typeface="Calibri" panose="020F0502020204030204" pitchFamily="34" charset="0"/>
              </a:rPr>
              <a:t>kretanje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vozila</a:t>
            </a:r>
            <a:r>
              <a:rPr lang="en-US" altLang="sr-Latn-RS" b="1" dirty="0">
                <a:latin typeface="Calibri" panose="020F0502020204030204" pitchFamily="34" charset="0"/>
              </a:rPr>
              <a:t>, </a:t>
            </a:r>
            <a:r>
              <a:rPr lang="en-US" altLang="sr-Latn-RS" b="1" dirty="0" err="1">
                <a:latin typeface="Calibri" panose="020F0502020204030204" pitchFamily="34" charset="0"/>
              </a:rPr>
              <a:t>odnosno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tokov</a:t>
            </a:r>
            <a:r>
              <a:rPr lang="en-US" altLang="sr-Latn-RS" b="1" dirty="0">
                <a:latin typeface="Calibri" panose="020F0502020204030204" pitchFamily="34" charset="0"/>
              </a:rPr>
              <a:t>e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vozila</a:t>
            </a:r>
            <a:r>
              <a:rPr lang="en-US" altLang="sr-Latn-RS" b="1" dirty="0">
                <a:latin typeface="Calibri" panose="020F0502020204030204" pitchFamily="34" charset="0"/>
              </a:rPr>
              <a:t>.</a:t>
            </a:r>
          </a:p>
          <a:p>
            <a:pPr algn="just" eaLnBrk="1" hangingPunct="1"/>
            <a:endParaRPr lang="en-US" altLang="sr-Latn-RS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sr-Latn-R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Saobraćaj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je </a:t>
            </a:r>
            <a:r>
              <a:rPr lang="en-U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neželjena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posledica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transporta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postoji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samo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ako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postoje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transportne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jedinice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koje</a:t>
            </a:r>
            <a:r>
              <a:rPr lang="en-US" altLang="sr-Latn-RS" dirty="0">
                <a:latin typeface="Calibri" panose="020F0502020204030204" pitchFamily="34" charset="0"/>
              </a:rPr>
              <a:t> se </a:t>
            </a:r>
            <a:r>
              <a:rPr lang="en-US" altLang="sr-Latn-RS" dirty="0" err="1">
                <a:latin typeface="Calibri" panose="020F0502020204030204" pitchFamily="34" charset="0"/>
              </a:rPr>
              <a:t>kreću</a:t>
            </a:r>
            <a:r>
              <a:rPr lang="en-US" altLang="sr-Latn-RS" dirty="0">
                <a:latin typeface="Calibri" panose="020F0502020204030204" pitchFamily="34" charset="0"/>
              </a:rPr>
              <a:t> po </a:t>
            </a:r>
            <a:r>
              <a:rPr lang="en-US" altLang="sr-Latn-RS" dirty="0" err="1">
                <a:latin typeface="Calibri" panose="020F0502020204030204" pitchFamily="34" charset="0"/>
              </a:rPr>
              <a:t>zajedničkoj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saobraćajnoj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mreži</a:t>
            </a:r>
            <a:r>
              <a:rPr lang="en-US" altLang="sr-Latn-RS" dirty="0">
                <a:latin typeface="Calibri" panose="020F0502020204030204" pitchFamily="34" charset="0"/>
              </a:rPr>
              <a:t>.</a:t>
            </a:r>
            <a:endParaRPr lang="sr-Latn-CS" altLang="sr-Latn-RS" b="1" dirty="0">
              <a:latin typeface="Calibri" panose="020F0502020204030204" pitchFamily="3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EAC3B3BA-6C2A-1752-483A-74ABCF8C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2" y="1596106"/>
            <a:ext cx="4249166" cy="508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335" tIns="50167" rIns="100335" bIns="50167">
            <a:spAutoFit/>
          </a:bodyPr>
          <a:lstStyle>
            <a:lvl1pPr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sr-Latn-RS" b="1" dirty="0">
                <a:solidFill>
                  <a:srgbClr val="336699"/>
                </a:solidFill>
                <a:latin typeface="Calibri" panose="020F0502020204030204" pitchFamily="34" charset="0"/>
              </a:rPr>
              <a:t>TRANSPORT </a:t>
            </a:r>
            <a:r>
              <a:rPr lang="sr-Cyrl-CS" altLang="sr-Latn-RS" b="1" dirty="0">
                <a:latin typeface="Calibri" panose="020F0502020204030204" pitchFamily="34" charset="0"/>
              </a:rPr>
              <a:t>(</a:t>
            </a:r>
            <a:r>
              <a:rPr lang="en-US" altLang="sr-Latn-RS" b="1" dirty="0">
                <a:latin typeface="Calibri" panose="020F0502020204030204" pitchFamily="34" charset="0"/>
              </a:rPr>
              <a:t>Transport</a:t>
            </a:r>
            <a:r>
              <a:rPr lang="sr-Cyrl-CS" altLang="sr-Latn-RS" b="1" dirty="0">
                <a:latin typeface="Calibri" panose="020F0502020204030204" pitchFamily="34" charset="0"/>
              </a:rPr>
              <a:t>) </a:t>
            </a:r>
            <a:r>
              <a:rPr lang="sr-Cyrl-CS" altLang="sr-Latn-RS" dirty="0">
                <a:latin typeface="Calibri" panose="020F0502020204030204" pitchFamily="34" charset="0"/>
              </a:rPr>
              <a:t>–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b="1" dirty="0">
                <a:latin typeface="Calibri" panose="020F0502020204030204" pitchFamily="34" charset="0"/>
              </a:rPr>
              <a:t>Transport </a:t>
            </a:r>
            <a:r>
              <a:rPr lang="en-US" altLang="sr-Latn-RS" b="1" dirty="0" err="1">
                <a:latin typeface="Calibri" panose="020F0502020204030204" pitchFamily="34" charset="0"/>
              </a:rPr>
              <a:t>predstavlja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složen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proces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prevoza</a:t>
            </a:r>
            <a:r>
              <a:rPr lang="en-US" altLang="sr-Latn-RS" b="1" dirty="0">
                <a:latin typeface="Calibri" panose="020F0502020204030204" pitchFamily="34" charset="0"/>
              </a:rPr>
              <a:t>, </a:t>
            </a:r>
            <a:r>
              <a:rPr lang="en-US" altLang="sr-Latn-RS" b="1" dirty="0" err="1">
                <a:latin typeface="Calibri" panose="020F0502020204030204" pitchFamily="34" charset="0"/>
              </a:rPr>
              <a:t>premeštanja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ili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prenosa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objekata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transporta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primenjenom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transportnom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tehnologijom</a:t>
            </a:r>
            <a:r>
              <a:rPr lang="en-US" altLang="sr-Latn-RS" b="1" dirty="0">
                <a:latin typeface="Calibri" panose="020F0502020204030204" pitchFamily="34" charset="0"/>
              </a:rPr>
              <a:t> u </a:t>
            </a:r>
            <a:r>
              <a:rPr lang="en-US" altLang="sr-Latn-RS" b="1" dirty="0" err="1">
                <a:latin typeface="Calibri" panose="020F0502020204030204" pitchFamily="34" charset="0"/>
              </a:rPr>
              <a:t>postoru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vremenu</a:t>
            </a:r>
            <a:r>
              <a:rPr lang="en-US" altLang="sr-Latn-RS" b="1" dirty="0">
                <a:latin typeface="Calibri" panose="020F0502020204030204" pitchFamily="34" charset="0"/>
              </a:rPr>
              <a:t>, koji </a:t>
            </a:r>
            <a:r>
              <a:rPr lang="en-US" altLang="sr-Latn-RS" b="1" dirty="0" err="1">
                <a:latin typeface="Calibri" panose="020F0502020204030204" pitchFamily="34" charset="0"/>
              </a:rPr>
              <a:t>kao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proizvod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ima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transportnu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chemeClr val="tx2"/>
                </a:solidFill>
                <a:latin typeface="Calibri" panose="020F0502020204030204" pitchFamily="34" charset="0"/>
              </a:rPr>
              <a:t>uslugu</a:t>
            </a:r>
            <a:r>
              <a:rPr lang="en-US" altLang="sr-Latn-RS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sa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ciljem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zadovoljenja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Latn-CS" altLang="sr-Latn-RS" b="1" dirty="0">
                <a:latin typeface="Calibri" panose="020F0502020204030204" pitchFamily="34" charset="0"/>
              </a:rPr>
              <a:t>transportnih potreba i transportnih zahteva posmatrane grupe korisnika.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sr-Latn-RS" dirty="0">
                <a:latin typeface="Calibri" panose="020F0502020204030204" pitchFamily="34" charset="0"/>
              </a:rPr>
              <a:t>U </a:t>
            </a:r>
            <a:r>
              <a:rPr lang="sr-Cyrl-CS" altLang="sr-Latn-RS" dirty="0" err="1">
                <a:latin typeface="Calibri" panose="020F0502020204030204" pitchFamily="34" charset="0"/>
              </a:rPr>
              <a:t>najširem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smislu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reči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uključuje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sve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procese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podprocese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aktivnosti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resurse</a:t>
            </a:r>
            <a:r>
              <a:rPr lang="sr-Cyrl-CS" altLang="sr-Latn-RS" dirty="0">
                <a:latin typeface="Calibri" panose="020F0502020204030204" pitchFamily="34" charset="0"/>
              </a:rPr>
              <a:t> (</a:t>
            </a:r>
            <a:r>
              <a:rPr lang="en-US" altLang="sr-Latn-RS" dirty="0" err="1">
                <a:latin typeface="Calibri" panose="020F0502020204030204" pitchFamily="34" charset="0"/>
              </a:rPr>
              <a:t>objekti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postrojenja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oprema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vozila</a:t>
            </a:r>
            <a:r>
              <a:rPr lang="sr-Cyrl-CS" altLang="sr-Latn-RS" dirty="0">
                <a:latin typeface="Calibri" panose="020F0502020204030204" pitchFamily="34" charset="0"/>
              </a:rPr>
              <a:t>,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energija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ljudi</a:t>
            </a:r>
            <a:r>
              <a:rPr lang="sr-Cyrl-CS" altLang="sr-Latn-RS" dirty="0">
                <a:latin typeface="Calibri" panose="020F0502020204030204" pitchFamily="34" charset="0"/>
              </a:rPr>
              <a:t>, </a:t>
            </a:r>
            <a:r>
              <a:rPr lang="sr-Cyrl-CS" altLang="sr-Latn-RS" dirty="0" err="1">
                <a:latin typeface="Calibri" panose="020F0502020204030204" pitchFamily="34" charset="0"/>
              </a:rPr>
              <a:t>finansije</a:t>
            </a:r>
            <a:r>
              <a:rPr lang="sr-Cyrl-CS" altLang="sr-Latn-RS" dirty="0">
                <a:latin typeface="Calibri" panose="020F0502020204030204" pitchFamily="34" charset="0"/>
              </a:rPr>
              <a:t> i </a:t>
            </a:r>
            <a:r>
              <a:rPr lang="sr-Cyrl-CS" altLang="sr-Latn-RS" dirty="0" err="1">
                <a:latin typeface="Calibri" panose="020F0502020204030204" pitchFamily="34" charset="0"/>
              </a:rPr>
              <a:t>dr</a:t>
            </a:r>
            <a:r>
              <a:rPr lang="sr-Cyrl-CS" altLang="sr-Latn-RS" dirty="0">
                <a:latin typeface="Calibri" panose="020F0502020204030204" pitchFamily="34" charset="0"/>
              </a:rPr>
              <a:t>),  </a:t>
            </a:r>
            <a:r>
              <a:rPr lang="en-US" altLang="sr-Latn-RS" dirty="0">
                <a:latin typeface="Calibri" panose="020F0502020204030204" pitchFamily="34" charset="0"/>
              </a:rPr>
              <a:t>koji se </a:t>
            </a:r>
            <a:r>
              <a:rPr lang="sr-Cyrl-CS" altLang="sr-Latn-RS" dirty="0" err="1">
                <a:latin typeface="Calibri" panose="020F0502020204030204" pitchFamily="34" charset="0"/>
              </a:rPr>
              <a:t>organiz</a:t>
            </a:r>
            <a:r>
              <a:rPr lang="en-US" altLang="sr-Latn-RS" dirty="0" err="1">
                <a:latin typeface="Calibri" panose="020F0502020204030204" pitchFamily="34" charset="0"/>
              </a:rPr>
              <a:t>uju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kojim</a:t>
            </a:r>
            <a:r>
              <a:rPr lang="en-US" altLang="sr-Latn-RS" dirty="0">
                <a:latin typeface="Calibri" panose="020F0502020204030204" pitchFamily="34" charset="0"/>
              </a:rPr>
              <a:t> se </a:t>
            </a:r>
            <a:r>
              <a:rPr lang="en-US" altLang="sr-Latn-RS" dirty="0" err="1">
                <a:latin typeface="Calibri" panose="020F0502020204030204" pitchFamily="34" charset="0"/>
              </a:rPr>
              <a:t>upravlja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ciljem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dislokacij</a:t>
            </a:r>
            <a:r>
              <a:rPr lang="en-US" altLang="sr-Latn-RS" dirty="0">
                <a:latin typeface="Calibri" panose="020F0502020204030204" pitchFamily="34" charset="0"/>
              </a:rPr>
              <a:t>e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objekata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sr-Latn-RS" b="1" dirty="0">
                <a:solidFill>
                  <a:srgbClr val="0070C0"/>
                </a:solidFill>
                <a:latin typeface="Calibri" panose="020F0502020204030204" pitchFamily="34" charset="0"/>
              </a:rPr>
              <a:t>Transport </a:t>
            </a:r>
            <a:r>
              <a:rPr lang="en-US" altLang="sr-Latn-R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predstavlja</a:t>
            </a:r>
            <a:r>
              <a:rPr lang="en-US" altLang="sr-Latn-R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i</a:t>
            </a:r>
            <a:r>
              <a:rPr lang="en-US" altLang="sr-Latn-R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važnu</a:t>
            </a:r>
            <a:r>
              <a:rPr lang="en-US" altLang="sr-Latn-R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privrednu</a:t>
            </a:r>
            <a:r>
              <a:rPr lang="en-US" altLang="sr-Latn-RS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solidFill>
                  <a:srgbClr val="0070C0"/>
                </a:solidFill>
                <a:latin typeface="Calibri" panose="020F0502020204030204" pitchFamily="34" charset="0"/>
              </a:rPr>
              <a:t>delatnost</a:t>
            </a:r>
            <a:r>
              <a:rPr lang="en-US" altLang="sr-Latn-RS" b="1" dirty="0">
                <a:solidFill>
                  <a:srgbClr val="0070C0"/>
                </a:solidFill>
                <a:latin typeface="Calibri" panose="020F0502020204030204" pitchFamily="34" charset="0"/>
              </a:rPr>
              <a:t> !!!</a:t>
            </a:r>
            <a:endParaRPr lang="sr-Cyrl-CS" altLang="sr-Latn-RS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DA943E6-6C79-3AB9-309B-D1B895869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607" y="1120528"/>
            <a:ext cx="19497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dirty="0">
                <a:solidFill>
                  <a:schemeClr val="tx2"/>
                </a:solidFill>
                <a:latin typeface="+mn-lt"/>
                <a:cs typeface="+mn-cs"/>
              </a:rPr>
              <a:t>TRANSPORT ?</a:t>
            </a:r>
            <a:endParaRPr lang="en-US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5131" name="Rectangle 11">
            <a:extLst>
              <a:ext uri="{FF2B5EF4-FFF2-40B4-BE49-F238E27FC236}">
                <a16:creationId xmlns:a16="http://schemas.microsoft.com/office/drawing/2014/main" id="{FE116DCA-4E7A-B126-C24B-5B529DB67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Osnovni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pojmovi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definicije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Cars in a traffic jam">
            <a:extLst>
              <a:ext uri="{FF2B5EF4-FFF2-40B4-BE49-F238E27FC236}">
                <a16:creationId xmlns:a16="http://schemas.microsoft.com/office/drawing/2014/main" id="{1DF6758C-57DA-C213-8E09-A532D232C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5"/>
          <a:stretch/>
        </p:blipFill>
        <p:spPr>
          <a:xfrm>
            <a:off x="457201" y="5236153"/>
            <a:ext cx="4114792" cy="1596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5">
            <a:extLst>
              <a:ext uri="{FF2B5EF4-FFF2-40B4-BE49-F238E27FC236}">
                <a16:creationId xmlns:a16="http://schemas.microsoft.com/office/drawing/2014/main" id="{73C02B3E-0F35-A978-FFBE-C35A72262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706759F-EA9C-A223-E6AF-53DCF6B16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04" y="6142058"/>
            <a:ext cx="85074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2000" dirty="0" err="1">
                <a:latin typeface="+mj-lt"/>
              </a:rPr>
              <a:t>Struktura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sistema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međunarodnog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transporta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putnika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prema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tehnologiji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funkcionisanja</a:t>
            </a:r>
            <a:endParaRPr lang="en-US" altLang="sr-Latn-RS" sz="2000" dirty="0">
              <a:latin typeface="+mj-lt"/>
            </a:endParaRPr>
          </a:p>
          <a:p>
            <a:pPr algn="just" eaLnBrk="1" hangingPunct="1"/>
            <a:endParaRPr lang="sr-Latn-CS" altLang="sr-Latn-RS" sz="2000" dirty="0">
              <a:latin typeface="+mj-lt"/>
            </a:endParaRPr>
          </a:p>
          <a:p>
            <a:pPr algn="just" eaLnBrk="1" hangingPunct="1"/>
            <a:endParaRPr lang="en-US" altLang="sr-Latn-RS" sz="2000" dirty="0">
              <a:latin typeface="+mj-lt"/>
            </a:endParaRPr>
          </a:p>
        </p:txBody>
      </p:sp>
      <p:sp>
        <p:nvSpPr>
          <p:cNvPr id="32772" name="Line 6">
            <a:extLst>
              <a:ext uri="{FF2B5EF4-FFF2-40B4-BE49-F238E27FC236}">
                <a16:creationId xmlns:a16="http://schemas.microsoft.com/office/drawing/2014/main" id="{02BE5A70-5E08-A39A-3D4B-D49506817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2773" name="Rectangle 11">
            <a:extLst>
              <a:ext uri="{FF2B5EF4-FFF2-40B4-BE49-F238E27FC236}">
                <a16:creationId xmlns:a16="http://schemas.microsoft.com/office/drawing/2014/main" id="{B5D148C8-5C48-4227-AFC4-4B309C48C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Struktura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dekompozicija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A02924D-C6A0-1B34-64FE-43D24CB9ABFE}"/>
              </a:ext>
            </a:extLst>
          </p:cNvPr>
          <p:cNvGraphicFramePr/>
          <p:nvPr/>
        </p:nvGraphicFramePr>
        <p:xfrm>
          <a:off x="357190" y="1000108"/>
          <a:ext cx="878684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5">
            <a:extLst>
              <a:ext uri="{FF2B5EF4-FFF2-40B4-BE49-F238E27FC236}">
                <a16:creationId xmlns:a16="http://schemas.microsoft.com/office/drawing/2014/main" id="{EB54BD45-60BE-5DD6-E22A-03803E862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FD2F2022-33A1-012A-862D-4B2A20C55629}"/>
              </a:ext>
            </a:extLst>
          </p:cNvPr>
          <p:cNvSpPr txBox="1">
            <a:spLocks noChangeArrowheads="1"/>
          </p:cNvSpPr>
          <p:nvPr/>
        </p:nvSpPr>
        <p:spPr>
          <a:xfrm>
            <a:off x="385763" y="3789040"/>
            <a:ext cx="8507412" cy="3024187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400" dirty="0">
              <a:latin typeface="+mn-lt"/>
              <a:cs typeface="+mn-cs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 err="1">
                <a:latin typeface="+mn-lt"/>
                <a:cs typeface="+mn-cs"/>
              </a:rPr>
              <a:t>STANDARDNI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sr-Latn-RS" b="1" dirty="0">
                <a:latin typeface="+mn-lt"/>
                <a:cs typeface="+mn-cs"/>
              </a:rPr>
              <a:t>TRANSPORT PUTNIKA </a:t>
            </a:r>
            <a:r>
              <a:rPr lang="en-US" dirty="0" err="1">
                <a:latin typeface="+mn-lt"/>
                <a:cs typeface="+mn-cs"/>
              </a:rPr>
              <a:t>predstavlja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takav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sr-Latn-RS" dirty="0">
                <a:latin typeface="+mn-lt"/>
                <a:cs typeface="+mn-cs"/>
              </a:rPr>
              <a:t>pod</a:t>
            </a:r>
            <a:r>
              <a:rPr lang="en-US" dirty="0" err="1">
                <a:latin typeface="+mn-lt"/>
                <a:cs typeface="+mn-cs"/>
              </a:rPr>
              <a:t>sistem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sr-Latn-RS" b="1" dirty="0">
                <a:latin typeface="+mn-lt"/>
                <a:cs typeface="+mn-cs"/>
              </a:rPr>
              <a:t>javnog</a:t>
            </a:r>
            <a:r>
              <a:rPr lang="sr-Latn-R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transporta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putnika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gde</a:t>
            </a:r>
            <a:r>
              <a:rPr lang="en-US" dirty="0">
                <a:latin typeface="+mn-lt"/>
                <a:cs typeface="+mn-cs"/>
              </a:rPr>
              <a:t> se </a:t>
            </a:r>
            <a:r>
              <a:rPr lang="en-US" dirty="0" err="1">
                <a:latin typeface="+mn-lt"/>
                <a:cs typeface="+mn-cs"/>
              </a:rPr>
              <a:t>vozila</a:t>
            </a:r>
            <a:r>
              <a:rPr lang="en-US" dirty="0">
                <a:latin typeface="+mn-lt"/>
                <a:cs typeface="+mn-cs"/>
              </a:rPr>
              <a:t> u </a:t>
            </a:r>
            <a:r>
              <a:rPr lang="en-US" dirty="0" err="1">
                <a:latin typeface="+mn-lt"/>
                <a:cs typeface="+mn-cs"/>
              </a:rPr>
              <a:t>toku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funkcionisanja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zaustavljaju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na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svim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stanicama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duž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sr-Latn-RS" dirty="0">
                <a:latin typeface="+mn-lt"/>
                <a:cs typeface="+mn-cs"/>
              </a:rPr>
              <a:t>fiksnih </a:t>
            </a:r>
            <a:r>
              <a:rPr lang="en-US" dirty="0" err="1">
                <a:latin typeface="+mn-lt"/>
                <a:cs typeface="+mn-cs"/>
              </a:rPr>
              <a:t>tras</a:t>
            </a:r>
            <a:r>
              <a:rPr lang="sr-Latn-RS" dirty="0">
                <a:latin typeface="+mn-lt"/>
                <a:cs typeface="+mn-cs"/>
              </a:rPr>
              <a:t>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linij</a:t>
            </a:r>
            <a:r>
              <a:rPr lang="sr-Latn-RS" dirty="0">
                <a:latin typeface="+mn-lt"/>
                <a:cs typeface="+mn-cs"/>
              </a:rPr>
              <a:t>a</a:t>
            </a:r>
            <a:r>
              <a:rPr lang="en-US" dirty="0">
                <a:latin typeface="+mn-lt"/>
                <a:cs typeface="+mn-cs"/>
              </a:rPr>
              <a:t>.</a:t>
            </a:r>
            <a:endParaRPr lang="sr-Latn-RS" dirty="0">
              <a:latin typeface="+mn-lt"/>
              <a:cs typeface="+mn-cs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UBRZANI (POLUEKSPRES) </a:t>
            </a:r>
            <a:r>
              <a:rPr lang="sr-Latn-RS" b="1" dirty="0">
                <a:latin typeface="+mn-lt"/>
                <a:cs typeface="+mn-cs"/>
              </a:rPr>
              <a:t>TRANSPORT PUTNIKA </a:t>
            </a:r>
            <a:r>
              <a:rPr lang="en-US" dirty="0" err="1">
                <a:latin typeface="+mn-lt"/>
                <a:cs typeface="+mn-cs"/>
              </a:rPr>
              <a:t>predstavlja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takav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sr-Latn-RS" dirty="0">
                <a:latin typeface="+mn-lt"/>
                <a:cs typeface="+mn-cs"/>
              </a:rPr>
              <a:t>pod</a:t>
            </a:r>
            <a:r>
              <a:rPr lang="en-US" dirty="0" err="1">
                <a:latin typeface="+mn-lt"/>
                <a:cs typeface="+mn-cs"/>
              </a:rPr>
              <a:t>sistem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sr-Latn-RS" b="1" dirty="0">
                <a:latin typeface="+mn-lt"/>
                <a:cs typeface="+mn-cs"/>
              </a:rPr>
              <a:t>javnog</a:t>
            </a:r>
            <a:r>
              <a:rPr lang="sr-Latn-R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transporta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putnika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gde</a:t>
            </a:r>
            <a:r>
              <a:rPr lang="en-US" dirty="0">
                <a:latin typeface="+mn-lt"/>
                <a:cs typeface="+mn-cs"/>
              </a:rPr>
              <a:t> se </a:t>
            </a:r>
            <a:r>
              <a:rPr lang="en-US" dirty="0" err="1">
                <a:latin typeface="+mn-lt"/>
                <a:cs typeface="+mn-cs"/>
              </a:rPr>
              <a:t>vozila</a:t>
            </a:r>
            <a:r>
              <a:rPr lang="en-US" dirty="0">
                <a:latin typeface="+mn-lt"/>
                <a:cs typeface="+mn-cs"/>
              </a:rPr>
              <a:t> u </a:t>
            </a:r>
            <a:r>
              <a:rPr lang="en-US" dirty="0" err="1">
                <a:latin typeface="+mn-lt"/>
                <a:cs typeface="+mn-cs"/>
              </a:rPr>
              <a:t>toku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funkcionisanja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zaustavljaju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samo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na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pojedinim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stanicama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najvećom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izmenom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putnika</a:t>
            </a:r>
            <a:r>
              <a:rPr lang="en-US" dirty="0">
                <a:latin typeface="+mn-lt"/>
                <a:cs typeface="+mn-cs"/>
              </a:rPr>
              <a:t>.</a:t>
            </a:r>
            <a:endParaRPr lang="sr-Latn-RS" dirty="0">
              <a:latin typeface="+mn-lt"/>
              <a:cs typeface="+mn-cs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BRZI (EKSPRESNI)</a:t>
            </a:r>
            <a:r>
              <a:rPr lang="sr-Latn-RS" b="1" dirty="0">
                <a:latin typeface="+mn-lt"/>
                <a:cs typeface="+mn-cs"/>
              </a:rPr>
              <a:t> TRANSPORT PUTNIKA </a:t>
            </a:r>
            <a:r>
              <a:rPr lang="en-US" dirty="0" err="1">
                <a:latin typeface="+mn-lt"/>
                <a:cs typeface="+mn-cs"/>
              </a:rPr>
              <a:t>predstavlja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takav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sr-Latn-RS" dirty="0">
                <a:latin typeface="+mn-lt"/>
                <a:cs typeface="+mn-cs"/>
              </a:rPr>
              <a:t>pod</a:t>
            </a:r>
            <a:r>
              <a:rPr lang="en-US" dirty="0" err="1">
                <a:latin typeface="+mn-lt"/>
                <a:cs typeface="+mn-cs"/>
              </a:rPr>
              <a:t>sistem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sr-Latn-RS" b="1" dirty="0">
                <a:latin typeface="+mn-lt"/>
                <a:cs typeface="+mn-cs"/>
              </a:rPr>
              <a:t>javnog</a:t>
            </a:r>
            <a:r>
              <a:rPr lang="sr-Latn-R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transporta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putnika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gde</a:t>
            </a:r>
            <a:r>
              <a:rPr lang="en-US" dirty="0">
                <a:latin typeface="+mn-lt"/>
                <a:cs typeface="+mn-cs"/>
              </a:rPr>
              <a:t> se </a:t>
            </a:r>
            <a:r>
              <a:rPr lang="en-US" dirty="0" err="1">
                <a:latin typeface="+mn-lt"/>
                <a:cs typeface="+mn-cs"/>
              </a:rPr>
              <a:t>vozila</a:t>
            </a:r>
            <a:r>
              <a:rPr lang="en-US" dirty="0">
                <a:latin typeface="+mn-lt"/>
                <a:cs typeface="+mn-cs"/>
              </a:rPr>
              <a:t> u </a:t>
            </a:r>
            <a:r>
              <a:rPr lang="en-US" dirty="0" err="1">
                <a:latin typeface="+mn-lt"/>
                <a:cs typeface="+mn-cs"/>
              </a:rPr>
              <a:t>toku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funkcionisanja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zaustavljaju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samo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na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početnoj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i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završnoj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stanici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linije</a:t>
            </a:r>
            <a:r>
              <a:rPr lang="en-US" dirty="0">
                <a:latin typeface="+mn-lt"/>
                <a:cs typeface="+mn-cs"/>
              </a:rPr>
              <a:t>, </a:t>
            </a:r>
            <a:r>
              <a:rPr lang="en-US" dirty="0" err="1">
                <a:latin typeface="+mn-lt"/>
                <a:cs typeface="+mn-cs"/>
              </a:rPr>
              <a:t>odnosno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terminusima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linije</a:t>
            </a:r>
            <a:r>
              <a:rPr lang="en-US" dirty="0">
                <a:latin typeface="+mn-lt"/>
                <a:cs typeface="+mn-cs"/>
              </a:rPr>
              <a:t>.</a:t>
            </a:r>
            <a:endParaRPr lang="sr-Latn-CS" dirty="0">
              <a:latin typeface="+mn-lt"/>
              <a:cs typeface="+mn-cs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endParaRPr lang="sr-Latn-RS" sz="1600" b="1" dirty="0">
              <a:latin typeface="+mn-lt"/>
              <a:cs typeface="+mn-cs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sr-Latn-RS" sz="1600" dirty="0">
              <a:latin typeface="+mn-lt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sr-Latn-RS" sz="1600" dirty="0">
              <a:latin typeface="+mn-lt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+mn-cs"/>
              </a:rPr>
              <a:t> 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25E1B07-FFF0-D58D-F610-AAA2AE751279}"/>
              </a:ext>
            </a:extLst>
          </p:cNvPr>
          <p:cNvGraphicFramePr/>
          <p:nvPr/>
        </p:nvGraphicFramePr>
        <p:xfrm>
          <a:off x="1835696" y="1570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845" name="Rectangle 3">
            <a:extLst>
              <a:ext uri="{FF2B5EF4-FFF2-40B4-BE49-F238E27FC236}">
                <a16:creationId xmlns:a16="http://schemas.microsoft.com/office/drawing/2014/main" id="{77305C1A-846E-D8AA-03E4-08015447A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429000"/>
            <a:ext cx="8856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2000" dirty="0" err="1">
                <a:latin typeface="+mj-lt"/>
              </a:rPr>
              <a:t>Klasifikacija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sistema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javnog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transporta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latin typeface="+mj-lt"/>
              </a:rPr>
              <a:t>putnika</a:t>
            </a:r>
            <a:r>
              <a:rPr lang="en-US" altLang="sr-Latn-RS" sz="2000" dirty="0"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prema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načinu</a:t>
            </a:r>
            <a:r>
              <a:rPr lang="en-US" altLang="sr-Latn-R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+mj-lt"/>
              </a:rPr>
              <a:t>funkcionisanja</a:t>
            </a:r>
            <a:endParaRPr lang="pl-PL" altLang="sr-Latn-RS" sz="2000" dirty="0">
              <a:latin typeface="+mj-lt"/>
            </a:endParaRPr>
          </a:p>
          <a:p>
            <a:pPr algn="just" eaLnBrk="1" hangingPunct="1"/>
            <a:endParaRPr lang="en-US" altLang="sr-Latn-RS" sz="2000" dirty="0">
              <a:latin typeface="+mj-lt"/>
            </a:endParaRPr>
          </a:p>
          <a:p>
            <a:pPr algn="just" eaLnBrk="1" hangingPunct="1"/>
            <a:endParaRPr lang="sr-Latn-CS" altLang="sr-Latn-RS" sz="2000" dirty="0">
              <a:latin typeface="+mj-lt"/>
            </a:endParaRPr>
          </a:p>
          <a:p>
            <a:pPr algn="just" eaLnBrk="1" hangingPunct="1"/>
            <a:endParaRPr lang="en-US" altLang="sr-Latn-RS" sz="2000" dirty="0">
              <a:latin typeface="+mj-lt"/>
            </a:endParaRPr>
          </a:p>
        </p:txBody>
      </p:sp>
      <p:sp>
        <p:nvSpPr>
          <p:cNvPr id="35846" name="Line 6">
            <a:extLst>
              <a:ext uri="{FF2B5EF4-FFF2-40B4-BE49-F238E27FC236}">
                <a16:creationId xmlns:a16="http://schemas.microsoft.com/office/drawing/2014/main" id="{F29F5E25-F34B-9F96-30F7-5D4A005DF4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5847" name="Rectangle 11">
            <a:extLst>
              <a:ext uri="{FF2B5EF4-FFF2-40B4-BE49-F238E27FC236}">
                <a16:creationId xmlns:a16="http://schemas.microsoft.com/office/drawing/2014/main" id="{6CB70015-66C2-F197-4EE1-5AAB94EBF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Struktura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dekompozicija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sistema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javnog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5">
            <a:extLst>
              <a:ext uri="{FF2B5EF4-FFF2-40B4-BE49-F238E27FC236}">
                <a16:creationId xmlns:a16="http://schemas.microsoft.com/office/drawing/2014/main" id="{ECEDBAF7-C9FB-D223-79B0-7A5F78630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271BAA7-B161-F993-2FEC-BD7C8BEE25DA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3860800"/>
            <a:ext cx="8569325" cy="302418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</a:pPr>
            <a:r>
              <a:rPr lang="sr-Latn-CS" altLang="sr-Latn-RS" b="1" dirty="0">
                <a:latin typeface="Calibri" panose="020F0502020204030204" pitchFamily="34" charset="0"/>
              </a:rPr>
              <a:t>CELOEDNEVNI </a:t>
            </a:r>
            <a:r>
              <a:rPr lang="sr-Latn-RS" altLang="sr-Latn-RS" b="1" dirty="0">
                <a:latin typeface="Calibri" panose="020F0502020204030204" pitchFamily="34" charset="0"/>
              </a:rPr>
              <a:t>TRANSPORT PUTNIKA</a:t>
            </a:r>
            <a:r>
              <a:rPr lang="sr-Latn-C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takav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pod</a:t>
            </a:r>
            <a:r>
              <a:rPr lang="en-US" altLang="sr-Latn-RS" dirty="0" err="1">
                <a:latin typeface="Calibri" panose="020F0502020204030204" pitchFamily="34" charset="0"/>
              </a:rPr>
              <a:t>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b="1" dirty="0">
                <a:latin typeface="Calibri" panose="020F0502020204030204" pitchFamily="34" charset="0"/>
              </a:rPr>
              <a:t>javnog</a:t>
            </a:r>
            <a:r>
              <a:rPr lang="sr-Latn-R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koji </a:t>
            </a:r>
            <a:r>
              <a:rPr lang="sr-Latn-CS" altLang="sr-Latn-RS" dirty="0">
                <a:latin typeface="Calibri" panose="020F0502020204030204" pitchFamily="34" charset="0"/>
              </a:rPr>
              <a:t>korisnicima pruža transportnu uslugu kontinualno tokom celog dana.</a:t>
            </a:r>
          </a:p>
          <a:p>
            <a:pPr algn="just" eaLnBrk="1" hangingPunct="1">
              <a:spcBef>
                <a:spcPts val="1200"/>
              </a:spcBef>
            </a:pPr>
            <a:r>
              <a:rPr lang="sr-Latn-CS" altLang="sr-Latn-RS" b="1" dirty="0">
                <a:latin typeface="Calibri" panose="020F0502020204030204" pitchFamily="34" charset="0"/>
              </a:rPr>
              <a:t>TRANSPORT PUTNIKA U ODREĐENOM PERIODU </a:t>
            </a:r>
            <a:r>
              <a:rPr lang="en-US" altLang="sr-Latn-RS" dirty="0" err="1">
                <a:latin typeface="Calibri" panose="020F050202020403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takav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pod</a:t>
            </a:r>
            <a:r>
              <a:rPr lang="en-US" altLang="sr-Latn-RS" dirty="0" err="1">
                <a:latin typeface="Calibri" panose="020F0502020204030204" pitchFamily="34" charset="0"/>
              </a:rPr>
              <a:t>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b="1" dirty="0">
                <a:latin typeface="Calibri" panose="020F0502020204030204" pitchFamily="34" charset="0"/>
              </a:rPr>
              <a:t>javnog</a:t>
            </a:r>
            <a:r>
              <a:rPr lang="sr-Latn-R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koji </a:t>
            </a:r>
            <a:r>
              <a:rPr lang="sr-Latn-CS" altLang="sr-Latn-RS" dirty="0">
                <a:latin typeface="Calibri" panose="020F0502020204030204" pitchFamily="34" charset="0"/>
              </a:rPr>
              <a:t>korisnicima pruža transportnu uslugu samo u određenim periodima dana (najčešće u vršnim časovima)</a:t>
            </a:r>
          </a:p>
          <a:p>
            <a:pPr algn="just" eaLnBrk="1" hangingPunct="1">
              <a:spcBef>
                <a:spcPts val="1200"/>
              </a:spcBef>
            </a:pPr>
            <a:r>
              <a:rPr lang="sr-Latn-CS" altLang="sr-Latn-RS" b="1" dirty="0">
                <a:latin typeface="Calibri" panose="020F0502020204030204" pitchFamily="34" charset="0"/>
              </a:rPr>
              <a:t>VANREDNI </a:t>
            </a:r>
            <a:r>
              <a:rPr lang="sr-Latn-RS" altLang="sr-Latn-RS" b="1" dirty="0">
                <a:latin typeface="Calibri" panose="020F0502020204030204" pitchFamily="34" charset="0"/>
              </a:rPr>
              <a:t>TRANSPORT PUTNIKA</a:t>
            </a:r>
            <a:r>
              <a:rPr lang="sr-Latn-C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takav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pod</a:t>
            </a:r>
            <a:r>
              <a:rPr lang="en-US" altLang="sr-Latn-RS" dirty="0" err="1">
                <a:latin typeface="Calibri" panose="020F0502020204030204" pitchFamily="34" charset="0"/>
              </a:rPr>
              <a:t>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b="1" dirty="0">
                <a:latin typeface="Calibri" panose="020F0502020204030204" pitchFamily="34" charset="0"/>
              </a:rPr>
              <a:t>javnog</a:t>
            </a:r>
            <a:r>
              <a:rPr lang="sr-Latn-R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RS" altLang="sr-Latn-RS" dirty="0">
                <a:latin typeface="Calibri" panose="020F0502020204030204" pitchFamily="34" charset="0"/>
              </a:rPr>
              <a:t>koji </a:t>
            </a:r>
            <a:r>
              <a:rPr lang="sr-Latn-CS" altLang="sr-Latn-RS" dirty="0">
                <a:latin typeface="Calibri" panose="020F0502020204030204" pitchFamily="34" charset="0"/>
              </a:rPr>
              <a:t>korisnicima pruža transportnu uslugu samo u određenim-posebnim situacijama (sportski događaji  i sl.) ili vanrednim uslovima (elementarne nepogode, rekonstrukcije na saobraćajnoj infrastrukturi, i sl.)</a:t>
            </a:r>
            <a:r>
              <a:rPr lang="en-US" altLang="sr-Latn-RS" dirty="0">
                <a:latin typeface="Calibri" panose="020F0502020204030204" pitchFamily="34" charset="0"/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AFA5087-1825-6576-3ADB-C60A12FC579C}"/>
              </a:ext>
            </a:extLst>
          </p:cNvPr>
          <p:cNvGraphicFramePr/>
          <p:nvPr/>
        </p:nvGraphicFramePr>
        <p:xfrm>
          <a:off x="1835696" y="1570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9" name="Rectangle 3">
            <a:extLst>
              <a:ext uri="{FF2B5EF4-FFF2-40B4-BE49-F238E27FC236}">
                <a16:creationId xmlns:a16="http://schemas.microsoft.com/office/drawing/2014/main" id="{5078FD1A-9966-E01B-AC2F-B3314B83A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429000"/>
            <a:ext cx="8856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2000" dirty="0" err="1">
                <a:latin typeface="Calibri" panose="020F0502020204030204" pitchFamily="34" charset="0"/>
              </a:rPr>
              <a:t>Klasifikacija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sistema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javnog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transporta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putnika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prema</a:t>
            </a:r>
            <a:r>
              <a:rPr lang="en-US" altLang="sr-Latn-RS"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vremenu</a:t>
            </a:r>
            <a:r>
              <a:rPr lang="en-US" altLang="sr-Latn-RS"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solidFill>
                  <a:srgbClr val="FF0000"/>
                </a:solidFill>
                <a:latin typeface="Calibri" panose="020F0502020204030204" pitchFamily="34" charset="0"/>
              </a:rPr>
              <a:t>rada</a:t>
            </a:r>
            <a:endParaRPr lang="pl-PL" altLang="sr-Latn-RS" sz="2000" dirty="0">
              <a:latin typeface="Arial Narrow" panose="020B0606020202030204" pitchFamily="34" charset="0"/>
            </a:endParaRPr>
          </a:p>
          <a:p>
            <a:pPr algn="just" eaLnBrk="1" hangingPunct="1"/>
            <a:endParaRPr lang="en-US" altLang="sr-Latn-RS" sz="2000" dirty="0">
              <a:latin typeface="Arial Narrow" panose="020B0606020202030204" pitchFamily="34" charset="0"/>
            </a:endParaRPr>
          </a:p>
          <a:p>
            <a:pPr algn="just" eaLnBrk="1" hangingPunct="1"/>
            <a:endParaRPr lang="sr-Latn-CS" altLang="sr-Latn-RS" sz="2000" dirty="0">
              <a:latin typeface="Arial Narrow" panose="020B0606020202030204" pitchFamily="34" charset="0"/>
            </a:endParaRPr>
          </a:p>
          <a:p>
            <a:pPr algn="just" eaLnBrk="1" hangingPunct="1"/>
            <a:endParaRPr lang="en-US" altLang="sr-Latn-RS" sz="2000" dirty="0">
              <a:latin typeface="Arial Narrow" panose="020B0606020202030204" pitchFamily="34" charset="0"/>
            </a:endParaRPr>
          </a:p>
        </p:txBody>
      </p:sp>
      <p:sp>
        <p:nvSpPr>
          <p:cNvPr id="36870" name="Line 6">
            <a:extLst>
              <a:ext uri="{FF2B5EF4-FFF2-40B4-BE49-F238E27FC236}">
                <a16:creationId xmlns:a16="http://schemas.microsoft.com/office/drawing/2014/main" id="{9617E4FB-3958-2F67-FB77-2FE041FF7F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6871" name="Rectangle 11">
            <a:extLst>
              <a:ext uri="{FF2B5EF4-FFF2-40B4-BE49-F238E27FC236}">
                <a16:creationId xmlns:a16="http://schemas.microsoft.com/office/drawing/2014/main" id="{54E5913B-1CA4-D1E0-7D5A-FFAB244FE9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Struktura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dekompozicija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sistema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javnog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5">
            <a:extLst>
              <a:ext uri="{FF2B5EF4-FFF2-40B4-BE49-F238E27FC236}">
                <a16:creationId xmlns:a16="http://schemas.microsoft.com/office/drawing/2014/main" id="{AB19C7F2-B792-4053-073F-AD30B04E2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FC74E54-9585-79C0-F078-6F149794F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57250"/>
            <a:ext cx="8686800" cy="253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</a:pP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SISTEM </a:t>
            </a: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JAVN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OG</a:t>
            </a: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GRADSKOG TRANSPORTA PUTNIKA </a:t>
            </a:r>
            <a:r>
              <a:rPr lang="sr-Latn-CS" altLang="sr-Latn-RS" b="1" dirty="0">
                <a:latin typeface="Calibri" panose="020F0502020204030204" pitchFamily="34" charset="0"/>
              </a:rPr>
              <a:t>predstavlja otvoren, složen organizaciono – tehnološki transportni sistem, sa stohastičkom promenom stanja sa ciljem zadovoljenja transportnih potreba </a:t>
            </a:r>
            <a:r>
              <a:rPr lang="sr-Cyrl-CS" altLang="sr-Latn-RS" b="1" dirty="0" err="1">
                <a:latin typeface="Calibri" panose="020F0502020204030204" pitchFamily="34" charset="0"/>
              </a:rPr>
              <a:t>različitih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kategorija</a:t>
            </a:r>
            <a:r>
              <a:rPr lang="sr-Latn-C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korisnika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ru-RU" altLang="sr-Latn-RS" b="1" dirty="0">
                <a:latin typeface="Calibri" panose="020F0502020204030204" pitchFamily="34" charset="0"/>
              </a:rPr>
              <a:t>koji </a:t>
            </a:r>
            <a:r>
              <a:rPr lang="en-US" altLang="sr-Latn-RS" b="1" dirty="0" err="1">
                <a:latin typeface="Calibri" panose="020F0502020204030204" pitchFamily="34" charset="0"/>
              </a:rPr>
              <a:t>pruža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javnu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uslugu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unutar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ru-RU" altLang="sr-Latn-RS" b="1" dirty="0">
                <a:latin typeface="Calibri" panose="020F0502020204030204" pitchFamily="34" charset="0"/>
              </a:rPr>
              <a:t>grada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ru-RU" altLang="sr-Latn-RS" b="1" dirty="0">
                <a:latin typeface="Calibri" panose="020F0502020204030204" pitchFamily="34" charset="0"/>
              </a:rPr>
              <a:t>ili mesta na </a:t>
            </a:r>
            <a:r>
              <a:rPr lang="en-US" altLang="sr-Latn-RS" b="1" dirty="0" err="1">
                <a:latin typeface="Calibri" panose="020F0502020204030204" pitchFamily="34" charset="0"/>
              </a:rPr>
              <a:t>administrativnoj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ru-RU" altLang="sr-Latn-RS" b="1" dirty="0">
                <a:latin typeface="Calibri" panose="020F0502020204030204" pitchFamily="34" charset="0"/>
              </a:rPr>
              <a:t>teritoriji </a:t>
            </a:r>
            <a:r>
              <a:rPr lang="en-US" altLang="sr-Latn-RS" b="1" dirty="0" err="1">
                <a:latin typeface="Calibri" panose="020F0502020204030204" pitchFamily="34" charset="0"/>
              </a:rPr>
              <a:t>grada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pod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unapred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definisanim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uslovima</a:t>
            </a:r>
            <a:r>
              <a:rPr lang="en-US" altLang="sr-Latn-RS" b="1" dirty="0">
                <a:latin typeface="Calibri" panose="020F0502020204030204" pitchFamily="34" charset="0"/>
              </a:rPr>
              <a:t>, </a:t>
            </a:r>
            <a:r>
              <a:rPr lang="sr-Cyrl-CS" altLang="sr-Latn-RS" b="1" dirty="0" err="1">
                <a:latin typeface="Calibri" panose="020F0502020204030204" pitchFamily="34" charset="0"/>
              </a:rPr>
              <a:t>vozilima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prilagođenim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opremljenim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za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ovu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namenu</a:t>
            </a:r>
            <a:r>
              <a:rPr lang="en-US" altLang="sr-Latn-RS" b="1" dirty="0">
                <a:latin typeface="Calibri" panose="020F0502020204030204" pitchFamily="34" charset="0"/>
              </a:rPr>
              <a:t>, </a:t>
            </a:r>
            <a:r>
              <a:rPr lang="en-US" altLang="sr-Latn-RS" b="1" dirty="0" err="1">
                <a:latin typeface="Calibri" panose="020F0502020204030204" pitchFamily="34" charset="0"/>
              </a:rPr>
              <a:t>uljkučujući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pružanje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staničn</a:t>
            </a:r>
            <a:r>
              <a:rPr lang="en-US" altLang="sr-Latn-RS" b="1" dirty="0" err="1">
                <a:latin typeface="Calibri" panose="020F0502020204030204" pitchFamily="34" charset="0"/>
              </a:rPr>
              <a:t>ih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uslug</a:t>
            </a:r>
            <a:r>
              <a:rPr lang="en-US" altLang="sr-Latn-RS" b="1" dirty="0">
                <a:latin typeface="Calibri" panose="020F0502020204030204" pitchFamily="34" charset="0"/>
              </a:rPr>
              <a:t>a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r>
              <a:rPr lang="sr-Cyrl-CS" altLang="sr-Latn-RS" b="1" dirty="0" err="1">
                <a:latin typeface="Calibri" panose="020F0502020204030204" pitchFamily="34" charset="0"/>
              </a:rPr>
              <a:t>putnicima</a:t>
            </a:r>
            <a:r>
              <a:rPr lang="sr-Cyrl-CS" altLang="sr-Latn-RS" b="1" dirty="0">
                <a:latin typeface="Calibri" panose="020F0502020204030204" pitchFamily="34" charset="0"/>
              </a:rPr>
              <a:t> i </a:t>
            </a:r>
            <a:r>
              <a:rPr lang="en-US" altLang="sr-Latn-RS" b="1" dirty="0" err="1">
                <a:latin typeface="Calibri" panose="020F0502020204030204" pitchFamily="34" charset="0"/>
              </a:rPr>
              <a:t>operatorima</a:t>
            </a:r>
            <a:r>
              <a:rPr lang="en-US" altLang="sr-Latn-RS" b="1" dirty="0">
                <a:latin typeface="Calibri" panose="020F0502020204030204" pitchFamily="34" charset="0"/>
              </a:rPr>
              <a:t> (</a:t>
            </a:r>
            <a:r>
              <a:rPr lang="sr-Cyrl-CS" altLang="sr-Latn-RS" b="1" dirty="0" err="1">
                <a:latin typeface="Calibri" panose="020F0502020204030204" pitchFamily="34" charset="0"/>
              </a:rPr>
              <a:t>prevoznicima</a:t>
            </a:r>
            <a:r>
              <a:rPr lang="en-US" altLang="sr-Latn-RS" b="1" dirty="0">
                <a:latin typeface="Calibri" panose="020F0502020204030204" pitchFamily="34" charset="0"/>
              </a:rPr>
              <a:t>).</a:t>
            </a:r>
            <a:r>
              <a:rPr lang="sr-Cyrl-CS" altLang="sr-Latn-RS" b="1" dirty="0">
                <a:latin typeface="Calibri" panose="020F0502020204030204" pitchFamily="34" charset="0"/>
              </a:rPr>
              <a:t> </a:t>
            </a:r>
            <a:endParaRPr lang="en-US" altLang="sr-Latn-RS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Cyrl-CS" altLang="sr-Latn-RS" dirty="0" err="1">
                <a:latin typeface="Calibri" panose="020F0502020204030204" pitchFamily="34" charset="0"/>
              </a:rPr>
              <a:t>javn</a:t>
            </a:r>
            <a:r>
              <a:rPr lang="en-US" altLang="sr-Latn-RS" dirty="0" err="1">
                <a:latin typeface="Calibri" panose="020F0502020204030204" pitchFamily="34" charset="0"/>
              </a:rPr>
              <a:t>og</a:t>
            </a:r>
            <a:r>
              <a:rPr lang="sr-Cyrl-C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gradskog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najznačajniji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javni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servis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mobilnosti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stanovnika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urbanih</a:t>
            </a:r>
            <a:r>
              <a:rPr lang="en-US" altLang="sr-Latn-RS" b="1" dirty="0">
                <a:latin typeface="Calibri" panose="020F0502020204030204" pitchFamily="34" charset="0"/>
              </a:rPr>
              <a:t> </a:t>
            </a:r>
            <a:r>
              <a:rPr lang="en-US" altLang="sr-Latn-RS" b="1" dirty="0" err="1">
                <a:latin typeface="Calibri" panose="020F0502020204030204" pitchFamily="34" charset="0"/>
              </a:rPr>
              <a:t>područja</a:t>
            </a:r>
            <a:r>
              <a:rPr lang="en-US" altLang="sr-Latn-RS" b="1" dirty="0">
                <a:latin typeface="Calibri" panose="020F0502020204030204" pitchFamily="34" charset="0"/>
              </a:rPr>
              <a:t>.</a:t>
            </a:r>
            <a:endParaRPr lang="en-US" altLang="sr-Latn-R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en-US" altLang="sr-Latn-RS" dirty="0">
                <a:latin typeface="Calibri" panose="020F0502020204030204" pitchFamily="34" charset="0"/>
                <a:cs typeface="Calibri" panose="020F0502020204030204" pitchFamily="34" charset="0"/>
              </a:rPr>
              <a:t>Sam </a:t>
            </a:r>
            <a:r>
              <a:rPr lang="en-US" altLang="sr-Latn-RS" dirty="0" err="1">
                <a:latin typeface="Calibri" panose="020F0502020204030204" pitchFamily="34" charset="0"/>
                <a:cs typeface="Calibri" panose="020F0502020204030204" pitchFamily="34" charset="0"/>
              </a:rPr>
              <a:t>naziv</a:t>
            </a:r>
            <a:r>
              <a:rPr lang="en-US" altLang="sr-Latn-R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Calibri" panose="020F0502020204030204" pitchFamily="34" charset="0"/>
              </a:rPr>
              <a:t>sistema</a:t>
            </a:r>
            <a:r>
              <a:rPr lang="en-US" altLang="sr-Latn-R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Calibri" panose="020F0502020204030204" pitchFamily="34" charset="0"/>
              </a:rPr>
              <a:t>ukazuje</a:t>
            </a:r>
            <a:r>
              <a:rPr lang="en-US" altLang="sr-Latn-R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r-Latn-R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Calibri" panose="020F0502020204030204" pitchFamily="34" charset="0"/>
              </a:rPr>
              <a:t>njegove</a:t>
            </a:r>
            <a:r>
              <a:rPr lang="en-US" altLang="sr-Latn-R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Calibri" panose="020F0502020204030204" pitchFamily="34" charset="0"/>
              </a:rPr>
              <a:t>osnovne</a:t>
            </a:r>
            <a:r>
              <a:rPr lang="en-US" altLang="sr-Latn-R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  <a:cs typeface="Calibri" panose="020F0502020204030204" pitchFamily="34" charset="0"/>
              </a:rPr>
              <a:t>odrednice</a:t>
            </a:r>
            <a:r>
              <a:rPr lang="en-US" altLang="sr-Latn-R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916" name="Line 6">
            <a:extLst>
              <a:ext uri="{FF2B5EF4-FFF2-40B4-BE49-F238E27FC236}">
                <a16:creationId xmlns:a16="http://schemas.microsoft.com/office/drawing/2014/main" id="{0F45EA75-D4DF-BF8D-8D27-6FF7295A1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7858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8917" name="Rectangle 11">
            <a:extLst>
              <a:ext uri="{FF2B5EF4-FFF2-40B4-BE49-F238E27FC236}">
                <a16:creationId xmlns:a16="http://schemas.microsoft.com/office/drawing/2014/main" id="{653A3C66-16DB-A358-8EE5-130FA6805E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792163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Sistem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javnog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gradskog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  <p:pic>
        <p:nvPicPr>
          <p:cNvPr id="38918" name="Picture 5" descr="unnamed.png">
            <a:extLst>
              <a:ext uri="{FF2B5EF4-FFF2-40B4-BE49-F238E27FC236}">
                <a16:creationId xmlns:a16="http://schemas.microsoft.com/office/drawing/2014/main" id="{146C33B2-63AF-1018-C58B-FF2061898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71438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mpty train">
            <a:extLst>
              <a:ext uri="{FF2B5EF4-FFF2-40B4-BE49-F238E27FC236}">
                <a16:creationId xmlns:a16="http://schemas.microsoft.com/office/drawing/2014/main" id="{362EFD7E-CE25-7493-59D0-FFE113993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6" b="13267"/>
          <a:stretch/>
        </p:blipFill>
        <p:spPr>
          <a:xfrm>
            <a:off x="247428" y="3795279"/>
            <a:ext cx="8900056" cy="30881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5">
            <a:extLst>
              <a:ext uri="{FF2B5EF4-FFF2-40B4-BE49-F238E27FC236}">
                <a16:creationId xmlns:a16="http://schemas.microsoft.com/office/drawing/2014/main" id="{AB19C7F2-B792-4053-073F-AD30B04E2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FC74E54-9585-79C0-F078-6F149794F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45381"/>
            <a:ext cx="8686800" cy="552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800"/>
              </a:spcBef>
            </a:pP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Odrednica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"SISTEM"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ukazuje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da se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radi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složenoj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celini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sasatavljenoj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međusobno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povezanih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interaktivnih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elemenata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komponenti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), koji 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nakon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funkcionisanja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rezultatu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poseban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kvalitet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odnosu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onaj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koji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imaju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delovi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integralni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kvalitet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sistema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 eaLnBrk="1" hangingPunct="1">
              <a:spcBef>
                <a:spcPts val="1800"/>
              </a:spcBef>
            </a:pPr>
            <a:r>
              <a:rPr lang="sl-SI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Sistem je </a:t>
            </a:r>
            <a:r>
              <a:rPr lang="sl-SI" altLang="sr-Latn-R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"JAVNI"</a:t>
            </a:r>
            <a:r>
              <a:rPr lang="sl-SI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, jer je dostupan za korišćenje svim korisnicima pod jednakim i unapred poznatim uslovima. </a:t>
            </a:r>
          </a:p>
          <a:p>
            <a:pPr algn="just" eaLnBrk="1" hangingPunct="1">
              <a:spcBef>
                <a:spcPts val="1800"/>
              </a:spcBef>
            </a:pPr>
            <a:r>
              <a:rPr lang="sr-Latn-C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Sistem je </a:t>
            </a:r>
            <a:r>
              <a:rPr lang="sr-Latn-CS" altLang="sr-Latn-R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“GRADSKI”</a:t>
            </a:r>
            <a:r>
              <a:rPr lang="sr-Latn-CS" altLang="sr-Latn-R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r-Latn-C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jer obuhvata grad i šire gravitaciono područje grada (</a:t>
            </a:r>
            <a:r>
              <a:rPr lang="sr-Latn-C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prigrad</a:t>
            </a:r>
            <a:r>
              <a:rPr lang="sr-Latn-C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) na kome se javljaju kontinualni transportni zahtevi vezani za dnevni ciklus života i rada.</a:t>
            </a:r>
            <a:endParaRPr lang="en-US" altLang="sr-Latn-R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ts val="1800"/>
              </a:spcBef>
            </a:pP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Odrednica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"TRANSPORT"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definiše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da se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radi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sistemu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koji je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organizovan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obavi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premeštanje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prevoz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prenos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objekata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transporta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putnika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svim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pomoćnim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podprocesima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koji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pomažu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da se taj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zadatak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obavi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odgovarajaćom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transportnom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tehnologijom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sr-Latn-CS" altLang="sr-Latn-R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ts val="1800"/>
              </a:spcBef>
            </a:pPr>
            <a:r>
              <a:rPr lang="en-US" altLang="sr-Latn-R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Predmet</a:t>
            </a:r>
            <a:r>
              <a:rPr lang="en-US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sr-Latn-RS" sz="2000" dirty="0">
                <a:latin typeface="Calibri" panose="020F0502020204030204" pitchFamily="34" charset="0"/>
                <a:cs typeface="Calibri" panose="020F0502020204030204" pitchFamily="34" charset="0"/>
              </a:rPr>
              <a:t>transporta u ovom sistemu su živa bića - ljudi, odnosno </a:t>
            </a:r>
            <a:r>
              <a:rPr lang="pl-PL" altLang="sr-Latn-R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„PUTNICI”. </a:t>
            </a:r>
          </a:p>
        </p:txBody>
      </p:sp>
      <p:sp>
        <p:nvSpPr>
          <p:cNvPr id="38916" name="Line 6">
            <a:extLst>
              <a:ext uri="{FF2B5EF4-FFF2-40B4-BE49-F238E27FC236}">
                <a16:creationId xmlns:a16="http://schemas.microsoft.com/office/drawing/2014/main" id="{0F45EA75-D4DF-BF8D-8D27-6FF7295A1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7858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8917" name="Rectangle 11">
            <a:extLst>
              <a:ext uri="{FF2B5EF4-FFF2-40B4-BE49-F238E27FC236}">
                <a16:creationId xmlns:a16="http://schemas.microsoft.com/office/drawing/2014/main" id="{653A3C66-16DB-A358-8EE5-130FA6805E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792163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Sistem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javnog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gradskog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  <p:pic>
        <p:nvPicPr>
          <p:cNvPr id="38918" name="Picture 5" descr="unnamed.png">
            <a:extLst>
              <a:ext uri="{FF2B5EF4-FFF2-40B4-BE49-F238E27FC236}">
                <a16:creationId xmlns:a16="http://schemas.microsoft.com/office/drawing/2014/main" id="{146C33B2-63AF-1018-C58B-FF2061898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71438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816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5">
            <a:extLst>
              <a:ext uri="{FF2B5EF4-FFF2-40B4-BE49-F238E27FC236}">
                <a16:creationId xmlns:a16="http://schemas.microsoft.com/office/drawing/2014/main" id="{D3EE5F92-81B6-5CED-2CE9-DE206A31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D7B5418-D853-A65A-1B0A-268DBB403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497638"/>
            <a:ext cx="8856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2000" dirty="0" err="1">
                <a:latin typeface="Calibri" panose="020F0502020204030204" pitchFamily="34" charset="0"/>
              </a:rPr>
              <a:t>Struktura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i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dekompozicija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grada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i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gradskog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transportnog</a:t>
            </a:r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  <a:r>
              <a:rPr lang="en-US" altLang="sr-Latn-RS" sz="2000" dirty="0" err="1">
                <a:latin typeface="Calibri" panose="020F0502020204030204" pitchFamily="34" charset="0"/>
              </a:rPr>
              <a:t>sistema</a:t>
            </a:r>
            <a:endParaRPr lang="pl-PL" altLang="sr-Latn-RS" sz="2000" dirty="0">
              <a:latin typeface="Arial Narrow" panose="020B0606020202030204" pitchFamily="34" charset="0"/>
            </a:endParaRP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B1AD9C4C-E288-26A3-8433-5B1176261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785813"/>
            <a:ext cx="67532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6">
            <a:extLst>
              <a:ext uri="{FF2B5EF4-FFF2-40B4-BE49-F238E27FC236}">
                <a16:creationId xmlns:a16="http://schemas.microsoft.com/office/drawing/2014/main" id="{0B6A0FEF-3C84-3B93-02BE-B1AC50908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714375"/>
            <a:ext cx="8855075" cy="20638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9942" name="Rectangle 11">
            <a:extLst>
              <a:ext uri="{FF2B5EF4-FFF2-40B4-BE49-F238E27FC236}">
                <a16:creationId xmlns:a16="http://schemas.microsoft.com/office/drawing/2014/main" id="{A9C22B8C-F3EA-1D1D-7E6A-BFD021D7F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-71438"/>
            <a:ext cx="8229600" cy="792163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Sistem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javnog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gradskog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107CFDC-C8D3-5385-F4CE-5CAACD4DD5E7}"/>
              </a:ext>
            </a:extLst>
          </p:cNvPr>
          <p:cNvGraphicFramePr/>
          <p:nvPr/>
        </p:nvGraphicFramePr>
        <p:xfrm>
          <a:off x="504212" y="1027086"/>
          <a:ext cx="84969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63" name="Line 5">
            <a:extLst>
              <a:ext uri="{FF2B5EF4-FFF2-40B4-BE49-F238E27FC236}">
                <a16:creationId xmlns:a16="http://schemas.microsoft.com/office/drawing/2014/main" id="{0995EF48-6F45-53C0-67B6-C5FDD3994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96CFA6F-742C-0CC5-8518-E8EF4F464A2D}"/>
              </a:ext>
            </a:extLst>
          </p:cNvPr>
          <p:cNvSpPr txBox="1">
            <a:spLocks noChangeArrowheads="1"/>
          </p:cNvSpPr>
          <p:nvPr/>
        </p:nvSpPr>
        <p:spPr>
          <a:xfrm>
            <a:off x="136064" y="6184976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2000" dirty="0">
                <a:latin typeface="+mj-lt"/>
                <a:cs typeface="+mn-cs"/>
              </a:rPr>
              <a:t>Klasifikacija sistema javnog transporta putnika </a:t>
            </a:r>
            <a:r>
              <a:rPr lang="sr-Latn-RS" sz="2000" dirty="0">
                <a:solidFill>
                  <a:srgbClr val="FF0000"/>
                </a:solidFill>
                <a:latin typeface="+mj-lt"/>
                <a:cs typeface="+mn-cs"/>
              </a:rPr>
              <a:t>prema tehničko – tehnološkim karakteristikama</a:t>
            </a:r>
            <a:endParaRPr lang="pl-PL" sz="2000" dirty="0">
              <a:solidFill>
                <a:srgbClr val="FF0000"/>
              </a:solidFill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sr-Latn-CS" sz="2000" dirty="0"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j-lt"/>
              <a:cs typeface="+mn-cs"/>
            </a:endParaRPr>
          </a:p>
        </p:txBody>
      </p:sp>
      <p:sp>
        <p:nvSpPr>
          <p:cNvPr id="40965" name="Line 6">
            <a:extLst>
              <a:ext uri="{FF2B5EF4-FFF2-40B4-BE49-F238E27FC236}">
                <a16:creationId xmlns:a16="http://schemas.microsoft.com/office/drawing/2014/main" id="{E9C6A16A-56F7-432E-9D1F-5E9290FD0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40966" name="Rectangle 11">
            <a:extLst>
              <a:ext uri="{FF2B5EF4-FFF2-40B4-BE49-F238E27FC236}">
                <a16:creationId xmlns:a16="http://schemas.microsoft.com/office/drawing/2014/main" id="{AE275893-3392-B062-5836-E555BAF198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Sistem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javnog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gradskog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  <p:pic>
        <p:nvPicPr>
          <p:cNvPr id="40967" name="Picture 6" descr="unnamed.png">
            <a:extLst>
              <a:ext uri="{FF2B5EF4-FFF2-40B4-BE49-F238E27FC236}">
                <a16:creationId xmlns:a16="http://schemas.microsoft.com/office/drawing/2014/main" id="{7C2C5502-0DF5-6885-50D1-5700D6BD4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5">
            <a:extLst>
              <a:ext uri="{FF2B5EF4-FFF2-40B4-BE49-F238E27FC236}">
                <a16:creationId xmlns:a16="http://schemas.microsoft.com/office/drawing/2014/main" id="{AE5C4E29-C72F-6516-F099-D46D557B4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B48922A4-E31F-C350-C125-2C9890406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93" y="1197324"/>
            <a:ext cx="8505825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800"/>
              </a:spcBef>
            </a:pP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JAVNI MASOVNI TRANSPORT PUTNIKA </a:t>
            </a:r>
            <a:r>
              <a:rPr lang="en-US" altLang="sr-Latn-RS" dirty="0" err="1">
                <a:latin typeface="Calibri" panose="020F050202020403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b="1" u="sng" dirty="0" err="1">
                <a:latin typeface="Calibri" panose="020F0502020204030204" pitchFamily="34" charset="0"/>
              </a:rPr>
              <a:t>javnog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, u </a:t>
            </a:r>
            <a:r>
              <a:rPr lang="en-US" altLang="sr-Latn-RS" dirty="0" err="1">
                <a:latin typeface="Calibri" panose="020F0502020204030204" pitchFamily="34" charset="0"/>
              </a:rPr>
              <a:t>kome</a:t>
            </a:r>
            <a:r>
              <a:rPr lang="en-US" altLang="sr-Latn-RS" dirty="0">
                <a:latin typeface="Calibri" panose="020F0502020204030204" pitchFamily="34" charset="0"/>
              </a:rPr>
              <a:t> se transport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obavlja</a:t>
            </a:r>
            <a:r>
              <a:rPr lang="en-US" altLang="sr-Latn-RS" dirty="0">
                <a:latin typeface="Calibri" panose="020F0502020204030204" pitchFamily="34" charset="0"/>
              </a:rPr>
              <a:t> po </a:t>
            </a:r>
            <a:r>
              <a:rPr lang="en-US" altLang="sr-Latn-RS" dirty="0" err="1">
                <a:latin typeface="Calibri" panose="020F0502020204030204" pitchFamily="34" charset="0"/>
              </a:rPr>
              <a:t>unapred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određenim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uslovima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funkcionisanja</a:t>
            </a:r>
            <a:r>
              <a:rPr lang="en-US" altLang="sr-Latn-RS" dirty="0">
                <a:latin typeface="Calibri" panose="020F0502020204030204" pitchFamily="34" charset="0"/>
              </a:rPr>
              <a:t>: </a:t>
            </a:r>
            <a:r>
              <a:rPr lang="en-US" altLang="sr-Latn-RS" dirty="0" err="1">
                <a:latin typeface="Calibri" panose="020F0502020204030204" pitchFamily="34" charset="0"/>
              </a:rPr>
              <a:t>fiksnim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trasama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kretanja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vozila-linijama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redovima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vožnje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unapred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definisanim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cenama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transportne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usluge</a:t>
            </a:r>
            <a:r>
              <a:rPr lang="en-US" altLang="sr-Latn-RS" dirty="0">
                <a:latin typeface="Calibri" panose="020F0502020204030204" pitchFamily="34" charset="0"/>
              </a:rPr>
              <a:t>. </a:t>
            </a:r>
          </a:p>
          <a:p>
            <a:pPr algn="just" eaLnBrk="1" hangingPunct="1">
              <a:spcBef>
                <a:spcPts val="1800"/>
              </a:spcBef>
            </a:pPr>
            <a:r>
              <a:rPr lang="en-US" altLang="sr-Latn-RS" dirty="0">
                <a:latin typeface="Calibri" panose="020F0502020204030204" pitchFamily="34" charset="0"/>
              </a:rPr>
              <a:t>U </a:t>
            </a:r>
            <a:r>
              <a:rPr lang="en-US" altLang="sr-Latn-RS" dirty="0" err="1">
                <a:latin typeface="Calibri" panose="020F0502020204030204" pitchFamily="34" charset="0"/>
              </a:rPr>
              <a:t>literaturi</a:t>
            </a:r>
            <a:r>
              <a:rPr lang="en-US" altLang="sr-Latn-RS" dirty="0">
                <a:latin typeface="Calibri" panose="020F0502020204030204" pitchFamily="34" charset="0"/>
              </a:rPr>
              <a:t> je </a:t>
            </a:r>
            <a:r>
              <a:rPr lang="en-US" altLang="sr-Latn-RS" dirty="0" err="1">
                <a:latin typeface="Calibri" panose="020F0502020204030204" pitchFamily="34" charset="0"/>
              </a:rPr>
              <a:t>često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ovaj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sinonim</a:t>
            </a:r>
            <a:r>
              <a:rPr lang="en-US" altLang="sr-Latn-RS" dirty="0">
                <a:latin typeface="Calibri" panose="020F0502020204030204" pitchFamily="34" charset="0"/>
              </a:rPr>
              <a:t> za transport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vozilima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velikog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kapaciteta</a:t>
            </a:r>
            <a:r>
              <a:rPr lang="en-US" altLang="sr-Latn-RS" dirty="0">
                <a:latin typeface="Calibri" panose="020F0502020204030204" pitchFamily="34" charset="0"/>
              </a:rPr>
              <a:t> (autobus,</a:t>
            </a:r>
            <a:r>
              <a:rPr lang="sr-Latn-CS" altLang="sr-Latn-RS" dirty="0">
                <a:latin typeface="Calibri" panose="020F0502020204030204" pitchFamily="34" charset="0"/>
              </a:rPr>
              <a:t> trolejbus,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tramvaj</a:t>
            </a:r>
            <a:r>
              <a:rPr lang="en-US" altLang="sr-Latn-RS" dirty="0">
                <a:latin typeface="Calibri" panose="020F0502020204030204" pitchFamily="34" charset="0"/>
              </a:rPr>
              <a:t>, LRT, metro</a:t>
            </a:r>
            <a:r>
              <a:rPr lang="sr-Latn-CS" altLang="sr-Latn-RS" dirty="0">
                <a:latin typeface="Calibri" panose="020F0502020204030204" pitchFamily="34" charset="0"/>
              </a:rPr>
              <a:t>, prigradska železnica</a:t>
            </a:r>
            <a:r>
              <a:rPr lang="en-US" altLang="sr-Latn-RS" dirty="0">
                <a:latin typeface="Calibri" panose="020F0502020204030204" pitchFamily="34" charset="0"/>
              </a:rPr>
              <a:t>)</a:t>
            </a:r>
          </a:p>
          <a:p>
            <a:pPr algn="just" eaLnBrk="1" hangingPunct="1">
              <a:spcBef>
                <a:spcPts val="1800"/>
              </a:spcBef>
            </a:pPr>
            <a:r>
              <a:rPr lang="sr-Latn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P</a:t>
            </a: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ARATRANZIT</a:t>
            </a:r>
            <a:r>
              <a:rPr lang="en-US" altLang="sr-Latn-RS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ili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FLEKSIBILNI TRANSPORT PUTNIKA </a:t>
            </a:r>
            <a:r>
              <a:rPr lang="sr-Latn-CS" altLang="sr-Latn-RS" dirty="0">
                <a:latin typeface="Calibri" panose="020F0502020204030204" pitchFamily="34" charset="0"/>
              </a:rPr>
              <a:t>ili </a:t>
            </a:r>
            <a:r>
              <a:rPr lang="en-US" altLang="sr-Latn-RS" dirty="0" err="1">
                <a:latin typeface="Calibri" panose="020F0502020204030204" pitchFamily="34" charset="0"/>
              </a:rPr>
              <a:t>kako</a:t>
            </a:r>
            <a:r>
              <a:rPr lang="en-US" altLang="sr-Latn-RS" dirty="0">
                <a:latin typeface="Calibri" panose="020F0502020204030204" pitchFamily="34" charset="0"/>
              </a:rPr>
              <a:t> se </a:t>
            </a:r>
            <a:r>
              <a:rPr lang="en-US" altLang="sr-Latn-RS" dirty="0" err="1">
                <a:latin typeface="Calibri" panose="020F0502020204030204" pitchFamily="34" charset="0"/>
              </a:rPr>
              <a:t>često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naziva</a:t>
            </a:r>
            <a:r>
              <a:rPr lang="en-US" altLang="sr-Latn-RS" dirty="0">
                <a:latin typeface="Calibri" panose="020F0502020204030204" pitchFamily="34" charset="0"/>
              </a:rPr>
              <a:t> transport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na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iznajmljivanje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dodtupan</a:t>
            </a:r>
            <a:r>
              <a:rPr lang="en-US" altLang="sr-Latn-RS" dirty="0">
                <a:latin typeface="Calibri" panose="020F0502020204030204" pitchFamily="34" charset="0"/>
              </a:rPr>
              <a:t> za </a:t>
            </a:r>
            <a:r>
              <a:rPr lang="en-US" altLang="sr-Latn-RS" dirty="0" err="1">
                <a:latin typeface="Calibri" panose="020F0502020204030204" pitchFamily="34" charset="0"/>
              </a:rPr>
              <a:t>sve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korisnike</a:t>
            </a:r>
            <a:r>
              <a:rPr lang="en-US" altLang="sr-Latn-RS" dirty="0">
                <a:latin typeface="Calibri" panose="020F0502020204030204" pitchFamily="34" charset="0"/>
              </a:rPr>
              <a:t> (</a:t>
            </a:r>
            <a:r>
              <a:rPr lang="en-US" altLang="sr-Latn-RS" dirty="0" err="1">
                <a:latin typeface="Calibri" panose="020F0502020204030204" pitchFamily="34" charset="0"/>
              </a:rPr>
              <a:t>grupu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korisnika</a:t>
            </a:r>
            <a:r>
              <a:rPr lang="en-US" altLang="sr-Latn-RS" dirty="0">
                <a:latin typeface="Calibri" panose="020F0502020204030204" pitchFamily="34" charset="0"/>
              </a:rPr>
              <a:t>) koji </a:t>
            </a:r>
            <a:r>
              <a:rPr lang="en-US" altLang="sr-Latn-RS" dirty="0" err="1">
                <a:latin typeface="Calibri" panose="020F0502020204030204" pitchFamily="34" charset="0"/>
              </a:rPr>
              <a:t>prihvataju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uslove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iz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međusobnog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ugovora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sr-Latn-CS" altLang="sr-Latn-RS" dirty="0">
                <a:latin typeface="Calibri" panose="020F0502020204030204" pitchFamily="34" charset="0"/>
              </a:rPr>
              <a:t>dostupan u prostoru i vremenu kao </a:t>
            </a:r>
            <a:r>
              <a:rPr lang="sr-Latn-CS" altLang="sr-Latn-RS" b="1" dirty="0">
                <a:latin typeface="Calibri" panose="020F0502020204030204" pitchFamily="34" charset="0"/>
              </a:rPr>
              <a:t>javna ili polujavna usluga, </a:t>
            </a:r>
            <a:r>
              <a:rPr lang="en-US" altLang="sr-Latn-RS" dirty="0" err="1">
                <a:latin typeface="Calibri" panose="020F0502020204030204" pitchFamily="34" charset="0"/>
              </a:rPr>
              <a:t>koju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obezebeđuje</a:t>
            </a:r>
            <a:r>
              <a:rPr lang="en-US" altLang="sr-Latn-RS" dirty="0">
                <a:latin typeface="Calibri" panose="020F0502020204030204" pitchFamily="34" charset="0"/>
              </a:rPr>
              <a:t> operator (</a:t>
            </a:r>
            <a:r>
              <a:rPr lang="en-US" altLang="sr-Latn-RS" dirty="0" err="1">
                <a:latin typeface="Calibri" panose="020F0502020204030204" pitchFamily="34" charset="0"/>
              </a:rPr>
              <a:t>prevoznik</a:t>
            </a:r>
            <a:r>
              <a:rPr lang="en-US" altLang="sr-Latn-RS" dirty="0">
                <a:latin typeface="Calibri" panose="020F0502020204030204" pitchFamily="34" charset="0"/>
              </a:rPr>
              <a:t>) u </a:t>
            </a:r>
            <a:r>
              <a:rPr lang="en-US" altLang="sr-Latn-RS" dirty="0" err="1">
                <a:latin typeface="Calibri" panose="020F0502020204030204" pitchFamily="34" charset="0"/>
              </a:rPr>
              <a:t>cilju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zadavoljenja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različitog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stepena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individualnih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transportnih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potreba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korisnika</a:t>
            </a:r>
            <a:r>
              <a:rPr lang="en-US" altLang="sr-Latn-RS" dirty="0">
                <a:latin typeface="Calibri" panose="020F0502020204030204" pitchFamily="34" charset="0"/>
              </a:rPr>
              <a:t>. </a:t>
            </a:r>
            <a:r>
              <a:rPr lang="en-US" altLang="sr-Latn-RS" dirty="0" err="1">
                <a:latin typeface="Calibri" panose="020F0502020204030204" pitchFamily="34" charset="0"/>
              </a:rPr>
              <a:t>Paratranzit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najčešće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nema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fiksne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trase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linija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redove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vožnje</a:t>
            </a:r>
            <a:r>
              <a:rPr lang="en-US" altLang="sr-Latn-RS" dirty="0">
                <a:latin typeface="Calibri" panose="020F0502020204030204" pitchFamily="34" charset="0"/>
              </a:rPr>
              <a:t>. </a:t>
            </a:r>
          </a:p>
          <a:p>
            <a:pPr algn="just" eaLnBrk="1" hangingPunct="1">
              <a:spcBef>
                <a:spcPts val="1800"/>
              </a:spcBef>
            </a:pPr>
            <a:r>
              <a:rPr lang="en-U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SPECIJALNI TRANSPORT PUTNIKA </a:t>
            </a:r>
            <a:r>
              <a:rPr lang="en-US" altLang="sr-Latn-RS" dirty="0" err="1">
                <a:latin typeface="Calibri" panose="020F0502020204030204" pitchFamily="34" charset="0"/>
              </a:rPr>
              <a:t>predstavlja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podsistem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transporta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sr-Latn-CS" altLang="sr-Latn-RS" dirty="0">
                <a:latin typeface="Calibri" panose="020F0502020204030204" pitchFamily="34" charset="0"/>
              </a:rPr>
              <a:t>dostupan korisnicima u prostoru i vremenu kao </a:t>
            </a:r>
            <a:r>
              <a:rPr lang="sr-Latn-CS" altLang="sr-Latn-RS" b="1" dirty="0">
                <a:latin typeface="Calibri" panose="020F0502020204030204" pitchFamily="34" charset="0"/>
              </a:rPr>
              <a:t>javna usluga</a:t>
            </a:r>
            <a:r>
              <a:rPr lang="en-US" altLang="sr-Latn-RS" dirty="0">
                <a:latin typeface="Calibri" panose="020F0502020204030204" pitchFamily="34" charset="0"/>
              </a:rPr>
              <a:t>, u </a:t>
            </a:r>
            <a:r>
              <a:rPr lang="en-US" altLang="sr-Latn-RS" dirty="0" err="1">
                <a:latin typeface="Calibri" panose="020F0502020204030204" pitchFamily="34" charset="0"/>
              </a:rPr>
              <a:t>kome</a:t>
            </a:r>
            <a:r>
              <a:rPr lang="en-US" altLang="sr-Latn-RS" dirty="0">
                <a:latin typeface="Calibri" panose="020F0502020204030204" pitchFamily="34" charset="0"/>
              </a:rPr>
              <a:t> se transport </a:t>
            </a:r>
            <a:r>
              <a:rPr lang="en-US" altLang="sr-Latn-RS" dirty="0" err="1">
                <a:latin typeface="Calibri" panose="020F0502020204030204" pitchFamily="34" charset="0"/>
              </a:rPr>
              <a:t>putnika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realizuje</a:t>
            </a:r>
            <a:r>
              <a:rPr lang="en-US" altLang="sr-Latn-RS" dirty="0">
                <a:latin typeface="Calibri" panose="020F0502020204030204" pitchFamily="34" charset="0"/>
              </a:rPr>
              <a:t> po </a:t>
            </a:r>
            <a:r>
              <a:rPr lang="en-US" altLang="sr-Latn-RS" dirty="0" err="1">
                <a:latin typeface="Calibri" panose="020F0502020204030204" pitchFamily="34" charset="0"/>
              </a:rPr>
              <a:t>fiksnim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trasama</a:t>
            </a:r>
            <a:r>
              <a:rPr lang="en-US" altLang="sr-Latn-RS" dirty="0">
                <a:latin typeface="Calibri" panose="020F0502020204030204" pitchFamily="34" charset="0"/>
              </a:rPr>
              <a:t> po </a:t>
            </a:r>
            <a:r>
              <a:rPr lang="en-US" altLang="sr-Latn-RS" dirty="0" err="1">
                <a:latin typeface="Calibri" panose="020F0502020204030204" pitchFamily="34" charset="0"/>
              </a:rPr>
              <a:t>kojima</a:t>
            </a:r>
            <a:r>
              <a:rPr lang="en-US" altLang="sr-Latn-RS" dirty="0">
                <a:latin typeface="Calibri" panose="020F0502020204030204" pitchFamily="34" charset="0"/>
              </a:rPr>
              <a:t> se </a:t>
            </a:r>
            <a:r>
              <a:rPr lang="en-US" altLang="sr-Latn-RS" dirty="0" err="1">
                <a:latin typeface="Calibri" panose="020F0502020204030204" pitchFamily="34" charset="0"/>
              </a:rPr>
              <a:t>kreću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vozila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kabine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ili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beskonačne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trake</a:t>
            </a:r>
            <a:r>
              <a:rPr lang="en-US" altLang="sr-Latn-RS" dirty="0">
                <a:latin typeface="Calibri" panose="020F0502020204030204" pitchFamily="34" charset="0"/>
              </a:rPr>
              <a:t> po </a:t>
            </a:r>
            <a:r>
              <a:rPr lang="en-US" altLang="sr-Latn-RS" dirty="0" err="1">
                <a:latin typeface="Calibri" panose="020F0502020204030204" pitchFamily="34" charset="0"/>
              </a:rPr>
              <a:t>unapred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definisanim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uslovima</a:t>
            </a:r>
            <a:r>
              <a:rPr lang="en-US" altLang="sr-Latn-RS" dirty="0">
                <a:latin typeface="Calibri" panose="020F0502020204030204" pitchFamily="34" charset="0"/>
              </a:rPr>
              <a:t> (</a:t>
            </a:r>
            <a:r>
              <a:rPr lang="en-US" altLang="sr-Latn-RS" dirty="0" err="1">
                <a:latin typeface="Calibri" panose="020F0502020204030204" pitchFamily="34" charset="0"/>
              </a:rPr>
              <a:t>žičare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uspinjače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autonomna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vozila</a:t>
            </a:r>
            <a:r>
              <a:rPr lang="en-US" altLang="sr-Latn-RS" dirty="0">
                <a:latin typeface="Calibri" panose="020F0502020204030204" pitchFamily="34" charset="0"/>
              </a:rPr>
              <a:t>, </a:t>
            </a:r>
            <a:r>
              <a:rPr lang="en-US" altLang="sr-Latn-RS" dirty="0" err="1">
                <a:latin typeface="Calibri" panose="020F0502020204030204" pitchFamily="34" charset="0"/>
              </a:rPr>
              <a:t>eskalatori</a:t>
            </a:r>
            <a:r>
              <a:rPr lang="en-US" altLang="sr-Latn-RS" dirty="0">
                <a:latin typeface="Calibri" panose="020F0502020204030204" pitchFamily="34" charset="0"/>
              </a:rPr>
              <a:t> (</a:t>
            </a:r>
            <a:r>
              <a:rPr lang="en-US" altLang="sr-Latn-RS" dirty="0" err="1">
                <a:latin typeface="Calibri" panose="020F0502020204030204" pitchFamily="34" charset="0"/>
              </a:rPr>
              <a:t>pokretne</a:t>
            </a:r>
            <a:r>
              <a:rPr lang="en-US" altLang="sr-Latn-RS" dirty="0">
                <a:latin typeface="Calibri" panose="020F0502020204030204" pitchFamily="34" charset="0"/>
              </a:rPr>
              <a:t> </a:t>
            </a:r>
            <a:r>
              <a:rPr lang="en-US" altLang="sr-Latn-RS" dirty="0" err="1">
                <a:latin typeface="Calibri" panose="020F0502020204030204" pitchFamily="34" charset="0"/>
              </a:rPr>
              <a:t>stepenice</a:t>
            </a:r>
            <a:r>
              <a:rPr lang="en-US" altLang="sr-Latn-RS" dirty="0">
                <a:latin typeface="Calibri" panose="020F0502020204030204" pitchFamily="34" charset="0"/>
              </a:rPr>
              <a:t>), </a:t>
            </a:r>
            <a:r>
              <a:rPr lang="en-US" altLang="sr-Latn-RS" dirty="0" err="1">
                <a:latin typeface="Calibri" panose="020F0502020204030204" pitchFamily="34" charset="0"/>
              </a:rPr>
              <a:t>liftovi</a:t>
            </a:r>
            <a:r>
              <a:rPr lang="en-US" altLang="sr-Latn-RS" dirty="0">
                <a:latin typeface="Calibri" panose="020F0502020204030204" pitchFamily="34" charset="0"/>
              </a:rPr>
              <a:t>). </a:t>
            </a:r>
          </a:p>
        </p:txBody>
      </p:sp>
      <p:sp>
        <p:nvSpPr>
          <p:cNvPr id="41988" name="Line 6">
            <a:extLst>
              <a:ext uri="{FF2B5EF4-FFF2-40B4-BE49-F238E27FC236}">
                <a16:creationId xmlns:a16="http://schemas.microsoft.com/office/drawing/2014/main" id="{74170807-32D6-834B-4B9A-F03B87523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1050925"/>
            <a:ext cx="8855075" cy="20638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41989" name="Rectangle 11">
            <a:extLst>
              <a:ext uri="{FF2B5EF4-FFF2-40B4-BE49-F238E27FC236}">
                <a16:creationId xmlns:a16="http://schemas.microsoft.com/office/drawing/2014/main" id="{A36C73E5-5EF9-850B-B9D6-DD902583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792163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Sistem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javnog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gradskog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  <p:pic>
        <p:nvPicPr>
          <p:cNvPr id="41990" name="Picture 6" descr="unnamed.png">
            <a:extLst>
              <a:ext uri="{FF2B5EF4-FFF2-40B4-BE49-F238E27FC236}">
                <a16:creationId xmlns:a16="http://schemas.microsoft.com/office/drawing/2014/main" id="{8C20BCC6-F5D1-5285-404A-262F74F16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0"/>
            <a:ext cx="1022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5">
            <a:extLst>
              <a:ext uri="{FF2B5EF4-FFF2-40B4-BE49-F238E27FC236}">
                <a16:creationId xmlns:a16="http://schemas.microsoft.com/office/drawing/2014/main" id="{D4528FFC-1E33-5433-223F-2E972430E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438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9ADF032-4948-DC75-110E-9A8DE0FFFDB8}"/>
              </a:ext>
            </a:extLst>
          </p:cNvPr>
          <p:cNvSpPr txBox="1">
            <a:spLocks noChangeArrowheads="1"/>
          </p:cNvSpPr>
          <p:nvPr/>
        </p:nvSpPr>
        <p:spPr>
          <a:xfrm>
            <a:off x="144462" y="6219925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dirty="0">
                <a:latin typeface="+mj-lt"/>
                <a:cs typeface="+mn-cs"/>
              </a:rPr>
              <a:t>Klasifikacija sistema javnog masovnog transporta putnika prema tehničko – tehnološkim karakteristikama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43012" name="Line 6">
            <a:extLst>
              <a:ext uri="{FF2B5EF4-FFF2-40B4-BE49-F238E27FC236}">
                <a16:creationId xmlns:a16="http://schemas.microsoft.com/office/drawing/2014/main" id="{C6806719-136C-1978-0901-E65825F98F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43013" name="Rectangle 11">
            <a:extLst>
              <a:ext uri="{FF2B5EF4-FFF2-40B4-BE49-F238E27FC236}">
                <a16:creationId xmlns:a16="http://schemas.microsoft.com/office/drawing/2014/main" id="{5E6C386C-37DB-7EB8-D082-80A6156B5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Sistem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javnog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masovnog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  <p:pic>
        <p:nvPicPr>
          <p:cNvPr id="43014" name="Picture 6" descr="unnamed.png">
            <a:extLst>
              <a:ext uri="{FF2B5EF4-FFF2-40B4-BE49-F238E27FC236}">
                <a16:creationId xmlns:a16="http://schemas.microsoft.com/office/drawing/2014/main" id="{331F35BD-393B-0013-A39C-7117793D4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59F0F6E-F652-7D03-6CD5-BE0B933F4C41}"/>
              </a:ext>
            </a:extLst>
          </p:cNvPr>
          <p:cNvSpPr/>
          <p:nvPr/>
        </p:nvSpPr>
        <p:spPr>
          <a:xfrm>
            <a:off x="3956050" y="2884488"/>
            <a:ext cx="1420813" cy="14208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6908D-6992-9F56-ABDC-82BC2201A3CC}"/>
              </a:ext>
            </a:extLst>
          </p:cNvPr>
          <p:cNvSpPr/>
          <p:nvPr/>
        </p:nvSpPr>
        <p:spPr>
          <a:xfrm>
            <a:off x="3990975" y="3068638"/>
            <a:ext cx="134461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RS" sz="1200" b="1" dirty="0">
                <a:latin typeface="+mn-lt"/>
                <a:cs typeface="Arial" charset="0"/>
              </a:rPr>
              <a:t>SISTEM</a:t>
            </a:r>
          </a:p>
          <a:p>
            <a:pPr algn="ctr">
              <a:defRPr/>
            </a:pPr>
            <a:r>
              <a:rPr lang="sr-Latn-RS" sz="1200" b="1" dirty="0">
                <a:latin typeface="+mn-lt"/>
                <a:cs typeface="Arial" charset="0"/>
              </a:rPr>
              <a:t>JAVNOG MASOVNOG </a:t>
            </a:r>
          </a:p>
          <a:p>
            <a:pPr algn="ctr">
              <a:defRPr/>
            </a:pPr>
            <a:r>
              <a:rPr lang="sr-Latn-RS" sz="1200" b="1" dirty="0">
                <a:latin typeface="+mn-lt"/>
                <a:cs typeface="Arial" charset="0"/>
              </a:rPr>
              <a:t>TRANSPORTA PUTNIKA</a:t>
            </a:r>
            <a:endParaRPr lang="en-US" sz="1200" dirty="0">
              <a:latin typeface="+mn-lt"/>
              <a:cs typeface="Arial" charset="0"/>
            </a:endParaRPr>
          </a:p>
        </p:txBody>
      </p:sp>
      <p:pic>
        <p:nvPicPr>
          <p:cNvPr id="43017" name="Picture 8" descr="NICE-00[2]-L.jpg">
            <a:extLst>
              <a:ext uri="{FF2B5EF4-FFF2-40B4-BE49-F238E27FC236}">
                <a16:creationId xmlns:a16="http://schemas.microsoft.com/office/drawing/2014/main" id="{957BDB4B-7B28-381D-2875-F63984966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/>
          <a:stretch>
            <a:fillRect/>
          </a:stretch>
        </p:blipFill>
        <p:spPr bwMode="auto">
          <a:xfrm>
            <a:off x="214313" y="4537075"/>
            <a:ext cx="240347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 descr="Nantes-BusWay.png">
            <a:extLst>
              <a:ext uri="{FF2B5EF4-FFF2-40B4-BE49-F238E27FC236}">
                <a16:creationId xmlns:a16="http://schemas.microsoft.com/office/drawing/2014/main" id="{FE2AEB9C-C7EB-CAE6-91B9-9A51D4440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9"/>
          <a:stretch>
            <a:fillRect/>
          </a:stretch>
        </p:blipFill>
        <p:spPr bwMode="auto">
          <a:xfrm>
            <a:off x="214313" y="1009650"/>
            <a:ext cx="241935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8" descr="Trolleybus_Cristalis_ligne_4.JPG">
            <a:extLst>
              <a:ext uri="{FF2B5EF4-FFF2-40B4-BE49-F238E27FC236}">
                <a16:creationId xmlns:a16="http://schemas.microsoft.com/office/drawing/2014/main" id="{356DFFA5-C22B-3F76-4726-B00041B47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10226" b="5553"/>
          <a:stretch>
            <a:fillRect/>
          </a:stretch>
        </p:blipFill>
        <p:spPr bwMode="auto">
          <a:xfrm>
            <a:off x="214313" y="2733675"/>
            <a:ext cx="2413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734385-2551-16FA-3233-B249FD6664BB}"/>
              </a:ext>
            </a:extLst>
          </p:cNvPr>
          <p:cNvSpPr txBox="1"/>
          <p:nvPr/>
        </p:nvSpPr>
        <p:spPr>
          <a:xfrm>
            <a:off x="2620963" y="925513"/>
            <a:ext cx="1214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Autobus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5B1C06-D726-0948-D89A-8BF658777343}"/>
              </a:ext>
            </a:extLst>
          </p:cNvPr>
          <p:cNvSpPr txBox="1"/>
          <p:nvPr/>
        </p:nvSpPr>
        <p:spPr>
          <a:xfrm>
            <a:off x="2566988" y="2655888"/>
            <a:ext cx="1214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Trolejbus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38DE60-1FAB-219C-254A-A16E79BB5145}"/>
              </a:ext>
            </a:extLst>
          </p:cNvPr>
          <p:cNvSpPr txBox="1"/>
          <p:nvPr/>
        </p:nvSpPr>
        <p:spPr>
          <a:xfrm>
            <a:off x="2551113" y="4468813"/>
            <a:ext cx="1214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Tramvaj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57B75E-0304-F86F-A681-FEC6E86DE789}"/>
              </a:ext>
            </a:extLst>
          </p:cNvPr>
          <p:cNvSpPr txBox="1"/>
          <p:nvPr/>
        </p:nvSpPr>
        <p:spPr>
          <a:xfrm>
            <a:off x="5414963" y="981075"/>
            <a:ext cx="12144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LRT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F20C44-8BBE-113C-8CD9-3567B5EBF7A5}"/>
              </a:ext>
            </a:extLst>
          </p:cNvPr>
          <p:cNvSpPr txBox="1"/>
          <p:nvPr/>
        </p:nvSpPr>
        <p:spPr>
          <a:xfrm>
            <a:off x="5414963" y="2640013"/>
            <a:ext cx="1214437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Metro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C54E91-3CE6-8687-8A8B-C8A8B1CFB65B}"/>
              </a:ext>
            </a:extLst>
          </p:cNvPr>
          <p:cNvSpPr txBox="1"/>
          <p:nvPr/>
        </p:nvSpPr>
        <p:spPr>
          <a:xfrm>
            <a:off x="5400675" y="4402138"/>
            <a:ext cx="1214438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Prigradska</a:t>
            </a:r>
          </a:p>
          <a:p>
            <a:pPr algn="r">
              <a:defRPr/>
            </a:pPr>
            <a:r>
              <a:rPr lang="sr-Latn-RS" sz="1100" dirty="0">
                <a:latin typeface="Arial" charset="0"/>
                <a:cs typeface="Arial" charset="0"/>
              </a:rPr>
              <a:t>ž</a:t>
            </a:r>
            <a:r>
              <a:rPr lang="sr-Latn-RS" sz="1100" dirty="0">
                <a:latin typeface="+mn-lt"/>
                <a:cs typeface="Arial" charset="0"/>
              </a:rPr>
              <a:t>eleznica</a:t>
            </a:r>
            <a:endParaRPr lang="en-US" sz="1100" dirty="0">
              <a:latin typeface="+mn-lt"/>
              <a:cs typeface="Arial" charset="0"/>
            </a:endParaRPr>
          </a:p>
        </p:txBody>
      </p:sp>
      <p:pic>
        <p:nvPicPr>
          <p:cNvPr id="43026" name="Picture 11" descr="copenhagen 1.jpg">
            <a:extLst>
              <a:ext uri="{FF2B5EF4-FFF2-40B4-BE49-F238E27FC236}">
                <a16:creationId xmlns:a16="http://schemas.microsoft.com/office/drawing/2014/main" id="{8FEB163A-DDA9-3E78-5853-533BE6CAD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2"/>
          <a:stretch>
            <a:fillRect/>
          </a:stretch>
        </p:blipFill>
        <p:spPr bwMode="auto">
          <a:xfrm>
            <a:off x="6577013" y="2720975"/>
            <a:ext cx="25193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5" descr="cq5dam.web.750.750 (1).jpeg">
            <a:extLst>
              <a:ext uri="{FF2B5EF4-FFF2-40B4-BE49-F238E27FC236}">
                <a16:creationId xmlns:a16="http://schemas.microsoft.com/office/drawing/2014/main" id="{FF16CA65-FDBD-A7C9-EBF3-2E753D4CB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4468813"/>
            <a:ext cx="25384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22" descr="metro-bilbao.jpg">
            <a:extLst>
              <a:ext uri="{FF2B5EF4-FFF2-40B4-BE49-F238E27FC236}">
                <a16:creationId xmlns:a16="http://schemas.microsoft.com/office/drawing/2014/main" id="{46FFC186-92AD-9CAB-3C49-CBCD1777E1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"/>
          <a:stretch>
            <a:fillRect/>
          </a:stretch>
        </p:blipFill>
        <p:spPr bwMode="auto">
          <a:xfrm>
            <a:off x="6596063" y="1009650"/>
            <a:ext cx="25003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A097CA-2803-05ED-94E9-51E47917E815}"/>
              </a:ext>
            </a:extLst>
          </p:cNvPr>
          <p:cNvCxnSpPr/>
          <p:nvPr/>
        </p:nvCxnSpPr>
        <p:spPr>
          <a:xfrm flipV="1">
            <a:off x="5251450" y="1876425"/>
            <a:ext cx="1182688" cy="1123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53C6BF-208D-B319-F016-84A301271DBA}"/>
              </a:ext>
            </a:extLst>
          </p:cNvPr>
          <p:cNvCxnSpPr/>
          <p:nvPr/>
        </p:nvCxnSpPr>
        <p:spPr>
          <a:xfrm rot="10800000">
            <a:off x="2786063" y="1876425"/>
            <a:ext cx="1304925" cy="1116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DE4876E-0866-7C87-25F6-E5F9D053E4B9}"/>
              </a:ext>
            </a:extLst>
          </p:cNvPr>
          <p:cNvCxnSpPr/>
          <p:nvPr/>
        </p:nvCxnSpPr>
        <p:spPr>
          <a:xfrm rot="10800000" flipV="1">
            <a:off x="2786063" y="4202113"/>
            <a:ext cx="1304925" cy="1284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120516-1EC7-63FA-5FB4-E1A6C5099D98}"/>
              </a:ext>
            </a:extLst>
          </p:cNvPr>
          <p:cNvCxnSpPr/>
          <p:nvPr/>
        </p:nvCxnSpPr>
        <p:spPr>
          <a:xfrm rot="16200000" flipH="1">
            <a:off x="5200650" y="4252913"/>
            <a:ext cx="1284287" cy="1182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E87941-C723-1D42-3B19-7F48F2CA29BE}"/>
              </a:ext>
            </a:extLst>
          </p:cNvPr>
          <p:cNvCxnSpPr/>
          <p:nvPr/>
        </p:nvCxnSpPr>
        <p:spPr>
          <a:xfrm flipV="1">
            <a:off x="5465763" y="3600450"/>
            <a:ext cx="101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0C64A9-1BFE-8F62-C855-2DAC8B1FA4C8}"/>
              </a:ext>
            </a:extLst>
          </p:cNvPr>
          <p:cNvCxnSpPr/>
          <p:nvPr/>
        </p:nvCxnSpPr>
        <p:spPr>
          <a:xfrm rot="10800000">
            <a:off x="2786063" y="3600450"/>
            <a:ext cx="10620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5">
            <a:extLst>
              <a:ext uri="{FF2B5EF4-FFF2-40B4-BE49-F238E27FC236}">
                <a16:creationId xmlns:a16="http://schemas.microsoft.com/office/drawing/2014/main" id="{5EDFD209-60A2-92FA-7D3A-18154B6FD925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438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32D3D68-FDBC-5D3D-86EC-7167725C85CA}"/>
              </a:ext>
            </a:extLst>
          </p:cNvPr>
          <p:cNvSpPr txBox="1">
            <a:spLocks noChangeArrowheads="1"/>
          </p:cNvSpPr>
          <p:nvPr/>
        </p:nvSpPr>
        <p:spPr>
          <a:xfrm>
            <a:off x="91281" y="6281738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dirty="0">
                <a:latin typeface="+mj-lt"/>
                <a:cs typeface="+mn-cs"/>
              </a:rPr>
              <a:t>Klasifikacija sistema fleksibilnog transporta putnika prema tehničko – tehnološkim karakteristikama</a:t>
            </a:r>
            <a:endParaRPr lang="pl-PL" dirty="0"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sr-Latn-CS" dirty="0"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  <a:cs typeface="+mn-cs"/>
            </a:endParaRPr>
          </a:p>
        </p:txBody>
      </p:sp>
      <p:sp>
        <p:nvSpPr>
          <p:cNvPr id="44036" name="Line 6">
            <a:extLst>
              <a:ext uri="{FF2B5EF4-FFF2-40B4-BE49-F238E27FC236}">
                <a16:creationId xmlns:a16="http://schemas.microsoft.com/office/drawing/2014/main" id="{3FEB1D5C-DA7C-F9EF-6F3F-A6CEF5BBEB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44037" name="Rectangle 11">
            <a:extLst>
              <a:ext uri="{FF2B5EF4-FFF2-40B4-BE49-F238E27FC236}">
                <a16:creationId xmlns:a16="http://schemas.microsoft.com/office/drawing/2014/main" id="{F78228E9-3961-D1D3-D5A1-2F7F7E86B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Sistem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fleksibilnog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  <p:pic>
        <p:nvPicPr>
          <p:cNvPr id="44038" name="Picture 6" descr="unnamed.png">
            <a:extLst>
              <a:ext uri="{FF2B5EF4-FFF2-40B4-BE49-F238E27FC236}">
                <a16:creationId xmlns:a16="http://schemas.microsoft.com/office/drawing/2014/main" id="{1EED4740-2CF0-12CB-DD62-4CDE48727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0057102-5FBD-40B3-5A5E-288A949BCE19}"/>
              </a:ext>
            </a:extLst>
          </p:cNvPr>
          <p:cNvSpPr/>
          <p:nvPr/>
        </p:nvSpPr>
        <p:spPr>
          <a:xfrm>
            <a:off x="3956050" y="2884488"/>
            <a:ext cx="1420813" cy="14208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4975E5-F4DD-B68C-E8FF-257EAB7E0A2A}"/>
              </a:ext>
            </a:extLst>
          </p:cNvPr>
          <p:cNvSpPr/>
          <p:nvPr/>
        </p:nvSpPr>
        <p:spPr>
          <a:xfrm>
            <a:off x="3990975" y="3068638"/>
            <a:ext cx="134461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RS" sz="1200" b="1" dirty="0">
                <a:latin typeface="+mn-lt"/>
                <a:cs typeface="Arial" charset="0"/>
              </a:rPr>
              <a:t>PODSISTEMI</a:t>
            </a:r>
          </a:p>
          <a:p>
            <a:pPr algn="ctr">
              <a:defRPr/>
            </a:pPr>
            <a:r>
              <a:rPr lang="sr-Latn-RS" sz="1200" b="1" dirty="0">
                <a:latin typeface="+mn-lt"/>
                <a:cs typeface="Arial" charset="0"/>
              </a:rPr>
              <a:t>FLEKSIBILNOG</a:t>
            </a:r>
          </a:p>
          <a:p>
            <a:pPr algn="ctr">
              <a:defRPr/>
            </a:pPr>
            <a:r>
              <a:rPr lang="sr-Latn-RS" sz="1200" b="1" dirty="0">
                <a:latin typeface="+mn-lt"/>
                <a:cs typeface="Arial" charset="0"/>
              </a:rPr>
              <a:t>TRANSPORTA PUTNIKA</a:t>
            </a:r>
          </a:p>
          <a:p>
            <a:pPr algn="ctr">
              <a:defRPr/>
            </a:pPr>
            <a:r>
              <a:rPr lang="sr-Latn-RS" sz="1200" b="1" dirty="0">
                <a:latin typeface="+mn-lt"/>
                <a:cs typeface="Arial" charset="0"/>
              </a:rPr>
              <a:t>(PARATRANZIT)</a:t>
            </a:r>
            <a:endParaRPr lang="en-US" sz="1200" dirty="0">
              <a:latin typeface="+mn-lt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8835-1882-7F56-8743-E832832E5585}"/>
              </a:ext>
            </a:extLst>
          </p:cNvPr>
          <p:cNvSpPr txBox="1"/>
          <p:nvPr/>
        </p:nvSpPr>
        <p:spPr>
          <a:xfrm>
            <a:off x="2574925" y="925513"/>
            <a:ext cx="12144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Car Pool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41C726-2A74-0185-8C31-CAF87D6924D6}"/>
              </a:ext>
            </a:extLst>
          </p:cNvPr>
          <p:cNvSpPr txBox="1"/>
          <p:nvPr/>
        </p:nvSpPr>
        <p:spPr>
          <a:xfrm>
            <a:off x="2566988" y="2655888"/>
            <a:ext cx="1214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Car Sharing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F49F4-298F-B443-DB30-0E69CCD6475D}"/>
              </a:ext>
            </a:extLst>
          </p:cNvPr>
          <p:cNvSpPr txBox="1"/>
          <p:nvPr/>
        </p:nvSpPr>
        <p:spPr>
          <a:xfrm>
            <a:off x="2566988" y="4468813"/>
            <a:ext cx="1214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Javni bicikl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B15E7-56FE-5F07-99C1-98819B3F102B}"/>
              </a:ext>
            </a:extLst>
          </p:cNvPr>
          <p:cNvSpPr txBox="1"/>
          <p:nvPr/>
        </p:nvSpPr>
        <p:spPr>
          <a:xfrm>
            <a:off x="5414963" y="981075"/>
            <a:ext cx="12144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Taksi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24CA3-7F0F-AF96-3120-81F6B33F9634}"/>
              </a:ext>
            </a:extLst>
          </p:cNvPr>
          <p:cNvSpPr txBox="1"/>
          <p:nvPr/>
        </p:nvSpPr>
        <p:spPr>
          <a:xfrm>
            <a:off x="5414963" y="2640013"/>
            <a:ext cx="1214437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Linijski taksi</a:t>
            </a:r>
          </a:p>
          <a:p>
            <a:pPr algn="r">
              <a:defRPr/>
            </a:pPr>
            <a:r>
              <a:rPr lang="sr-Latn-RS" sz="1100" dirty="0">
                <a:latin typeface="Arial" charset="0"/>
                <a:cs typeface="Arial" charset="0"/>
              </a:rPr>
              <a:t>(Jitneys)</a:t>
            </a:r>
            <a:endParaRPr lang="en-US" sz="1100" dirty="0">
              <a:latin typeface="+mn-lt"/>
              <a:cs typeface="Arial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E899EA-33BC-8DE6-2C0D-C9973284D471}"/>
              </a:ext>
            </a:extLst>
          </p:cNvPr>
          <p:cNvCxnSpPr/>
          <p:nvPr/>
        </p:nvCxnSpPr>
        <p:spPr>
          <a:xfrm flipV="1">
            <a:off x="5251450" y="1876425"/>
            <a:ext cx="1182688" cy="1123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93FE81-7661-CA79-3904-69F01F334EDA}"/>
              </a:ext>
            </a:extLst>
          </p:cNvPr>
          <p:cNvCxnSpPr/>
          <p:nvPr/>
        </p:nvCxnSpPr>
        <p:spPr>
          <a:xfrm rot="10800000">
            <a:off x="2786063" y="1876425"/>
            <a:ext cx="1304925" cy="1116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CD07F3-446B-35E3-C5BD-5FD700728B15}"/>
              </a:ext>
            </a:extLst>
          </p:cNvPr>
          <p:cNvCxnSpPr/>
          <p:nvPr/>
        </p:nvCxnSpPr>
        <p:spPr>
          <a:xfrm rot="10800000" flipV="1">
            <a:off x="2786063" y="4202113"/>
            <a:ext cx="1304925" cy="1284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9044A5-0EAB-0BE0-CF60-28490A3C749A}"/>
              </a:ext>
            </a:extLst>
          </p:cNvPr>
          <p:cNvCxnSpPr/>
          <p:nvPr/>
        </p:nvCxnSpPr>
        <p:spPr>
          <a:xfrm rot="16200000" flipH="1">
            <a:off x="5200650" y="4252913"/>
            <a:ext cx="1284287" cy="1182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3925A7-20D2-7DDD-5394-C3AAA5F974E9}"/>
              </a:ext>
            </a:extLst>
          </p:cNvPr>
          <p:cNvCxnSpPr/>
          <p:nvPr/>
        </p:nvCxnSpPr>
        <p:spPr>
          <a:xfrm flipV="1">
            <a:off x="5465763" y="3600450"/>
            <a:ext cx="1019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9AAA39-F298-354D-4A16-5C4DF4330657}"/>
              </a:ext>
            </a:extLst>
          </p:cNvPr>
          <p:cNvCxnSpPr/>
          <p:nvPr/>
        </p:nvCxnSpPr>
        <p:spPr>
          <a:xfrm rot="10800000">
            <a:off x="2786063" y="3600450"/>
            <a:ext cx="10620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52" name="Picture 8">
            <a:extLst>
              <a:ext uri="{FF2B5EF4-FFF2-40B4-BE49-F238E27FC236}">
                <a16:creationId xmlns:a16="http://schemas.microsoft.com/office/drawing/2014/main" id="{3A82C414-53B0-E5A0-A9FE-74865E4B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3"/>
          <a:stretch>
            <a:fillRect/>
          </a:stretch>
        </p:blipFill>
        <p:spPr bwMode="auto">
          <a:xfrm>
            <a:off x="214313" y="1011238"/>
            <a:ext cx="24193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3" name="Picture 15" descr="Car Sharing - vozilo.JPG">
            <a:extLst>
              <a:ext uri="{FF2B5EF4-FFF2-40B4-BE49-F238E27FC236}">
                <a16:creationId xmlns:a16="http://schemas.microsoft.com/office/drawing/2014/main" id="{E9FD7982-1485-18A7-7B65-ADAF562DD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24150"/>
            <a:ext cx="24130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Picture 9" descr="anti-pollution-velib-blog.jpg">
            <a:extLst>
              <a:ext uri="{FF2B5EF4-FFF2-40B4-BE49-F238E27FC236}">
                <a16:creationId xmlns:a16="http://schemas.microsoft.com/office/drawing/2014/main" id="{A0BCC212-3E27-EF76-6D5C-A5F8D99FC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37075"/>
            <a:ext cx="24193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5" name="Picture 11" descr="Yellow_Cabs_in_New_York.JPG">
            <a:extLst>
              <a:ext uri="{FF2B5EF4-FFF2-40B4-BE49-F238E27FC236}">
                <a16:creationId xmlns:a16="http://schemas.microsoft.com/office/drawing/2014/main" id="{CB72CE45-C904-1E2F-9730-D3D6B06C7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1009650"/>
            <a:ext cx="2500312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6" name="Picture 22" descr="jitney4">
            <a:extLst>
              <a:ext uri="{FF2B5EF4-FFF2-40B4-BE49-F238E27FC236}">
                <a16:creationId xmlns:a16="http://schemas.microsoft.com/office/drawing/2014/main" id="{736DA664-30DF-680B-80D1-9A6D8180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2695575"/>
            <a:ext cx="25384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7" name="Picture 12">
            <a:extLst>
              <a:ext uri="{FF2B5EF4-FFF2-40B4-BE49-F238E27FC236}">
                <a16:creationId xmlns:a16="http://schemas.microsoft.com/office/drawing/2014/main" id="{75357BED-EAA3-4632-EFC1-7B970F71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4451350"/>
            <a:ext cx="2538412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D228D4-EA72-C58C-FC19-349B89CD59EE}"/>
              </a:ext>
            </a:extLst>
          </p:cNvPr>
          <p:cNvSpPr txBox="1"/>
          <p:nvPr/>
        </p:nvSpPr>
        <p:spPr>
          <a:xfrm>
            <a:off x="4903788" y="4410075"/>
            <a:ext cx="1674812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Transport </a:t>
            </a:r>
          </a:p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na zahtev</a:t>
            </a:r>
          </a:p>
        </p:txBody>
      </p:sp>
      <p:sp>
        <p:nvSpPr>
          <p:cNvPr id="44059" name="TextBox 27">
            <a:extLst>
              <a:ext uri="{FF2B5EF4-FFF2-40B4-BE49-F238E27FC236}">
                <a16:creationId xmlns:a16="http://schemas.microsoft.com/office/drawing/2014/main" id="{6585B10D-E3CC-2A9B-53E5-63C1EAE43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4413250"/>
            <a:ext cx="1849437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r-Latn-CS" altLang="sr-Latn-RS" sz="800" b="1"/>
              <a:t>DRT</a:t>
            </a:r>
            <a:r>
              <a:rPr lang="sr-Latn-CS" altLang="sr-Latn-RS" sz="800"/>
              <a:t> .-Demand Responsive Transport</a:t>
            </a:r>
            <a:endParaRPr lang="en-US" altLang="sr-Latn-RS"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5">
            <a:extLst>
              <a:ext uri="{FF2B5EF4-FFF2-40B4-BE49-F238E27FC236}">
                <a16:creationId xmlns:a16="http://schemas.microsoft.com/office/drawing/2014/main" id="{E70597CC-6BD3-3248-5A78-E1A06BE11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5123" name="Line 6">
            <a:extLst>
              <a:ext uri="{FF2B5EF4-FFF2-40B4-BE49-F238E27FC236}">
                <a16:creationId xmlns:a16="http://schemas.microsoft.com/office/drawing/2014/main" id="{0B1A7334-E27E-B33D-2C6E-91620EB0DA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5131" name="Rectangle 11">
            <a:extLst>
              <a:ext uri="{FF2B5EF4-FFF2-40B4-BE49-F238E27FC236}">
                <a16:creationId xmlns:a16="http://schemas.microsoft.com/office/drawing/2014/main" id="{FE116DCA-4E7A-B126-C24B-5B529DB67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Osnovni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pojmovi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definicije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AD41323-EC42-5399-3F65-4DA9C3BCE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532" y="1862112"/>
            <a:ext cx="1857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r-HR" sz="1600">
              <a:latin typeface="Calibr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22DC3-3025-4070-7A65-BE98008F5109}"/>
              </a:ext>
            </a:extLst>
          </p:cNvPr>
          <p:cNvSpPr/>
          <p:nvPr/>
        </p:nvSpPr>
        <p:spPr>
          <a:xfrm>
            <a:off x="345383" y="1603350"/>
            <a:ext cx="8726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RS" sz="2000" b="1" dirty="0">
                <a:latin typeface="Calibri" pitchFamily="34" charset="0"/>
                <a:cs typeface="Calibri" pitchFamily="34" charset="0"/>
              </a:rPr>
              <a:t>PREVOZNI PROCES </a:t>
            </a:r>
            <a:r>
              <a:rPr lang="sr-Latn-RS" sz="2000" dirty="0">
                <a:latin typeface="Calibri" pitchFamily="34" charset="0"/>
                <a:cs typeface="Calibri" pitchFamily="34" charset="0"/>
              </a:rPr>
              <a:t>je deo procesa putovanja, odnosno ciklus koji se realizuje između momenta ulaska (US) i momenta izlaska (IS) putnika u/iz sistema javnog transporta putnika.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 descr="4863674-City_Bus_18-JiVova91txti5w-thumbnail-full.png">
            <a:extLst>
              <a:ext uri="{FF2B5EF4-FFF2-40B4-BE49-F238E27FC236}">
                <a16:creationId xmlns:a16="http://schemas.microsoft.com/office/drawing/2014/main" id="{0ACF6D9B-3355-6B65-056D-9ADF205B9F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7330" t="32057" r="17907" b="36816"/>
          <a:stretch>
            <a:fillRect/>
          </a:stretch>
        </p:blipFill>
        <p:spPr>
          <a:xfrm>
            <a:off x="2116941" y="5869128"/>
            <a:ext cx="1679598" cy="584208"/>
          </a:xfrm>
          <a:prstGeom prst="rect">
            <a:avLst/>
          </a:prstGeom>
        </p:spPr>
      </p:pic>
      <p:pic>
        <p:nvPicPr>
          <p:cNvPr id="7" name="Picture 6" descr="PREVEZNI PROCES-1.png">
            <a:extLst>
              <a:ext uri="{FF2B5EF4-FFF2-40B4-BE49-F238E27FC236}">
                <a16:creationId xmlns:a16="http://schemas.microsoft.com/office/drawing/2014/main" id="{1870DDCD-073F-7ACF-2474-BF6499727C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834754"/>
            <a:ext cx="8767396" cy="325345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15227339-2708-F4AB-03CB-146EE0BBE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543" y="973897"/>
            <a:ext cx="6426288" cy="58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r-Latn-RS" sz="22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TRANSPORT</a:t>
            </a:r>
            <a:r>
              <a:rPr lang="sr-Cyrl-RS" sz="22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lang="sr-Cyrl-RS" sz="2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≠</a:t>
            </a:r>
            <a:r>
              <a:rPr lang="sr-Cyrl-RS" sz="2200" b="1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r-Latn-RS" sz="2200" b="1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PREVOZ</a:t>
            </a:r>
            <a:r>
              <a:rPr lang="sr-Cyrl-RS" sz="2200" b="1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200" b="1" kern="0" dirty="0">
              <a:solidFill>
                <a:srgbClr val="FF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3493 0.000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5">
            <a:extLst>
              <a:ext uri="{FF2B5EF4-FFF2-40B4-BE49-F238E27FC236}">
                <a16:creationId xmlns:a16="http://schemas.microsoft.com/office/drawing/2014/main" id="{34C9CA69-72B7-3634-D710-33D369526D6F}"/>
              </a:ext>
            </a:extLst>
          </p:cNvPr>
          <p:cNvSpPr>
            <a:spLocks noChangeShapeType="1"/>
          </p:cNvSpPr>
          <p:nvPr/>
        </p:nvSpPr>
        <p:spPr bwMode="auto">
          <a:xfrm>
            <a:off x="-71438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BE3C4E0-5005-E087-5ECF-67DF988FE22C}"/>
              </a:ext>
            </a:extLst>
          </p:cNvPr>
          <p:cNvSpPr txBox="1">
            <a:spLocks noChangeArrowheads="1"/>
          </p:cNvSpPr>
          <p:nvPr/>
        </p:nvSpPr>
        <p:spPr>
          <a:xfrm>
            <a:off x="142875" y="6354763"/>
            <a:ext cx="9144000" cy="4318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dirty="0">
                <a:latin typeface="+mj-lt"/>
                <a:cs typeface="+mn-cs"/>
              </a:rPr>
              <a:t>Klasifikacija specijalnog transporta putnika prema tehničko – tehnološkim karakteristikama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45060" name="Line 6">
            <a:extLst>
              <a:ext uri="{FF2B5EF4-FFF2-40B4-BE49-F238E27FC236}">
                <a16:creationId xmlns:a16="http://schemas.microsoft.com/office/drawing/2014/main" id="{89EFB809-1960-CA10-D83A-3D112452C8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45061" name="Rectangle 11">
            <a:extLst>
              <a:ext uri="{FF2B5EF4-FFF2-40B4-BE49-F238E27FC236}">
                <a16:creationId xmlns:a16="http://schemas.microsoft.com/office/drawing/2014/main" id="{D1626EA5-DCC6-FF2A-36C8-9A64AF000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400" b="1" dirty="0" err="1">
                <a:solidFill>
                  <a:srgbClr val="FF0000"/>
                </a:solidFill>
              </a:rPr>
              <a:t>Sistem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specijalnog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transporta</a:t>
            </a:r>
            <a:r>
              <a:rPr lang="en-US" altLang="sr-Latn-RS" sz="2400" b="1" dirty="0">
                <a:solidFill>
                  <a:srgbClr val="FF0000"/>
                </a:solidFill>
              </a:rPr>
              <a:t> </a:t>
            </a:r>
            <a:r>
              <a:rPr lang="en-US" altLang="sr-Latn-RS" sz="2400" b="1" dirty="0" err="1">
                <a:solidFill>
                  <a:srgbClr val="FF0000"/>
                </a:solidFill>
              </a:rPr>
              <a:t>putnika</a:t>
            </a:r>
            <a:endParaRPr lang="en-GB" altLang="sr-Latn-RS" sz="2400" b="1" dirty="0">
              <a:solidFill>
                <a:srgbClr val="FF0000"/>
              </a:solidFill>
            </a:endParaRPr>
          </a:p>
        </p:txBody>
      </p:sp>
      <p:pic>
        <p:nvPicPr>
          <p:cNvPr id="45062" name="Picture 6" descr="unnamed.png">
            <a:extLst>
              <a:ext uri="{FF2B5EF4-FFF2-40B4-BE49-F238E27FC236}">
                <a16:creationId xmlns:a16="http://schemas.microsoft.com/office/drawing/2014/main" id="{FD34FDE2-39FA-EFD4-DFD8-AB2854B5A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CE7C0B-DE67-201F-CBC2-8D1D5BF851D2}"/>
              </a:ext>
            </a:extLst>
          </p:cNvPr>
          <p:cNvSpPr/>
          <p:nvPr/>
        </p:nvSpPr>
        <p:spPr>
          <a:xfrm>
            <a:off x="3956050" y="2884488"/>
            <a:ext cx="1420813" cy="1420812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6D7A15-FD5A-6EEF-30E0-D27E8B184F50}"/>
              </a:ext>
            </a:extLst>
          </p:cNvPr>
          <p:cNvSpPr/>
          <p:nvPr/>
        </p:nvSpPr>
        <p:spPr>
          <a:xfrm>
            <a:off x="3990975" y="3178175"/>
            <a:ext cx="1344613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RS" sz="1200" b="1" dirty="0">
                <a:solidFill>
                  <a:schemeClr val="bg1"/>
                </a:solidFill>
                <a:latin typeface="+mn-lt"/>
                <a:cs typeface="Arial" charset="0"/>
              </a:rPr>
              <a:t>PODSISTEMI</a:t>
            </a:r>
          </a:p>
          <a:p>
            <a:pPr algn="ctr">
              <a:defRPr/>
            </a:pPr>
            <a:r>
              <a:rPr lang="sr-Latn-RS" sz="1200" b="1" dirty="0">
                <a:solidFill>
                  <a:schemeClr val="bg1"/>
                </a:solidFill>
                <a:latin typeface="+mn-lt"/>
                <a:cs typeface="Arial" charset="0"/>
              </a:rPr>
              <a:t>SPECIJALNOG</a:t>
            </a:r>
          </a:p>
          <a:p>
            <a:pPr algn="ctr">
              <a:defRPr/>
            </a:pPr>
            <a:r>
              <a:rPr lang="sr-Latn-RS" sz="1200" b="1" dirty="0">
                <a:solidFill>
                  <a:schemeClr val="bg1"/>
                </a:solidFill>
                <a:latin typeface="+mn-lt"/>
                <a:cs typeface="Arial" charset="0"/>
              </a:rPr>
              <a:t>TRANSPORTA PUTNIKA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F9E27E-33C8-5F18-9325-FFCFCC74F74D}"/>
              </a:ext>
            </a:extLst>
          </p:cNvPr>
          <p:cNvSpPr txBox="1"/>
          <p:nvPr/>
        </p:nvSpPr>
        <p:spPr>
          <a:xfrm>
            <a:off x="2574925" y="925513"/>
            <a:ext cx="12144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Žičare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D89F2-9940-64E9-BCD1-CB9658EE897F}"/>
              </a:ext>
            </a:extLst>
          </p:cNvPr>
          <p:cNvSpPr txBox="1"/>
          <p:nvPr/>
        </p:nvSpPr>
        <p:spPr>
          <a:xfrm>
            <a:off x="2566988" y="2655888"/>
            <a:ext cx="1214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Uspinjače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F8C70-5689-8B83-066E-642AC3EE6D8A}"/>
              </a:ext>
            </a:extLst>
          </p:cNvPr>
          <p:cNvSpPr txBox="1"/>
          <p:nvPr/>
        </p:nvSpPr>
        <p:spPr>
          <a:xfrm>
            <a:off x="2576513" y="4468813"/>
            <a:ext cx="1214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1100" dirty="0">
                <a:latin typeface="+mn-lt"/>
                <a:cs typeface="Arial" charset="0"/>
              </a:rPr>
              <a:t>Ekskalatori</a:t>
            </a:r>
            <a:endParaRPr lang="en-US" sz="1100" dirty="0">
              <a:latin typeface="+mn-lt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B23A7D-F6B4-1DD3-3DE9-DBBE5B6B7288}"/>
              </a:ext>
            </a:extLst>
          </p:cNvPr>
          <p:cNvSpPr txBox="1"/>
          <p:nvPr/>
        </p:nvSpPr>
        <p:spPr>
          <a:xfrm>
            <a:off x="5414963" y="981075"/>
            <a:ext cx="12144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Liftovi</a:t>
            </a:r>
            <a:endParaRPr lang="en-US" sz="1100" dirty="0">
              <a:latin typeface="+mn-lt"/>
              <a:cs typeface="Arial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583F2D-7561-9994-2B47-E82C344F813E}"/>
              </a:ext>
            </a:extLst>
          </p:cNvPr>
          <p:cNvCxnSpPr/>
          <p:nvPr/>
        </p:nvCxnSpPr>
        <p:spPr>
          <a:xfrm flipV="1">
            <a:off x="5251450" y="1876425"/>
            <a:ext cx="1182688" cy="1123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FD175A-4753-B353-F07E-9AF3C0A96423}"/>
              </a:ext>
            </a:extLst>
          </p:cNvPr>
          <p:cNvCxnSpPr/>
          <p:nvPr/>
        </p:nvCxnSpPr>
        <p:spPr>
          <a:xfrm rot="10800000">
            <a:off x="2786063" y="1876425"/>
            <a:ext cx="1304925" cy="1116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C8D7E1-E4B4-1367-C1F7-12A97D1F991C}"/>
              </a:ext>
            </a:extLst>
          </p:cNvPr>
          <p:cNvCxnSpPr/>
          <p:nvPr/>
        </p:nvCxnSpPr>
        <p:spPr>
          <a:xfrm rot="10800000" flipV="1">
            <a:off x="2786063" y="4202113"/>
            <a:ext cx="1304925" cy="1284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3CDC98-A3B8-3599-CC13-0A20CB3D6302}"/>
              </a:ext>
            </a:extLst>
          </p:cNvPr>
          <p:cNvCxnSpPr/>
          <p:nvPr/>
        </p:nvCxnSpPr>
        <p:spPr>
          <a:xfrm rot="16200000" flipH="1">
            <a:off x="5200650" y="4252913"/>
            <a:ext cx="1284287" cy="1182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AF0A58F-71ED-AE12-088C-16E6875AE325}"/>
              </a:ext>
            </a:extLst>
          </p:cNvPr>
          <p:cNvCxnSpPr/>
          <p:nvPr/>
        </p:nvCxnSpPr>
        <p:spPr>
          <a:xfrm rot="10800000">
            <a:off x="2786063" y="3600450"/>
            <a:ext cx="10620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BA6AC1C-6878-8516-0B94-BD65F7854703}"/>
              </a:ext>
            </a:extLst>
          </p:cNvPr>
          <p:cNvSpPr txBox="1"/>
          <p:nvPr/>
        </p:nvSpPr>
        <p:spPr>
          <a:xfrm>
            <a:off x="4903788" y="4410075"/>
            <a:ext cx="1674812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RS" sz="1100" dirty="0">
                <a:latin typeface="+mn-lt"/>
                <a:cs typeface="Arial" charset="0"/>
              </a:rPr>
              <a:t>Autonomna</a:t>
            </a:r>
          </a:p>
          <a:p>
            <a:pPr algn="r">
              <a:defRPr/>
            </a:pPr>
            <a:r>
              <a:rPr lang="sr-Latn-RS" sz="1100" dirty="0">
                <a:latin typeface="Arial" charset="0"/>
                <a:cs typeface="Arial" charset="0"/>
              </a:rPr>
              <a:t>vozila</a:t>
            </a:r>
            <a:endParaRPr lang="sr-Latn-RS" sz="1100" dirty="0">
              <a:latin typeface="+mn-lt"/>
              <a:cs typeface="Arial" charset="0"/>
            </a:endParaRPr>
          </a:p>
        </p:txBody>
      </p:sp>
      <p:pic>
        <p:nvPicPr>
          <p:cNvPr id="45075" name="Picture 7" descr="New York - Cable car.jpg">
            <a:extLst>
              <a:ext uri="{FF2B5EF4-FFF2-40B4-BE49-F238E27FC236}">
                <a16:creationId xmlns:a16="http://schemas.microsoft.com/office/drawing/2014/main" id="{F064327F-A2A1-6A37-FB92-7ECDE0DCD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"/>
          <a:stretch>
            <a:fillRect/>
          </a:stretch>
        </p:blipFill>
        <p:spPr bwMode="auto">
          <a:xfrm>
            <a:off x="214313" y="1011238"/>
            <a:ext cx="2413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Picture 9" descr="1247231492mendelbahn_571.jpg">
            <a:extLst>
              <a:ext uri="{FF2B5EF4-FFF2-40B4-BE49-F238E27FC236}">
                <a16:creationId xmlns:a16="http://schemas.microsoft.com/office/drawing/2014/main" id="{E8EB6730-1664-8AB6-5875-C3319F23E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24150"/>
            <a:ext cx="2413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Picture 12" descr="59985237.jpg">
            <a:extLst>
              <a:ext uri="{FF2B5EF4-FFF2-40B4-BE49-F238E27FC236}">
                <a16:creationId xmlns:a16="http://schemas.microsoft.com/office/drawing/2014/main" id="{2EFEA5DE-22DB-8902-9DBD-865C8E8F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15878" r="6110"/>
          <a:stretch>
            <a:fillRect/>
          </a:stretch>
        </p:blipFill>
        <p:spPr bwMode="auto">
          <a:xfrm>
            <a:off x="214313" y="4540250"/>
            <a:ext cx="24193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8" name="Picture 9" descr="lift-at-the-underground-station-breslauer-platz-cologne-north-rhine-dh3k99.jpg">
            <a:extLst>
              <a:ext uri="{FF2B5EF4-FFF2-40B4-BE49-F238E27FC236}">
                <a16:creationId xmlns:a16="http://schemas.microsoft.com/office/drawing/2014/main" id="{B7E01A15-A510-5D34-DF86-71E210BF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8" b="7660"/>
          <a:stretch>
            <a:fillRect/>
          </a:stretch>
        </p:blipFill>
        <p:spPr bwMode="auto">
          <a:xfrm>
            <a:off x="6570663" y="1036638"/>
            <a:ext cx="2538412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31" descr="Electric-Autonomous-Keolis-Navya-2-768x512.jpg">
            <a:extLst>
              <a:ext uri="{FF2B5EF4-FFF2-40B4-BE49-F238E27FC236}">
                <a16:creationId xmlns:a16="http://schemas.microsoft.com/office/drawing/2014/main" id="{B8952131-7E91-AF23-3840-A6004B664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4451350"/>
            <a:ext cx="2525712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5F86-3920-24BE-1763-48C5663A4F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6707088" cy="850106"/>
          </a:xfrm>
          <a:prstGeom prst="roundRect">
            <a:avLst>
              <a:gd name="adj" fmla="val 24588"/>
            </a:avLst>
          </a:prstGeom>
          <a:solidFill>
            <a:schemeClr val="tx1">
              <a:lumMod val="10000"/>
              <a:lumOff val="90000"/>
            </a:schemeClr>
          </a:solidFill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317500" dist="101600" dir="4440000" algn="t" rotWithShape="0">
              <a:prstClr val="black">
                <a:alpha val="28000"/>
              </a:prstClr>
            </a:outerShdw>
            <a:softEdge rad="31750"/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600"/>
          </a:p>
        </p:txBody>
      </p:sp>
      <p:sp>
        <p:nvSpPr>
          <p:cNvPr id="135173" name="Subtitle 2">
            <a:extLst>
              <a:ext uri="{FF2B5EF4-FFF2-40B4-BE49-F238E27FC236}">
                <a16:creationId xmlns:a16="http://schemas.microsoft.com/office/drawing/2014/main" id="{E0C793E6-9778-BA7D-8F0E-B5935796BC3D}"/>
              </a:ext>
            </a:extLst>
          </p:cNvPr>
          <p:cNvSpPr>
            <a:spLocks/>
          </p:cNvSpPr>
          <p:nvPr/>
        </p:nvSpPr>
        <p:spPr bwMode="auto">
          <a:xfrm>
            <a:off x="539750" y="476250"/>
            <a:ext cx="64801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45720" bIns="0" anchor="b"/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sr-Latn-CS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OPŠTI POJMOVI</a:t>
            </a:r>
            <a:endParaRPr lang="en-US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D1A73451-A1C1-90EA-CB39-4942AF12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r-Latn-RS" altLang="sr-Latn-RS">
              <a:latin typeface="Calibri" panose="020F0502020204030204" pitchFamily="34" charset="0"/>
            </a:endParaRPr>
          </a:p>
        </p:txBody>
      </p:sp>
      <p:pic>
        <p:nvPicPr>
          <p:cNvPr id="51207" name="Picture 10">
            <a:extLst>
              <a:ext uri="{FF2B5EF4-FFF2-40B4-BE49-F238E27FC236}">
                <a16:creationId xmlns:a16="http://schemas.microsoft.com/office/drawing/2014/main" id="{7C63494C-173B-2124-9557-50B845451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ving bus">
            <a:extLst>
              <a:ext uri="{FF2B5EF4-FFF2-40B4-BE49-F238E27FC236}">
                <a16:creationId xmlns:a16="http://schemas.microsoft.com/office/drawing/2014/main" id="{27F07421-10CD-E1CD-BD67-759ADFBEB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9" b="28778"/>
          <a:stretch/>
        </p:blipFill>
        <p:spPr>
          <a:xfrm>
            <a:off x="142875" y="4142333"/>
            <a:ext cx="9002374" cy="2715667"/>
          </a:xfrm>
          <a:prstGeom prst="rect">
            <a:avLst/>
          </a:prstGeom>
        </p:spPr>
      </p:pic>
      <p:sp>
        <p:nvSpPr>
          <p:cNvPr id="5122" name="Line 5">
            <a:extLst>
              <a:ext uri="{FF2B5EF4-FFF2-40B4-BE49-F238E27FC236}">
                <a16:creationId xmlns:a16="http://schemas.microsoft.com/office/drawing/2014/main" id="{E70597CC-6BD3-3248-5A78-E1A06BE11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5123" name="Line 6">
            <a:extLst>
              <a:ext uri="{FF2B5EF4-FFF2-40B4-BE49-F238E27FC236}">
                <a16:creationId xmlns:a16="http://schemas.microsoft.com/office/drawing/2014/main" id="{0B1A7334-E27E-B33D-2C6E-91620EB0DA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5131" name="Rectangle 11">
            <a:extLst>
              <a:ext uri="{FF2B5EF4-FFF2-40B4-BE49-F238E27FC236}">
                <a16:creationId xmlns:a16="http://schemas.microsoft.com/office/drawing/2014/main" id="{FE116DCA-4E7A-B126-C24B-5B529DB67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Osnovni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pojmovi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definicije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D2E8CDA9-1D8F-3ED2-1037-466174032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81972"/>
            <a:ext cx="8569325" cy="348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335" tIns="50167" rIns="100335" bIns="50167">
            <a:spAutoFit/>
          </a:bodyPr>
          <a:lstStyle>
            <a:lvl1pPr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03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0"/>
              </a:spcAft>
            </a:pPr>
            <a:r>
              <a:rPr lang="sr-Latn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TRANSPORTNA TEHNOLOGIJA</a:t>
            </a:r>
            <a:r>
              <a:rPr lang="sr-Cyrl-CS" altLang="sr-Latn-R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b="1" dirty="0">
                <a:latin typeface="Calibri" panose="020F0502020204030204" pitchFamily="34" charset="0"/>
              </a:rPr>
              <a:t>(</a:t>
            </a:r>
            <a:r>
              <a:rPr lang="en-US" altLang="sr-Latn-RS" b="1" dirty="0">
                <a:latin typeface="Calibri" panose="020F0502020204030204" pitchFamily="34" charset="0"/>
              </a:rPr>
              <a:t>Transport</a:t>
            </a:r>
            <a:r>
              <a:rPr lang="sr-Latn-CS" altLang="sr-Latn-RS" b="1" dirty="0">
                <a:latin typeface="Calibri" panose="020F0502020204030204" pitchFamily="34" charset="0"/>
              </a:rPr>
              <a:t> </a:t>
            </a:r>
            <a:r>
              <a:rPr lang="sr-Latn-CS" altLang="sr-Latn-RS" b="1" dirty="0" err="1">
                <a:latin typeface="Calibri" panose="020F0502020204030204" pitchFamily="34" charset="0"/>
              </a:rPr>
              <a:t>tehnology</a:t>
            </a:r>
            <a:r>
              <a:rPr lang="sr-Cyrl-CS" altLang="sr-Latn-RS" b="1" dirty="0">
                <a:latin typeface="Calibri" panose="020F0502020204030204" pitchFamily="34" charset="0"/>
              </a:rPr>
              <a:t>) </a:t>
            </a:r>
            <a:r>
              <a:rPr lang="sr-Latn-CS" altLang="sr-Latn-RS" b="1" dirty="0">
                <a:latin typeface="Calibri" panose="020F0502020204030204" pitchFamily="34" charset="0"/>
              </a:rPr>
              <a:t>podrazumeva način transportovanja objekata transporta.</a:t>
            </a:r>
          </a:p>
          <a:p>
            <a:pPr algn="just" eaLnBrk="1" hangingPunct="1">
              <a:spcBef>
                <a:spcPts val="1200"/>
              </a:spcBef>
              <a:spcAft>
                <a:spcPts val="0"/>
              </a:spcAft>
            </a:pPr>
            <a:r>
              <a:rPr lang="sr-Latn-CS" altLang="sr-Latn-RS" b="1" dirty="0">
                <a:latin typeface="Calibri" panose="020F0502020204030204" pitchFamily="34" charset="0"/>
              </a:rPr>
              <a:t>TRANSPORTNA TEHNOLOGIJA </a:t>
            </a:r>
            <a:r>
              <a:rPr lang="sr-Latn-CS" altLang="sr-Latn-RS" dirty="0">
                <a:latin typeface="Calibri" panose="020F0502020204030204" pitchFamily="34" charset="0"/>
              </a:rPr>
              <a:t>je organizovan način </a:t>
            </a:r>
            <a:r>
              <a:rPr lang="pl-PL" altLang="sr-Latn-RS" dirty="0">
                <a:latin typeface="Calibri" panose="020F0502020204030204" pitchFamily="34" charset="0"/>
              </a:rPr>
              <a:t>upotrebe znanja, alata, tehnika i metoda u cilju realizacije transportnih potreba korisnika transportnih sistema.</a:t>
            </a:r>
          </a:p>
          <a:p>
            <a:pPr algn="just" eaLnBrk="1" hangingPunct="1">
              <a:spcBef>
                <a:spcPts val="1200"/>
              </a:spcBef>
              <a:spcAft>
                <a:spcPts val="0"/>
              </a:spcAft>
            </a:pPr>
            <a:r>
              <a:rPr lang="sr-Latn-CS" altLang="sr-Latn-RS" dirty="0" err="1">
                <a:latin typeface="Calibri" panose="020F0502020204030204" pitchFamily="34" charset="0"/>
              </a:rPr>
              <a:t>Najrasprostanjenija</a:t>
            </a:r>
            <a:r>
              <a:rPr lang="sr-Latn-CS" altLang="sr-Latn-RS" dirty="0">
                <a:latin typeface="Calibri" panose="020F0502020204030204" pitchFamily="34" charset="0"/>
              </a:rPr>
              <a:t> </a:t>
            </a:r>
            <a:r>
              <a:rPr lang="sr-Latn-CS" altLang="sr-Latn-RS" b="1" dirty="0">
                <a:latin typeface="Calibri" panose="020F0502020204030204" pitchFamily="34" charset="0"/>
              </a:rPr>
              <a:t>forma tehnologije transporta je korišćenje transportnih sredstava, koji se kreću po odgovarajućem putu.</a:t>
            </a:r>
          </a:p>
          <a:p>
            <a:pPr algn="just" eaLnBrk="1" hangingPunct="1">
              <a:spcBef>
                <a:spcPts val="1200"/>
              </a:spcBef>
              <a:spcAft>
                <a:spcPts val="0"/>
              </a:spcAft>
            </a:pPr>
            <a:r>
              <a:rPr lang="sr-Latn-CS" altLang="sr-Latn-RS" dirty="0">
                <a:latin typeface="Calibri" panose="020F0502020204030204" pitchFamily="34" charset="0"/>
              </a:rPr>
              <a:t>Suština pomenute tehnologije je promena mesta objekta u prostoru, preko promene mesta nosilaca objekta – transportnog sredstva, kretanjem po putevima (transportnoj mreži).</a:t>
            </a:r>
          </a:p>
          <a:p>
            <a:pPr algn="just" eaLnBrk="1" hangingPunct="1">
              <a:spcBef>
                <a:spcPts val="1200"/>
              </a:spcBef>
              <a:spcAft>
                <a:spcPts val="1200"/>
              </a:spcAft>
            </a:pPr>
            <a:endParaRPr lang="sr-Latn-CS" altLang="sr-Latn-R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5">
            <a:extLst>
              <a:ext uri="{FF2B5EF4-FFF2-40B4-BE49-F238E27FC236}">
                <a16:creationId xmlns:a16="http://schemas.microsoft.com/office/drawing/2014/main" id="{924910E6-BD66-3CBE-4047-D90DFF7FA66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65630E33-BABD-4A8B-5445-019EFDAFE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-193675"/>
            <a:ext cx="5143500" cy="908050"/>
          </a:xfrm>
        </p:spPr>
        <p:txBody>
          <a:bodyPr/>
          <a:lstStyle/>
          <a:p>
            <a:pPr algn="l" eaLnBrk="1" hangingPunct="1"/>
            <a:r>
              <a:rPr lang="en-US" altLang="sr-Latn-RS" sz="1600" b="1">
                <a:solidFill>
                  <a:srgbClr val="FF0000"/>
                </a:solidFill>
              </a:rPr>
              <a:t>ETAPE RAZVOJA SISTEMA JAVNOG TRANSPORTA PUTNIKA</a:t>
            </a:r>
          </a:p>
        </p:txBody>
      </p:sp>
      <p:grpSp>
        <p:nvGrpSpPr>
          <p:cNvPr id="2" name="Group 43">
            <a:extLst>
              <a:ext uri="{FF2B5EF4-FFF2-40B4-BE49-F238E27FC236}">
                <a16:creationId xmlns:a16="http://schemas.microsoft.com/office/drawing/2014/main" id="{EF98E420-47BF-B911-7913-45E8D47447A0}"/>
              </a:ext>
            </a:extLst>
          </p:cNvPr>
          <p:cNvGrpSpPr>
            <a:grpSpLocks/>
          </p:cNvGrpSpPr>
          <p:nvPr/>
        </p:nvGrpSpPr>
        <p:grpSpPr bwMode="auto">
          <a:xfrm>
            <a:off x="7185025" y="3268663"/>
            <a:ext cx="1347788" cy="1152525"/>
            <a:chOff x="6753410" y="3068960"/>
            <a:chExt cx="1346982" cy="1152128"/>
          </a:xfrm>
        </p:grpSpPr>
        <p:graphicFrame>
          <p:nvGraphicFramePr>
            <p:cNvPr id="35" name="Diagram 34">
              <a:extLst>
                <a:ext uri="{FF2B5EF4-FFF2-40B4-BE49-F238E27FC236}">
                  <a16:creationId xmlns:a16="http://schemas.microsoft.com/office/drawing/2014/main" id="{2CD3BC8C-C658-406B-28CE-D5FBE80B7F12}"/>
                </a:ext>
              </a:extLst>
            </p:cNvPr>
            <p:cNvGraphicFramePr/>
            <p:nvPr/>
          </p:nvGraphicFramePr>
          <p:xfrm>
            <a:off x="6753410" y="3068960"/>
            <a:ext cx="1346982" cy="1152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8157" name="Rectangle 30">
              <a:extLst>
                <a:ext uri="{FF2B5EF4-FFF2-40B4-BE49-F238E27FC236}">
                  <a16:creationId xmlns:a16="http://schemas.microsoft.com/office/drawing/2014/main" id="{0EA1F4F7-4CD0-6824-EE3C-CA2B06A45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328" y="3356992"/>
              <a:ext cx="3620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sr-Latn-RS" sz="3200" b="1">
                  <a:solidFill>
                    <a:schemeClr val="bg2"/>
                  </a:solidFill>
                  <a:latin typeface="Calibri" panose="020F0502020204030204" pitchFamily="34" charset="0"/>
                </a:rPr>
                <a:t>?</a:t>
              </a:r>
              <a:endParaRPr lang="en-US" altLang="sr-Latn-RS" sz="3200">
                <a:solidFill>
                  <a:schemeClr val="bg2"/>
                </a:solidFill>
              </a:endParaRPr>
            </a:p>
          </p:txBody>
        </p:sp>
      </p:grpSp>
      <p:grpSp>
        <p:nvGrpSpPr>
          <p:cNvPr id="3" name="Group 41">
            <a:extLst>
              <a:ext uri="{FF2B5EF4-FFF2-40B4-BE49-F238E27FC236}">
                <a16:creationId xmlns:a16="http://schemas.microsoft.com/office/drawing/2014/main" id="{5725BF16-4ECB-EB6A-F986-85907BC51F75}"/>
              </a:ext>
            </a:extLst>
          </p:cNvPr>
          <p:cNvGrpSpPr>
            <a:grpSpLocks/>
          </p:cNvGrpSpPr>
          <p:nvPr/>
        </p:nvGrpSpPr>
        <p:grpSpPr bwMode="auto">
          <a:xfrm>
            <a:off x="4652963" y="981075"/>
            <a:ext cx="3567112" cy="1152525"/>
            <a:chOff x="4221800" y="908720"/>
            <a:chExt cx="3565964" cy="1152128"/>
          </a:xfrm>
        </p:grpSpPr>
        <p:graphicFrame>
          <p:nvGraphicFramePr>
            <p:cNvPr id="38" name="Diagram 37">
              <a:extLst>
                <a:ext uri="{FF2B5EF4-FFF2-40B4-BE49-F238E27FC236}">
                  <a16:creationId xmlns:a16="http://schemas.microsoft.com/office/drawing/2014/main" id="{A09C6E20-6DD1-7FDC-85F8-88619A3ACDD0}"/>
                </a:ext>
              </a:extLst>
            </p:cNvPr>
            <p:cNvGraphicFramePr/>
            <p:nvPr/>
          </p:nvGraphicFramePr>
          <p:xfrm>
            <a:off x="4221800" y="908720"/>
            <a:ext cx="3565964" cy="1152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48155" name="Rectangle 38">
              <a:extLst>
                <a:ext uri="{FF2B5EF4-FFF2-40B4-BE49-F238E27FC236}">
                  <a16:creationId xmlns:a16="http://schemas.microsoft.com/office/drawing/2014/main" id="{D34D09AA-5BBD-FBA8-2931-33DA746F5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611" y="1321328"/>
              <a:ext cx="1769492" cy="307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sr-Latn-RS" sz="1400" b="1">
                  <a:solidFill>
                    <a:schemeClr val="bg1"/>
                  </a:solidFill>
                  <a:latin typeface="Calibri" panose="020F0502020204030204" pitchFamily="34" charset="0"/>
                </a:rPr>
                <a:t>ELEKTRO VUČA </a:t>
              </a:r>
              <a:endParaRPr lang="en-US" altLang="sr-Latn-R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40">
            <a:extLst>
              <a:ext uri="{FF2B5EF4-FFF2-40B4-BE49-F238E27FC236}">
                <a16:creationId xmlns:a16="http://schemas.microsoft.com/office/drawing/2014/main" id="{75E88229-EE50-F3A8-3C61-F4BFC4ECF028}"/>
              </a:ext>
            </a:extLst>
          </p:cNvPr>
          <p:cNvGrpSpPr>
            <a:grpSpLocks/>
          </p:cNvGrpSpPr>
          <p:nvPr/>
        </p:nvGrpSpPr>
        <p:grpSpPr bwMode="auto">
          <a:xfrm>
            <a:off x="3240088" y="981075"/>
            <a:ext cx="2903537" cy="1152525"/>
            <a:chOff x="2807859" y="908720"/>
            <a:chExt cx="2686169" cy="1152128"/>
          </a:xfrm>
        </p:grpSpPr>
        <p:graphicFrame>
          <p:nvGraphicFramePr>
            <p:cNvPr id="41" name="Diagram 40">
              <a:extLst>
                <a:ext uri="{FF2B5EF4-FFF2-40B4-BE49-F238E27FC236}">
                  <a16:creationId xmlns:a16="http://schemas.microsoft.com/office/drawing/2014/main" id="{46423095-5AF4-3FF4-C38D-CD8951A372D8}"/>
                </a:ext>
              </a:extLst>
            </p:cNvPr>
            <p:cNvGraphicFramePr/>
            <p:nvPr/>
          </p:nvGraphicFramePr>
          <p:xfrm>
            <a:off x="2807859" y="908720"/>
            <a:ext cx="2686169" cy="1152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48153" name="Rectangle 41">
              <a:extLst>
                <a:ext uri="{FF2B5EF4-FFF2-40B4-BE49-F238E27FC236}">
                  <a16:creationId xmlns:a16="http://schemas.microsoft.com/office/drawing/2014/main" id="{F32D1D4F-FD28-B772-F327-9B9076DE7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069" y="1321328"/>
              <a:ext cx="1360548" cy="307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sr-Latn-RS" sz="1400" b="1">
                  <a:solidFill>
                    <a:schemeClr val="bg1"/>
                  </a:solidFill>
                  <a:latin typeface="Calibri" panose="020F0502020204030204" pitchFamily="34" charset="0"/>
                </a:rPr>
                <a:t>PARNA VUČA </a:t>
              </a:r>
              <a:endParaRPr lang="en-US" altLang="sr-Latn-RS" sz="1400">
                <a:solidFill>
                  <a:schemeClr val="bg1"/>
                </a:solidFill>
              </a:endParaRPr>
            </a:p>
          </p:txBody>
        </p:sp>
      </p:grpSp>
      <p:pic>
        <p:nvPicPr>
          <p:cNvPr id="43" name="Picture 42" descr="Monorail_Seattle-Center-18.JPG">
            <a:extLst>
              <a:ext uri="{FF2B5EF4-FFF2-40B4-BE49-F238E27FC236}">
                <a16:creationId xmlns:a16="http://schemas.microsoft.com/office/drawing/2014/main" id="{F4E35ABE-E294-AB17-9DFA-65CE12FE11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4"/>
          <a:stretch>
            <a:fillRect/>
          </a:stretch>
        </p:blipFill>
        <p:spPr bwMode="auto">
          <a:xfrm>
            <a:off x="6778625" y="2133600"/>
            <a:ext cx="16335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0CB4A25-ABE3-D446-A355-EB8FCC96E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13" y="3484563"/>
            <a:ext cx="2195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altLang="sr-Latn-RS" sz="1200">
                <a:latin typeface="Calibri" panose="020F0502020204030204" pitchFamily="34" charset="0"/>
              </a:rPr>
              <a:t>Male brzine</a:t>
            </a:r>
            <a:r>
              <a:rPr lang="en-US" altLang="sr-Latn-RS" sz="1200">
                <a:latin typeface="Calibri" panose="020F0502020204030204" pitchFamily="34" charset="0"/>
              </a:rPr>
              <a:t>, </a:t>
            </a:r>
          </a:p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Niska transportna sposobnost ,</a:t>
            </a:r>
          </a:p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Nizak nivo</a:t>
            </a:r>
            <a:r>
              <a:rPr lang="sr-Cyrl-CS" altLang="sr-Latn-RS" sz="1200">
                <a:latin typeface="Calibri" panose="020F0502020204030204" pitchFamily="34" charset="0"/>
              </a:rPr>
              <a:t> bezbednost</a:t>
            </a:r>
            <a:r>
              <a:rPr lang="en-US" altLang="sr-Latn-RS" sz="1200">
                <a:latin typeface="Calibri" panose="020F0502020204030204" pitchFamily="34" charset="0"/>
              </a:rPr>
              <a:t>i,</a:t>
            </a:r>
          </a:p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N</a:t>
            </a:r>
            <a:r>
              <a:rPr lang="sr-Cyrl-CS" altLang="sr-Latn-RS" sz="1200">
                <a:latin typeface="Calibri" panose="020F0502020204030204" pitchFamily="34" charset="0"/>
              </a:rPr>
              <a:t>izak</a:t>
            </a:r>
            <a:r>
              <a:rPr lang="en-US" altLang="sr-Latn-RS" sz="1200">
                <a:latin typeface="Calibri" panose="020F0502020204030204" pitchFamily="34" charset="0"/>
              </a:rPr>
              <a:t> nivo</a:t>
            </a:r>
            <a:r>
              <a:rPr lang="sr-Cyrl-CS" altLang="sr-Latn-RS" sz="1200">
                <a:latin typeface="Calibri" panose="020F0502020204030204" pitchFamily="34" charset="0"/>
              </a:rPr>
              <a:t> komfor</a:t>
            </a:r>
            <a:r>
              <a:rPr lang="en-US" altLang="sr-Latn-RS" sz="1200">
                <a:latin typeface="Calibri" panose="020F0502020204030204" pitchFamily="34" charset="0"/>
              </a:rPr>
              <a:t>a, </a:t>
            </a:r>
          </a:p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Problemi sa higijenom, i sl.</a:t>
            </a:r>
            <a:r>
              <a:rPr lang="sr-Cyrl-CS" altLang="sr-Latn-RS" sz="1200">
                <a:latin typeface="Calibri" panose="020F0502020204030204" pitchFamily="34" charset="0"/>
              </a:rPr>
              <a:t> </a:t>
            </a:r>
            <a:endParaRPr lang="en-US" altLang="sr-Latn-RS" sz="1200">
              <a:latin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109998-56A3-3525-5B4F-55B551B26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38" y="3484563"/>
            <a:ext cx="26273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Viši </a:t>
            </a:r>
            <a:r>
              <a:rPr lang="sr-Cyrl-CS" altLang="sr-Latn-RS" sz="1200">
                <a:latin typeface="Calibri" panose="020F0502020204030204" pitchFamily="34" charset="0"/>
              </a:rPr>
              <a:t>kapacitet, </a:t>
            </a:r>
            <a:endParaRPr lang="en-US" altLang="sr-Latn-RS" sz="1200"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L</a:t>
            </a:r>
            <a:r>
              <a:rPr lang="sr-Cyrl-CS" altLang="sr-Latn-RS" sz="1200">
                <a:latin typeface="Calibri" panose="020F0502020204030204" pitchFamily="34" charset="0"/>
              </a:rPr>
              <a:t>oše dinamičke k-ke</a:t>
            </a:r>
            <a:r>
              <a:rPr lang="en-US" altLang="sr-Latn-RS" sz="1200">
                <a:latin typeface="Calibri" panose="020F0502020204030204" pitchFamily="34" charset="0"/>
              </a:rPr>
              <a:t> vozila,</a:t>
            </a:r>
          </a:p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N</a:t>
            </a:r>
            <a:r>
              <a:rPr lang="sr-Cyrl-CS" altLang="sr-Latn-RS" sz="1200">
                <a:latin typeface="Calibri" panose="020F0502020204030204" pitchFamily="34" charset="0"/>
              </a:rPr>
              <a:t>iska bezbednost </a:t>
            </a:r>
            <a:r>
              <a:rPr lang="en-US" altLang="sr-Latn-RS" sz="1200">
                <a:latin typeface="Calibri" panose="020F0502020204030204" pitchFamily="34" charset="0"/>
              </a:rPr>
              <a:t>i sigurnost, </a:t>
            </a:r>
          </a:p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Nizak nivo k</a:t>
            </a:r>
            <a:r>
              <a:rPr lang="sr-Cyrl-CS" altLang="sr-Latn-RS" sz="1200">
                <a:latin typeface="Calibri" panose="020F0502020204030204" pitchFamily="34" charset="0"/>
              </a:rPr>
              <a:t>omfor</a:t>
            </a:r>
            <a:r>
              <a:rPr lang="en-US" altLang="sr-Latn-RS" sz="1200">
                <a:latin typeface="Calibri" panose="020F0502020204030204" pitchFamily="34" charset="0"/>
              </a:rPr>
              <a:t>a </a:t>
            </a:r>
            <a:r>
              <a:rPr lang="sr-Cyrl-CS" altLang="sr-Latn-RS" sz="1200">
                <a:latin typeface="Calibri" panose="020F0502020204030204" pitchFamily="34" charset="0"/>
              </a:rPr>
              <a:t>putnika</a:t>
            </a:r>
            <a:r>
              <a:rPr lang="en-US" altLang="sr-Latn-RS" sz="1200">
                <a:latin typeface="Calibri" panose="020F0502020204030204" pitchFamily="34" charset="0"/>
              </a:rPr>
              <a:t>,</a:t>
            </a:r>
          </a:p>
          <a:p>
            <a:pPr algn="ctr" eaLnBrk="1" hangingPunct="1"/>
            <a:r>
              <a:rPr lang="en-US" altLang="sr-Latn-RS" sz="1200">
                <a:latin typeface="Calibri" panose="020F0502020204030204" pitchFamily="34" charset="0"/>
              </a:rPr>
              <a:t>Negativan u</a:t>
            </a:r>
            <a:r>
              <a:rPr lang="sr-Cyrl-CS" altLang="sr-Latn-RS" sz="1200">
                <a:latin typeface="Calibri" panose="020F0502020204030204" pitchFamily="34" charset="0"/>
              </a:rPr>
              <a:t>ticaj na okolinu</a:t>
            </a:r>
            <a:r>
              <a:rPr lang="en-US" altLang="sr-Latn-RS" sz="1200">
                <a:latin typeface="Calibri" panose="020F0502020204030204" pitchFamily="34" charset="0"/>
              </a:rPr>
              <a:t>,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B64D2CF7-95D1-7D32-422B-DBB06B56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511800"/>
            <a:ext cx="81724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9">
            <a:extLst>
              <a:ext uri="{FF2B5EF4-FFF2-40B4-BE49-F238E27FC236}">
                <a16:creationId xmlns:a16="http://schemas.microsoft.com/office/drawing/2014/main" id="{41FF1E50-45BB-19F3-1024-6EF034CD825B}"/>
              </a:ext>
            </a:extLst>
          </p:cNvPr>
          <p:cNvGrpSpPr>
            <a:grpSpLocks/>
          </p:cNvGrpSpPr>
          <p:nvPr/>
        </p:nvGrpSpPr>
        <p:grpSpPr bwMode="auto">
          <a:xfrm>
            <a:off x="182563" y="981075"/>
            <a:ext cx="4103687" cy="1152525"/>
            <a:chOff x="739916" y="908720"/>
            <a:chExt cx="3616060" cy="1152128"/>
          </a:xfrm>
        </p:grpSpPr>
        <p:graphicFrame>
          <p:nvGraphicFramePr>
            <p:cNvPr id="48" name="Diagram 47">
              <a:extLst>
                <a:ext uri="{FF2B5EF4-FFF2-40B4-BE49-F238E27FC236}">
                  <a16:creationId xmlns:a16="http://schemas.microsoft.com/office/drawing/2014/main" id="{3B48FAFD-B659-85BE-7A72-60F14503A4BB}"/>
                </a:ext>
              </a:extLst>
            </p:cNvPr>
            <p:cNvGraphicFramePr/>
            <p:nvPr/>
          </p:nvGraphicFramePr>
          <p:xfrm>
            <a:off x="739916" y="908720"/>
            <a:ext cx="3616060" cy="1152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sp>
          <p:nvSpPr>
            <p:cNvPr id="48151" name="Rectangle 48">
              <a:extLst>
                <a:ext uri="{FF2B5EF4-FFF2-40B4-BE49-F238E27FC236}">
                  <a16:creationId xmlns:a16="http://schemas.microsoft.com/office/drawing/2014/main" id="{016D9D3F-7088-B2C9-8FE9-087220C54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595" y="1321328"/>
              <a:ext cx="2277348" cy="307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sr-Latn-RS" sz="1400" b="1">
                  <a:solidFill>
                    <a:schemeClr val="bg1"/>
                  </a:solidFill>
                  <a:latin typeface="Calibri" panose="020F0502020204030204" pitchFamily="34" charset="0"/>
                </a:rPr>
                <a:t>KONJSKA VUČA (OMNIBUS)</a:t>
              </a:r>
              <a:endParaRPr lang="en-US" altLang="sr-Latn-RS" sz="1400">
                <a:solidFill>
                  <a:schemeClr val="bg1"/>
                </a:solidFill>
              </a:endParaRPr>
            </a:p>
          </p:txBody>
        </p:sp>
      </p:grpSp>
      <p:pic>
        <p:nvPicPr>
          <p:cNvPr id="50" name="Picture 49" descr="Omni bus.jpg">
            <a:extLst>
              <a:ext uri="{FF2B5EF4-FFF2-40B4-BE49-F238E27FC236}">
                <a16:creationId xmlns:a16="http://schemas.microsoft.com/office/drawing/2014/main" id="{D4A8E63A-9180-BE23-DFC1-E55B3ACFC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133600"/>
            <a:ext cx="1244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 descr="Tramvaj na parni pogon.jpg">
            <a:extLst>
              <a:ext uri="{FF2B5EF4-FFF2-40B4-BE49-F238E27FC236}">
                <a16:creationId xmlns:a16="http://schemas.microsoft.com/office/drawing/2014/main" id="{02E3ACAA-EDE8-3B10-4685-381736D785D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6848" r="2351" b="4132"/>
          <a:stretch>
            <a:fillRect/>
          </a:stretch>
        </p:blipFill>
        <p:spPr bwMode="auto">
          <a:xfrm>
            <a:off x="3673475" y="2133600"/>
            <a:ext cx="12731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 descr="Tramvaj na elektro pogon -stari.jpg">
            <a:extLst>
              <a:ext uri="{FF2B5EF4-FFF2-40B4-BE49-F238E27FC236}">
                <a16:creationId xmlns:a16="http://schemas.microsoft.com/office/drawing/2014/main" id="{4452CD0C-A0F9-43C9-F3FC-DB05B9510B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/>
          <a:stretch>
            <a:fillRect/>
          </a:stretch>
        </p:blipFill>
        <p:spPr bwMode="auto">
          <a:xfrm>
            <a:off x="5264150" y="2133600"/>
            <a:ext cx="144303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slika podsistemi 2.tif">
            <a:extLst>
              <a:ext uri="{FF2B5EF4-FFF2-40B4-BE49-F238E27FC236}">
                <a16:creationId xmlns:a16="http://schemas.microsoft.com/office/drawing/2014/main" id="{B7F12FBB-74BB-95FE-6E0B-CC1DFFBFB0F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4429125"/>
            <a:ext cx="12922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future-trains-0.jpg">
            <a:extLst>
              <a:ext uri="{FF2B5EF4-FFF2-40B4-BE49-F238E27FC236}">
                <a16:creationId xmlns:a16="http://schemas.microsoft.com/office/drawing/2014/main" id="{F655B905-466B-C252-FCD0-477E606981E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9"/>
          <a:stretch>
            <a:fillRect/>
          </a:stretch>
        </p:blipFill>
        <p:spPr bwMode="auto">
          <a:xfrm>
            <a:off x="7235825" y="4432300"/>
            <a:ext cx="12715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2B735C41-5787-8B29-02B7-1B02BB77EAF7}"/>
              </a:ext>
            </a:extLst>
          </p:cNvPr>
          <p:cNvGrpSpPr>
            <a:grpSpLocks/>
          </p:cNvGrpSpPr>
          <p:nvPr/>
        </p:nvGrpSpPr>
        <p:grpSpPr bwMode="auto">
          <a:xfrm>
            <a:off x="5238750" y="3268663"/>
            <a:ext cx="2476500" cy="1152525"/>
            <a:chOff x="5092271" y="3068960"/>
            <a:chExt cx="2477495" cy="1152128"/>
          </a:xfrm>
        </p:grpSpPr>
        <p:graphicFrame>
          <p:nvGraphicFramePr>
            <p:cNvPr id="56" name="Diagram 55">
              <a:extLst>
                <a:ext uri="{FF2B5EF4-FFF2-40B4-BE49-F238E27FC236}">
                  <a16:creationId xmlns:a16="http://schemas.microsoft.com/office/drawing/2014/main" id="{2D7603AD-F03E-FDEC-C332-6174D3FA618E}"/>
                </a:ext>
              </a:extLst>
            </p:cNvPr>
            <p:cNvGraphicFramePr/>
            <p:nvPr/>
          </p:nvGraphicFramePr>
          <p:xfrm>
            <a:off x="5092271" y="3068960"/>
            <a:ext cx="2477495" cy="11521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9" r:lo="rId30" r:qs="rId31" r:cs="rId32"/>
            </a:graphicData>
          </a:graphic>
        </p:graphicFrame>
        <p:sp>
          <p:nvSpPr>
            <p:cNvPr id="48149" name="Rectangle 56">
              <a:extLst>
                <a:ext uri="{FF2B5EF4-FFF2-40B4-BE49-F238E27FC236}">
                  <a16:creationId xmlns:a16="http://schemas.microsoft.com/office/drawing/2014/main" id="{61D012F0-E78A-2197-87B4-E24C6F7B0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9830" y="3481568"/>
              <a:ext cx="1896237" cy="307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sr-Latn-RS" sz="1400" b="1">
                  <a:solidFill>
                    <a:schemeClr val="bg1"/>
                  </a:solidFill>
                  <a:latin typeface="Calibri" panose="020F0502020204030204" pitchFamily="34" charset="0"/>
                </a:rPr>
                <a:t>AUTOMOBILIZACIJA </a:t>
              </a:r>
              <a:endParaRPr lang="en-US" altLang="sr-Latn-RS" sz="1400">
                <a:solidFill>
                  <a:schemeClr val="bg1"/>
                </a:solidFill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CCB1179F-72E9-C100-68F5-0D8FA8538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975" y="117475"/>
            <a:ext cx="3311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CS" altLang="sr-Latn-RS" sz="1200">
                <a:latin typeface="Calibri" panose="020F0502020204030204" pitchFamily="34" charset="0"/>
              </a:rPr>
              <a:t>Odlične vučno - dinamičke karakteristike,</a:t>
            </a:r>
            <a:endParaRPr lang="en-US" altLang="sr-Latn-RS" sz="800"/>
          </a:p>
          <a:p>
            <a:pPr algn="ctr"/>
            <a:r>
              <a:rPr lang="sr-Cyrl-CS" altLang="sr-Latn-RS" sz="1200">
                <a:latin typeface="Calibri" panose="020F0502020204030204" pitchFamily="34" charset="0"/>
              </a:rPr>
              <a:t>Visoka </a:t>
            </a:r>
            <a:r>
              <a:rPr lang="en-US" altLang="sr-Latn-RS" sz="1200">
                <a:latin typeface="Calibri" panose="020F0502020204030204" pitchFamily="34" charset="0"/>
              </a:rPr>
              <a:t>pouzdanost funkcionisanja,</a:t>
            </a:r>
            <a:endParaRPr lang="en-US" altLang="sr-Latn-RS" sz="800"/>
          </a:p>
          <a:p>
            <a:pPr algn="ctr"/>
            <a:r>
              <a:rPr lang="sr-Cyrl-CS" altLang="sr-Latn-RS" sz="1200">
                <a:latin typeface="Calibri" panose="020F0502020204030204" pitchFamily="34" charset="0"/>
              </a:rPr>
              <a:t>Elastičnost u izboru kapaciteta,</a:t>
            </a:r>
            <a:endParaRPr lang="en-US" altLang="sr-Latn-RS" sz="800"/>
          </a:p>
          <a:p>
            <a:pPr algn="ctr"/>
            <a:r>
              <a:rPr lang="en-US" altLang="sr-Latn-RS" sz="1200">
                <a:latin typeface="Calibri" panose="020F0502020204030204" pitchFamily="34" charset="0"/>
              </a:rPr>
              <a:t>Visoke performanse sistema,</a:t>
            </a:r>
          </a:p>
          <a:p>
            <a:pPr algn="ctr"/>
            <a:r>
              <a:rPr lang="sr-Cyrl-CS" altLang="sr-Latn-RS" sz="1200">
                <a:latin typeface="Calibri" panose="020F0502020204030204" pitchFamily="34" charset="0"/>
              </a:rPr>
              <a:t>Visok stepen komfora</a:t>
            </a:r>
            <a:r>
              <a:rPr lang="en-US" altLang="sr-Latn-RS" sz="1200">
                <a:latin typeface="Calibri" panose="020F0502020204030204" pitchFamily="34" charset="0"/>
              </a:rPr>
              <a:t>.</a:t>
            </a:r>
            <a:endParaRPr lang="sr-Cyrl-CS" altLang="sr-Latn-RS" sz="20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DA33B9F-502C-E375-787C-095BF1985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5872163"/>
            <a:ext cx="3600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CS" altLang="sr-Latn-RS" sz="1200">
                <a:latin typeface="Calibri" panose="020F0502020204030204" pitchFamily="34" charset="0"/>
              </a:rPr>
              <a:t>Odlične </a:t>
            </a:r>
            <a:r>
              <a:rPr lang="en-US" altLang="sr-Latn-RS" sz="1200">
                <a:latin typeface="Calibri" panose="020F0502020204030204" pitchFamily="34" charset="0"/>
              </a:rPr>
              <a:t>tehničke</a:t>
            </a:r>
            <a:r>
              <a:rPr lang="sr-Cyrl-CS" altLang="sr-Latn-RS" sz="1200">
                <a:latin typeface="Calibri" panose="020F0502020204030204" pitchFamily="34" charset="0"/>
              </a:rPr>
              <a:t>,</a:t>
            </a:r>
            <a:r>
              <a:rPr lang="en-US" altLang="sr-Latn-RS" sz="1200">
                <a:latin typeface="Calibri" panose="020F0502020204030204" pitchFamily="34" charset="0"/>
              </a:rPr>
              <a:t> eksploatacione i sistemske k-ke,</a:t>
            </a:r>
            <a:endParaRPr lang="en-US" altLang="sr-Latn-RS" sz="800"/>
          </a:p>
          <a:p>
            <a:pPr algn="ctr"/>
            <a:r>
              <a:rPr lang="sr-Cyrl-CS" altLang="sr-Latn-RS" sz="1200">
                <a:latin typeface="Calibri" panose="020F0502020204030204" pitchFamily="34" charset="0"/>
              </a:rPr>
              <a:t>Visoka </a:t>
            </a:r>
            <a:r>
              <a:rPr lang="en-US" altLang="sr-Latn-RS" sz="1200">
                <a:latin typeface="Calibri" panose="020F0502020204030204" pitchFamily="34" charset="0"/>
              </a:rPr>
              <a:t>fleksibilnost </a:t>
            </a:r>
            <a:r>
              <a:rPr lang="sr-Cyrl-CS" altLang="sr-Latn-RS" sz="1200">
                <a:latin typeface="Calibri" panose="020F0502020204030204" pitchFamily="34" charset="0"/>
              </a:rPr>
              <a:t>u prostoru </a:t>
            </a:r>
            <a:r>
              <a:rPr lang="en-US" altLang="sr-Latn-RS" sz="1200">
                <a:latin typeface="Calibri" panose="020F0502020204030204" pitchFamily="34" charset="0"/>
              </a:rPr>
              <a:t>i vremenu,</a:t>
            </a:r>
            <a:endParaRPr lang="en-US" altLang="sr-Latn-RS" sz="800"/>
          </a:p>
          <a:p>
            <a:pPr algn="ctr"/>
            <a:r>
              <a:rPr lang="en-US" altLang="sr-Latn-RS" sz="1200">
                <a:latin typeface="Calibri" panose="020F0502020204030204" pitchFamily="34" charset="0"/>
              </a:rPr>
              <a:t>Visoka prevozna sposobnost sistema,</a:t>
            </a:r>
          </a:p>
          <a:p>
            <a:pPr algn="ctr"/>
            <a:r>
              <a:rPr lang="sr-Cyrl-CS" altLang="sr-Latn-RS" sz="1200">
                <a:latin typeface="Calibri" panose="020F0502020204030204" pitchFamily="34" charset="0"/>
              </a:rPr>
              <a:t>Visok stepen komfora</a:t>
            </a:r>
            <a:r>
              <a:rPr lang="en-US" altLang="sr-Latn-RS" sz="1200">
                <a:latin typeface="Calibri" panose="020F0502020204030204" pitchFamily="34" charset="0"/>
              </a:rPr>
              <a:t> i kvaliteta usluge, </a:t>
            </a:r>
          </a:p>
          <a:p>
            <a:pPr algn="ctr"/>
            <a:r>
              <a:rPr lang="en-US" altLang="sr-Latn-RS" sz="1200">
                <a:latin typeface="Calibri" panose="020F0502020204030204" pitchFamily="34" charset="0"/>
              </a:rPr>
              <a:t>Minimalan negativan u</a:t>
            </a:r>
            <a:r>
              <a:rPr lang="sr-Cyrl-CS" altLang="sr-Latn-RS" sz="1200">
                <a:latin typeface="Calibri" panose="020F0502020204030204" pitchFamily="34" charset="0"/>
              </a:rPr>
              <a:t>ticaj na okolinu</a:t>
            </a:r>
            <a:r>
              <a:rPr lang="en-US" altLang="sr-Latn-RS" sz="1200">
                <a:latin typeface="Calibri" panose="020F0502020204030204" pitchFamily="34" charset="0"/>
              </a:rPr>
              <a:t> i kvalitet života.</a:t>
            </a:r>
          </a:p>
          <a:p>
            <a:pPr algn="ctr"/>
            <a:endParaRPr lang="en-US" altLang="sr-Latn-R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>
            <a:extLst>
              <a:ext uri="{FF2B5EF4-FFF2-40B4-BE49-F238E27FC236}">
                <a16:creationId xmlns:a16="http://schemas.microsoft.com/office/drawing/2014/main" id="{C81D56A4-76D3-AB35-9732-6BC113ECE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Činjenice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izazovi</a:t>
            </a:r>
            <a:r>
              <a:rPr lang="en-US" altLang="sr-Latn-RS" sz="2800" b="1" dirty="0">
                <a:solidFill>
                  <a:srgbClr val="FF0000"/>
                </a:solidFill>
              </a:rPr>
              <a:t>...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  <p:sp>
        <p:nvSpPr>
          <p:cNvPr id="10243" name="Line 19">
            <a:extLst>
              <a:ext uri="{FF2B5EF4-FFF2-40B4-BE49-F238E27FC236}">
                <a16:creationId xmlns:a16="http://schemas.microsoft.com/office/drawing/2014/main" id="{62CCD765-1679-1D62-3586-4F1205D2A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0244" name="Line 20">
            <a:extLst>
              <a:ext uri="{FF2B5EF4-FFF2-40B4-BE49-F238E27FC236}">
                <a16:creationId xmlns:a16="http://schemas.microsoft.com/office/drawing/2014/main" id="{4D6742EC-6FD7-E012-F2F8-B75299F79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338" y="981075"/>
            <a:ext cx="8856662" cy="0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0245" name="Rectangle 24">
            <a:extLst>
              <a:ext uri="{FF2B5EF4-FFF2-40B4-BE49-F238E27FC236}">
                <a16:creationId xmlns:a16="http://schemas.microsoft.com/office/drawing/2014/main" id="{0AC921A5-DA8E-DEBC-289E-1A4A7C0B0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" y="2346325"/>
            <a:ext cx="79200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sr-Latn-CS" altLang="sr-Latn-RS" sz="3200" b="1">
              <a:latin typeface="Arial Cirilica" panose="020B7200000000000000" pitchFamily="34" charset="0"/>
            </a:endParaRPr>
          </a:p>
        </p:txBody>
      </p:sp>
      <p:sp>
        <p:nvSpPr>
          <p:cNvPr id="10246" name="Rectangle 25">
            <a:extLst>
              <a:ext uri="{FF2B5EF4-FFF2-40B4-BE49-F238E27FC236}">
                <a16:creationId xmlns:a16="http://schemas.microsoft.com/office/drawing/2014/main" id="{DDE1BE4E-9AFD-406A-4FE4-29C983EBB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743200"/>
            <a:ext cx="79200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sr-Latn-CS" altLang="sr-Latn-RS" sz="3200" b="1">
              <a:latin typeface="Arial Cirilica" panose="020B7200000000000000" pitchFamily="34" charset="0"/>
            </a:endParaRPr>
          </a:p>
        </p:txBody>
      </p:sp>
      <p:grpSp>
        <p:nvGrpSpPr>
          <p:cNvPr id="10247" name="Group 8">
            <a:extLst>
              <a:ext uri="{FF2B5EF4-FFF2-40B4-BE49-F238E27FC236}">
                <a16:creationId xmlns:a16="http://schemas.microsoft.com/office/drawing/2014/main" id="{766625E7-64B7-85E0-298B-B71018704661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379538"/>
            <a:ext cx="7143750" cy="4149725"/>
            <a:chOff x="167462" y="1862112"/>
            <a:chExt cx="8822611" cy="4150525"/>
          </a:xfrm>
        </p:grpSpPr>
        <p:sp>
          <p:nvSpPr>
            <p:cNvPr id="10259" name="Rectangle 4">
              <a:extLst>
                <a:ext uri="{FF2B5EF4-FFF2-40B4-BE49-F238E27FC236}">
                  <a16:creationId xmlns:a16="http://schemas.microsoft.com/office/drawing/2014/main" id="{2FB42AD9-89B9-3724-7343-CBEB0FBD5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075" y="1862112"/>
              <a:ext cx="1857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hr-HR" altLang="sr-Latn-RS" sz="1600">
                <a:latin typeface="Calibri" panose="020F0502020204030204" pitchFamily="34" charset="0"/>
              </a:endParaRPr>
            </a:p>
          </p:txBody>
        </p:sp>
        <p:grpSp>
          <p:nvGrpSpPr>
            <p:cNvPr id="10260" name="Group 11">
              <a:extLst>
                <a:ext uri="{FF2B5EF4-FFF2-40B4-BE49-F238E27FC236}">
                  <a16:creationId xmlns:a16="http://schemas.microsoft.com/office/drawing/2014/main" id="{E8FA7BB5-0B14-B65F-6B63-DBA31B0CD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462" y="2004993"/>
              <a:ext cx="8822611" cy="4007644"/>
              <a:chOff x="167462" y="2004993"/>
              <a:chExt cx="8822611" cy="4007644"/>
            </a:xfrm>
          </p:grpSpPr>
          <p:pic>
            <p:nvPicPr>
              <p:cNvPr id="10261" name="Picture 12" descr="1280px-2006megacities.svg.png">
                <a:extLst>
                  <a:ext uri="{FF2B5EF4-FFF2-40B4-BE49-F238E27FC236}">
                    <a16:creationId xmlns:a16="http://schemas.microsoft.com/office/drawing/2014/main" id="{6E3BDC56-6116-2F52-1772-38656420B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6"/>
              <a:stretch>
                <a:fillRect/>
              </a:stretch>
            </p:blipFill>
            <p:spPr bwMode="auto">
              <a:xfrm>
                <a:off x="167462" y="2004993"/>
                <a:ext cx="8822611" cy="4007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2" name="Rectangle 12">
                <a:extLst>
                  <a:ext uri="{FF2B5EF4-FFF2-40B4-BE49-F238E27FC236}">
                    <a16:creationId xmlns:a16="http://schemas.microsoft.com/office/drawing/2014/main" id="{5E092262-EBC1-765A-C54B-45E968EAF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6070" y="5583267"/>
                <a:ext cx="4870650" cy="410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200000"/>
                  </a:lnSpc>
                </a:pPr>
                <a:r>
                  <a:rPr lang="en-US" altLang="sr-Latn-RS" sz="120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Gradovi sa više od 1 miliona stanovnika</a:t>
                </a:r>
              </a:p>
            </p:txBody>
          </p:sp>
        </p:grp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0C20EF5B-9568-84C4-19DD-0A56D8BE66FC}"/>
              </a:ext>
            </a:extLst>
          </p:cNvPr>
          <p:cNvSpPr/>
          <p:nvPr/>
        </p:nvSpPr>
        <p:spPr>
          <a:xfrm>
            <a:off x="2782888" y="2020888"/>
            <a:ext cx="839787" cy="803275"/>
          </a:xfrm>
          <a:prstGeom prst="ellipse">
            <a:avLst/>
          </a:prstGeom>
          <a:solidFill>
            <a:schemeClr val="tx1">
              <a:lumMod val="20000"/>
              <a:lumOff val="80000"/>
              <a:alpha val="38000"/>
            </a:schemeClr>
          </a:solidFill>
          <a:ln w="28575">
            <a:solidFill>
              <a:schemeClr val="tx1">
                <a:lumMod val="60000"/>
                <a:lumOff val="40000"/>
                <a:alpha val="51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9EC0BE-EE60-0DA0-0CFF-6BC9A00C71BD}"/>
              </a:ext>
            </a:extLst>
          </p:cNvPr>
          <p:cNvCxnSpPr/>
          <p:nvPr/>
        </p:nvCxnSpPr>
        <p:spPr>
          <a:xfrm flipV="1">
            <a:off x="3732213" y="1765300"/>
            <a:ext cx="3505200" cy="511175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36">
            <a:extLst>
              <a:ext uri="{FF2B5EF4-FFF2-40B4-BE49-F238E27FC236}">
                <a16:creationId xmlns:a16="http://schemas.microsoft.com/office/drawing/2014/main" id="{5457C048-7F51-79F2-DBF1-7E2172D590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95988" y="2714625"/>
            <a:ext cx="30670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just">
              <a:defRPr/>
            </a:pPr>
            <a:r>
              <a:rPr lang="sr-Cyrl-RS" sz="1400" dirty="0">
                <a:latin typeface="+mn-lt"/>
                <a:cs typeface="Arial" charset="0"/>
              </a:rPr>
              <a:t>U EU transport kao privredna delatnost učestvuje sa </a:t>
            </a:r>
            <a:r>
              <a:rPr lang="sr-Latn-RS" sz="1400" b="1" dirty="0">
                <a:latin typeface="+mn-lt"/>
                <a:cs typeface="Arial" charset="0"/>
              </a:rPr>
              <a:t>4,8%</a:t>
            </a:r>
            <a:r>
              <a:rPr lang="sr-Latn-RS" sz="1400" dirty="0">
                <a:latin typeface="+mn-lt"/>
                <a:cs typeface="Arial" charset="0"/>
              </a:rPr>
              <a:t> </a:t>
            </a:r>
            <a:r>
              <a:rPr lang="sr-Cyrl-RS" sz="1400" dirty="0">
                <a:latin typeface="+mn-lt"/>
                <a:cs typeface="Arial" charset="0"/>
              </a:rPr>
              <a:t>u </a:t>
            </a:r>
            <a:r>
              <a:rPr lang="sr-Latn-RS" sz="1400" dirty="0">
                <a:latin typeface="+mn-lt"/>
                <a:cs typeface="Arial" charset="0"/>
              </a:rPr>
              <a:t>GDP </a:t>
            </a:r>
            <a:r>
              <a:rPr lang="sr-Cyrl-RS" sz="1400" dirty="0">
                <a:latin typeface="+mn-lt"/>
                <a:cs typeface="Arial" charset="0"/>
              </a:rPr>
              <a:t>i </a:t>
            </a:r>
            <a:r>
              <a:rPr lang="sr-Latn-RS" sz="1400" dirty="0">
                <a:latin typeface="+mn-lt"/>
                <a:cs typeface="Arial" charset="0"/>
              </a:rPr>
              <a:t>zapošljava preko </a:t>
            </a:r>
            <a:r>
              <a:rPr lang="sr-Latn-RS" sz="1400" b="1" dirty="0">
                <a:latin typeface="+mn-lt"/>
                <a:cs typeface="Arial" charset="0"/>
              </a:rPr>
              <a:t>11</a:t>
            </a:r>
            <a:r>
              <a:rPr lang="sr-Latn-RS" sz="1400" dirty="0">
                <a:latin typeface="+mn-lt"/>
                <a:cs typeface="Arial" charset="0"/>
              </a:rPr>
              <a:t> miliona ljudi (4,5%) </a:t>
            </a:r>
            <a:endParaRPr lang="en-US" sz="1400" dirty="0">
              <a:latin typeface="+mn-lt"/>
              <a:cs typeface="Arial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C2017DD-62B9-D7E3-1668-AD291FE6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4" t="16458" r="36523" b="11665"/>
          <a:stretch>
            <a:fillRect/>
          </a:stretch>
        </p:blipFill>
        <p:spPr bwMode="auto">
          <a:xfrm>
            <a:off x="7310438" y="3517900"/>
            <a:ext cx="1168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DA9DB75-1758-7A87-AFA3-E94E8A88B064}"/>
              </a:ext>
            </a:extLst>
          </p:cNvPr>
          <p:cNvSpPr/>
          <p:nvPr/>
        </p:nvSpPr>
        <p:spPr>
          <a:xfrm>
            <a:off x="3294063" y="2386013"/>
            <a:ext cx="255587" cy="255587"/>
          </a:xfrm>
          <a:prstGeom prst="ellipse">
            <a:avLst/>
          </a:prstGeom>
          <a:solidFill>
            <a:srgbClr val="FFC000">
              <a:alpha val="48000"/>
            </a:srgbClr>
          </a:solidFill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89F13F-770B-B4C1-B73E-CE5744F753A6}"/>
              </a:ext>
            </a:extLst>
          </p:cNvPr>
          <p:cNvCxnSpPr/>
          <p:nvPr/>
        </p:nvCxnSpPr>
        <p:spPr>
          <a:xfrm>
            <a:off x="3549650" y="2605088"/>
            <a:ext cx="3687763" cy="1533525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1">
            <a:extLst>
              <a:ext uri="{FF2B5EF4-FFF2-40B4-BE49-F238E27FC236}">
                <a16:creationId xmlns:a16="http://schemas.microsoft.com/office/drawing/2014/main" id="{7066F9FF-6254-3E2C-6063-63808EB60A59}"/>
              </a:ext>
            </a:extLst>
          </p:cNvPr>
          <p:cNvGrpSpPr>
            <a:grpSpLocks/>
          </p:cNvGrpSpPr>
          <p:nvPr/>
        </p:nvGrpSpPr>
        <p:grpSpPr bwMode="auto">
          <a:xfrm>
            <a:off x="7304088" y="1143000"/>
            <a:ext cx="1795462" cy="1547813"/>
            <a:chOff x="7304187" y="1529030"/>
            <a:chExt cx="1795425" cy="1548163"/>
          </a:xfrm>
        </p:grpSpPr>
        <p:pic>
          <p:nvPicPr>
            <p:cNvPr id="10257" name="Picture 22" descr="Untitled-1.png">
              <a:extLst>
                <a:ext uri="{FF2B5EF4-FFF2-40B4-BE49-F238E27FC236}">
                  <a16:creationId xmlns:a16="http://schemas.microsoft.com/office/drawing/2014/main" id="{705CBFE7-7282-7D10-451B-5B91EC5FC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187" y="1529030"/>
              <a:ext cx="1795425" cy="15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23" descr="EU_Flag.jpg">
              <a:extLst>
                <a:ext uri="{FF2B5EF4-FFF2-40B4-BE49-F238E27FC236}">
                  <a16:creationId xmlns:a16="http://schemas.microsoft.com/office/drawing/2014/main" id="{1A421086-801D-395B-1AD3-2243F956B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475" y="1566837"/>
              <a:ext cx="422259" cy="27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5" name="Rectangle 13">
            <a:extLst>
              <a:ext uri="{FF2B5EF4-FFF2-40B4-BE49-F238E27FC236}">
                <a16:creationId xmlns:a16="http://schemas.microsoft.com/office/drawing/2014/main" id="{8FB88E71-CF9B-6AC6-F34A-DDD622610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5761038"/>
            <a:ext cx="5572125" cy="9540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SAVREMENA</a:t>
            </a:r>
            <a:r>
              <a:rPr lang="sr-Cyrl-C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CIVILIZACIJA</a:t>
            </a:r>
            <a:r>
              <a:rPr lang="sr-Cyrl-C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JE</a:t>
            </a:r>
            <a:r>
              <a:rPr lang="sr-Cyrl-C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CIVILIZACIJA</a:t>
            </a:r>
            <a:r>
              <a:rPr lang="sr-Cyrl-C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sr-Latn-RS" sz="1400" b="1">
                <a:solidFill>
                  <a:srgbClr val="FF0000"/>
                </a:solidFill>
                <a:latin typeface="Calibri" panose="020F0502020204030204" pitchFamily="34" charset="0"/>
              </a:rPr>
              <a:t>GRADOVA </a:t>
            </a:r>
          </a:p>
          <a:p>
            <a:pPr algn="just" eaLnBrk="1" hangingPunct="1"/>
            <a:endParaRPr lang="en-US" altLang="sr-Latn-RS" sz="1400" b="1">
              <a:latin typeface="Calibri" panose="020F050202020403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sr-Latn-RS" sz="1400">
                <a:latin typeface="Calibri" panose="020F0502020204030204" pitchFamily="34" charset="0"/>
              </a:rPr>
              <a:t>Svaki</a:t>
            </a:r>
            <a:r>
              <a:rPr lang="sr-Cyrl-CS" altLang="sr-Latn-RS" sz="1400">
                <a:latin typeface="Calibri" panose="020F0502020204030204" pitchFamily="34" charset="0"/>
              </a:rPr>
              <a:t> 6. </a:t>
            </a:r>
            <a:r>
              <a:rPr lang="en-US" altLang="sr-Latn-RS" sz="1400">
                <a:latin typeface="Calibri" panose="020F0502020204030204" pitchFamily="34" charset="0"/>
              </a:rPr>
              <a:t>stanovnik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živi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u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gradovima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većim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od</a:t>
            </a:r>
            <a:r>
              <a:rPr lang="sr-Cyrl-CS" altLang="sr-Latn-RS" sz="1400">
                <a:latin typeface="Calibri" panose="020F0502020204030204" pitchFamily="34" charset="0"/>
              </a:rPr>
              <a:t> 1 </a:t>
            </a:r>
            <a:r>
              <a:rPr lang="en-US" altLang="sr-Latn-RS" sz="1400">
                <a:latin typeface="Calibri" panose="020F0502020204030204" pitchFamily="34" charset="0"/>
              </a:rPr>
              <a:t>milion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stanovnika</a:t>
            </a:r>
            <a:endParaRPr lang="sr-Cyrl-CS" altLang="sr-Latn-RS" sz="1400">
              <a:latin typeface="Calibri" panose="020F050202020403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en-US" altLang="sr-Latn-RS" sz="1400">
                <a:latin typeface="Calibri" panose="020F0502020204030204" pitchFamily="34" charset="0"/>
              </a:rPr>
              <a:t>Svaki</a:t>
            </a:r>
            <a:r>
              <a:rPr lang="sr-Cyrl-CS" altLang="sr-Latn-RS" sz="1400">
                <a:latin typeface="Calibri" panose="020F0502020204030204" pitchFamily="34" charset="0"/>
              </a:rPr>
              <a:t> 3. </a:t>
            </a:r>
            <a:r>
              <a:rPr lang="en-US" altLang="sr-Latn-RS" sz="1400">
                <a:latin typeface="Calibri" panose="020F0502020204030204" pitchFamily="34" charset="0"/>
              </a:rPr>
              <a:t>stanovnik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u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gradovima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većim</a:t>
            </a:r>
            <a:r>
              <a:rPr lang="sr-Cyrl-CS" altLang="sr-Latn-RS" sz="1400">
                <a:latin typeface="Calibri" panose="020F0502020204030204" pitchFamily="34" charset="0"/>
              </a:rPr>
              <a:t> </a:t>
            </a:r>
            <a:r>
              <a:rPr lang="en-US" altLang="sr-Latn-RS" sz="1400">
                <a:latin typeface="Calibri" panose="020F0502020204030204" pitchFamily="34" charset="0"/>
              </a:rPr>
              <a:t>od</a:t>
            </a:r>
            <a:r>
              <a:rPr lang="sr-Cyrl-CS" altLang="sr-Latn-RS" sz="1400">
                <a:latin typeface="Calibri" panose="020F0502020204030204" pitchFamily="34" charset="0"/>
              </a:rPr>
              <a:t> 500.000 </a:t>
            </a:r>
            <a:r>
              <a:rPr lang="en-US" altLang="sr-Latn-RS" sz="1400">
                <a:latin typeface="Calibri" panose="020F0502020204030204" pitchFamily="34" charset="0"/>
              </a:rPr>
              <a:t>stanovnika</a:t>
            </a:r>
            <a:endParaRPr lang="sr-Cyrl-CS" altLang="sr-Latn-RS" sz="1400">
              <a:latin typeface="Calibri" panose="020F0502020204030204" pitchFamily="34" charset="0"/>
            </a:endParaRPr>
          </a:p>
        </p:txBody>
      </p:sp>
      <p:sp>
        <p:nvSpPr>
          <p:cNvPr id="26" name="Rectangle 136">
            <a:extLst>
              <a:ext uri="{FF2B5EF4-FFF2-40B4-BE49-F238E27FC236}">
                <a16:creationId xmlns:a16="http://schemas.microsoft.com/office/drawing/2014/main" id="{6530F1EF-49FA-2998-3D5C-C91BBC2DE37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813425" y="5453063"/>
            <a:ext cx="32131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just">
              <a:defRPr/>
            </a:pPr>
            <a:r>
              <a:rPr lang="sr-Cyrl-RS" sz="1400" dirty="0">
                <a:latin typeface="+mn-lt"/>
                <a:cs typeface="Arial" charset="0"/>
              </a:rPr>
              <a:t>U Republici Srbiji transport kao privredna delatnost učestvuje sa </a:t>
            </a:r>
            <a:r>
              <a:rPr lang="sr-Cyrl-RS" sz="1400" b="1" dirty="0">
                <a:latin typeface="+mn-lt"/>
                <a:cs typeface="Arial" charset="0"/>
              </a:rPr>
              <a:t>3</a:t>
            </a:r>
            <a:r>
              <a:rPr lang="sr-Latn-RS" sz="1400" b="1" dirty="0">
                <a:latin typeface="+mn-lt"/>
                <a:cs typeface="Arial" charset="0"/>
              </a:rPr>
              <a:t>,</a:t>
            </a:r>
            <a:r>
              <a:rPr lang="sr-Cyrl-RS" sz="1400" b="1" dirty="0">
                <a:latin typeface="+mn-lt"/>
                <a:cs typeface="Arial" charset="0"/>
              </a:rPr>
              <a:t>9</a:t>
            </a:r>
            <a:r>
              <a:rPr lang="sr-Latn-RS" sz="1400" b="1" dirty="0">
                <a:latin typeface="+mn-lt"/>
                <a:cs typeface="Arial" charset="0"/>
              </a:rPr>
              <a:t>%</a:t>
            </a:r>
            <a:r>
              <a:rPr lang="sr-Latn-RS" sz="1400" dirty="0">
                <a:latin typeface="+mn-lt"/>
                <a:cs typeface="Arial" charset="0"/>
              </a:rPr>
              <a:t> </a:t>
            </a:r>
            <a:r>
              <a:rPr lang="sr-Cyrl-RS" sz="1400" dirty="0">
                <a:latin typeface="+mn-lt"/>
                <a:cs typeface="Arial" charset="0"/>
              </a:rPr>
              <a:t>u </a:t>
            </a:r>
            <a:r>
              <a:rPr lang="sr-Latn-RS" sz="1400" dirty="0">
                <a:latin typeface="+mn-lt"/>
                <a:cs typeface="Arial" charset="0"/>
              </a:rPr>
              <a:t>GDP </a:t>
            </a:r>
            <a:r>
              <a:rPr lang="sr-Cyrl-RS" sz="1400" dirty="0">
                <a:latin typeface="+mn-lt"/>
                <a:cs typeface="Arial" charset="0"/>
              </a:rPr>
              <a:t>i </a:t>
            </a:r>
            <a:r>
              <a:rPr lang="sr-Latn-RS" sz="1400" dirty="0">
                <a:latin typeface="+mn-lt"/>
                <a:cs typeface="Arial" charset="0"/>
              </a:rPr>
              <a:t>zapošljava preko </a:t>
            </a:r>
            <a:r>
              <a:rPr lang="sr-Cyrl-RS" sz="1400" b="1" dirty="0">
                <a:latin typeface="+mn-lt"/>
                <a:cs typeface="Arial" charset="0"/>
              </a:rPr>
              <a:t>115</a:t>
            </a:r>
            <a:r>
              <a:rPr lang="sr-Cyrl-RS" sz="1400" dirty="0">
                <a:latin typeface="+mn-lt"/>
                <a:cs typeface="Arial" charset="0"/>
              </a:rPr>
              <a:t> hiljada </a:t>
            </a:r>
            <a:r>
              <a:rPr lang="sr-Latn-RS" sz="1400" dirty="0">
                <a:latin typeface="+mn-lt"/>
                <a:cs typeface="Arial" charset="0"/>
              </a:rPr>
              <a:t>ljudi (</a:t>
            </a:r>
            <a:r>
              <a:rPr lang="sr-Cyrl-RS" sz="1400" dirty="0">
                <a:latin typeface="+mn-lt"/>
                <a:cs typeface="Arial" charset="0"/>
              </a:rPr>
              <a:t>5</a:t>
            </a:r>
            <a:r>
              <a:rPr lang="sr-Latn-RS" sz="1400" dirty="0">
                <a:latin typeface="+mn-lt"/>
                <a:cs typeface="Arial" charset="0"/>
              </a:rPr>
              <a:t>,</a:t>
            </a:r>
            <a:r>
              <a:rPr lang="sr-Cyrl-RS" sz="1400" dirty="0">
                <a:latin typeface="+mn-lt"/>
                <a:cs typeface="Arial" charset="0"/>
              </a:rPr>
              <a:t>6</a:t>
            </a:r>
            <a:r>
              <a:rPr lang="sr-Latn-RS" sz="1400" dirty="0">
                <a:latin typeface="+mn-lt"/>
                <a:cs typeface="Arial" charset="0"/>
              </a:rPr>
              <a:t>%) </a:t>
            </a:r>
            <a:endParaRPr lang="en-US" sz="1400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sr-Cyrl-RS" sz="1000" dirty="0">
                <a:latin typeface="+mn-lt"/>
                <a:cs typeface="Arial" charset="0"/>
              </a:rPr>
              <a:t>(Izvor: RZS, 2017)</a:t>
            </a:r>
            <a:r>
              <a:rPr lang="sr-Cyrl-RS" sz="1400" dirty="0">
                <a:latin typeface="+mn-lt"/>
                <a:cs typeface="Arial" charset="0"/>
              </a:rPr>
              <a:t> </a:t>
            </a:r>
            <a:endParaRPr lang="en-US" sz="1400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en-US" sz="1400" dirty="0">
                <a:latin typeface="+mn-lt"/>
                <a:cs typeface="Arial" charset="0"/>
              </a:rPr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20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5">
            <a:extLst>
              <a:ext uri="{FF2B5EF4-FFF2-40B4-BE49-F238E27FC236}">
                <a16:creationId xmlns:a16="http://schemas.microsoft.com/office/drawing/2014/main" id="{21E25FBA-E2F4-F2E6-CBC0-38E7418D533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1C85D6B-1D30-7ED5-9A2C-05DA8DAF6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1152697"/>
            <a:ext cx="8507412" cy="556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</a:pPr>
            <a:r>
              <a:rPr lang="sr-Latn-RS" altLang="sr-Latn-RS" sz="2000" dirty="0">
                <a:latin typeface="Calibri" panose="020F0502020204030204" pitchFamily="34" charset="0"/>
              </a:rPr>
              <a:t>Sistem organizovan sa zadatkom da zadovolji transportne potrebe nazivaju se </a:t>
            </a:r>
            <a:r>
              <a:rPr lang="sr-Latn-R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TRANSPORTNI SISTEM.</a:t>
            </a:r>
            <a:r>
              <a:rPr lang="sr-Latn-RS" altLang="sr-Latn-RS" sz="2000" dirty="0">
                <a:latin typeface="Calibri" panose="020F0502020204030204" pitchFamily="34" charset="0"/>
              </a:rPr>
              <a:t>
</a:t>
            </a:r>
            <a:r>
              <a:rPr lang="pl-PL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SISTEM JAVNOG TRANSPORTA PUTNIKA </a:t>
            </a:r>
            <a:r>
              <a:rPr lang="pl-PL" altLang="sr-Latn-RS" sz="2000" dirty="0">
                <a:latin typeface="Calibri" panose="020F0502020204030204" pitchFamily="34" charset="0"/>
              </a:rPr>
              <a:t>predstavlja složen organizacijsko-tehnološki sistem.</a:t>
            </a:r>
          </a:p>
          <a:p>
            <a:pPr algn="just" eaLnBrk="1" hangingPunct="1">
              <a:spcBef>
                <a:spcPts val="1200"/>
              </a:spcBef>
            </a:pPr>
            <a:r>
              <a:rPr lang="pl-PL" altLang="sr-Latn-RS" sz="2000" b="1" dirty="0">
                <a:latin typeface="Calibri" panose="020F0502020204030204" pitchFamily="34" charset="0"/>
              </a:rPr>
              <a:t>Sistem JGTP </a:t>
            </a:r>
            <a:r>
              <a:rPr lang="pl-PL" altLang="sr-Latn-RS" sz="2000" dirty="0">
                <a:latin typeface="Calibri" panose="020F0502020204030204" pitchFamily="34" charset="0"/>
              </a:rPr>
              <a:t>je osnovni logistički podsistem grada i </a:t>
            </a:r>
            <a:r>
              <a:rPr lang="pl-PL" altLang="sr-Latn-RS" sz="2000" b="1" dirty="0">
                <a:latin typeface="Calibri" panose="020F0502020204030204" pitchFamily="34" charset="0"/>
              </a:rPr>
              <a:t>najznačajniji servis mobilnosti građana urbanih područja</a:t>
            </a:r>
            <a:r>
              <a:rPr lang="pl-PL" altLang="sr-Latn-RS" sz="2000" dirty="0">
                <a:latin typeface="Calibri" panose="020F0502020204030204" pitchFamily="34" charset="0"/>
              </a:rPr>
              <a:t>, koji obezbeđuje prisustvo njegovih korisnika kao elemenata proizvodnih i drugih procesa, na mestu i u momentu gde i kada je to potrebno. </a:t>
            </a:r>
            <a:endParaRPr lang="sr-Latn-CS" altLang="sr-Latn-R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9461" name="Line 6">
            <a:extLst>
              <a:ext uri="{FF2B5EF4-FFF2-40B4-BE49-F238E27FC236}">
                <a16:creationId xmlns:a16="http://schemas.microsoft.com/office/drawing/2014/main" id="{DADF120F-4F6B-2E33-FF17-02967FB1D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9462" name="Rectangle 11">
            <a:extLst>
              <a:ext uri="{FF2B5EF4-FFF2-40B4-BE49-F238E27FC236}">
                <a16:creationId xmlns:a16="http://schemas.microsoft.com/office/drawing/2014/main" id="{3BF0CDCB-0EDB-D47A-579C-C2B3B48A46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sr-Latn-RS" altLang="sr-Latn-RS" sz="2800" b="1" dirty="0">
                <a:solidFill>
                  <a:srgbClr val="FF0000"/>
                </a:solidFill>
              </a:rPr>
              <a:t>Transportni sistem i sistem JGTP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Empty train">
            <a:extLst>
              <a:ext uri="{FF2B5EF4-FFF2-40B4-BE49-F238E27FC236}">
                <a16:creationId xmlns:a16="http://schemas.microsoft.com/office/drawing/2014/main" id="{B31D49C6-59C8-0C5A-0C8C-B05576C2E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7" b="30285"/>
          <a:stretch/>
        </p:blipFill>
        <p:spPr>
          <a:xfrm>
            <a:off x="357188" y="4030223"/>
            <a:ext cx="8501062" cy="28533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5">
            <a:extLst>
              <a:ext uri="{FF2B5EF4-FFF2-40B4-BE49-F238E27FC236}">
                <a16:creationId xmlns:a16="http://schemas.microsoft.com/office/drawing/2014/main" id="{21E25FBA-E2F4-F2E6-CBC0-38E7418D533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1C85D6B-1D30-7ED5-9A2C-05DA8DAF6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857251"/>
            <a:ext cx="8507412" cy="20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sr-Latn-C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OSNOVNE KARAKTERISTIKE TRANSPORTNIH SISTEMA:</a:t>
            </a:r>
          </a:p>
          <a:p>
            <a:pPr marL="960438" lvl="1" indent="-457200" eaLnBrk="1" hangingPunct="1">
              <a:buFont typeface="+mj-lt"/>
              <a:buAutoNum type="alphaUcPeriod"/>
            </a:pPr>
            <a:r>
              <a:rPr lang="sr-Cyrl-CS" altLang="sr-Latn-RS" sz="2000" b="1" dirty="0" err="1">
                <a:latin typeface="Calibri" panose="020F0502020204030204" pitchFamily="34" charset="0"/>
              </a:rPr>
              <a:t>Ciljevi</a:t>
            </a:r>
            <a:r>
              <a:rPr lang="sr-Cyrl-CS" altLang="sr-Latn-RS" sz="2000" b="1" dirty="0">
                <a:latin typeface="Calibri" panose="020F0502020204030204" pitchFamily="34" charset="0"/>
              </a:rPr>
              <a:t> i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ciljna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funkcija</a:t>
            </a:r>
            <a:r>
              <a:rPr lang="en-US" altLang="sr-Latn-RS" sz="2000" b="1" dirty="0">
                <a:latin typeface="Calibri" panose="020F0502020204030204" pitchFamily="34" charset="0"/>
              </a:rPr>
              <a:t> </a:t>
            </a:r>
            <a:r>
              <a:rPr lang="en-US" altLang="sr-Latn-RS" sz="2000" b="1" dirty="0" err="1">
                <a:latin typeface="Calibri" panose="020F0502020204030204" pitchFamily="34" charset="0"/>
              </a:rPr>
              <a:t>transportnog</a:t>
            </a:r>
            <a:r>
              <a:rPr lang="en-US" altLang="sr-Latn-RS" sz="2000" b="1" dirty="0">
                <a:latin typeface="Calibri" panose="020F0502020204030204" pitchFamily="34" charset="0"/>
              </a:rPr>
              <a:t> </a:t>
            </a:r>
            <a:r>
              <a:rPr lang="en-US" altLang="sr-Latn-RS" sz="2000" b="1" dirty="0" err="1">
                <a:latin typeface="Calibri" panose="020F0502020204030204" pitchFamily="34" charset="0"/>
              </a:rPr>
              <a:t>sistema</a:t>
            </a:r>
            <a:r>
              <a:rPr lang="sr-Cyrl-CS" altLang="sr-Latn-RS" sz="2000" b="1" dirty="0">
                <a:latin typeface="Calibri" panose="020F0502020204030204" pitchFamily="34" charset="0"/>
              </a:rPr>
              <a:t>,</a:t>
            </a:r>
          </a:p>
          <a:p>
            <a:pPr marL="960438" lvl="1" indent="-457200" eaLnBrk="1" hangingPunct="1">
              <a:buFont typeface="+mj-lt"/>
              <a:buAutoNum type="alphaUcPeriod"/>
            </a:pPr>
            <a:r>
              <a:rPr lang="sr-Cyrl-CS" altLang="sr-Latn-RS" sz="2000" b="1" dirty="0" err="1">
                <a:latin typeface="Calibri" panose="020F0502020204030204" pitchFamily="34" charset="0"/>
              </a:rPr>
              <a:t>Struktura</a:t>
            </a:r>
            <a:r>
              <a:rPr lang="en-US" altLang="sr-Latn-RS" sz="2000" b="1" dirty="0">
                <a:latin typeface="Calibri" panose="020F0502020204030204" pitchFamily="34" charset="0"/>
              </a:rPr>
              <a:t> </a:t>
            </a:r>
            <a:r>
              <a:rPr lang="en-US" altLang="sr-Latn-RS" sz="2000" b="1" dirty="0" err="1">
                <a:latin typeface="Calibri" panose="020F0502020204030204" pitchFamily="34" charset="0"/>
              </a:rPr>
              <a:t>transportnog</a:t>
            </a:r>
            <a:r>
              <a:rPr lang="en-US" altLang="sr-Latn-RS" sz="2000" b="1" dirty="0">
                <a:latin typeface="Calibri" panose="020F0502020204030204" pitchFamily="34" charset="0"/>
              </a:rPr>
              <a:t> </a:t>
            </a:r>
            <a:r>
              <a:rPr lang="en-US" altLang="sr-Latn-RS" sz="2000" b="1" dirty="0" err="1">
                <a:latin typeface="Calibri" panose="020F0502020204030204" pitchFamily="34" charset="0"/>
              </a:rPr>
              <a:t>sistema</a:t>
            </a:r>
            <a:r>
              <a:rPr lang="sr-Cyrl-CS" altLang="sr-Latn-RS" sz="2000" b="1" dirty="0">
                <a:latin typeface="Calibri" panose="020F0502020204030204" pitchFamily="34" charset="0"/>
              </a:rPr>
              <a:t>, </a:t>
            </a:r>
          </a:p>
          <a:p>
            <a:pPr marL="960438" lvl="1" indent="-457200" eaLnBrk="1" hangingPunct="1">
              <a:buFont typeface="+mj-lt"/>
              <a:buAutoNum type="alphaUcPeriod"/>
            </a:pPr>
            <a:r>
              <a:rPr lang="sr-Latn-CS" altLang="sr-Latn-RS" sz="2000" b="1" dirty="0">
                <a:latin typeface="Calibri" panose="020F0502020204030204" pitchFamily="34" charset="0"/>
              </a:rPr>
              <a:t>Organizacija,</a:t>
            </a:r>
          </a:p>
          <a:p>
            <a:pPr marL="960438" lvl="1" indent="-457200" eaLnBrk="1" hangingPunct="1">
              <a:buFont typeface="+mj-lt"/>
              <a:buAutoNum type="alphaUcPeriod"/>
            </a:pPr>
            <a:r>
              <a:rPr lang="sr-Latn-CS" altLang="sr-Latn-RS" sz="2000" b="1" dirty="0">
                <a:latin typeface="Calibri" panose="020F0502020204030204" pitchFamily="34" charset="0"/>
              </a:rPr>
              <a:t>U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pravljanje</a:t>
            </a:r>
            <a:r>
              <a:rPr lang="sr-Cyrl-CS" altLang="sr-Latn-RS" sz="2000" b="1" dirty="0">
                <a:latin typeface="Calibri" panose="020F0502020204030204" pitchFamily="34" charset="0"/>
              </a:rPr>
              <a:t>,</a:t>
            </a:r>
            <a:endParaRPr lang="sr-Latn-RS" altLang="sr-Latn-RS" sz="2000" b="1" dirty="0">
              <a:latin typeface="Calibri" panose="020F0502020204030204" pitchFamily="34" charset="0"/>
            </a:endParaRPr>
          </a:p>
          <a:p>
            <a:pPr marL="960438" lvl="1" indent="-457200" eaLnBrk="1" hangingPunct="1">
              <a:buFont typeface="+mj-lt"/>
              <a:buAutoNum type="alphaUcPeriod"/>
            </a:pPr>
            <a:r>
              <a:rPr lang="en-US" altLang="sr-Latn-RS" sz="2000" b="1" dirty="0">
                <a:latin typeface="Calibri" panose="020F0502020204030204" pitchFamily="34" charset="0"/>
              </a:rPr>
              <a:t>F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unkcionisanje</a:t>
            </a:r>
            <a:endParaRPr lang="sr-Cyrl-CS" altLang="sr-Latn-RS" sz="2000" b="1" dirty="0">
              <a:latin typeface="Calibri" panose="020F0502020204030204" pitchFamily="34" charset="0"/>
            </a:endParaRPr>
          </a:p>
          <a:p>
            <a:pPr marL="960438" lvl="1" indent="-457200" eaLnBrk="1" hangingPunct="1">
              <a:buFont typeface="+mj-lt"/>
              <a:buAutoNum type="alphaUcPeriod"/>
            </a:pPr>
            <a:r>
              <a:rPr lang="sr-Latn-RS" altLang="sr-Latn-RS" sz="2000" b="1" dirty="0">
                <a:latin typeface="Calibri" panose="020F0502020204030204" pitchFamily="34" charset="0"/>
              </a:rPr>
              <a:t>i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druge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karakteristike</a:t>
            </a:r>
            <a:r>
              <a:rPr lang="sr-Cyrl-CS" altLang="sr-Latn-RS" sz="2000" b="1" dirty="0">
                <a:latin typeface="Calibri" panose="020F0502020204030204" pitchFamily="34" charset="0"/>
              </a:rPr>
              <a:t>.</a:t>
            </a:r>
            <a:endParaRPr lang="en-US" altLang="sr-Latn-R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/>
            <a:endParaRPr lang="sr-Latn-CS" altLang="sr-Latn-R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/>
            <a:r>
              <a:rPr lang="sr-Latn-RS" altLang="sr-Latn-RS" sz="2000" dirty="0">
                <a:latin typeface="Calibri" panose="020F0502020204030204" pitchFamily="34" charset="0"/>
              </a:rPr>
              <a:t>	</a:t>
            </a:r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endParaRPr lang="en-US" altLang="sr-Latn-RS" sz="2000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en-US" altLang="sr-Latn-RS" sz="20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544174-A487-597D-5DF5-A982FAA2F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55" y="3078832"/>
            <a:ext cx="859393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ts val="1200"/>
              </a:spcBef>
              <a:buFont typeface="+mj-lt"/>
              <a:buAutoNum type="alphaUcPeriod"/>
            </a:pPr>
            <a:r>
              <a:rPr lang="sr-Cyrl-C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CILJEVI SISTEMA</a:t>
            </a:r>
            <a:r>
              <a:rPr lang="sr-Latn-R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TRANSPORTA PUTNIKA</a:t>
            </a:r>
            <a:r>
              <a:rPr lang="sr-Cyrl-CS" altLang="sr-Latn-RS"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su</a:t>
            </a:r>
            <a:r>
              <a:rPr lang="sr-Cyrl-CS" altLang="sr-Latn-RS" sz="2000" dirty="0">
                <a:latin typeface="Calibri" panose="020F0502020204030204" pitchFamily="34" charset="0"/>
              </a:rPr>
              <a:t>,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da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se</a:t>
            </a:r>
            <a:r>
              <a:rPr lang="sr-Cyrl-CS" altLang="sr-Latn-RS" sz="2000" dirty="0">
                <a:latin typeface="Calibri" panose="020F0502020204030204" pitchFamily="34" charset="0"/>
              </a:rPr>
              <a:t> u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uslovima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Latn-CS" altLang="sr-Latn-RS" sz="2000" dirty="0">
                <a:latin typeface="Calibri" panose="020F0502020204030204" pitchFamily="34" charset="0"/>
              </a:rPr>
              <a:t>realnog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okruženja</a:t>
            </a:r>
            <a:r>
              <a:rPr lang="sr-Latn-CS" altLang="sr-Latn-RS" sz="2000" dirty="0">
                <a:latin typeface="Calibri" panose="020F0502020204030204" pitchFamily="34" charset="0"/>
              </a:rPr>
              <a:t>, odnosno konkretnog tržišta,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zadovolje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transportni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zahtevi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po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obimu</a:t>
            </a:r>
            <a:r>
              <a:rPr lang="sr-Cyrl-CS" altLang="sr-Latn-RS" sz="2000" dirty="0">
                <a:latin typeface="Calibri" panose="020F0502020204030204" pitchFamily="34" charset="0"/>
              </a:rPr>
              <a:t> i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kvalitetu</a:t>
            </a:r>
            <a:r>
              <a:rPr lang="sr-Cyrl-CS" altLang="sr-Latn-RS" sz="2000" dirty="0">
                <a:latin typeface="Calibri" panose="020F0502020204030204" pitchFamily="34" charset="0"/>
              </a:rPr>
              <a:t>,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na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optimalan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način</a:t>
            </a:r>
            <a:r>
              <a:rPr lang="sr-Cyrl-CS" altLang="sr-Latn-RS" sz="2000" dirty="0">
                <a:latin typeface="Calibri" panose="020F0502020204030204" pitchFamily="34" charset="0"/>
              </a:rPr>
              <a:t>, </a:t>
            </a:r>
            <a:r>
              <a:rPr lang="sr-Latn-CS" altLang="sr-Latn-RS" sz="2000" dirty="0">
                <a:latin typeface="Calibri" panose="020F0502020204030204" pitchFamily="34" charset="0"/>
              </a:rPr>
              <a:t>odnosno da se zadovolje transportni zahtevi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uz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maksimalnu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proizvodnu</a:t>
            </a:r>
            <a:r>
              <a:rPr lang="sr-Cyrl-CS" altLang="sr-Latn-RS" sz="2000" dirty="0">
                <a:latin typeface="Calibri" panose="020F0502020204030204" pitchFamily="34" charset="0"/>
              </a:rPr>
              <a:t>,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troškovnu</a:t>
            </a:r>
            <a:r>
              <a:rPr lang="sr-Cyrl-CS" altLang="sr-Latn-RS" sz="2000" dirty="0">
                <a:latin typeface="Calibri" panose="020F0502020204030204" pitchFamily="34" charset="0"/>
              </a:rPr>
              <a:t> i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ekonomsku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efikasnost</a:t>
            </a:r>
            <a:r>
              <a:rPr lang="sr-Cyrl-CS" altLang="sr-Latn-RS" sz="2000" dirty="0">
                <a:latin typeface="Calibri" panose="020F0502020204030204" pitchFamily="34" charset="0"/>
              </a:rPr>
              <a:t> i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efektivnost</a:t>
            </a:r>
            <a:r>
              <a:rPr lang="sr-Cyrl-CS" altLang="sr-Latn-RS" sz="2000" dirty="0">
                <a:latin typeface="Calibri" panose="020F0502020204030204" pitchFamily="34" charset="0"/>
              </a:rPr>
              <a:t> i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minimalne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negativne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uticaje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na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okolinu</a:t>
            </a:r>
            <a:r>
              <a:rPr lang="sr-Latn-RS" altLang="sr-Latn-RS" sz="2000" dirty="0">
                <a:latin typeface="Calibri" panose="020F0502020204030204" pitchFamily="34" charset="0"/>
              </a:rPr>
              <a:t>.</a:t>
            </a:r>
          </a:p>
          <a:p>
            <a:pPr algn="just" eaLnBrk="1" hangingPunct="1">
              <a:spcBef>
                <a:spcPts val="1200"/>
              </a:spcBef>
              <a:tabLst>
                <a:tab pos="452438" algn="l"/>
              </a:tabLst>
            </a:pPr>
            <a:r>
              <a:rPr lang="sr-Latn-R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sr-Cyrl-CS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CILJNA FUNKCIJA</a:t>
            </a:r>
            <a:r>
              <a:rPr lang="sr-Cyrl-CS" altLang="sr-Latn-RS" sz="2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predstavlja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kvantifikovani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izraz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ciljeva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sistema</a:t>
            </a:r>
            <a:r>
              <a:rPr lang="sr-Cyrl-CS" altLang="sr-Latn-RS" sz="2000" dirty="0">
                <a:latin typeface="Calibri" panose="020F0502020204030204" pitchFamily="34" charset="0"/>
              </a:rPr>
              <a:t>,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odnosno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Latn-RS" altLang="sr-Latn-RS" sz="2000" dirty="0">
                <a:latin typeface="Calibri" panose="020F0502020204030204" pitchFamily="34" charset="0"/>
              </a:rPr>
              <a:t>	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skup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parametara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koji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određuju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željeno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stanje</a:t>
            </a:r>
            <a:r>
              <a:rPr lang="sr-Cyrl-CS" altLang="sr-Latn-RS" sz="2000" dirty="0">
                <a:latin typeface="Calibri" panose="020F0502020204030204" pitchFamily="34" charset="0"/>
              </a:rPr>
              <a:t> –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rezultat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ili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Latn-CS" altLang="sr-Latn-RS" sz="2000" dirty="0" err="1">
                <a:latin typeface="Calibri" panose="020F0502020204030204" pitchFamily="34" charset="0"/>
              </a:rPr>
              <a:t>output</a:t>
            </a:r>
            <a:r>
              <a:rPr lang="sr-Latn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sistema</a:t>
            </a:r>
            <a:r>
              <a:rPr lang="sr-Cyrl-CS" altLang="sr-Latn-RS" sz="2000" dirty="0">
                <a:latin typeface="Calibri" panose="020F0502020204030204" pitchFamily="34" charset="0"/>
              </a:rPr>
              <a:t>.</a:t>
            </a:r>
            <a:endParaRPr lang="sr-Latn-RS" altLang="sr-Latn-RS" sz="2000" dirty="0">
              <a:latin typeface="Calibri" panose="020F0502020204030204" pitchFamily="34" charset="0"/>
            </a:endParaRPr>
          </a:p>
          <a:p>
            <a:pPr algn="just" eaLnBrk="1" hangingPunct="1">
              <a:spcBef>
                <a:spcPts val="1200"/>
              </a:spcBef>
              <a:tabLst>
                <a:tab pos="452438" algn="l"/>
              </a:tabLst>
            </a:pPr>
            <a:r>
              <a:rPr lang="sr-Latn-RS" altLang="sr-Latn-RS" sz="2000" b="1" dirty="0">
                <a:latin typeface="Calibri" panose="020F0502020204030204" pitchFamily="34" charset="0"/>
              </a:rPr>
              <a:t>	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Kvantifikacija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ciljeva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jednog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sistema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se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definiše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skupom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b="1" dirty="0" err="1">
                <a:latin typeface="Calibri" panose="020F0502020204030204" pitchFamily="34" charset="0"/>
              </a:rPr>
              <a:t>parametara</a:t>
            </a:r>
            <a:r>
              <a:rPr lang="sr-Cyrl-CS" altLang="sr-Latn-RS" sz="2000" b="1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koji</a:t>
            </a:r>
            <a:r>
              <a:rPr lang="sr-Cyrl-CS" altLang="sr-Latn-RS" sz="2000" dirty="0">
                <a:latin typeface="Calibri" panose="020F0502020204030204" pitchFamily="34" charset="0"/>
              </a:rPr>
              <a:t> s</a:t>
            </a:r>
            <a:r>
              <a:rPr lang="sr-Latn-RS" altLang="sr-Latn-RS" sz="2000" dirty="0">
                <a:latin typeface="Calibri" panose="020F0502020204030204" pitchFamily="34" charset="0"/>
              </a:rPr>
              <a:t>e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Latn-RS" altLang="sr-Latn-RS" sz="2000" dirty="0">
                <a:latin typeface="Calibri" panose="020F0502020204030204" pitchFamily="34" charset="0"/>
              </a:rPr>
              <a:t>	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nazivaju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parametri</a:t>
            </a:r>
            <a:r>
              <a:rPr lang="sr-Cyrl-CS" altLang="sr-Latn-RS" sz="2000" dirty="0">
                <a:latin typeface="Calibri" panose="020F0502020204030204" pitchFamily="34" charset="0"/>
              </a:rPr>
              <a:t> (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pokazatelji</a:t>
            </a:r>
            <a:r>
              <a:rPr lang="sr-Cyrl-CS" altLang="sr-Latn-RS" sz="2000" dirty="0">
                <a:latin typeface="Calibri" panose="020F0502020204030204" pitchFamily="34" charset="0"/>
              </a:rPr>
              <a:t>)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kvaliteta</a:t>
            </a:r>
            <a:r>
              <a:rPr lang="sr-Cyrl-CS" altLang="sr-Latn-RS" sz="2000" dirty="0">
                <a:latin typeface="Calibri" panose="020F0502020204030204" pitchFamily="34" charset="0"/>
              </a:rPr>
              <a:t> i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efektivnosti</a:t>
            </a:r>
            <a:r>
              <a:rPr lang="sr-Cyrl-CS" altLang="sr-Latn-RS" sz="2000" dirty="0">
                <a:latin typeface="Calibri" panose="020F0502020204030204" pitchFamily="34" charset="0"/>
              </a:rPr>
              <a:t> </a:t>
            </a:r>
            <a:r>
              <a:rPr lang="sr-Cyrl-CS" altLang="sr-Latn-RS" sz="2000" dirty="0" err="1">
                <a:latin typeface="Calibri" panose="020F0502020204030204" pitchFamily="34" charset="0"/>
              </a:rPr>
              <a:t>sistema</a:t>
            </a:r>
            <a:r>
              <a:rPr lang="sr-Latn-RS" altLang="sr-Latn-RS" sz="2000" dirty="0">
                <a:latin typeface="Calibri" panose="020F0502020204030204" pitchFamily="34" charset="0"/>
              </a:rPr>
              <a:t> </a:t>
            </a:r>
            <a:r>
              <a:rPr lang="sr-Latn-RS" altLang="sr-Latn-RS" sz="2000" b="1" dirty="0">
                <a:latin typeface="Calibri" panose="020F0502020204030204" pitchFamily="34" charset="0"/>
              </a:rPr>
              <a:t>(KPI - </a:t>
            </a:r>
            <a:r>
              <a:rPr lang="en-US" altLang="sr-Latn-RS" sz="2000" b="1" dirty="0">
                <a:latin typeface="Calibri" panose="020F0502020204030204" pitchFamily="34" charset="0"/>
              </a:rPr>
              <a:t>Key </a:t>
            </a:r>
            <a:r>
              <a:rPr lang="sr-Latn-RS" altLang="sr-Latn-RS" sz="2000" b="1" dirty="0">
                <a:latin typeface="Calibri" panose="020F0502020204030204" pitchFamily="34" charset="0"/>
              </a:rPr>
              <a:t>	P</a:t>
            </a:r>
            <a:r>
              <a:rPr lang="en-US" altLang="sr-Latn-RS" sz="2000" b="1" dirty="0" err="1">
                <a:latin typeface="Calibri" panose="020F0502020204030204" pitchFamily="34" charset="0"/>
              </a:rPr>
              <a:t>erformance</a:t>
            </a:r>
            <a:r>
              <a:rPr lang="en-US" altLang="sr-Latn-RS" sz="2000" b="1" dirty="0">
                <a:latin typeface="Calibri" panose="020F0502020204030204" pitchFamily="34" charset="0"/>
              </a:rPr>
              <a:t> </a:t>
            </a:r>
            <a:r>
              <a:rPr lang="sr-Latn-RS" altLang="sr-Latn-RS" sz="2000" b="1" dirty="0">
                <a:latin typeface="Calibri" panose="020F0502020204030204" pitchFamily="34" charset="0"/>
              </a:rPr>
              <a:t>I</a:t>
            </a:r>
            <a:r>
              <a:rPr lang="en-US" altLang="sr-Latn-RS" sz="2000" b="1" dirty="0" err="1">
                <a:latin typeface="Calibri" panose="020F0502020204030204" pitchFamily="34" charset="0"/>
              </a:rPr>
              <a:t>ndicators</a:t>
            </a:r>
            <a:r>
              <a:rPr lang="sr-Latn-RS" altLang="sr-Latn-RS" sz="2000" b="1" dirty="0">
                <a:latin typeface="Calibri" panose="020F0502020204030204" pitchFamily="34" charset="0"/>
              </a:rPr>
              <a:t>)</a:t>
            </a:r>
            <a:r>
              <a:rPr lang="sr-Cyrl-CS" altLang="sr-Latn-RS" sz="2000" b="1" dirty="0">
                <a:latin typeface="Calibri" panose="020F0502020204030204" pitchFamily="34" charset="0"/>
              </a:rPr>
              <a:t>.</a:t>
            </a:r>
          </a:p>
          <a:p>
            <a:pPr algn="just" eaLnBrk="1" hangingPunct="1"/>
            <a:endParaRPr lang="sr-Cyrl-CS" altLang="sr-Latn-RS" sz="2000" b="1" dirty="0">
              <a:latin typeface="Calibri" panose="020F0502020204030204" pitchFamily="34" charset="0"/>
            </a:endParaRPr>
          </a:p>
        </p:txBody>
      </p:sp>
      <p:sp>
        <p:nvSpPr>
          <p:cNvPr id="19461" name="Line 6">
            <a:extLst>
              <a:ext uri="{FF2B5EF4-FFF2-40B4-BE49-F238E27FC236}">
                <a16:creationId xmlns:a16="http://schemas.microsoft.com/office/drawing/2014/main" id="{DADF120F-4F6B-2E33-FF17-02967FB1D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9462" name="Rectangle 11">
            <a:extLst>
              <a:ext uri="{FF2B5EF4-FFF2-40B4-BE49-F238E27FC236}">
                <a16:creationId xmlns:a16="http://schemas.microsoft.com/office/drawing/2014/main" id="{3BF0CDCB-0EDB-D47A-579C-C2B3B48A46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Karakteristike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26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5">
            <a:extLst>
              <a:ext uri="{FF2B5EF4-FFF2-40B4-BE49-F238E27FC236}">
                <a16:creationId xmlns:a16="http://schemas.microsoft.com/office/drawing/2014/main" id="{F1BDAB77-16CB-75F2-8C2C-379ACFCD2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50800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8B7F342-12FD-6F79-6D52-DC175996392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981075"/>
            <a:ext cx="8507413" cy="5688013"/>
          </a:xfrm>
          <a:prstGeom prst="rect">
            <a:avLst/>
          </a:prstGeom>
        </p:spPr>
        <p:txBody>
          <a:bodyPr/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+mj-lt"/>
              <a:buAutoNum type="alphaUcPeriod" startAt="3"/>
              <a:defRPr/>
            </a:pPr>
            <a:r>
              <a:rPr lang="sr-Latn-RS" sz="2000" b="1" dirty="0">
                <a:solidFill>
                  <a:srgbClr val="FF0000"/>
                </a:solidFill>
                <a:latin typeface="+mj-lt"/>
                <a:cs typeface="+mn-cs"/>
              </a:rPr>
              <a:t>STRUKTURA SISTEMA </a:t>
            </a:r>
            <a:r>
              <a:rPr lang="sr-Latn-RS" sz="2000" dirty="0">
                <a:latin typeface="+mj-lt"/>
                <a:cs typeface="+mn-cs"/>
              </a:rPr>
              <a:t>– čine je d</a:t>
            </a:r>
            <a:r>
              <a:rPr lang="sr-Cyrl-CS" sz="2000" dirty="0" err="1">
                <a:latin typeface="+mj-lt"/>
                <a:cs typeface="+mn-cs"/>
              </a:rPr>
              <a:t>elovi</a:t>
            </a:r>
            <a:r>
              <a:rPr lang="sr-Cyrl-CS" sz="2000" dirty="0">
                <a:latin typeface="+mj-lt"/>
                <a:cs typeface="+mn-cs"/>
              </a:rPr>
              <a:t> </a:t>
            </a:r>
            <a:r>
              <a:rPr lang="sr-Cyrl-CS" sz="2000" dirty="0" err="1">
                <a:latin typeface="+mj-lt"/>
                <a:cs typeface="+mn-cs"/>
              </a:rPr>
              <a:t>sistema</a:t>
            </a:r>
            <a:r>
              <a:rPr lang="sr-Latn-RS" sz="2000" dirty="0">
                <a:latin typeface="+mj-lt"/>
                <a:cs typeface="+mn-cs"/>
              </a:rPr>
              <a:t>, odnosno </a:t>
            </a:r>
            <a:r>
              <a:rPr lang="sr-Cyrl-CS" sz="2000" dirty="0" err="1">
                <a:latin typeface="+mj-lt"/>
                <a:cs typeface="+mn-cs"/>
              </a:rPr>
              <a:t>podsistemi</a:t>
            </a:r>
            <a:r>
              <a:rPr lang="sr-Cyrl-CS" sz="2000" dirty="0">
                <a:latin typeface="+mj-lt"/>
                <a:cs typeface="+mn-cs"/>
              </a:rPr>
              <a:t> i elementi</a:t>
            </a:r>
            <a:r>
              <a:rPr lang="sr-Latn-RS" sz="2000" dirty="0">
                <a:latin typeface="+mj-lt"/>
                <a:cs typeface="+mn-cs"/>
              </a:rPr>
              <a:t> (komponente)</a:t>
            </a:r>
            <a:r>
              <a:rPr lang="sr-Cyrl-CS" sz="2000" dirty="0">
                <a:latin typeface="+mj-lt"/>
                <a:cs typeface="+mn-cs"/>
              </a:rPr>
              <a:t>, </a:t>
            </a:r>
            <a:r>
              <a:rPr lang="sr-Cyrl-CS" sz="2000" dirty="0" err="1">
                <a:latin typeface="+mj-lt"/>
                <a:cs typeface="+mn-cs"/>
              </a:rPr>
              <a:t>zajedno</a:t>
            </a:r>
            <a:r>
              <a:rPr lang="sr-Cyrl-CS" sz="2000" dirty="0">
                <a:latin typeface="+mj-lt"/>
                <a:cs typeface="+mn-cs"/>
              </a:rPr>
              <a:t> </a:t>
            </a:r>
            <a:r>
              <a:rPr lang="sr-Cyrl-CS" sz="2000" dirty="0" err="1">
                <a:latin typeface="+mj-lt"/>
                <a:cs typeface="+mn-cs"/>
              </a:rPr>
              <a:t>sa</a:t>
            </a:r>
            <a:r>
              <a:rPr lang="sr-Cyrl-CS" sz="2000" dirty="0">
                <a:latin typeface="+mj-lt"/>
                <a:cs typeface="+mn-cs"/>
              </a:rPr>
              <a:t> </a:t>
            </a:r>
            <a:r>
              <a:rPr lang="sr-Cyrl-CS" sz="2000" dirty="0" err="1">
                <a:latin typeface="+mj-lt"/>
                <a:cs typeface="+mn-cs"/>
              </a:rPr>
              <a:t>vezama</a:t>
            </a:r>
            <a:r>
              <a:rPr lang="sr-Latn-RS" sz="2000" dirty="0">
                <a:latin typeface="+mj-lt"/>
                <a:cs typeface="+mn-cs"/>
              </a:rPr>
              <a:t>.</a:t>
            </a:r>
            <a:endParaRPr lang="sr-Latn-CS" sz="2000" dirty="0">
              <a:latin typeface="+mj-lt"/>
              <a:cs typeface="+mn-cs"/>
            </a:endParaRP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B95963D3-5CEE-ABD1-116D-90E9877A2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347913"/>
            <a:ext cx="79200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sr-Latn-CS" altLang="sr-Latn-RS" sz="1600" b="1">
              <a:latin typeface="Arial Narrow" panose="020B0606020202030204" pitchFamily="34" charset="0"/>
            </a:endParaRPr>
          </a:p>
        </p:txBody>
      </p:sp>
      <p:pic>
        <p:nvPicPr>
          <p:cNvPr id="20485" name="Picture 8">
            <a:extLst>
              <a:ext uri="{FF2B5EF4-FFF2-40B4-BE49-F238E27FC236}">
                <a16:creationId xmlns:a16="http://schemas.microsoft.com/office/drawing/2014/main" id="{54AC49D5-7621-8F1E-BEB8-4A19546FE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93" y="1622425"/>
            <a:ext cx="500062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Line 6">
            <a:extLst>
              <a:ext uri="{FF2B5EF4-FFF2-40B4-BE49-F238E27FC236}">
                <a16:creationId xmlns:a16="http://schemas.microsoft.com/office/drawing/2014/main" id="{5334BE83-D620-641D-483E-F8A763CFC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925" y="836613"/>
            <a:ext cx="8855075" cy="20637"/>
          </a:xfrm>
          <a:prstGeom prst="line">
            <a:avLst/>
          </a:prstGeom>
          <a:noFill/>
          <a:ln w="9525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0488" name="Rectangle 11">
            <a:extLst>
              <a:ext uri="{FF2B5EF4-FFF2-40B4-BE49-F238E27FC236}">
                <a16:creationId xmlns:a16="http://schemas.microsoft.com/office/drawing/2014/main" id="{ADC9192F-7CFF-F29F-4FFA-34E7EC643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792162"/>
          </a:xfrm>
        </p:spPr>
        <p:txBody>
          <a:bodyPr/>
          <a:lstStyle/>
          <a:p>
            <a:pPr algn="l" eaLnBrk="1" hangingPunct="1"/>
            <a:r>
              <a:rPr lang="en-US" altLang="sr-Latn-RS" sz="2800" b="1" dirty="0" err="1">
                <a:solidFill>
                  <a:srgbClr val="FF0000"/>
                </a:solidFill>
              </a:rPr>
              <a:t>Karakteristike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transportnih</a:t>
            </a:r>
            <a:r>
              <a:rPr lang="en-US" altLang="sr-Latn-RS" sz="2800" b="1" dirty="0">
                <a:solidFill>
                  <a:srgbClr val="FF0000"/>
                </a:solidFill>
              </a:rPr>
              <a:t> </a:t>
            </a:r>
            <a:r>
              <a:rPr lang="en-US" altLang="sr-Latn-RS" sz="2800" b="1" dirty="0" err="1">
                <a:solidFill>
                  <a:srgbClr val="FF0000"/>
                </a:solidFill>
              </a:rPr>
              <a:t>sistema</a:t>
            </a:r>
            <a:endParaRPr lang="en-GB" altLang="sr-Latn-R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5907</TotalTime>
  <Words>2956</Words>
  <Application>Microsoft Office PowerPoint</Application>
  <PresentationFormat>On-screen Show (4:3)</PresentationFormat>
  <Paragraphs>342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Cirilica</vt:lpstr>
      <vt:lpstr>Arial Narrow</vt:lpstr>
      <vt:lpstr>Calibri</vt:lpstr>
      <vt:lpstr>Tahoma</vt:lpstr>
      <vt:lpstr>Wingdings</vt:lpstr>
      <vt:lpstr>Wingdings 2</vt:lpstr>
      <vt:lpstr>Office Theme</vt:lpstr>
      <vt:lpstr>PowerPoint Presentation</vt:lpstr>
      <vt:lpstr>Osnovni pojmovi i definicije</vt:lpstr>
      <vt:lpstr>Osnovni pojmovi i definicije</vt:lpstr>
      <vt:lpstr>Osnovni pojmovi i definicije</vt:lpstr>
      <vt:lpstr>ETAPE RAZVOJA SISTEMA JAVNOG TRANSPORTA PUTNIKA</vt:lpstr>
      <vt:lpstr>Činjenice i izazovi...</vt:lpstr>
      <vt:lpstr>Transportni sistem i sistem JGTP</vt:lpstr>
      <vt:lpstr>Karakteristike transportnih sistema</vt:lpstr>
      <vt:lpstr>Karakteristike transportnih sistema</vt:lpstr>
      <vt:lpstr>Karakteristike transportnih sistema</vt:lpstr>
      <vt:lpstr>Karakteristike transportnih sistema</vt:lpstr>
      <vt:lpstr>Karakteristike transportnih sistema</vt:lpstr>
      <vt:lpstr>Transportna usluga</vt:lpstr>
      <vt:lpstr>Transportna usluga</vt:lpstr>
      <vt:lpstr>Struktura i dekompozicija transportnih sistema</vt:lpstr>
      <vt:lpstr>Struktura i dekompozicija transportnih sistema</vt:lpstr>
      <vt:lpstr>Struktura i dekompozicija transportnih sistema</vt:lpstr>
      <vt:lpstr>Struktura i dekompozicija transportnih sistema</vt:lpstr>
      <vt:lpstr>Struktura i dekompozicija transportnih sistema</vt:lpstr>
      <vt:lpstr>Struktura i dekompozicija transportnih sistema</vt:lpstr>
      <vt:lpstr>Struktura i dekompozicija sistema javnog transporta putnika</vt:lpstr>
      <vt:lpstr>Struktura i dekompozicija sistema javnog transporta putnika</vt:lpstr>
      <vt:lpstr>Sistem javnog gradskog transporta putnika</vt:lpstr>
      <vt:lpstr>Sistem javnog gradskog transporta putnika</vt:lpstr>
      <vt:lpstr>Sistem javnog gradskog transporta putnika</vt:lpstr>
      <vt:lpstr>Sistem javnog gradskog transporta putnika</vt:lpstr>
      <vt:lpstr>Sistem javnog gradskog transporta putnika</vt:lpstr>
      <vt:lpstr>Sistem javnog masovnog transporta putnika</vt:lpstr>
      <vt:lpstr>Sistem fleksibilnog transporta putnika</vt:lpstr>
      <vt:lpstr>Sistem specijalnog transporta putnika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Osnovne studije:   Osnovni pojmovi i definicije iz teorije transporta</dc:title>
  <dc:creator>SLAVEN TICA</dc:creator>
  <cp:lastModifiedBy>Me</cp:lastModifiedBy>
  <cp:revision>143</cp:revision>
  <dcterms:created xsi:type="dcterms:W3CDTF">2014-10-10T09:42:00Z</dcterms:created>
  <dcterms:modified xsi:type="dcterms:W3CDTF">2024-04-19T09:11:05Z</dcterms:modified>
</cp:coreProperties>
</file>