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BD28-E833-48F2-B87B-0E9D147F7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AACFA-306A-4848-BF4D-BEF63E516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352B3-0600-4859-869E-48489A6D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E79BF-B842-4D36-94C8-25E81880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64B74-695E-453C-B05B-18E98A6A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49939-65C8-48DE-8F64-E45AA61F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5A0FD-C7C0-4B0C-985D-0947BEFC3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EF82A-0959-4EF6-81CD-6EA556AF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51DC-E1DF-47ED-AB50-34A06634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392DC-E63B-4FED-AC22-FF672D11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E5293-62C9-422A-B7D3-4ECB63851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4CB82-4499-4368-9F48-8EBD0A6D0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F738-C7A4-4BF2-8265-BFCE14EE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7880-9E90-4295-9F92-25C8EB68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4A313-AAF7-45AC-9413-7719AA8F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A411-147D-4DDD-B797-43B3837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A847-F116-45A1-A2FB-E8AD9190A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541DE-2EB4-41C9-B59B-2640E761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4AFCF-1BB4-410C-8C28-2E26CAD6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40A5D-7819-463F-9EA7-00993078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3337-48D1-4C33-ACF8-19B54210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9B1FC-0561-4817-98A8-BC58A5099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E4EFC-A2EB-49F7-B239-23D5B9B9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7E2D-E430-4565-B040-48E861B6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DB8A-4E1C-4143-9F07-27C3B91A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8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2A66-8449-4DB1-826A-51E89FD7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ED66-633F-4F10-A4E2-DF6363542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05531-B037-4B99-A92B-D4416060C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E6016-18A8-4BE0-8DB1-A403D1B9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93217-CBEB-49DD-9136-64C6B1C7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9B27F-0B4C-4632-A55A-C2E7B69A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9B44-C25A-489B-8028-1026F264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AB02-85DD-4839-AF3E-0300DF96E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20B35-7F96-4B74-AC80-B92843ED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A3664-AA61-4895-82FE-37E8AF42A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7969C-C392-4368-AB36-E6879F95B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65F79-24E1-40A8-A699-94703A1D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EC29B-D31B-4175-A5B0-EF2BDE78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B55F3-31BD-4F4E-A09B-F0DEAEF6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34BA-35B4-4614-BF00-3E64C6CD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570F5-E2B4-4A59-B95D-B68A896D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AA67D-5079-4631-81F7-998E6BC7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8F284-B2FD-4600-81B3-657FBF95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E59F2-8C0B-49D3-A446-5A78D69A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9B204-9ED8-42C5-826A-2213D4A4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1A9E0-1A16-4DA5-B676-A95B4E66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7FA2-1F3F-422A-AB70-9289FBBF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D5A36-F0DF-473C-A386-D7520155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EDD24-4184-4587-B93D-E7C60AD1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5CD08-6678-4046-B7DE-81C0CB7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5822B-B21A-4AF0-93D0-9FF6A849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A1A15-F0A0-4AD2-A1EE-9306C9B9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9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30DC-1D75-4A15-A853-4FB5C844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C7272-D3E4-4152-996A-F7076EC28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A958B-9EE8-49EF-A8FF-DF26A1BFD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0B417-B85B-44F9-9F02-C9DB2C92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87F48-A7AD-4214-B0EB-ECF3EEC7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0B084-03F2-4674-A618-0DAE03F3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8B994-9B17-4689-A39C-9DBEEEFF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CF83A-A0FB-4672-91F5-39ACF6DBE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2C125-287C-49A9-BF42-6A338693C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44FEF-80F1-49F9-9B94-EF36A08265F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2AEB-16A5-4866-A0DF-EE2B55479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1BEFF-F74E-4411-8392-A3EBBDFB5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7A4E-E950-4F46-BA8D-75247923F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7B852A-A3E8-4F0C-BB68-1B19CD14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Regulacija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diodnoj</a:t>
            </a:r>
            <a:r>
              <a:rPr lang="en-US" dirty="0"/>
              <a:t> </a:t>
            </a:r>
            <a:r>
              <a:rPr lang="en-US" dirty="0" err="1"/>
              <a:t>lokomotivi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A87A33-0257-4443-85AF-44E09AD1A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410619"/>
            <a:ext cx="5486400" cy="3181350"/>
          </a:xfrm>
        </p:spPr>
      </p:pic>
    </p:spTree>
    <p:extLst>
      <p:ext uri="{BB962C8B-B14F-4D97-AF65-F5344CB8AC3E}">
        <p14:creationId xmlns:p14="http://schemas.microsoft.com/office/powerpoint/2010/main" val="93704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7F833C-5F50-41C1-A7D7-E510F831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30" y="59796"/>
            <a:ext cx="5285063" cy="66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C321-0194-40BE-A34C-1C5D447C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Karakteristike kočenja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2D0D7F-5586-4D31-8784-66A79D2ACA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87076"/>
            <a:ext cx="5181600" cy="302843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73F808-11BF-4365-95F3-3000CF2F8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74231"/>
            <a:ext cx="5181600" cy="3654125"/>
          </a:xfrm>
        </p:spPr>
      </p:pic>
    </p:spTree>
    <p:extLst>
      <p:ext uri="{BB962C8B-B14F-4D97-AF65-F5344CB8AC3E}">
        <p14:creationId xmlns:p14="http://schemas.microsoft.com/office/powerpoint/2010/main" val="154285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6EA15-4E77-44FF-849A-FEA84DADB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87" y="1590675"/>
            <a:ext cx="40862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F832-07B9-4B94-9F8C-7C4FEBBA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TIRISTOR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DD59AC-3C08-4862-A56D-89E617ACE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28" y="1834014"/>
            <a:ext cx="3708096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2A1713-043E-47B8-ABCA-9B58B0F3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85" y="2038525"/>
            <a:ext cx="5327009" cy="40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C22C-484A-47B1-8DFF-E2ACA4C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TIRISTORSKI ISPRAVLJAČi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853F5-7093-4D85-98FE-9228CAFF0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Punoupravljiv</a:t>
            </a:r>
            <a:r>
              <a:rPr lang="en-US" dirty="0"/>
              <a:t> </a:t>
            </a:r>
            <a:r>
              <a:rPr lang="en-US" dirty="0" err="1"/>
              <a:t>tiristorski</a:t>
            </a:r>
            <a:r>
              <a:rPr lang="en-US" dirty="0"/>
              <a:t> </a:t>
            </a:r>
            <a:r>
              <a:rPr lang="en-US" dirty="0" err="1"/>
              <a:t>ispravlja</a:t>
            </a:r>
            <a:r>
              <a:rPr lang="sr-Latn-RS" dirty="0"/>
              <a:t>č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492650-16A6-4B03-AB01-D1F1CB13FA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791988"/>
            <a:ext cx="5157787" cy="311076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FEAAE-8CB3-45B4-B49B-48AAFD891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Talasni oblik ispravljenog napona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B7ACB8-178F-4952-B1E3-ED174AE600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4427" y="2649690"/>
            <a:ext cx="5067300" cy="3076575"/>
          </a:xfrm>
        </p:spPr>
      </p:pic>
    </p:spTree>
    <p:extLst>
      <p:ext uri="{BB962C8B-B14F-4D97-AF65-F5344CB8AC3E}">
        <p14:creationId xmlns:p14="http://schemas.microsoft.com/office/powerpoint/2010/main" val="344875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2A4F-67F8-4839-95D4-0BCDA9D8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TIRISTORSKIISPRAVLJAČI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8FB92-4CFB-4A2B-8CDE-22FCDECF5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Asimetrični poluupravljiv ispravljać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6C99B1-C769-42F1-AB68-F972A26134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90419"/>
            <a:ext cx="5157787" cy="331389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E6528-B3E4-41C4-8EB9-0D828E6A6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Talasni oblik ispravljenog napona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727211-C181-4168-8FB5-C66742A1BD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00910"/>
            <a:ext cx="5183188" cy="3092918"/>
          </a:xfrm>
        </p:spPr>
      </p:pic>
    </p:spTree>
    <p:extLst>
      <p:ext uri="{BB962C8B-B14F-4D97-AF65-F5344CB8AC3E}">
        <p14:creationId xmlns:p14="http://schemas.microsoft.com/office/powerpoint/2010/main" val="150811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5F91-C1A8-45DB-A6A9-87FC6C4E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13" y="0"/>
            <a:ext cx="5602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A192-E7E6-43E3-9656-AA57B878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STRUJNA KOLA  VUČNIH MOTORA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5670A-8A3A-419C-8E60-2A206790D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/>
              <a:t>REŽIM INERCIONOG TOKA STRUJE VUČNIH MOTORA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0DD808-9284-4DA9-A516-60C2930FF7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4769" y="2742406"/>
            <a:ext cx="1647825" cy="32099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C1CF6-94F9-4701-92E1-01B0FA270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/>
              <a:t>Režim aktivnog toka struje vučnih motora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005F1A9-CCB2-4D4E-8FB6-740C9305D2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25784" y="2505075"/>
            <a:ext cx="3676019" cy="3684588"/>
          </a:xfrm>
        </p:spPr>
      </p:pic>
    </p:spTree>
    <p:extLst>
      <p:ext uri="{BB962C8B-B14F-4D97-AF65-F5344CB8AC3E}">
        <p14:creationId xmlns:p14="http://schemas.microsoft.com/office/powerpoint/2010/main" val="246030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6D9E93-45A7-4031-91E9-7F4181D6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dirty="0"/>
              <a:t>REŽIM AKTIVNE STRUJE PRI PROMENJENOM POLARITETU NAPONA NA SEKUNDARU TRANSFORMATORA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CC91F-D6DD-4730-98C5-411B736F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552575"/>
            <a:ext cx="4953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1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2E1513-DFF5-4E20-8366-1224B6CE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PRINCIP KASKADNOG RADA OBA ISPRAVLJAČA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73346D-E538-41AB-B67F-077629A9EB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1087" y="2872581"/>
            <a:ext cx="4695825" cy="225742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522254-EC79-48BD-9526-463DF2A7B2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1275" y="2463006"/>
            <a:ext cx="4743450" cy="3076575"/>
          </a:xfrm>
        </p:spPr>
      </p:pic>
    </p:spTree>
    <p:extLst>
      <p:ext uri="{BB962C8B-B14F-4D97-AF65-F5344CB8AC3E}">
        <p14:creationId xmlns:p14="http://schemas.microsoft.com/office/powerpoint/2010/main" val="333559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57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Regulacija napona na diodnoj lokomotivi </vt:lpstr>
      <vt:lpstr>PowerPoint Presentation</vt:lpstr>
      <vt:lpstr>TIRISTOR</vt:lpstr>
      <vt:lpstr>TIRISTORSKI ISPRAVLJAČi</vt:lpstr>
      <vt:lpstr>TIRISTORSKIISPRAVLJAČI</vt:lpstr>
      <vt:lpstr>PowerPoint Presentation</vt:lpstr>
      <vt:lpstr>STRUJNA KOLA  VUČNIH MOTORA</vt:lpstr>
      <vt:lpstr>REŽIM AKTIVNE STRUJE PRI PROMENJENOM POLARITETU NAPONA NA SEKUNDARU TRANSFORMATORA</vt:lpstr>
      <vt:lpstr>PRINCIP KASKADNOG RADA OBA ISPRAVLJAČA</vt:lpstr>
      <vt:lpstr>PowerPoint Presentation</vt:lpstr>
      <vt:lpstr>Karakteristike kočenja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Regulacija napona na diodnoj lokomotivi</dc:title>
  <dc:creator>Dragutin Kostic</dc:creator>
  <cp:lastModifiedBy>Dragutin Kostic</cp:lastModifiedBy>
  <cp:revision>6</cp:revision>
  <dcterms:created xsi:type="dcterms:W3CDTF">2021-04-27T19:17:35Z</dcterms:created>
  <dcterms:modified xsi:type="dcterms:W3CDTF">2021-04-28T08:58:41Z</dcterms:modified>
</cp:coreProperties>
</file>