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419A3-9F93-4B47-9AE0-4023BC3E9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D98E3-1D19-4E0F-8F23-5708986F2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D23A5-15D5-44F8-8CD8-5B8F96E7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E661-7A70-4F62-B9A7-5B63CDD31EA0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B6A12-14A4-407E-8ACD-64F0B1A4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97C6F-885F-4D54-BE9E-CAC806CA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F309-B035-4E93-BFD4-516FE64F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34205-DB82-4AFC-8706-D80D0E27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EA4D0-91D9-4131-A2EA-E9E9B92D0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FA2AB-8F29-45EF-A166-8706DA23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E661-7A70-4F62-B9A7-5B63CDD31EA0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A0DB9-1587-437B-98AF-669F0CA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EFEA4-1A2C-47DA-92ED-8208B247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F309-B035-4E93-BFD4-516FE64F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E3B1D1-33D1-4645-AC98-102EB24B7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D40EB3-F5E4-4BFF-8C69-5BB873557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76BA-8769-4E91-918E-914B2435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E661-7A70-4F62-B9A7-5B63CDD31EA0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9C1A4-9F00-4119-A369-7D03DAADA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D1050-CD1D-42C7-966C-BCA9B1C44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F309-B035-4E93-BFD4-516FE64F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B2D0-B3E2-4285-9C13-B462C1E6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FBAE2-BB44-4948-80A3-13BB5969C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06E2A-9778-4D6C-9919-C499DF87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E661-7A70-4F62-B9A7-5B63CDD31EA0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08514-82FA-4F9F-883D-48E56A7F7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8345E-14D6-49EE-8771-60582A31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F309-B035-4E93-BFD4-516FE64F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6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6916B-DFB9-4464-9115-9FB44961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3F0B7-597C-464F-9713-72424BEC9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15973-93BB-4F83-8B09-CEE95D68D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E661-7A70-4F62-B9A7-5B63CDD31EA0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440CA-9751-4E6F-B3E9-8AAC8E06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C5ACF-90CE-46C9-ACFD-456CFB16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F309-B035-4E93-BFD4-516FE64F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3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BD7EC-1930-405D-9019-340FF613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4711A-84E9-4C93-BEFC-A3FC7172D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C7C68-35D7-41C0-990F-A789887AC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22E68-B844-4916-8956-61D8F06B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E661-7A70-4F62-B9A7-5B63CDD31EA0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87A22-8CC4-4669-B7F1-6802B7D2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DA552-718D-4385-BA26-7F98DB2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F309-B035-4E93-BFD4-516FE64F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6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0FCB-9C20-4D44-89BF-BE8C47BB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BC131-5514-41A5-9841-DC3E62C4D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11AFD-73EE-4F5E-BE61-6322749B1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746BE-A710-46E0-B5C7-5DB8B5CC6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4B9E0C-3D5B-4FFA-98B2-467F06A0B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CDDB35-AD06-4968-AE54-3165D25F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E661-7A70-4F62-B9A7-5B63CDD31EA0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68B141-D8AD-4A3E-B5DE-AD1A4F64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1F768-4495-4314-9443-DE55EC11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F309-B035-4E93-BFD4-516FE64F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8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92C1B-2A06-4FEE-BB12-1EB85E172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B14D70-A834-4004-9B6A-FF8BBB52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E661-7A70-4F62-B9A7-5B63CDD31EA0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56596-CB22-4FE2-9FA4-6CD8A563A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8B227-AA8A-42D6-B057-F6FA629F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F309-B035-4E93-BFD4-516FE64F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2219AF-3ACE-46C7-AC6E-BD0B0E72D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E661-7A70-4F62-B9A7-5B63CDD31EA0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2DFD49-1DB9-4793-B99F-A3521C55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F2996-8ACB-4D09-80A3-32FA9C29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F309-B035-4E93-BFD4-516FE64F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6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5184-3F29-4A43-8E6C-9236CD9CD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C223A-AF09-447E-A623-E613936BD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797D0-E41D-4228-A1E9-90FBE0453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9A171-4027-47FC-A0E8-7C4EF1ED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E661-7A70-4F62-B9A7-5B63CDD31EA0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BA314-2CDB-40E6-AA97-05EBD197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D73CB-BF00-49BE-BC45-E16B66A4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F309-B035-4E93-BFD4-516FE64F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5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3FF7-692F-49BC-99C9-44412EFD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B1E0FA-A9B6-49CF-8B3A-EF66B543B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D87F4-D582-4CA9-B15D-5D2DEAEA4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79E60-CE36-45AB-B636-0BC0F92E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E661-7A70-4F62-B9A7-5B63CDD31EA0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AD42C-A6D4-4E60-8B3A-2CC5BAF9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DB36E-36E8-4BFD-B4F2-8B0F4E70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F309-B035-4E93-BFD4-516FE64F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9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7EAC4-071E-442E-8D9F-40FF840B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26846-C08E-4FC8-9D88-97348699C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3E2B2-8628-484F-9B73-78B349CE6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0E661-7A70-4F62-B9A7-5B63CDD31EA0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08CE0-779B-4874-BB6A-CCD689473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13CD8-3D46-4F8A-99C9-82CFDE71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F309-B035-4E93-BFD4-516FE64F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8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42A4F-E96E-4258-96E5-9C22A37163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ASINHRONA  </a:t>
            </a:r>
            <a:br>
              <a:rPr lang="en-US" dirty="0"/>
            </a:br>
            <a:r>
              <a:rPr lang="en-US" dirty="0"/>
              <a:t>V</a:t>
            </a:r>
            <a:r>
              <a:rPr lang="sr-Latn-RS" dirty="0"/>
              <a:t>UČA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F9D4E-5EF7-480D-B05B-FA525EC13B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8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47FD0-8C39-481B-B207-A75766C5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sz="3200" dirty="0" err="1"/>
              <a:t>kvivalentno</a:t>
            </a:r>
            <a:r>
              <a:rPr lang="en-US" sz="3200" dirty="0"/>
              <a:t> </a:t>
            </a:r>
            <a:r>
              <a:rPr lang="en-US" sz="3200" dirty="0" err="1"/>
              <a:t>elektri</a:t>
            </a:r>
            <a:r>
              <a:rPr lang="sr-Latn-RS" sz="3200" dirty="0"/>
              <a:t>čno kolo po fazi asinhronog motora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D8A7A5-AF25-413B-A155-7CD578DD81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645258"/>
            <a:ext cx="5181600" cy="2712071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F651702-BCE4-45BC-BBC2-EA3762CDCF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803621"/>
            <a:ext cx="5181600" cy="2395346"/>
          </a:xfrm>
        </p:spPr>
      </p:pic>
    </p:spTree>
    <p:extLst>
      <p:ext uri="{BB962C8B-B14F-4D97-AF65-F5344CB8AC3E}">
        <p14:creationId xmlns:p14="http://schemas.microsoft.com/office/powerpoint/2010/main" val="3113103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23772-03DB-4AB3-BBC0-DB6C8BF7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MEHANIČKA KARAKTERISTIKA ASINHRONOG MOTORA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5006F7-B1F5-492C-BBC8-8B8C80BCA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2" y="1960665"/>
            <a:ext cx="6200775" cy="3943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56EBD-B4E9-49BE-ADC9-43679C4F4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646" y="2054254"/>
            <a:ext cx="28765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6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26AB7-A9B4-496D-8CB7-65EBB2C86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E1CF5C-C670-43B7-BC59-D3CA5E701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0" y="1905794"/>
            <a:ext cx="5905500" cy="4191000"/>
          </a:xfrm>
        </p:spPr>
      </p:pic>
    </p:spTree>
    <p:extLst>
      <p:ext uri="{BB962C8B-B14F-4D97-AF65-F5344CB8AC3E}">
        <p14:creationId xmlns:p14="http://schemas.microsoft.com/office/powerpoint/2010/main" val="94001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3CB961-7375-4544-B3DE-9C16845F6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87" y="638175"/>
            <a:ext cx="599122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A2CB04-58B7-418C-B55B-37C50C4D8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62" y="1266825"/>
            <a:ext cx="57054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00A8-6825-4E55-BBF9-7FC0904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PREDNOSTI ASINHRONOG VUČNOG MOTORA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7BB790-5272-487D-8933-020F75152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2663031"/>
            <a:ext cx="6096000" cy="2676525"/>
          </a:xfrm>
        </p:spPr>
      </p:pic>
    </p:spTree>
    <p:extLst>
      <p:ext uri="{BB962C8B-B14F-4D97-AF65-F5344CB8AC3E}">
        <p14:creationId xmlns:p14="http://schemas.microsoft.com/office/powerpoint/2010/main" val="190010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B27B8-6090-4B93-9E5A-81E76B6A4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KONSTRUKCIONI SASTAV ASINHRONOG MOTORA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704CA8-C093-424F-988D-315BE0558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8437" y="2120106"/>
            <a:ext cx="6715125" cy="3762375"/>
          </a:xfrm>
        </p:spPr>
      </p:pic>
    </p:spTree>
    <p:extLst>
      <p:ext uri="{BB962C8B-B14F-4D97-AF65-F5344CB8AC3E}">
        <p14:creationId xmlns:p14="http://schemas.microsoft.com/office/powerpoint/2010/main" val="361368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240DE3-8A92-4730-B08E-EC8C8D13F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625" y="1785937"/>
            <a:ext cx="5876925" cy="3286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C75827-A158-4889-BFF5-448AB7FD1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550" y="1275048"/>
            <a:ext cx="3172268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823A8-8FD7-4989-A26C-4037414E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000"/>
          </a:xfrm>
        </p:spPr>
        <p:txBody>
          <a:bodyPr>
            <a:normAutofit/>
          </a:bodyPr>
          <a:lstStyle/>
          <a:p>
            <a:pPr algn="ctr"/>
            <a:r>
              <a:rPr lang="sr-Latn-RS" sz="1800" dirty="0"/>
              <a:t>PRINCIP RADA</a:t>
            </a:r>
            <a:endParaRPr lang="en-US" sz="1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4F2E15-481C-4EC4-946B-7591C36623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4442" y="1151938"/>
            <a:ext cx="3990975" cy="28194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15BA2D-6EAC-40BB-9BF9-7ACD97CF36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9265" y="1151938"/>
            <a:ext cx="3530353" cy="2609392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56E647-20B6-4614-83C0-27E842CC0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345" y="3807859"/>
            <a:ext cx="3076575" cy="1876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1A327C-D034-4A0E-8007-4DB0ACDC5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42" y="4165396"/>
            <a:ext cx="4572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090F44-70D1-4289-9BDA-451ECEF79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2" y="1652587"/>
            <a:ext cx="5591175" cy="3552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39D874-7D54-45F1-A5CF-E30ADC28A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679" y="5317834"/>
            <a:ext cx="21240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29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26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ASINHRONA   VUČA</vt:lpstr>
      <vt:lpstr>PowerPoint Presentation</vt:lpstr>
      <vt:lpstr>PowerPoint Presentation</vt:lpstr>
      <vt:lpstr>PowerPoint Presentation</vt:lpstr>
      <vt:lpstr>PREDNOSTI ASINHRONOG VUČNOG MOTORA</vt:lpstr>
      <vt:lpstr>KONSTRUKCIONI SASTAV ASINHRONOG MOTORA</vt:lpstr>
      <vt:lpstr>PowerPoint Presentation</vt:lpstr>
      <vt:lpstr>PRINCIP RADA</vt:lpstr>
      <vt:lpstr>PowerPoint Presentation</vt:lpstr>
      <vt:lpstr>Ekvivalentno električno kolo po fazi asinhronog motora</vt:lpstr>
      <vt:lpstr>MEHANIČKA KARAKTERISTIKA ASINHRONOG MOTORA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ASINHRONA   VUČA</dc:title>
  <dc:creator>Dragutin Kostic</dc:creator>
  <cp:lastModifiedBy>Dragutin Kostic</cp:lastModifiedBy>
  <cp:revision>8</cp:revision>
  <dcterms:created xsi:type="dcterms:W3CDTF">2021-05-05T16:00:26Z</dcterms:created>
  <dcterms:modified xsi:type="dcterms:W3CDTF">2021-05-06T08:46:16Z</dcterms:modified>
</cp:coreProperties>
</file>