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92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87" r:id="rId14"/>
    <p:sldId id="280" r:id="rId15"/>
    <p:sldId id="278" r:id="rId16"/>
    <p:sldId id="288" r:id="rId17"/>
    <p:sldId id="289" r:id="rId18"/>
    <p:sldId id="290" r:id="rId19"/>
  </p:sldIdLst>
  <p:sldSz cx="9144000" cy="5143500" type="screen16x9"/>
  <p:notesSz cx="6858000" cy="9144000"/>
  <p:embeddedFontLst>
    <p:embeddedFont>
      <p:font typeface="Tahoma" pitchFamily="34" charset="0"/>
      <p:regular r:id="rId21"/>
      <p:bold r:id="rId22"/>
    </p:embeddedFont>
    <p:embeddedFont>
      <p:font typeface="Bookman Old Style" pitchFamily="18" charset="0"/>
      <p:regular r:id="rId23"/>
      <p:bold r:id="rId24"/>
      <p:italic r:id="rId25"/>
      <p:boldItalic r:id="rId26"/>
    </p:embeddedFont>
    <p:embeddedFont>
      <p:font typeface="Zilla Slab SemiBold" charset="0"/>
      <p:bold r:id="rId27"/>
    </p:embeddedFont>
    <p:embeddedFont>
      <p:font typeface="Oxygen Light" charset="0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DECBE"/>
    <a:srgbClr val="E6EDD3"/>
    <a:srgbClr val="9CD494"/>
    <a:srgbClr val="7DC773"/>
    <a:srgbClr val="D1F5B1"/>
    <a:srgbClr val="CDD1B9"/>
    <a:srgbClr val="F0E5D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7405A473-A67A-4E67-B12D-D377399AE1F6}">
  <a:tblStyle styleId="{7405A473-A67A-4E67-B12D-D377399AE1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B3CEEE4-EA1C-4687-B06A-87DD94B0C21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982" autoAdjust="0"/>
  </p:normalViewPr>
  <p:slideViewPr>
    <p:cSldViewPr>
      <p:cViewPr>
        <p:scale>
          <a:sx n="80" d="100"/>
          <a:sy n="80" d="100"/>
        </p:scale>
        <p:origin x="-2514" y="-15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3478291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c7f2e2ca1a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c7f2e2ca1a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5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⇨"/>
              <a:defRPr/>
            </a:lvl1pPr>
            <a:lvl2pPr marL="914400" lvl="1" indent="-381000" rtl="0">
              <a:spcBef>
                <a:spcPts val="800"/>
              </a:spcBef>
              <a:spcAft>
                <a:spcPts val="0"/>
              </a:spcAft>
              <a:buSzPts val="2400"/>
              <a:buChar char="⇾"/>
              <a:defRPr/>
            </a:lvl2pPr>
            <a:lvl3pPr marL="1371600" lvl="2" indent="-381000" rtl="0">
              <a:spcBef>
                <a:spcPts val="800"/>
              </a:spcBef>
              <a:spcAft>
                <a:spcPts val="0"/>
              </a:spcAft>
              <a:buSzPts val="2400"/>
              <a:buChar char="￫"/>
              <a:defRPr/>
            </a:lvl3pPr>
            <a:lvl4pPr marL="1828800" lvl="3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7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39" name="Google Shape;39;p7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51600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2761814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3"/>
          </p:nvPr>
        </p:nvSpPr>
        <p:spPr>
          <a:xfrm>
            <a:off x="4872029" y="1409700"/>
            <a:ext cx="1909800" cy="330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⇨"/>
              <a:defRPr sz="1600"/>
            </a:lvl1pPr>
            <a:lvl2pPr marL="914400" lvl="1" indent="-330200" rtl="0">
              <a:spcBef>
                <a:spcPts val="800"/>
              </a:spcBef>
              <a:spcAft>
                <a:spcPts val="0"/>
              </a:spcAft>
              <a:buSzPts val="1600"/>
              <a:buChar char="⇾"/>
              <a:defRPr sz="1600"/>
            </a:lvl2pPr>
            <a:lvl3pPr marL="1371600" lvl="2" indent="-330200" rtl="0">
              <a:spcBef>
                <a:spcPts val="800"/>
              </a:spcBef>
              <a:spcAft>
                <a:spcPts val="0"/>
              </a:spcAft>
              <a:buSzPts val="1600"/>
              <a:buChar char="￫"/>
              <a:defRPr sz="1600"/>
            </a:lvl3pPr>
            <a:lvl4pPr marL="1828800" lvl="3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8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8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8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800"/>
              </a:spcBef>
              <a:spcAft>
                <a:spcPts val="8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8"/>
          <p:cNvSpPr/>
          <p:nvPr/>
        </p:nvSpPr>
        <p:spPr>
          <a:xfrm>
            <a:off x="0" y="-50"/>
            <a:ext cx="74334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algn="bl" rotWithShape="0">
              <a:schemeClr val="dk1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Zilla Slab SemiBold"/>
              <a:buNone/>
            </a:pPr>
            <a:endParaRPr sz="4800">
              <a:solidFill>
                <a:schemeClr val="lt1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lt2"/>
            </a:gs>
            <a:gs pos="80000">
              <a:srgbClr val="002964">
                <a:alpha val="0"/>
              </a:srgbClr>
            </a:gs>
            <a:gs pos="100000">
              <a:srgbClr val="002964">
                <a:alpha val="0"/>
              </a:srgbClr>
            </a:gs>
          </a:gsLst>
          <a:lin ang="8099331" scaled="0"/>
        </a:gra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2434161"/>
            <a:ext cx="2701384" cy="2709577"/>
          </a:xfrm>
          <a:custGeom>
            <a:avLst/>
            <a:gdLst/>
            <a:ahLst/>
            <a:cxnLst/>
            <a:rect l="l" t="t" r="r" b="b"/>
            <a:pathLst>
              <a:path w="3601846" h="3612769" extrusionOk="0">
                <a:moveTo>
                  <a:pt x="2747772" y="2696083"/>
                </a:moveTo>
                <a:lnTo>
                  <a:pt x="2267268" y="2725166"/>
                </a:lnTo>
                <a:lnTo>
                  <a:pt x="2320798" y="2246757"/>
                </a:lnTo>
                <a:lnTo>
                  <a:pt x="1840357" y="2275777"/>
                </a:lnTo>
                <a:lnTo>
                  <a:pt x="1893888" y="1797431"/>
                </a:lnTo>
                <a:lnTo>
                  <a:pt x="1413383" y="1826451"/>
                </a:lnTo>
                <a:lnTo>
                  <a:pt x="1466850" y="1348042"/>
                </a:lnTo>
                <a:lnTo>
                  <a:pt x="986409" y="1377252"/>
                </a:lnTo>
                <a:lnTo>
                  <a:pt x="1039940" y="898842"/>
                </a:lnTo>
                <a:lnTo>
                  <a:pt x="559435" y="927735"/>
                </a:lnTo>
                <a:lnTo>
                  <a:pt x="612966" y="449326"/>
                </a:lnTo>
                <a:lnTo>
                  <a:pt x="132461" y="478409"/>
                </a:lnTo>
                <a:lnTo>
                  <a:pt x="185992" y="0"/>
                </a:lnTo>
                <a:lnTo>
                  <a:pt x="0" y="11240"/>
                </a:lnTo>
                <a:lnTo>
                  <a:pt x="0" y="389573"/>
                </a:lnTo>
                <a:lnTo>
                  <a:pt x="25400" y="365633"/>
                </a:lnTo>
                <a:lnTo>
                  <a:pt x="132525" y="478409"/>
                </a:lnTo>
                <a:lnTo>
                  <a:pt x="132525" y="478409"/>
                </a:lnTo>
                <a:lnTo>
                  <a:pt x="239649" y="591185"/>
                </a:lnTo>
                <a:lnTo>
                  <a:pt x="32449" y="788035"/>
                </a:lnTo>
                <a:lnTo>
                  <a:pt x="138684" y="899859"/>
                </a:lnTo>
                <a:lnTo>
                  <a:pt x="0" y="908367"/>
                </a:lnTo>
                <a:lnTo>
                  <a:pt x="0" y="1288796"/>
                </a:lnTo>
                <a:lnTo>
                  <a:pt x="85090" y="1378331"/>
                </a:lnTo>
                <a:lnTo>
                  <a:pt x="85090" y="1378331"/>
                </a:lnTo>
                <a:lnTo>
                  <a:pt x="192342" y="1491552"/>
                </a:lnTo>
                <a:lnTo>
                  <a:pt x="0" y="1673987"/>
                </a:lnTo>
                <a:lnTo>
                  <a:pt x="0" y="1703769"/>
                </a:lnTo>
                <a:lnTo>
                  <a:pt x="91377" y="1799908"/>
                </a:lnTo>
                <a:lnTo>
                  <a:pt x="0" y="1805432"/>
                </a:lnTo>
                <a:lnTo>
                  <a:pt x="0" y="2238502"/>
                </a:lnTo>
                <a:lnTo>
                  <a:pt x="38100" y="2278317"/>
                </a:lnTo>
                <a:lnTo>
                  <a:pt x="38100" y="2278317"/>
                </a:lnTo>
                <a:lnTo>
                  <a:pt x="145288" y="2391029"/>
                </a:lnTo>
                <a:lnTo>
                  <a:pt x="0" y="2529015"/>
                </a:lnTo>
                <a:lnTo>
                  <a:pt x="0" y="2653602"/>
                </a:lnTo>
                <a:lnTo>
                  <a:pt x="44069" y="2699957"/>
                </a:lnTo>
                <a:lnTo>
                  <a:pt x="0" y="2702497"/>
                </a:lnTo>
                <a:lnTo>
                  <a:pt x="0" y="3095054"/>
                </a:lnTo>
                <a:lnTo>
                  <a:pt x="44450" y="2699957"/>
                </a:lnTo>
                <a:lnTo>
                  <a:pt x="150686" y="2811780"/>
                </a:lnTo>
                <a:lnTo>
                  <a:pt x="357886" y="2614930"/>
                </a:lnTo>
                <a:lnTo>
                  <a:pt x="465011" y="2727706"/>
                </a:lnTo>
                <a:lnTo>
                  <a:pt x="465011" y="2727706"/>
                </a:lnTo>
                <a:lnTo>
                  <a:pt x="572135" y="2840482"/>
                </a:lnTo>
                <a:lnTo>
                  <a:pt x="364935" y="3037332"/>
                </a:lnTo>
                <a:lnTo>
                  <a:pt x="471170" y="3149156"/>
                </a:lnTo>
                <a:lnTo>
                  <a:pt x="0" y="3177667"/>
                </a:lnTo>
                <a:lnTo>
                  <a:pt x="0" y="3188208"/>
                </a:lnTo>
                <a:lnTo>
                  <a:pt x="97790" y="3291142"/>
                </a:lnTo>
                <a:lnTo>
                  <a:pt x="0" y="3383852"/>
                </a:lnTo>
                <a:lnTo>
                  <a:pt x="0" y="3602927"/>
                </a:lnTo>
                <a:lnTo>
                  <a:pt x="8827" y="3612452"/>
                </a:lnTo>
                <a:lnTo>
                  <a:pt x="207645" y="3612452"/>
                </a:lnTo>
                <a:lnTo>
                  <a:pt x="310388" y="3514852"/>
                </a:lnTo>
                <a:lnTo>
                  <a:pt x="403098" y="3612452"/>
                </a:lnTo>
                <a:lnTo>
                  <a:pt x="419100" y="3612452"/>
                </a:lnTo>
                <a:lnTo>
                  <a:pt x="470916" y="3149346"/>
                </a:lnTo>
                <a:lnTo>
                  <a:pt x="577152" y="3261106"/>
                </a:lnTo>
                <a:lnTo>
                  <a:pt x="784352" y="3064256"/>
                </a:lnTo>
                <a:lnTo>
                  <a:pt x="891477" y="3177032"/>
                </a:lnTo>
                <a:lnTo>
                  <a:pt x="891477" y="3177032"/>
                </a:lnTo>
                <a:lnTo>
                  <a:pt x="998601" y="3289745"/>
                </a:lnTo>
                <a:lnTo>
                  <a:pt x="791401" y="3486595"/>
                </a:lnTo>
                <a:lnTo>
                  <a:pt x="897636" y="3598355"/>
                </a:lnTo>
                <a:lnTo>
                  <a:pt x="667766" y="3612261"/>
                </a:lnTo>
                <a:lnTo>
                  <a:pt x="896366" y="3612261"/>
                </a:lnTo>
                <a:lnTo>
                  <a:pt x="897890" y="3598482"/>
                </a:lnTo>
                <a:lnTo>
                  <a:pt x="910971" y="3612261"/>
                </a:lnTo>
                <a:lnTo>
                  <a:pt x="1107250" y="3612261"/>
                </a:lnTo>
                <a:lnTo>
                  <a:pt x="1211326" y="3513392"/>
                </a:lnTo>
                <a:lnTo>
                  <a:pt x="1305497" y="3612452"/>
                </a:lnTo>
                <a:lnTo>
                  <a:pt x="1320419" y="3612452"/>
                </a:lnTo>
                <a:lnTo>
                  <a:pt x="1372362" y="3148076"/>
                </a:lnTo>
                <a:lnTo>
                  <a:pt x="1478598" y="3259900"/>
                </a:lnTo>
                <a:lnTo>
                  <a:pt x="1685798" y="3063050"/>
                </a:lnTo>
                <a:lnTo>
                  <a:pt x="1792923" y="3175826"/>
                </a:lnTo>
                <a:lnTo>
                  <a:pt x="1792923" y="3175826"/>
                </a:lnTo>
                <a:lnTo>
                  <a:pt x="1900174" y="3288602"/>
                </a:lnTo>
                <a:lnTo>
                  <a:pt x="1692973" y="3485452"/>
                </a:lnTo>
                <a:lnTo>
                  <a:pt x="1799209" y="3597275"/>
                </a:lnTo>
                <a:lnTo>
                  <a:pt x="1548702" y="3612452"/>
                </a:lnTo>
                <a:lnTo>
                  <a:pt x="1797622" y="3612452"/>
                </a:lnTo>
                <a:lnTo>
                  <a:pt x="1799336" y="3597466"/>
                </a:lnTo>
                <a:lnTo>
                  <a:pt x="1813560" y="3612452"/>
                </a:lnTo>
                <a:lnTo>
                  <a:pt x="2007426" y="3612452"/>
                </a:lnTo>
                <a:lnTo>
                  <a:pt x="2112772" y="3512376"/>
                </a:lnTo>
                <a:lnTo>
                  <a:pt x="2208022" y="3612452"/>
                </a:lnTo>
                <a:lnTo>
                  <a:pt x="2221611" y="3612452"/>
                </a:lnTo>
                <a:lnTo>
                  <a:pt x="2273745" y="3146870"/>
                </a:lnTo>
                <a:lnTo>
                  <a:pt x="2379980" y="3258630"/>
                </a:lnTo>
                <a:lnTo>
                  <a:pt x="2587181" y="3061780"/>
                </a:lnTo>
                <a:lnTo>
                  <a:pt x="2694115" y="3174302"/>
                </a:lnTo>
                <a:lnTo>
                  <a:pt x="2694115" y="3174302"/>
                </a:lnTo>
                <a:lnTo>
                  <a:pt x="2801239" y="3287078"/>
                </a:lnTo>
                <a:lnTo>
                  <a:pt x="2594039" y="3483928"/>
                </a:lnTo>
                <a:lnTo>
                  <a:pt x="2700274" y="3595688"/>
                </a:lnTo>
                <a:lnTo>
                  <a:pt x="2429129" y="3612070"/>
                </a:lnTo>
                <a:lnTo>
                  <a:pt x="2698750" y="3612070"/>
                </a:lnTo>
                <a:lnTo>
                  <a:pt x="2700592" y="3595815"/>
                </a:lnTo>
                <a:lnTo>
                  <a:pt x="2716022" y="3612070"/>
                </a:lnTo>
                <a:lnTo>
                  <a:pt x="2907348" y="3612070"/>
                </a:lnTo>
                <a:lnTo>
                  <a:pt x="3014028" y="3510470"/>
                </a:lnTo>
                <a:lnTo>
                  <a:pt x="3110294" y="3612070"/>
                </a:lnTo>
                <a:lnTo>
                  <a:pt x="3122549" y="3612070"/>
                </a:lnTo>
                <a:lnTo>
                  <a:pt x="3174810" y="3145092"/>
                </a:lnTo>
                <a:lnTo>
                  <a:pt x="2694242" y="3174302"/>
                </a:lnTo>
                <a:close/>
                <a:moveTo>
                  <a:pt x="1306068" y="1713802"/>
                </a:moveTo>
                <a:lnTo>
                  <a:pt x="1413193" y="1826578"/>
                </a:lnTo>
                <a:lnTo>
                  <a:pt x="1413193" y="1826578"/>
                </a:lnTo>
                <a:lnTo>
                  <a:pt x="1520381" y="1939354"/>
                </a:lnTo>
                <a:lnTo>
                  <a:pt x="1313180" y="2136204"/>
                </a:lnTo>
                <a:lnTo>
                  <a:pt x="1419352" y="2248027"/>
                </a:lnTo>
                <a:lnTo>
                  <a:pt x="939165" y="2277047"/>
                </a:lnTo>
                <a:lnTo>
                  <a:pt x="992632" y="1798765"/>
                </a:lnTo>
                <a:lnTo>
                  <a:pt x="1098868" y="1910652"/>
                </a:lnTo>
                <a:close/>
                <a:moveTo>
                  <a:pt x="879094" y="1264476"/>
                </a:moveTo>
                <a:lnTo>
                  <a:pt x="986282" y="1377252"/>
                </a:lnTo>
                <a:lnTo>
                  <a:pt x="986282" y="1377252"/>
                </a:lnTo>
                <a:lnTo>
                  <a:pt x="1093407" y="1489964"/>
                </a:lnTo>
                <a:lnTo>
                  <a:pt x="886206" y="1686814"/>
                </a:lnTo>
                <a:lnTo>
                  <a:pt x="992378" y="1798574"/>
                </a:lnTo>
                <a:lnTo>
                  <a:pt x="512064" y="1827657"/>
                </a:lnTo>
                <a:lnTo>
                  <a:pt x="565595" y="1349375"/>
                </a:lnTo>
                <a:lnTo>
                  <a:pt x="671767" y="1461135"/>
                </a:lnTo>
                <a:close/>
                <a:moveTo>
                  <a:pt x="85344" y="1378458"/>
                </a:moveTo>
                <a:lnTo>
                  <a:pt x="138875" y="900240"/>
                </a:lnTo>
                <a:lnTo>
                  <a:pt x="245110" y="1012000"/>
                </a:lnTo>
                <a:lnTo>
                  <a:pt x="452311" y="815150"/>
                </a:lnTo>
                <a:lnTo>
                  <a:pt x="559435" y="927862"/>
                </a:lnTo>
                <a:lnTo>
                  <a:pt x="559435" y="927862"/>
                </a:lnTo>
                <a:lnTo>
                  <a:pt x="666750" y="1040702"/>
                </a:lnTo>
                <a:lnTo>
                  <a:pt x="459359" y="1237552"/>
                </a:lnTo>
                <a:lnTo>
                  <a:pt x="565595" y="1349312"/>
                </a:lnTo>
                <a:close/>
                <a:moveTo>
                  <a:pt x="38100" y="2278317"/>
                </a:moveTo>
                <a:lnTo>
                  <a:pt x="91631" y="1800035"/>
                </a:lnTo>
                <a:lnTo>
                  <a:pt x="197803" y="1911858"/>
                </a:lnTo>
                <a:lnTo>
                  <a:pt x="405003" y="1715008"/>
                </a:lnTo>
                <a:lnTo>
                  <a:pt x="512191" y="1827784"/>
                </a:lnTo>
                <a:lnTo>
                  <a:pt x="512191" y="1827784"/>
                </a:lnTo>
                <a:lnTo>
                  <a:pt x="619316" y="1940497"/>
                </a:lnTo>
                <a:lnTo>
                  <a:pt x="412115" y="2137347"/>
                </a:lnTo>
                <a:lnTo>
                  <a:pt x="518287" y="2249107"/>
                </a:lnTo>
                <a:close/>
                <a:moveTo>
                  <a:pt x="465011" y="2727643"/>
                </a:moveTo>
                <a:lnTo>
                  <a:pt x="518541" y="2249361"/>
                </a:lnTo>
                <a:lnTo>
                  <a:pt x="624650" y="2361502"/>
                </a:lnTo>
                <a:lnTo>
                  <a:pt x="831850" y="2164652"/>
                </a:lnTo>
                <a:lnTo>
                  <a:pt x="938975" y="2277428"/>
                </a:lnTo>
                <a:lnTo>
                  <a:pt x="938975" y="2277428"/>
                </a:lnTo>
                <a:lnTo>
                  <a:pt x="1046163" y="2390204"/>
                </a:lnTo>
                <a:lnTo>
                  <a:pt x="838899" y="2587054"/>
                </a:lnTo>
                <a:lnTo>
                  <a:pt x="945134" y="2698877"/>
                </a:lnTo>
                <a:close/>
                <a:moveTo>
                  <a:pt x="1266127" y="3036189"/>
                </a:moveTo>
                <a:lnTo>
                  <a:pt x="1372362" y="3147949"/>
                </a:lnTo>
                <a:lnTo>
                  <a:pt x="891985" y="3176969"/>
                </a:lnTo>
                <a:lnTo>
                  <a:pt x="945515" y="2698750"/>
                </a:lnTo>
                <a:lnTo>
                  <a:pt x="1051751" y="2810510"/>
                </a:lnTo>
                <a:lnTo>
                  <a:pt x="1258951" y="2613660"/>
                </a:lnTo>
                <a:lnTo>
                  <a:pt x="1366076" y="2726373"/>
                </a:lnTo>
                <a:lnTo>
                  <a:pt x="1366076" y="2726373"/>
                </a:lnTo>
                <a:lnTo>
                  <a:pt x="1473200" y="2839276"/>
                </a:lnTo>
                <a:close/>
                <a:moveTo>
                  <a:pt x="1366203" y="2726373"/>
                </a:moveTo>
                <a:lnTo>
                  <a:pt x="1419733" y="2248154"/>
                </a:lnTo>
                <a:lnTo>
                  <a:pt x="1525969" y="2359914"/>
                </a:lnTo>
                <a:lnTo>
                  <a:pt x="1733169" y="2163064"/>
                </a:lnTo>
                <a:lnTo>
                  <a:pt x="1840294" y="2275777"/>
                </a:lnTo>
                <a:lnTo>
                  <a:pt x="1840294" y="2275777"/>
                </a:lnTo>
                <a:lnTo>
                  <a:pt x="1947418" y="2388489"/>
                </a:lnTo>
                <a:lnTo>
                  <a:pt x="1740217" y="2585339"/>
                </a:lnTo>
                <a:lnTo>
                  <a:pt x="1846453" y="2697099"/>
                </a:lnTo>
                <a:close/>
                <a:moveTo>
                  <a:pt x="2167319" y="3034919"/>
                </a:moveTo>
                <a:lnTo>
                  <a:pt x="2273300" y="3146743"/>
                </a:lnTo>
                <a:lnTo>
                  <a:pt x="1792923" y="3175762"/>
                </a:lnTo>
                <a:lnTo>
                  <a:pt x="1846453" y="2697480"/>
                </a:lnTo>
                <a:lnTo>
                  <a:pt x="1952689" y="2809304"/>
                </a:lnTo>
                <a:lnTo>
                  <a:pt x="2159889" y="2612454"/>
                </a:lnTo>
                <a:lnTo>
                  <a:pt x="2266950" y="2725166"/>
                </a:lnTo>
                <a:lnTo>
                  <a:pt x="2266950" y="2725166"/>
                </a:lnTo>
                <a:lnTo>
                  <a:pt x="2374075" y="2837942"/>
                </a:lnTo>
                <a:close/>
                <a:moveTo>
                  <a:pt x="3309938" y="3612770"/>
                </a:moveTo>
                <a:lnTo>
                  <a:pt x="3599878" y="3612770"/>
                </a:lnTo>
                <a:lnTo>
                  <a:pt x="3601847" y="359511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28000">
                <a:schemeClr val="lt1"/>
              </a:gs>
              <a:gs pos="100000">
                <a:schemeClr val="lt2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"/>
          <p:cNvSpPr/>
          <p:nvPr/>
        </p:nvSpPr>
        <p:spPr>
          <a:xfrm>
            <a:off x="3761899" y="0"/>
            <a:ext cx="5382339" cy="5130641"/>
          </a:xfrm>
          <a:custGeom>
            <a:avLst/>
            <a:gdLst/>
            <a:ahLst/>
            <a:cxnLst/>
            <a:rect l="l" t="t" r="r" b="b"/>
            <a:pathLst>
              <a:path w="7176452" h="6840855" extrusionOk="0">
                <a:moveTo>
                  <a:pt x="5601653" y="0"/>
                </a:moveTo>
                <a:lnTo>
                  <a:pt x="5414201" y="0"/>
                </a:lnTo>
                <a:lnTo>
                  <a:pt x="5503101" y="93599"/>
                </a:lnTo>
                <a:close/>
                <a:moveTo>
                  <a:pt x="4701794" y="0"/>
                </a:moveTo>
                <a:lnTo>
                  <a:pt x="4511866" y="0"/>
                </a:lnTo>
                <a:lnTo>
                  <a:pt x="4601972" y="94806"/>
                </a:lnTo>
                <a:close/>
                <a:moveTo>
                  <a:pt x="6501511" y="0"/>
                </a:moveTo>
                <a:lnTo>
                  <a:pt x="6316599" y="0"/>
                </a:lnTo>
                <a:lnTo>
                  <a:pt x="6404356" y="92329"/>
                </a:lnTo>
                <a:close/>
                <a:moveTo>
                  <a:pt x="7176135" y="0"/>
                </a:moveTo>
                <a:lnTo>
                  <a:pt x="6854635" y="0"/>
                </a:lnTo>
                <a:lnTo>
                  <a:pt x="6718935" y="8192"/>
                </a:lnTo>
                <a:lnTo>
                  <a:pt x="6719888" y="0"/>
                </a:lnTo>
                <a:lnTo>
                  <a:pt x="6710998" y="0"/>
                </a:lnTo>
                <a:lnTo>
                  <a:pt x="6718935" y="8192"/>
                </a:lnTo>
                <a:lnTo>
                  <a:pt x="6718935" y="8192"/>
                </a:lnTo>
                <a:lnTo>
                  <a:pt x="6826060" y="120967"/>
                </a:lnTo>
                <a:lnTo>
                  <a:pt x="6618859" y="317818"/>
                </a:lnTo>
                <a:lnTo>
                  <a:pt x="6725285" y="429768"/>
                </a:lnTo>
                <a:lnTo>
                  <a:pt x="6244907" y="458788"/>
                </a:lnTo>
                <a:lnTo>
                  <a:pt x="6295962" y="0"/>
                </a:lnTo>
                <a:lnTo>
                  <a:pt x="5974016" y="0"/>
                </a:lnTo>
                <a:lnTo>
                  <a:pt x="5817616" y="9462"/>
                </a:lnTo>
                <a:lnTo>
                  <a:pt x="5818695" y="0"/>
                </a:lnTo>
                <a:lnTo>
                  <a:pt x="5808472" y="0"/>
                </a:lnTo>
                <a:lnTo>
                  <a:pt x="5817235" y="9462"/>
                </a:lnTo>
                <a:lnTo>
                  <a:pt x="5817235" y="9462"/>
                </a:lnTo>
                <a:lnTo>
                  <a:pt x="5924360" y="122238"/>
                </a:lnTo>
                <a:lnTo>
                  <a:pt x="5717159" y="319088"/>
                </a:lnTo>
                <a:lnTo>
                  <a:pt x="5823585" y="431038"/>
                </a:lnTo>
                <a:lnTo>
                  <a:pt x="5343207" y="460057"/>
                </a:lnTo>
                <a:lnTo>
                  <a:pt x="5394897" y="0"/>
                </a:lnTo>
                <a:lnTo>
                  <a:pt x="5093335" y="0"/>
                </a:lnTo>
                <a:lnTo>
                  <a:pt x="4916297" y="10668"/>
                </a:lnTo>
                <a:lnTo>
                  <a:pt x="4917504" y="0"/>
                </a:lnTo>
                <a:lnTo>
                  <a:pt x="4906010" y="0"/>
                </a:lnTo>
                <a:lnTo>
                  <a:pt x="4916170" y="10732"/>
                </a:lnTo>
                <a:lnTo>
                  <a:pt x="4916170" y="10732"/>
                </a:lnTo>
                <a:lnTo>
                  <a:pt x="5023485" y="123571"/>
                </a:lnTo>
                <a:lnTo>
                  <a:pt x="4816285" y="320421"/>
                </a:lnTo>
                <a:lnTo>
                  <a:pt x="4922520" y="432181"/>
                </a:lnTo>
                <a:lnTo>
                  <a:pt x="4442142" y="461264"/>
                </a:lnTo>
                <a:lnTo>
                  <a:pt x="4493831" y="0"/>
                </a:lnTo>
                <a:lnTo>
                  <a:pt x="4212907" y="0"/>
                </a:lnTo>
                <a:lnTo>
                  <a:pt x="4015232" y="11938"/>
                </a:lnTo>
                <a:lnTo>
                  <a:pt x="4016629" y="0"/>
                </a:lnTo>
                <a:lnTo>
                  <a:pt x="4003929" y="0"/>
                </a:lnTo>
                <a:lnTo>
                  <a:pt x="4015295" y="11938"/>
                </a:lnTo>
                <a:lnTo>
                  <a:pt x="4015295" y="11938"/>
                </a:lnTo>
                <a:lnTo>
                  <a:pt x="4122420" y="124714"/>
                </a:lnTo>
                <a:lnTo>
                  <a:pt x="3915219" y="321564"/>
                </a:lnTo>
                <a:lnTo>
                  <a:pt x="4021455" y="433324"/>
                </a:lnTo>
                <a:lnTo>
                  <a:pt x="3541078" y="462344"/>
                </a:lnTo>
                <a:lnTo>
                  <a:pt x="3592830" y="0"/>
                </a:lnTo>
                <a:lnTo>
                  <a:pt x="3332480" y="0"/>
                </a:lnTo>
                <a:lnTo>
                  <a:pt x="3114230" y="13208"/>
                </a:lnTo>
                <a:lnTo>
                  <a:pt x="3115691" y="0"/>
                </a:lnTo>
                <a:lnTo>
                  <a:pt x="3101530" y="0"/>
                </a:lnTo>
                <a:lnTo>
                  <a:pt x="3114230" y="13208"/>
                </a:lnTo>
                <a:lnTo>
                  <a:pt x="3114230" y="13208"/>
                </a:lnTo>
                <a:lnTo>
                  <a:pt x="3221355" y="125984"/>
                </a:lnTo>
                <a:lnTo>
                  <a:pt x="3014154" y="322834"/>
                </a:lnTo>
                <a:lnTo>
                  <a:pt x="3120390" y="434657"/>
                </a:lnTo>
                <a:lnTo>
                  <a:pt x="2639822" y="463550"/>
                </a:lnTo>
                <a:lnTo>
                  <a:pt x="2691765" y="0"/>
                </a:lnTo>
                <a:lnTo>
                  <a:pt x="2451735" y="0"/>
                </a:lnTo>
                <a:lnTo>
                  <a:pt x="2212848" y="14415"/>
                </a:lnTo>
                <a:lnTo>
                  <a:pt x="2214436" y="0"/>
                </a:lnTo>
                <a:lnTo>
                  <a:pt x="2198941" y="0"/>
                </a:lnTo>
                <a:lnTo>
                  <a:pt x="2212657" y="14478"/>
                </a:lnTo>
                <a:lnTo>
                  <a:pt x="2212657" y="14478"/>
                </a:lnTo>
                <a:lnTo>
                  <a:pt x="2319845" y="127191"/>
                </a:lnTo>
                <a:lnTo>
                  <a:pt x="2112581" y="324041"/>
                </a:lnTo>
                <a:lnTo>
                  <a:pt x="2218817" y="435800"/>
                </a:lnTo>
                <a:lnTo>
                  <a:pt x="1738440" y="464820"/>
                </a:lnTo>
                <a:lnTo>
                  <a:pt x="1790700" y="0"/>
                </a:lnTo>
                <a:lnTo>
                  <a:pt x="1571244" y="0"/>
                </a:lnTo>
                <a:lnTo>
                  <a:pt x="1311719" y="15685"/>
                </a:lnTo>
                <a:lnTo>
                  <a:pt x="1313434" y="0"/>
                </a:lnTo>
                <a:lnTo>
                  <a:pt x="1296670" y="0"/>
                </a:lnTo>
                <a:lnTo>
                  <a:pt x="1311529" y="15685"/>
                </a:lnTo>
                <a:lnTo>
                  <a:pt x="1311529" y="15685"/>
                </a:lnTo>
                <a:lnTo>
                  <a:pt x="1418717" y="128461"/>
                </a:lnTo>
                <a:lnTo>
                  <a:pt x="1211516" y="325311"/>
                </a:lnTo>
                <a:lnTo>
                  <a:pt x="1317688" y="437134"/>
                </a:lnTo>
                <a:lnTo>
                  <a:pt x="837375" y="466154"/>
                </a:lnTo>
                <a:lnTo>
                  <a:pt x="889635" y="0"/>
                </a:lnTo>
                <a:lnTo>
                  <a:pt x="690689" y="0"/>
                </a:lnTo>
                <a:lnTo>
                  <a:pt x="410527" y="16955"/>
                </a:lnTo>
                <a:lnTo>
                  <a:pt x="412432" y="0"/>
                </a:lnTo>
                <a:lnTo>
                  <a:pt x="394335" y="0"/>
                </a:lnTo>
                <a:lnTo>
                  <a:pt x="410464" y="16955"/>
                </a:lnTo>
                <a:lnTo>
                  <a:pt x="410464" y="16955"/>
                </a:lnTo>
                <a:lnTo>
                  <a:pt x="517588" y="129731"/>
                </a:lnTo>
                <a:lnTo>
                  <a:pt x="310388" y="326581"/>
                </a:lnTo>
                <a:lnTo>
                  <a:pt x="522922" y="550291"/>
                </a:lnTo>
                <a:lnTo>
                  <a:pt x="730123" y="353441"/>
                </a:lnTo>
                <a:lnTo>
                  <a:pt x="837247" y="466217"/>
                </a:lnTo>
                <a:lnTo>
                  <a:pt x="837247" y="466217"/>
                </a:lnTo>
                <a:lnTo>
                  <a:pt x="944435" y="578993"/>
                </a:lnTo>
                <a:lnTo>
                  <a:pt x="737171" y="775843"/>
                </a:lnTo>
                <a:lnTo>
                  <a:pt x="949769" y="999554"/>
                </a:lnTo>
                <a:lnTo>
                  <a:pt x="1156970" y="802704"/>
                </a:lnTo>
                <a:lnTo>
                  <a:pt x="1264285" y="915670"/>
                </a:lnTo>
                <a:lnTo>
                  <a:pt x="1264285" y="915670"/>
                </a:lnTo>
                <a:lnTo>
                  <a:pt x="1371537" y="1028700"/>
                </a:lnTo>
                <a:lnTo>
                  <a:pt x="1164336" y="1225550"/>
                </a:lnTo>
                <a:lnTo>
                  <a:pt x="1376934" y="1449261"/>
                </a:lnTo>
                <a:lnTo>
                  <a:pt x="1584134" y="1252411"/>
                </a:lnTo>
                <a:lnTo>
                  <a:pt x="1691259" y="1365250"/>
                </a:lnTo>
                <a:lnTo>
                  <a:pt x="1691259" y="1365250"/>
                </a:lnTo>
                <a:lnTo>
                  <a:pt x="1798383" y="1478026"/>
                </a:lnTo>
                <a:lnTo>
                  <a:pt x="1591183" y="1674876"/>
                </a:lnTo>
                <a:lnTo>
                  <a:pt x="1804035" y="1898650"/>
                </a:lnTo>
                <a:lnTo>
                  <a:pt x="2011235" y="1701800"/>
                </a:lnTo>
                <a:lnTo>
                  <a:pt x="2118360" y="1814513"/>
                </a:lnTo>
                <a:lnTo>
                  <a:pt x="2118360" y="1814513"/>
                </a:lnTo>
                <a:lnTo>
                  <a:pt x="2225484" y="1927289"/>
                </a:lnTo>
                <a:lnTo>
                  <a:pt x="2018284" y="2124139"/>
                </a:lnTo>
                <a:lnTo>
                  <a:pt x="2230818" y="2347849"/>
                </a:lnTo>
                <a:lnTo>
                  <a:pt x="2438019" y="2150999"/>
                </a:lnTo>
                <a:lnTo>
                  <a:pt x="2545207" y="2263775"/>
                </a:lnTo>
                <a:lnTo>
                  <a:pt x="2545207" y="2263775"/>
                </a:lnTo>
                <a:lnTo>
                  <a:pt x="2652331" y="2376488"/>
                </a:lnTo>
                <a:lnTo>
                  <a:pt x="2445131" y="2573338"/>
                </a:lnTo>
                <a:lnTo>
                  <a:pt x="2657666" y="2797048"/>
                </a:lnTo>
                <a:lnTo>
                  <a:pt x="2864866" y="2600198"/>
                </a:lnTo>
                <a:lnTo>
                  <a:pt x="2972435" y="2713038"/>
                </a:lnTo>
                <a:lnTo>
                  <a:pt x="2972435" y="2713038"/>
                </a:lnTo>
                <a:lnTo>
                  <a:pt x="3079432" y="2825750"/>
                </a:lnTo>
                <a:lnTo>
                  <a:pt x="2872232" y="3022600"/>
                </a:lnTo>
                <a:lnTo>
                  <a:pt x="3084766" y="3246311"/>
                </a:lnTo>
                <a:lnTo>
                  <a:pt x="3291967" y="3049461"/>
                </a:lnTo>
                <a:lnTo>
                  <a:pt x="3399091" y="3162300"/>
                </a:lnTo>
                <a:lnTo>
                  <a:pt x="3399091" y="3162300"/>
                </a:lnTo>
                <a:lnTo>
                  <a:pt x="3506216" y="3275013"/>
                </a:lnTo>
                <a:lnTo>
                  <a:pt x="3299016" y="3471863"/>
                </a:lnTo>
                <a:lnTo>
                  <a:pt x="3511741" y="3695700"/>
                </a:lnTo>
                <a:lnTo>
                  <a:pt x="3718941" y="3498850"/>
                </a:lnTo>
                <a:lnTo>
                  <a:pt x="3826066" y="3611626"/>
                </a:lnTo>
                <a:lnTo>
                  <a:pt x="3826066" y="3611626"/>
                </a:lnTo>
                <a:lnTo>
                  <a:pt x="3933190" y="3724402"/>
                </a:lnTo>
                <a:lnTo>
                  <a:pt x="3725990" y="3921252"/>
                </a:lnTo>
                <a:lnTo>
                  <a:pt x="3938588" y="4144963"/>
                </a:lnTo>
                <a:lnTo>
                  <a:pt x="4145788" y="3948113"/>
                </a:lnTo>
                <a:lnTo>
                  <a:pt x="4252913" y="4060825"/>
                </a:lnTo>
                <a:lnTo>
                  <a:pt x="4252913" y="4060825"/>
                </a:lnTo>
                <a:lnTo>
                  <a:pt x="4360037" y="4173601"/>
                </a:lnTo>
                <a:lnTo>
                  <a:pt x="4152837" y="4370451"/>
                </a:lnTo>
                <a:lnTo>
                  <a:pt x="4365371" y="4594098"/>
                </a:lnTo>
                <a:lnTo>
                  <a:pt x="4572635" y="4397248"/>
                </a:lnTo>
                <a:lnTo>
                  <a:pt x="4679760" y="4510024"/>
                </a:lnTo>
                <a:lnTo>
                  <a:pt x="4679760" y="4510024"/>
                </a:lnTo>
                <a:lnTo>
                  <a:pt x="4786884" y="4622737"/>
                </a:lnTo>
                <a:lnTo>
                  <a:pt x="4579684" y="4819587"/>
                </a:lnTo>
                <a:lnTo>
                  <a:pt x="4792218" y="5043297"/>
                </a:lnTo>
                <a:lnTo>
                  <a:pt x="4999418" y="4846447"/>
                </a:lnTo>
                <a:lnTo>
                  <a:pt x="5106606" y="4959223"/>
                </a:lnTo>
                <a:lnTo>
                  <a:pt x="5106606" y="4959223"/>
                </a:lnTo>
                <a:lnTo>
                  <a:pt x="5213985" y="5072698"/>
                </a:lnTo>
                <a:lnTo>
                  <a:pt x="5006785" y="5269548"/>
                </a:lnTo>
                <a:lnTo>
                  <a:pt x="5219319" y="5493258"/>
                </a:lnTo>
                <a:lnTo>
                  <a:pt x="5426519" y="5296408"/>
                </a:lnTo>
                <a:lnTo>
                  <a:pt x="5533644" y="5409121"/>
                </a:lnTo>
                <a:lnTo>
                  <a:pt x="5533644" y="5409121"/>
                </a:lnTo>
                <a:lnTo>
                  <a:pt x="5640832" y="5521833"/>
                </a:lnTo>
                <a:lnTo>
                  <a:pt x="5433631" y="5718683"/>
                </a:lnTo>
                <a:lnTo>
                  <a:pt x="5646166" y="5942394"/>
                </a:lnTo>
                <a:lnTo>
                  <a:pt x="5853366" y="5745544"/>
                </a:lnTo>
                <a:lnTo>
                  <a:pt x="5960491" y="5858320"/>
                </a:lnTo>
                <a:lnTo>
                  <a:pt x="5960491" y="5858320"/>
                </a:lnTo>
                <a:lnTo>
                  <a:pt x="6067616" y="5971096"/>
                </a:lnTo>
                <a:lnTo>
                  <a:pt x="5860415" y="6167946"/>
                </a:lnTo>
                <a:lnTo>
                  <a:pt x="6073013" y="6391656"/>
                </a:lnTo>
                <a:lnTo>
                  <a:pt x="6280214" y="6194806"/>
                </a:lnTo>
                <a:lnTo>
                  <a:pt x="6387338" y="6307519"/>
                </a:lnTo>
                <a:lnTo>
                  <a:pt x="6387338" y="6307519"/>
                </a:lnTo>
                <a:lnTo>
                  <a:pt x="6494463" y="6420295"/>
                </a:lnTo>
                <a:lnTo>
                  <a:pt x="6287262" y="6617144"/>
                </a:lnTo>
                <a:lnTo>
                  <a:pt x="6499860" y="6840856"/>
                </a:lnTo>
                <a:lnTo>
                  <a:pt x="6707061" y="6644006"/>
                </a:lnTo>
                <a:lnTo>
                  <a:pt x="6814312" y="6756908"/>
                </a:lnTo>
                <a:lnTo>
                  <a:pt x="6867842" y="6278499"/>
                </a:lnTo>
                <a:lnTo>
                  <a:pt x="6974078" y="6390259"/>
                </a:lnTo>
                <a:lnTo>
                  <a:pt x="7176135" y="6199315"/>
                </a:lnTo>
                <a:lnTo>
                  <a:pt x="7176135" y="5838254"/>
                </a:lnTo>
                <a:lnTo>
                  <a:pt x="6862191" y="5857304"/>
                </a:lnTo>
                <a:lnTo>
                  <a:pt x="6915722" y="5379085"/>
                </a:lnTo>
                <a:lnTo>
                  <a:pt x="7021957" y="5490845"/>
                </a:lnTo>
                <a:lnTo>
                  <a:pt x="7176135" y="5344287"/>
                </a:lnTo>
                <a:lnTo>
                  <a:pt x="7176135" y="4941189"/>
                </a:lnTo>
                <a:lnTo>
                  <a:pt x="6909435" y="4957318"/>
                </a:lnTo>
                <a:lnTo>
                  <a:pt x="6962966" y="4479036"/>
                </a:lnTo>
                <a:lnTo>
                  <a:pt x="7069201" y="4591050"/>
                </a:lnTo>
                <a:lnTo>
                  <a:pt x="7176135" y="4489450"/>
                </a:lnTo>
                <a:lnTo>
                  <a:pt x="7176135" y="4044061"/>
                </a:lnTo>
                <a:lnTo>
                  <a:pt x="6956742" y="4057650"/>
                </a:lnTo>
                <a:lnTo>
                  <a:pt x="7010273" y="3579432"/>
                </a:lnTo>
                <a:lnTo>
                  <a:pt x="7116509" y="3691191"/>
                </a:lnTo>
                <a:lnTo>
                  <a:pt x="7176135" y="3634550"/>
                </a:lnTo>
                <a:lnTo>
                  <a:pt x="7176135" y="3146997"/>
                </a:lnTo>
                <a:lnTo>
                  <a:pt x="7003987" y="3157411"/>
                </a:lnTo>
                <a:lnTo>
                  <a:pt x="7057517" y="2679129"/>
                </a:lnTo>
                <a:lnTo>
                  <a:pt x="7163753" y="2790952"/>
                </a:lnTo>
                <a:lnTo>
                  <a:pt x="7176453" y="2779141"/>
                </a:lnTo>
                <a:lnTo>
                  <a:pt x="7176453" y="2249932"/>
                </a:lnTo>
                <a:lnTo>
                  <a:pt x="7051548" y="2257425"/>
                </a:lnTo>
                <a:lnTo>
                  <a:pt x="7105079" y="1779207"/>
                </a:lnTo>
                <a:lnTo>
                  <a:pt x="7176135" y="1854200"/>
                </a:lnTo>
                <a:lnTo>
                  <a:pt x="7176135" y="1498600"/>
                </a:lnTo>
                <a:lnTo>
                  <a:pt x="6998335" y="1667383"/>
                </a:lnTo>
                <a:lnTo>
                  <a:pt x="7104507" y="1779207"/>
                </a:lnTo>
                <a:lnTo>
                  <a:pt x="6624193" y="1808226"/>
                </a:lnTo>
                <a:lnTo>
                  <a:pt x="6677724" y="1330008"/>
                </a:lnTo>
                <a:lnTo>
                  <a:pt x="6783895" y="1441768"/>
                </a:lnTo>
                <a:lnTo>
                  <a:pt x="6991096" y="1244918"/>
                </a:lnTo>
                <a:lnTo>
                  <a:pt x="7098284" y="1357694"/>
                </a:lnTo>
                <a:lnTo>
                  <a:pt x="7098284" y="1357694"/>
                </a:lnTo>
                <a:lnTo>
                  <a:pt x="7176135" y="1439355"/>
                </a:lnTo>
                <a:lnTo>
                  <a:pt x="7176135" y="1352550"/>
                </a:lnTo>
                <a:lnTo>
                  <a:pt x="7098538" y="1357249"/>
                </a:lnTo>
                <a:lnTo>
                  <a:pt x="7152068" y="879030"/>
                </a:lnTo>
                <a:lnTo>
                  <a:pt x="7176135" y="904430"/>
                </a:lnTo>
                <a:lnTo>
                  <a:pt x="7176135" y="643382"/>
                </a:lnTo>
                <a:lnTo>
                  <a:pt x="7045706" y="767334"/>
                </a:lnTo>
                <a:lnTo>
                  <a:pt x="7151941" y="879094"/>
                </a:lnTo>
                <a:lnTo>
                  <a:pt x="6671564" y="908050"/>
                </a:lnTo>
                <a:lnTo>
                  <a:pt x="6725285" y="429895"/>
                </a:lnTo>
                <a:lnTo>
                  <a:pt x="6831520" y="541719"/>
                </a:lnTo>
                <a:lnTo>
                  <a:pt x="7038721" y="344869"/>
                </a:lnTo>
                <a:lnTo>
                  <a:pt x="7145845" y="457645"/>
                </a:lnTo>
                <a:lnTo>
                  <a:pt x="7145845" y="457645"/>
                </a:lnTo>
                <a:lnTo>
                  <a:pt x="7176199" y="489395"/>
                </a:lnTo>
                <a:lnTo>
                  <a:pt x="7176199" y="455739"/>
                </a:lnTo>
                <a:lnTo>
                  <a:pt x="7145845" y="457581"/>
                </a:lnTo>
                <a:lnTo>
                  <a:pt x="7176135" y="186373"/>
                </a:lnTo>
                <a:close/>
                <a:moveTo>
                  <a:pt x="5823585" y="431165"/>
                </a:moveTo>
                <a:lnTo>
                  <a:pt x="5929820" y="542925"/>
                </a:lnTo>
                <a:lnTo>
                  <a:pt x="6137021" y="346075"/>
                </a:lnTo>
                <a:lnTo>
                  <a:pt x="6244145" y="458788"/>
                </a:lnTo>
                <a:lnTo>
                  <a:pt x="6244145" y="458788"/>
                </a:lnTo>
                <a:lnTo>
                  <a:pt x="6351715" y="571500"/>
                </a:lnTo>
                <a:lnTo>
                  <a:pt x="6144514" y="768350"/>
                </a:lnTo>
                <a:lnTo>
                  <a:pt x="6250750" y="880110"/>
                </a:lnTo>
                <a:lnTo>
                  <a:pt x="5770372" y="909130"/>
                </a:lnTo>
                <a:close/>
                <a:moveTo>
                  <a:pt x="6203125" y="1780286"/>
                </a:moveTo>
                <a:lnTo>
                  <a:pt x="5722811" y="1809369"/>
                </a:lnTo>
                <a:lnTo>
                  <a:pt x="5776341" y="1331087"/>
                </a:lnTo>
                <a:lnTo>
                  <a:pt x="5882513" y="1442911"/>
                </a:lnTo>
                <a:lnTo>
                  <a:pt x="6089714" y="1246061"/>
                </a:lnTo>
                <a:lnTo>
                  <a:pt x="6197219" y="1358900"/>
                </a:lnTo>
                <a:lnTo>
                  <a:pt x="6197219" y="1358900"/>
                </a:lnTo>
                <a:lnTo>
                  <a:pt x="6304343" y="1471676"/>
                </a:lnTo>
                <a:lnTo>
                  <a:pt x="6097143" y="1668526"/>
                </a:lnTo>
                <a:close/>
                <a:moveTo>
                  <a:pt x="6582854" y="3129598"/>
                </a:moveTo>
                <a:lnTo>
                  <a:pt x="6102985" y="3158617"/>
                </a:lnTo>
                <a:lnTo>
                  <a:pt x="6156516" y="2680399"/>
                </a:lnTo>
                <a:lnTo>
                  <a:pt x="6262751" y="2792159"/>
                </a:lnTo>
                <a:lnTo>
                  <a:pt x="6469952" y="2595309"/>
                </a:lnTo>
                <a:lnTo>
                  <a:pt x="6577076" y="2708085"/>
                </a:lnTo>
                <a:lnTo>
                  <a:pt x="6577076" y="2708085"/>
                </a:lnTo>
                <a:lnTo>
                  <a:pt x="6684201" y="2820797"/>
                </a:lnTo>
                <a:lnTo>
                  <a:pt x="6477000" y="3017647"/>
                </a:lnTo>
                <a:close/>
                <a:moveTo>
                  <a:pt x="6535611" y="4029583"/>
                </a:moveTo>
                <a:lnTo>
                  <a:pt x="6055233" y="4058603"/>
                </a:lnTo>
                <a:lnTo>
                  <a:pt x="6108764" y="3580321"/>
                </a:lnTo>
                <a:lnTo>
                  <a:pt x="6214999" y="3692144"/>
                </a:lnTo>
                <a:lnTo>
                  <a:pt x="6422200" y="3495294"/>
                </a:lnTo>
                <a:lnTo>
                  <a:pt x="6529324" y="3608070"/>
                </a:lnTo>
                <a:lnTo>
                  <a:pt x="6529324" y="3608070"/>
                </a:lnTo>
                <a:lnTo>
                  <a:pt x="6636893" y="3721100"/>
                </a:lnTo>
                <a:lnTo>
                  <a:pt x="6429692" y="3917950"/>
                </a:lnTo>
                <a:close/>
                <a:moveTo>
                  <a:pt x="6488303" y="4929505"/>
                </a:moveTo>
                <a:lnTo>
                  <a:pt x="6007989" y="4958525"/>
                </a:lnTo>
                <a:lnTo>
                  <a:pt x="6061519" y="4480306"/>
                </a:lnTo>
                <a:lnTo>
                  <a:pt x="6167691" y="4592066"/>
                </a:lnTo>
                <a:lnTo>
                  <a:pt x="6374892" y="4395216"/>
                </a:lnTo>
                <a:lnTo>
                  <a:pt x="6482080" y="4507929"/>
                </a:lnTo>
                <a:lnTo>
                  <a:pt x="6482080" y="4507929"/>
                </a:lnTo>
                <a:lnTo>
                  <a:pt x="6589204" y="4620705"/>
                </a:lnTo>
                <a:lnTo>
                  <a:pt x="6382004" y="4817555"/>
                </a:lnTo>
                <a:close/>
                <a:moveTo>
                  <a:pt x="3499929" y="1784350"/>
                </a:moveTo>
                <a:lnTo>
                  <a:pt x="3019552" y="1813433"/>
                </a:lnTo>
                <a:lnTo>
                  <a:pt x="3073082" y="1335151"/>
                </a:lnTo>
                <a:lnTo>
                  <a:pt x="3179318" y="1446911"/>
                </a:lnTo>
                <a:lnTo>
                  <a:pt x="3386518" y="1250061"/>
                </a:lnTo>
                <a:lnTo>
                  <a:pt x="3493643" y="1362837"/>
                </a:lnTo>
                <a:lnTo>
                  <a:pt x="3493643" y="1362837"/>
                </a:lnTo>
                <a:lnTo>
                  <a:pt x="3601085" y="1475359"/>
                </a:lnTo>
                <a:lnTo>
                  <a:pt x="3393884" y="1672209"/>
                </a:lnTo>
                <a:close/>
                <a:moveTo>
                  <a:pt x="3499929" y="1784350"/>
                </a:moveTo>
                <a:lnTo>
                  <a:pt x="3606102" y="1896173"/>
                </a:lnTo>
                <a:lnTo>
                  <a:pt x="3813302" y="1699323"/>
                </a:lnTo>
                <a:lnTo>
                  <a:pt x="3920490" y="1812100"/>
                </a:lnTo>
                <a:lnTo>
                  <a:pt x="3920490" y="1812100"/>
                </a:lnTo>
                <a:lnTo>
                  <a:pt x="4027615" y="1924876"/>
                </a:lnTo>
                <a:lnTo>
                  <a:pt x="3820414" y="2121726"/>
                </a:lnTo>
                <a:lnTo>
                  <a:pt x="3926650" y="2233549"/>
                </a:lnTo>
                <a:lnTo>
                  <a:pt x="3446272" y="2262569"/>
                </a:lnTo>
                <a:close/>
                <a:moveTo>
                  <a:pt x="5729097" y="2231073"/>
                </a:moveTo>
                <a:lnTo>
                  <a:pt x="5248783" y="2260156"/>
                </a:lnTo>
                <a:lnTo>
                  <a:pt x="5302314" y="1781873"/>
                </a:lnTo>
                <a:lnTo>
                  <a:pt x="5408486" y="1893697"/>
                </a:lnTo>
                <a:lnTo>
                  <a:pt x="5615686" y="1696847"/>
                </a:lnTo>
                <a:lnTo>
                  <a:pt x="5722874" y="1809623"/>
                </a:lnTo>
                <a:lnTo>
                  <a:pt x="5722874" y="1809623"/>
                </a:lnTo>
                <a:lnTo>
                  <a:pt x="5830062" y="1922399"/>
                </a:lnTo>
                <a:lnTo>
                  <a:pt x="5622862" y="2119249"/>
                </a:lnTo>
                <a:close/>
                <a:moveTo>
                  <a:pt x="6108827" y="3580384"/>
                </a:moveTo>
                <a:lnTo>
                  <a:pt x="5628450" y="3609467"/>
                </a:lnTo>
                <a:lnTo>
                  <a:pt x="5681980" y="3131185"/>
                </a:lnTo>
                <a:lnTo>
                  <a:pt x="5788216" y="3242945"/>
                </a:lnTo>
                <a:lnTo>
                  <a:pt x="5995416" y="3046095"/>
                </a:lnTo>
                <a:lnTo>
                  <a:pt x="6102985" y="3158681"/>
                </a:lnTo>
                <a:lnTo>
                  <a:pt x="6102985" y="3158681"/>
                </a:lnTo>
                <a:lnTo>
                  <a:pt x="6210110" y="3271393"/>
                </a:lnTo>
                <a:lnTo>
                  <a:pt x="6002909" y="3468243"/>
                </a:lnTo>
                <a:close/>
                <a:moveTo>
                  <a:pt x="5575427" y="3019235"/>
                </a:moveTo>
                <a:lnTo>
                  <a:pt x="5681663" y="3131058"/>
                </a:lnTo>
                <a:lnTo>
                  <a:pt x="5201285" y="3160078"/>
                </a:lnTo>
                <a:lnTo>
                  <a:pt x="5254816" y="2681859"/>
                </a:lnTo>
                <a:lnTo>
                  <a:pt x="5361051" y="2793619"/>
                </a:lnTo>
                <a:lnTo>
                  <a:pt x="5568252" y="2596769"/>
                </a:lnTo>
                <a:lnTo>
                  <a:pt x="5675376" y="2709482"/>
                </a:lnTo>
                <a:lnTo>
                  <a:pt x="5675376" y="2709482"/>
                </a:lnTo>
                <a:lnTo>
                  <a:pt x="5782501" y="2822258"/>
                </a:lnTo>
                <a:close/>
                <a:moveTo>
                  <a:pt x="5254689" y="2681732"/>
                </a:moveTo>
                <a:lnTo>
                  <a:pt x="4774375" y="2710752"/>
                </a:lnTo>
                <a:lnTo>
                  <a:pt x="4827841" y="2232470"/>
                </a:lnTo>
                <a:lnTo>
                  <a:pt x="4934585" y="2344103"/>
                </a:lnTo>
                <a:lnTo>
                  <a:pt x="5141786" y="2147253"/>
                </a:lnTo>
                <a:lnTo>
                  <a:pt x="5248910" y="2260029"/>
                </a:lnTo>
                <a:lnTo>
                  <a:pt x="5248910" y="2260029"/>
                </a:lnTo>
                <a:lnTo>
                  <a:pt x="5356098" y="2372805"/>
                </a:lnTo>
                <a:lnTo>
                  <a:pt x="5148898" y="2569655"/>
                </a:lnTo>
                <a:close/>
                <a:moveTo>
                  <a:pt x="5196078" y="1670050"/>
                </a:moveTo>
                <a:lnTo>
                  <a:pt x="5302314" y="1781810"/>
                </a:lnTo>
                <a:lnTo>
                  <a:pt x="4821936" y="1810830"/>
                </a:lnTo>
                <a:lnTo>
                  <a:pt x="4875466" y="1332611"/>
                </a:lnTo>
                <a:lnTo>
                  <a:pt x="4981639" y="1444371"/>
                </a:lnTo>
                <a:lnTo>
                  <a:pt x="5188839" y="1247521"/>
                </a:lnTo>
                <a:lnTo>
                  <a:pt x="5296027" y="1360234"/>
                </a:lnTo>
                <a:lnTo>
                  <a:pt x="5296027" y="1360234"/>
                </a:lnTo>
                <a:lnTo>
                  <a:pt x="5403279" y="1473200"/>
                </a:lnTo>
                <a:close/>
                <a:moveTo>
                  <a:pt x="4929378" y="1924050"/>
                </a:moveTo>
                <a:lnTo>
                  <a:pt x="4722178" y="2120900"/>
                </a:lnTo>
                <a:lnTo>
                  <a:pt x="4828350" y="2232660"/>
                </a:lnTo>
                <a:lnTo>
                  <a:pt x="4348036" y="2261680"/>
                </a:lnTo>
                <a:lnTo>
                  <a:pt x="4401566" y="1783461"/>
                </a:lnTo>
                <a:lnTo>
                  <a:pt x="4507738" y="1895221"/>
                </a:lnTo>
                <a:lnTo>
                  <a:pt x="4714939" y="1698371"/>
                </a:lnTo>
                <a:lnTo>
                  <a:pt x="4822127" y="1811084"/>
                </a:lnTo>
                <a:lnTo>
                  <a:pt x="4822127" y="1811084"/>
                </a:lnTo>
                <a:close/>
                <a:moveTo>
                  <a:pt x="4295204" y="1671574"/>
                </a:moveTo>
                <a:lnTo>
                  <a:pt x="4401185" y="1782826"/>
                </a:lnTo>
                <a:lnTo>
                  <a:pt x="3920807" y="1811845"/>
                </a:lnTo>
                <a:lnTo>
                  <a:pt x="3974338" y="1333564"/>
                </a:lnTo>
                <a:lnTo>
                  <a:pt x="4080510" y="1445387"/>
                </a:lnTo>
                <a:lnTo>
                  <a:pt x="4287774" y="1248537"/>
                </a:lnTo>
                <a:lnTo>
                  <a:pt x="4394835" y="1361250"/>
                </a:lnTo>
                <a:lnTo>
                  <a:pt x="4394835" y="1361250"/>
                </a:lnTo>
                <a:lnTo>
                  <a:pt x="4501960" y="1474026"/>
                </a:lnTo>
                <a:close/>
                <a:moveTo>
                  <a:pt x="3927284" y="2234121"/>
                </a:moveTo>
                <a:lnTo>
                  <a:pt x="4033520" y="2345881"/>
                </a:lnTo>
                <a:lnTo>
                  <a:pt x="4240720" y="2149031"/>
                </a:lnTo>
                <a:lnTo>
                  <a:pt x="4347845" y="2261743"/>
                </a:lnTo>
                <a:lnTo>
                  <a:pt x="4347845" y="2261743"/>
                </a:lnTo>
                <a:lnTo>
                  <a:pt x="4455033" y="2374456"/>
                </a:lnTo>
                <a:lnTo>
                  <a:pt x="4247832" y="2571306"/>
                </a:lnTo>
                <a:lnTo>
                  <a:pt x="4354004" y="2683066"/>
                </a:lnTo>
                <a:lnTo>
                  <a:pt x="3873691" y="2712085"/>
                </a:lnTo>
                <a:close/>
                <a:moveTo>
                  <a:pt x="4354259" y="2683447"/>
                </a:moveTo>
                <a:lnTo>
                  <a:pt x="4460494" y="2795270"/>
                </a:lnTo>
                <a:lnTo>
                  <a:pt x="4667694" y="2598420"/>
                </a:lnTo>
                <a:lnTo>
                  <a:pt x="4774819" y="2711196"/>
                </a:lnTo>
                <a:lnTo>
                  <a:pt x="4774819" y="2711196"/>
                </a:lnTo>
                <a:lnTo>
                  <a:pt x="4881943" y="2823972"/>
                </a:lnTo>
                <a:lnTo>
                  <a:pt x="4674743" y="3020822"/>
                </a:lnTo>
                <a:lnTo>
                  <a:pt x="4780979" y="3132646"/>
                </a:lnTo>
                <a:lnTo>
                  <a:pt x="4300601" y="3161665"/>
                </a:lnTo>
                <a:close/>
                <a:moveTo>
                  <a:pt x="4781232" y="3132836"/>
                </a:moveTo>
                <a:lnTo>
                  <a:pt x="4887468" y="3244596"/>
                </a:lnTo>
                <a:lnTo>
                  <a:pt x="5094668" y="3047746"/>
                </a:lnTo>
                <a:lnTo>
                  <a:pt x="5201285" y="3159887"/>
                </a:lnTo>
                <a:lnTo>
                  <a:pt x="5201285" y="3159887"/>
                </a:lnTo>
                <a:lnTo>
                  <a:pt x="5308410" y="3272663"/>
                </a:lnTo>
                <a:lnTo>
                  <a:pt x="5101209" y="3469513"/>
                </a:lnTo>
                <a:lnTo>
                  <a:pt x="5207635" y="3581400"/>
                </a:lnTo>
                <a:lnTo>
                  <a:pt x="4727257" y="3610420"/>
                </a:lnTo>
                <a:close/>
                <a:moveTo>
                  <a:pt x="5207635" y="3581400"/>
                </a:moveTo>
                <a:lnTo>
                  <a:pt x="5313870" y="3693160"/>
                </a:lnTo>
                <a:lnTo>
                  <a:pt x="5521071" y="3496310"/>
                </a:lnTo>
                <a:lnTo>
                  <a:pt x="5628195" y="3609086"/>
                </a:lnTo>
                <a:lnTo>
                  <a:pt x="5628195" y="3609086"/>
                </a:lnTo>
                <a:lnTo>
                  <a:pt x="5735320" y="3721799"/>
                </a:lnTo>
                <a:lnTo>
                  <a:pt x="5528119" y="3918649"/>
                </a:lnTo>
                <a:lnTo>
                  <a:pt x="5634355" y="4030409"/>
                </a:lnTo>
                <a:lnTo>
                  <a:pt x="5153978" y="4059491"/>
                </a:lnTo>
                <a:close/>
                <a:moveTo>
                  <a:pt x="5634609" y="4030726"/>
                </a:moveTo>
                <a:lnTo>
                  <a:pt x="5741035" y="4142740"/>
                </a:lnTo>
                <a:lnTo>
                  <a:pt x="5948299" y="3945890"/>
                </a:lnTo>
                <a:lnTo>
                  <a:pt x="6055424" y="4058666"/>
                </a:lnTo>
                <a:lnTo>
                  <a:pt x="6055424" y="4058666"/>
                </a:lnTo>
                <a:lnTo>
                  <a:pt x="6162548" y="4171442"/>
                </a:lnTo>
                <a:lnTo>
                  <a:pt x="5955348" y="4368292"/>
                </a:lnTo>
                <a:lnTo>
                  <a:pt x="6061583" y="4480116"/>
                </a:lnTo>
                <a:lnTo>
                  <a:pt x="5581205" y="4509135"/>
                </a:lnTo>
                <a:close/>
                <a:moveTo>
                  <a:pt x="6049709" y="2568258"/>
                </a:moveTo>
                <a:lnTo>
                  <a:pt x="6155944" y="2680081"/>
                </a:lnTo>
                <a:lnTo>
                  <a:pt x="5675566" y="2709101"/>
                </a:lnTo>
                <a:lnTo>
                  <a:pt x="5729097" y="2230882"/>
                </a:lnTo>
                <a:lnTo>
                  <a:pt x="5835332" y="2342642"/>
                </a:lnTo>
                <a:lnTo>
                  <a:pt x="6042533" y="2145792"/>
                </a:lnTo>
                <a:lnTo>
                  <a:pt x="6149657" y="2258505"/>
                </a:lnTo>
                <a:lnTo>
                  <a:pt x="6149657" y="2258505"/>
                </a:lnTo>
                <a:lnTo>
                  <a:pt x="6256845" y="2371281"/>
                </a:lnTo>
                <a:close/>
                <a:moveTo>
                  <a:pt x="5662866" y="796608"/>
                </a:moveTo>
                <a:lnTo>
                  <a:pt x="5769991" y="909320"/>
                </a:lnTo>
                <a:lnTo>
                  <a:pt x="5769991" y="909320"/>
                </a:lnTo>
                <a:lnTo>
                  <a:pt x="5877497" y="1022350"/>
                </a:lnTo>
                <a:lnTo>
                  <a:pt x="5670296" y="1219200"/>
                </a:lnTo>
                <a:lnTo>
                  <a:pt x="5776531" y="1330960"/>
                </a:lnTo>
                <a:lnTo>
                  <a:pt x="5296154" y="1359980"/>
                </a:lnTo>
                <a:lnTo>
                  <a:pt x="5349685" y="881761"/>
                </a:lnTo>
                <a:lnTo>
                  <a:pt x="5455920" y="993521"/>
                </a:lnTo>
                <a:close/>
                <a:moveTo>
                  <a:pt x="4922456" y="432308"/>
                </a:moveTo>
                <a:lnTo>
                  <a:pt x="5028692" y="544132"/>
                </a:lnTo>
                <a:lnTo>
                  <a:pt x="5235892" y="347282"/>
                </a:lnTo>
                <a:lnTo>
                  <a:pt x="5343017" y="460057"/>
                </a:lnTo>
                <a:lnTo>
                  <a:pt x="5343017" y="460057"/>
                </a:lnTo>
                <a:lnTo>
                  <a:pt x="5450141" y="572834"/>
                </a:lnTo>
                <a:lnTo>
                  <a:pt x="5242941" y="769684"/>
                </a:lnTo>
                <a:lnTo>
                  <a:pt x="5349177" y="881507"/>
                </a:lnTo>
                <a:lnTo>
                  <a:pt x="4868799" y="910527"/>
                </a:lnTo>
                <a:close/>
                <a:moveTo>
                  <a:pt x="4761675" y="797814"/>
                </a:moveTo>
                <a:lnTo>
                  <a:pt x="4868799" y="910590"/>
                </a:lnTo>
                <a:lnTo>
                  <a:pt x="4868799" y="910590"/>
                </a:lnTo>
                <a:lnTo>
                  <a:pt x="4975924" y="1023366"/>
                </a:lnTo>
                <a:lnTo>
                  <a:pt x="4768723" y="1220216"/>
                </a:lnTo>
                <a:lnTo>
                  <a:pt x="4874959" y="1332040"/>
                </a:lnTo>
                <a:lnTo>
                  <a:pt x="4394835" y="1361250"/>
                </a:lnTo>
                <a:lnTo>
                  <a:pt x="4448366" y="882968"/>
                </a:lnTo>
                <a:lnTo>
                  <a:pt x="4554601" y="994791"/>
                </a:lnTo>
                <a:close/>
                <a:moveTo>
                  <a:pt x="4021265" y="433578"/>
                </a:moveTo>
                <a:lnTo>
                  <a:pt x="4127500" y="545338"/>
                </a:lnTo>
                <a:lnTo>
                  <a:pt x="4334701" y="348488"/>
                </a:lnTo>
                <a:lnTo>
                  <a:pt x="4441825" y="461264"/>
                </a:lnTo>
                <a:lnTo>
                  <a:pt x="4441825" y="461264"/>
                </a:lnTo>
                <a:lnTo>
                  <a:pt x="4548950" y="573977"/>
                </a:lnTo>
                <a:lnTo>
                  <a:pt x="4341749" y="770827"/>
                </a:lnTo>
                <a:lnTo>
                  <a:pt x="4447985" y="882587"/>
                </a:lnTo>
                <a:lnTo>
                  <a:pt x="3967607" y="911670"/>
                </a:lnTo>
                <a:close/>
                <a:moveTo>
                  <a:pt x="3860482" y="799084"/>
                </a:moveTo>
                <a:lnTo>
                  <a:pt x="3967607" y="911860"/>
                </a:lnTo>
                <a:lnTo>
                  <a:pt x="3967607" y="911860"/>
                </a:lnTo>
                <a:lnTo>
                  <a:pt x="4074731" y="1024573"/>
                </a:lnTo>
                <a:lnTo>
                  <a:pt x="3867531" y="1221423"/>
                </a:lnTo>
                <a:lnTo>
                  <a:pt x="3973766" y="1333183"/>
                </a:lnTo>
                <a:lnTo>
                  <a:pt x="3493389" y="1362266"/>
                </a:lnTo>
                <a:lnTo>
                  <a:pt x="3546919" y="883984"/>
                </a:lnTo>
                <a:lnTo>
                  <a:pt x="3653155" y="995744"/>
                </a:lnTo>
                <a:close/>
                <a:moveTo>
                  <a:pt x="3120072" y="434848"/>
                </a:moveTo>
                <a:lnTo>
                  <a:pt x="3226435" y="546672"/>
                </a:lnTo>
                <a:lnTo>
                  <a:pt x="3433636" y="349822"/>
                </a:lnTo>
                <a:lnTo>
                  <a:pt x="3540760" y="462534"/>
                </a:lnTo>
                <a:lnTo>
                  <a:pt x="3540760" y="462534"/>
                </a:lnTo>
                <a:lnTo>
                  <a:pt x="3647884" y="575310"/>
                </a:lnTo>
                <a:lnTo>
                  <a:pt x="3440684" y="772160"/>
                </a:lnTo>
                <a:lnTo>
                  <a:pt x="3546919" y="883920"/>
                </a:lnTo>
                <a:lnTo>
                  <a:pt x="3066542" y="912940"/>
                </a:lnTo>
                <a:close/>
                <a:moveTo>
                  <a:pt x="2959735" y="800418"/>
                </a:moveTo>
                <a:lnTo>
                  <a:pt x="3066859" y="913130"/>
                </a:lnTo>
                <a:lnTo>
                  <a:pt x="3066859" y="913130"/>
                </a:lnTo>
                <a:lnTo>
                  <a:pt x="3173984" y="1025906"/>
                </a:lnTo>
                <a:lnTo>
                  <a:pt x="2966783" y="1222756"/>
                </a:lnTo>
                <a:lnTo>
                  <a:pt x="3073019" y="1334516"/>
                </a:lnTo>
                <a:lnTo>
                  <a:pt x="2592641" y="1363536"/>
                </a:lnTo>
                <a:lnTo>
                  <a:pt x="2646172" y="885317"/>
                </a:lnTo>
                <a:lnTo>
                  <a:pt x="2752407" y="997077"/>
                </a:lnTo>
                <a:close/>
                <a:moveTo>
                  <a:pt x="2219325" y="436118"/>
                </a:moveTo>
                <a:lnTo>
                  <a:pt x="2325561" y="547942"/>
                </a:lnTo>
                <a:lnTo>
                  <a:pt x="2532761" y="351092"/>
                </a:lnTo>
                <a:lnTo>
                  <a:pt x="2639695" y="463550"/>
                </a:lnTo>
                <a:lnTo>
                  <a:pt x="2639695" y="463550"/>
                </a:lnTo>
                <a:lnTo>
                  <a:pt x="2746819" y="576326"/>
                </a:lnTo>
                <a:lnTo>
                  <a:pt x="2539619" y="773176"/>
                </a:lnTo>
                <a:lnTo>
                  <a:pt x="2645854" y="885000"/>
                </a:lnTo>
                <a:lnTo>
                  <a:pt x="2165604" y="914400"/>
                </a:lnTo>
                <a:close/>
                <a:moveTo>
                  <a:pt x="1264285" y="915607"/>
                </a:moveTo>
                <a:lnTo>
                  <a:pt x="1317815" y="437388"/>
                </a:lnTo>
                <a:lnTo>
                  <a:pt x="1424051" y="549148"/>
                </a:lnTo>
                <a:lnTo>
                  <a:pt x="1631252" y="352298"/>
                </a:lnTo>
                <a:lnTo>
                  <a:pt x="1738376" y="465074"/>
                </a:lnTo>
                <a:lnTo>
                  <a:pt x="1738376" y="465074"/>
                </a:lnTo>
                <a:lnTo>
                  <a:pt x="1845754" y="577850"/>
                </a:lnTo>
                <a:lnTo>
                  <a:pt x="1638554" y="774700"/>
                </a:lnTo>
                <a:lnTo>
                  <a:pt x="1744790" y="886460"/>
                </a:lnTo>
                <a:close/>
                <a:moveTo>
                  <a:pt x="1691386" y="1365250"/>
                </a:moveTo>
                <a:lnTo>
                  <a:pt x="1744916" y="886968"/>
                </a:lnTo>
                <a:lnTo>
                  <a:pt x="1851152" y="998791"/>
                </a:lnTo>
                <a:lnTo>
                  <a:pt x="2058353" y="801942"/>
                </a:lnTo>
                <a:lnTo>
                  <a:pt x="2165477" y="914400"/>
                </a:lnTo>
                <a:lnTo>
                  <a:pt x="2165477" y="914400"/>
                </a:lnTo>
                <a:lnTo>
                  <a:pt x="2272602" y="1027176"/>
                </a:lnTo>
                <a:lnTo>
                  <a:pt x="2065401" y="1224026"/>
                </a:lnTo>
                <a:lnTo>
                  <a:pt x="2171637" y="1335850"/>
                </a:lnTo>
                <a:close/>
                <a:moveTo>
                  <a:pt x="2118360" y="1814576"/>
                </a:moveTo>
                <a:lnTo>
                  <a:pt x="2171891" y="1336358"/>
                </a:lnTo>
                <a:lnTo>
                  <a:pt x="2278126" y="1448118"/>
                </a:lnTo>
                <a:lnTo>
                  <a:pt x="2485327" y="1251268"/>
                </a:lnTo>
                <a:lnTo>
                  <a:pt x="2592451" y="1363980"/>
                </a:lnTo>
                <a:lnTo>
                  <a:pt x="2592451" y="1363980"/>
                </a:lnTo>
                <a:lnTo>
                  <a:pt x="2699576" y="1476756"/>
                </a:lnTo>
                <a:lnTo>
                  <a:pt x="2492375" y="1673606"/>
                </a:lnTo>
                <a:lnTo>
                  <a:pt x="2598611" y="1785366"/>
                </a:lnTo>
                <a:close/>
                <a:moveTo>
                  <a:pt x="2545334" y="2263966"/>
                </a:moveTo>
                <a:lnTo>
                  <a:pt x="2598865" y="1785684"/>
                </a:lnTo>
                <a:lnTo>
                  <a:pt x="2705037" y="1897507"/>
                </a:lnTo>
                <a:lnTo>
                  <a:pt x="2912301" y="1700657"/>
                </a:lnTo>
                <a:lnTo>
                  <a:pt x="3019425" y="1813433"/>
                </a:lnTo>
                <a:lnTo>
                  <a:pt x="3019425" y="1813433"/>
                </a:lnTo>
                <a:lnTo>
                  <a:pt x="3126550" y="1926145"/>
                </a:lnTo>
                <a:lnTo>
                  <a:pt x="2919349" y="2122996"/>
                </a:lnTo>
                <a:lnTo>
                  <a:pt x="3025584" y="2234756"/>
                </a:lnTo>
                <a:close/>
                <a:moveTo>
                  <a:pt x="2972435" y="2713038"/>
                </a:moveTo>
                <a:lnTo>
                  <a:pt x="3025966" y="2234756"/>
                </a:lnTo>
                <a:lnTo>
                  <a:pt x="3132138" y="2346579"/>
                </a:lnTo>
                <a:lnTo>
                  <a:pt x="3339338" y="2149729"/>
                </a:lnTo>
                <a:lnTo>
                  <a:pt x="3446526" y="2262505"/>
                </a:lnTo>
                <a:lnTo>
                  <a:pt x="3446526" y="2262505"/>
                </a:lnTo>
                <a:lnTo>
                  <a:pt x="3553651" y="2375281"/>
                </a:lnTo>
                <a:lnTo>
                  <a:pt x="3346450" y="2572131"/>
                </a:lnTo>
                <a:lnTo>
                  <a:pt x="3452622" y="2683955"/>
                </a:lnTo>
                <a:close/>
                <a:moveTo>
                  <a:pt x="3399282" y="3162300"/>
                </a:moveTo>
                <a:lnTo>
                  <a:pt x="3452749" y="2684082"/>
                </a:lnTo>
                <a:lnTo>
                  <a:pt x="3558984" y="2795842"/>
                </a:lnTo>
                <a:lnTo>
                  <a:pt x="3766185" y="2598992"/>
                </a:lnTo>
                <a:lnTo>
                  <a:pt x="3873309" y="2711704"/>
                </a:lnTo>
                <a:lnTo>
                  <a:pt x="3873309" y="2711704"/>
                </a:lnTo>
                <a:lnTo>
                  <a:pt x="3980497" y="2824417"/>
                </a:lnTo>
                <a:lnTo>
                  <a:pt x="3773297" y="3021267"/>
                </a:lnTo>
                <a:lnTo>
                  <a:pt x="3879469" y="3133027"/>
                </a:lnTo>
                <a:close/>
                <a:moveTo>
                  <a:pt x="3826192" y="3611690"/>
                </a:moveTo>
                <a:lnTo>
                  <a:pt x="3879723" y="3133408"/>
                </a:lnTo>
                <a:lnTo>
                  <a:pt x="3985958" y="3245231"/>
                </a:lnTo>
                <a:lnTo>
                  <a:pt x="4193159" y="3048381"/>
                </a:lnTo>
                <a:lnTo>
                  <a:pt x="4300284" y="3161157"/>
                </a:lnTo>
                <a:lnTo>
                  <a:pt x="4300284" y="3161157"/>
                </a:lnTo>
                <a:lnTo>
                  <a:pt x="4407535" y="3274060"/>
                </a:lnTo>
                <a:lnTo>
                  <a:pt x="4200335" y="3470910"/>
                </a:lnTo>
                <a:lnTo>
                  <a:pt x="4306570" y="3582734"/>
                </a:lnTo>
                <a:close/>
                <a:moveTo>
                  <a:pt x="4253166" y="4061016"/>
                </a:moveTo>
                <a:lnTo>
                  <a:pt x="4306697" y="3582797"/>
                </a:lnTo>
                <a:lnTo>
                  <a:pt x="4412932" y="3694557"/>
                </a:lnTo>
                <a:lnTo>
                  <a:pt x="4620133" y="3497707"/>
                </a:lnTo>
                <a:lnTo>
                  <a:pt x="4727257" y="3610420"/>
                </a:lnTo>
                <a:lnTo>
                  <a:pt x="4727257" y="3610420"/>
                </a:lnTo>
                <a:lnTo>
                  <a:pt x="4834382" y="3723196"/>
                </a:lnTo>
                <a:lnTo>
                  <a:pt x="4627181" y="3920046"/>
                </a:lnTo>
                <a:lnTo>
                  <a:pt x="4733417" y="4031806"/>
                </a:lnTo>
                <a:close/>
                <a:moveTo>
                  <a:pt x="4680141" y="4510405"/>
                </a:moveTo>
                <a:lnTo>
                  <a:pt x="4733671" y="4032123"/>
                </a:lnTo>
                <a:lnTo>
                  <a:pt x="4839906" y="4143883"/>
                </a:lnTo>
                <a:lnTo>
                  <a:pt x="5047107" y="3947033"/>
                </a:lnTo>
                <a:lnTo>
                  <a:pt x="5154231" y="4059809"/>
                </a:lnTo>
                <a:lnTo>
                  <a:pt x="5154231" y="4059809"/>
                </a:lnTo>
                <a:lnTo>
                  <a:pt x="5261356" y="4172522"/>
                </a:lnTo>
                <a:lnTo>
                  <a:pt x="5054155" y="4369372"/>
                </a:lnTo>
                <a:lnTo>
                  <a:pt x="5160391" y="4481132"/>
                </a:lnTo>
                <a:close/>
                <a:moveTo>
                  <a:pt x="5107115" y="4959731"/>
                </a:moveTo>
                <a:lnTo>
                  <a:pt x="5160645" y="4481449"/>
                </a:lnTo>
                <a:lnTo>
                  <a:pt x="5266817" y="4593273"/>
                </a:lnTo>
                <a:lnTo>
                  <a:pt x="5474017" y="4396423"/>
                </a:lnTo>
                <a:lnTo>
                  <a:pt x="5581205" y="4509199"/>
                </a:lnTo>
                <a:lnTo>
                  <a:pt x="5581205" y="4509199"/>
                </a:lnTo>
                <a:lnTo>
                  <a:pt x="5688330" y="4621975"/>
                </a:lnTo>
                <a:lnTo>
                  <a:pt x="5481129" y="4818825"/>
                </a:lnTo>
                <a:lnTo>
                  <a:pt x="5587365" y="4930648"/>
                </a:lnTo>
                <a:close/>
                <a:moveTo>
                  <a:pt x="5534089" y="5409057"/>
                </a:moveTo>
                <a:lnTo>
                  <a:pt x="5587555" y="4930839"/>
                </a:lnTo>
                <a:lnTo>
                  <a:pt x="5693791" y="5042599"/>
                </a:lnTo>
                <a:lnTo>
                  <a:pt x="5900991" y="4845749"/>
                </a:lnTo>
                <a:lnTo>
                  <a:pt x="6008116" y="4958461"/>
                </a:lnTo>
                <a:lnTo>
                  <a:pt x="6008116" y="4958461"/>
                </a:lnTo>
                <a:lnTo>
                  <a:pt x="6115685" y="5071428"/>
                </a:lnTo>
                <a:lnTo>
                  <a:pt x="5908485" y="5268278"/>
                </a:lnTo>
                <a:lnTo>
                  <a:pt x="6014656" y="5380038"/>
                </a:lnTo>
                <a:close/>
                <a:moveTo>
                  <a:pt x="5960999" y="5858447"/>
                </a:moveTo>
                <a:lnTo>
                  <a:pt x="6014529" y="5380165"/>
                </a:lnTo>
                <a:lnTo>
                  <a:pt x="6120765" y="5491988"/>
                </a:lnTo>
                <a:lnTo>
                  <a:pt x="6327966" y="5295138"/>
                </a:lnTo>
                <a:lnTo>
                  <a:pt x="6435090" y="5407914"/>
                </a:lnTo>
                <a:lnTo>
                  <a:pt x="6435090" y="5407914"/>
                </a:lnTo>
                <a:lnTo>
                  <a:pt x="6542278" y="5520690"/>
                </a:lnTo>
                <a:lnTo>
                  <a:pt x="6335014" y="5717540"/>
                </a:lnTo>
                <a:lnTo>
                  <a:pt x="6441250" y="5829300"/>
                </a:lnTo>
                <a:close/>
                <a:moveTo>
                  <a:pt x="6969316" y="5970080"/>
                </a:moveTo>
                <a:lnTo>
                  <a:pt x="6762115" y="6166930"/>
                </a:lnTo>
                <a:lnTo>
                  <a:pt x="6868351" y="6278753"/>
                </a:lnTo>
                <a:lnTo>
                  <a:pt x="6387973" y="6307773"/>
                </a:lnTo>
                <a:lnTo>
                  <a:pt x="6441504" y="5829554"/>
                </a:lnTo>
                <a:lnTo>
                  <a:pt x="6547739" y="5941314"/>
                </a:lnTo>
                <a:lnTo>
                  <a:pt x="6754940" y="5744464"/>
                </a:lnTo>
                <a:lnTo>
                  <a:pt x="6862064" y="5857177"/>
                </a:lnTo>
                <a:lnTo>
                  <a:pt x="6862064" y="5857177"/>
                </a:lnTo>
                <a:close/>
                <a:moveTo>
                  <a:pt x="7016623" y="5070158"/>
                </a:moveTo>
                <a:lnTo>
                  <a:pt x="6809423" y="5267008"/>
                </a:lnTo>
                <a:lnTo>
                  <a:pt x="6915594" y="5378768"/>
                </a:lnTo>
                <a:lnTo>
                  <a:pt x="6435280" y="5407851"/>
                </a:lnTo>
                <a:lnTo>
                  <a:pt x="6488748" y="4929569"/>
                </a:lnTo>
                <a:lnTo>
                  <a:pt x="6594983" y="5041392"/>
                </a:lnTo>
                <a:lnTo>
                  <a:pt x="6802184" y="4844542"/>
                </a:lnTo>
                <a:lnTo>
                  <a:pt x="6909435" y="4957318"/>
                </a:lnTo>
                <a:lnTo>
                  <a:pt x="6909435" y="4957318"/>
                </a:lnTo>
                <a:close/>
                <a:moveTo>
                  <a:pt x="7063867" y="4170172"/>
                </a:moveTo>
                <a:lnTo>
                  <a:pt x="6856666" y="4367022"/>
                </a:lnTo>
                <a:lnTo>
                  <a:pt x="6962902" y="4478782"/>
                </a:lnTo>
                <a:lnTo>
                  <a:pt x="6482525" y="4507802"/>
                </a:lnTo>
                <a:lnTo>
                  <a:pt x="6536055" y="4029583"/>
                </a:lnTo>
                <a:lnTo>
                  <a:pt x="6642227" y="4141343"/>
                </a:lnTo>
                <a:lnTo>
                  <a:pt x="6849428" y="3944493"/>
                </a:lnTo>
                <a:lnTo>
                  <a:pt x="6956616" y="4057650"/>
                </a:lnTo>
                <a:lnTo>
                  <a:pt x="6956616" y="4057650"/>
                </a:lnTo>
                <a:close/>
                <a:moveTo>
                  <a:pt x="7111111" y="3270250"/>
                </a:moveTo>
                <a:lnTo>
                  <a:pt x="6903911" y="3467100"/>
                </a:lnTo>
                <a:lnTo>
                  <a:pt x="7010146" y="3578924"/>
                </a:lnTo>
                <a:lnTo>
                  <a:pt x="6529768" y="3607943"/>
                </a:lnTo>
                <a:lnTo>
                  <a:pt x="6583299" y="3129661"/>
                </a:lnTo>
                <a:lnTo>
                  <a:pt x="6689535" y="3241485"/>
                </a:lnTo>
                <a:lnTo>
                  <a:pt x="6896735" y="3044635"/>
                </a:lnTo>
                <a:lnTo>
                  <a:pt x="7003860" y="3157411"/>
                </a:lnTo>
                <a:lnTo>
                  <a:pt x="7003860" y="3157411"/>
                </a:lnTo>
                <a:close/>
                <a:moveTo>
                  <a:pt x="6943979" y="2144649"/>
                </a:moveTo>
                <a:lnTo>
                  <a:pt x="7051104" y="2257425"/>
                </a:lnTo>
                <a:lnTo>
                  <a:pt x="7051104" y="2257425"/>
                </a:lnTo>
                <a:lnTo>
                  <a:pt x="7158228" y="2370138"/>
                </a:lnTo>
                <a:lnTo>
                  <a:pt x="6951028" y="2566988"/>
                </a:lnTo>
                <a:lnTo>
                  <a:pt x="7057263" y="2678748"/>
                </a:lnTo>
                <a:lnTo>
                  <a:pt x="6576886" y="2707767"/>
                </a:lnTo>
                <a:lnTo>
                  <a:pt x="6630416" y="2229549"/>
                </a:lnTo>
                <a:lnTo>
                  <a:pt x="6736652" y="2341309"/>
                </a:lnTo>
                <a:close/>
                <a:moveTo>
                  <a:pt x="6731635" y="1921002"/>
                </a:moveTo>
                <a:lnTo>
                  <a:pt x="6524435" y="2117852"/>
                </a:lnTo>
                <a:lnTo>
                  <a:pt x="6630606" y="2229676"/>
                </a:lnTo>
                <a:lnTo>
                  <a:pt x="6150292" y="2258695"/>
                </a:lnTo>
                <a:lnTo>
                  <a:pt x="6203760" y="1780477"/>
                </a:lnTo>
                <a:lnTo>
                  <a:pt x="6309995" y="1892237"/>
                </a:lnTo>
                <a:lnTo>
                  <a:pt x="6517195" y="1695387"/>
                </a:lnTo>
                <a:lnTo>
                  <a:pt x="6624320" y="1808163"/>
                </a:lnTo>
                <a:lnTo>
                  <a:pt x="6624320" y="1808163"/>
                </a:lnTo>
                <a:close/>
                <a:moveTo>
                  <a:pt x="6778879" y="1021080"/>
                </a:moveTo>
                <a:lnTo>
                  <a:pt x="6571679" y="1217930"/>
                </a:lnTo>
                <a:lnTo>
                  <a:pt x="6677914" y="1329690"/>
                </a:lnTo>
                <a:lnTo>
                  <a:pt x="6197346" y="1358900"/>
                </a:lnTo>
                <a:lnTo>
                  <a:pt x="6250877" y="880618"/>
                </a:lnTo>
                <a:lnTo>
                  <a:pt x="6356985" y="992315"/>
                </a:lnTo>
                <a:lnTo>
                  <a:pt x="6564249" y="795465"/>
                </a:lnTo>
                <a:lnTo>
                  <a:pt x="6671437" y="908050"/>
                </a:lnTo>
                <a:lnTo>
                  <a:pt x="6671437" y="908050"/>
                </a:lnTo>
                <a:close/>
                <a:moveTo>
                  <a:pt x="3801872" y="0"/>
                </a:moveTo>
                <a:lnTo>
                  <a:pt x="3609467" y="0"/>
                </a:lnTo>
                <a:lnTo>
                  <a:pt x="3700780" y="96076"/>
                </a:lnTo>
                <a:close/>
                <a:moveTo>
                  <a:pt x="2902014" y="0"/>
                </a:moveTo>
                <a:lnTo>
                  <a:pt x="2707132" y="0"/>
                </a:lnTo>
                <a:lnTo>
                  <a:pt x="2799588" y="97346"/>
                </a:lnTo>
                <a:close/>
                <a:moveTo>
                  <a:pt x="95885" y="101092"/>
                </a:moveTo>
                <a:lnTo>
                  <a:pt x="202374" y="0"/>
                </a:lnTo>
                <a:lnTo>
                  <a:pt x="0" y="0"/>
                </a:lnTo>
                <a:close/>
                <a:moveTo>
                  <a:pt x="1102296" y="0"/>
                </a:moveTo>
                <a:lnTo>
                  <a:pt x="902335" y="0"/>
                </a:lnTo>
                <a:lnTo>
                  <a:pt x="997140" y="99822"/>
                </a:lnTo>
                <a:close/>
                <a:moveTo>
                  <a:pt x="2002155" y="0"/>
                </a:moveTo>
                <a:lnTo>
                  <a:pt x="1804733" y="0"/>
                </a:lnTo>
                <a:lnTo>
                  <a:pt x="1898396" y="98552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09933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651600" y="4406300"/>
            <a:ext cx="78408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8" name="Google Shape;58;p10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07450">
                  <a:alpha val="18823"/>
                </a:srgbClr>
              </a:gs>
              <a:gs pos="80000">
                <a:srgbClr val="002964">
                  <a:alpha val="0"/>
                </a:srgbClr>
              </a:gs>
              <a:gs pos="100000">
                <a:srgbClr val="002964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mentary">
  <p:cSld name="BLANK_2">
    <p:bg>
      <p:bgPr>
        <a:gradFill>
          <a:gsLst>
            <a:gs pos="0">
              <a:schemeClr val="accent6"/>
            </a:gs>
            <a:gs pos="50000">
              <a:schemeClr val="accent5"/>
            </a:gs>
            <a:gs pos="100000">
              <a:schemeClr val="accent4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rgbClr val="011733">
                  <a:alpha val="16862"/>
                </a:srgbClr>
              </a:gs>
              <a:gs pos="80000">
                <a:srgbClr val="011733">
                  <a:alpha val="0"/>
                </a:srgbClr>
              </a:gs>
              <a:gs pos="100000">
                <a:srgbClr val="011733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>
  <p:cSld name="BLANK_1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487675" y="0"/>
            <a:ext cx="8656320" cy="5143642"/>
          </a:xfrm>
          <a:custGeom>
            <a:avLst/>
            <a:gdLst/>
            <a:ahLst/>
            <a:cxnLst/>
            <a:rect l="l" t="t" r="r" b="b"/>
            <a:pathLst>
              <a:path w="12192000" h="6858190" extrusionOk="0">
                <a:moveTo>
                  <a:pt x="6873113" y="0"/>
                </a:moveTo>
                <a:lnTo>
                  <a:pt x="6454013" y="0"/>
                </a:lnTo>
                <a:lnTo>
                  <a:pt x="6652959" y="209550"/>
                </a:lnTo>
                <a:close/>
                <a:moveTo>
                  <a:pt x="8826818" y="0"/>
                </a:moveTo>
                <a:lnTo>
                  <a:pt x="8412861" y="0"/>
                </a:lnTo>
                <a:lnTo>
                  <a:pt x="8609330" y="206693"/>
                </a:lnTo>
                <a:close/>
                <a:moveTo>
                  <a:pt x="4919345" y="0"/>
                </a:moveTo>
                <a:lnTo>
                  <a:pt x="4494594" y="0"/>
                </a:lnTo>
                <a:lnTo>
                  <a:pt x="4696143" y="212090"/>
                </a:lnTo>
                <a:close/>
                <a:moveTo>
                  <a:pt x="10780395" y="0"/>
                </a:moveTo>
                <a:lnTo>
                  <a:pt x="10371836" y="0"/>
                </a:lnTo>
                <a:lnTo>
                  <a:pt x="10565702" y="204026"/>
                </a:lnTo>
                <a:close/>
                <a:moveTo>
                  <a:pt x="2965450" y="0"/>
                </a:moveTo>
                <a:lnTo>
                  <a:pt x="2535428" y="0"/>
                </a:lnTo>
                <a:lnTo>
                  <a:pt x="2739517" y="214821"/>
                </a:lnTo>
                <a:close/>
                <a:moveTo>
                  <a:pt x="1011873" y="0"/>
                </a:moveTo>
                <a:lnTo>
                  <a:pt x="576263" y="0"/>
                </a:lnTo>
                <a:lnTo>
                  <a:pt x="782955" y="217551"/>
                </a:lnTo>
                <a:close/>
                <a:moveTo>
                  <a:pt x="12192000" y="0"/>
                </a:moveTo>
                <a:lnTo>
                  <a:pt x="11601450" y="0"/>
                </a:lnTo>
                <a:lnTo>
                  <a:pt x="11248390" y="21336"/>
                </a:lnTo>
                <a:lnTo>
                  <a:pt x="11250803" y="0"/>
                </a:lnTo>
                <a:lnTo>
                  <a:pt x="11227816" y="0"/>
                </a:lnTo>
                <a:lnTo>
                  <a:pt x="11248136" y="21336"/>
                </a:lnTo>
                <a:lnTo>
                  <a:pt x="11248136" y="21654"/>
                </a:lnTo>
                <a:lnTo>
                  <a:pt x="11481244" y="266700"/>
                </a:lnTo>
                <a:lnTo>
                  <a:pt x="11031410" y="694182"/>
                </a:lnTo>
                <a:lnTo>
                  <a:pt x="11261979" y="936879"/>
                </a:lnTo>
                <a:lnTo>
                  <a:pt x="10219055" y="999871"/>
                </a:lnTo>
                <a:lnTo>
                  <a:pt x="10330942" y="0"/>
                </a:lnTo>
                <a:lnTo>
                  <a:pt x="9690100" y="0"/>
                </a:lnTo>
                <a:lnTo>
                  <a:pt x="9292272" y="24067"/>
                </a:lnTo>
                <a:lnTo>
                  <a:pt x="9294940" y="0"/>
                </a:lnTo>
                <a:lnTo>
                  <a:pt x="9269095" y="0"/>
                </a:lnTo>
                <a:lnTo>
                  <a:pt x="9291955" y="24067"/>
                </a:lnTo>
                <a:lnTo>
                  <a:pt x="9291955" y="24067"/>
                </a:lnTo>
                <a:lnTo>
                  <a:pt x="9525000" y="269177"/>
                </a:lnTo>
                <a:lnTo>
                  <a:pt x="9074785" y="696595"/>
                </a:lnTo>
                <a:lnTo>
                  <a:pt x="9305417" y="939292"/>
                </a:lnTo>
                <a:lnTo>
                  <a:pt x="8262494" y="1002348"/>
                </a:lnTo>
                <a:lnTo>
                  <a:pt x="8374634" y="0"/>
                </a:lnTo>
                <a:lnTo>
                  <a:pt x="7778052" y="0"/>
                </a:lnTo>
                <a:lnTo>
                  <a:pt x="7335520" y="26734"/>
                </a:lnTo>
                <a:lnTo>
                  <a:pt x="7338505" y="0"/>
                </a:lnTo>
                <a:lnTo>
                  <a:pt x="7309739" y="0"/>
                </a:lnTo>
                <a:lnTo>
                  <a:pt x="7335139" y="26797"/>
                </a:lnTo>
                <a:lnTo>
                  <a:pt x="7335139" y="26797"/>
                </a:lnTo>
                <a:lnTo>
                  <a:pt x="7567740" y="271590"/>
                </a:lnTo>
                <a:lnTo>
                  <a:pt x="7118350" y="699326"/>
                </a:lnTo>
                <a:lnTo>
                  <a:pt x="7348919" y="942023"/>
                </a:lnTo>
                <a:lnTo>
                  <a:pt x="6305995" y="1005078"/>
                </a:lnTo>
                <a:lnTo>
                  <a:pt x="6418390" y="0"/>
                </a:lnTo>
                <a:lnTo>
                  <a:pt x="5866257" y="0"/>
                </a:lnTo>
                <a:lnTo>
                  <a:pt x="5378895" y="29464"/>
                </a:lnTo>
                <a:lnTo>
                  <a:pt x="5382197" y="0"/>
                </a:lnTo>
                <a:lnTo>
                  <a:pt x="5350447" y="0"/>
                </a:lnTo>
                <a:lnTo>
                  <a:pt x="5378450" y="29464"/>
                </a:lnTo>
                <a:lnTo>
                  <a:pt x="5378768" y="29782"/>
                </a:lnTo>
                <a:lnTo>
                  <a:pt x="5611495" y="274574"/>
                </a:lnTo>
                <a:lnTo>
                  <a:pt x="5161598" y="701993"/>
                </a:lnTo>
                <a:lnTo>
                  <a:pt x="5392230" y="944753"/>
                </a:lnTo>
                <a:lnTo>
                  <a:pt x="4349306" y="1007745"/>
                </a:lnTo>
                <a:lnTo>
                  <a:pt x="4462082" y="0"/>
                </a:lnTo>
                <a:lnTo>
                  <a:pt x="3954463" y="0"/>
                </a:lnTo>
                <a:lnTo>
                  <a:pt x="3422650" y="32131"/>
                </a:lnTo>
                <a:lnTo>
                  <a:pt x="3425889" y="0"/>
                </a:lnTo>
                <a:lnTo>
                  <a:pt x="3391408" y="0"/>
                </a:lnTo>
                <a:lnTo>
                  <a:pt x="3422015" y="32195"/>
                </a:lnTo>
                <a:lnTo>
                  <a:pt x="3422015" y="32195"/>
                </a:lnTo>
                <a:lnTo>
                  <a:pt x="3654616" y="277051"/>
                </a:lnTo>
                <a:lnTo>
                  <a:pt x="3205036" y="704850"/>
                </a:lnTo>
                <a:lnTo>
                  <a:pt x="3435350" y="947420"/>
                </a:lnTo>
                <a:lnTo>
                  <a:pt x="2392680" y="1010476"/>
                </a:lnTo>
                <a:lnTo>
                  <a:pt x="2505774" y="0"/>
                </a:lnTo>
                <a:lnTo>
                  <a:pt x="2042605" y="0"/>
                </a:lnTo>
                <a:lnTo>
                  <a:pt x="1465707" y="34862"/>
                </a:lnTo>
                <a:lnTo>
                  <a:pt x="1469644" y="0"/>
                </a:lnTo>
                <a:lnTo>
                  <a:pt x="1432243" y="0"/>
                </a:lnTo>
                <a:lnTo>
                  <a:pt x="1465390" y="34862"/>
                </a:lnTo>
                <a:lnTo>
                  <a:pt x="1465390" y="34862"/>
                </a:lnTo>
                <a:lnTo>
                  <a:pt x="1697990" y="279654"/>
                </a:lnTo>
                <a:lnTo>
                  <a:pt x="1248410" y="707454"/>
                </a:lnTo>
                <a:lnTo>
                  <a:pt x="1479042" y="950151"/>
                </a:lnTo>
                <a:lnTo>
                  <a:pt x="436118" y="1013143"/>
                </a:lnTo>
                <a:lnTo>
                  <a:pt x="549529" y="0"/>
                </a:lnTo>
                <a:lnTo>
                  <a:pt x="130810" y="0"/>
                </a:lnTo>
                <a:lnTo>
                  <a:pt x="0" y="7938"/>
                </a:lnTo>
                <a:lnTo>
                  <a:pt x="0" y="961454"/>
                </a:lnTo>
                <a:lnTo>
                  <a:pt x="203200" y="768350"/>
                </a:lnTo>
                <a:lnTo>
                  <a:pt x="435800" y="1013143"/>
                </a:lnTo>
                <a:lnTo>
                  <a:pt x="435800" y="1013143"/>
                </a:lnTo>
                <a:lnTo>
                  <a:pt x="668465" y="1257935"/>
                </a:lnTo>
                <a:lnTo>
                  <a:pt x="218821" y="1685735"/>
                </a:lnTo>
                <a:lnTo>
                  <a:pt x="680339" y="2171700"/>
                </a:lnTo>
                <a:lnTo>
                  <a:pt x="1130300" y="1743964"/>
                </a:lnTo>
                <a:lnTo>
                  <a:pt x="1362901" y="1988757"/>
                </a:lnTo>
                <a:lnTo>
                  <a:pt x="1362901" y="1989074"/>
                </a:lnTo>
                <a:lnTo>
                  <a:pt x="1595501" y="2233867"/>
                </a:lnTo>
                <a:lnTo>
                  <a:pt x="1145604" y="2661349"/>
                </a:lnTo>
                <a:lnTo>
                  <a:pt x="1607122" y="3147060"/>
                </a:lnTo>
                <a:lnTo>
                  <a:pt x="2057400" y="2719578"/>
                </a:lnTo>
                <a:lnTo>
                  <a:pt x="2290001" y="2964371"/>
                </a:lnTo>
                <a:lnTo>
                  <a:pt x="2290001" y="2964688"/>
                </a:lnTo>
                <a:lnTo>
                  <a:pt x="2522601" y="3209481"/>
                </a:lnTo>
                <a:lnTo>
                  <a:pt x="2072767" y="3636899"/>
                </a:lnTo>
                <a:lnTo>
                  <a:pt x="2534222" y="4122611"/>
                </a:lnTo>
                <a:lnTo>
                  <a:pt x="2984500" y="3695192"/>
                </a:lnTo>
                <a:lnTo>
                  <a:pt x="3217101" y="3939984"/>
                </a:lnTo>
                <a:lnTo>
                  <a:pt x="3217101" y="3939984"/>
                </a:lnTo>
                <a:lnTo>
                  <a:pt x="3449701" y="4184841"/>
                </a:lnTo>
                <a:lnTo>
                  <a:pt x="2999867" y="4612259"/>
                </a:lnTo>
                <a:lnTo>
                  <a:pt x="3461385" y="5097971"/>
                </a:lnTo>
                <a:lnTo>
                  <a:pt x="3911219" y="4670489"/>
                </a:lnTo>
                <a:lnTo>
                  <a:pt x="4143820" y="4915345"/>
                </a:lnTo>
                <a:lnTo>
                  <a:pt x="4144137" y="4915345"/>
                </a:lnTo>
                <a:lnTo>
                  <a:pt x="4376738" y="5160137"/>
                </a:lnTo>
                <a:lnTo>
                  <a:pt x="3926777" y="5588000"/>
                </a:lnTo>
                <a:lnTo>
                  <a:pt x="4388295" y="6073712"/>
                </a:lnTo>
                <a:lnTo>
                  <a:pt x="4838129" y="5646230"/>
                </a:lnTo>
                <a:lnTo>
                  <a:pt x="5070793" y="5891022"/>
                </a:lnTo>
                <a:lnTo>
                  <a:pt x="5070793" y="5891022"/>
                </a:lnTo>
                <a:lnTo>
                  <a:pt x="5303393" y="6135815"/>
                </a:lnTo>
                <a:lnTo>
                  <a:pt x="4853496" y="6563297"/>
                </a:lnTo>
                <a:lnTo>
                  <a:pt x="5132896" y="6857556"/>
                </a:lnTo>
                <a:lnTo>
                  <a:pt x="5516245" y="6857556"/>
                </a:lnTo>
                <a:lnTo>
                  <a:pt x="5764657" y="6621526"/>
                </a:lnTo>
                <a:lnTo>
                  <a:pt x="5989447" y="6858000"/>
                </a:lnTo>
                <a:lnTo>
                  <a:pt x="5999036" y="6858000"/>
                </a:lnTo>
                <a:lnTo>
                  <a:pt x="6114288" y="5828411"/>
                </a:lnTo>
                <a:lnTo>
                  <a:pt x="6344857" y="6071108"/>
                </a:lnTo>
                <a:lnTo>
                  <a:pt x="6794500" y="5643690"/>
                </a:lnTo>
                <a:lnTo>
                  <a:pt x="7027101" y="5888482"/>
                </a:lnTo>
                <a:lnTo>
                  <a:pt x="7027101" y="5888482"/>
                </a:lnTo>
                <a:lnTo>
                  <a:pt x="7259701" y="6133338"/>
                </a:lnTo>
                <a:lnTo>
                  <a:pt x="6809868" y="6560756"/>
                </a:lnTo>
                <a:lnTo>
                  <a:pt x="7040499" y="6803454"/>
                </a:lnTo>
                <a:lnTo>
                  <a:pt x="6142927" y="6858000"/>
                </a:lnTo>
                <a:lnTo>
                  <a:pt x="7035229" y="6858000"/>
                </a:lnTo>
                <a:lnTo>
                  <a:pt x="7041261" y="6804025"/>
                </a:lnTo>
                <a:lnTo>
                  <a:pt x="7092569" y="6858000"/>
                </a:lnTo>
                <a:lnTo>
                  <a:pt x="7470457" y="6858000"/>
                </a:lnTo>
                <a:lnTo>
                  <a:pt x="7721727" y="6619240"/>
                </a:lnTo>
                <a:lnTo>
                  <a:pt x="7948549" y="6858000"/>
                </a:lnTo>
                <a:lnTo>
                  <a:pt x="7955344" y="6858000"/>
                </a:lnTo>
                <a:lnTo>
                  <a:pt x="8070850" y="5825681"/>
                </a:lnTo>
                <a:lnTo>
                  <a:pt x="8301482" y="6068378"/>
                </a:lnTo>
                <a:lnTo>
                  <a:pt x="8751316" y="5640959"/>
                </a:lnTo>
                <a:lnTo>
                  <a:pt x="8983917" y="5885752"/>
                </a:lnTo>
                <a:lnTo>
                  <a:pt x="8983917" y="5886069"/>
                </a:lnTo>
                <a:lnTo>
                  <a:pt x="9216517" y="6130862"/>
                </a:lnTo>
                <a:lnTo>
                  <a:pt x="8766619" y="6558281"/>
                </a:lnTo>
                <a:lnTo>
                  <a:pt x="8997252" y="6801041"/>
                </a:lnTo>
                <a:lnTo>
                  <a:pt x="8054404" y="6858191"/>
                </a:lnTo>
                <a:lnTo>
                  <a:pt x="8991600" y="6858191"/>
                </a:lnTo>
                <a:lnTo>
                  <a:pt x="8997950" y="6801485"/>
                </a:lnTo>
                <a:lnTo>
                  <a:pt x="9051861" y="6858191"/>
                </a:lnTo>
                <a:lnTo>
                  <a:pt x="9424353" y="6858191"/>
                </a:lnTo>
                <a:lnTo>
                  <a:pt x="9678353" y="6616891"/>
                </a:lnTo>
                <a:lnTo>
                  <a:pt x="9907715" y="6858191"/>
                </a:lnTo>
                <a:lnTo>
                  <a:pt x="9911588" y="6858191"/>
                </a:lnTo>
                <a:lnTo>
                  <a:pt x="10027476" y="5823141"/>
                </a:lnTo>
                <a:lnTo>
                  <a:pt x="10258044" y="6065838"/>
                </a:lnTo>
                <a:lnTo>
                  <a:pt x="10707942" y="5638356"/>
                </a:lnTo>
                <a:lnTo>
                  <a:pt x="10940542" y="5883212"/>
                </a:lnTo>
                <a:lnTo>
                  <a:pt x="10940542" y="5883212"/>
                </a:lnTo>
                <a:lnTo>
                  <a:pt x="11173143" y="6128004"/>
                </a:lnTo>
                <a:lnTo>
                  <a:pt x="10723308" y="6555486"/>
                </a:lnTo>
                <a:lnTo>
                  <a:pt x="10953877" y="6798183"/>
                </a:lnTo>
                <a:lnTo>
                  <a:pt x="9966261" y="6857873"/>
                </a:lnTo>
                <a:lnTo>
                  <a:pt x="10947527" y="6857873"/>
                </a:lnTo>
                <a:lnTo>
                  <a:pt x="10953877" y="6798437"/>
                </a:lnTo>
                <a:lnTo>
                  <a:pt x="11010900" y="6858000"/>
                </a:lnTo>
                <a:lnTo>
                  <a:pt x="11377930" y="6858000"/>
                </a:lnTo>
                <a:lnTo>
                  <a:pt x="11634915" y="6613843"/>
                </a:lnTo>
                <a:lnTo>
                  <a:pt x="11866880" y="6858000"/>
                </a:lnTo>
                <a:lnTo>
                  <a:pt x="11867896" y="6858000"/>
                </a:lnTo>
                <a:lnTo>
                  <a:pt x="11984038" y="5820283"/>
                </a:lnTo>
                <a:lnTo>
                  <a:pt x="12192000" y="6039168"/>
                </a:lnTo>
                <a:lnTo>
                  <a:pt x="12192000" y="5160328"/>
                </a:lnTo>
                <a:lnTo>
                  <a:pt x="11753152" y="5577269"/>
                </a:lnTo>
                <a:lnTo>
                  <a:pt x="11983783" y="5820029"/>
                </a:lnTo>
                <a:lnTo>
                  <a:pt x="10941050" y="5883021"/>
                </a:lnTo>
                <a:lnTo>
                  <a:pt x="11057255" y="4844669"/>
                </a:lnTo>
                <a:lnTo>
                  <a:pt x="11287823" y="5087430"/>
                </a:lnTo>
                <a:lnTo>
                  <a:pt x="11737721" y="4659948"/>
                </a:lnTo>
                <a:lnTo>
                  <a:pt x="11970321" y="4904740"/>
                </a:lnTo>
                <a:lnTo>
                  <a:pt x="11970321" y="4905058"/>
                </a:lnTo>
                <a:lnTo>
                  <a:pt x="12191936" y="5138230"/>
                </a:lnTo>
                <a:lnTo>
                  <a:pt x="12191936" y="4891342"/>
                </a:lnTo>
                <a:lnTo>
                  <a:pt x="11970385" y="4904740"/>
                </a:lnTo>
                <a:lnTo>
                  <a:pt x="12086590" y="3866388"/>
                </a:lnTo>
                <a:lnTo>
                  <a:pt x="12192000" y="3977259"/>
                </a:lnTo>
                <a:lnTo>
                  <a:pt x="12192000" y="3304159"/>
                </a:lnTo>
                <a:lnTo>
                  <a:pt x="11855450" y="3623628"/>
                </a:lnTo>
                <a:lnTo>
                  <a:pt x="12086082" y="3866388"/>
                </a:lnTo>
                <a:lnTo>
                  <a:pt x="11043158" y="3929380"/>
                </a:lnTo>
                <a:lnTo>
                  <a:pt x="11159363" y="2891028"/>
                </a:lnTo>
                <a:lnTo>
                  <a:pt x="11389931" y="3133725"/>
                </a:lnTo>
                <a:lnTo>
                  <a:pt x="11839829" y="2706307"/>
                </a:lnTo>
                <a:lnTo>
                  <a:pt x="12072430" y="2951099"/>
                </a:lnTo>
                <a:lnTo>
                  <a:pt x="12072430" y="2951417"/>
                </a:lnTo>
                <a:lnTo>
                  <a:pt x="12192000" y="3076385"/>
                </a:lnTo>
                <a:lnTo>
                  <a:pt x="12192000" y="2943670"/>
                </a:lnTo>
                <a:lnTo>
                  <a:pt x="12073065" y="2950845"/>
                </a:lnTo>
                <a:lnTo>
                  <a:pt x="12189269" y="1912493"/>
                </a:lnTo>
                <a:lnTo>
                  <a:pt x="12192000" y="1915351"/>
                </a:lnTo>
                <a:lnTo>
                  <a:pt x="12192000" y="1447800"/>
                </a:lnTo>
                <a:lnTo>
                  <a:pt x="11958383" y="1670050"/>
                </a:lnTo>
                <a:lnTo>
                  <a:pt x="12189016" y="1912747"/>
                </a:lnTo>
                <a:lnTo>
                  <a:pt x="11146092" y="1975803"/>
                </a:lnTo>
                <a:lnTo>
                  <a:pt x="11262296" y="937451"/>
                </a:lnTo>
                <a:lnTo>
                  <a:pt x="11492865" y="1180148"/>
                </a:lnTo>
                <a:lnTo>
                  <a:pt x="11942762" y="752729"/>
                </a:lnTo>
                <a:lnTo>
                  <a:pt x="12175363" y="996950"/>
                </a:lnTo>
                <a:lnTo>
                  <a:pt x="12175363" y="997268"/>
                </a:lnTo>
                <a:lnTo>
                  <a:pt x="12191746" y="1014476"/>
                </a:lnTo>
                <a:lnTo>
                  <a:pt x="12191746" y="995934"/>
                </a:lnTo>
                <a:lnTo>
                  <a:pt x="12175427" y="996950"/>
                </a:lnTo>
                <a:lnTo>
                  <a:pt x="12191746" y="850900"/>
                </a:lnTo>
                <a:close/>
                <a:moveTo>
                  <a:pt x="9305671" y="939800"/>
                </a:moveTo>
                <a:lnTo>
                  <a:pt x="9536303" y="1182497"/>
                </a:lnTo>
                <a:lnTo>
                  <a:pt x="9986137" y="755015"/>
                </a:lnTo>
                <a:lnTo>
                  <a:pt x="10218738" y="999871"/>
                </a:lnTo>
                <a:lnTo>
                  <a:pt x="10218738" y="999871"/>
                </a:lnTo>
                <a:lnTo>
                  <a:pt x="10451656" y="1244600"/>
                </a:lnTo>
                <a:lnTo>
                  <a:pt x="10001758" y="1672082"/>
                </a:lnTo>
                <a:lnTo>
                  <a:pt x="10232390" y="1914779"/>
                </a:lnTo>
                <a:lnTo>
                  <a:pt x="9189466" y="1977835"/>
                </a:lnTo>
                <a:close/>
                <a:moveTo>
                  <a:pt x="10129774" y="3868991"/>
                </a:moveTo>
                <a:lnTo>
                  <a:pt x="9086850" y="3931857"/>
                </a:lnTo>
                <a:lnTo>
                  <a:pt x="9203055" y="2893505"/>
                </a:lnTo>
                <a:lnTo>
                  <a:pt x="9433687" y="3136202"/>
                </a:lnTo>
                <a:lnTo>
                  <a:pt x="9883521" y="2708783"/>
                </a:lnTo>
                <a:lnTo>
                  <a:pt x="10116185" y="2953576"/>
                </a:lnTo>
                <a:lnTo>
                  <a:pt x="10116185" y="2953576"/>
                </a:lnTo>
                <a:lnTo>
                  <a:pt x="10348785" y="3198368"/>
                </a:lnTo>
                <a:lnTo>
                  <a:pt x="9899142" y="3625850"/>
                </a:lnTo>
                <a:close/>
                <a:moveTo>
                  <a:pt x="8956548" y="1733169"/>
                </a:moveTo>
                <a:lnTo>
                  <a:pt x="9189148" y="1977962"/>
                </a:lnTo>
                <a:lnTo>
                  <a:pt x="9189466" y="1978279"/>
                </a:lnTo>
                <a:lnTo>
                  <a:pt x="9422067" y="2223072"/>
                </a:lnTo>
                <a:lnTo>
                  <a:pt x="8972169" y="2650490"/>
                </a:lnTo>
                <a:lnTo>
                  <a:pt x="9202801" y="2893187"/>
                </a:lnTo>
                <a:lnTo>
                  <a:pt x="8159750" y="2956243"/>
                </a:lnTo>
                <a:lnTo>
                  <a:pt x="8276082" y="1917700"/>
                </a:lnTo>
                <a:lnTo>
                  <a:pt x="8506714" y="2160397"/>
                </a:lnTo>
                <a:close/>
                <a:moveTo>
                  <a:pt x="8173212" y="3871532"/>
                </a:moveTo>
                <a:lnTo>
                  <a:pt x="7130288" y="3934524"/>
                </a:lnTo>
                <a:lnTo>
                  <a:pt x="7246494" y="2896235"/>
                </a:lnTo>
                <a:lnTo>
                  <a:pt x="7477062" y="3138932"/>
                </a:lnTo>
                <a:lnTo>
                  <a:pt x="7926959" y="2711450"/>
                </a:lnTo>
                <a:lnTo>
                  <a:pt x="8159750" y="2956243"/>
                </a:lnTo>
                <a:lnTo>
                  <a:pt x="8159750" y="2956560"/>
                </a:lnTo>
                <a:lnTo>
                  <a:pt x="8392414" y="3201353"/>
                </a:lnTo>
                <a:lnTo>
                  <a:pt x="7942517" y="3628834"/>
                </a:lnTo>
                <a:close/>
                <a:moveTo>
                  <a:pt x="7349109" y="942277"/>
                </a:moveTo>
                <a:lnTo>
                  <a:pt x="7579678" y="1185037"/>
                </a:lnTo>
                <a:lnTo>
                  <a:pt x="8029575" y="757555"/>
                </a:lnTo>
                <a:lnTo>
                  <a:pt x="8262176" y="1002348"/>
                </a:lnTo>
                <a:lnTo>
                  <a:pt x="8262176" y="1002665"/>
                </a:lnTo>
                <a:lnTo>
                  <a:pt x="8494776" y="1247458"/>
                </a:lnTo>
                <a:lnTo>
                  <a:pt x="8045450" y="1674939"/>
                </a:lnTo>
                <a:lnTo>
                  <a:pt x="8275828" y="1917700"/>
                </a:lnTo>
                <a:lnTo>
                  <a:pt x="7232650" y="1980629"/>
                </a:lnTo>
                <a:close/>
                <a:moveTo>
                  <a:pt x="6999859" y="1736027"/>
                </a:moveTo>
                <a:lnTo>
                  <a:pt x="7232650" y="1980692"/>
                </a:lnTo>
                <a:lnTo>
                  <a:pt x="7232650" y="1980692"/>
                </a:lnTo>
                <a:lnTo>
                  <a:pt x="7465251" y="2225485"/>
                </a:lnTo>
                <a:lnTo>
                  <a:pt x="7015417" y="2652967"/>
                </a:lnTo>
                <a:lnTo>
                  <a:pt x="7245985" y="2895664"/>
                </a:lnTo>
                <a:lnTo>
                  <a:pt x="6203252" y="2959100"/>
                </a:lnTo>
                <a:lnTo>
                  <a:pt x="6319457" y="1920748"/>
                </a:lnTo>
                <a:lnTo>
                  <a:pt x="6550089" y="2163445"/>
                </a:lnTo>
                <a:close/>
                <a:moveTo>
                  <a:pt x="6216650" y="3874199"/>
                </a:moveTo>
                <a:lnTo>
                  <a:pt x="5173663" y="3937000"/>
                </a:lnTo>
                <a:lnTo>
                  <a:pt x="5289868" y="2898648"/>
                </a:lnTo>
                <a:lnTo>
                  <a:pt x="5520500" y="3141345"/>
                </a:lnTo>
                <a:lnTo>
                  <a:pt x="5970334" y="2713927"/>
                </a:lnTo>
                <a:lnTo>
                  <a:pt x="6202998" y="2959100"/>
                </a:lnTo>
                <a:lnTo>
                  <a:pt x="6202998" y="2959100"/>
                </a:lnTo>
                <a:lnTo>
                  <a:pt x="6435598" y="3203956"/>
                </a:lnTo>
                <a:lnTo>
                  <a:pt x="5985764" y="3631375"/>
                </a:lnTo>
                <a:close/>
                <a:moveTo>
                  <a:pt x="5392484" y="945007"/>
                </a:moveTo>
                <a:lnTo>
                  <a:pt x="5623116" y="1187450"/>
                </a:lnTo>
                <a:lnTo>
                  <a:pt x="6072950" y="760032"/>
                </a:lnTo>
                <a:lnTo>
                  <a:pt x="6305550" y="1005078"/>
                </a:lnTo>
                <a:lnTo>
                  <a:pt x="6305550" y="1005078"/>
                </a:lnTo>
                <a:lnTo>
                  <a:pt x="6538151" y="1249934"/>
                </a:lnTo>
                <a:lnTo>
                  <a:pt x="6088253" y="1677353"/>
                </a:lnTo>
                <a:lnTo>
                  <a:pt x="6318885" y="1920050"/>
                </a:lnTo>
                <a:lnTo>
                  <a:pt x="5275961" y="1983105"/>
                </a:lnTo>
                <a:close/>
                <a:moveTo>
                  <a:pt x="5043234" y="1738757"/>
                </a:moveTo>
                <a:lnTo>
                  <a:pt x="5275834" y="1983550"/>
                </a:lnTo>
                <a:lnTo>
                  <a:pt x="5275834" y="1983867"/>
                </a:lnTo>
                <a:lnTo>
                  <a:pt x="5508435" y="2228660"/>
                </a:lnTo>
                <a:lnTo>
                  <a:pt x="5058537" y="2656142"/>
                </a:lnTo>
                <a:lnTo>
                  <a:pt x="5289550" y="2898648"/>
                </a:lnTo>
                <a:lnTo>
                  <a:pt x="4246690" y="2961640"/>
                </a:lnTo>
                <a:lnTo>
                  <a:pt x="4362895" y="1923288"/>
                </a:lnTo>
                <a:lnTo>
                  <a:pt x="4593527" y="2166049"/>
                </a:lnTo>
                <a:close/>
                <a:moveTo>
                  <a:pt x="3435922" y="947738"/>
                </a:moveTo>
                <a:lnTo>
                  <a:pt x="3666490" y="1190435"/>
                </a:lnTo>
                <a:lnTo>
                  <a:pt x="4116388" y="762953"/>
                </a:lnTo>
                <a:lnTo>
                  <a:pt x="4348988" y="1007809"/>
                </a:lnTo>
                <a:lnTo>
                  <a:pt x="4348988" y="1007809"/>
                </a:lnTo>
                <a:lnTo>
                  <a:pt x="4581652" y="1252601"/>
                </a:lnTo>
                <a:lnTo>
                  <a:pt x="4131755" y="1680083"/>
                </a:lnTo>
                <a:lnTo>
                  <a:pt x="4362450" y="1923034"/>
                </a:lnTo>
                <a:lnTo>
                  <a:pt x="3319526" y="1986089"/>
                </a:lnTo>
                <a:close/>
                <a:moveTo>
                  <a:pt x="1363091" y="1988757"/>
                </a:moveTo>
                <a:lnTo>
                  <a:pt x="1479550" y="950405"/>
                </a:lnTo>
                <a:lnTo>
                  <a:pt x="1710182" y="1193102"/>
                </a:lnTo>
                <a:lnTo>
                  <a:pt x="2160016" y="765683"/>
                </a:lnTo>
                <a:lnTo>
                  <a:pt x="2392680" y="1010476"/>
                </a:lnTo>
                <a:lnTo>
                  <a:pt x="2392680" y="1010793"/>
                </a:lnTo>
                <a:lnTo>
                  <a:pt x="2625281" y="1255586"/>
                </a:lnTo>
                <a:lnTo>
                  <a:pt x="2175447" y="1682750"/>
                </a:lnTo>
                <a:lnTo>
                  <a:pt x="2406015" y="1925511"/>
                </a:lnTo>
                <a:close/>
                <a:moveTo>
                  <a:pt x="2290191" y="2964371"/>
                </a:moveTo>
                <a:lnTo>
                  <a:pt x="2406650" y="1926019"/>
                </a:lnTo>
                <a:lnTo>
                  <a:pt x="2637219" y="2168716"/>
                </a:lnTo>
                <a:lnTo>
                  <a:pt x="3087116" y="1741297"/>
                </a:lnTo>
                <a:lnTo>
                  <a:pt x="3319716" y="1986089"/>
                </a:lnTo>
                <a:lnTo>
                  <a:pt x="3319716" y="1986089"/>
                </a:lnTo>
                <a:lnTo>
                  <a:pt x="3552317" y="2230946"/>
                </a:lnTo>
                <a:lnTo>
                  <a:pt x="3102483" y="2658364"/>
                </a:lnTo>
                <a:lnTo>
                  <a:pt x="3333115" y="2901061"/>
                </a:lnTo>
                <a:close/>
                <a:moveTo>
                  <a:pt x="3217291" y="3939984"/>
                </a:moveTo>
                <a:lnTo>
                  <a:pt x="3333306" y="2901950"/>
                </a:lnTo>
                <a:lnTo>
                  <a:pt x="3563874" y="3144647"/>
                </a:lnTo>
                <a:lnTo>
                  <a:pt x="4013772" y="2717165"/>
                </a:lnTo>
                <a:lnTo>
                  <a:pt x="4246372" y="2962021"/>
                </a:lnTo>
                <a:lnTo>
                  <a:pt x="4246372" y="2962021"/>
                </a:lnTo>
                <a:lnTo>
                  <a:pt x="4479290" y="3206750"/>
                </a:lnTo>
                <a:lnTo>
                  <a:pt x="4029393" y="3634232"/>
                </a:lnTo>
                <a:lnTo>
                  <a:pt x="4260025" y="3876929"/>
                </a:lnTo>
                <a:close/>
                <a:moveTo>
                  <a:pt x="4144391" y="4915535"/>
                </a:moveTo>
                <a:lnTo>
                  <a:pt x="4260596" y="3877247"/>
                </a:lnTo>
                <a:lnTo>
                  <a:pt x="4491228" y="4119944"/>
                </a:lnTo>
                <a:lnTo>
                  <a:pt x="4941062" y="3692462"/>
                </a:lnTo>
                <a:lnTo>
                  <a:pt x="5173345" y="3937000"/>
                </a:lnTo>
                <a:lnTo>
                  <a:pt x="5173345" y="3937318"/>
                </a:lnTo>
                <a:lnTo>
                  <a:pt x="5405946" y="4182110"/>
                </a:lnTo>
                <a:lnTo>
                  <a:pt x="4956366" y="4610100"/>
                </a:lnTo>
                <a:lnTo>
                  <a:pt x="5186998" y="4852797"/>
                </a:lnTo>
                <a:close/>
                <a:moveTo>
                  <a:pt x="5883402" y="5585397"/>
                </a:moveTo>
                <a:lnTo>
                  <a:pt x="6113971" y="5828094"/>
                </a:lnTo>
                <a:lnTo>
                  <a:pt x="5071047" y="5891149"/>
                </a:lnTo>
                <a:lnTo>
                  <a:pt x="5187252" y="4852797"/>
                </a:lnTo>
                <a:lnTo>
                  <a:pt x="5417884" y="5095494"/>
                </a:lnTo>
                <a:lnTo>
                  <a:pt x="5867781" y="4668076"/>
                </a:lnTo>
                <a:lnTo>
                  <a:pt x="6100382" y="4912868"/>
                </a:lnTo>
                <a:lnTo>
                  <a:pt x="6100382" y="4913186"/>
                </a:lnTo>
                <a:lnTo>
                  <a:pt x="6332982" y="5157978"/>
                </a:lnTo>
                <a:close/>
                <a:moveTo>
                  <a:pt x="6100699" y="4912868"/>
                </a:moveTo>
                <a:lnTo>
                  <a:pt x="6216650" y="3874516"/>
                </a:lnTo>
                <a:lnTo>
                  <a:pt x="6447219" y="4117213"/>
                </a:lnTo>
                <a:lnTo>
                  <a:pt x="6897116" y="3689731"/>
                </a:lnTo>
                <a:lnTo>
                  <a:pt x="7129717" y="3934587"/>
                </a:lnTo>
                <a:lnTo>
                  <a:pt x="7129717" y="3934587"/>
                </a:lnTo>
                <a:lnTo>
                  <a:pt x="7362318" y="4179380"/>
                </a:lnTo>
                <a:lnTo>
                  <a:pt x="6912483" y="4606862"/>
                </a:lnTo>
                <a:lnTo>
                  <a:pt x="7143750" y="4849813"/>
                </a:lnTo>
                <a:close/>
                <a:moveTo>
                  <a:pt x="7839964" y="5582730"/>
                </a:moveTo>
                <a:lnTo>
                  <a:pt x="8070850" y="5825427"/>
                </a:lnTo>
                <a:lnTo>
                  <a:pt x="7027926" y="5888482"/>
                </a:lnTo>
                <a:lnTo>
                  <a:pt x="7143750" y="4850130"/>
                </a:lnTo>
                <a:lnTo>
                  <a:pt x="7374445" y="5092700"/>
                </a:lnTo>
                <a:lnTo>
                  <a:pt x="7824344" y="4665218"/>
                </a:lnTo>
                <a:lnTo>
                  <a:pt x="8056944" y="4910011"/>
                </a:lnTo>
                <a:lnTo>
                  <a:pt x="8056944" y="4910011"/>
                </a:lnTo>
                <a:lnTo>
                  <a:pt x="8289607" y="5154803"/>
                </a:lnTo>
                <a:close/>
                <a:moveTo>
                  <a:pt x="8057261" y="4910138"/>
                </a:moveTo>
                <a:lnTo>
                  <a:pt x="8173466" y="3871786"/>
                </a:lnTo>
                <a:lnTo>
                  <a:pt x="8404098" y="4114800"/>
                </a:lnTo>
                <a:lnTo>
                  <a:pt x="8853932" y="3687382"/>
                </a:lnTo>
                <a:lnTo>
                  <a:pt x="9086850" y="3931857"/>
                </a:lnTo>
                <a:lnTo>
                  <a:pt x="9086850" y="3931857"/>
                </a:lnTo>
                <a:lnTo>
                  <a:pt x="9319451" y="4176649"/>
                </a:lnTo>
                <a:lnTo>
                  <a:pt x="8869553" y="4604068"/>
                </a:lnTo>
                <a:lnTo>
                  <a:pt x="9100185" y="4846765"/>
                </a:lnTo>
                <a:close/>
                <a:moveTo>
                  <a:pt x="9796590" y="5579999"/>
                </a:moveTo>
                <a:lnTo>
                  <a:pt x="10027158" y="5822950"/>
                </a:lnTo>
                <a:lnTo>
                  <a:pt x="8984234" y="5886006"/>
                </a:lnTo>
                <a:lnTo>
                  <a:pt x="9100439" y="4847654"/>
                </a:lnTo>
                <a:lnTo>
                  <a:pt x="9331071" y="5090351"/>
                </a:lnTo>
                <a:lnTo>
                  <a:pt x="9780905" y="4662932"/>
                </a:lnTo>
                <a:lnTo>
                  <a:pt x="10013569" y="4907725"/>
                </a:lnTo>
                <a:lnTo>
                  <a:pt x="10013569" y="4907725"/>
                </a:lnTo>
                <a:lnTo>
                  <a:pt x="10246169" y="5152581"/>
                </a:lnTo>
                <a:close/>
                <a:moveTo>
                  <a:pt x="11276140" y="4174236"/>
                </a:moveTo>
                <a:lnTo>
                  <a:pt x="10826306" y="4601718"/>
                </a:lnTo>
                <a:lnTo>
                  <a:pt x="11056874" y="4844415"/>
                </a:lnTo>
                <a:lnTo>
                  <a:pt x="10013950" y="4907471"/>
                </a:lnTo>
                <a:lnTo>
                  <a:pt x="10130155" y="3869119"/>
                </a:lnTo>
                <a:lnTo>
                  <a:pt x="10360787" y="4111816"/>
                </a:lnTo>
                <a:lnTo>
                  <a:pt x="10810684" y="3684334"/>
                </a:lnTo>
                <a:lnTo>
                  <a:pt x="11043285" y="3929126"/>
                </a:lnTo>
                <a:lnTo>
                  <a:pt x="11043285" y="3929126"/>
                </a:lnTo>
                <a:close/>
                <a:moveTo>
                  <a:pt x="11378756" y="2220341"/>
                </a:moveTo>
                <a:lnTo>
                  <a:pt x="10928794" y="2647950"/>
                </a:lnTo>
                <a:lnTo>
                  <a:pt x="11159363" y="2890647"/>
                </a:lnTo>
                <a:lnTo>
                  <a:pt x="10116439" y="2953639"/>
                </a:lnTo>
                <a:lnTo>
                  <a:pt x="10232644" y="1915351"/>
                </a:lnTo>
                <a:lnTo>
                  <a:pt x="10463276" y="2158048"/>
                </a:lnTo>
                <a:lnTo>
                  <a:pt x="10913173" y="1730566"/>
                </a:lnTo>
                <a:lnTo>
                  <a:pt x="11145774" y="1975358"/>
                </a:lnTo>
                <a:lnTo>
                  <a:pt x="11145774" y="1975676"/>
                </a:lnTo>
                <a:close/>
                <a:moveTo>
                  <a:pt x="12192000" y="6858000"/>
                </a:moveTo>
                <a:lnTo>
                  <a:pt x="12192000" y="6838950"/>
                </a:lnTo>
                <a:lnTo>
                  <a:pt x="11878310" y="6858000"/>
                </a:lnTo>
                <a:close/>
              </a:path>
            </a:pathLst>
          </a:custGeom>
          <a:gradFill>
            <a:gsLst>
              <a:gs pos="0">
                <a:schemeClr val="lt2"/>
              </a:gs>
              <a:gs pos="80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769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1"/>
            </a:gs>
            <a:gs pos="50000">
              <a:schemeClr val="accent2"/>
            </a:gs>
            <a:gs pos="100000">
              <a:schemeClr val="accent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1600" y="628650"/>
            <a:ext cx="6130200" cy="4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Zilla Slab SemiBold"/>
              <a:buNone/>
              <a:defRPr sz="320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51600" y="1409701"/>
            <a:ext cx="6130200" cy="31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Oxygen Light"/>
              <a:buChar char="⇨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 Light"/>
              <a:buChar char="⇾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Oxygen Light"/>
              <a:buChar char="￫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●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xygen Light"/>
              <a:buChar char="○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Oxygen Light"/>
              <a:buChar char="■"/>
              <a:defRPr sz="24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1pPr>
            <a:lvl2pPr lvl="1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2pPr>
            <a:lvl3pPr lvl="2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3pPr>
            <a:lvl4pPr lvl="3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4pPr>
            <a:lvl5pPr lvl="4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5pPr>
            <a:lvl6pPr lvl="5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6pPr>
            <a:lvl7pPr lvl="6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7pPr>
            <a:lvl8pPr lvl="7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8pPr>
            <a:lvl9pPr lvl="8" algn="r" rtl="0">
              <a:buNone/>
              <a:defRPr sz="1500">
                <a:solidFill>
                  <a:schemeClr val="lt1"/>
                </a:solidFill>
                <a:latin typeface="Zilla Slab SemiBold"/>
                <a:ea typeface="Zilla Slab SemiBold"/>
                <a:cs typeface="Zilla Slab SemiBold"/>
                <a:sym typeface="Zilla Slab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=""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4272111" y="4779428"/>
            <a:ext cx="4305533" cy="1923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en-US" altLang="ko-KR" sz="800" dirty="0">
                <a:cs typeface="Arial" pitchFamily="34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800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38407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848373" y="199235"/>
            <a:ext cx="7209009" cy="1107996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sr-Cyrl-RS" sz="3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КОНТРОЛА  И  УПРАВЉАЊЕ ПАРКИРАЊЕМ</a:t>
            </a:r>
            <a:endParaRPr lang="en-US" sz="3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63818" y="0"/>
            <a:ext cx="6101643" cy="40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l" eaLnBrk="1" hangingPunct="1">
              <a:spcBef>
                <a:spcPct val="15000"/>
              </a:spcBef>
            </a:pPr>
            <a:r>
              <a:rPr lang="en-US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© </a:t>
            </a:r>
            <a:r>
              <a:rPr lang="sr-Cyrl-CS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202</a:t>
            </a:r>
            <a:r>
              <a:rPr lang="sr-Latn-RS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1</a:t>
            </a:r>
            <a:r>
              <a:rPr lang="sr-Cyrl-CS" sz="11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sr-Cyrl-RS" sz="1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Универзитет у Београду</a:t>
            </a:r>
            <a:r>
              <a:rPr lang="sr-Cyrl-CS" sz="1100" dirty="0" smtClean="0">
                <a:solidFill>
                  <a:schemeClr val="tx1"/>
                </a:solidFill>
                <a:ea typeface="+mn-ea"/>
              </a:rPr>
              <a:t>; Саобраћајни факултет</a:t>
            </a:r>
            <a:r>
              <a:rPr lang="sr-Cyrl-CS" sz="1100" dirty="0" smtClean="0">
                <a:solidFill>
                  <a:schemeClr val="tx1"/>
                </a:solidFill>
              </a:rPr>
              <a:t>; </a:t>
            </a:r>
            <a:r>
              <a:rPr lang="sr-Cyrl-RS" sz="1100" dirty="0" smtClean="0">
                <a:solidFill>
                  <a:schemeClr val="tx1"/>
                </a:solidFill>
              </a:rPr>
              <a:t>Аутор</a:t>
            </a:r>
            <a:r>
              <a:rPr lang="sr-Cyrl-CS" sz="1100" dirty="0" smtClean="0">
                <a:solidFill>
                  <a:schemeClr val="tx1"/>
                </a:solidFill>
              </a:rPr>
              <a:t>: </a:t>
            </a:r>
            <a:r>
              <a:rPr lang="sr-Cyrl-RS" sz="1100" dirty="0" smtClean="0">
                <a:solidFill>
                  <a:schemeClr val="tx1"/>
                </a:solidFill>
              </a:rPr>
              <a:t>проф</a:t>
            </a:r>
            <a:r>
              <a:rPr lang="sr-Cyrl-CS" sz="1100" dirty="0" smtClean="0">
                <a:solidFill>
                  <a:schemeClr val="tx1"/>
                </a:solidFill>
              </a:rPr>
              <a:t>. </a:t>
            </a:r>
            <a:r>
              <a:rPr lang="sr-Cyrl-RS" sz="1100" dirty="0" smtClean="0">
                <a:solidFill>
                  <a:schemeClr val="tx1"/>
                </a:solidFill>
              </a:rPr>
              <a:t>др</a:t>
            </a:r>
            <a:r>
              <a:rPr lang="sr-Cyrl-CS" sz="1100" dirty="0" smtClean="0">
                <a:solidFill>
                  <a:schemeClr val="tx1"/>
                </a:solidFill>
              </a:rPr>
              <a:t> Ј</a:t>
            </a:r>
            <a:r>
              <a:rPr lang="sr-Latn-RS" sz="1100" dirty="0" smtClean="0">
                <a:solidFill>
                  <a:schemeClr val="tx1"/>
                </a:solidFill>
              </a:rPr>
              <a:t>e</a:t>
            </a:r>
            <a:r>
              <a:rPr lang="sr-Cyrl-RS" sz="1100" dirty="0" smtClean="0">
                <a:solidFill>
                  <a:schemeClr val="tx1"/>
                </a:solidFill>
              </a:rPr>
              <a:t>л</a:t>
            </a:r>
            <a:r>
              <a:rPr lang="sr-Latn-RS" sz="1100" dirty="0" smtClean="0">
                <a:solidFill>
                  <a:schemeClr val="tx1"/>
                </a:solidFill>
              </a:rPr>
              <a:t>e</a:t>
            </a:r>
            <a:r>
              <a:rPr lang="sr-Cyrl-RS" sz="1100" dirty="0" smtClean="0">
                <a:solidFill>
                  <a:schemeClr val="tx1"/>
                </a:solidFill>
              </a:rPr>
              <a:t>н</a:t>
            </a:r>
            <a:r>
              <a:rPr lang="sr-Latn-RS" sz="1100" dirty="0" smtClean="0">
                <a:solidFill>
                  <a:schemeClr val="tx1"/>
                </a:solidFill>
              </a:rPr>
              <a:t>a</a:t>
            </a:r>
            <a:r>
              <a:rPr lang="sr-Cyrl-CS" sz="1100" dirty="0" smtClean="0">
                <a:solidFill>
                  <a:schemeClr val="tx1"/>
                </a:solidFill>
              </a:rPr>
              <a:t> </a:t>
            </a:r>
            <a:r>
              <a:rPr lang="sr-Cyrl-RS" sz="1100" dirty="0" smtClean="0">
                <a:solidFill>
                  <a:schemeClr val="tx1"/>
                </a:solidFill>
              </a:rPr>
              <a:t>Симићевић</a:t>
            </a:r>
            <a:endParaRPr lang="sr-Cyrl-CS" sz="11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SF1.jpg"/>
          <p:cNvPicPr>
            <a:picLocks noChangeAspect="1"/>
          </p:cNvPicPr>
          <p:nvPr/>
        </p:nvPicPr>
        <p:blipFill>
          <a:blip r:embed="rId4" cstate="print"/>
          <a:srcRect l="72057"/>
          <a:stretch>
            <a:fillRect/>
          </a:stretch>
        </p:blipFill>
        <p:spPr>
          <a:xfrm>
            <a:off x="204716" y="0"/>
            <a:ext cx="375050" cy="382474"/>
          </a:xfrm>
          <a:prstGeom prst="rect">
            <a:avLst/>
          </a:prstGeom>
          <a:solidFill>
            <a:srgbClr val="0033CC"/>
          </a:solidFill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22830" y="4797252"/>
            <a:ext cx="7052481" cy="34624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just">
              <a:spcBef>
                <a:spcPct val="15000"/>
              </a:spcBef>
            </a:pPr>
            <a:r>
              <a:rPr lang="sr-Cyrl-RS" sz="900" dirty="0" smtClean="0">
                <a:solidFill>
                  <a:schemeClr val="tx1"/>
                </a:solidFill>
              </a:rPr>
              <a:t>Презентација је заштићена ауторским правима и може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sr-Cyrl-RS" sz="900" dirty="0" smtClean="0">
                <a:solidFill>
                  <a:schemeClr val="tx1"/>
                </a:solidFill>
              </a:rPr>
              <a:t>се користити само за наставу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r>
              <a:rPr lang="sr-Cyrl-RS" sz="900" dirty="0" smtClean="0">
                <a:solidFill>
                  <a:schemeClr val="tx1"/>
                </a:solidFill>
              </a:rPr>
              <a:t>на даљину студената Саобраћајног факултета у школској 2020/2021. Презентација се не може користити у друге сврхе без писмене сагласности аутора материјала.</a:t>
            </a:r>
            <a:r>
              <a:rPr lang="en-US" sz="900" dirty="0" smtClean="0">
                <a:solidFill>
                  <a:schemeClr val="tx1"/>
                </a:solidFill>
              </a:rPr>
              <a:t> </a:t>
            </a:r>
            <a:endParaRPr lang="en-US" sz="900" dirty="0">
              <a:solidFill>
                <a:schemeClr val="tx1"/>
              </a:solidFill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4366009"/>
            <a:ext cx="322140" cy="350099"/>
            <a:chOff x="7797010" y="2267533"/>
            <a:chExt cx="459485" cy="466798"/>
          </a:xfrm>
        </p:grpSpPr>
        <p:sp>
          <p:nvSpPr>
            <p:cNvPr id="10" name="Flowchart: Extract 9"/>
            <p:cNvSpPr>
              <a:spLocks noChangeAspect="1"/>
            </p:cNvSpPr>
            <p:nvPr/>
          </p:nvSpPr>
          <p:spPr bwMode="auto">
            <a:xfrm>
              <a:off x="7797010" y="2267533"/>
              <a:ext cx="459485" cy="408432"/>
            </a:xfrm>
            <a:prstGeom prst="flowChartExtract">
              <a:avLst/>
            </a:prstGeom>
            <a:noFill/>
            <a:ln w="381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endParaRPr lang="en-US" dirty="0" smtClean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847209" y="2303445"/>
              <a:ext cx="356803" cy="430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r-Cyrl-CS" sz="1500" b="1" dirty="0" smtClean="0">
                  <a:solidFill>
                    <a:schemeClr val="tx1"/>
                  </a:solidFill>
                  <a:latin typeface="Bookman Old Style" pitchFamily="18" charset="0"/>
                </a:rPr>
                <a:t>!</a:t>
              </a:r>
              <a:endParaRPr lang="en-US" sz="1500" b="1" dirty="0">
                <a:solidFill>
                  <a:schemeClr val="tx1"/>
                </a:solidFill>
                <a:latin typeface="Bookman Old Style" pitchFamily="18" charset="0"/>
              </a:endParaRPr>
            </a:p>
          </p:txBody>
        </p:sp>
      </p:grp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23871" y="4534468"/>
            <a:ext cx="3889802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algn="just" defTabSz="685783">
              <a:spcBef>
                <a:spcPct val="15000"/>
              </a:spcBef>
              <a:buClrTx/>
              <a:defRPr/>
            </a:pPr>
            <a:r>
              <a:rPr lang="sr-Cyrl-RS" sz="1100" b="1" dirty="0" smtClean="0">
                <a:solidFill>
                  <a:schemeClr val="tx1"/>
                </a:solidFill>
              </a:rPr>
              <a:t>ЗАШТИЋЕНО АУТОРСКИМ ПРАВОМ</a:t>
            </a:r>
            <a:r>
              <a:rPr lang="sr-Latn-RS" sz="1100" b="1" dirty="0" smtClean="0">
                <a:solidFill>
                  <a:schemeClr val="tx1"/>
                </a:solidFill>
              </a:rPr>
              <a:t>. </a:t>
            </a:r>
            <a:r>
              <a:rPr lang="sr-Cyrl-RS" sz="1100" b="1" dirty="0" smtClean="0">
                <a:solidFill>
                  <a:schemeClr val="tx1"/>
                </a:solidFill>
              </a:rPr>
              <a:t>СВА ПРАВА ЗАДРЖАНА</a:t>
            </a:r>
            <a:r>
              <a:rPr lang="sr-Latn-RS" sz="1100" b="1" dirty="0" smtClean="0">
                <a:solidFill>
                  <a:schemeClr val="tx1"/>
                </a:solidFill>
              </a:rPr>
              <a:t>.</a:t>
            </a:r>
          </a:p>
          <a:p>
            <a:pPr algn="just" eaLnBrk="1" hangingPunct="1">
              <a:spcBef>
                <a:spcPct val="15000"/>
              </a:spcBef>
            </a:pPr>
            <a:endParaRPr lang="en-US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3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sp>
        <p:nvSpPr>
          <p:cNvPr id="23" name="Google Shape;249;p30"/>
          <p:cNvSpPr txBox="1">
            <a:spLocks/>
          </p:cNvSpPr>
          <p:nvPr/>
        </p:nvSpPr>
        <p:spPr>
          <a:xfrm>
            <a:off x="500034" y="285734"/>
            <a:ext cx="6858048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C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9;p30"/>
          <p:cNvSpPr txBox="1">
            <a:spLocks/>
          </p:cNvSpPr>
          <p:nvPr/>
        </p:nvSpPr>
        <p:spPr>
          <a:xfrm>
            <a:off x="652434" y="438134"/>
            <a:ext cx="7777218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0"/>
                <a:ea typeface="Zilla Slab SemiBold" charset="0"/>
                <a:sym typeface="Arial"/>
              </a:rPr>
              <a:t>Finansijski</a:t>
            </a:r>
            <a:r>
              <a:rPr kumimoji="0" lang="sr-Latn-RS" sz="32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0"/>
                <a:ea typeface="Zilla Slab SemiBold" charset="0"/>
                <a:sym typeface="Arial"/>
              </a:rPr>
              <a:t> podsticaji za dnevne migrante</a:t>
            </a:r>
            <a:endParaRPr kumimoji="0" lang="sr-Latn-C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0"/>
              <a:ea typeface="Zilla Slab SemiBold" charset="0"/>
              <a:sym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1472" y="1142990"/>
            <a:ext cx="778674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sr-Latn-RS" sz="2000" dirty="0" smtClean="0">
                <a:latin typeface="Oxygen Light" charset="0"/>
              </a:rPr>
              <a:t>Nagrada zaposlenima za korišćenje alternativnih vidova prevoza: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2000" b="1" dirty="0" smtClean="0">
                <a:latin typeface="Oxygen Light" charset="0"/>
              </a:rPr>
              <a:t>Parking </a:t>
            </a:r>
            <a:r>
              <a:rPr lang="sr-Latn-RS" sz="2000" b="1" i="1" dirty="0" smtClean="0">
                <a:latin typeface="Oxygen Light" charset="0"/>
              </a:rPr>
              <a:t>Cash-out: </a:t>
            </a:r>
            <a:r>
              <a:rPr lang="sr-Latn-RS" sz="2000" dirty="0" smtClean="0">
                <a:latin typeface="Oxygen Light" charset="0"/>
              </a:rPr>
              <a:t>izbor besplatni parking, besplatna karta za JMTP ili novac</a:t>
            </a:r>
            <a:endParaRPr lang="sr-Latn-RS" sz="2000" i="1" dirty="0" smtClean="0">
              <a:latin typeface="Oxygen Light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2000" b="1" dirty="0" smtClean="0">
                <a:latin typeface="Oxygen Light" charset="0"/>
              </a:rPr>
              <a:t>Koristi za JMTP: </a:t>
            </a:r>
            <a:r>
              <a:rPr lang="sr-Latn-RS" sz="2000" dirty="0" smtClean="0">
                <a:latin typeface="Oxygen Light" charset="0"/>
              </a:rPr>
              <a:t>besplatne ili snižene karte za JMTP koje obezbeđuje poslodavac 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2000" b="1" dirty="0" smtClean="0">
                <a:latin typeface="Oxygen Light" charset="0"/>
              </a:rPr>
              <a:t>Smanjene subvencije za parkiranje: </a:t>
            </a:r>
            <a:r>
              <a:rPr lang="sr-Latn-RS" sz="2000" dirty="0" smtClean="0">
                <a:latin typeface="Oxygen Light" charset="0"/>
              </a:rPr>
              <a:t>zaposleni koji dolaze PA na posao moraju da snose deo ili ukupne troškove parkiranja</a:t>
            </a:r>
            <a:endParaRPr lang="en-GB" sz="2000" dirty="0">
              <a:latin typeface="Oxygen Light" charset="0"/>
            </a:endParaRPr>
          </a:p>
        </p:txBody>
      </p:sp>
      <p:pic>
        <p:nvPicPr>
          <p:cNvPr id="26" name="Picture 25" descr="28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3571882"/>
            <a:ext cx="1962568" cy="157161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85720" y="4143386"/>
            <a:ext cx="4363079" cy="515947"/>
            <a:chOff x="6746240" y="4274987"/>
            <a:chExt cx="4363079" cy="515947"/>
          </a:xfrm>
        </p:grpSpPr>
        <p:sp>
          <p:nvSpPr>
            <p:cNvPr id="28" name="TextBox 2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2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30" name="Isosceles Triangle 2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>
            <a:spLocks noGrp="1"/>
          </p:cNvSpPr>
          <p:nvPr>
            <p:ph type="body" idx="4294967295"/>
          </p:nvPr>
        </p:nvSpPr>
        <p:spPr>
          <a:xfrm>
            <a:off x="785786" y="214297"/>
            <a:ext cx="7860104" cy="85725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200" dirty="0" smtClean="0">
                <a:solidFill>
                  <a:schemeClr val="accent2"/>
                </a:solidFill>
                <a:latin typeface="Zilla Slab SemiBold"/>
                <a:ea typeface="Zilla Slab SemiBold"/>
                <a:cs typeface="Zilla Slab SemiBold"/>
                <a:sym typeface="Zilla Slab SemiBold"/>
              </a:rPr>
              <a:t>Pripitomljavanje ulica</a:t>
            </a:r>
            <a:endParaRPr sz="3200" dirty="0">
              <a:solidFill>
                <a:schemeClr val="accent2"/>
              </a:solidFill>
              <a:latin typeface="Zilla Slab SemiBold"/>
              <a:ea typeface="Zilla Slab SemiBold"/>
              <a:cs typeface="Zilla Slab SemiBold"/>
              <a:sym typeface="Zilla Slab SemiBold"/>
            </a:endParaRPr>
          </a:p>
        </p:txBody>
      </p:sp>
      <p:sp>
        <p:nvSpPr>
          <p:cNvPr id="286" name="Google Shape;286;p3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5496" y="1059582"/>
            <a:ext cx="8928992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sz="1800" dirty="0" smtClean="0">
                <a:latin typeface="Oxygen Light" charset="0"/>
              </a:rPr>
              <a:t>Povećanje socijalne, kulturne, rekreativne i ekonomske aktivnosti lokalnih ulica;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sr-Latn-RS" sz="1800" dirty="0" smtClean="0">
                <a:latin typeface="Oxygen Light" charset="0"/>
              </a:rPr>
              <a:t>Angažovanje stanovnika i promene u ponašanju.</a:t>
            </a:r>
          </a:p>
          <a:p>
            <a:pPr>
              <a:spcAft>
                <a:spcPts val="600"/>
              </a:spcAft>
            </a:pPr>
            <a:endParaRPr lang="sr-Latn-RS" sz="400" dirty="0" smtClean="0">
              <a:latin typeface="Oxygen Light" charset="0"/>
            </a:endParaRPr>
          </a:p>
          <a:p>
            <a:pPr>
              <a:spcAft>
                <a:spcPts val="1200"/>
              </a:spcAft>
            </a:pPr>
            <a:r>
              <a:rPr lang="sr-Latn-RS" sz="1800" dirty="0" smtClean="0">
                <a:latin typeface="Oxygen Light" charset="0"/>
              </a:rPr>
              <a:t>Primeri: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1800" dirty="0" smtClean="0">
                <a:latin typeface="Oxygen Light" charset="0"/>
              </a:rPr>
              <a:t>Fizičko pripitomljavanje (promena materijala, </a:t>
            </a:r>
            <a:br>
              <a:rPr lang="sr-Latn-RS" sz="1800" dirty="0" smtClean="0">
                <a:latin typeface="Oxygen Light" charset="0"/>
              </a:rPr>
            </a:br>
            <a:r>
              <a:rPr lang="sr-Latn-RS" sz="1800" dirty="0" smtClean="0">
                <a:latin typeface="Oxygen Light" charset="0"/>
              </a:rPr>
              <a:t>urbani mobilijar, sajmovi, smirivanje saobraćaja)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1800" dirty="0" smtClean="0">
                <a:latin typeface="Oxygen Light" charset="0"/>
              </a:rPr>
              <a:t>Psihološko pripitomljavanje (uključivanje </a:t>
            </a:r>
            <a:br>
              <a:rPr lang="sr-Latn-RS" sz="1800" dirty="0" smtClean="0">
                <a:latin typeface="Oxygen Light" charset="0"/>
              </a:rPr>
            </a:br>
            <a:r>
              <a:rPr lang="sr-Latn-RS" sz="1800" dirty="0" smtClean="0">
                <a:latin typeface="Oxygen Light" charset="0"/>
              </a:rPr>
              <a:t>stanovnika i posetilaca: oslikavanje, postavljanje </a:t>
            </a:r>
            <a:br>
              <a:rPr lang="sr-Latn-RS" sz="1800" dirty="0" smtClean="0">
                <a:latin typeface="Oxygen Light" charset="0"/>
              </a:rPr>
            </a:br>
            <a:r>
              <a:rPr lang="sr-Latn-RS" sz="1800" dirty="0" smtClean="0">
                <a:latin typeface="Oxygen Light" charset="0"/>
              </a:rPr>
              <a:t>klupa…)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1800" dirty="0" smtClean="0">
                <a:latin typeface="Oxygen Light" charset="0"/>
              </a:rPr>
              <a:t>Stvaranje centara lokalne aktivnosti (prodavnice)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</a:pPr>
            <a:r>
              <a:rPr lang="sr-Latn-RS" sz="1800" dirty="0" smtClean="0">
                <a:latin typeface="Oxygen Light" charset="0"/>
              </a:rPr>
              <a:t>Obavezivanje stanovnika da smanje korišćenje </a:t>
            </a:r>
            <a:br>
              <a:rPr lang="sr-Latn-RS" sz="1800" dirty="0" smtClean="0">
                <a:latin typeface="Oxygen Light" charset="0"/>
              </a:rPr>
            </a:br>
            <a:r>
              <a:rPr lang="sr-Latn-RS" sz="1800" dirty="0" smtClean="0">
                <a:latin typeface="Oxygen Light" charset="0"/>
              </a:rPr>
              <a:t>PA i brzinu vožnje.</a:t>
            </a:r>
            <a:endParaRPr lang="en-GB" sz="1800" dirty="0">
              <a:latin typeface="Oxygen Light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780921" y="4627553"/>
            <a:ext cx="4363079" cy="515947"/>
            <a:chOff x="6746240" y="4274987"/>
            <a:chExt cx="4363079" cy="515947"/>
          </a:xfrm>
        </p:grpSpPr>
        <p:sp>
          <p:nvSpPr>
            <p:cNvPr id="13" name="TextBox 12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9218" name="Picture 2" descr="Into the street- reclaiming space from traffic - New urban… | Flickr"/>
          <p:cNvPicPr>
            <a:picLocks noChangeAspect="1" noChangeArrowheads="1"/>
          </p:cNvPicPr>
          <p:nvPr/>
        </p:nvPicPr>
        <p:blipFill>
          <a:blip r:embed="rId3"/>
          <a:srcRect r="4585"/>
          <a:stretch>
            <a:fillRect/>
          </a:stretch>
        </p:blipFill>
        <p:spPr bwMode="auto">
          <a:xfrm>
            <a:off x="5292080" y="1491630"/>
            <a:ext cx="3783935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11" name="Picture 10" descr="Ð ÐµÐ·ÑÐ»ÑÐ°Ñ ÑÐ»Ð¸ÐºÐ° Ð·Ð° street reclaiming before af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981" y="104606"/>
            <a:ext cx="3276207" cy="2323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/>
          <p:nvPr/>
        </p:nvPicPr>
        <p:blipFill>
          <a:blip r:embed="rId4"/>
          <a:srcRect l="25384" t="16267" r="26368" b="19682"/>
          <a:stretch>
            <a:fillRect/>
          </a:stretch>
        </p:blipFill>
        <p:spPr bwMode="auto">
          <a:xfrm>
            <a:off x="698584" y="2601892"/>
            <a:ext cx="3272960" cy="2441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/>
          <p:cNvPicPr/>
          <p:nvPr/>
        </p:nvPicPr>
        <p:blipFill>
          <a:blip r:embed="rId5"/>
          <a:srcRect l="24932" t="16057" r="26271" b="32520"/>
          <a:stretch>
            <a:fillRect/>
          </a:stretch>
        </p:blipFill>
        <p:spPr bwMode="auto">
          <a:xfrm>
            <a:off x="698584" y="86781"/>
            <a:ext cx="4089440" cy="2340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s://i.guim.co.uk/img/static/sys-images/Guardian/Pix/pictures/2014/11/24/1416805219617/57ead5ec-e019-406f-8608-d8b545d71120-2060x1236.jpeg?width=700&amp;quality=85&amp;auto=format&amp;fit=max&amp;s=a083bf647aed0d26a0074668f6ff09e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3968" y="2555439"/>
            <a:ext cx="4147220" cy="24883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 lang="en"/>
          </a:p>
        </p:txBody>
      </p:sp>
      <p:pic>
        <p:nvPicPr>
          <p:cNvPr id="5" name="Picture 4"/>
          <p:cNvPicPr/>
          <p:nvPr/>
        </p:nvPicPr>
        <p:blipFill>
          <a:blip r:embed="rId2"/>
          <a:srcRect l="25879" t="16870" r="27143" b="23749"/>
          <a:stretch>
            <a:fillRect/>
          </a:stretch>
        </p:blipFill>
        <p:spPr bwMode="auto">
          <a:xfrm>
            <a:off x="251520" y="267494"/>
            <a:ext cx="415540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Content Placeholder 5" descr="Ð ÐµÐ·ÑÐ»ÑÐ°Ñ ÑÐ»Ð¸ÐºÐ° Ð·Ð° street reclaimi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64317"/>
            <a:ext cx="4320480" cy="29796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"/>
          <p:cNvSpPr txBox="1">
            <a:spLocks noGrp="1"/>
          </p:cNvSpPr>
          <p:nvPr>
            <p:ph type="title"/>
          </p:nvPr>
        </p:nvSpPr>
        <p:spPr>
          <a:xfrm>
            <a:off x="285720" y="142858"/>
            <a:ext cx="7072362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Režimi dinamičkog saobraćaja i parkiranje</a:t>
            </a:r>
            <a:endParaRPr dirty="0"/>
          </a:p>
        </p:txBody>
      </p:sp>
      <p:sp>
        <p:nvSpPr>
          <p:cNvPr id="338" name="Google Shape;338;p37"/>
          <p:cNvSpPr txBox="1">
            <a:spLocks noGrp="1"/>
          </p:cNvSpPr>
          <p:nvPr>
            <p:ph type="body" idx="1"/>
          </p:nvPr>
        </p:nvSpPr>
        <p:spPr>
          <a:xfrm>
            <a:off x="285720" y="1071553"/>
            <a:ext cx="5214974" cy="342902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sr-Latn-CS" sz="1700" dirty="0" smtClean="0">
                <a:latin typeface="Oxygen Light" charset="-18"/>
              </a:rPr>
              <a:t>Između režima dinamičkog saobraćaja i kontrole i upravljanja parkiranjem postoji izražena funkcionalna veza.</a:t>
            </a:r>
          </a:p>
          <a:p>
            <a:pPr>
              <a:spcAft>
                <a:spcPts val="600"/>
              </a:spcAft>
            </a:pPr>
            <a:r>
              <a:rPr lang="sr-Latn-CS" sz="1700" b="1" dirty="0" smtClean="0">
                <a:latin typeface="Oxygen Light" charset="-18"/>
              </a:rPr>
              <a:t>Žute trake: </a:t>
            </a:r>
            <a:r>
              <a:rPr lang="sr-Latn-CS" sz="1700" dirty="0" smtClean="0">
                <a:latin typeface="Oxygen Light" charset="-18"/>
              </a:rPr>
              <a:t>doprinose korišćeju JMTP i smanjeju zahteva za parkiranje. Ulično parkiranje je nemoguće, a prilaz u parkirališta, koja bi bila uređena u proširenju regulacije, konfliktan je sa vozilima JMTP u žutoj traci.</a:t>
            </a:r>
          </a:p>
          <a:p>
            <a:pPr>
              <a:spcAft>
                <a:spcPts val="600"/>
              </a:spcAft>
            </a:pPr>
            <a:r>
              <a:rPr lang="sr-Latn-CS" sz="1700" b="1" dirty="0" smtClean="0">
                <a:latin typeface="Oxygen Light" charset="-18"/>
              </a:rPr>
              <a:t>Destimulativni režimi dinamičkog saobraćaja: </a:t>
            </a:r>
            <a:r>
              <a:rPr lang="sr-Latn-CS" sz="1700" dirty="0" smtClean="0">
                <a:latin typeface="Oxygen Light" charset="-18"/>
              </a:rPr>
              <a:t>otežava sa pristup korisnicima PA povećanjem vremena putovanja, i tako smanjuje zahtev za parkiranje.</a:t>
            </a:r>
            <a:endParaRPr lang="en-GB" sz="1700" dirty="0" smtClean="0">
              <a:latin typeface="Oxygen Light" charset="-18"/>
            </a:endParaRPr>
          </a:p>
          <a:p>
            <a:pPr marL="0" lvl="0" indent="0" algn="l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700" dirty="0">
              <a:latin typeface="Oxygen Light" charset="-18"/>
            </a:endParaRPr>
          </a:p>
        </p:txBody>
      </p:sp>
      <p:sp>
        <p:nvSpPr>
          <p:cNvPr id="340" name="Google Shape;340;p3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6" name="Picture 5" descr="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285866"/>
            <a:ext cx="314327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Group 6"/>
          <p:cNvGrpSpPr/>
          <p:nvPr/>
        </p:nvGrpSpPr>
        <p:grpSpPr>
          <a:xfrm>
            <a:off x="4286248" y="4627553"/>
            <a:ext cx="4363079" cy="515947"/>
            <a:chOff x="6746240" y="4274987"/>
            <a:chExt cx="4363079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43000">
              <a:schemeClr val="accent5">
                <a:lumMod val="20000"/>
                <a:lumOff val="80000"/>
              </a:schemeClr>
            </a:gs>
            <a:gs pos="33000">
              <a:schemeClr val="tx2"/>
            </a:gs>
            <a:gs pos="100000">
              <a:schemeClr val="tx1">
                <a:lumMod val="25000"/>
                <a:lumOff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5"/>
          <p:cNvSpPr txBox="1">
            <a:spLocks noGrp="1"/>
          </p:cNvSpPr>
          <p:nvPr>
            <p:ph type="ctrTitle" idx="4294967295"/>
          </p:nvPr>
        </p:nvSpPr>
        <p:spPr>
          <a:xfrm>
            <a:off x="857224" y="357172"/>
            <a:ext cx="4931146" cy="796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Marketinški programi</a:t>
            </a:r>
            <a:endParaRPr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4294967295"/>
          </p:nvPr>
        </p:nvSpPr>
        <p:spPr>
          <a:xfrm>
            <a:off x="855300" y="1643056"/>
            <a:ext cx="4216766" cy="232066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Font typeface="Wingdings" pitchFamily="2" charset="2"/>
              <a:buChar char="ü"/>
            </a:pPr>
            <a:r>
              <a:rPr lang="sr-Latn-RS" dirty="0" smtClean="0"/>
              <a:t> </a:t>
            </a:r>
            <a:r>
              <a:rPr lang="sr-Latn-RS" dirty="0" smtClean="0">
                <a:solidFill>
                  <a:schemeClr val="tx1"/>
                </a:solidFill>
              </a:rPr>
              <a:t>Znanje i stavovi korisnika imaju veliki uticaj na ponašanje u putovanju, pa je marketing važna komponenta realizacije upravljanja mobilnošću.</a:t>
            </a:r>
            <a:endParaRPr lang="en-GB" dirty="0" smtClean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324" name="Google Shape;324;p35"/>
          <p:cNvSpPr/>
          <p:nvPr/>
        </p:nvSpPr>
        <p:spPr>
          <a:xfrm>
            <a:off x="5194200" y="397650"/>
            <a:ext cx="3949800" cy="4348200"/>
          </a:xfrm>
          <a:prstGeom prst="leftArrow">
            <a:avLst>
              <a:gd name="adj1" fmla="val 64591"/>
              <a:gd name="adj2" fmla="val 55752"/>
            </a:avLst>
          </a:prstGeom>
          <a:solidFill>
            <a:schemeClr val="lt1"/>
          </a:solidFill>
          <a:ln>
            <a:noFill/>
          </a:ln>
          <a:effectLst>
            <a:outerShdw blurRad="57150" dist="9525" dir="1080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 descr="111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4" y="1785932"/>
            <a:ext cx="3171826" cy="158591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85720" y="4429138"/>
            <a:ext cx="4363079" cy="515947"/>
            <a:chOff x="6746240" y="4274987"/>
            <a:chExt cx="4363079" cy="515947"/>
          </a:xfrm>
        </p:grpSpPr>
        <p:sp>
          <p:nvSpPr>
            <p:cNvPr id="10" name="TextBox 9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1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43000">
              <a:schemeClr val="accent5">
                <a:lumMod val="20000"/>
                <a:lumOff val="80000"/>
              </a:schemeClr>
            </a:gs>
            <a:gs pos="33000">
              <a:schemeClr val="tx2"/>
            </a:gs>
            <a:gs pos="100000">
              <a:schemeClr val="tx1">
                <a:lumMod val="25000"/>
                <a:lumOff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sp>
        <p:nvSpPr>
          <p:cNvPr id="324" name="Google Shape;324;p35"/>
          <p:cNvSpPr/>
          <p:nvPr/>
        </p:nvSpPr>
        <p:spPr>
          <a:xfrm>
            <a:off x="5194200" y="397650"/>
            <a:ext cx="3949800" cy="4348200"/>
          </a:xfrm>
          <a:prstGeom prst="leftArrow">
            <a:avLst>
              <a:gd name="adj1" fmla="val 64591"/>
              <a:gd name="adj2" fmla="val 55752"/>
            </a:avLst>
          </a:prstGeom>
          <a:solidFill>
            <a:schemeClr val="lt1"/>
          </a:solidFill>
          <a:ln>
            <a:noFill/>
          </a:ln>
          <a:effectLst>
            <a:outerShdw blurRad="57150" dist="9525" dir="1080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8"/>
          <p:cNvGrpSpPr/>
          <p:nvPr/>
        </p:nvGrpSpPr>
        <p:grpSpPr>
          <a:xfrm>
            <a:off x="285720" y="4429138"/>
            <a:ext cx="4363079" cy="515947"/>
            <a:chOff x="6746240" y="4274987"/>
            <a:chExt cx="4363079" cy="515947"/>
          </a:xfrm>
        </p:grpSpPr>
        <p:sp>
          <p:nvSpPr>
            <p:cNvPr id="10" name="TextBox 9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Title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Zakonska regulativa u oblasti parkiranja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Arial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628650" y="1028724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Opšti propisi na nacionalnom nivou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Zakon o osnovama bezbednosti saobraćaja na putevima (definiše parkiranje u sklopu saobraćaja kao pojave, posebno sa aspekta policijsko-kontrolne aktivnosti)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Zakon o planiranju i izgradnji (definiše prostorni razmeštaj i uslove izgradnje)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Lokalni propisi (donose lokalne vlasti na osnovu prethodno usvojene politike/mera)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Odluka o javnim parkiralištima (način korišćenja pm, zabrane, nadzor, kaznene odredbe, kategorije korisnika)</a:t>
            </a:r>
          </a:p>
          <a:p>
            <a:pPr marL="355600" marR="0" lvl="1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Latn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PGR (sadržani normativi za parkiranje). Detaljnija razrada razmeštaja planiranih mesta daje se u PDR.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43000">
              <a:schemeClr val="accent5">
                <a:lumMod val="20000"/>
                <a:lumOff val="80000"/>
              </a:schemeClr>
            </a:gs>
            <a:gs pos="33000">
              <a:schemeClr val="tx2"/>
            </a:gs>
            <a:gs pos="100000">
              <a:schemeClr val="tx1">
                <a:lumMod val="25000"/>
                <a:lumOff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sp>
        <p:nvSpPr>
          <p:cNvPr id="324" name="Google Shape;324;p35"/>
          <p:cNvSpPr/>
          <p:nvPr/>
        </p:nvSpPr>
        <p:spPr>
          <a:xfrm>
            <a:off x="5194200" y="397650"/>
            <a:ext cx="3949800" cy="4348200"/>
          </a:xfrm>
          <a:prstGeom prst="leftArrow">
            <a:avLst>
              <a:gd name="adj1" fmla="val 64591"/>
              <a:gd name="adj2" fmla="val 55752"/>
            </a:avLst>
          </a:prstGeom>
          <a:solidFill>
            <a:schemeClr val="lt1"/>
          </a:solidFill>
          <a:ln>
            <a:noFill/>
          </a:ln>
          <a:effectLst>
            <a:outerShdw blurRad="57150" dist="9525" dir="1080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8"/>
          <p:cNvGrpSpPr/>
          <p:nvPr/>
        </p:nvGrpSpPr>
        <p:grpSpPr>
          <a:xfrm>
            <a:off x="285720" y="4429138"/>
            <a:ext cx="4363079" cy="515947"/>
            <a:chOff x="6746240" y="4274987"/>
            <a:chExt cx="4363079" cy="515947"/>
          </a:xfrm>
        </p:grpSpPr>
        <p:sp>
          <p:nvSpPr>
            <p:cNvPr id="10" name="TextBox 9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2" name="Isosceles Triangle 11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" name="Title 1"/>
          <p:cNvSpPr txBox="1">
            <a:spLocks/>
          </p:cNvSpPr>
          <p:nvPr/>
        </p:nvSpPr>
        <p:spPr>
          <a:xfrm>
            <a:off x="628650" y="123478"/>
            <a:ext cx="78867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CS" altLang="en-US" sz="3200" b="1" dirty="0" smtClean="0">
                <a:solidFill>
                  <a:schemeClr val="accent4"/>
                </a:solidFill>
              </a:rPr>
              <a:t>Ефекти контроле и управљања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Arial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57200" y="915566"/>
            <a:ext cx="8229600" cy="567912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77800" marR="0" lvl="0" indent="-1778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AutoNum type="arabicPeriod"/>
              <a:tabLst/>
              <a:defRPr/>
            </a:pPr>
            <a:r>
              <a:rPr kumimoji="0" lang="sr-Latn-C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Директни ефекти</a:t>
            </a:r>
            <a:endParaRPr kumimoji="0" lang="sr-Cyrl-CS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Zilla Slab SemiBold" charset="-18"/>
              <a:sym typeface="Arial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r-Latn-CS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2. Индиректни - посредни ефекти</a:t>
            </a:r>
            <a:endParaRPr kumimoji="0" lang="sr-Latn-CS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sr-Latn-C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Arial"/>
            </a:endParaRP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r-Latn-C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Директни ефекти спроведеног пројекта контроле и управљања паркирањем, представљају резултат поставки политике паркирања. Од тога колики је степен реализације планираних регулативних мера постигнут</a:t>
            </a:r>
            <a:r>
              <a:rPr kumimoji="0" lang="en-U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,</a:t>
            </a:r>
            <a:r>
              <a:rPr kumimoji="0" lang="sr-Latn-C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 цениће се директни ефекти.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r-Cyrl-C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      (мах 1, односно 100%, позитивно 0</a:t>
            </a:r>
            <a:r>
              <a:rPr kumimoji="0" lang="sr-Latn-R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,</a:t>
            </a:r>
            <a:r>
              <a:rPr kumimoji="0" lang="sr-Cyrl-C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6</a:t>
            </a:r>
            <a:r>
              <a:rPr kumimoji="0" lang="sr-Latn-R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0</a:t>
            </a:r>
            <a:r>
              <a:rPr kumimoji="0" lang="sr-Cyrl-C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-0</a:t>
            </a:r>
            <a:r>
              <a:rPr kumimoji="0" lang="sr-Latn-R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,</a:t>
            </a:r>
            <a:r>
              <a:rPr kumimoji="0" lang="sr-Cyrl-C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65, односо 60%-65%).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sr-Latn-C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r-Latn-CS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Индиректни, односно посредни ефекти могу бити различити. и треба их према указаној потреби и анализирати:</a:t>
            </a:r>
            <a:endParaRPr kumimoji="0" lang="sr-Latn-CS" alt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r-Cyrl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	ефекти превоза/транспорта у граду,</a:t>
            </a:r>
            <a:endParaRPr kumimoji="0" lang="sr-Latn-CS" alt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r-Cyrl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	ефекти рационалног коришћења простора у граду,</a:t>
            </a:r>
            <a:endParaRPr kumimoji="0" lang="sr-Latn-CS" alt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r-Cyrl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	еколошки ефекти,</a:t>
            </a:r>
            <a:endParaRPr kumimoji="0" lang="sr-Latn-CS" alt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r-Cyrl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	ефекти саобраћајне безбедности,</a:t>
            </a:r>
            <a:endParaRPr kumimoji="0" lang="sr-Latn-CS" alt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r-Cyrl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	естетско амбијентални ефекти,</a:t>
            </a:r>
            <a:endParaRPr kumimoji="0" lang="sr-Latn-CS" alt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r-Cyrl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	енергетски ефекти,</a:t>
            </a:r>
            <a:endParaRPr kumimoji="0" lang="sr-Latn-CS" alt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r-Cyrl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Symbol" panose="05050102010706020507" pitchFamily="18" charset="2"/>
              </a:rPr>
              <a:t>     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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	ефекти заштите историјског наслеђа,</a:t>
            </a:r>
            <a:endParaRPr kumimoji="0" lang="sr-Latn-CS" alt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Symbol" panose="05050102010706020507" pitchFamily="18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sr-Cyrl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Symbol" panose="05050102010706020507" pitchFamily="18" charset="2"/>
              </a:rPr>
              <a:t> </a:t>
            </a:r>
            <a:r>
              <a:rPr kumimoji="0" lang="sr-Cyrl-CS" altLang="en-US" sz="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Symbol" panose="05050102010706020507" pitchFamily="18" charset="2"/>
              </a:rPr>
              <a:t>    </a:t>
            </a:r>
            <a:r>
              <a:rPr kumimoji="0" lang="en-US" altLang="en-US" sz="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Symbol" panose="05050102010706020507" pitchFamily="18" charset="2"/>
              </a:rPr>
              <a:t>                         </a:t>
            </a:r>
            <a:r>
              <a:rPr kumimoji="0" lang="sr-Latn-CS" alt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Zilla Slab SemiBold" charset="-18"/>
                <a:ea typeface="Zilla Slab SemiBold" charset="-18"/>
                <a:sym typeface="Arial"/>
              </a:rPr>
              <a:t>и други значајни ефекти.</a:t>
            </a:r>
            <a:endParaRPr kumimoji="0" lang="en-US" alt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Zilla Slab SemiBold" charset="-18"/>
              <a:ea typeface="Zilla Slab SemiBold" charset="-18"/>
              <a:sym typeface="Arial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43000">
              <a:schemeClr val="accent5">
                <a:lumMod val="20000"/>
                <a:lumOff val="80000"/>
              </a:schemeClr>
            </a:gs>
            <a:gs pos="33000">
              <a:schemeClr val="tx2"/>
            </a:gs>
            <a:gs pos="100000">
              <a:schemeClr val="tx1">
                <a:lumMod val="25000"/>
                <a:lumOff val="7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sp>
        <p:nvSpPr>
          <p:cNvPr id="324" name="Google Shape;324;p35"/>
          <p:cNvSpPr/>
          <p:nvPr/>
        </p:nvSpPr>
        <p:spPr>
          <a:xfrm>
            <a:off x="5194200" y="397650"/>
            <a:ext cx="3949800" cy="4348200"/>
          </a:xfrm>
          <a:prstGeom prst="leftArrow">
            <a:avLst>
              <a:gd name="adj1" fmla="val 64591"/>
              <a:gd name="adj2" fmla="val 55752"/>
            </a:avLst>
          </a:prstGeom>
          <a:solidFill>
            <a:schemeClr val="lt1"/>
          </a:solidFill>
          <a:ln>
            <a:noFill/>
          </a:ln>
          <a:effectLst>
            <a:outerShdw blurRad="57150" dist="9525" dir="10800000" algn="bl" rotWithShape="0">
              <a:schemeClr val="dk1">
                <a:alpha val="2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28650" y="123478"/>
            <a:ext cx="7886700" cy="1325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r-Latn-CS" altLang="en-US" sz="3200" b="1" dirty="0" smtClean="0">
                <a:solidFill>
                  <a:schemeClr val="accent4"/>
                </a:solidFill>
              </a:rPr>
              <a:t>Ефекти контроле и управљања</a:t>
            </a:r>
            <a:endParaRPr lang="en-GB" sz="3200" dirty="0">
              <a:solidFill>
                <a:schemeClr val="accent4"/>
              </a:solidFill>
              <a:latin typeface="Zilla Slab SemiBold" charset="-18"/>
              <a:ea typeface="Zilla Slab SemiBold" charset="-18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699542"/>
            <a:ext cx="8280920" cy="47291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Критеријуми за избор индикатора:</a:t>
            </a:r>
          </a:p>
          <a:p>
            <a:pPr marL="273050" marR="0" lvl="1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Свеобухватност</a:t>
            </a:r>
          </a:p>
          <a:p>
            <a:pPr marL="273050" marR="0" lvl="1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Квалитет</a:t>
            </a:r>
          </a:p>
          <a:p>
            <a:pPr marL="273050" marR="0" lvl="1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Упоредивост</a:t>
            </a:r>
          </a:p>
          <a:p>
            <a:pPr marL="273050" marR="0" lvl="1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Лакоћа разумевања</a:t>
            </a:r>
          </a:p>
          <a:p>
            <a:pPr marL="273050" marR="0" lvl="1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Приступачност и транспарентност</a:t>
            </a:r>
          </a:p>
          <a:p>
            <a:pPr marL="273050" marR="0" lvl="1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Трошковна ефикасност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Zilla Slab SemiBold" charset="-18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Подела индикатора:</a:t>
            </a:r>
          </a:p>
          <a:p>
            <a:pPr marL="273050" marR="0" lvl="1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Функционисање паркирања</a:t>
            </a:r>
          </a:p>
          <a:p>
            <a:pPr marL="273050" marR="0" lvl="1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Квалитет услуге</a:t>
            </a:r>
          </a:p>
          <a:p>
            <a:pPr marL="273050" marR="0" lvl="1" indent="-952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sr-Cyrl-R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Трошковна ефикасност</a:t>
            </a:r>
            <a:endParaRPr kumimoji="0" lang="sr-Cyrl-R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Zilla Slab SemiBold" charset="-18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sr-Latn-R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Zilla Slab SemiBold" charset="-18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sr-Cyrl-R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Zilla Slab SemiBold" charset="-18"/>
                <a:sym typeface="Arial"/>
              </a:rPr>
              <a:t>Примери: учешће вануличних пм, структура корисника према мотивима и трајању, учешће посетилаца са мотивом рад, средње време тражења паркинг места, трошкови због недовољног искоришћења паркинг места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>
            <a:spLocks noGrp="1"/>
          </p:cNvSpPr>
          <p:nvPr>
            <p:ph type="title" idx="4294967295"/>
          </p:nvPr>
        </p:nvSpPr>
        <p:spPr>
          <a:xfrm>
            <a:off x="2293950" y="491750"/>
            <a:ext cx="4556100" cy="71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 dirty="0" smtClean="0">
                <a:solidFill>
                  <a:schemeClr val="dk1"/>
                </a:solidFill>
              </a:rPr>
              <a:t>NIVOI OBAVEŠTAVANJA KORISNIKA</a:t>
            </a:r>
            <a:endParaRPr sz="2400" b="0" dirty="0">
              <a:solidFill>
                <a:schemeClr val="dk1"/>
              </a:solidFill>
            </a:endParaRPr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4643438" y="4429138"/>
            <a:ext cx="4363079" cy="515947"/>
            <a:chOff x="6746240" y="4274987"/>
            <a:chExt cx="4363079" cy="515947"/>
          </a:xfrm>
        </p:grpSpPr>
        <p:sp>
          <p:nvSpPr>
            <p:cNvPr id="5" name="TextBox 4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6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>
            <a:spLocks noGrp="1"/>
          </p:cNvSpPr>
          <p:nvPr>
            <p:ph type="title"/>
          </p:nvPr>
        </p:nvSpPr>
        <p:spPr>
          <a:xfrm>
            <a:off x="651600" y="214296"/>
            <a:ext cx="6130200" cy="428628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Nivoi  obaveštavanja korisnika</a:t>
            </a: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142844" y="928676"/>
            <a:ext cx="742955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sr-Latn-RS" sz="1800" dirty="0" smtClean="0">
                <a:latin typeface="Oxygen Light" charset="0"/>
              </a:rPr>
              <a:t>Marketinški materijal (štampani ili elektronski) – sveobuhvatan nivo. Treba da sadrži sve relevantne informacije koje mogu motivisati korisnika da se </a:t>
            </a:r>
            <a:r>
              <a:rPr lang="sr-Latn-RS" sz="1700" dirty="0" smtClean="0">
                <a:latin typeface="Oxygen Light" charset="0"/>
              </a:rPr>
              <a:t>opredeli</a:t>
            </a:r>
            <a:r>
              <a:rPr lang="sr-Latn-RS" sz="1800" dirty="0" smtClean="0">
                <a:latin typeface="Oxygen Light" charset="0"/>
              </a:rPr>
              <a:t> za korišćenje ovog sistema.</a:t>
            </a:r>
          </a:p>
          <a:p>
            <a:pPr marL="342900" indent="-342900">
              <a:buFont typeface="+mj-lt"/>
              <a:buAutoNum type="arabicPeriod"/>
            </a:pPr>
            <a:r>
              <a:rPr lang="sr-Latn-RS" sz="1800" dirty="0" smtClean="0">
                <a:latin typeface="Oxygen Light" charset="0"/>
              </a:rPr>
              <a:t>Vođenje vozača do parkirališta standardnom vertikalnom signalizacijom: naziv parkirališta i pravac koji vodi do njega (slobodna mesta, ako postoji PGI sistem.)</a:t>
            </a:r>
            <a:endParaRPr lang="sr-Latn-CS" sz="1800" dirty="0">
              <a:latin typeface="Oxygen Light" charset="0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3" cstate="print">
            <a:grayscl/>
            <a:lum contrast="10000"/>
          </a:blip>
          <a:srcRect l="20348" t="37695" r="32850" b="18555"/>
          <a:stretch>
            <a:fillRect/>
          </a:stretch>
        </p:blipFill>
        <p:spPr bwMode="auto">
          <a:xfrm>
            <a:off x="357158" y="2714626"/>
            <a:ext cx="4441090" cy="215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TREL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214692"/>
            <a:ext cx="242889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 rot="5400000">
            <a:off x="6434648" y="2137862"/>
            <a:ext cx="4363079" cy="515947"/>
            <a:chOff x="6746240" y="4274987"/>
            <a:chExt cx="4363079" cy="515947"/>
          </a:xfrm>
        </p:grpSpPr>
        <p:sp>
          <p:nvSpPr>
            <p:cNvPr id="35" name="TextBox 34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6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37" name="Isosceles Triangle 36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title"/>
          </p:nvPr>
        </p:nvSpPr>
        <p:spPr>
          <a:xfrm>
            <a:off x="500034" y="357172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Nivoi obaveštavanja korisnika</a:t>
            </a:r>
            <a:endParaRPr dirty="0"/>
          </a:p>
        </p:txBody>
      </p:sp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214282" y="857238"/>
            <a:ext cx="738205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sr-Latn-RS" sz="1700" dirty="0" smtClean="0">
                <a:latin typeface="Oxygen Light" charset="0"/>
              </a:rPr>
              <a:t>Informativna tabla na samom parkiralištu koja opisuje režim parkiranja, tarfni sistem i način naplate.</a:t>
            </a:r>
          </a:p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sr-Latn-RS" sz="1700" dirty="0" smtClean="0">
                <a:latin typeface="Oxygen Light" charset="0"/>
              </a:rPr>
              <a:t>Vođenje korisnika kao pešaka od parkirališta do stajališta JMTP i suprotno sa informacijama o prevozu.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sr-Latn-RS" sz="1700" dirty="0" smtClean="0">
                <a:latin typeface="Oxygen Light" charset="0"/>
              </a:rPr>
              <a:t>Nivoi 3 i 4 u smeru od parkirališta do stajališta se mogu objediniti i prikazati na istoj informativnoj tabli. </a:t>
            </a:r>
            <a:endParaRPr lang="sr-Latn-CS" sz="1700" dirty="0">
              <a:latin typeface="Oxygen Light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715766"/>
            <a:ext cx="50006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 rot="5400000">
            <a:off x="6506086" y="2137862"/>
            <a:ext cx="4363079" cy="515947"/>
            <a:chOff x="6746240" y="4274987"/>
            <a:chExt cx="4363079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 txBox="1">
            <a:spLocks noGrp="1"/>
          </p:cNvSpPr>
          <p:nvPr>
            <p:ph type="title" idx="4294967295"/>
          </p:nvPr>
        </p:nvSpPr>
        <p:spPr>
          <a:xfrm>
            <a:off x="651600" y="400050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chemeClr val="lt1"/>
                </a:solidFill>
              </a:rPr>
              <a:t>Monitoring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04" name="Google Shape;204;p26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395536" y="1000114"/>
            <a:ext cx="56052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Font typeface="Wingdings" pitchFamily="2" charset="2"/>
              <a:buChar char="Ø"/>
            </a:pPr>
            <a:r>
              <a:rPr lang="sr-Latn-RS" sz="1800" dirty="0" smtClean="0">
                <a:solidFill>
                  <a:schemeClr val="bg1"/>
                </a:solidFill>
                <a:latin typeface="Oxygen Light" charset="0"/>
              </a:rPr>
              <a:t>Po uvođenju parkirališta u sistem Parkiraj i vozi se neophodno je praćenje i vrednovanje efekata kako bi se sistem unapredio i što više približio korisnicima.</a:t>
            </a:r>
          </a:p>
          <a:p>
            <a:pPr marL="177800" indent="-177800">
              <a:spcAft>
                <a:spcPts val="1200"/>
              </a:spcAft>
              <a:buFont typeface="Wingdings" pitchFamily="2" charset="2"/>
              <a:buChar char="Ø"/>
            </a:pPr>
            <a:r>
              <a:rPr lang="sr-Latn-RS" sz="1800" dirty="0" smtClean="0">
                <a:solidFill>
                  <a:schemeClr val="bg1"/>
                </a:solidFill>
                <a:latin typeface="Oxygen Light" charset="0"/>
              </a:rPr>
              <a:t> Da bi se vrednovali efekti sistema treba obezbediti:</a:t>
            </a:r>
          </a:p>
          <a:p>
            <a:pPr marL="450850" lvl="3" indent="-261938"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sz="1800" dirty="0" smtClean="0">
                <a:solidFill>
                  <a:schemeClr val="bg1"/>
                </a:solidFill>
                <a:latin typeface="Oxygen Light" charset="0"/>
              </a:rPr>
              <a:t>Praćenje broj zahteva  korisnika koji su prihvatili sistem po lokacijama i </a:t>
            </a:r>
          </a:p>
          <a:p>
            <a:pPr marL="450850" lvl="3" indent="-261938">
              <a:spcAft>
                <a:spcPts val="1200"/>
              </a:spcAft>
              <a:buFont typeface="Wingdings" pitchFamily="2" charset="2"/>
              <a:buChar char="ü"/>
            </a:pPr>
            <a:r>
              <a:rPr lang="sr-Latn-RS" sz="1800" dirty="0" smtClean="0">
                <a:solidFill>
                  <a:schemeClr val="bg1"/>
                </a:solidFill>
                <a:latin typeface="Oxygen Light" charset="0"/>
              </a:rPr>
              <a:t>Istraživanje stavova korisnika koji sistem nisu prihvatili u pogledu uslova koje bi sistem dodatno trebalo da obezbedi kako bi i oni postali njegovi korisnici.</a:t>
            </a:r>
            <a:endParaRPr lang="en-GB" sz="1800" dirty="0">
              <a:solidFill>
                <a:schemeClr val="bg1"/>
              </a:solidFill>
              <a:latin typeface="Oxygen Light" charset="0"/>
            </a:endParaRPr>
          </a:p>
        </p:txBody>
      </p:sp>
      <p:pic>
        <p:nvPicPr>
          <p:cNvPr id="14" name="Picture 13" descr="17.png"/>
          <p:cNvPicPr>
            <a:picLocks noChangeAspect="1"/>
          </p:cNvPicPr>
          <p:nvPr/>
        </p:nvPicPr>
        <p:blipFill>
          <a:blip r:embed="rId3">
            <a:lum bright="-10000" contrast="40000"/>
          </a:blip>
          <a:stretch>
            <a:fillRect/>
          </a:stretch>
        </p:blipFill>
        <p:spPr>
          <a:xfrm>
            <a:off x="5940152" y="1643056"/>
            <a:ext cx="3107522" cy="207170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4357686" y="4500576"/>
            <a:ext cx="4363079" cy="515947"/>
            <a:chOff x="6746240" y="4274987"/>
            <a:chExt cx="4363079" cy="515947"/>
          </a:xfrm>
        </p:grpSpPr>
        <p:sp>
          <p:nvSpPr>
            <p:cNvPr id="16" name="TextBox 15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7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8" name="Isosceles Triangle 17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>
            <a:spLocks noGrp="1"/>
          </p:cNvSpPr>
          <p:nvPr>
            <p:ph type="ctrTitle" idx="4294967295"/>
          </p:nvPr>
        </p:nvSpPr>
        <p:spPr>
          <a:xfrm>
            <a:off x="428596" y="285734"/>
            <a:ext cx="7637100" cy="64709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>
                <a:solidFill>
                  <a:schemeClr val="accent1"/>
                </a:solidFill>
              </a:rPr>
              <a:t>Alternativna radna vremena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217" name="Google Shape;217;p27"/>
          <p:cNvSpPr txBox="1">
            <a:spLocks noGrp="1"/>
          </p:cNvSpPr>
          <p:nvPr>
            <p:ph type="subTitle" idx="4294967295"/>
          </p:nvPr>
        </p:nvSpPr>
        <p:spPr>
          <a:xfrm>
            <a:off x="285720" y="1071552"/>
            <a:ext cx="7637100" cy="385765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dirty="0" smtClean="0">
                <a:solidFill>
                  <a:schemeClr val="lt1"/>
                </a:solidFill>
              </a:rPr>
              <a:t> Fleksibilno radno vreme;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dirty="0" smtClean="0">
                <a:solidFill>
                  <a:schemeClr val="lt1"/>
                </a:solidFill>
              </a:rPr>
              <a:t> Raspoređene smene;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Font typeface="Wingdings" pitchFamily="2" charset="2"/>
              <a:buChar char="ü"/>
            </a:pPr>
            <a:r>
              <a:rPr lang="sr-Latn-RS" dirty="0" smtClean="0">
                <a:solidFill>
                  <a:schemeClr val="lt1"/>
                </a:solidFill>
              </a:rPr>
              <a:t> Odlaganje putovanja sa motivima čija vremena realizacije nisu strogo definisana mogu se postići pružanjem olakšica za putovanje u vanvršnom periodu.</a:t>
            </a:r>
          </a:p>
        </p:txBody>
      </p:sp>
      <p:sp>
        <p:nvSpPr>
          <p:cNvPr id="218" name="Google Shape;218;p27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6" name="Picture 5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214296"/>
            <a:ext cx="2357422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pSp>
        <p:nvGrpSpPr>
          <p:cNvPr id="7" name="Group 6"/>
          <p:cNvGrpSpPr/>
          <p:nvPr/>
        </p:nvGrpSpPr>
        <p:grpSpPr>
          <a:xfrm>
            <a:off x="4000496" y="4429138"/>
            <a:ext cx="4363079" cy="515947"/>
            <a:chOff x="6746240" y="4274987"/>
            <a:chExt cx="4363079" cy="515947"/>
          </a:xfrm>
        </p:grpSpPr>
        <p:sp>
          <p:nvSpPr>
            <p:cNvPr id="8" name="TextBox 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0" name="Isosceles Triangle 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>
            <a:spLocks noGrp="1"/>
          </p:cNvSpPr>
          <p:nvPr>
            <p:ph type="ctrTitle" idx="4294967295"/>
          </p:nvPr>
        </p:nvSpPr>
        <p:spPr>
          <a:xfrm>
            <a:off x="428596" y="285734"/>
            <a:ext cx="8358246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Alternativni vidovi prevoza (veza sa zahtevima za parkiranje)</a:t>
            </a:r>
            <a:endParaRPr dirty="0"/>
          </a:p>
        </p:txBody>
      </p:sp>
      <p:sp>
        <p:nvSpPr>
          <p:cNvPr id="224" name="Google Shape;224;p28"/>
          <p:cNvSpPr txBox="1">
            <a:spLocks noGrp="1"/>
          </p:cNvSpPr>
          <p:nvPr>
            <p:ph type="subTitle" idx="4294967295"/>
          </p:nvPr>
        </p:nvSpPr>
        <p:spPr>
          <a:xfrm>
            <a:off x="651600" y="1411308"/>
            <a:ext cx="7492300" cy="33035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sr-Latn-RS" sz="2000" dirty="0" smtClean="0"/>
              <a:t>Pešačenje (manji gradovi i kraća rastojanja) – infrastruktura</a:t>
            </a:r>
          </a:p>
          <a:p>
            <a:r>
              <a:rPr lang="sr-Latn-RS" sz="2000" dirty="0" smtClean="0"/>
              <a:t>Bicikl/motocikl - infrastruktura</a:t>
            </a:r>
          </a:p>
          <a:p>
            <a:r>
              <a:rPr lang="sr-Latn-RS" sz="2000" dirty="0" smtClean="0"/>
              <a:t>Taksi prevoz</a:t>
            </a:r>
          </a:p>
          <a:p>
            <a:r>
              <a:rPr lang="sr-Latn-RS" sz="2000" dirty="0" smtClean="0"/>
              <a:t>Kolektivni taksi</a:t>
            </a:r>
          </a:p>
          <a:p>
            <a:r>
              <a:rPr lang="sr-Latn-RS" sz="2000" i="1" dirty="0" smtClean="0"/>
              <a:t>Carsharing </a:t>
            </a:r>
            <a:r>
              <a:rPr lang="sr-Latn-RS" sz="2000" dirty="0" smtClean="0"/>
              <a:t>(po času, po gradu) – pogodnosti</a:t>
            </a:r>
          </a:p>
          <a:p>
            <a:r>
              <a:rPr lang="sr-Latn-RS" sz="2000" dirty="0" smtClean="0"/>
              <a:t>Grupna vožnja (</a:t>
            </a:r>
            <a:r>
              <a:rPr lang="sr-Latn-RS" sz="2000" i="1" dirty="0" smtClean="0"/>
              <a:t>Carpool</a:t>
            </a:r>
            <a:r>
              <a:rPr lang="sr-Latn-RS" sz="2000" dirty="0" smtClean="0"/>
              <a:t>) – informisanje i „spajanje“</a:t>
            </a:r>
          </a:p>
          <a:p>
            <a:r>
              <a:rPr lang="sr-Latn-RS" sz="2000" dirty="0" smtClean="0"/>
              <a:t>Paratranzit</a:t>
            </a:r>
          </a:p>
          <a:p>
            <a:r>
              <a:rPr lang="sr-Latn-RS" sz="2000" dirty="0" smtClean="0"/>
              <a:t>JMTP (povećanje NU u JMTP, na stajalištima, niža cena, jednostavan sistem naplate, promocija)</a:t>
            </a:r>
          </a:p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endParaRPr sz="2400" dirty="0"/>
          </a:p>
        </p:txBody>
      </p:sp>
      <p:sp>
        <p:nvSpPr>
          <p:cNvPr id="229" name="Google Shape;229;p28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9" name="Picture 8" descr="23.jp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834" y="-20538"/>
            <a:ext cx="1500166" cy="1500166"/>
          </a:xfrm>
          <a:prstGeom prst="rect">
            <a:avLst/>
          </a:prstGeom>
        </p:spPr>
      </p:pic>
      <p:pic>
        <p:nvPicPr>
          <p:cNvPr id="10" name="Picture 9" descr="24.jp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16" y="1857370"/>
            <a:ext cx="2039692" cy="1357322"/>
          </a:xfrm>
          <a:prstGeom prst="rect">
            <a:avLst/>
          </a:prstGeom>
        </p:spPr>
      </p:pic>
      <p:pic>
        <p:nvPicPr>
          <p:cNvPr id="11" name="Picture 10" descr="25.jp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768" y="3357568"/>
            <a:ext cx="1857388" cy="100013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2000" y="4500576"/>
            <a:ext cx="4363079" cy="515947"/>
            <a:chOff x="6746240" y="4274987"/>
            <a:chExt cx="4363079" cy="515947"/>
          </a:xfrm>
        </p:grpSpPr>
        <p:sp>
          <p:nvSpPr>
            <p:cNvPr id="13" name="TextBox 12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dirty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dirty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dirty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4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785786" y="357172"/>
            <a:ext cx="6130200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Integrisani tarifni sistem</a:t>
            </a:r>
            <a:endParaRPr dirty="0"/>
          </a:p>
        </p:txBody>
      </p:sp>
      <p:sp>
        <p:nvSpPr>
          <p:cNvPr id="235" name="Google Shape;235;p29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grpSp>
        <p:nvGrpSpPr>
          <p:cNvPr id="13" name="Group 2664"/>
          <p:cNvGrpSpPr>
            <a:grpSpLocks/>
          </p:cNvGrpSpPr>
          <p:nvPr/>
        </p:nvGrpSpPr>
        <p:grpSpPr bwMode="auto">
          <a:xfrm>
            <a:off x="642910" y="1357304"/>
            <a:ext cx="6559432" cy="3066971"/>
            <a:chOff x="1835" y="4638"/>
            <a:chExt cx="6667" cy="3118"/>
          </a:xfrm>
        </p:grpSpPr>
        <p:sp>
          <p:nvSpPr>
            <p:cNvPr id="14" name="Text Box 2665"/>
            <p:cNvSpPr txBox="1">
              <a:spLocks noChangeArrowheads="1"/>
            </p:cNvSpPr>
            <p:nvPr/>
          </p:nvSpPr>
          <p:spPr bwMode="auto">
            <a:xfrm>
              <a:off x="4379" y="6792"/>
              <a:ext cx="1363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Autobus</a:t>
              </a:r>
              <a:endParaRPr kumimoji="0" lang="sr-Latn-R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2666"/>
            <p:cNvSpPr txBox="1">
              <a:spLocks noChangeArrowheads="1"/>
            </p:cNvSpPr>
            <p:nvPr/>
          </p:nvSpPr>
          <p:spPr bwMode="auto">
            <a:xfrm>
              <a:off x="2822" y="6834"/>
              <a:ext cx="1363" cy="6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Bez mera tarifne politike</a:t>
              </a:r>
              <a:endParaRPr kumimoji="0" lang="sr-Latn-R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AutoShape 2667"/>
            <p:cNvSpPr>
              <a:spLocks noChangeShapeType="1"/>
            </p:cNvSpPr>
            <p:nvPr/>
          </p:nvSpPr>
          <p:spPr bwMode="auto">
            <a:xfrm flipV="1">
              <a:off x="1835" y="4638"/>
              <a:ext cx="0" cy="311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AutoShape 2668"/>
            <p:cNvSpPr>
              <a:spLocks noChangeShapeType="1"/>
            </p:cNvSpPr>
            <p:nvPr/>
          </p:nvSpPr>
          <p:spPr bwMode="auto">
            <a:xfrm>
              <a:off x="1835" y="7743"/>
              <a:ext cx="502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2669"/>
            <p:cNvSpPr>
              <a:spLocks noChangeArrowheads="1"/>
            </p:cNvSpPr>
            <p:nvPr/>
          </p:nvSpPr>
          <p:spPr bwMode="auto">
            <a:xfrm>
              <a:off x="1971" y="7485"/>
              <a:ext cx="842" cy="258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2670"/>
            <p:cNvSpPr>
              <a:spLocks noChangeArrowheads="1"/>
            </p:cNvSpPr>
            <p:nvPr/>
          </p:nvSpPr>
          <p:spPr bwMode="auto">
            <a:xfrm>
              <a:off x="3081" y="7485"/>
              <a:ext cx="842" cy="258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671"/>
            <p:cNvSpPr>
              <a:spLocks noChangeArrowheads="1"/>
            </p:cNvSpPr>
            <p:nvPr/>
          </p:nvSpPr>
          <p:spPr bwMode="auto">
            <a:xfrm>
              <a:off x="5702" y="6820"/>
              <a:ext cx="842" cy="923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672"/>
            <p:cNvSpPr>
              <a:spLocks noChangeArrowheads="1"/>
            </p:cNvSpPr>
            <p:nvPr/>
          </p:nvSpPr>
          <p:spPr bwMode="auto">
            <a:xfrm>
              <a:off x="4616" y="7186"/>
              <a:ext cx="842" cy="557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673"/>
            <p:cNvSpPr>
              <a:spLocks noChangeArrowheads="1"/>
            </p:cNvSpPr>
            <p:nvPr/>
          </p:nvSpPr>
          <p:spPr bwMode="auto">
            <a:xfrm>
              <a:off x="1971" y="6168"/>
              <a:ext cx="842" cy="1317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674"/>
            <p:cNvSpPr>
              <a:spLocks noChangeArrowheads="1"/>
            </p:cNvSpPr>
            <p:nvPr/>
          </p:nvSpPr>
          <p:spPr bwMode="auto">
            <a:xfrm>
              <a:off x="1971" y="5814"/>
              <a:ext cx="842" cy="354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Text Box 2675"/>
            <p:cNvSpPr txBox="1">
              <a:spLocks noChangeArrowheads="1"/>
            </p:cNvSpPr>
            <p:nvPr/>
          </p:nvSpPr>
          <p:spPr bwMode="auto">
            <a:xfrm>
              <a:off x="1971" y="5017"/>
              <a:ext cx="2214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Putnički automobil</a:t>
              </a:r>
              <a:endParaRPr kumimoji="0" lang="sr-Latn-R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Text Box 2676"/>
            <p:cNvSpPr txBox="1">
              <a:spLocks noChangeArrowheads="1"/>
            </p:cNvSpPr>
            <p:nvPr/>
          </p:nvSpPr>
          <p:spPr bwMode="auto">
            <a:xfrm>
              <a:off x="4330" y="5017"/>
              <a:ext cx="2214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JMTP</a:t>
              </a:r>
              <a:endParaRPr kumimoji="0" lang="sr-Latn-R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Text Box 2677"/>
            <p:cNvSpPr txBox="1">
              <a:spLocks noChangeArrowheads="1"/>
            </p:cNvSpPr>
            <p:nvPr/>
          </p:nvSpPr>
          <p:spPr bwMode="auto">
            <a:xfrm>
              <a:off x="5458" y="6429"/>
              <a:ext cx="1363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Voz</a:t>
              </a:r>
              <a:endParaRPr kumimoji="0" lang="sr-Latn-R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Text Box 2678"/>
            <p:cNvSpPr txBox="1">
              <a:spLocks noChangeArrowheads="1"/>
            </p:cNvSpPr>
            <p:nvPr/>
          </p:nvSpPr>
          <p:spPr bwMode="auto">
            <a:xfrm>
              <a:off x="6421" y="5140"/>
              <a:ext cx="1363" cy="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Legenda:</a:t>
              </a:r>
              <a:endParaRPr kumimoji="0" lang="sr-Latn-RS" altLang="en-US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679"/>
            <p:cNvSpPr>
              <a:spLocks noChangeArrowheads="1"/>
            </p:cNvSpPr>
            <p:nvPr/>
          </p:nvSpPr>
          <p:spPr bwMode="auto">
            <a:xfrm>
              <a:off x="6583" y="5622"/>
              <a:ext cx="435" cy="176"/>
            </a:xfrm>
            <a:prstGeom prst="rect">
              <a:avLst/>
            </a:prstGeom>
            <a:solidFill>
              <a:srgbClr val="40404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680"/>
            <p:cNvSpPr>
              <a:spLocks noChangeArrowheads="1"/>
            </p:cNvSpPr>
            <p:nvPr/>
          </p:nvSpPr>
          <p:spPr bwMode="auto">
            <a:xfrm>
              <a:off x="6583" y="5862"/>
              <a:ext cx="435" cy="176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2681"/>
            <p:cNvSpPr>
              <a:spLocks noChangeArrowheads="1"/>
            </p:cNvSpPr>
            <p:nvPr/>
          </p:nvSpPr>
          <p:spPr bwMode="auto">
            <a:xfrm>
              <a:off x="6583" y="6102"/>
              <a:ext cx="435" cy="176"/>
            </a:xfrm>
            <a:prstGeom prst="rect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Rectangle 2682"/>
            <p:cNvSpPr>
              <a:spLocks noChangeArrowheads="1"/>
            </p:cNvSpPr>
            <p:nvPr/>
          </p:nvSpPr>
          <p:spPr bwMode="auto">
            <a:xfrm>
              <a:off x="6583" y="6342"/>
              <a:ext cx="435" cy="176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Text Box 2683"/>
            <p:cNvSpPr txBox="1">
              <a:spLocks noChangeArrowheads="1"/>
            </p:cNvSpPr>
            <p:nvPr/>
          </p:nvSpPr>
          <p:spPr bwMode="auto">
            <a:xfrm>
              <a:off x="7066" y="5531"/>
              <a:ext cx="1436" cy="12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Gorivo</a:t>
              </a:r>
              <a:endParaRPr kumimoji="0" lang="sr-Latn-R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Parkiranje</a:t>
              </a:r>
              <a:endParaRPr kumimoji="0" lang="sr-Latn-R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Putarina</a:t>
              </a:r>
              <a:endParaRPr kumimoji="0" lang="sr-Latn-RS" altLang="en-US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2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r-Latn-RS" alt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Karta za vožnju</a:t>
              </a:r>
              <a:endParaRPr kumimoji="0" lang="sr-Latn-R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286248" y="4500576"/>
            <a:ext cx="4363079" cy="515947"/>
            <a:chOff x="6746240" y="4274987"/>
            <a:chExt cx="4363079" cy="515947"/>
          </a:xfrm>
        </p:grpSpPr>
        <p:sp>
          <p:nvSpPr>
            <p:cNvPr id="34" name="TextBox 33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5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36" name="Isosceles Triangle 35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 txBox="1">
            <a:spLocks noGrp="1"/>
          </p:cNvSpPr>
          <p:nvPr>
            <p:ph type="title"/>
          </p:nvPr>
        </p:nvSpPr>
        <p:spPr>
          <a:xfrm>
            <a:off x="500034" y="285734"/>
            <a:ext cx="6858048" cy="433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 smtClean="0"/>
              <a:t>Poboljšanje bezbednosti saobraćaja</a:t>
            </a:r>
            <a:endParaRPr dirty="0"/>
          </a:p>
        </p:txBody>
      </p:sp>
      <p:sp>
        <p:nvSpPr>
          <p:cNvPr id="253" name="Google Shape;253;p30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142844" y="857238"/>
            <a:ext cx="7215238" cy="4286262"/>
          </a:xfrm>
        </p:spPr>
        <p:txBody>
          <a:bodyPr/>
          <a:lstStyle/>
          <a:p>
            <a:r>
              <a:rPr lang="sr-Latn-CS" dirty="0" smtClean="0"/>
              <a:t>Sa aspekta parkiranja, poboljšanju bezbednosti se može doprineti preko otklanjanja izvora nebezbednih situacija koje su posledica nedovoljno dobrog regulisanja parkiranja.</a:t>
            </a:r>
          </a:p>
          <a:p>
            <a:r>
              <a:rPr lang="sr-Latn-CS" dirty="0" smtClean="0"/>
              <a:t>Veza između zaustavljenih i parkiranih automobila i nastajanje kolizione situacije, može da bude u tri slučaja:</a:t>
            </a:r>
            <a:endParaRPr lang="en-US" dirty="0" smtClean="0"/>
          </a:p>
          <a:p>
            <a:r>
              <a:rPr lang="sr-Latn-CS" dirty="0" smtClean="0"/>
              <a:t>1. Automobil može da bude </a:t>
            </a:r>
            <a:r>
              <a:rPr lang="sr-Latn-CS" b="1" dirty="0" smtClean="0"/>
              <a:t>fizička prepreka</a:t>
            </a:r>
            <a:r>
              <a:rPr lang="sr-Latn-CS" dirty="0" smtClean="0"/>
              <a:t> i da tako izazove saobraćajnu nezgodu.</a:t>
            </a:r>
            <a:endParaRPr lang="en-US" dirty="0" smtClean="0"/>
          </a:p>
          <a:p>
            <a:r>
              <a:rPr lang="sr-Latn-CS" dirty="0" smtClean="0"/>
              <a:t>2. Parkirani ili zaustavljeni automobil može da bude </a:t>
            </a:r>
            <a:r>
              <a:rPr lang="sr-Latn-CS" b="1" dirty="0" smtClean="0"/>
              <a:t>vizuelna prepreka</a:t>
            </a:r>
            <a:r>
              <a:rPr lang="sr-Latn-CS" dirty="0" smtClean="0"/>
              <a:t>.</a:t>
            </a:r>
            <a:endParaRPr lang="en-US" dirty="0" smtClean="0"/>
          </a:p>
          <a:p>
            <a:r>
              <a:rPr lang="sr-Latn-CS" dirty="0" smtClean="0"/>
              <a:t>3. Parkirani automobili na nenamenskim prostorima mogu za korisnike pešačkih staza i zelenih površina da budu iznenađenje, i da na taj način izazivaju </a:t>
            </a:r>
            <a:r>
              <a:rPr lang="sr-Latn-CS" b="1" dirty="0" smtClean="0"/>
              <a:t>stresne situacije</a:t>
            </a:r>
            <a:r>
              <a:rPr lang="sr-Latn-CS" dirty="0" smtClean="0"/>
              <a:t> kod pešaka.</a:t>
            </a:r>
            <a:endParaRPr lang="en-US" dirty="0" smtClean="0"/>
          </a:p>
          <a:p>
            <a:r>
              <a:rPr lang="sr-Latn-CS" dirty="0" smtClean="0"/>
              <a:t>Uz navedeno, saobraćajnu nezgodu mogu izazvati vozila u procesu manevra ulaska i izlaska sa parking mesta i pri otvaranju vrata radi ulaska i izlaska vozača i putnika.</a:t>
            </a:r>
            <a:endParaRPr lang="en-US" dirty="0" smtClean="0"/>
          </a:p>
          <a:p>
            <a:pPr>
              <a:buNone/>
            </a:pPr>
            <a:endParaRPr lang="sr-Latn-CS" dirty="0"/>
          </a:p>
        </p:txBody>
      </p:sp>
      <p:pic>
        <p:nvPicPr>
          <p:cNvPr id="16" name="Picture 15" descr="26.jpe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58082" y="0"/>
            <a:ext cx="1785918" cy="22145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4000496" y="4627553"/>
            <a:ext cx="4363079" cy="515947"/>
            <a:chOff x="6746240" y="4274987"/>
            <a:chExt cx="4363079" cy="515947"/>
          </a:xfrm>
        </p:grpSpPr>
        <p:sp>
          <p:nvSpPr>
            <p:cNvPr id="18" name="TextBox 17"/>
            <p:cNvSpPr txBox="1"/>
            <p:nvPr/>
          </p:nvSpPr>
          <p:spPr>
            <a:xfrm>
              <a:off x="7170420" y="4532961"/>
              <a:ext cx="393889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Latn-RS" sz="1000" b="1" baseline="0" smtClean="0">
                  <a:solidFill>
                    <a:schemeClr val="tx1"/>
                  </a:solidFill>
                </a:rPr>
                <a:t>ZAŠTIĆENO AUTORSKIM PRAVOM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 </a:t>
              </a:r>
              <a:r>
                <a:rPr lang="sr-Latn-RS" sz="1000" b="1" baseline="0" smtClean="0">
                  <a:solidFill>
                    <a:schemeClr val="tx1"/>
                  </a:solidFill>
                </a:rPr>
                <a:t>SVA PRAVA ZADRŽANA</a:t>
              </a:r>
              <a:r>
                <a:rPr lang="sr-Cyrl-RS" sz="1000" b="1" baseline="0" smtClean="0">
                  <a:solidFill>
                    <a:schemeClr val="tx1"/>
                  </a:solidFill>
                </a:rPr>
                <a:t>.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9" name="Group 9"/>
            <p:cNvGrpSpPr/>
            <p:nvPr/>
          </p:nvGrpSpPr>
          <p:grpSpPr>
            <a:xfrm>
              <a:off x="6746240" y="4274987"/>
              <a:ext cx="464820" cy="515947"/>
              <a:chOff x="6096000" y="4051657"/>
              <a:chExt cx="464820" cy="515947"/>
            </a:xfrm>
          </p:grpSpPr>
          <p:sp>
            <p:nvSpPr>
              <p:cNvPr id="20" name="Isosceles Triangle 19"/>
              <p:cNvSpPr/>
              <p:nvPr/>
            </p:nvSpPr>
            <p:spPr>
              <a:xfrm>
                <a:off x="6096000" y="4051657"/>
                <a:ext cx="464820" cy="447937"/>
              </a:xfrm>
              <a:prstGeom prst="triangle">
                <a:avLst/>
              </a:prstGeom>
              <a:noFill/>
              <a:ln w="508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30327D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187445" y="4105939"/>
                <a:ext cx="2872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r-Cyrl-RS" sz="2400" b="1" dirty="0" smtClean="0">
                    <a:solidFill>
                      <a:schemeClr val="tx1"/>
                    </a:solidFill>
                  </a:rPr>
                  <a:t>!</a:t>
                </a:r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more template">
  <a:themeElements>
    <a:clrScheme name="Custom 347">
      <a:dk1>
        <a:srgbClr val="011733"/>
      </a:dk1>
      <a:lt1>
        <a:srgbClr val="FFFFFF"/>
      </a:lt1>
      <a:dk2>
        <a:srgbClr val="889597"/>
      </a:dk2>
      <a:lt2>
        <a:srgbClr val="EBEEEA"/>
      </a:lt2>
      <a:accent1>
        <a:srgbClr val="BCF6A7"/>
      </a:accent1>
      <a:accent2>
        <a:srgbClr val="18A88D"/>
      </a:accent2>
      <a:accent3>
        <a:srgbClr val="11606D"/>
      </a:accent3>
      <a:accent4>
        <a:srgbClr val="1A4EB9"/>
      </a:accent4>
      <a:accent5>
        <a:srgbClr val="9E87D8"/>
      </a:accent5>
      <a:accent6>
        <a:srgbClr val="E498C6"/>
      </a:accent6>
      <a:hlink>
        <a:srgbClr val="11606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2139</TotalTime>
  <Words>1082</Words>
  <Application>Microsoft Office PowerPoint</Application>
  <PresentationFormat>On-screen Show (16:9)</PresentationFormat>
  <Paragraphs>153</Paragraphs>
  <Slides>18</Slides>
  <Notes>16</Notes>
  <HiddenSlides>13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Tahoma</vt:lpstr>
      <vt:lpstr>Bookman Old Style</vt:lpstr>
      <vt:lpstr>Zilla Slab SemiBold</vt:lpstr>
      <vt:lpstr>Oxygen Light</vt:lpstr>
      <vt:lpstr>Wingdings</vt:lpstr>
      <vt:lpstr>Times New Roman</vt:lpstr>
      <vt:lpstr>Symbol</vt:lpstr>
      <vt:lpstr>Calibri</vt:lpstr>
      <vt:lpstr>Whitmore template</vt:lpstr>
      <vt:lpstr>Slide 1</vt:lpstr>
      <vt:lpstr>NIVOI OBAVEŠTAVANJA KORISNIKA</vt:lpstr>
      <vt:lpstr>Nivoi  obaveštavanja korisnika</vt:lpstr>
      <vt:lpstr>Nivoi obaveštavanja korisnika</vt:lpstr>
      <vt:lpstr>Monitoring</vt:lpstr>
      <vt:lpstr>Alternativna radna vremena </vt:lpstr>
      <vt:lpstr>Alternativni vidovi prevoza (veza sa zahtevima za parkiranje)</vt:lpstr>
      <vt:lpstr>Integrisani tarifni sistem</vt:lpstr>
      <vt:lpstr>Poboljšanje bezbednosti saobraćaja</vt:lpstr>
      <vt:lpstr>Slide 10</vt:lpstr>
      <vt:lpstr>Slide 11</vt:lpstr>
      <vt:lpstr>Slide 12</vt:lpstr>
      <vt:lpstr>Slide 13</vt:lpstr>
      <vt:lpstr>Režimi dinamičkog saobraćaja i parkiranje</vt:lpstr>
      <vt:lpstr>Marketinški programi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Mere za upravljanje transportnim zahtevima/ Upravljanje mobilnošću</dc:title>
  <dc:creator>pantic</dc:creator>
  <cp:lastModifiedBy>Natasa</cp:lastModifiedBy>
  <cp:revision>64</cp:revision>
  <dcterms:modified xsi:type="dcterms:W3CDTF">2025-06-13T07:23:04Z</dcterms:modified>
</cp:coreProperties>
</file>