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charts/style1.xml" ContentType="application/vnd.ms-office.chartstyl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olors1.xml" ContentType="application/vnd.ms-office.chartcolorstyle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80" r:id="rId3"/>
    <p:sldId id="281" r:id="rId4"/>
    <p:sldId id="282" r:id="rId5"/>
    <p:sldId id="283" r:id="rId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E578E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90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-24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7"/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r-Cyrl-RS" dirty="0"/>
              <a:t>Наслов графикона</a:t>
            </a:r>
            <a:endParaRPr lang="sr-Latn-RS" dirty="0"/>
          </a:p>
        </c:rich>
      </c:tx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Серија 1</c:v>
                </c:pt>
              </c:strCache>
            </c:strRef>
          </c:tx>
          <c:spPr>
            <a:solidFill>
              <a:schemeClr val="accent5">
                <a:shade val="65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Категорија 1</c:v>
                </c:pt>
                <c:pt idx="1">
                  <c:v>Категорија 2</c:v>
                </c:pt>
                <c:pt idx="2">
                  <c:v>Категорија 3</c:v>
                </c:pt>
                <c:pt idx="3">
                  <c:v>Категорија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2EF-496F-968C-12F1CF57627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Серија 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Категорија 1</c:v>
                </c:pt>
                <c:pt idx="1">
                  <c:v>Категорија 2</c:v>
                </c:pt>
                <c:pt idx="2">
                  <c:v>Категорија 3</c:v>
                </c:pt>
                <c:pt idx="3">
                  <c:v>Категорија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82EF-496F-968C-12F1CF57627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Серија 3</c:v>
                </c:pt>
              </c:strCache>
            </c:strRef>
          </c:tx>
          <c:spPr>
            <a:solidFill>
              <a:schemeClr val="accent5">
                <a:tint val="65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Val val="1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Категорија 1</c:v>
                </c:pt>
                <c:pt idx="1">
                  <c:v>Категорија 2</c:v>
                </c:pt>
                <c:pt idx="2">
                  <c:v>Категорија 3</c:v>
                </c:pt>
                <c:pt idx="3">
                  <c:v>Категорија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82EF-496F-968C-12F1CF576270}"/>
            </c:ext>
          </c:extLst>
        </c:ser>
        <c:dLbls>
          <c:showVal val="1"/>
        </c:dLbls>
        <c:gapWidth val="219"/>
        <c:overlap val="-27"/>
        <c:axId val="85935616"/>
        <c:axId val="85937152"/>
      </c:barChart>
      <c:catAx>
        <c:axId val="85935616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937152"/>
        <c:crosses val="autoZero"/>
        <c:auto val="1"/>
        <c:lblAlgn val="ctr"/>
        <c:lblOffset val="100"/>
      </c:catAx>
      <c:valAx>
        <c:axId val="8593715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935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/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D714E-108F-47C8-9868-3FFA577D6B22}" type="datetimeFigureOut">
              <a:rPr lang="sr-Latn-RS" smtClean="0"/>
              <a:pPr/>
              <a:t>19.6.2025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215E9B-F8F8-4FA8-BE3A-00BE8F406980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29884008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4DF269-521E-4B12-A6E5-D59C88C2B601}" type="datetimeFigureOut">
              <a:rPr lang="sr-Latn-RS" smtClean="0"/>
              <a:pPr/>
              <a:t>19.6.2025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E4B4A3-5BD7-4D53-BBD1-F3178D2FE7E0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265273760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chart" Target="../charts/chart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 b="1">
                <a:solidFill>
                  <a:srgbClr val="1E578E"/>
                </a:solidFill>
                <a:latin typeface="Tw Cen MT (Body)"/>
              </a:defRPr>
            </a:lvl1pPr>
          </a:lstStyle>
          <a:p>
            <a:r>
              <a:rPr lang="sr-Cyrl-RS" dirty="0"/>
              <a:t>Наслов презентације</a:t>
            </a: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06475-5A6F-42DC-A20E-5CD6159ADAA8}" type="datetime1">
              <a:rPr lang="sr-Latn-RS" smtClean="0"/>
              <a:pPr/>
              <a:t>19.6.2025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88784" y="3602038"/>
            <a:ext cx="4103216" cy="3255962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Tw Cen MT (Body)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r-Cyrl-RS" dirty="0"/>
              <a:t>Поднаслов презентације</a:t>
            </a:r>
            <a:endParaRPr lang="sr-Latn-RS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1524000" y="5691673"/>
            <a:ext cx="9144000" cy="528152"/>
          </a:xfrm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>
                    <a:tint val="75000"/>
                  </a:schemeClr>
                </a:solidFill>
                <a:latin typeface="Tw Cen MT (Body)Body)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Cyrl-RS" dirty="0"/>
              <a:t>Место и датум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595013" y="1122363"/>
            <a:ext cx="5001975" cy="77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82436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r-Cyrl-RS" dirty="0"/>
              <a:t>Текст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C863CF42-AF2D-467E-A86E-921779ACBB86}" type="datetime1">
              <a:rPr lang="sr-Latn-RS" smtClean="0"/>
              <a:pPr/>
              <a:t>19.6.2025</a:t>
            </a:fld>
            <a:endParaRPr lang="sr-Latn-R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 b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sz="280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sz="240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200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sz="2000">
                <a:solidFill>
                  <a:schemeClr val="bg1">
                    <a:lumMod val="5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7316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r-Cyrl-RS" dirty="0"/>
              <a:t>Текст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fld id="{41E0A76F-A858-4830-884B-9E9914C82A13}" type="datetime1">
              <a:rPr lang="sr-Latn-RS" smtClean="0"/>
              <a:pPr/>
              <a:t>19.6.2025</a:t>
            </a:fld>
            <a:endParaRPr lang="sr-Latn-R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endParaRPr lang="sr-Latn-R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r-Cyrl-RS" dirty="0"/>
              <a:t>Слика</a:t>
            </a:r>
            <a:endParaRPr lang="sr-Latn-R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1730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fld id="{B327E440-2A8B-43FA-8E62-283731874734}" type="datetime1">
              <a:rPr lang="sr-Latn-RS" smtClean="0"/>
              <a:pPr/>
              <a:t>19.6.2025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endParaRPr lang="sr-Latn-R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24281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502507"/>
            <a:ext cx="7734300" cy="5674455"/>
          </a:xfrm>
        </p:spPr>
        <p:txBody>
          <a:bodyPr vert="eaVert"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fld id="{8C4348E8-5F32-4135-9735-14DFEF197A78}" type="datetime1">
              <a:rPr lang="sr-Latn-RS" smtClean="0"/>
              <a:pPr/>
              <a:t>19.6.2025</a:t>
            </a:fld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endParaRPr lang="sr-Latn-R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502508"/>
            <a:ext cx="2628900" cy="5674454"/>
          </a:xfrm>
        </p:spPr>
        <p:txBody>
          <a:bodyPr vert="eaVert"/>
          <a:lstStyle>
            <a:lvl1pPr>
              <a:defRPr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19924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88784" y="3602038"/>
            <a:ext cx="4103216" cy="3255962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fld id="{D77415B9-F7E1-4329-86C5-BFD9CA71CB2B}" type="datetime1">
              <a:rPr lang="sr-Latn-RS" smtClean="0"/>
              <a:pPr/>
              <a:t>19.6.2025</a:t>
            </a:fld>
            <a:endParaRPr lang="sr-Latn-R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dy)"/>
              </a:defRPr>
            </a:lvl1pPr>
          </a:lstStyle>
          <a:p>
            <a:endParaRPr lang="sr-Latn-R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5250076" y="4549867"/>
            <a:ext cx="1479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sr-Latn-RS" dirty="0">
                <a:solidFill>
                  <a:schemeClr val="bg1">
                    <a:lumMod val="50000"/>
                  </a:schemeClr>
                </a:solidFill>
              </a:rPr>
              <a:t>ww.sf.bg.ac.rs</a:t>
            </a:r>
            <a:endParaRPr lang="en-US" dirty="0">
              <a:solidFill>
                <a:schemeClr val="bg1">
                  <a:lumMod val="50000"/>
                </a:schemeClr>
              </a:solidFill>
              <a:latin typeface="Tw Cen MT (Body)Body)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838200" y="1374682"/>
            <a:ext cx="10515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sr-Cyrl-RS" sz="3600" b="1" dirty="0">
                <a:solidFill>
                  <a:schemeClr val="accent1">
                    <a:lumMod val="50000"/>
                  </a:schemeClr>
                </a:solidFill>
                <a:latin typeface="Tw Cen MT (Body)Body)"/>
              </a:rPr>
              <a:t>ХВАЛА НА ПАЖЊИ</a:t>
            </a:r>
            <a:endParaRPr lang="en-US" sz="3600" b="1" dirty="0">
              <a:solidFill>
                <a:schemeClr val="accent1">
                  <a:lumMod val="50000"/>
                </a:schemeClr>
              </a:solidFill>
              <a:latin typeface="Tw Cen MT (Body)Body)"/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524000" y="2553738"/>
            <a:ext cx="9144000" cy="75079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>
                    <a:lumMod val="50000"/>
                  </a:schemeClr>
                </a:solidFill>
                <a:latin typeface="Tw Cen MT (Body)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r-Cyrl-RS" dirty="0"/>
              <a:t>Текст</a:t>
            </a:r>
            <a:endParaRPr lang="sr-Latn-R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736000" y="5100435"/>
            <a:ext cx="720000" cy="720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29396" y="3872332"/>
            <a:ext cx="3933209" cy="608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62307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1E578E"/>
                </a:solidFill>
                <a:latin typeface="Tw Cen MT (Body)"/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  <a:latin typeface="Tw Cen MT (Body)Body)"/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  <a:latin typeface="Tw Cen MT (Body)Body)"/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  <a:latin typeface="Tw Cen MT (Body)Body)"/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  <a:latin typeface="Tw Cen MT (Body)Body)"/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  <a:latin typeface="Tw Cen MT (Body)Body)"/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3404216"/>
      </p:ext>
    </p:extLst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rgbClr val="1E578E"/>
                </a:solidFill>
                <a:latin typeface="Tw Cen MT (Body)Body)"/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Tw Cen MT (Body)Body)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r-Cyrl-RS" dirty="0"/>
              <a:t>Поднаслов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D77415B9-F7E1-4329-86C5-BFD9CA71CB2B}" type="datetime1">
              <a:rPr lang="sr-Latn-RS" smtClean="0"/>
              <a:pPr/>
              <a:t>19.6.2025</a:t>
            </a:fld>
            <a:endParaRPr lang="sr-Latn-R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1850" y="562011"/>
            <a:ext cx="5001975" cy="77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45567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600" b="1">
                <a:solidFill>
                  <a:srgbClr val="1E578E"/>
                </a:solidFill>
                <a:latin typeface="Tw Cen MT (Body)Body)"/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3E24CC09-28A3-4024-98F4-C9F66E8E8861}" type="datetime1">
              <a:rPr lang="sr-Latn-RS" smtClean="0"/>
              <a:pPr/>
              <a:t>19.6.2025</a:t>
            </a:fld>
            <a:endParaRPr lang="sr-Latn-R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  <p:sp>
        <p:nvSpPr>
          <p:cNvPr id="14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xmlns="" val="3589731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E578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Cyrl-RS" dirty="0"/>
              <a:t>Текст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1E578E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r-Cyrl-RS" dirty="0"/>
              <a:t>Текст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A825FD8A-1FFE-4238-BA14-C5F811CB1A6B}" type="datetime1">
              <a:rPr lang="sr-Latn-RS" smtClean="0"/>
              <a:pPr/>
              <a:t>19.6.2025</a:t>
            </a:fld>
            <a:endParaRPr lang="sr-Latn-R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sr-Cyrl-RS" dirty="0"/>
              <a:t>Текст</a:t>
            </a:r>
            <a:endParaRPr lang="sr-Latn-R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86568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Наслов</a:t>
            </a:r>
            <a:endParaRPr lang="sr-Latn-R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36DA588A-F02A-49FE-B4BB-62E9D891C6D0}" type="datetime1">
              <a:rPr lang="sr-Latn-RS" smtClean="0"/>
              <a:pPr/>
              <a:t>19.6.2025</a:t>
            </a:fld>
            <a:endParaRPr lang="sr-Latn-R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80549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36DA588A-F02A-49FE-B4BB-62E9D891C6D0}" type="datetime1">
              <a:rPr lang="sr-Latn-RS" smtClean="0"/>
              <a:pPr/>
              <a:t>19.6.2025</a:t>
            </a:fld>
            <a:endParaRPr lang="sr-Latn-R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xmlns="" val="418357086"/>
              </p:ext>
            </p:extLst>
          </p:nvPr>
        </p:nvGraphicFramePr>
        <p:xfrm>
          <a:off x="838200" y="2287207"/>
          <a:ext cx="10515600" cy="3283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xmlns="" val="1807481349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xmlns="" val="3859357337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xmlns="" val="4859358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xmlns="" val="1647843584"/>
                    </a:ext>
                  </a:extLst>
                </a:gridCol>
                <a:gridCol w="2103120">
                  <a:extLst>
                    <a:ext uri="{9D8B030D-6E8A-4147-A177-3AD203B41FA5}">
                      <a16:colId xmlns:a16="http://schemas.microsoft.com/office/drawing/2014/main" xmlns="" val="1157887910"/>
                    </a:ext>
                  </a:extLst>
                </a:gridCol>
              </a:tblGrid>
              <a:tr h="82079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0"/>
                        </a:spcBef>
                      </a:pPr>
                      <a:r>
                        <a:rPr lang="sr-Cyrl-RS" dirty="0"/>
                        <a:t>Колона 1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sr-Cyrl-RS" dirty="0"/>
                        <a:t>Колона 2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sr-Cyrl-RS" dirty="0"/>
                        <a:t>Колона 3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r>
                        <a:rPr lang="sr-Cyrl-RS" dirty="0"/>
                        <a:t>Колона 4</a:t>
                      </a:r>
                      <a:endParaRPr lang="sr-Latn-R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32590650"/>
                  </a:ext>
                </a:extLst>
              </a:tr>
              <a:tr h="82079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sr-Cyrl-RS" dirty="0"/>
                        <a:t>Ред 1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4381148"/>
                  </a:ext>
                </a:extLst>
              </a:tr>
              <a:tr h="82079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sr-Cyrl-RS" dirty="0"/>
                        <a:t>Ред 2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52485372"/>
                  </a:ext>
                </a:extLst>
              </a:tr>
              <a:tr h="820792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sr-Cyrl-RS" dirty="0"/>
                        <a:t>Ред 3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</a:pPr>
                      <a:endParaRPr lang="sr-Latn-R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611515901"/>
                  </a:ext>
                </a:extLst>
              </a:tr>
            </a:tbl>
          </a:graphicData>
        </a:graphic>
      </p:graphicFrame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Табела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xmlns="" val="4225417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36DA588A-F02A-49FE-B4BB-62E9D891C6D0}" type="datetime1">
              <a:rPr lang="sr-Latn-RS" smtClean="0"/>
              <a:pPr/>
              <a:t>19.6.2025</a:t>
            </a:fld>
            <a:endParaRPr lang="sr-Latn-R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  <p:graphicFrame>
        <p:nvGraphicFramePr>
          <p:cNvPr id="12" name="Content Placeholder 3">
            <a:extLst>
              <a:ext uri="{FF2B5EF4-FFF2-40B4-BE49-F238E27FC236}">
                <a16:creationId xmlns:a16="http://schemas.microsoft.com/office/drawing/2014/main" xmlns="" id="{C068A37D-29CE-3143-9685-3E757B766BAC}"/>
              </a:ext>
            </a:extLst>
          </p:cNvPr>
          <p:cNvGraphicFramePr>
            <a:graphicFrameLocks/>
          </p:cNvGraphicFramePr>
          <p:nvPr userDrawn="1">
            <p:extLst>
              <p:ext uri="{D42A27DB-BD31-4B8C-83A1-F6EECF244321}">
                <p14:modId xmlns:p14="http://schemas.microsoft.com/office/powerpoint/2010/main" xmlns="" val="2823881815"/>
              </p:ext>
            </p:extLst>
          </p:nvPr>
        </p:nvGraphicFramePr>
        <p:xfrm>
          <a:off x="838200" y="1734937"/>
          <a:ext cx="10515600" cy="3965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rgbClr val="1E578E"/>
                </a:solidFill>
              </a:defRPr>
            </a:lvl1pPr>
          </a:lstStyle>
          <a:p>
            <a:r>
              <a:rPr lang="sr-Cyrl-RS" dirty="0"/>
              <a:t>Графикон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xmlns="" val="804494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fld id="{D9CD9DD0-17BE-4D06-B789-47356A50A0A7}" type="datetime1">
              <a:rPr lang="sr-Latn-RS" smtClean="0"/>
              <a:pPr/>
              <a:t>19.6.2025</a:t>
            </a:fld>
            <a:endParaRPr lang="sr-Latn-R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w Cen MT (Body)"/>
              </a:defRPr>
            </a:lvl1pPr>
          </a:lstStyle>
          <a:p>
            <a:endParaRPr lang="sr-Latn-R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56519" cy="6858000"/>
          </a:xfrm>
          <a:prstGeom prst="rect">
            <a:avLst/>
          </a:prstGeom>
          <a:solidFill>
            <a:srgbClr val="1E578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b="0" cap="none" spc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274630" y="4543024"/>
            <a:ext cx="2917370" cy="2314976"/>
          </a:xfrm>
          <a:prstGeom prst="rect">
            <a:avLst/>
          </a:prstGeom>
        </p:spPr>
      </p:pic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522549" y="6275819"/>
            <a:ext cx="469556" cy="365125"/>
          </a:xfrm>
        </p:spPr>
        <p:txBody>
          <a:bodyPr/>
          <a:lstStyle>
            <a:lvl1pPr algn="ctr">
              <a:defRPr sz="1400" b="1">
                <a:solidFill>
                  <a:srgbClr val="1E578E"/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091351" y="60910"/>
            <a:ext cx="1927654" cy="338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78649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7415B9-F7E1-4329-86C5-BFD9CA71CB2B}" type="datetime1">
              <a:rPr lang="sr-Latn-RS" smtClean="0"/>
              <a:pPr/>
              <a:t>19.6.2025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6A3A0C-5B1B-4859-8A9F-0D6B550C0C8D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169735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60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2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1E578E"/>
          </a:solidFill>
          <a:latin typeface="Tw Cen MT (Body)Body)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w Cen MT (Body)Body)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w Cen MT (Body)Body)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w Cen MT (Body)Body)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w Cen MT (Body)Body)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w Cen MT (Body)Body)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311414"/>
          </a:xfrm>
        </p:spPr>
        <p:txBody>
          <a:bodyPr/>
          <a:lstStyle/>
          <a:p>
            <a:r>
              <a:rPr lang="en-US" u="sng" dirty="0" smtClean="0"/>
              <a:t>INEK II.1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sr-Latn-RS" dirty="0" smtClean="0"/>
              <a:t>Vrednovanje </a:t>
            </a:r>
            <a:r>
              <a:rPr lang="sr-Latn-RS" dirty="0"/>
              <a:t>i selekcija investicionih </a:t>
            </a:r>
            <a:r>
              <a:rPr lang="sr-Latn-RS" dirty="0" smtClean="0"/>
              <a:t>projekat</a:t>
            </a:r>
            <a:r>
              <a:rPr lang="en-US" dirty="0" smtClean="0"/>
              <a:t>a</a:t>
            </a:r>
            <a:endParaRPr lang="sr-Latn-R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r>
              <a:rPr lang="sr-Latn-RS" b="1" dirty="0" smtClean="0">
                <a:solidFill>
                  <a:srgbClr val="002060"/>
                </a:solidFill>
              </a:rPr>
              <a:t>REŠENI ZADACI – </a:t>
            </a:r>
            <a:r>
              <a:rPr lang="sr-Latn-RS" b="1" u="sng" dirty="0" smtClean="0">
                <a:solidFill>
                  <a:srgbClr val="002060"/>
                </a:solidFill>
              </a:rPr>
              <a:t>PUSTITI SLIDE SHOW RADI PRAĆENJA REDOSLEDA OBRAČUNA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xmlns="" val="27504342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4E2F8532-56C2-6B01-BFCC-61044375C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2</a:t>
            </a:fld>
            <a:endParaRPr lang="sr-Latn-R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54EFDBD0-2542-5381-AC1A-383EDAB02F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87776"/>
          </a:xfrm>
        </p:spPr>
        <p:txBody>
          <a:bodyPr/>
          <a:lstStyle/>
          <a:p>
            <a:r>
              <a:rPr lang="sr-Latn-RS" dirty="0"/>
              <a:t>Običan period povraćaja</a:t>
            </a:r>
            <a:endParaRPr lang="en-US" dirty="0"/>
          </a:p>
        </p:txBody>
      </p:sp>
      <p:sp>
        <p:nvSpPr>
          <p:cNvPr id="12" name="AutoShape 3">
            <a:extLst>
              <a:ext uri="{FF2B5EF4-FFF2-40B4-BE49-F238E27FC236}">
                <a16:creationId xmlns:a16="http://schemas.microsoft.com/office/drawing/2014/main" xmlns="" id="{01FA8FBC-0C7B-6C3B-004E-634AED0B5AE7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863601" y="952504"/>
            <a:ext cx="10464802" cy="5688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Rectangle 5">
            <a:extLst>
              <a:ext uri="{FF2B5EF4-FFF2-40B4-BE49-F238E27FC236}">
                <a16:creationId xmlns:a16="http://schemas.microsoft.com/office/drawing/2014/main" xmlns="" id="{F7AAD09C-C279-DCC0-B9F9-90E5EED833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9" y="960442"/>
            <a:ext cx="917575" cy="800102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Rectangle 6">
            <a:extLst>
              <a:ext uri="{FF2B5EF4-FFF2-40B4-BE49-F238E27FC236}">
                <a16:creationId xmlns:a16="http://schemas.microsoft.com/office/drawing/2014/main" xmlns="" id="{89A59D49-0A17-9E67-92BE-756422123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114" y="960442"/>
            <a:ext cx="1620838" cy="400051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Rectangle 7">
            <a:extLst>
              <a:ext uri="{FF2B5EF4-FFF2-40B4-BE49-F238E27FC236}">
                <a16:creationId xmlns:a16="http://schemas.microsoft.com/office/drawing/2014/main" xmlns="" id="{8DE894FE-DE68-A6E3-305D-8E2AF3F335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952" y="960442"/>
            <a:ext cx="1620838" cy="400051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Rectangle 8">
            <a:extLst>
              <a:ext uri="{FF2B5EF4-FFF2-40B4-BE49-F238E27FC236}">
                <a16:creationId xmlns:a16="http://schemas.microsoft.com/office/drawing/2014/main" xmlns="" id="{09879B36-6DFF-3803-D3DB-DA79E8F27A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0790" y="960442"/>
            <a:ext cx="963613" cy="800102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Rectangle 9">
            <a:extLst>
              <a:ext uri="{FF2B5EF4-FFF2-40B4-BE49-F238E27FC236}">
                <a16:creationId xmlns:a16="http://schemas.microsoft.com/office/drawing/2014/main" xmlns="" id="{41E828D0-E9EA-D680-B4B0-7CDE13DA6D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4402" y="960442"/>
            <a:ext cx="958850" cy="800102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Rectangle 10">
            <a:extLst>
              <a:ext uri="{FF2B5EF4-FFF2-40B4-BE49-F238E27FC236}">
                <a16:creationId xmlns:a16="http://schemas.microsoft.com/office/drawing/2014/main" xmlns="" id="{4F86DCE4-FFFC-7D1B-0F9C-3F8A710B2B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2" y="960442"/>
            <a:ext cx="2151063" cy="800102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Rectangle 11">
            <a:extLst>
              <a:ext uri="{FF2B5EF4-FFF2-40B4-BE49-F238E27FC236}">
                <a16:creationId xmlns:a16="http://schemas.microsoft.com/office/drawing/2014/main" xmlns="" id="{68D6CA27-839E-A921-CA6A-387C46C3F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4315" y="960442"/>
            <a:ext cx="2211388" cy="800102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Rectangle 12">
            <a:extLst>
              <a:ext uri="{FF2B5EF4-FFF2-40B4-BE49-F238E27FC236}">
                <a16:creationId xmlns:a16="http://schemas.microsoft.com/office/drawing/2014/main" xmlns="" id="{0F3D2876-EE5E-E972-0739-62EA2954D9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114" y="1360493"/>
            <a:ext cx="809625" cy="400051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Rectangle 13">
            <a:extLst>
              <a:ext uri="{FF2B5EF4-FFF2-40B4-BE49-F238E27FC236}">
                <a16:creationId xmlns:a16="http://schemas.microsoft.com/office/drawing/2014/main" xmlns="" id="{34AE14F6-2A97-0BB5-2897-B38F8024B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8739" y="1360493"/>
            <a:ext cx="811213" cy="400051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Rectangle 14">
            <a:extLst>
              <a:ext uri="{FF2B5EF4-FFF2-40B4-BE49-F238E27FC236}">
                <a16:creationId xmlns:a16="http://schemas.microsoft.com/office/drawing/2014/main" xmlns="" id="{A56F1922-61A8-6AE2-4FF3-952EB5F6D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952" y="1360493"/>
            <a:ext cx="809625" cy="400051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Rectangle 15">
            <a:extLst>
              <a:ext uri="{FF2B5EF4-FFF2-40B4-BE49-F238E27FC236}">
                <a16:creationId xmlns:a16="http://schemas.microsoft.com/office/drawing/2014/main" xmlns="" id="{7D4DC44B-45A2-D723-001D-7EEECC0807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9577" y="1360493"/>
            <a:ext cx="811213" cy="400051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Rectangle 16">
            <a:extLst>
              <a:ext uri="{FF2B5EF4-FFF2-40B4-BE49-F238E27FC236}">
                <a16:creationId xmlns:a16="http://schemas.microsoft.com/office/drawing/2014/main" xmlns="" id="{C81BDEFB-9883-5649-EE3F-751C91D6F5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9" y="1760544"/>
            <a:ext cx="917575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Rectangle 17">
            <a:extLst>
              <a:ext uri="{FF2B5EF4-FFF2-40B4-BE49-F238E27FC236}">
                <a16:creationId xmlns:a16="http://schemas.microsoft.com/office/drawing/2014/main" xmlns="" id="{33A80372-DC4E-50BE-E2E8-DE37FBD71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114" y="1760544"/>
            <a:ext cx="809625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Rectangle 18">
            <a:extLst>
              <a:ext uri="{FF2B5EF4-FFF2-40B4-BE49-F238E27FC236}">
                <a16:creationId xmlns:a16="http://schemas.microsoft.com/office/drawing/2014/main" xmlns="" id="{DBAC66EA-38A9-DA48-5238-4CE5E51D2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8739" y="1760544"/>
            <a:ext cx="811213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Rectangle 19">
            <a:extLst>
              <a:ext uri="{FF2B5EF4-FFF2-40B4-BE49-F238E27FC236}">
                <a16:creationId xmlns:a16="http://schemas.microsoft.com/office/drawing/2014/main" xmlns="" id="{A3569DC6-25D1-F6C2-7591-32F48D3AF1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952" y="1760544"/>
            <a:ext cx="809625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Rectangle 20">
            <a:extLst>
              <a:ext uri="{FF2B5EF4-FFF2-40B4-BE49-F238E27FC236}">
                <a16:creationId xmlns:a16="http://schemas.microsoft.com/office/drawing/2014/main" xmlns="" id="{B26E531A-BEF7-00A5-E203-503EC8566B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9577" y="1760544"/>
            <a:ext cx="811213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Rectangle 21">
            <a:extLst>
              <a:ext uri="{FF2B5EF4-FFF2-40B4-BE49-F238E27FC236}">
                <a16:creationId xmlns:a16="http://schemas.microsoft.com/office/drawing/2014/main" xmlns="" id="{33094304-6582-8E32-182E-4DA93D8CD7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0790" y="1760544"/>
            <a:ext cx="963613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Rectangle 22">
            <a:extLst>
              <a:ext uri="{FF2B5EF4-FFF2-40B4-BE49-F238E27FC236}">
                <a16:creationId xmlns:a16="http://schemas.microsoft.com/office/drawing/2014/main" xmlns="" id="{D5DD0D05-509C-46B2-7A84-6DB75117B9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4402" y="1760544"/>
            <a:ext cx="958850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" name="Rectangle 23">
            <a:extLst>
              <a:ext uri="{FF2B5EF4-FFF2-40B4-BE49-F238E27FC236}">
                <a16:creationId xmlns:a16="http://schemas.microsoft.com/office/drawing/2014/main" xmlns="" id="{9B1BCA8B-A1A0-02AD-5223-5D281F7A55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2" y="1760544"/>
            <a:ext cx="2151063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Rectangle 24">
            <a:extLst>
              <a:ext uri="{FF2B5EF4-FFF2-40B4-BE49-F238E27FC236}">
                <a16:creationId xmlns:a16="http://schemas.microsoft.com/office/drawing/2014/main" xmlns="" id="{97F7E9B8-83F8-9CBC-327C-2EA22CE0B3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4315" y="1760544"/>
            <a:ext cx="2211388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" name="Rectangle 25">
            <a:extLst>
              <a:ext uri="{FF2B5EF4-FFF2-40B4-BE49-F238E27FC236}">
                <a16:creationId xmlns:a16="http://schemas.microsoft.com/office/drawing/2014/main" xmlns="" id="{33504A9C-BA10-4D3D-1F3E-99E2724CDC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9" y="2160595"/>
            <a:ext cx="917575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Rectangle 26">
            <a:extLst>
              <a:ext uri="{FF2B5EF4-FFF2-40B4-BE49-F238E27FC236}">
                <a16:creationId xmlns:a16="http://schemas.microsoft.com/office/drawing/2014/main" xmlns="" id="{E321850E-E93B-053D-1590-C0D205648C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114" y="2160595"/>
            <a:ext cx="809625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Rectangle 27">
            <a:extLst>
              <a:ext uri="{FF2B5EF4-FFF2-40B4-BE49-F238E27FC236}">
                <a16:creationId xmlns:a16="http://schemas.microsoft.com/office/drawing/2014/main" xmlns="" id="{419D6FB4-8796-2E25-91A0-C6DB97268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8739" y="2160595"/>
            <a:ext cx="811213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Rectangle 28">
            <a:extLst>
              <a:ext uri="{FF2B5EF4-FFF2-40B4-BE49-F238E27FC236}">
                <a16:creationId xmlns:a16="http://schemas.microsoft.com/office/drawing/2014/main" xmlns="" id="{8CC23501-9C08-A99A-A6B6-E6D09EC96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952" y="2160595"/>
            <a:ext cx="809625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Rectangle 29">
            <a:extLst>
              <a:ext uri="{FF2B5EF4-FFF2-40B4-BE49-F238E27FC236}">
                <a16:creationId xmlns:a16="http://schemas.microsoft.com/office/drawing/2014/main" xmlns="" id="{F0B2B2D2-0383-FA48-562B-6F4475ACE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9577" y="2160595"/>
            <a:ext cx="811213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Rectangle 30">
            <a:extLst>
              <a:ext uri="{FF2B5EF4-FFF2-40B4-BE49-F238E27FC236}">
                <a16:creationId xmlns:a16="http://schemas.microsoft.com/office/drawing/2014/main" xmlns="" id="{0130F626-8E86-2957-B2D0-4C2D27AAA4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0790" y="2160595"/>
            <a:ext cx="963613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" name="Rectangle 31">
            <a:extLst>
              <a:ext uri="{FF2B5EF4-FFF2-40B4-BE49-F238E27FC236}">
                <a16:creationId xmlns:a16="http://schemas.microsoft.com/office/drawing/2014/main" xmlns="" id="{7FDCD086-9C7A-821C-E4FD-D0FA2F9822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4402" y="2160595"/>
            <a:ext cx="958850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" name="Rectangle 32">
            <a:extLst>
              <a:ext uri="{FF2B5EF4-FFF2-40B4-BE49-F238E27FC236}">
                <a16:creationId xmlns:a16="http://schemas.microsoft.com/office/drawing/2014/main" xmlns="" id="{625E290B-C2C3-A1B5-879E-BC430CF7C7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2" y="2160595"/>
            <a:ext cx="2151063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" name="Rectangle 33">
            <a:extLst>
              <a:ext uri="{FF2B5EF4-FFF2-40B4-BE49-F238E27FC236}">
                <a16:creationId xmlns:a16="http://schemas.microsoft.com/office/drawing/2014/main" xmlns="" id="{4861A4CC-07B0-4B4B-E5FA-5B311FE8A1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4315" y="2160595"/>
            <a:ext cx="2211388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" name="Rectangle 34">
            <a:extLst>
              <a:ext uri="{FF2B5EF4-FFF2-40B4-BE49-F238E27FC236}">
                <a16:creationId xmlns:a16="http://schemas.microsoft.com/office/drawing/2014/main" xmlns="" id="{923A00EA-E1B2-7844-C784-7F5E5A0BC8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9" y="2560646"/>
            <a:ext cx="917575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" name="Rectangle 35">
            <a:extLst>
              <a:ext uri="{FF2B5EF4-FFF2-40B4-BE49-F238E27FC236}">
                <a16:creationId xmlns:a16="http://schemas.microsoft.com/office/drawing/2014/main" xmlns="" id="{33E8BFBD-8C1F-5606-1A48-DDACE189C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114" y="2560646"/>
            <a:ext cx="809625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" name="Rectangle 36">
            <a:extLst>
              <a:ext uri="{FF2B5EF4-FFF2-40B4-BE49-F238E27FC236}">
                <a16:creationId xmlns:a16="http://schemas.microsoft.com/office/drawing/2014/main" xmlns="" id="{BC60BFCD-87B9-E2DC-9028-54ABFEE085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8739" y="2560646"/>
            <a:ext cx="811213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Rectangle 37">
            <a:extLst>
              <a:ext uri="{FF2B5EF4-FFF2-40B4-BE49-F238E27FC236}">
                <a16:creationId xmlns:a16="http://schemas.microsoft.com/office/drawing/2014/main" xmlns="" id="{52457509-6079-AA38-3F45-62CA8E4488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952" y="2560646"/>
            <a:ext cx="809625" cy="401639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Rectangle 38">
            <a:extLst>
              <a:ext uri="{FF2B5EF4-FFF2-40B4-BE49-F238E27FC236}">
                <a16:creationId xmlns:a16="http://schemas.microsoft.com/office/drawing/2014/main" xmlns="" id="{85739A6F-32D5-B423-C383-840EBF12B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9577" y="2560646"/>
            <a:ext cx="811213" cy="401639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" name="Rectangle 39">
            <a:extLst>
              <a:ext uri="{FF2B5EF4-FFF2-40B4-BE49-F238E27FC236}">
                <a16:creationId xmlns:a16="http://schemas.microsoft.com/office/drawing/2014/main" xmlns="" id="{766B4D9B-3E1A-3D18-03E8-8583EBBFFB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0790" y="2560646"/>
            <a:ext cx="963613" cy="401639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" name="Rectangle 40">
            <a:extLst>
              <a:ext uri="{FF2B5EF4-FFF2-40B4-BE49-F238E27FC236}">
                <a16:creationId xmlns:a16="http://schemas.microsoft.com/office/drawing/2014/main" xmlns="" id="{312BFB35-D7FD-4660-594C-A0E59E494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4402" y="2560646"/>
            <a:ext cx="958850" cy="401639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" name="Rectangle 41">
            <a:extLst>
              <a:ext uri="{FF2B5EF4-FFF2-40B4-BE49-F238E27FC236}">
                <a16:creationId xmlns:a16="http://schemas.microsoft.com/office/drawing/2014/main" xmlns="" id="{232724ED-C44D-65CB-45D5-094653F08A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2" y="2560646"/>
            <a:ext cx="2151063" cy="401639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" name="Rectangle 42">
            <a:extLst>
              <a:ext uri="{FF2B5EF4-FFF2-40B4-BE49-F238E27FC236}">
                <a16:creationId xmlns:a16="http://schemas.microsoft.com/office/drawing/2014/main" xmlns="" id="{5C3AC94A-5C6C-9A0C-8D83-68FA479413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4315" y="2560646"/>
            <a:ext cx="2211388" cy="401639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" name="Rectangle 43">
            <a:extLst>
              <a:ext uri="{FF2B5EF4-FFF2-40B4-BE49-F238E27FC236}">
                <a16:creationId xmlns:a16="http://schemas.microsoft.com/office/drawing/2014/main" xmlns="" id="{6797AD9C-0ED0-5AC6-4526-A7889754E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9" y="2960698"/>
            <a:ext cx="917575" cy="401639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Rectangle 44">
            <a:extLst>
              <a:ext uri="{FF2B5EF4-FFF2-40B4-BE49-F238E27FC236}">
                <a16:creationId xmlns:a16="http://schemas.microsoft.com/office/drawing/2014/main" xmlns="" id="{F39D0693-5192-760E-8A22-E773A5A5F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114" y="2960698"/>
            <a:ext cx="809625" cy="401639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" name="Rectangle 45">
            <a:extLst>
              <a:ext uri="{FF2B5EF4-FFF2-40B4-BE49-F238E27FC236}">
                <a16:creationId xmlns:a16="http://schemas.microsoft.com/office/drawing/2014/main" xmlns="" id="{7B127B5D-62EE-965D-8A4E-9D8D0B679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8739" y="2960698"/>
            <a:ext cx="811213" cy="401639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" name="Rectangle 46">
            <a:extLst>
              <a:ext uri="{FF2B5EF4-FFF2-40B4-BE49-F238E27FC236}">
                <a16:creationId xmlns:a16="http://schemas.microsoft.com/office/drawing/2014/main" xmlns="" id="{D4D3732F-1201-FAE0-5C1C-0B1D0722E4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952" y="2962285"/>
            <a:ext cx="809625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" name="Rectangle 47">
            <a:extLst>
              <a:ext uri="{FF2B5EF4-FFF2-40B4-BE49-F238E27FC236}">
                <a16:creationId xmlns:a16="http://schemas.microsoft.com/office/drawing/2014/main" xmlns="" id="{6EC72FD1-D6EE-3A9E-8750-78DB9978F3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9577" y="2962285"/>
            <a:ext cx="811213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" name="Rectangle 48">
            <a:extLst>
              <a:ext uri="{FF2B5EF4-FFF2-40B4-BE49-F238E27FC236}">
                <a16:creationId xmlns:a16="http://schemas.microsoft.com/office/drawing/2014/main" xmlns="" id="{38923AF9-0134-A750-4EFF-475B0AFD3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0790" y="2962285"/>
            <a:ext cx="963613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Rectangle 49">
            <a:extLst>
              <a:ext uri="{FF2B5EF4-FFF2-40B4-BE49-F238E27FC236}">
                <a16:creationId xmlns:a16="http://schemas.microsoft.com/office/drawing/2014/main" xmlns="" id="{1B646DC0-D91F-EF71-4FB5-EA0070D872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4402" y="2962285"/>
            <a:ext cx="958850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" name="Rectangle 50">
            <a:extLst>
              <a:ext uri="{FF2B5EF4-FFF2-40B4-BE49-F238E27FC236}">
                <a16:creationId xmlns:a16="http://schemas.microsoft.com/office/drawing/2014/main" xmlns="" id="{B38AAD8E-1373-1EA1-4197-C8AE19B2A9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2" y="2962285"/>
            <a:ext cx="2151063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" name="Rectangle 51">
            <a:extLst>
              <a:ext uri="{FF2B5EF4-FFF2-40B4-BE49-F238E27FC236}">
                <a16:creationId xmlns:a16="http://schemas.microsoft.com/office/drawing/2014/main" xmlns="" id="{D58F7631-1C4F-2FF3-B4C1-C93733D14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4315" y="2962285"/>
            <a:ext cx="2211388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" name="Rectangle 52">
            <a:extLst>
              <a:ext uri="{FF2B5EF4-FFF2-40B4-BE49-F238E27FC236}">
                <a16:creationId xmlns:a16="http://schemas.microsoft.com/office/drawing/2014/main" xmlns="" id="{6E8E08D0-D22A-DD84-7DB2-52B2530D5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9" y="3362336"/>
            <a:ext cx="917575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" name="Rectangle 53">
            <a:extLst>
              <a:ext uri="{FF2B5EF4-FFF2-40B4-BE49-F238E27FC236}">
                <a16:creationId xmlns:a16="http://schemas.microsoft.com/office/drawing/2014/main" xmlns="" id="{2335DF69-29A2-61D3-AC32-C212AED12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114" y="3362336"/>
            <a:ext cx="809625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Rectangle 54">
            <a:extLst>
              <a:ext uri="{FF2B5EF4-FFF2-40B4-BE49-F238E27FC236}">
                <a16:creationId xmlns:a16="http://schemas.microsoft.com/office/drawing/2014/main" xmlns="" id="{31EF79FE-4020-FFBC-FEE7-E8990113A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8739" y="3362336"/>
            <a:ext cx="811213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Rectangle 55">
            <a:extLst>
              <a:ext uri="{FF2B5EF4-FFF2-40B4-BE49-F238E27FC236}">
                <a16:creationId xmlns:a16="http://schemas.microsoft.com/office/drawing/2014/main" xmlns="" id="{927C20CA-5DD4-5D01-DA2B-CF1E6A3CA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952" y="3362336"/>
            <a:ext cx="809625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" name="Rectangle 56">
            <a:extLst>
              <a:ext uri="{FF2B5EF4-FFF2-40B4-BE49-F238E27FC236}">
                <a16:creationId xmlns:a16="http://schemas.microsoft.com/office/drawing/2014/main" xmlns="" id="{79443EB2-44C2-559E-B14D-B7A53CDFF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9577" y="3362336"/>
            <a:ext cx="811213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" name="Rectangle 57">
            <a:extLst>
              <a:ext uri="{FF2B5EF4-FFF2-40B4-BE49-F238E27FC236}">
                <a16:creationId xmlns:a16="http://schemas.microsoft.com/office/drawing/2014/main" xmlns="" id="{A59B61B7-3620-ACE8-7505-72253ECFF6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0790" y="3362336"/>
            <a:ext cx="963613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Rectangle 58">
            <a:extLst>
              <a:ext uri="{FF2B5EF4-FFF2-40B4-BE49-F238E27FC236}">
                <a16:creationId xmlns:a16="http://schemas.microsoft.com/office/drawing/2014/main" xmlns="" id="{6542572E-9B9F-49EB-C041-CA17B407E3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4402" y="3362336"/>
            <a:ext cx="958850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" name="Rectangle 59">
            <a:extLst>
              <a:ext uri="{FF2B5EF4-FFF2-40B4-BE49-F238E27FC236}">
                <a16:creationId xmlns:a16="http://schemas.microsoft.com/office/drawing/2014/main" xmlns="" id="{3559A9E6-C07B-5F77-123C-6DA0B5F03F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2" y="3362336"/>
            <a:ext cx="2151063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Rectangle 60">
            <a:extLst>
              <a:ext uri="{FF2B5EF4-FFF2-40B4-BE49-F238E27FC236}">
                <a16:creationId xmlns:a16="http://schemas.microsoft.com/office/drawing/2014/main" xmlns="" id="{A888BCD7-4ED6-1F19-0EC0-D616E254B7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4315" y="3362336"/>
            <a:ext cx="2211388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" name="Rectangle 61">
            <a:extLst>
              <a:ext uri="{FF2B5EF4-FFF2-40B4-BE49-F238E27FC236}">
                <a16:creationId xmlns:a16="http://schemas.microsoft.com/office/drawing/2014/main" xmlns="" id="{5027AAE2-DFCC-4624-C001-E3D16980F2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9" y="3762387"/>
            <a:ext cx="917575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" name="Rectangle 62">
            <a:extLst>
              <a:ext uri="{FF2B5EF4-FFF2-40B4-BE49-F238E27FC236}">
                <a16:creationId xmlns:a16="http://schemas.microsoft.com/office/drawing/2014/main" xmlns="" id="{6C91D402-E400-A414-0A0C-77FB3BD6D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114" y="3762387"/>
            <a:ext cx="809625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Rectangle 63">
            <a:extLst>
              <a:ext uri="{FF2B5EF4-FFF2-40B4-BE49-F238E27FC236}">
                <a16:creationId xmlns:a16="http://schemas.microsoft.com/office/drawing/2014/main" xmlns="" id="{D253CA53-01D5-5D50-CF8A-1DCCECBDCB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8739" y="3762387"/>
            <a:ext cx="811213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Rectangle 64">
            <a:extLst>
              <a:ext uri="{FF2B5EF4-FFF2-40B4-BE49-F238E27FC236}">
                <a16:creationId xmlns:a16="http://schemas.microsoft.com/office/drawing/2014/main" xmlns="" id="{768BEA98-7D1E-5428-965B-D319DFA45E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952" y="3762387"/>
            <a:ext cx="809625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" name="Rectangle 65">
            <a:extLst>
              <a:ext uri="{FF2B5EF4-FFF2-40B4-BE49-F238E27FC236}">
                <a16:creationId xmlns:a16="http://schemas.microsoft.com/office/drawing/2014/main" xmlns="" id="{F8130148-5E61-E41C-2935-C5D41B371D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9577" y="3762387"/>
            <a:ext cx="811213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" name="Rectangle 66">
            <a:extLst>
              <a:ext uri="{FF2B5EF4-FFF2-40B4-BE49-F238E27FC236}">
                <a16:creationId xmlns:a16="http://schemas.microsoft.com/office/drawing/2014/main" xmlns="" id="{57B9DAEC-5524-F165-40DB-752F08D83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0790" y="3762387"/>
            <a:ext cx="963613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" name="Rectangle 67">
            <a:extLst>
              <a:ext uri="{FF2B5EF4-FFF2-40B4-BE49-F238E27FC236}">
                <a16:creationId xmlns:a16="http://schemas.microsoft.com/office/drawing/2014/main" xmlns="" id="{10231E2E-2841-3A6D-95A1-40BAA0604E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4402" y="3762387"/>
            <a:ext cx="958850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" name="Rectangle 68">
            <a:extLst>
              <a:ext uri="{FF2B5EF4-FFF2-40B4-BE49-F238E27FC236}">
                <a16:creationId xmlns:a16="http://schemas.microsoft.com/office/drawing/2014/main" xmlns="" id="{695D4CD1-B1D1-E5AD-E119-0BE590B13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2" y="3762387"/>
            <a:ext cx="2151063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" name="Rectangle 69">
            <a:extLst>
              <a:ext uri="{FF2B5EF4-FFF2-40B4-BE49-F238E27FC236}">
                <a16:creationId xmlns:a16="http://schemas.microsoft.com/office/drawing/2014/main" xmlns="" id="{AAADF8A3-92A0-1A0D-35D1-B948462B3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4315" y="3762387"/>
            <a:ext cx="2211388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" name="Rectangle 70">
            <a:extLst>
              <a:ext uri="{FF2B5EF4-FFF2-40B4-BE49-F238E27FC236}">
                <a16:creationId xmlns:a16="http://schemas.microsoft.com/office/drawing/2014/main" xmlns="" id="{B382877C-E943-B37A-3FA8-BA88E06A70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9" y="4162438"/>
            <a:ext cx="917575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Rectangle 71">
            <a:extLst>
              <a:ext uri="{FF2B5EF4-FFF2-40B4-BE49-F238E27FC236}">
                <a16:creationId xmlns:a16="http://schemas.microsoft.com/office/drawing/2014/main" xmlns="" id="{E269B9F0-DAB7-A328-18ED-686E805E46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114" y="4162438"/>
            <a:ext cx="809625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Rectangle 72">
            <a:extLst>
              <a:ext uri="{FF2B5EF4-FFF2-40B4-BE49-F238E27FC236}">
                <a16:creationId xmlns:a16="http://schemas.microsoft.com/office/drawing/2014/main" xmlns="" id="{D41B39A1-DD76-FAC3-EAEA-9749EEA41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8739" y="4162438"/>
            <a:ext cx="811213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" name="Rectangle 73">
            <a:extLst>
              <a:ext uri="{FF2B5EF4-FFF2-40B4-BE49-F238E27FC236}">
                <a16:creationId xmlns:a16="http://schemas.microsoft.com/office/drawing/2014/main" xmlns="" id="{3823F5EE-2411-A62C-8F32-203FC20282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952" y="4162438"/>
            <a:ext cx="809625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" name="Rectangle 74">
            <a:extLst>
              <a:ext uri="{FF2B5EF4-FFF2-40B4-BE49-F238E27FC236}">
                <a16:creationId xmlns:a16="http://schemas.microsoft.com/office/drawing/2014/main" xmlns="" id="{01AB14DD-1449-01A0-6657-6629DE8ABF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9577" y="4162438"/>
            <a:ext cx="811213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" name="Rectangle 75">
            <a:extLst>
              <a:ext uri="{FF2B5EF4-FFF2-40B4-BE49-F238E27FC236}">
                <a16:creationId xmlns:a16="http://schemas.microsoft.com/office/drawing/2014/main" xmlns="" id="{1F8974AC-8448-9AB6-0A89-227493A50C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0790" y="4162438"/>
            <a:ext cx="963613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" name="Rectangle 76">
            <a:extLst>
              <a:ext uri="{FF2B5EF4-FFF2-40B4-BE49-F238E27FC236}">
                <a16:creationId xmlns:a16="http://schemas.microsoft.com/office/drawing/2014/main" xmlns="" id="{D6B23036-E197-73AF-0373-46FAC35332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4402" y="4162438"/>
            <a:ext cx="958850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1" name="Rectangle 77">
            <a:extLst>
              <a:ext uri="{FF2B5EF4-FFF2-40B4-BE49-F238E27FC236}">
                <a16:creationId xmlns:a16="http://schemas.microsoft.com/office/drawing/2014/main" xmlns="" id="{ADD1F4D5-6707-639C-B703-A34BB146A6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2" y="4162438"/>
            <a:ext cx="2151063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2" name="Rectangle 78">
            <a:extLst>
              <a:ext uri="{FF2B5EF4-FFF2-40B4-BE49-F238E27FC236}">
                <a16:creationId xmlns:a16="http://schemas.microsoft.com/office/drawing/2014/main" xmlns="" id="{C7EC083B-E333-584E-54EF-A71C6F2B5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4315" y="4162438"/>
            <a:ext cx="2211388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" name="Rectangle 79">
            <a:extLst>
              <a:ext uri="{FF2B5EF4-FFF2-40B4-BE49-F238E27FC236}">
                <a16:creationId xmlns:a16="http://schemas.microsoft.com/office/drawing/2014/main" xmlns="" id="{C749A24F-2682-8027-072E-E507C27B0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9" y="4562489"/>
            <a:ext cx="917575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" name="Rectangle 80">
            <a:extLst>
              <a:ext uri="{FF2B5EF4-FFF2-40B4-BE49-F238E27FC236}">
                <a16:creationId xmlns:a16="http://schemas.microsoft.com/office/drawing/2014/main" xmlns="" id="{8C76E0D0-786D-7CF9-4D53-5044B911CE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114" y="4562489"/>
            <a:ext cx="809625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" name="Rectangle 81">
            <a:extLst>
              <a:ext uri="{FF2B5EF4-FFF2-40B4-BE49-F238E27FC236}">
                <a16:creationId xmlns:a16="http://schemas.microsoft.com/office/drawing/2014/main" xmlns="" id="{BCF1ACD7-D6D0-38EF-DEAD-343C4972FD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8739" y="4562489"/>
            <a:ext cx="811213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" name="Rectangle 82">
            <a:extLst>
              <a:ext uri="{FF2B5EF4-FFF2-40B4-BE49-F238E27FC236}">
                <a16:creationId xmlns:a16="http://schemas.microsoft.com/office/drawing/2014/main" xmlns="" id="{E506F108-AC54-36A8-EF1C-B3C0D22B3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952" y="4562489"/>
            <a:ext cx="809625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7" name="Rectangle 83">
            <a:extLst>
              <a:ext uri="{FF2B5EF4-FFF2-40B4-BE49-F238E27FC236}">
                <a16:creationId xmlns:a16="http://schemas.microsoft.com/office/drawing/2014/main" xmlns="" id="{62D2FB7E-4F15-33AC-B9F9-CE2F85A8D5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9577" y="4562489"/>
            <a:ext cx="811213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" name="Rectangle 84">
            <a:extLst>
              <a:ext uri="{FF2B5EF4-FFF2-40B4-BE49-F238E27FC236}">
                <a16:creationId xmlns:a16="http://schemas.microsoft.com/office/drawing/2014/main" xmlns="" id="{6578012C-9A23-1AFE-0E25-1DC6B3155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0790" y="4562489"/>
            <a:ext cx="963613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" name="Rectangle 85">
            <a:extLst>
              <a:ext uri="{FF2B5EF4-FFF2-40B4-BE49-F238E27FC236}">
                <a16:creationId xmlns:a16="http://schemas.microsoft.com/office/drawing/2014/main" xmlns="" id="{258656AD-4868-3656-EFE0-FF417C13F5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4402" y="4562489"/>
            <a:ext cx="958850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0" name="Rectangle 86">
            <a:extLst>
              <a:ext uri="{FF2B5EF4-FFF2-40B4-BE49-F238E27FC236}">
                <a16:creationId xmlns:a16="http://schemas.microsoft.com/office/drawing/2014/main" xmlns="" id="{55CE06D9-24DA-EF2C-D97D-424272FD79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2" y="4562489"/>
            <a:ext cx="2151063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" name="Rectangle 87">
            <a:extLst>
              <a:ext uri="{FF2B5EF4-FFF2-40B4-BE49-F238E27FC236}">
                <a16:creationId xmlns:a16="http://schemas.microsoft.com/office/drawing/2014/main" xmlns="" id="{F4AB911A-11AA-6C86-B15B-2AD290A08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4315" y="4562489"/>
            <a:ext cx="2211388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2" name="Rectangle 88">
            <a:extLst>
              <a:ext uri="{FF2B5EF4-FFF2-40B4-BE49-F238E27FC236}">
                <a16:creationId xmlns:a16="http://schemas.microsoft.com/office/drawing/2014/main" xmlns="" id="{11F51F28-31E1-C1CD-145C-54839B15FD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9" y="4962541"/>
            <a:ext cx="917575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3" name="Rectangle 89">
            <a:extLst>
              <a:ext uri="{FF2B5EF4-FFF2-40B4-BE49-F238E27FC236}">
                <a16:creationId xmlns:a16="http://schemas.microsoft.com/office/drawing/2014/main" xmlns="" id="{F6D79D15-EF83-99FB-B1EC-6EF169A4A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114" y="4962541"/>
            <a:ext cx="809625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" name="Rectangle 90">
            <a:extLst>
              <a:ext uri="{FF2B5EF4-FFF2-40B4-BE49-F238E27FC236}">
                <a16:creationId xmlns:a16="http://schemas.microsoft.com/office/drawing/2014/main" xmlns="" id="{FF2CB0D9-6A16-47A7-84FF-417739D703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8739" y="4962541"/>
            <a:ext cx="811213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5" name="Rectangle 91">
            <a:extLst>
              <a:ext uri="{FF2B5EF4-FFF2-40B4-BE49-F238E27FC236}">
                <a16:creationId xmlns:a16="http://schemas.microsoft.com/office/drawing/2014/main" xmlns="" id="{0B207FB1-2343-ABB6-A714-443F67EFCA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952" y="4962541"/>
            <a:ext cx="809625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6" name="Rectangle 92">
            <a:extLst>
              <a:ext uri="{FF2B5EF4-FFF2-40B4-BE49-F238E27FC236}">
                <a16:creationId xmlns:a16="http://schemas.microsoft.com/office/drawing/2014/main" xmlns="" id="{967D2C3C-093D-EF10-C253-5720888A9C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9577" y="4962541"/>
            <a:ext cx="811213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7" name="Rectangle 93">
            <a:extLst>
              <a:ext uri="{FF2B5EF4-FFF2-40B4-BE49-F238E27FC236}">
                <a16:creationId xmlns:a16="http://schemas.microsoft.com/office/drawing/2014/main" xmlns="" id="{FA968D0E-D416-C99C-F23B-2B0623193E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0790" y="4962541"/>
            <a:ext cx="963613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8" name="Rectangle 94">
            <a:extLst>
              <a:ext uri="{FF2B5EF4-FFF2-40B4-BE49-F238E27FC236}">
                <a16:creationId xmlns:a16="http://schemas.microsoft.com/office/drawing/2014/main" xmlns="" id="{E17A3F51-BA07-E46E-D6DD-039C2474E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4402" y="4962541"/>
            <a:ext cx="958850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9" name="Rectangle 95">
            <a:extLst>
              <a:ext uri="{FF2B5EF4-FFF2-40B4-BE49-F238E27FC236}">
                <a16:creationId xmlns:a16="http://schemas.microsoft.com/office/drawing/2014/main" xmlns="" id="{B63AF496-AA57-BD57-3F24-89D3C79D8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2" y="4962541"/>
            <a:ext cx="2151063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0" name="Rectangle 96">
            <a:extLst>
              <a:ext uri="{FF2B5EF4-FFF2-40B4-BE49-F238E27FC236}">
                <a16:creationId xmlns:a16="http://schemas.microsoft.com/office/drawing/2014/main" xmlns="" id="{7AB97179-A284-0F6B-7320-0AB4E9D5B4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4315" y="4962541"/>
            <a:ext cx="2211388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1" name="Rectangle 97">
            <a:extLst>
              <a:ext uri="{FF2B5EF4-FFF2-40B4-BE49-F238E27FC236}">
                <a16:creationId xmlns:a16="http://schemas.microsoft.com/office/drawing/2014/main" xmlns="" id="{B4B2C08D-425D-9849-A977-ADB5A2163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9" y="5362592"/>
            <a:ext cx="917575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2" name="Rectangle 98">
            <a:extLst>
              <a:ext uri="{FF2B5EF4-FFF2-40B4-BE49-F238E27FC236}">
                <a16:creationId xmlns:a16="http://schemas.microsoft.com/office/drawing/2014/main" xmlns="" id="{CE8B03ED-CA46-ADD7-6594-A3CC732784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114" y="5362592"/>
            <a:ext cx="809625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3" name="Rectangle 99">
            <a:extLst>
              <a:ext uri="{FF2B5EF4-FFF2-40B4-BE49-F238E27FC236}">
                <a16:creationId xmlns:a16="http://schemas.microsoft.com/office/drawing/2014/main" xmlns="" id="{8CBE2B2A-5A6F-C544-9C60-0A599F99C4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8739" y="5362592"/>
            <a:ext cx="811213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" name="Rectangle 100">
            <a:extLst>
              <a:ext uri="{FF2B5EF4-FFF2-40B4-BE49-F238E27FC236}">
                <a16:creationId xmlns:a16="http://schemas.microsoft.com/office/drawing/2014/main" xmlns="" id="{C0E32FD2-B663-ADA9-21A3-C6679F8AF0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952" y="5362592"/>
            <a:ext cx="809625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5" name="Rectangle 101">
            <a:extLst>
              <a:ext uri="{FF2B5EF4-FFF2-40B4-BE49-F238E27FC236}">
                <a16:creationId xmlns:a16="http://schemas.microsoft.com/office/drawing/2014/main" xmlns="" id="{6C172B96-C487-6EB1-74F8-85D5E98F3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9577" y="5362592"/>
            <a:ext cx="811213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" name="Rectangle 102">
            <a:extLst>
              <a:ext uri="{FF2B5EF4-FFF2-40B4-BE49-F238E27FC236}">
                <a16:creationId xmlns:a16="http://schemas.microsoft.com/office/drawing/2014/main" xmlns="" id="{5202336B-D1FD-3329-C0D3-8205C34F5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0790" y="5362592"/>
            <a:ext cx="963613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7" name="Rectangle 103">
            <a:extLst>
              <a:ext uri="{FF2B5EF4-FFF2-40B4-BE49-F238E27FC236}">
                <a16:creationId xmlns:a16="http://schemas.microsoft.com/office/drawing/2014/main" xmlns="" id="{1226BD5C-883E-DE08-EB01-4D925DA2E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4402" y="5362592"/>
            <a:ext cx="958850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" name="Rectangle 104">
            <a:extLst>
              <a:ext uri="{FF2B5EF4-FFF2-40B4-BE49-F238E27FC236}">
                <a16:creationId xmlns:a16="http://schemas.microsoft.com/office/drawing/2014/main" xmlns="" id="{A32449D0-A02F-A1F5-7950-25381BFE5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2" y="5362592"/>
            <a:ext cx="2151063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" name="Rectangle 105">
            <a:extLst>
              <a:ext uri="{FF2B5EF4-FFF2-40B4-BE49-F238E27FC236}">
                <a16:creationId xmlns:a16="http://schemas.microsoft.com/office/drawing/2014/main" xmlns="" id="{404816AB-497F-BBBF-8F5C-76ED652BEB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4315" y="5362592"/>
            <a:ext cx="2211388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" name="Rectangle 106">
            <a:extLst>
              <a:ext uri="{FF2B5EF4-FFF2-40B4-BE49-F238E27FC236}">
                <a16:creationId xmlns:a16="http://schemas.microsoft.com/office/drawing/2014/main" xmlns="" id="{89293B7B-5EE1-5322-E111-F7707EE9B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9" y="5762643"/>
            <a:ext cx="917575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" name="Rectangle 107">
            <a:extLst>
              <a:ext uri="{FF2B5EF4-FFF2-40B4-BE49-F238E27FC236}">
                <a16:creationId xmlns:a16="http://schemas.microsoft.com/office/drawing/2014/main" xmlns="" id="{F3E2B78C-D743-248F-DA5E-BC41370C5D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9114" y="5762643"/>
            <a:ext cx="809625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" name="Rectangle 108">
            <a:extLst>
              <a:ext uri="{FF2B5EF4-FFF2-40B4-BE49-F238E27FC236}">
                <a16:creationId xmlns:a16="http://schemas.microsoft.com/office/drawing/2014/main" xmlns="" id="{D488DB6B-21F2-C55B-AAE1-EE1231404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8739" y="5762643"/>
            <a:ext cx="811213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3" name="Rectangle 109">
            <a:extLst>
              <a:ext uri="{FF2B5EF4-FFF2-40B4-BE49-F238E27FC236}">
                <a16:creationId xmlns:a16="http://schemas.microsoft.com/office/drawing/2014/main" xmlns="" id="{C65C9A6F-500C-6B06-0D75-FB869BA7C7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09952" y="5762643"/>
            <a:ext cx="809625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" name="Rectangle 110">
            <a:extLst>
              <a:ext uri="{FF2B5EF4-FFF2-40B4-BE49-F238E27FC236}">
                <a16:creationId xmlns:a16="http://schemas.microsoft.com/office/drawing/2014/main" xmlns="" id="{E7C12925-8ED9-CB57-2B60-D7C6A0E70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9577" y="5762643"/>
            <a:ext cx="811213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" name="Rectangle 111">
            <a:extLst>
              <a:ext uri="{FF2B5EF4-FFF2-40B4-BE49-F238E27FC236}">
                <a16:creationId xmlns:a16="http://schemas.microsoft.com/office/drawing/2014/main" xmlns="" id="{9B332E52-7606-3FED-B437-9BE350CB73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0790" y="5762643"/>
            <a:ext cx="963613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6" name="Rectangle 112">
            <a:extLst>
              <a:ext uri="{FF2B5EF4-FFF2-40B4-BE49-F238E27FC236}">
                <a16:creationId xmlns:a16="http://schemas.microsoft.com/office/drawing/2014/main" xmlns="" id="{2EE098F6-0E43-FCD1-6022-C9840FA794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94402" y="5762643"/>
            <a:ext cx="958850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" name="Rectangle 113">
            <a:extLst>
              <a:ext uri="{FF2B5EF4-FFF2-40B4-BE49-F238E27FC236}">
                <a16:creationId xmlns:a16="http://schemas.microsoft.com/office/drawing/2014/main" xmlns="" id="{64DA9418-20DA-48C0-0B3C-8F208E48CA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2" y="5762643"/>
            <a:ext cx="2151063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" name="Rectangle 114">
            <a:extLst>
              <a:ext uri="{FF2B5EF4-FFF2-40B4-BE49-F238E27FC236}">
                <a16:creationId xmlns:a16="http://schemas.microsoft.com/office/drawing/2014/main" xmlns="" id="{89F5DB77-61CE-5332-8557-22E650236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4315" y="5762643"/>
            <a:ext cx="2211388" cy="400051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" name="Rectangle 115">
            <a:extLst>
              <a:ext uri="{FF2B5EF4-FFF2-40B4-BE49-F238E27FC236}">
                <a16:creationId xmlns:a16="http://schemas.microsoft.com/office/drawing/2014/main" xmlns="" id="{609C6B44-BB84-C8A3-8331-DCF6182EB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9" y="6162694"/>
            <a:ext cx="6081713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0" name="Rectangle 116">
            <a:extLst>
              <a:ext uri="{FF2B5EF4-FFF2-40B4-BE49-F238E27FC236}">
                <a16:creationId xmlns:a16="http://schemas.microsoft.com/office/drawing/2014/main" xmlns="" id="{2A0E3216-0790-6FEA-6525-8CE072266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2" y="6162694"/>
            <a:ext cx="2151063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1" name="Rectangle 117">
            <a:extLst>
              <a:ext uri="{FF2B5EF4-FFF2-40B4-BE49-F238E27FC236}">
                <a16:creationId xmlns:a16="http://schemas.microsoft.com/office/drawing/2014/main" xmlns="" id="{1E7666C1-F125-B83E-84D2-5B9EBFB7A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04315" y="6162694"/>
            <a:ext cx="2211388" cy="400051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2" name="Line 118">
            <a:extLst>
              <a:ext uri="{FF2B5EF4-FFF2-40B4-BE49-F238E27FC236}">
                <a16:creationId xmlns:a16="http://schemas.microsoft.com/office/drawing/2014/main" xmlns="" id="{B94290B8-7694-5F67-9DFE-12789720612E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9114" y="954092"/>
            <a:ext cx="0" cy="806452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3" name="Line 119">
            <a:extLst>
              <a:ext uri="{FF2B5EF4-FFF2-40B4-BE49-F238E27FC236}">
                <a16:creationId xmlns:a16="http://schemas.microsoft.com/office/drawing/2014/main" xmlns="" id="{4DB75755-7847-7958-CD01-0F5ACC55DBAA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9114" y="1760544"/>
            <a:ext cx="0" cy="440850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" name="Line 120">
            <a:extLst>
              <a:ext uri="{FF2B5EF4-FFF2-40B4-BE49-F238E27FC236}">
                <a16:creationId xmlns:a16="http://schemas.microsoft.com/office/drawing/2014/main" xmlns="" id="{A1C68EB8-2273-2AC5-954C-18FCC079E9BD}"/>
              </a:ext>
            </a:extLst>
          </p:cNvPr>
          <p:cNvSpPr>
            <a:spLocks noChangeShapeType="1"/>
          </p:cNvSpPr>
          <p:nvPr/>
        </p:nvSpPr>
        <p:spPr bwMode="auto">
          <a:xfrm>
            <a:off x="2598739" y="1354143"/>
            <a:ext cx="0" cy="4814901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" name="Line 121">
            <a:extLst>
              <a:ext uri="{FF2B5EF4-FFF2-40B4-BE49-F238E27FC236}">
                <a16:creationId xmlns:a16="http://schemas.microsoft.com/office/drawing/2014/main" xmlns="" id="{F61437F7-453F-550C-A656-1150EB80BD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409952" y="954092"/>
            <a:ext cx="0" cy="5214952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" name="Line 122">
            <a:extLst>
              <a:ext uri="{FF2B5EF4-FFF2-40B4-BE49-F238E27FC236}">
                <a16:creationId xmlns:a16="http://schemas.microsoft.com/office/drawing/2014/main" xmlns="" id="{A8793F57-AF5A-AAF0-9946-FCD8E2194E4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19577" y="1354143"/>
            <a:ext cx="0" cy="4814901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" name="Line 123">
            <a:extLst>
              <a:ext uri="{FF2B5EF4-FFF2-40B4-BE49-F238E27FC236}">
                <a16:creationId xmlns:a16="http://schemas.microsoft.com/office/drawing/2014/main" xmlns="" id="{4789D258-8C61-2212-6AA8-E8354A949FBE}"/>
              </a:ext>
            </a:extLst>
          </p:cNvPr>
          <p:cNvSpPr>
            <a:spLocks noChangeShapeType="1"/>
          </p:cNvSpPr>
          <p:nvPr/>
        </p:nvSpPr>
        <p:spPr bwMode="auto">
          <a:xfrm>
            <a:off x="5030790" y="954092"/>
            <a:ext cx="0" cy="806452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" name="Line 124">
            <a:extLst>
              <a:ext uri="{FF2B5EF4-FFF2-40B4-BE49-F238E27FC236}">
                <a16:creationId xmlns:a16="http://schemas.microsoft.com/office/drawing/2014/main" xmlns="" id="{D6BA0AB2-BFD6-D722-AA3D-C26DE1977C82}"/>
              </a:ext>
            </a:extLst>
          </p:cNvPr>
          <p:cNvSpPr>
            <a:spLocks noChangeShapeType="1"/>
          </p:cNvSpPr>
          <p:nvPr/>
        </p:nvSpPr>
        <p:spPr bwMode="auto">
          <a:xfrm>
            <a:off x="5030790" y="1760544"/>
            <a:ext cx="0" cy="440850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" name="Line 125">
            <a:extLst>
              <a:ext uri="{FF2B5EF4-FFF2-40B4-BE49-F238E27FC236}">
                <a16:creationId xmlns:a16="http://schemas.microsoft.com/office/drawing/2014/main" xmlns="" id="{1ED9B1E3-B901-3ABF-DE67-FF6094705A0F}"/>
              </a:ext>
            </a:extLst>
          </p:cNvPr>
          <p:cNvSpPr>
            <a:spLocks noChangeShapeType="1"/>
          </p:cNvSpPr>
          <p:nvPr/>
        </p:nvSpPr>
        <p:spPr bwMode="auto">
          <a:xfrm>
            <a:off x="5994402" y="954092"/>
            <a:ext cx="0" cy="5214952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" name="Line 126">
            <a:extLst>
              <a:ext uri="{FF2B5EF4-FFF2-40B4-BE49-F238E27FC236}">
                <a16:creationId xmlns:a16="http://schemas.microsoft.com/office/drawing/2014/main" xmlns="" id="{705675E1-B15A-BF05-1B5B-B352790EA486}"/>
              </a:ext>
            </a:extLst>
          </p:cNvPr>
          <p:cNvSpPr>
            <a:spLocks noChangeShapeType="1"/>
          </p:cNvSpPr>
          <p:nvPr/>
        </p:nvSpPr>
        <p:spPr bwMode="auto">
          <a:xfrm>
            <a:off x="6953252" y="954092"/>
            <a:ext cx="0" cy="5615003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" name="Line 127">
            <a:extLst>
              <a:ext uri="{FF2B5EF4-FFF2-40B4-BE49-F238E27FC236}">
                <a16:creationId xmlns:a16="http://schemas.microsoft.com/office/drawing/2014/main" xmlns="" id="{55452EB9-9309-E0CC-72BB-9D0D98071EEA}"/>
              </a:ext>
            </a:extLst>
          </p:cNvPr>
          <p:cNvSpPr>
            <a:spLocks noChangeShapeType="1"/>
          </p:cNvSpPr>
          <p:nvPr/>
        </p:nvSpPr>
        <p:spPr bwMode="auto">
          <a:xfrm>
            <a:off x="9104315" y="954092"/>
            <a:ext cx="0" cy="5615003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" name="Line 128">
            <a:extLst>
              <a:ext uri="{FF2B5EF4-FFF2-40B4-BE49-F238E27FC236}">
                <a16:creationId xmlns:a16="http://schemas.microsoft.com/office/drawing/2014/main" xmlns="" id="{094A2840-987B-6E93-E16B-1AA19A9477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2764" y="1360493"/>
            <a:ext cx="3254375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" name="Line 129">
            <a:extLst>
              <a:ext uri="{FF2B5EF4-FFF2-40B4-BE49-F238E27FC236}">
                <a16:creationId xmlns:a16="http://schemas.microsoft.com/office/drawing/2014/main" xmlns="" id="{FD0CEB92-1212-FDAB-0B5B-6F88E0A4BC07}"/>
              </a:ext>
            </a:extLst>
          </p:cNvPr>
          <p:cNvSpPr>
            <a:spLocks noChangeShapeType="1"/>
          </p:cNvSpPr>
          <p:nvPr/>
        </p:nvSpPr>
        <p:spPr bwMode="auto">
          <a:xfrm>
            <a:off x="865189" y="1760544"/>
            <a:ext cx="923925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" name="Line 130">
            <a:extLst>
              <a:ext uri="{FF2B5EF4-FFF2-40B4-BE49-F238E27FC236}">
                <a16:creationId xmlns:a16="http://schemas.microsoft.com/office/drawing/2014/main" xmlns="" id="{087841F0-174B-90DF-C6A2-AA18F8569FD1}"/>
              </a:ext>
            </a:extLst>
          </p:cNvPr>
          <p:cNvSpPr>
            <a:spLocks noChangeShapeType="1"/>
          </p:cNvSpPr>
          <p:nvPr/>
        </p:nvSpPr>
        <p:spPr bwMode="auto">
          <a:xfrm>
            <a:off x="1789114" y="1760544"/>
            <a:ext cx="3241675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" name="Line 131">
            <a:extLst>
              <a:ext uri="{FF2B5EF4-FFF2-40B4-BE49-F238E27FC236}">
                <a16:creationId xmlns:a16="http://schemas.microsoft.com/office/drawing/2014/main" xmlns="" id="{70C297DD-EAF9-B1B3-F7CB-C2C4DEE77356}"/>
              </a:ext>
            </a:extLst>
          </p:cNvPr>
          <p:cNvSpPr>
            <a:spLocks noChangeShapeType="1"/>
          </p:cNvSpPr>
          <p:nvPr/>
        </p:nvSpPr>
        <p:spPr bwMode="auto">
          <a:xfrm>
            <a:off x="5030790" y="1760544"/>
            <a:ext cx="629126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6" name="Line 132">
            <a:extLst>
              <a:ext uri="{FF2B5EF4-FFF2-40B4-BE49-F238E27FC236}">
                <a16:creationId xmlns:a16="http://schemas.microsoft.com/office/drawing/2014/main" xmlns="" id="{811216E7-DF77-93AB-6CF9-2A0F548FF120}"/>
              </a:ext>
            </a:extLst>
          </p:cNvPr>
          <p:cNvSpPr>
            <a:spLocks noChangeShapeType="1"/>
          </p:cNvSpPr>
          <p:nvPr/>
        </p:nvSpPr>
        <p:spPr bwMode="auto">
          <a:xfrm>
            <a:off x="865189" y="2160595"/>
            <a:ext cx="10456864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" name="Line 133">
            <a:extLst>
              <a:ext uri="{FF2B5EF4-FFF2-40B4-BE49-F238E27FC236}">
                <a16:creationId xmlns:a16="http://schemas.microsoft.com/office/drawing/2014/main" xmlns="" id="{D0E544E8-FF4A-07AD-C6B7-D797ED3D43AF}"/>
              </a:ext>
            </a:extLst>
          </p:cNvPr>
          <p:cNvSpPr>
            <a:spLocks noChangeShapeType="1"/>
          </p:cNvSpPr>
          <p:nvPr/>
        </p:nvSpPr>
        <p:spPr bwMode="auto">
          <a:xfrm>
            <a:off x="865189" y="2560646"/>
            <a:ext cx="10456864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8" name="Line 134">
            <a:extLst>
              <a:ext uri="{FF2B5EF4-FFF2-40B4-BE49-F238E27FC236}">
                <a16:creationId xmlns:a16="http://schemas.microsoft.com/office/drawing/2014/main" xmlns="" id="{9CEE8226-F8AA-6054-010B-2015EE4182FE}"/>
              </a:ext>
            </a:extLst>
          </p:cNvPr>
          <p:cNvSpPr>
            <a:spLocks noChangeShapeType="1"/>
          </p:cNvSpPr>
          <p:nvPr/>
        </p:nvSpPr>
        <p:spPr bwMode="auto">
          <a:xfrm>
            <a:off x="865189" y="2962285"/>
            <a:ext cx="10456864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" name="Line 135">
            <a:extLst>
              <a:ext uri="{FF2B5EF4-FFF2-40B4-BE49-F238E27FC236}">
                <a16:creationId xmlns:a16="http://schemas.microsoft.com/office/drawing/2014/main" xmlns="" id="{6038C62D-69F2-BE7F-9AEB-45A38416C181}"/>
              </a:ext>
            </a:extLst>
          </p:cNvPr>
          <p:cNvSpPr>
            <a:spLocks noChangeShapeType="1"/>
          </p:cNvSpPr>
          <p:nvPr/>
        </p:nvSpPr>
        <p:spPr bwMode="auto">
          <a:xfrm>
            <a:off x="865189" y="3362336"/>
            <a:ext cx="10456864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" name="Line 136">
            <a:extLst>
              <a:ext uri="{FF2B5EF4-FFF2-40B4-BE49-F238E27FC236}">
                <a16:creationId xmlns:a16="http://schemas.microsoft.com/office/drawing/2014/main" xmlns="" id="{62C3C61A-B697-0F0B-F3FD-AE29F29A2BDA}"/>
              </a:ext>
            </a:extLst>
          </p:cNvPr>
          <p:cNvSpPr>
            <a:spLocks noChangeShapeType="1"/>
          </p:cNvSpPr>
          <p:nvPr/>
        </p:nvSpPr>
        <p:spPr bwMode="auto">
          <a:xfrm>
            <a:off x="865189" y="3762387"/>
            <a:ext cx="10456864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" name="Line 137">
            <a:extLst>
              <a:ext uri="{FF2B5EF4-FFF2-40B4-BE49-F238E27FC236}">
                <a16:creationId xmlns:a16="http://schemas.microsoft.com/office/drawing/2014/main" xmlns="" id="{DC57CED7-9C20-7FEF-8EF7-C58FB9332977}"/>
              </a:ext>
            </a:extLst>
          </p:cNvPr>
          <p:cNvSpPr>
            <a:spLocks noChangeShapeType="1"/>
          </p:cNvSpPr>
          <p:nvPr/>
        </p:nvSpPr>
        <p:spPr bwMode="auto">
          <a:xfrm>
            <a:off x="865189" y="4162438"/>
            <a:ext cx="10456864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" name="Line 138">
            <a:extLst>
              <a:ext uri="{FF2B5EF4-FFF2-40B4-BE49-F238E27FC236}">
                <a16:creationId xmlns:a16="http://schemas.microsoft.com/office/drawing/2014/main" xmlns="" id="{03DC1B8E-3BFE-A894-8448-23BF845CC9B6}"/>
              </a:ext>
            </a:extLst>
          </p:cNvPr>
          <p:cNvSpPr>
            <a:spLocks noChangeShapeType="1"/>
          </p:cNvSpPr>
          <p:nvPr/>
        </p:nvSpPr>
        <p:spPr bwMode="auto">
          <a:xfrm>
            <a:off x="865189" y="4562489"/>
            <a:ext cx="10456864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" name="Line 139">
            <a:extLst>
              <a:ext uri="{FF2B5EF4-FFF2-40B4-BE49-F238E27FC236}">
                <a16:creationId xmlns:a16="http://schemas.microsoft.com/office/drawing/2014/main" xmlns="" id="{D763D132-89E4-8F29-0D40-30CA310272A5}"/>
              </a:ext>
            </a:extLst>
          </p:cNvPr>
          <p:cNvSpPr>
            <a:spLocks noChangeShapeType="1"/>
          </p:cNvSpPr>
          <p:nvPr/>
        </p:nvSpPr>
        <p:spPr bwMode="auto">
          <a:xfrm>
            <a:off x="865189" y="4962541"/>
            <a:ext cx="10456864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" name="Line 140">
            <a:extLst>
              <a:ext uri="{FF2B5EF4-FFF2-40B4-BE49-F238E27FC236}">
                <a16:creationId xmlns:a16="http://schemas.microsoft.com/office/drawing/2014/main" xmlns="" id="{4160F6E2-5E1A-8946-8674-FEB5E2EE016F}"/>
              </a:ext>
            </a:extLst>
          </p:cNvPr>
          <p:cNvSpPr>
            <a:spLocks noChangeShapeType="1"/>
          </p:cNvSpPr>
          <p:nvPr/>
        </p:nvSpPr>
        <p:spPr bwMode="auto">
          <a:xfrm>
            <a:off x="865189" y="5362592"/>
            <a:ext cx="10456864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" name="Line 141">
            <a:extLst>
              <a:ext uri="{FF2B5EF4-FFF2-40B4-BE49-F238E27FC236}">
                <a16:creationId xmlns:a16="http://schemas.microsoft.com/office/drawing/2014/main" xmlns="" id="{4E0A9DC1-DB1A-3DAE-C55B-6B9EC42B3572}"/>
              </a:ext>
            </a:extLst>
          </p:cNvPr>
          <p:cNvSpPr>
            <a:spLocks noChangeShapeType="1"/>
          </p:cNvSpPr>
          <p:nvPr/>
        </p:nvSpPr>
        <p:spPr bwMode="auto">
          <a:xfrm>
            <a:off x="865189" y="5762643"/>
            <a:ext cx="10456864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" name="Line 142">
            <a:extLst>
              <a:ext uri="{FF2B5EF4-FFF2-40B4-BE49-F238E27FC236}">
                <a16:creationId xmlns:a16="http://schemas.microsoft.com/office/drawing/2014/main" xmlns="" id="{BE18A5BC-2082-0257-D2D6-EF8DE7228DE0}"/>
              </a:ext>
            </a:extLst>
          </p:cNvPr>
          <p:cNvSpPr>
            <a:spLocks noChangeShapeType="1"/>
          </p:cNvSpPr>
          <p:nvPr/>
        </p:nvSpPr>
        <p:spPr bwMode="auto">
          <a:xfrm>
            <a:off x="865189" y="6162694"/>
            <a:ext cx="10456864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" name="Line 143">
            <a:extLst>
              <a:ext uri="{FF2B5EF4-FFF2-40B4-BE49-F238E27FC236}">
                <a16:creationId xmlns:a16="http://schemas.microsoft.com/office/drawing/2014/main" xmlns="" id="{B564327E-F257-D196-6958-05EB226BC6C3}"/>
              </a:ext>
            </a:extLst>
          </p:cNvPr>
          <p:cNvSpPr>
            <a:spLocks noChangeShapeType="1"/>
          </p:cNvSpPr>
          <p:nvPr/>
        </p:nvSpPr>
        <p:spPr bwMode="auto">
          <a:xfrm>
            <a:off x="871539" y="954092"/>
            <a:ext cx="0" cy="5615003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" name="Line 144">
            <a:extLst>
              <a:ext uri="{FF2B5EF4-FFF2-40B4-BE49-F238E27FC236}">
                <a16:creationId xmlns:a16="http://schemas.microsoft.com/office/drawing/2014/main" xmlns="" id="{BB39A452-492E-A810-124F-5A7100D7A123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15703" y="954092"/>
            <a:ext cx="0" cy="5615003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" name="Line 145">
            <a:extLst>
              <a:ext uri="{FF2B5EF4-FFF2-40B4-BE49-F238E27FC236}">
                <a16:creationId xmlns:a16="http://schemas.microsoft.com/office/drawing/2014/main" xmlns="" id="{929E3EEB-E866-D3C9-428D-4624FE5614F6}"/>
              </a:ext>
            </a:extLst>
          </p:cNvPr>
          <p:cNvSpPr>
            <a:spLocks noChangeShapeType="1"/>
          </p:cNvSpPr>
          <p:nvPr/>
        </p:nvSpPr>
        <p:spPr bwMode="auto">
          <a:xfrm>
            <a:off x="865189" y="960442"/>
            <a:ext cx="10456864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" name="Line 146">
            <a:extLst>
              <a:ext uri="{FF2B5EF4-FFF2-40B4-BE49-F238E27FC236}">
                <a16:creationId xmlns:a16="http://schemas.microsoft.com/office/drawing/2014/main" xmlns="" id="{4132CD78-8CF3-A9B1-BE8D-0EDF1487E65D}"/>
              </a:ext>
            </a:extLst>
          </p:cNvPr>
          <p:cNvSpPr>
            <a:spLocks noChangeShapeType="1"/>
          </p:cNvSpPr>
          <p:nvPr/>
        </p:nvSpPr>
        <p:spPr bwMode="auto">
          <a:xfrm>
            <a:off x="865189" y="6562745"/>
            <a:ext cx="10456864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" name="Rectangle 147">
            <a:extLst>
              <a:ext uri="{FF2B5EF4-FFF2-40B4-BE49-F238E27FC236}">
                <a16:creationId xmlns:a16="http://schemas.microsoft.com/office/drawing/2014/main" xmlns="" id="{6CF08F7D-F158-BEBD-D2E8-85FDFD0E65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5128" y="1220793"/>
            <a:ext cx="204787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Kumulativni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NNT (Y)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2" name="Rectangle 148">
            <a:extLst>
              <a:ext uri="{FF2B5EF4-FFF2-40B4-BE49-F238E27FC236}">
                <a16:creationId xmlns:a16="http://schemas.microsoft.com/office/drawing/2014/main" xmlns="" id="{E76EDA9A-050B-0925-9099-405C923508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69140" y="1220793"/>
            <a:ext cx="19462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Kumulativni</a:t>
            </a:r>
            <a:r>
              <a:rPr kumimoji="0" lang="sr-Latn-R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NNT (X)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4" name="Rectangle 150">
            <a:extLst>
              <a:ext uri="{FF2B5EF4-FFF2-40B4-BE49-F238E27FC236}">
                <a16:creationId xmlns:a16="http://schemas.microsoft.com/office/drawing/2014/main" xmlns="" id="{085F4A0C-2529-F072-ECDE-2780974D0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11877" y="1220793"/>
            <a:ext cx="852488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NNT (Y)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5" name="Rectangle 151">
            <a:extLst>
              <a:ext uri="{FF2B5EF4-FFF2-40B4-BE49-F238E27FC236}">
                <a16:creationId xmlns:a16="http://schemas.microsoft.com/office/drawing/2014/main" xmlns="" id="{B875619D-9452-85E2-EB6B-26C248B5E6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5" y="1220793"/>
            <a:ext cx="8572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NNT (X)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6" name="Rectangle 152">
            <a:extLst>
              <a:ext uri="{FF2B5EF4-FFF2-40B4-BE49-F238E27FC236}">
                <a16:creationId xmlns:a16="http://schemas.microsoft.com/office/drawing/2014/main" xmlns="" id="{42FE17F5-E042-1807-1AE0-8515262143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0152" y="1020767"/>
            <a:ext cx="97328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Projekat</a:t>
            </a:r>
            <a:r>
              <a:rPr kumimoji="0" lang="sr-Latn-R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Y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8" name="Rectangle 154">
            <a:extLst>
              <a:ext uri="{FF2B5EF4-FFF2-40B4-BE49-F238E27FC236}">
                <a16:creationId xmlns:a16="http://schemas.microsoft.com/office/drawing/2014/main" xmlns="" id="{A8A34674-4081-4693-53D5-B712C21BD1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7727" y="1020767"/>
            <a:ext cx="97969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Projekat</a:t>
            </a:r>
            <a:r>
              <a:rPr kumimoji="0" lang="sr-Latn-R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X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0" name="Rectangle 156">
            <a:extLst>
              <a:ext uri="{FF2B5EF4-FFF2-40B4-BE49-F238E27FC236}">
                <a16:creationId xmlns:a16="http://schemas.microsoft.com/office/drawing/2014/main" xmlns="" id="{8B6D57AA-0007-D866-DD54-DCE58BE3FB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014" y="1220793"/>
            <a:ext cx="80486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Godina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1" name="Rectangle 157">
            <a:extLst>
              <a:ext uri="{FF2B5EF4-FFF2-40B4-BE49-F238E27FC236}">
                <a16:creationId xmlns:a16="http://schemas.microsoft.com/office/drawing/2014/main" xmlns="" id="{89152A65-E7AE-9E0E-8C53-38A1D2710C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8827" y="1420818"/>
            <a:ext cx="2349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2" name="Rectangle 158">
            <a:extLst>
              <a:ext uri="{FF2B5EF4-FFF2-40B4-BE49-F238E27FC236}">
                <a16:creationId xmlns:a16="http://schemas.microsoft.com/office/drawing/2014/main" xmlns="" id="{B5C3E423-2E81-CAFC-3556-23DBA450B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2852" y="1420818"/>
            <a:ext cx="249238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K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3" name="Rectangle 159">
            <a:extLst>
              <a:ext uri="{FF2B5EF4-FFF2-40B4-BE49-F238E27FC236}">
                <a16:creationId xmlns:a16="http://schemas.microsoft.com/office/drawing/2014/main" xmlns="" id="{C03C7F49-91FE-0C07-6D39-4B86954DA4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7989" y="1420818"/>
            <a:ext cx="2349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4" name="Rectangle 160">
            <a:extLst>
              <a:ext uri="{FF2B5EF4-FFF2-40B4-BE49-F238E27FC236}">
                <a16:creationId xmlns:a16="http://schemas.microsoft.com/office/drawing/2014/main" xmlns="" id="{93445EA5-566F-B339-3559-5AAA48F884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2014" y="1420818"/>
            <a:ext cx="249238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K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6" name="Rectangle 162">
            <a:extLst>
              <a:ext uri="{FF2B5EF4-FFF2-40B4-BE49-F238E27FC236}">
                <a16:creationId xmlns:a16="http://schemas.microsoft.com/office/drawing/2014/main" xmlns="" id="{8676007D-4EB5-5181-7AEC-E7EEF4AA0D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2194" y="1817444"/>
            <a:ext cx="6556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8" name="Rectangle 164">
            <a:extLst>
              <a:ext uri="{FF2B5EF4-FFF2-40B4-BE49-F238E27FC236}">
                <a16:creationId xmlns:a16="http://schemas.microsoft.com/office/drawing/2014/main" xmlns="" id="{A9DBB0AB-8639-A8F8-600D-7427B40E1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0968" y="1822069"/>
            <a:ext cx="6556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0" name="Rectangle 166">
            <a:extLst>
              <a:ext uri="{FF2B5EF4-FFF2-40B4-BE49-F238E27FC236}">
                <a16:creationId xmlns:a16="http://schemas.microsoft.com/office/drawing/2014/main" xmlns="" id="{8713396D-371F-BAEF-07C0-B5FF5AF40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49987" y="1822069"/>
            <a:ext cx="6556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2" name="Rectangle 168">
            <a:extLst>
              <a:ext uri="{FF2B5EF4-FFF2-40B4-BE49-F238E27FC236}">
                <a16:creationId xmlns:a16="http://schemas.microsoft.com/office/drawing/2014/main" xmlns="" id="{B4AB64A8-A808-5423-9202-60540CB9C4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4786" y="1822069"/>
            <a:ext cx="6556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3" name="Rectangle 169">
            <a:extLst>
              <a:ext uri="{FF2B5EF4-FFF2-40B4-BE49-F238E27FC236}">
                <a16:creationId xmlns:a16="http://schemas.microsoft.com/office/drawing/2014/main" xmlns="" id="{E8231015-8D82-0CEC-412B-E0B0DFCA86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37052" y="1820869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4" name="Rectangle 170">
            <a:extLst>
              <a:ext uri="{FF2B5EF4-FFF2-40B4-BE49-F238E27FC236}">
                <a16:creationId xmlns:a16="http://schemas.microsoft.com/office/drawing/2014/main" xmlns="" id="{303EA6DB-7AC5-CEB5-FDC9-4F117FC4D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57614" y="1820869"/>
            <a:ext cx="2349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5" name="Rectangle 171">
            <a:extLst>
              <a:ext uri="{FF2B5EF4-FFF2-40B4-BE49-F238E27FC236}">
                <a16:creationId xmlns:a16="http://schemas.microsoft.com/office/drawing/2014/main" xmlns="" id="{4DCB7475-4BC8-5A12-6314-A70BD5542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16214" y="1820869"/>
            <a:ext cx="700088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6" name="Rectangle 172">
            <a:extLst>
              <a:ext uri="{FF2B5EF4-FFF2-40B4-BE49-F238E27FC236}">
                <a16:creationId xmlns:a16="http://schemas.microsoft.com/office/drawing/2014/main" xmlns="" id="{24BA70F3-E32C-649B-5AC1-8D41DBDA8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6777" y="1820869"/>
            <a:ext cx="2349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7" name="Rectangle 173">
            <a:extLst>
              <a:ext uri="{FF2B5EF4-FFF2-40B4-BE49-F238E27FC236}">
                <a16:creationId xmlns:a16="http://schemas.microsoft.com/office/drawing/2014/main" xmlns="" id="{FB3C1152-254C-F802-D56D-CBED20D37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177" y="1820869"/>
            <a:ext cx="2349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9" name="Rectangle 175">
            <a:extLst>
              <a:ext uri="{FF2B5EF4-FFF2-40B4-BE49-F238E27FC236}">
                <a16:creationId xmlns:a16="http://schemas.microsoft.com/office/drawing/2014/main" xmlns="" id="{329723E0-94FD-1AB6-1076-AB5A5432F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2194" y="2219145"/>
            <a:ext cx="6556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1" name="Rectangle 177">
            <a:extLst>
              <a:ext uri="{FF2B5EF4-FFF2-40B4-BE49-F238E27FC236}">
                <a16:creationId xmlns:a16="http://schemas.microsoft.com/office/drawing/2014/main" xmlns="" id="{3D9BC3FF-0F5B-7419-0100-EF03B7755F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0969" y="2219145"/>
            <a:ext cx="6556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2" name="Rectangle 178">
            <a:extLst>
              <a:ext uri="{FF2B5EF4-FFF2-40B4-BE49-F238E27FC236}">
                <a16:creationId xmlns:a16="http://schemas.microsoft.com/office/drawing/2014/main" xmlns="" id="{3E8019A0-0574-B61F-EBF3-899E90C3D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6490" y="2224096"/>
            <a:ext cx="698500" cy="339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3" name="Rectangle 179">
            <a:extLst>
              <a:ext uri="{FF2B5EF4-FFF2-40B4-BE49-F238E27FC236}">
                <a16:creationId xmlns:a16="http://schemas.microsoft.com/office/drawing/2014/main" xmlns="" id="{BC138C0F-7158-D06C-010B-CDC513A97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3202" y="2224096"/>
            <a:ext cx="582613" cy="339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4" name="Rectangle 180">
            <a:extLst>
              <a:ext uri="{FF2B5EF4-FFF2-40B4-BE49-F238E27FC236}">
                <a16:creationId xmlns:a16="http://schemas.microsoft.com/office/drawing/2014/main" xmlns="" id="{79484336-6532-C5D4-454D-B9B11FFBBF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4202" y="2224096"/>
            <a:ext cx="584200" cy="339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5" name="Rectangle 181">
            <a:extLst>
              <a:ext uri="{FF2B5EF4-FFF2-40B4-BE49-F238E27FC236}">
                <a16:creationId xmlns:a16="http://schemas.microsoft.com/office/drawing/2014/main" xmlns="" id="{33A1304C-AE8E-AB99-E91B-9AD1CB430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427" y="2224096"/>
            <a:ext cx="698500" cy="339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6" name="Rectangle 182">
            <a:extLst>
              <a:ext uri="{FF2B5EF4-FFF2-40B4-BE49-F238E27FC236}">
                <a16:creationId xmlns:a16="http://schemas.microsoft.com/office/drawing/2014/main" xmlns="" id="{AA7BE4F8-3D8B-2EAA-5305-11EAB43FDD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4952" y="2224096"/>
            <a:ext cx="582613" cy="339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7" name="Rectangle 183">
            <a:extLst>
              <a:ext uri="{FF2B5EF4-FFF2-40B4-BE49-F238E27FC236}">
                <a16:creationId xmlns:a16="http://schemas.microsoft.com/office/drawing/2014/main" xmlns="" id="{07827874-BAA4-FF0D-B65A-28255B853E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6589" y="2224096"/>
            <a:ext cx="698500" cy="339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8" name="Rectangle 184">
            <a:extLst>
              <a:ext uri="{FF2B5EF4-FFF2-40B4-BE49-F238E27FC236}">
                <a16:creationId xmlns:a16="http://schemas.microsoft.com/office/drawing/2014/main" xmlns="" id="{326293D6-1BD5-9BA0-5389-8FA3253518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177" y="2224096"/>
            <a:ext cx="234950" cy="339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0" name="Rectangle 186">
            <a:extLst>
              <a:ext uri="{FF2B5EF4-FFF2-40B4-BE49-F238E27FC236}">
                <a16:creationId xmlns:a16="http://schemas.microsoft.com/office/drawing/2014/main" xmlns="" id="{2DD3079B-61F4-F1B4-8E8C-57701D998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2194" y="2624434"/>
            <a:ext cx="6556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46000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2" name="Rectangle 188">
            <a:extLst>
              <a:ext uri="{FF2B5EF4-FFF2-40B4-BE49-F238E27FC236}">
                <a16:creationId xmlns:a16="http://schemas.microsoft.com/office/drawing/2014/main" xmlns="" id="{E443C53C-75F9-E5BF-0CCF-7B2ECB047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0969" y="2622171"/>
            <a:ext cx="6556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34000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3" name="Rectangle 189">
            <a:extLst>
              <a:ext uri="{FF2B5EF4-FFF2-40B4-BE49-F238E27FC236}">
                <a16:creationId xmlns:a16="http://schemas.microsoft.com/office/drawing/2014/main" xmlns="" id="{4B6181B7-3D81-1AA4-C2D5-7E85B10593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6490" y="2624147"/>
            <a:ext cx="698500" cy="339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4" name="Rectangle 190">
            <a:extLst>
              <a:ext uri="{FF2B5EF4-FFF2-40B4-BE49-F238E27FC236}">
                <a16:creationId xmlns:a16="http://schemas.microsoft.com/office/drawing/2014/main" xmlns="" id="{B81E212B-F964-B179-AAB4-8E81878BE9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3202" y="2624147"/>
            <a:ext cx="582613" cy="339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5" name="Rectangle 191">
            <a:extLst>
              <a:ext uri="{FF2B5EF4-FFF2-40B4-BE49-F238E27FC236}">
                <a16:creationId xmlns:a16="http://schemas.microsoft.com/office/drawing/2014/main" xmlns="" id="{91D20756-D6BE-D48D-C827-1E6B898C4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4202" y="2624147"/>
            <a:ext cx="584200" cy="339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6" name="Rectangle 192">
            <a:extLst>
              <a:ext uri="{FF2B5EF4-FFF2-40B4-BE49-F238E27FC236}">
                <a16:creationId xmlns:a16="http://schemas.microsoft.com/office/drawing/2014/main" xmlns="" id="{E85030B8-B7A4-CB8C-B05B-5DB40804FA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427" y="2624147"/>
            <a:ext cx="698500" cy="339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7" name="Rectangle 193">
            <a:extLst>
              <a:ext uri="{FF2B5EF4-FFF2-40B4-BE49-F238E27FC236}">
                <a16:creationId xmlns:a16="http://schemas.microsoft.com/office/drawing/2014/main" xmlns="" id="{98ED20A5-3645-8080-BD0F-45F055843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4952" y="2624147"/>
            <a:ext cx="582613" cy="339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8" name="Rectangle 194">
            <a:extLst>
              <a:ext uri="{FF2B5EF4-FFF2-40B4-BE49-F238E27FC236}">
                <a16:creationId xmlns:a16="http://schemas.microsoft.com/office/drawing/2014/main" xmlns="" id="{254333B8-E7F9-1CBB-83F4-B5FAE9D88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6589" y="2624147"/>
            <a:ext cx="698500" cy="339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9" name="Rectangle 195">
            <a:extLst>
              <a:ext uri="{FF2B5EF4-FFF2-40B4-BE49-F238E27FC236}">
                <a16:creationId xmlns:a16="http://schemas.microsoft.com/office/drawing/2014/main" xmlns="" id="{E2533830-C85C-D3D7-069B-842C95842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177" y="2624147"/>
            <a:ext cx="234950" cy="339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1" name="Rectangle 197">
            <a:extLst>
              <a:ext uri="{FF2B5EF4-FFF2-40B4-BE49-F238E27FC236}">
                <a16:creationId xmlns:a16="http://schemas.microsoft.com/office/drawing/2014/main" xmlns="" id="{DAFD6F1F-9C05-8B21-AC91-69D3D1ECC9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2194" y="3023811"/>
            <a:ext cx="6556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34000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3" name="Rectangle 199">
            <a:extLst>
              <a:ext uri="{FF2B5EF4-FFF2-40B4-BE49-F238E27FC236}">
                <a16:creationId xmlns:a16="http://schemas.microsoft.com/office/drawing/2014/main" xmlns="" id="{D355088D-3D8F-7E34-5A22-3A53A61FCE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0968" y="3023017"/>
            <a:ext cx="6556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26000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4" name="Rectangle 200">
            <a:extLst>
              <a:ext uri="{FF2B5EF4-FFF2-40B4-BE49-F238E27FC236}">
                <a16:creationId xmlns:a16="http://schemas.microsoft.com/office/drawing/2014/main" xmlns="" id="{7161B6D3-E46F-C698-6F67-E797A5432E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6490" y="3024198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5" name="Rectangle 201">
            <a:extLst>
              <a:ext uri="{FF2B5EF4-FFF2-40B4-BE49-F238E27FC236}">
                <a16:creationId xmlns:a16="http://schemas.microsoft.com/office/drawing/2014/main" xmlns="" id="{F30F4E9D-5296-160C-5125-E7CCA49006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3202" y="3024198"/>
            <a:ext cx="5826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6" name="Rectangle 202">
            <a:extLst>
              <a:ext uri="{FF2B5EF4-FFF2-40B4-BE49-F238E27FC236}">
                <a16:creationId xmlns:a16="http://schemas.microsoft.com/office/drawing/2014/main" xmlns="" id="{FB030766-3136-8EB7-965B-FB4B378A76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4202" y="3024198"/>
            <a:ext cx="5842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7" name="Rectangle 203">
            <a:extLst>
              <a:ext uri="{FF2B5EF4-FFF2-40B4-BE49-F238E27FC236}">
                <a16:creationId xmlns:a16="http://schemas.microsoft.com/office/drawing/2014/main" xmlns="" id="{B0632497-DF26-A628-ACF7-F58EE26DC2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427" y="3024198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8" name="Rectangle 204">
            <a:extLst>
              <a:ext uri="{FF2B5EF4-FFF2-40B4-BE49-F238E27FC236}">
                <a16:creationId xmlns:a16="http://schemas.microsoft.com/office/drawing/2014/main" xmlns="" id="{E37AB4EC-5D8A-BF22-6E55-90FD4888B3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4952" y="3024198"/>
            <a:ext cx="5826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206">
            <a:extLst>
              <a:ext uri="{FF2B5EF4-FFF2-40B4-BE49-F238E27FC236}">
                <a16:creationId xmlns:a16="http://schemas.microsoft.com/office/drawing/2014/main" xmlns="" id="{E7223698-13CD-7BC1-40CC-D0FF6A0730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6589" y="3024197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207">
            <a:extLst>
              <a:ext uri="{FF2B5EF4-FFF2-40B4-BE49-F238E27FC236}">
                <a16:creationId xmlns:a16="http://schemas.microsoft.com/office/drawing/2014/main" xmlns="" id="{98733001-7A98-2CAF-0C95-685160E4A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176" y="3024197"/>
            <a:ext cx="2349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209">
            <a:extLst>
              <a:ext uri="{FF2B5EF4-FFF2-40B4-BE49-F238E27FC236}">
                <a16:creationId xmlns:a16="http://schemas.microsoft.com/office/drawing/2014/main" xmlns="" id="{1EF7393D-1525-47D8-74F2-4F6C923B3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82194" y="3423862"/>
            <a:ext cx="6556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211">
            <a:extLst>
              <a:ext uri="{FF2B5EF4-FFF2-40B4-BE49-F238E27FC236}">
                <a16:creationId xmlns:a16="http://schemas.microsoft.com/office/drawing/2014/main" xmlns="" id="{6BDFA12F-73AD-0407-3D83-42895AF111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0968" y="3411163"/>
            <a:ext cx="6556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212">
            <a:extLst>
              <a:ext uri="{FF2B5EF4-FFF2-40B4-BE49-F238E27FC236}">
                <a16:creationId xmlns:a16="http://schemas.microsoft.com/office/drawing/2014/main" xmlns="" id="{7C93D68B-6092-F4C4-BFB3-BA2297D80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6490" y="3424248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13">
            <a:extLst>
              <a:ext uri="{FF2B5EF4-FFF2-40B4-BE49-F238E27FC236}">
                <a16:creationId xmlns:a16="http://schemas.microsoft.com/office/drawing/2014/main" xmlns="" id="{B49470DE-3CD1-078B-54E9-8A1789BDCD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3202" y="3424248"/>
            <a:ext cx="5826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14">
            <a:extLst>
              <a:ext uri="{FF2B5EF4-FFF2-40B4-BE49-F238E27FC236}">
                <a16:creationId xmlns:a16="http://schemas.microsoft.com/office/drawing/2014/main" xmlns="" id="{85BF5273-A211-09AD-8746-5980EE3085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4202" y="3424248"/>
            <a:ext cx="5842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15">
            <a:extLst>
              <a:ext uri="{FF2B5EF4-FFF2-40B4-BE49-F238E27FC236}">
                <a16:creationId xmlns:a16="http://schemas.microsoft.com/office/drawing/2014/main" xmlns="" id="{C19EB55A-7147-CA9F-751B-F003EE2870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427" y="3424248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16">
            <a:extLst>
              <a:ext uri="{FF2B5EF4-FFF2-40B4-BE49-F238E27FC236}">
                <a16:creationId xmlns:a16="http://schemas.microsoft.com/office/drawing/2014/main" xmlns="" id="{A268598D-531C-BF08-CBBF-4632CF72DE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4951" y="3424248"/>
            <a:ext cx="5826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17">
            <a:extLst>
              <a:ext uri="{FF2B5EF4-FFF2-40B4-BE49-F238E27FC236}">
                <a16:creationId xmlns:a16="http://schemas.microsoft.com/office/drawing/2014/main" xmlns="" id="{7CC46059-6D1B-8BE5-D48E-9BDF2EF85D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6589" y="3424248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18">
            <a:extLst>
              <a:ext uri="{FF2B5EF4-FFF2-40B4-BE49-F238E27FC236}">
                <a16:creationId xmlns:a16="http://schemas.microsoft.com/office/drawing/2014/main" xmlns="" id="{A7BB9DBB-272E-C6DA-CEE2-CE2F804B6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176" y="3424248"/>
            <a:ext cx="2349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220">
            <a:extLst>
              <a:ext uri="{FF2B5EF4-FFF2-40B4-BE49-F238E27FC236}">
                <a16:creationId xmlns:a16="http://schemas.microsoft.com/office/drawing/2014/main" xmlns="" id="{4B3D5B39-8AC5-072E-1048-72D2E16C7A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77359" y="3823913"/>
            <a:ext cx="6556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222">
            <a:extLst>
              <a:ext uri="{FF2B5EF4-FFF2-40B4-BE49-F238E27FC236}">
                <a16:creationId xmlns:a16="http://schemas.microsoft.com/office/drawing/2014/main" xmlns="" id="{6B382687-9856-4AB6-44BB-DB7CAC97EC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0968" y="3811214"/>
            <a:ext cx="6556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223">
            <a:extLst>
              <a:ext uri="{FF2B5EF4-FFF2-40B4-BE49-F238E27FC236}">
                <a16:creationId xmlns:a16="http://schemas.microsoft.com/office/drawing/2014/main" xmlns="" id="{8ABD4B0D-4E74-F293-F1E8-6E29CE094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6490" y="3822712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224">
            <a:extLst>
              <a:ext uri="{FF2B5EF4-FFF2-40B4-BE49-F238E27FC236}">
                <a16:creationId xmlns:a16="http://schemas.microsoft.com/office/drawing/2014/main" xmlns="" id="{8B0BA0F8-2726-D321-CCF4-00825C2B9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3202" y="3822712"/>
            <a:ext cx="5826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225">
            <a:extLst>
              <a:ext uri="{FF2B5EF4-FFF2-40B4-BE49-F238E27FC236}">
                <a16:creationId xmlns:a16="http://schemas.microsoft.com/office/drawing/2014/main" xmlns="" id="{BFE25DE5-023B-43BC-8BB9-A915C901F9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4202" y="3822712"/>
            <a:ext cx="5842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226">
            <a:extLst>
              <a:ext uri="{FF2B5EF4-FFF2-40B4-BE49-F238E27FC236}">
                <a16:creationId xmlns:a16="http://schemas.microsoft.com/office/drawing/2014/main" xmlns="" id="{7EC6487E-6E5D-2A94-AAF8-67E1E09A7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427" y="3822712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227">
            <a:extLst>
              <a:ext uri="{FF2B5EF4-FFF2-40B4-BE49-F238E27FC236}">
                <a16:creationId xmlns:a16="http://schemas.microsoft.com/office/drawing/2014/main" xmlns="" id="{877B0A1E-838E-4266-7828-0F1B1207F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4951" y="3822712"/>
            <a:ext cx="5826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228">
            <a:extLst>
              <a:ext uri="{FF2B5EF4-FFF2-40B4-BE49-F238E27FC236}">
                <a16:creationId xmlns:a16="http://schemas.microsoft.com/office/drawing/2014/main" xmlns="" id="{0988D95F-E68D-8847-954B-5C61115A2E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6589" y="3822712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229">
            <a:extLst>
              <a:ext uri="{FF2B5EF4-FFF2-40B4-BE49-F238E27FC236}">
                <a16:creationId xmlns:a16="http://schemas.microsoft.com/office/drawing/2014/main" xmlns="" id="{651F9165-7547-C7D7-695D-F3889E0E9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176" y="3822712"/>
            <a:ext cx="2349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230">
            <a:extLst>
              <a:ext uri="{FF2B5EF4-FFF2-40B4-BE49-F238E27FC236}">
                <a16:creationId xmlns:a16="http://schemas.microsoft.com/office/drawing/2014/main" xmlns="" id="{42055A53-AD77-0574-9638-6810ADC6D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80615" y="4227525"/>
            <a:ext cx="5842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232">
            <a:extLst>
              <a:ext uri="{FF2B5EF4-FFF2-40B4-BE49-F238E27FC236}">
                <a16:creationId xmlns:a16="http://schemas.microsoft.com/office/drawing/2014/main" xmlns="" id="{55154C4C-1A29-BDD1-E08F-E0813630E3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478" y="4214975"/>
            <a:ext cx="53860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233">
            <a:extLst>
              <a:ext uri="{FF2B5EF4-FFF2-40B4-BE49-F238E27FC236}">
                <a16:creationId xmlns:a16="http://schemas.microsoft.com/office/drawing/2014/main" xmlns="" id="{9536CCCE-7A02-E985-2C4A-12C717514D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6490" y="4222763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234">
            <a:extLst>
              <a:ext uri="{FF2B5EF4-FFF2-40B4-BE49-F238E27FC236}">
                <a16:creationId xmlns:a16="http://schemas.microsoft.com/office/drawing/2014/main" xmlns="" id="{11B37B83-18C9-60C5-0235-E24C13960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3202" y="4222763"/>
            <a:ext cx="5826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235">
            <a:extLst>
              <a:ext uri="{FF2B5EF4-FFF2-40B4-BE49-F238E27FC236}">
                <a16:creationId xmlns:a16="http://schemas.microsoft.com/office/drawing/2014/main" xmlns="" id="{CF6756F4-B296-0B5F-1ED4-7200F93B4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4202" y="4222763"/>
            <a:ext cx="5842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236">
            <a:extLst>
              <a:ext uri="{FF2B5EF4-FFF2-40B4-BE49-F238E27FC236}">
                <a16:creationId xmlns:a16="http://schemas.microsoft.com/office/drawing/2014/main" xmlns="" id="{1FB6BCD5-6BC3-E475-CF2F-56384344CC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427" y="4222763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237">
            <a:extLst>
              <a:ext uri="{FF2B5EF4-FFF2-40B4-BE49-F238E27FC236}">
                <a16:creationId xmlns:a16="http://schemas.microsoft.com/office/drawing/2014/main" xmlns="" id="{FB9365D7-5D6E-63C6-2B38-5DB0810713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4951" y="4222763"/>
            <a:ext cx="5826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238">
            <a:extLst>
              <a:ext uri="{FF2B5EF4-FFF2-40B4-BE49-F238E27FC236}">
                <a16:creationId xmlns:a16="http://schemas.microsoft.com/office/drawing/2014/main" xmlns="" id="{50894529-8699-29DB-5B69-D6BD5AA3F1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6589" y="4222763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239">
            <a:extLst>
              <a:ext uri="{FF2B5EF4-FFF2-40B4-BE49-F238E27FC236}">
                <a16:creationId xmlns:a16="http://schemas.microsoft.com/office/drawing/2014/main" xmlns="" id="{8A8D9F0F-FF46-CA1A-82F8-3388CD8D9E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176" y="4222763"/>
            <a:ext cx="2349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240">
            <a:extLst>
              <a:ext uri="{FF2B5EF4-FFF2-40B4-BE49-F238E27FC236}">
                <a16:creationId xmlns:a16="http://schemas.microsoft.com/office/drawing/2014/main" xmlns="" id="{839B158F-A5DA-56C3-94EE-3461425A73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23465" y="4627577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14000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241">
            <a:extLst>
              <a:ext uri="{FF2B5EF4-FFF2-40B4-BE49-F238E27FC236}">
                <a16:creationId xmlns:a16="http://schemas.microsoft.com/office/drawing/2014/main" xmlns="" id="{105C384A-BA18-54AE-934A-BC49AF80D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99390" y="4627577"/>
            <a:ext cx="5842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242">
            <a:extLst>
              <a:ext uri="{FF2B5EF4-FFF2-40B4-BE49-F238E27FC236}">
                <a16:creationId xmlns:a16="http://schemas.microsoft.com/office/drawing/2014/main" xmlns="" id="{DF8F40D4-933E-C83B-C9C0-55EE991549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6490" y="4622814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243">
            <a:extLst>
              <a:ext uri="{FF2B5EF4-FFF2-40B4-BE49-F238E27FC236}">
                <a16:creationId xmlns:a16="http://schemas.microsoft.com/office/drawing/2014/main" xmlns="" id="{204CB499-C5BA-A36E-388A-C921AD9CD7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3202" y="4622814"/>
            <a:ext cx="5826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244">
            <a:extLst>
              <a:ext uri="{FF2B5EF4-FFF2-40B4-BE49-F238E27FC236}">
                <a16:creationId xmlns:a16="http://schemas.microsoft.com/office/drawing/2014/main" xmlns="" id="{0BFD6A85-B73C-1E12-5071-F1EFE145D2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4202" y="4622814"/>
            <a:ext cx="5842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245">
            <a:extLst>
              <a:ext uri="{FF2B5EF4-FFF2-40B4-BE49-F238E27FC236}">
                <a16:creationId xmlns:a16="http://schemas.microsoft.com/office/drawing/2014/main" xmlns="" id="{2FC4D3D1-1D5B-F6E1-F5D7-CF22C38010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427" y="4622814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tangle 246">
            <a:extLst>
              <a:ext uri="{FF2B5EF4-FFF2-40B4-BE49-F238E27FC236}">
                <a16:creationId xmlns:a16="http://schemas.microsoft.com/office/drawing/2014/main" xmlns="" id="{359157AD-987F-420C-50C4-BEA731536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4951" y="4622814"/>
            <a:ext cx="5826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247">
            <a:extLst>
              <a:ext uri="{FF2B5EF4-FFF2-40B4-BE49-F238E27FC236}">
                <a16:creationId xmlns:a16="http://schemas.microsoft.com/office/drawing/2014/main" xmlns="" id="{F3E795AD-3C60-1260-CA74-AE5F1B7B8B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6589" y="4622814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248">
            <a:extLst>
              <a:ext uri="{FF2B5EF4-FFF2-40B4-BE49-F238E27FC236}">
                <a16:creationId xmlns:a16="http://schemas.microsoft.com/office/drawing/2014/main" xmlns="" id="{34C07EA2-9053-ADCB-9E7D-5E129674F4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176" y="4622814"/>
            <a:ext cx="2349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249">
            <a:extLst>
              <a:ext uri="{FF2B5EF4-FFF2-40B4-BE49-F238E27FC236}">
                <a16:creationId xmlns:a16="http://schemas.microsoft.com/office/drawing/2014/main" xmlns="" id="{1B40F1F8-9942-084B-3C60-7CD9AA298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23465" y="5027628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26000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250">
            <a:extLst>
              <a:ext uri="{FF2B5EF4-FFF2-40B4-BE49-F238E27FC236}">
                <a16:creationId xmlns:a16="http://schemas.microsoft.com/office/drawing/2014/main" xmlns="" id="{B5FA8772-4C5A-60A8-1B4E-1612451070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2240" y="5027628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14000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251">
            <a:extLst>
              <a:ext uri="{FF2B5EF4-FFF2-40B4-BE49-F238E27FC236}">
                <a16:creationId xmlns:a16="http://schemas.microsoft.com/office/drawing/2014/main" xmlns="" id="{4248E7B4-0A97-EA23-81E2-991026E51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6490" y="5022865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252">
            <a:extLst>
              <a:ext uri="{FF2B5EF4-FFF2-40B4-BE49-F238E27FC236}">
                <a16:creationId xmlns:a16="http://schemas.microsoft.com/office/drawing/2014/main" xmlns="" id="{CB078DDF-D437-5C36-229D-867D74233A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3202" y="5022865"/>
            <a:ext cx="5826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tangle 253">
            <a:extLst>
              <a:ext uri="{FF2B5EF4-FFF2-40B4-BE49-F238E27FC236}">
                <a16:creationId xmlns:a16="http://schemas.microsoft.com/office/drawing/2014/main" xmlns="" id="{EB887FC4-D237-8F81-01BA-1E68EF4E0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4202" y="5022865"/>
            <a:ext cx="5842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254">
            <a:extLst>
              <a:ext uri="{FF2B5EF4-FFF2-40B4-BE49-F238E27FC236}">
                <a16:creationId xmlns:a16="http://schemas.microsoft.com/office/drawing/2014/main" xmlns="" id="{A84F8A84-CA81-18CB-EE9B-0EB520BA1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427" y="5022865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255">
            <a:extLst>
              <a:ext uri="{FF2B5EF4-FFF2-40B4-BE49-F238E27FC236}">
                <a16:creationId xmlns:a16="http://schemas.microsoft.com/office/drawing/2014/main" xmlns="" id="{492D92F2-BAAA-ED7E-F589-E0BA7F52CF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4951" y="5022865"/>
            <a:ext cx="5826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tangle 256">
            <a:extLst>
              <a:ext uri="{FF2B5EF4-FFF2-40B4-BE49-F238E27FC236}">
                <a16:creationId xmlns:a16="http://schemas.microsoft.com/office/drawing/2014/main" xmlns="" id="{5625200D-2C57-FBC4-A6E5-FADC727B0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6589" y="5022865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tangle 257">
            <a:extLst>
              <a:ext uri="{FF2B5EF4-FFF2-40B4-BE49-F238E27FC236}">
                <a16:creationId xmlns:a16="http://schemas.microsoft.com/office/drawing/2014/main" xmlns="" id="{7440DFED-ED77-8D1E-EAD2-4925865B20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176" y="5022865"/>
            <a:ext cx="2349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Rectangle 258">
            <a:extLst>
              <a:ext uri="{FF2B5EF4-FFF2-40B4-BE49-F238E27FC236}">
                <a16:creationId xmlns:a16="http://schemas.microsoft.com/office/drawing/2014/main" xmlns="" id="{73A34417-2ED9-347D-5731-30F4445BD5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23465" y="5427679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Rectangle 259">
            <a:extLst>
              <a:ext uri="{FF2B5EF4-FFF2-40B4-BE49-F238E27FC236}">
                <a16:creationId xmlns:a16="http://schemas.microsoft.com/office/drawing/2014/main" xmlns="" id="{FF1E6346-D6C4-B590-9F6E-2C9DE5E3AB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2240" y="5427679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Rectangle 260">
            <a:extLst>
              <a:ext uri="{FF2B5EF4-FFF2-40B4-BE49-F238E27FC236}">
                <a16:creationId xmlns:a16="http://schemas.microsoft.com/office/drawing/2014/main" xmlns="" id="{A10B7BB9-BAB2-4E02-7819-E54FDCA5D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6490" y="5422916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Rectangle 261">
            <a:extLst>
              <a:ext uri="{FF2B5EF4-FFF2-40B4-BE49-F238E27FC236}">
                <a16:creationId xmlns:a16="http://schemas.microsoft.com/office/drawing/2014/main" xmlns="" id="{D26AF028-648C-0A6B-B53B-9FC919253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3202" y="5422916"/>
            <a:ext cx="5826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262">
            <a:extLst>
              <a:ext uri="{FF2B5EF4-FFF2-40B4-BE49-F238E27FC236}">
                <a16:creationId xmlns:a16="http://schemas.microsoft.com/office/drawing/2014/main" xmlns="" id="{451A7101-4F26-39A3-201B-37342E0099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4202" y="5422916"/>
            <a:ext cx="5842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" name="Rectangle 263">
            <a:extLst>
              <a:ext uri="{FF2B5EF4-FFF2-40B4-BE49-F238E27FC236}">
                <a16:creationId xmlns:a16="http://schemas.microsoft.com/office/drawing/2014/main" xmlns="" id="{361A7321-B90E-B857-CE3F-DEC045CBA4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427" y="5422916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264">
            <a:extLst>
              <a:ext uri="{FF2B5EF4-FFF2-40B4-BE49-F238E27FC236}">
                <a16:creationId xmlns:a16="http://schemas.microsoft.com/office/drawing/2014/main" xmlns="" id="{770D05A0-1711-1AAE-FDC9-2B74F1C1A2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4951" y="5422916"/>
            <a:ext cx="5826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Rectangle 265">
            <a:extLst>
              <a:ext uri="{FF2B5EF4-FFF2-40B4-BE49-F238E27FC236}">
                <a16:creationId xmlns:a16="http://schemas.microsoft.com/office/drawing/2014/main" xmlns="" id="{B87A005B-0050-7FC7-1FF9-8531ED6626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6589" y="5422916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Rectangle 266">
            <a:extLst>
              <a:ext uri="{FF2B5EF4-FFF2-40B4-BE49-F238E27FC236}">
                <a16:creationId xmlns:a16="http://schemas.microsoft.com/office/drawing/2014/main" xmlns="" id="{12CB2B6F-C625-C7D9-97DD-3EC6EFBD7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3176" y="5422916"/>
            <a:ext cx="2349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Rectangle 267">
            <a:extLst>
              <a:ext uri="{FF2B5EF4-FFF2-40B4-BE49-F238E27FC236}">
                <a16:creationId xmlns:a16="http://schemas.microsoft.com/office/drawing/2014/main" xmlns="" id="{C86CFEC5-089D-4C52-37A6-CE9856C430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23465" y="5827730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268">
            <a:extLst>
              <a:ext uri="{FF2B5EF4-FFF2-40B4-BE49-F238E27FC236}">
                <a16:creationId xmlns:a16="http://schemas.microsoft.com/office/drawing/2014/main" xmlns="" id="{440B866A-2C81-39CC-92B4-C9A0731519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2240" y="5827730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269">
            <a:extLst>
              <a:ext uri="{FF2B5EF4-FFF2-40B4-BE49-F238E27FC236}">
                <a16:creationId xmlns:a16="http://schemas.microsoft.com/office/drawing/2014/main" xmlns="" id="{D4342A04-A5F5-9296-3DB4-6A85C36B6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6490" y="5822967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Rectangle 270">
            <a:extLst>
              <a:ext uri="{FF2B5EF4-FFF2-40B4-BE49-F238E27FC236}">
                <a16:creationId xmlns:a16="http://schemas.microsoft.com/office/drawing/2014/main" xmlns="" id="{0AA26F6C-ABA9-1908-8158-FAAADFE87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3202" y="5822967"/>
            <a:ext cx="5826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Rectangle 271">
            <a:extLst>
              <a:ext uri="{FF2B5EF4-FFF2-40B4-BE49-F238E27FC236}">
                <a16:creationId xmlns:a16="http://schemas.microsoft.com/office/drawing/2014/main" xmlns="" id="{84C90FFF-91DA-D92C-4D9B-07E3E76AFD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4202" y="5822967"/>
            <a:ext cx="5842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272">
            <a:extLst>
              <a:ext uri="{FF2B5EF4-FFF2-40B4-BE49-F238E27FC236}">
                <a16:creationId xmlns:a16="http://schemas.microsoft.com/office/drawing/2014/main" xmlns="" id="{48377D5F-3A1D-3493-8B93-A3523F47AE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7427" y="5822967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273">
            <a:extLst>
              <a:ext uri="{FF2B5EF4-FFF2-40B4-BE49-F238E27FC236}">
                <a16:creationId xmlns:a16="http://schemas.microsoft.com/office/drawing/2014/main" xmlns="" id="{5EE162CC-B437-1D8A-1844-7D886FDBA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74951" y="5822967"/>
            <a:ext cx="5826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2" name="Rectangle 274">
            <a:extLst>
              <a:ext uri="{FF2B5EF4-FFF2-40B4-BE49-F238E27FC236}">
                <a16:creationId xmlns:a16="http://schemas.microsoft.com/office/drawing/2014/main" xmlns="" id="{B3D83B45-C69A-B81D-5040-2237074AA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6589" y="5822967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3" name="Rectangle 275">
            <a:extLst>
              <a:ext uri="{FF2B5EF4-FFF2-40B4-BE49-F238E27FC236}">
                <a16:creationId xmlns:a16="http://schemas.microsoft.com/office/drawing/2014/main" xmlns="" id="{22067052-CE37-32DF-ED13-0499BFC42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6026" y="5822967"/>
            <a:ext cx="350838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4" name="Rectangle 276">
            <a:extLst>
              <a:ext uri="{FF2B5EF4-FFF2-40B4-BE49-F238E27FC236}">
                <a16:creationId xmlns:a16="http://schemas.microsoft.com/office/drawing/2014/main" xmlns="" id="{3FDD4C90-DC13-9FE8-E880-C38F728CB6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0828" y="6227781"/>
            <a:ext cx="18669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5+(10000/12000)=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5" name="Rectangle 277">
            <a:extLst>
              <a:ext uri="{FF2B5EF4-FFF2-40B4-BE49-F238E27FC236}">
                <a16:creationId xmlns:a16="http://schemas.microsoft.com/office/drawing/2014/main" xmlns="" id="{F130B420-5AF8-E6D7-9841-C950C5474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74378" y="6227781"/>
            <a:ext cx="53022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5,83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6" name="Rectangle 278">
            <a:extLst>
              <a:ext uri="{FF2B5EF4-FFF2-40B4-BE49-F238E27FC236}">
                <a16:creationId xmlns:a16="http://schemas.microsoft.com/office/drawing/2014/main" xmlns="" id="{F0F9B121-6031-58C9-A85C-086775B49A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5490" y="6227781"/>
            <a:ext cx="163512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6+(2000/8000)=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7" name="Rectangle 279">
            <a:extLst>
              <a:ext uri="{FF2B5EF4-FFF2-40B4-BE49-F238E27FC236}">
                <a16:creationId xmlns:a16="http://schemas.microsoft.com/office/drawing/2014/main" xmlns="" id="{FBE4C8C2-77A9-812F-8229-EE8834E562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78852" y="6227781"/>
            <a:ext cx="528638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6,25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8" name="Rectangle 280">
            <a:extLst>
              <a:ext uri="{FF2B5EF4-FFF2-40B4-BE49-F238E27FC236}">
                <a16:creationId xmlns:a16="http://schemas.microsoft.com/office/drawing/2014/main" xmlns="" id="{F145A688-0C6D-C6FF-0CEA-52CF734469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8502" y="6223018"/>
            <a:ext cx="238802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Obi</a:t>
            </a:r>
            <a:r>
              <a:rPr kumimoji="0" lang="sr-Latn-R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č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 period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povra</a:t>
            </a:r>
            <a:r>
              <a:rPr kumimoji="0" lang="sr-Latn-R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ć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aja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4831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9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0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5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6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1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2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7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8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3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4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>
                      <p:stCondLst>
                        <p:cond delay="indefinite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1" fill="hold">
                      <p:stCondLst>
                        <p:cond delay="indefinite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1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2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3" fill="hold">
                      <p:stCondLst>
                        <p:cond delay="indefinite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7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8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" fill="hold">
                      <p:stCondLst>
                        <p:cond delay="indefinite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3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4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5" fill="hold">
                      <p:stCondLst>
                        <p:cond delay="indefinite"/>
                      </p:stCondLst>
                      <p:childTnLst>
                        <p:par>
                          <p:cTn id="466" fill="hold">
                            <p:stCondLst>
                              <p:cond delay="0"/>
                            </p:stCondLst>
                            <p:childTnLst>
                              <p:par>
                                <p:cTn id="4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9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0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>
                      <p:stCondLst>
                        <p:cond delay="indefinite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5" dur="5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6" dur="5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" fill="hold">
                      <p:stCondLst>
                        <p:cond delay="indefinite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3" fill="hold">
                      <p:stCondLst>
                        <p:cond delay="indefinite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" fill="hold">
                      <p:stCondLst>
                        <p:cond delay="indefinite"/>
                      </p:stCondLst>
                      <p:childTnLst>
                        <p:par>
                          <p:cTn id="490" fill="hold">
                            <p:stCondLst>
                              <p:cond delay="0"/>
                            </p:stCondLst>
                            <p:childTnLst>
                              <p:par>
                                <p:cTn id="4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5" fill="hold">
                      <p:stCondLst>
                        <p:cond delay="indefinite"/>
                      </p:stCondLst>
                      <p:childTnLst>
                        <p:par>
                          <p:cTn id="496" fill="hold">
                            <p:stCondLst>
                              <p:cond delay="0"/>
                            </p:stCondLst>
                            <p:childTnLst>
                              <p:par>
                                <p:cTn id="4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1" fill="hold">
                      <p:stCondLst>
                        <p:cond delay="indefinite"/>
                      </p:stCondLst>
                      <p:childTnLst>
                        <p:par>
                          <p:cTn id="502" fill="hold">
                            <p:stCondLst>
                              <p:cond delay="0"/>
                            </p:stCondLst>
                            <p:childTnLst>
                              <p:par>
                                <p:cTn id="5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7" fill="hold">
                      <p:stCondLst>
                        <p:cond delay="indefinite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3" fill="hold">
                      <p:stCondLst>
                        <p:cond delay="indefinite"/>
                      </p:stCondLst>
                      <p:childTnLst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9" fill="hold">
                      <p:stCondLst>
                        <p:cond delay="indefinite"/>
                      </p:stCondLst>
                      <p:childTnLst>
                        <p:par>
                          <p:cTn id="520" fill="hold">
                            <p:stCondLst>
                              <p:cond delay="0"/>
                            </p:stCondLst>
                            <p:childTnLst>
                              <p:par>
                                <p:cTn id="5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3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4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5" fill="hold">
                      <p:stCondLst>
                        <p:cond delay="indefinite"/>
                      </p:stCondLst>
                      <p:childTnLst>
                        <p:par>
                          <p:cTn id="526" fill="hold">
                            <p:stCondLst>
                              <p:cond delay="0"/>
                            </p:stCondLst>
                            <p:childTnLst>
                              <p:par>
                                <p:cTn id="5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9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0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1" fill="hold">
                      <p:stCondLst>
                        <p:cond delay="indefinite"/>
                      </p:stCondLst>
                      <p:childTnLst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5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6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7" fill="hold">
                      <p:stCondLst>
                        <p:cond delay="indefinite"/>
                      </p:stCondLst>
                      <p:childTnLst>
                        <p:par>
                          <p:cTn id="538" fill="hold">
                            <p:stCondLst>
                              <p:cond delay="0"/>
                            </p:stCondLst>
                            <p:childTnLst>
                              <p:par>
                                <p:cTn id="5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1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2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3" fill="hold">
                      <p:stCondLst>
                        <p:cond delay="indefinite"/>
                      </p:stCondLst>
                      <p:childTnLst>
                        <p:par>
                          <p:cTn id="544" fill="hold">
                            <p:stCondLst>
                              <p:cond delay="0"/>
                            </p:stCondLst>
                            <p:childTnLst>
                              <p:par>
                                <p:cTn id="5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7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8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9" fill="hold">
                      <p:stCondLst>
                        <p:cond delay="indefinite"/>
                      </p:stCondLst>
                      <p:childTnLst>
                        <p:par>
                          <p:cTn id="550" fill="hold">
                            <p:stCondLst>
                              <p:cond delay="0"/>
                            </p:stCondLst>
                            <p:childTnLst>
                              <p:par>
                                <p:cTn id="5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5" fill="hold">
                      <p:stCondLst>
                        <p:cond delay="indefinite"/>
                      </p:stCondLst>
                      <p:childTnLst>
                        <p:par>
                          <p:cTn id="556" fill="hold">
                            <p:stCondLst>
                              <p:cond delay="0"/>
                            </p:stCondLst>
                            <p:childTnLst>
                              <p:par>
                                <p:cTn id="5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1" fill="hold">
                      <p:stCondLst>
                        <p:cond delay="indefinite"/>
                      </p:stCondLst>
                      <p:childTnLst>
                        <p:par>
                          <p:cTn id="562" fill="hold">
                            <p:stCondLst>
                              <p:cond delay="0"/>
                            </p:stCondLst>
                            <p:childTnLst>
                              <p:par>
                                <p:cTn id="5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7" fill="hold">
                      <p:stCondLst>
                        <p:cond delay="indefinite"/>
                      </p:stCondLst>
                      <p:childTnLst>
                        <p:par>
                          <p:cTn id="568" fill="hold">
                            <p:stCondLst>
                              <p:cond delay="0"/>
                            </p:stCondLst>
                            <p:childTnLst>
                              <p:par>
                                <p:cTn id="5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3" fill="hold">
                      <p:stCondLst>
                        <p:cond delay="indefinite"/>
                      </p:stCondLst>
                      <p:childTnLst>
                        <p:par>
                          <p:cTn id="574" fill="hold">
                            <p:stCondLst>
                              <p:cond delay="0"/>
                            </p:stCondLst>
                            <p:childTnLst>
                              <p:par>
                                <p:cTn id="5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9" fill="hold">
                      <p:stCondLst>
                        <p:cond delay="indefinite"/>
                      </p:stCondLst>
                      <p:childTnLst>
                        <p:par>
                          <p:cTn id="580" fill="hold">
                            <p:stCondLst>
                              <p:cond delay="0"/>
                            </p:stCondLst>
                            <p:childTnLst>
                              <p:par>
                                <p:cTn id="5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5" fill="hold">
                      <p:stCondLst>
                        <p:cond delay="indefinite"/>
                      </p:stCondLst>
                      <p:childTnLst>
                        <p:par>
                          <p:cTn id="586" fill="hold">
                            <p:stCondLst>
                              <p:cond delay="0"/>
                            </p:stCondLst>
                            <p:childTnLst>
                              <p:par>
                                <p:cTn id="5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1" fill="hold">
                      <p:stCondLst>
                        <p:cond delay="indefinite"/>
                      </p:stCondLst>
                      <p:childTnLst>
                        <p:par>
                          <p:cTn id="592" fill="hold">
                            <p:stCondLst>
                              <p:cond delay="0"/>
                            </p:stCondLst>
                            <p:childTnLst>
                              <p:par>
                                <p:cTn id="5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7" fill="hold">
                      <p:stCondLst>
                        <p:cond delay="indefinite"/>
                      </p:stCondLst>
                      <p:childTnLst>
                        <p:par>
                          <p:cTn id="598" fill="hold">
                            <p:stCondLst>
                              <p:cond delay="0"/>
                            </p:stCondLst>
                            <p:childTnLst>
                              <p:par>
                                <p:cTn id="5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3" fill="hold">
                      <p:stCondLst>
                        <p:cond delay="indefinite"/>
                      </p:stCondLst>
                      <p:childTnLst>
                        <p:par>
                          <p:cTn id="604" fill="hold">
                            <p:stCondLst>
                              <p:cond delay="0"/>
                            </p:stCondLst>
                            <p:childTnLst>
                              <p:par>
                                <p:cTn id="6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9" fill="hold">
                      <p:stCondLst>
                        <p:cond delay="indefinite"/>
                      </p:stCondLst>
                      <p:childTnLst>
                        <p:par>
                          <p:cTn id="610" fill="hold">
                            <p:stCondLst>
                              <p:cond delay="0"/>
                            </p:stCondLst>
                            <p:childTnLst>
                              <p:par>
                                <p:cTn id="6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3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4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5" fill="hold">
                      <p:stCondLst>
                        <p:cond delay="indefinite"/>
                      </p:stCondLst>
                      <p:childTnLst>
                        <p:par>
                          <p:cTn id="616" fill="hold">
                            <p:stCondLst>
                              <p:cond delay="0"/>
                            </p:stCondLst>
                            <p:childTnLst>
                              <p:par>
                                <p:cTn id="6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9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0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1" fill="hold">
                      <p:stCondLst>
                        <p:cond delay="indefinite"/>
                      </p:stCondLst>
                      <p:childTnLst>
                        <p:par>
                          <p:cTn id="622" fill="hold">
                            <p:stCondLst>
                              <p:cond delay="0"/>
                            </p:stCondLst>
                            <p:childTnLst>
                              <p:par>
                                <p:cTn id="6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5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6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7" fill="hold">
                      <p:stCondLst>
                        <p:cond delay="indefinite"/>
                      </p:stCondLst>
                      <p:childTnLst>
                        <p:par>
                          <p:cTn id="628" fill="hold">
                            <p:stCondLst>
                              <p:cond delay="0"/>
                            </p:stCondLst>
                            <p:childTnLst>
                              <p:par>
                                <p:cTn id="6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1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2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3" fill="hold">
                      <p:stCondLst>
                        <p:cond delay="indefinite"/>
                      </p:stCondLst>
                      <p:childTnLst>
                        <p:par>
                          <p:cTn id="634" fill="hold">
                            <p:stCondLst>
                              <p:cond delay="0"/>
                            </p:stCondLst>
                            <p:childTnLst>
                              <p:par>
                                <p:cTn id="6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7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8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9" fill="hold">
                      <p:stCondLst>
                        <p:cond delay="indefinite"/>
                      </p:stCondLst>
                      <p:childTnLst>
                        <p:par>
                          <p:cTn id="640" fill="hold">
                            <p:stCondLst>
                              <p:cond delay="0"/>
                            </p:stCondLst>
                            <p:childTnLst>
                              <p:par>
                                <p:cTn id="6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5" fill="hold">
                      <p:stCondLst>
                        <p:cond delay="indefinite"/>
                      </p:stCondLst>
                      <p:childTnLst>
                        <p:par>
                          <p:cTn id="646" fill="hold">
                            <p:stCondLst>
                              <p:cond delay="0"/>
                            </p:stCondLst>
                            <p:childTnLst>
                              <p:par>
                                <p:cTn id="6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1" fill="hold">
                      <p:stCondLst>
                        <p:cond delay="indefinite"/>
                      </p:stCondLst>
                      <p:childTnLst>
                        <p:par>
                          <p:cTn id="652" fill="hold">
                            <p:stCondLst>
                              <p:cond delay="0"/>
                            </p:stCondLst>
                            <p:childTnLst>
                              <p:par>
                                <p:cTn id="6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7" fill="hold">
                      <p:stCondLst>
                        <p:cond delay="indefinite"/>
                      </p:stCondLst>
                      <p:childTnLst>
                        <p:par>
                          <p:cTn id="658" fill="hold">
                            <p:stCondLst>
                              <p:cond delay="0"/>
                            </p:stCondLst>
                            <p:childTnLst>
                              <p:par>
                                <p:cTn id="6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3" fill="hold">
                      <p:stCondLst>
                        <p:cond delay="indefinite"/>
                      </p:stCondLst>
                      <p:childTnLst>
                        <p:par>
                          <p:cTn id="664" fill="hold">
                            <p:stCondLst>
                              <p:cond delay="0"/>
                            </p:stCondLst>
                            <p:childTnLst>
                              <p:par>
                                <p:cTn id="6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9" fill="hold">
                      <p:stCondLst>
                        <p:cond delay="indefinite"/>
                      </p:stCondLst>
                      <p:childTnLst>
                        <p:par>
                          <p:cTn id="670" fill="hold">
                            <p:stCondLst>
                              <p:cond delay="0"/>
                            </p:stCondLst>
                            <p:childTnLst>
                              <p:par>
                                <p:cTn id="6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5" fill="hold">
                      <p:stCondLst>
                        <p:cond delay="indefinite"/>
                      </p:stCondLst>
                      <p:childTnLst>
                        <p:par>
                          <p:cTn id="676" fill="hold">
                            <p:stCondLst>
                              <p:cond delay="0"/>
                            </p:stCondLst>
                            <p:childTnLst>
                              <p:par>
                                <p:cTn id="6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1" fill="hold">
                      <p:stCondLst>
                        <p:cond delay="indefinite"/>
                      </p:stCondLst>
                      <p:childTnLst>
                        <p:par>
                          <p:cTn id="682" fill="hold">
                            <p:stCondLst>
                              <p:cond delay="0"/>
                            </p:stCondLst>
                            <p:childTnLst>
                              <p:par>
                                <p:cTn id="6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7" fill="hold">
                      <p:stCondLst>
                        <p:cond delay="indefinite"/>
                      </p:stCondLst>
                      <p:childTnLst>
                        <p:par>
                          <p:cTn id="688" fill="hold">
                            <p:stCondLst>
                              <p:cond delay="0"/>
                            </p:stCondLst>
                            <p:childTnLst>
                              <p:par>
                                <p:cTn id="6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" grpId="0"/>
      <p:bldP spid="232" grpId="0"/>
      <p:bldP spid="234" grpId="0"/>
      <p:bldP spid="235" grpId="0"/>
      <p:bldP spid="236" grpId="0"/>
      <p:bldP spid="238" grpId="0"/>
      <p:bldP spid="240" grpId="0"/>
      <p:bldP spid="241" grpId="0"/>
      <p:bldP spid="242" grpId="0"/>
      <p:bldP spid="243" grpId="0"/>
      <p:bldP spid="244" grpId="0"/>
      <p:bldP spid="246" grpId="0"/>
      <p:bldP spid="248" grpId="0"/>
      <p:bldP spid="250" grpId="0"/>
      <p:bldP spid="252" grpId="0"/>
      <p:bldP spid="253" grpId="0"/>
      <p:bldP spid="254" grpId="0"/>
      <p:bldP spid="255" grpId="0"/>
      <p:bldP spid="256" grpId="0"/>
      <p:bldP spid="257" grpId="0"/>
      <p:bldP spid="259" grpId="0"/>
      <p:bldP spid="261" grpId="0"/>
      <p:bldP spid="262" grpId="0"/>
      <p:bldP spid="263" grpId="0"/>
      <p:bldP spid="264" grpId="0"/>
      <p:bldP spid="265" grpId="0"/>
      <p:bldP spid="266" grpId="0"/>
      <p:bldP spid="267" grpId="0"/>
      <p:bldP spid="268" grpId="0"/>
      <p:bldP spid="270" grpId="0"/>
      <p:bldP spid="272" grpId="0"/>
      <p:bldP spid="273" grpId="0"/>
      <p:bldP spid="274" grpId="0"/>
      <p:bldP spid="275" grpId="0"/>
      <p:bldP spid="276" grpId="0"/>
      <p:bldP spid="277" grpId="0"/>
      <p:bldP spid="278" grpId="0"/>
      <p:bldP spid="279" grpId="0"/>
      <p:bldP spid="281" grpId="0"/>
      <p:bldP spid="283" grpId="0"/>
      <p:bldP spid="284" grpId="0"/>
      <p:bldP spid="285" grpId="0"/>
      <p:bldP spid="286" grpId="0"/>
      <p:bldP spid="287" grpId="0"/>
      <p:bldP spid="288" grpId="0"/>
      <p:bldP spid="14" grpId="0"/>
      <p:bldP spid="15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8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4C0E4EFA-EC77-99B6-FCEF-A780DD82D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3</a:t>
            </a:fld>
            <a:endParaRPr lang="sr-Latn-R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54DC74F1-EFCA-1FDD-D2A0-FED63E79A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93112"/>
          </a:xfrm>
        </p:spPr>
        <p:txBody>
          <a:bodyPr/>
          <a:lstStyle/>
          <a:p>
            <a:r>
              <a:rPr lang="sr-Latn-RS" dirty="0"/>
              <a:t>Diskontovani period povraćaja</a:t>
            </a:r>
            <a:endParaRPr lang="en-US" dirty="0"/>
          </a:p>
        </p:txBody>
      </p:sp>
      <p:sp>
        <p:nvSpPr>
          <p:cNvPr id="11" name="AutoShape 3">
            <a:extLst>
              <a:ext uri="{FF2B5EF4-FFF2-40B4-BE49-F238E27FC236}">
                <a16:creationId xmlns:a16="http://schemas.microsoft.com/office/drawing/2014/main" xmlns="" id="{8F59F4BF-8640-1338-DB5A-ED2BC8D4DE3E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923925" y="1058863"/>
            <a:ext cx="10429875" cy="543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5" name="Rectangle 5">
            <a:extLst>
              <a:ext uri="{FF2B5EF4-FFF2-40B4-BE49-F238E27FC236}">
                <a16:creationId xmlns:a16="http://schemas.microsoft.com/office/drawing/2014/main" xmlns="" id="{7CE370EA-65DF-2331-D357-F8273AF1C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863" y="1065213"/>
            <a:ext cx="903288" cy="912813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6" name="Rectangle 6">
            <a:extLst>
              <a:ext uri="{FF2B5EF4-FFF2-40B4-BE49-F238E27FC236}">
                <a16:creationId xmlns:a16="http://schemas.microsoft.com/office/drawing/2014/main" xmlns="" id="{800FCFF3-445C-E9D9-49BA-B88C289B5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1" y="1065213"/>
            <a:ext cx="957263" cy="912813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7" name="Rectangle 7">
            <a:extLst>
              <a:ext uri="{FF2B5EF4-FFF2-40B4-BE49-F238E27FC236}">
                <a16:creationId xmlns:a16="http://schemas.microsoft.com/office/drawing/2014/main" xmlns="" id="{040C47D5-C54E-D183-80F0-330F76F44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2413" y="1065213"/>
            <a:ext cx="949325" cy="912813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8" name="Rectangle 8">
            <a:extLst>
              <a:ext uri="{FF2B5EF4-FFF2-40B4-BE49-F238E27FC236}">
                <a16:creationId xmlns:a16="http://schemas.microsoft.com/office/drawing/2014/main" xmlns="" id="{24C7AA37-F110-A897-2FA4-33F498CA93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1738" y="1065213"/>
            <a:ext cx="1481138" cy="912813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9" name="Rectangle 9">
            <a:extLst>
              <a:ext uri="{FF2B5EF4-FFF2-40B4-BE49-F238E27FC236}">
                <a16:creationId xmlns:a16="http://schemas.microsoft.com/office/drawing/2014/main" xmlns="" id="{B46E02A0-3B13-51C1-E9CA-A65C28709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76" y="1065213"/>
            <a:ext cx="1481138" cy="912813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0" name="Rectangle 10">
            <a:extLst>
              <a:ext uri="{FF2B5EF4-FFF2-40B4-BE49-F238E27FC236}">
                <a16:creationId xmlns:a16="http://schemas.microsoft.com/office/drawing/2014/main" xmlns="" id="{B2151E6D-1FB3-6C3E-F9FD-F38579397B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4013" y="1065213"/>
            <a:ext cx="2203450" cy="912813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" name="Rectangle 11">
            <a:extLst>
              <a:ext uri="{FF2B5EF4-FFF2-40B4-BE49-F238E27FC236}">
                <a16:creationId xmlns:a16="http://schemas.microsoft.com/office/drawing/2014/main" xmlns="" id="{342EA29E-EB54-3607-2EFA-C4EA6D7BFA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7463" y="1065213"/>
            <a:ext cx="2420938" cy="912813"/>
          </a:xfrm>
          <a:prstGeom prst="rect">
            <a:avLst/>
          </a:prstGeom>
          <a:solidFill>
            <a:srgbClr val="5B9BD5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2" name="Rectangle 12">
            <a:extLst>
              <a:ext uri="{FF2B5EF4-FFF2-40B4-BE49-F238E27FC236}">
                <a16:creationId xmlns:a16="http://schemas.microsoft.com/office/drawing/2014/main" xmlns="" id="{DE18D9AC-3167-8B0F-E632-150F4C856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863" y="1978026"/>
            <a:ext cx="903288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3" name="Rectangle 13">
            <a:extLst>
              <a:ext uri="{FF2B5EF4-FFF2-40B4-BE49-F238E27FC236}">
                <a16:creationId xmlns:a16="http://schemas.microsoft.com/office/drawing/2014/main" xmlns="" id="{64F39D62-F973-0D65-FE00-1C0E1E5486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1" y="1978026"/>
            <a:ext cx="957263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" name="Rectangle 14">
            <a:extLst>
              <a:ext uri="{FF2B5EF4-FFF2-40B4-BE49-F238E27FC236}">
                <a16:creationId xmlns:a16="http://schemas.microsoft.com/office/drawing/2014/main" xmlns="" id="{1A0D2078-D2FA-3450-E1A4-927EB20ED6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2413" y="1978026"/>
            <a:ext cx="949325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" name="Rectangle 15">
            <a:extLst>
              <a:ext uri="{FF2B5EF4-FFF2-40B4-BE49-F238E27FC236}">
                <a16:creationId xmlns:a16="http://schemas.microsoft.com/office/drawing/2014/main" xmlns="" id="{4E9CF474-3B9B-08DF-261C-86CA2A98F4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1738" y="1978026"/>
            <a:ext cx="1481138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Rectangle 16">
            <a:extLst>
              <a:ext uri="{FF2B5EF4-FFF2-40B4-BE49-F238E27FC236}">
                <a16:creationId xmlns:a16="http://schemas.microsoft.com/office/drawing/2014/main" xmlns="" id="{80F76D93-9350-B890-FF32-FFE1F91582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76" y="1978026"/>
            <a:ext cx="1481138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" name="Rectangle 17">
            <a:extLst>
              <a:ext uri="{FF2B5EF4-FFF2-40B4-BE49-F238E27FC236}">
                <a16:creationId xmlns:a16="http://schemas.microsoft.com/office/drawing/2014/main" xmlns="" id="{75CAC7A6-C966-DBEC-4210-79296E1D38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4013" y="1978026"/>
            <a:ext cx="2203450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Rectangle 18">
            <a:extLst>
              <a:ext uri="{FF2B5EF4-FFF2-40B4-BE49-F238E27FC236}">
                <a16:creationId xmlns:a16="http://schemas.microsoft.com/office/drawing/2014/main" xmlns="" id="{593E40FD-68EB-3C97-5F5A-75E156136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7463" y="1978026"/>
            <a:ext cx="2420938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9" name="Rectangle 19">
            <a:extLst>
              <a:ext uri="{FF2B5EF4-FFF2-40B4-BE49-F238E27FC236}">
                <a16:creationId xmlns:a16="http://schemas.microsoft.com/office/drawing/2014/main" xmlns="" id="{40EF74D4-04CE-521F-CDDE-0FB8AF66C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863" y="2347913"/>
            <a:ext cx="903288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" name="Rectangle 20">
            <a:extLst>
              <a:ext uri="{FF2B5EF4-FFF2-40B4-BE49-F238E27FC236}">
                <a16:creationId xmlns:a16="http://schemas.microsoft.com/office/drawing/2014/main" xmlns="" id="{28A225DC-6BD9-1D6C-0B36-D8F484CC6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1" y="2347913"/>
            <a:ext cx="957263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" name="Rectangle 21">
            <a:extLst>
              <a:ext uri="{FF2B5EF4-FFF2-40B4-BE49-F238E27FC236}">
                <a16:creationId xmlns:a16="http://schemas.microsoft.com/office/drawing/2014/main" xmlns="" id="{58A77EC4-C389-CC12-3EA4-CF49C21009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2413" y="2347913"/>
            <a:ext cx="949325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" name="Rectangle 22">
            <a:extLst>
              <a:ext uri="{FF2B5EF4-FFF2-40B4-BE49-F238E27FC236}">
                <a16:creationId xmlns:a16="http://schemas.microsoft.com/office/drawing/2014/main" xmlns="" id="{2D82B03F-2672-67FA-1DAD-4929648BBB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1738" y="2347913"/>
            <a:ext cx="1481138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" name="Rectangle 23">
            <a:extLst>
              <a:ext uri="{FF2B5EF4-FFF2-40B4-BE49-F238E27FC236}">
                <a16:creationId xmlns:a16="http://schemas.microsoft.com/office/drawing/2014/main" xmlns="" id="{2F1856F1-6358-4011-F41C-04B36A5B06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76" y="2347913"/>
            <a:ext cx="1481138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" name="Rectangle 24">
            <a:extLst>
              <a:ext uri="{FF2B5EF4-FFF2-40B4-BE49-F238E27FC236}">
                <a16:creationId xmlns:a16="http://schemas.microsoft.com/office/drawing/2014/main" xmlns="" id="{B2F54A4D-6BBE-8EDD-C5C2-55341AF004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4013" y="2347913"/>
            <a:ext cx="2203450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" name="Rectangle 25">
            <a:extLst>
              <a:ext uri="{FF2B5EF4-FFF2-40B4-BE49-F238E27FC236}">
                <a16:creationId xmlns:a16="http://schemas.microsoft.com/office/drawing/2014/main" xmlns="" id="{4F43ADF1-BBA6-26BE-526C-FD6557C05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7463" y="2347913"/>
            <a:ext cx="2420938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" name="Rectangle 26">
            <a:extLst>
              <a:ext uri="{FF2B5EF4-FFF2-40B4-BE49-F238E27FC236}">
                <a16:creationId xmlns:a16="http://schemas.microsoft.com/office/drawing/2014/main" xmlns="" id="{7DD6F686-A2AC-F1DF-1C38-04EDCDE04C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863" y="2717801"/>
            <a:ext cx="903288" cy="36830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7" name="Rectangle 27">
            <a:extLst>
              <a:ext uri="{FF2B5EF4-FFF2-40B4-BE49-F238E27FC236}">
                <a16:creationId xmlns:a16="http://schemas.microsoft.com/office/drawing/2014/main" xmlns="" id="{7170E69B-B006-D0DB-04F8-69481B5FAB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1" y="2717801"/>
            <a:ext cx="957263" cy="36830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Rectangle 28">
            <a:extLst>
              <a:ext uri="{FF2B5EF4-FFF2-40B4-BE49-F238E27FC236}">
                <a16:creationId xmlns:a16="http://schemas.microsoft.com/office/drawing/2014/main" xmlns="" id="{45E528F1-EA56-0942-8146-F294CB088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2413" y="2717801"/>
            <a:ext cx="949325" cy="36830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" name="Rectangle 29">
            <a:extLst>
              <a:ext uri="{FF2B5EF4-FFF2-40B4-BE49-F238E27FC236}">
                <a16:creationId xmlns:a16="http://schemas.microsoft.com/office/drawing/2014/main" xmlns="" id="{E1F23185-5315-7207-99B8-BA97D8C7D8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1738" y="2717801"/>
            <a:ext cx="1481138" cy="36830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" name="Rectangle 30">
            <a:extLst>
              <a:ext uri="{FF2B5EF4-FFF2-40B4-BE49-F238E27FC236}">
                <a16:creationId xmlns:a16="http://schemas.microsoft.com/office/drawing/2014/main" xmlns="" id="{635FFDC4-3435-7515-61C4-E247DE770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76" y="2717801"/>
            <a:ext cx="1481138" cy="36830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" name="Rectangle 31">
            <a:extLst>
              <a:ext uri="{FF2B5EF4-FFF2-40B4-BE49-F238E27FC236}">
                <a16:creationId xmlns:a16="http://schemas.microsoft.com/office/drawing/2014/main" xmlns="" id="{2AE46EA3-8BE2-FF9B-CC40-24A3199BE6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4013" y="2717801"/>
            <a:ext cx="2203450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" name="Rectangle 32">
            <a:extLst>
              <a:ext uri="{FF2B5EF4-FFF2-40B4-BE49-F238E27FC236}">
                <a16:creationId xmlns:a16="http://schemas.microsoft.com/office/drawing/2014/main" xmlns="" id="{805207C6-F84B-9E15-BE61-577DDDEFE4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7463" y="2717801"/>
            <a:ext cx="2420938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3" name="Rectangle 33">
            <a:extLst>
              <a:ext uri="{FF2B5EF4-FFF2-40B4-BE49-F238E27FC236}">
                <a16:creationId xmlns:a16="http://schemas.microsoft.com/office/drawing/2014/main" xmlns="" id="{15D9F1F4-0A48-0A4D-E406-8A392093D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863" y="3086101"/>
            <a:ext cx="903288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" name="Rectangle 34">
            <a:extLst>
              <a:ext uri="{FF2B5EF4-FFF2-40B4-BE49-F238E27FC236}">
                <a16:creationId xmlns:a16="http://schemas.microsoft.com/office/drawing/2014/main" xmlns="" id="{4596FC98-CF94-1347-197A-D020268123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1" y="3086101"/>
            <a:ext cx="957263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5" name="Rectangle 35">
            <a:extLst>
              <a:ext uri="{FF2B5EF4-FFF2-40B4-BE49-F238E27FC236}">
                <a16:creationId xmlns:a16="http://schemas.microsoft.com/office/drawing/2014/main" xmlns="" id="{87164D70-495C-27A2-1246-968EDB4CDF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2413" y="3086101"/>
            <a:ext cx="949325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" name="Rectangle 36">
            <a:extLst>
              <a:ext uri="{FF2B5EF4-FFF2-40B4-BE49-F238E27FC236}">
                <a16:creationId xmlns:a16="http://schemas.microsoft.com/office/drawing/2014/main" xmlns="" id="{FD0FA294-F0A8-7487-EE91-E850792A7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1738" y="3086101"/>
            <a:ext cx="1481138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" name="Rectangle 37">
            <a:extLst>
              <a:ext uri="{FF2B5EF4-FFF2-40B4-BE49-F238E27FC236}">
                <a16:creationId xmlns:a16="http://schemas.microsoft.com/office/drawing/2014/main" xmlns="" id="{5F4F636D-6CF9-80FE-9DBC-4EF7AF9AA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76" y="3086101"/>
            <a:ext cx="1481138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" name="Rectangle 38">
            <a:extLst>
              <a:ext uri="{FF2B5EF4-FFF2-40B4-BE49-F238E27FC236}">
                <a16:creationId xmlns:a16="http://schemas.microsoft.com/office/drawing/2014/main" xmlns="" id="{47848A77-63D9-8268-CAD0-A1EEF5C60A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4013" y="3087688"/>
            <a:ext cx="2203450" cy="368300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" name="Rectangle 39">
            <a:extLst>
              <a:ext uri="{FF2B5EF4-FFF2-40B4-BE49-F238E27FC236}">
                <a16:creationId xmlns:a16="http://schemas.microsoft.com/office/drawing/2014/main" xmlns="" id="{0973F7A6-1A81-0422-71E2-8D4363C9FE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7463" y="3087688"/>
            <a:ext cx="2420938" cy="368300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0" name="Rectangle 40">
            <a:extLst>
              <a:ext uri="{FF2B5EF4-FFF2-40B4-BE49-F238E27FC236}">
                <a16:creationId xmlns:a16="http://schemas.microsoft.com/office/drawing/2014/main" xmlns="" id="{1867CF52-FD4F-5C14-983C-FC750A31B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863" y="3455988"/>
            <a:ext cx="903288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1" name="Rectangle 41">
            <a:extLst>
              <a:ext uri="{FF2B5EF4-FFF2-40B4-BE49-F238E27FC236}">
                <a16:creationId xmlns:a16="http://schemas.microsoft.com/office/drawing/2014/main" xmlns="" id="{4D57267A-F4A7-C9AC-32F5-74F8A92E56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1" y="3455988"/>
            <a:ext cx="957263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2" name="Rectangle 42">
            <a:extLst>
              <a:ext uri="{FF2B5EF4-FFF2-40B4-BE49-F238E27FC236}">
                <a16:creationId xmlns:a16="http://schemas.microsoft.com/office/drawing/2014/main" xmlns="" id="{566964D7-354C-C6C3-5ECD-4BAC37582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2413" y="3455988"/>
            <a:ext cx="949325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3" name="Rectangle 43">
            <a:extLst>
              <a:ext uri="{FF2B5EF4-FFF2-40B4-BE49-F238E27FC236}">
                <a16:creationId xmlns:a16="http://schemas.microsoft.com/office/drawing/2014/main" xmlns="" id="{E0C7C293-328F-CBAF-018D-7FE6220F33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1738" y="3455988"/>
            <a:ext cx="1481138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4" name="Rectangle 44">
            <a:extLst>
              <a:ext uri="{FF2B5EF4-FFF2-40B4-BE49-F238E27FC236}">
                <a16:creationId xmlns:a16="http://schemas.microsoft.com/office/drawing/2014/main" xmlns="" id="{8C5E946F-4600-B4FF-2E2C-B27D28296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76" y="3455988"/>
            <a:ext cx="1481138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5" name="Rectangle 45">
            <a:extLst>
              <a:ext uri="{FF2B5EF4-FFF2-40B4-BE49-F238E27FC236}">
                <a16:creationId xmlns:a16="http://schemas.microsoft.com/office/drawing/2014/main" xmlns="" id="{A4093E45-E825-C149-12CB-9414321D4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4013" y="3455988"/>
            <a:ext cx="2203450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6" name="Rectangle 46">
            <a:extLst>
              <a:ext uri="{FF2B5EF4-FFF2-40B4-BE49-F238E27FC236}">
                <a16:creationId xmlns:a16="http://schemas.microsoft.com/office/drawing/2014/main" xmlns="" id="{716802DB-5399-D1A0-AA7C-D2AFB26F0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7463" y="3455988"/>
            <a:ext cx="2420938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7" name="Rectangle 47">
            <a:extLst>
              <a:ext uri="{FF2B5EF4-FFF2-40B4-BE49-F238E27FC236}">
                <a16:creationId xmlns:a16="http://schemas.microsoft.com/office/drawing/2014/main" xmlns="" id="{4E6EA5FE-8C69-F8A4-B7ED-2E4A58AB2D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863" y="3825876"/>
            <a:ext cx="903288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8" name="Rectangle 48">
            <a:extLst>
              <a:ext uri="{FF2B5EF4-FFF2-40B4-BE49-F238E27FC236}">
                <a16:creationId xmlns:a16="http://schemas.microsoft.com/office/drawing/2014/main" xmlns="" id="{402C74F3-4D48-0125-4087-62EDCB9C41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1" y="3825876"/>
            <a:ext cx="957263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9" name="Rectangle 49">
            <a:extLst>
              <a:ext uri="{FF2B5EF4-FFF2-40B4-BE49-F238E27FC236}">
                <a16:creationId xmlns:a16="http://schemas.microsoft.com/office/drawing/2014/main" xmlns="" id="{18031975-F769-2E19-58EB-A430B186C8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2413" y="3825876"/>
            <a:ext cx="949325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Rectangle 50">
            <a:extLst>
              <a:ext uri="{FF2B5EF4-FFF2-40B4-BE49-F238E27FC236}">
                <a16:creationId xmlns:a16="http://schemas.microsoft.com/office/drawing/2014/main" xmlns="" id="{91A244A8-392B-6AEF-062A-61781CBBD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1738" y="3825876"/>
            <a:ext cx="1481138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Rectangle 51">
            <a:extLst>
              <a:ext uri="{FF2B5EF4-FFF2-40B4-BE49-F238E27FC236}">
                <a16:creationId xmlns:a16="http://schemas.microsoft.com/office/drawing/2014/main" xmlns="" id="{D1C1648A-7FFC-F0B4-B820-E7F5F23D0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76" y="3825876"/>
            <a:ext cx="1481138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Rectangle 52">
            <a:extLst>
              <a:ext uri="{FF2B5EF4-FFF2-40B4-BE49-F238E27FC236}">
                <a16:creationId xmlns:a16="http://schemas.microsoft.com/office/drawing/2014/main" xmlns="" id="{5A255E9C-A2B9-A0D6-8611-592C26524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4013" y="3825876"/>
            <a:ext cx="2203450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Rectangle 53">
            <a:extLst>
              <a:ext uri="{FF2B5EF4-FFF2-40B4-BE49-F238E27FC236}">
                <a16:creationId xmlns:a16="http://schemas.microsoft.com/office/drawing/2014/main" xmlns="" id="{56ACA03E-D9AD-16EA-9E27-A17920A184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7463" y="3825876"/>
            <a:ext cx="2420938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Rectangle 54">
            <a:extLst>
              <a:ext uri="{FF2B5EF4-FFF2-40B4-BE49-F238E27FC236}">
                <a16:creationId xmlns:a16="http://schemas.microsoft.com/office/drawing/2014/main" xmlns="" id="{5A9D42EB-B18E-546F-5A27-6462B23B78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863" y="4195763"/>
            <a:ext cx="903288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Rectangle 55">
            <a:extLst>
              <a:ext uri="{FF2B5EF4-FFF2-40B4-BE49-F238E27FC236}">
                <a16:creationId xmlns:a16="http://schemas.microsoft.com/office/drawing/2014/main" xmlns="" id="{94C711C6-D338-9C39-CE11-70EFE26AA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1" y="4195763"/>
            <a:ext cx="957263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Rectangle 56">
            <a:extLst>
              <a:ext uri="{FF2B5EF4-FFF2-40B4-BE49-F238E27FC236}">
                <a16:creationId xmlns:a16="http://schemas.microsoft.com/office/drawing/2014/main" xmlns="" id="{1965D77B-5368-F008-FBD1-45E26C0B0F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2413" y="4195763"/>
            <a:ext cx="949325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Rectangle 57">
            <a:extLst>
              <a:ext uri="{FF2B5EF4-FFF2-40B4-BE49-F238E27FC236}">
                <a16:creationId xmlns:a16="http://schemas.microsoft.com/office/drawing/2014/main" xmlns="" id="{6BDDBB1B-DD3E-ECE8-FCC6-ED96DE69C5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1738" y="4195763"/>
            <a:ext cx="1481138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Rectangle 58">
            <a:extLst>
              <a:ext uri="{FF2B5EF4-FFF2-40B4-BE49-F238E27FC236}">
                <a16:creationId xmlns:a16="http://schemas.microsoft.com/office/drawing/2014/main" xmlns="" id="{92B8CD39-DD67-7E3B-19BF-F2BDDB4CFF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76" y="4195763"/>
            <a:ext cx="1481138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Rectangle 59">
            <a:extLst>
              <a:ext uri="{FF2B5EF4-FFF2-40B4-BE49-F238E27FC236}">
                <a16:creationId xmlns:a16="http://schemas.microsoft.com/office/drawing/2014/main" xmlns="" id="{D567206A-F6F1-33FF-332C-B58D4C0DA0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4013" y="4195763"/>
            <a:ext cx="2203450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Rectangle 60">
            <a:extLst>
              <a:ext uri="{FF2B5EF4-FFF2-40B4-BE49-F238E27FC236}">
                <a16:creationId xmlns:a16="http://schemas.microsoft.com/office/drawing/2014/main" xmlns="" id="{3A560F37-0AE5-8D0F-1934-69DC63E241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7463" y="4195763"/>
            <a:ext cx="2420938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Rectangle 61">
            <a:extLst>
              <a:ext uri="{FF2B5EF4-FFF2-40B4-BE49-F238E27FC236}">
                <a16:creationId xmlns:a16="http://schemas.microsoft.com/office/drawing/2014/main" xmlns="" id="{B5B37B5C-14CA-AABA-82C6-0843CD225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863" y="4565651"/>
            <a:ext cx="903288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Rectangle 62">
            <a:extLst>
              <a:ext uri="{FF2B5EF4-FFF2-40B4-BE49-F238E27FC236}">
                <a16:creationId xmlns:a16="http://schemas.microsoft.com/office/drawing/2014/main" xmlns="" id="{DF352240-8E99-9967-C4A4-4894CA7326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1" y="4565651"/>
            <a:ext cx="957263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Rectangle 63">
            <a:extLst>
              <a:ext uri="{FF2B5EF4-FFF2-40B4-BE49-F238E27FC236}">
                <a16:creationId xmlns:a16="http://schemas.microsoft.com/office/drawing/2014/main" xmlns="" id="{7354F54B-3BE3-04DF-CFD7-3E9ACB9CF7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2413" y="4565651"/>
            <a:ext cx="949325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Rectangle 64">
            <a:extLst>
              <a:ext uri="{FF2B5EF4-FFF2-40B4-BE49-F238E27FC236}">
                <a16:creationId xmlns:a16="http://schemas.microsoft.com/office/drawing/2014/main" xmlns="" id="{5D50682B-F037-ECE3-83C7-EB6530F3B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1738" y="4565651"/>
            <a:ext cx="1481138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Rectangle 65">
            <a:extLst>
              <a:ext uri="{FF2B5EF4-FFF2-40B4-BE49-F238E27FC236}">
                <a16:creationId xmlns:a16="http://schemas.microsoft.com/office/drawing/2014/main" xmlns="" id="{DFE7E289-D9C2-AB02-9DBF-C821D8E5A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76" y="4565651"/>
            <a:ext cx="1481138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Rectangle 66">
            <a:extLst>
              <a:ext uri="{FF2B5EF4-FFF2-40B4-BE49-F238E27FC236}">
                <a16:creationId xmlns:a16="http://schemas.microsoft.com/office/drawing/2014/main" xmlns="" id="{DAEC5A85-4E50-0AB9-B211-84A918E2CC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4013" y="4565651"/>
            <a:ext cx="2203450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Rectangle 67">
            <a:extLst>
              <a:ext uri="{FF2B5EF4-FFF2-40B4-BE49-F238E27FC236}">
                <a16:creationId xmlns:a16="http://schemas.microsoft.com/office/drawing/2014/main" xmlns="" id="{52BE5C76-192A-C346-649E-BF09581FF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7463" y="4565651"/>
            <a:ext cx="2420938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Rectangle 68">
            <a:extLst>
              <a:ext uri="{FF2B5EF4-FFF2-40B4-BE49-F238E27FC236}">
                <a16:creationId xmlns:a16="http://schemas.microsoft.com/office/drawing/2014/main" xmlns="" id="{D2DE6823-0BB7-33D7-4564-6DC2437A9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863" y="4935538"/>
            <a:ext cx="903288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Rectangle 69">
            <a:extLst>
              <a:ext uri="{FF2B5EF4-FFF2-40B4-BE49-F238E27FC236}">
                <a16:creationId xmlns:a16="http://schemas.microsoft.com/office/drawing/2014/main" xmlns="" id="{F87938FA-69CC-1FDE-991B-18DB5C6CCA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1" y="4935538"/>
            <a:ext cx="957263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Rectangle 70">
            <a:extLst>
              <a:ext uri="{FF2B5EF4-FFF2-40B4-BE49-F238E27FC236}">
                <a16:creationId xmlns:a16="http://schemas.microsoft.com/office/drawing/2014/main" xmlns="" id="{F1730114-FEAE-213F-C978-A72F4ED858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2413" y="4935538"/>
            <a:ext cx="949325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Rectangle 71">
            <a:extLst>
              <a:ext uri="{FF2B5EF4-FFF2-40B4-BE49-F238E27FC236}">
                <a16:creationId xmlns:a16="http://schemas.microsoft.com/office/drawing/2014/main" xmlns="" id="{4048298A-0946-E7D3-389C-03CF49393A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1738" y="4935538"/>
            <a:ext cx="1481138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Rectangle 72">
            <a:extLst>
              <a:ext uri="{FF2B5EF4-FFF2-40B4-BE49-F238E27FC236}">
                <a16:creationId xmlns:a16="http://schemas.microsoft.com/office/drawing/2014/main" xmlns="" id="{1EBDEFEE-F8C2-CF75-E5A0-21C0BD49C7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76" y="4935538"/>
            <a:ext cx="1481138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Rectangle 73">
            <a:extLst>
              <a:ext uri="{FF2B5EF4-FFF2-40B4-BE49-F238E27FC236}">
                <a16:creationId xmlns:a16="http://schemas.microsoft.com/office/drawing/2014/main" xmlns="" id="{97445F5C-C859-9637-907B-992B8CCE78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4013" y="4935538"/>
            <a:ext cx="2203450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Rectangle 74">
            <a:extLst>
              <a:ext uri="{FF2B5EF4-FFF2-40B4-BE49-F238E27FC236}">
                <a16:creationId xmlns:a16="http://schemas.microsoft.com/office/drawing/2014/main" xmlns="" id="{8043BF3D-4449-90E8-B093-B9CCDC4173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7463" y="4935538"/>
            <a:ext cx="2420938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Rectangle 75">
            <a:extLst>
              <a:ext uri="{FF2B5EF4-FFF2-40B4-BE49-F238E27FC236}">
                <a16:creationId xmlns:a16="http://schemas.microsoft.com/office/drawing/2014/main" xmlns="" id="{FB29B6AB-1311-86E1-3C7B-D8C5654BA4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863" y="5305426"/>
            <a:ext cx="903288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Rectangle 76">
            <a:extLst>
              <a:ext uri="{FF2B5EF4-FFF2-40B4-BE49-F238E27FC236}">
                <a16:creationId xmlns:a16="http://schemas.microsoft.com/office/drawing/2014/main" xmlns="" id="{B9E3F924-428B-8478-B33E-6EE3A8839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1" y="5305426"/>
            <a:ext cx="957263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" name="Rectangle 77">
            <a:extLst>
              <a:ext uri="{FF2B5EF4-FFF2-40B4-BE49-F238E27FC236}">
                <a16:creationId xmlns:a16="http://schemas.microsoft.com/office/drawing/2014/main" xmlns="" id="{311F0985-A152-F567-1CFF-E0EB40AF3C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2413" y="5305426"/>
            <a:ext cx="949325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Rectangle 78">
            <a:extLst>
              <a:ext uri="{FF2B5EF4-FFF2-40B4-BE49-F238E27FC236}">
                <a16:creationId xmlns:a16="http://schemas.microsoft.com/office/drawing/2014/main" xmlns="" id="{2F858A10-94F0-58B5-CFE7-98728CD82B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1738" y="5305426"/>
            <a:ext cx="1481138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" name="Rectangle 79">
            <a:extLst>
              <a:ext uri="{FF2B5EF4-FFF2-40B4-BE49-F238E27FC236}">
                <a16:creationId xmlns:a16="http://schemas.microsoft.com/office/drawing/2014/main" xmlns="" id="{78D0BC71-995C-B01E-147D-2A31A78025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76" y="5305426"/>
            <a:ext cx="1481138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Rectangle 80">
            <a:extLst>
              <a:ext uri="{FF2B5EF4-FFF2-40B4-BE49-F238E27FC236}">
                <a16:creationId xmlns:a16="http://schemas.microsoft.com/office/drawing/2014/main" xmlns="" id="{E5D57686-0803-9F81-BFB9-411C72808F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4013" y="5305426"/>
            <a:ext cx="2203450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Rectangle 81">
            <a:extLst>
              <a:ext uri="{FF2B5EF4-FFF2-40B4-BE49-F238E27FC236}">
                <a16:creationId xmlns:a16="http://schemas.microsoft.com/office/drawing/2014/main" xmlns="" id="{8A387C87-0D38-2D98-19ED-0C03C685DC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7463" y="5305426"/>
            <a:ext cx="2420938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Rectangle 82">
            <a:extLst>
              <a:ext uri="{FF2B5EF4-FFF2-40B4-BE49-F238E27FC236}">
                <a16:creationId xmlns:a16="http://schemas.microsoft.com/office/drawing/2014/main" xmlns="" id="{A9039024-F6A1-11E8-59CC-078C9140B6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863" y="5675313"/>
            <a:ext cx="903288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Rectangle 83">
            <a:extLst>
              <a:ext uri="{FF2B5EF4-FFF2-40B4-BE49-F238E27FC236}">
                <a16:creationId xmlns:a16="http://schemas.microsoft.com/office/drawing/2014/main" xmlns="" id="{7821931F-4F70-7C59-C1D7-27DB4273E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1" y="5675313"/>
            <a:ext cx="957263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Rectangle 84">
            <a:extLst>
              <a:ext uri="{FF2B5EF4-FFF2-40B4-BE49-F238E27FC236}">
                <a16:creationId xmlns:a16="http://schemas.microsoft.com/office/drawing/2014/main" xmlns="" id="{FC35BAA6-13A8-3DB8-3976-12EEB89639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2413" y="5675313"/>
            <a:ext cx="949325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" name="Rectangle 85">
            <a:extLst>
              <a:ext uri="{FF2B5EF4-FFF2-40B4-BE49-F238E27FC236}">
                <a16:creationId xmlns:a16="http://schemas.microsoft.com/office/drawing/2014/main" xmlns="" id="{B85A8B9E-F952-E962-3243-569B621219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41738" y="5675313"/>
            <a:ext cx="1481138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" name="Rectangle 86">
            <a:extLst>
              <a:ext uri="{FF2B5EF4-FFF2-40B4-BE49-F238E27FC236}">
                <a16:creationId xmlns:a16="http://schemas.microsoft.com/office/drawing/2014/main" xmlns="" id="{6BBD3CD0-1196-13D0-C34A-B4D498B1B5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2876" y="5675313"/>
            <a:ext cx="1481138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" name="Rectangle 87">
            <a:extLst>
              <a:ext uri="{FF2B5EF4-FFF2-40B4-BE49-F238E27FC236}">
                <a16:creationId xmlns:a16="http://schemas.microsoft.com/office/drawing/2014/main" xmlns="" id="{D64B3336-3F84-CF5D-0233-B19C45126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4013" y="5675313"/>
            <a:ext cx="2203450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" name="Rectangle 88">
            <a:extLst>
              <a:ext uri="{FF2B5EF4-FFF2-40B4-BE49-F238E27FC236}">
                <a16:creationId xmlns:a16="http://schemas.microsoft.com/office/drawing/2014/main" xmlns="" id="{D2E96A26-BB40-6F0C-B42E-E3EC450A2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7463" y="5675313"/>
            <a:ext cx="2420938" cy="36988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" name="Rectangle 89">
            <a:extLst>
              <a:ext uri="{FF2B5EF4-FFF2-40B4-BE49-F238E27FC236}">
                <a16:creationId xmlns:a16="http://schemas.microsoft.com/office/drawing/2014/main" xmlns="" id="{A29276E2-BC74-7EFC-A901-2643C3033F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863" y="6045201"/>
            <a:ext cx="5772150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" name="Rectangle 90">
            <a:extLst>
              <a:ext uri="{FF2B5EF4-FFF2-40B4-BE49-F238E27FC236}">
                <a16:creationId xmlns:a16="http://schemas.microsoft.com/office/drawing/2014/main" xmlns="" id="{E3861EAF-84FB-5BFC-0871-D05F01670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4013" y="6045201"/>
            <a:ext cx="2203450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Rectangle 91">
            <a:extLst>
              <a:ext uri="{FF2B5EF4-FFF2-40B4-BE49-F238E27FC236}">
                <a16:creationId xmlns:a16="http://schemas.microsoft.com/office/drawing/2014/main" xmlns="" id="{56D3045F-50F3-A1C9-3BF9-4FCD62C75F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07463" y="6045201"/>
            <a:ext cx="2420938" cy="36988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Line 92">
            <a:extLst>
              <a:ext uri="{FF2B5EF4-FFF2-40B4-BE49-F238E27FC236}">
                <a16:creationId xmlns:a16="http://schemas.microsoft.com/office/drawing/2014/main" xmlns="" id="{63CE6209-4BEF-DC14-E7A0-C16E4DA29D0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35151" y="1058863"/>
            <a:ext cx="0" cy="4992688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" name="Line 93">
            <a:extLst>
              <a:ext uri="{FF2B5EF4-FFF2-40B4-BE49-F238E27FC236}">
                <a16:creationId xmlns:a16="http://schemas.microsoft.com/office/drawing/2014/main" xmlns="" id="{AE67B5D6-279E-2C34-686C-23554AA7A9B5}"/>
              </a:ext>
            </a:extLst>
          </p:cNvPr>
          <p:cNvSpPr>
            <a:spLocks noChangeShapeType="1"/>
          </p:cNvSpPr>
          <p:nvPr/>
        </p:nvSpPr>
        <p:spPr bwMode="auto">
          <a:xfrm>
            <a:off x="2792413" y="1058863"/>
            <a:ext cx="0" cy="4992688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" name="Line 94">
            <a:extLst>
              <a:ext uri="{FF2B5EF4-FFF2-40B4-BE49-F238E27FC236}">
                <a16:creationId xmlns:a16="http://schemas.microsoft.com/office/drawing/2014/main" xmlns="" id="{8984EDEE-7A81-891B-DC90-2F0D0D3164BC}"/>
              </a:ext>
            </a:extLst>
          </p:cNvPr>
          <p:cNvSpPr>
            <a:spLocks noChangeShapeType="1"/>
          </p:cNvSpPr>
          <p:nvPr/>
        </p:nvSpPr>
        <p:spPr bwMode="auto">
          <a:xfrm>
            <a:off x="3741738" y="1058863"/>
            <a:ext cx="0" cy="4992688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" name="Line 95">
            <a:extLst>
              <a:ext uri="{FF2B5EF4-FFF2-40B4-BE49-F238E27FC236}">
                <a16:creationId xmlns:a16="http://schemas.microsoft.com/office/drawing/2014/main" xmlns="" id="{D7AA4154-54D6-DC08-F24D-DC9ABF0C07B9}"/>
              </a:ext>
            </a:extLst>
          </p:cNvPr>
          <p:cNvSpPr>
            <a:spLocks noChangeShapeType="1"/>
          </p:cNvSpPr>
          <p:nvPr/>
        </p:nvSpPr>
        <p:spPr bwMode="auto">
          <a:xfrm>
            <a:off x="5222876" y="1058863"/>
            <a:ext cx="0" cy="4992688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" name="Line 96">
            <a:extLst>
              <a:ext uri="{FF2B5EF4-FFF2-40B4-BE49-F238E27FC236}">
                <a16:creationId xmlns:a16="http://schemas.microsoft.com/office/drawing/2014/main" xmlns="" id="{BA427E0E-E66A-F63D-1763-F4E4E25E89F7}"/>
              </a:ext>
            </a:extLst>
          </p:cNvPr>
          <p:cNvSpPr>
            <a:spLocks noChangeShapeType="1"/>
          </p:cNvSpPr>
          <p:nvPr/>
        </p:nvSpPr>
        <p:spPr bwMode="auto">
          <a:xfrm>
            <a:off x="6704013" y="1058863"/>
            <a:ext cx="0" cy="5360988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" name="Line 97">
            <a:extLst>
              <a:ext uri="{FF2B5EF4-FFF2-40B4-BE49-F238E27FC236}">
                <a16:creationId xmlns:a16="http://schemas.microsoft.com/office/drawing/2014/main" xmlns="" id="{F84B7CAE-193E-914B-734C-86EB910F6E37}"/>
              </a:ext>
            </a:extLst>
          </p:cNvPr>
          <p:cNvSpPr>
            <a:spLocks noChangeShapeType="1"/>
          </p:cNvSpPr>
          <p:nvPr/>
        </p:nvSpPr>
        <p:spPr bwMode="auto">
          <a:xfrm>
            <a:off x="8907463" y="1058863"/>
            <a:ext cx="0" cy="536257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Line 98">
            <a:extLst>
              <a:ext uri="{FF2B5EF4-FFF2-40B4-BE49-F238E27FC236}">
                <a16:creationId xmlns:a16="http://schemas.microsoft.com/office/drawing/2014/main" xmlns="" id="{342946C6-AEC7-D1DB-C800-3CFA632D7941}"/>
              </a:ext>
            </a:extLst>
          </p:cNvPr>
          <p:cNvSpPr>
            <a:spLocks noChangeShapeType="1"/>
          </p:cNvSpPr>
          <p:nvPr/>
        </p:nvSpPr>
        <p:spPr bwMode="auto">
          <a:xfrm>
            <a:off x="925513" y="1978026"/>
            <a:ext cx="10409238" cy="0"/>
          </a:xfrm>
          <a:prstGeom prst="line">
            <a:avLst/>
          </a:prstGeom>
          <a:noFill/>
          <a:ln w="36513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" name="Line 99">
            <a:extLst>
              <a:ext uri="{FF2B5EF4-FFF2-40B4-BE49-F238E27FC236}">
                <a16:creationId xmlns:a16="http://schemas.microsoft.com/office/drawing/2014/main" xmlns="" id="{F92AC5AF-EFBD-1CAE-F639-648AFD64CB41}"/>
              </a:ext>
            </a:extLst>
          </p:cNvPr>
          <p:cNvSpPr>
            <a:spLocks noChangeShapeType="1"/>
          </p:cNvSpPr>
          <p:nvPr/>
        </p:nvSpPr>
        <p:spPr bwMode="auto">
          <a:xfrm>
            <a:off x="925513" y="2347913"/>
            <a:ext cx="10409238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" name="Line 100">
            <a:extLst>
              <a:ext uri="{FF2B5EF4-FFF2-40B4-BE49-F238E27FC236}">
                <a16:creationId xmlns:a16="http://schemas.microsoft.com/office/drawing/2014/main" xmlns="" id="{75347B3B-760A-8115-3D47-346579D76A28}"/>
              </a:ext>
            </a:extLst>
          </p:cNvPr>
          <p:cNvSpPr>
            <a:spLocks noChangeShapeType="1"/>
          </p:cNvSpPr>
          <p:nvPr/>
        </p:nvSpPr>
        <p:spPr bwMode="auto">
          <a:xfrm>
            <a:off x="925513" y="2717801"/>
            <a:ext cx="10409238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" name="Line 101">
            <a:extLst>
              <a:ext uri="{FF2B5EF4-FFF2-40B4-BE49-F238E27FC236}">
                <a16:creationId xmlns:a16="http://schemas.microsoft.com/office/drawing/2014/main" xmlns="" id="{840EBAFC-2FF6-DE6A-91A6-357CC87ADF52}"/>
              </a:ext>
            </a:extLst>
          </p:cNvPr>
          <p:cNvSpPr>
            <a:spLocks noChangeShapeType="1"/>
          </p:cNvSpPr>
          <p:nvPr/>
        </p:nvSpPr>
        <p:spPr bwMode="auto">
          <a:xfrm>
            <a:off x="925513" y="3087688"/>
            <a:ext cx="10409238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" name="Line 102">
            <a:extLst>
              <a:ext uri="{FF2B5EF4-FFF2-40B4-BE49-F238E27FC236}">
                <a16:creationId xmlns:a16="http://schemas.microsoft.com/office/drawing/2014/main" xmlns="" id="{62818DD1-25A5-0788-5132-35E2A53324DE}"/>
              </a:ext>
            </a:extLst>
          </p:cNvPr>
          <p:cNvSpPr>
            <a:spLocks noChangeShapeType="1"/>
          </p:cNvSpPr>
          <p:nvPr/>
        </p:nvSpPr>
        <p:spPr bwMode="auto">
          <a:xfrm>
            <a:off x="925513" y="3455988"/>
            <a:ext cx="10409238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Line 103">
            <a:extLst>
              <a:ext uri="{FF2B5EF4-FFF2-40B4-BE49-F238E27FC236}">
                <a16:creationId xmlns:a16="http://schemas.microsoft.com/office/drawing/2014/main" xmlns="" id="{8DA2ECDA-7EEA-6D7A-9FE6-8126120AD6C3}"/>
              </a:ext>
            </a:extLst>
          </p:cNvPr>
          <p:cNvSpPr>
            <a:spLocks noChangeShapeType="1"/>
          </p:cNvSpPr>
          <p:nvPr/>
        </p:nvSpPr>
        <p:spPr bwMode="auto">
          <a:xfrm>
            <a:off x="925513" y="3825876"/>
            <a:ext cx="10409238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" name="Line 104">
            <a:extLst>
              <a:ext uri="{FF2B5EF4-FFF2-40B4-BE49-F238E27FC236}">
                <a16:creationId xmlns:a16="http://schemas.microsoft.com/office/drawing/2014/main" xmlns="" id="{E011F69C-7BEC-A552-46A8-2540623E9194}"/>
              </a:ext>
            </a:extLst>
          </p:cNvPr>
          <p:cNvSpPr>
            <a:spLocks noChangeShapeType="1"/>
          </p:cNvSpPr>
          <p:nvPr/>
        </p:nvSpPr>
        <p:spPr bwMode="auto">
          <a:xfrm>
            <a:off x="925513" y="4195763"/>
            <a:ext cx="10409238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" name="Line 105">
            <a:extLst>
              <a:ext uri="{FF2B5EF4-FFF2-40B4-BE49-F238E27FC236}">
                <a16:creationId xmlns:a16="http://schemas.microsoft.com/office/drawing/2014/main" xmlns="" id="{CBB86EFF-856F-09F4-E84D-A25D139A746E}"/>
              </a:ext>
            </a:extLst>
          </p:cNvPr>
          <p:cNvSpPr>
            <a:spLocks noChangeShapeType="1"/>
          </p:cNvSpPr>
          <p:nvPr/>
        </p:nvSpPr>
        <p:spPr bwMode="auto">
          <a:xfrm>
            <a:off x="925513" y="4565651"/>
            <a:ext cx="10409238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" name="Line 106">
            <a:extLst>
              <a:ext uri="{FF2B5EF4-FFF2-40B4-BE49-F238E27FC236}">
                <a16:creationId xmlns:a16="http://schemas.microsoft.com/office/drawing/2014/main" xmlns="" id="{7468C6A2-03E2-8DCB-DF77-CA4F88BF05E4}"/>
              </a:ext>
            </a:extLst>
          </p:cNvPr>
          <p:cNvSpPr>
            <a:spLocks noChangeShapeType="1"/>
          </p:cNvSpPr>
          <p:nvPr/>
        </p:nvSpPr>
        <p:spPr bwMode="auto">
          <a:xfrm>
            <a:off x="925513" y="4935538"/>
            <a:ext cx="10409238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" name="Line 107">
            <a:extLst>
              <a:ext uri="{FF2B5EF4-FFF2-40B4-BE49-F238E27FC236}">
                <a16:creationId xmlns:a16="http://schemas.microsoft.com/office/drawing/2014/main" xmlns="" id="{250DF842-2307-51A5-222B-F12FD50B4EB4}"/>
              </a:ext>
            </a:extLst>
          </p:cNvPr>
          <p:cNvSpPr>
            <a:spLocks noChangeShapeType="1"/>
          </p:cNvSpPr>
          <p:nvPr/>
        </p:nvSpPr>
        <p:spPr bwMode="auto">
          <a:xfrm>
            <a:off x="925513" y="5305426"/>
            <a:ext cx="10409238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Line 108">
            <a:extLst>
              <a:ext uri="{FF2B5EF4-FFF2-40B4-BE49-F238E27FC236}">
                <a16:creationId xmlns:a16="http://schemas.microsoft.com/office/drawing/2014/main" xmlns="" id="{FA14E612-1583-D5EF-C50F-15F481CD6294}"/>
              </a:ext>
            </a:extLst>
          </p:cNvPr>
          <p:cNvSpPr>
            <a:spLocks noChangeShapeType="1"/>
          </p:cNvSpPr>
          <p:nvPr/>
        </p:nvSpPr>
        <p:spPr bwMode="auto">
          <a:xfrm>
            <a:off x="925513" y="5675313"/>
            <a:ext cx="10409238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Line 109">
            <a:extLst>
              <a:ext uri="{FF2B5EF4-FFF2-40B4-BE49-F238E27FC236}">
                <a16:creationId xmlns:a16="http://schemas.microsoft.com/office/drawing/2014/main" xmlns="" id="{18B5FD7C-45B2-8CA6-CB81-3EC07B8149FC}"/>
              </a:ext>
            </a:extLst>
          </p:cNvPr>
          <p:cNvSpPr>
            <a:spLocks noChangeShapeType="1"/>
          </p:cNvSpPr>
          <p:nvPr/>
        </p:nvSpPr>
        <p:spPr bwMode="auto">
          <a:xfrm>
            <a:off x="925513" y="6045201"/>
            <a:ext cx="10409238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" name="Line 110">
            <a:extLst>
              <a:ext uri="{FF2B5EF4-FFF2-40B4-BE49-F238E27FC236}">
                <a16:creationId xmlns:a16="http://schemas.microsoft.com/office/drawing/2014/main" xmlns="" id="{84395018-6A22-E915-AE57-190BB414E475}"/>
              </a:ext>
            </a:extLst>
          </p:cNvPr>
          <p:cNvSpPr>
            <a:spLocks noChangeShapeType="1"/>
          </p:cNvSpPr>
          <p:nvPr/>
        </p:nvSpPr>
        <p:spPr bwMode="auto">
          <a:xfrm>
            <a:off x="931863" y="1058863"/>
            <a:ext cx="0" cy="5360988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" name="Line 111">
            <a:extLst>
              <a:ext uri="{FF2B5EF4-FFF2-40B4-BE49-F238E27FC236}">
                <a16:creationId xmlns:a16="http://schemas.microsoft.com/office/drawing/2014/main" xmlns="" id="{72CA36A9-4BA6-5F48-DECA-6FFA53426F1B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28401" y="1058863"/>
            <a:ext cx="0" cy="536257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Line 112">
            <a:extLst>
              <a:ext uri="{FF2B5EF4-FFF2-40B4-BE49-F238E27FC236}">
                <a16:creationId xmlns:a16="http://schemas.microsoft.com/office/drawing/2014/main" xmlns="" id="{8A83E18A-AE7B-26C1-28BB-C0916E46266E}"/>
              </a:ext>
            </a:extLst>
          </p:cNvPr>
          <p:cNvSpPr>
            <a:spLocks noChangeShapeType="1"/>
          </p:cNvSpPr>
          <p:nvPr/>
        </p:nvSpPr>
        <p:spPr bwMode="auto">
          <a:xfrm>
            <a:off x="925513" y="1065213"/>
            <a:ext cx="10409238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" name="Line 113">
            <a:extLst>
              <a:ext uri="{FF2B5EF4-FFF2-40B4-BE49-F238E27FC236}">
                <a16:creationId xmlns:a16="http://schemas.microsoft.com/office/drawing/2014/main" xmlns="" id="{7A633D7A-06BF-8F75-A94E-8B0B700C188C}"/>
              </a:ext>
            </a:extLst>
          </p:cNvPr>
          <p:cNvSpPr>
            <a:spLocks noChangeShapeType="1"/>
          </p:cNvSpPr>
          <p:nvPr/>
        </p:nvSpPr>
        <p:spPr bwMode="auto">
          <a:xfrm>
            <a:off x="925513" y="6415088"/>
            <a:ext cx="10409238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Rectangle 114">
            <a:extLst>
              <a:ext uri="{FF2B5EF4-FFF2-40B4-BE49-F238E27FC236}">
                <a16:creationId xmlns:a16="http://schemas.microsoft.com/office/drawing/2014/main" xmlns="" id="{0796F9F6-AE1C-01B7-C80F-193F25789A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55163" y="1247776"/>
            <a:ext cx="131762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Kumulativni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5" name="Rectangle 115">
            <a:extLst>
              <a:ext uri="{FF2B5EF4-FFF2-40B4-BE49-F238E27FC236}">
                <a16:creationId xmlns:a16="http://schemas.microsoft.com/office/drawing/2014/main" xmlns="" id="{B796557D-91EB-D30C-0C99-68D55345A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7651" y="1517651"/>
            <a:ext cx="212566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diskontovani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NNT (Y)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6" name="Rectangle 116">
            <a:extLst>
              <a:ext uri="{FF2B5EF4-FFF2-40B4-BE49-F238E27FC236}">
                <a16:creationId xmlns:a16="http://schemas.microsoft.com/office/drawing/2014/main" xmlns="" id="{676392EF-AB36-C0C9-FF1B-5848957799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2176" y="1247776"/>
            <a:ext cx="131762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Kumulativni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7" name="Rectangle 117">
            <a:extLst>
              <a:ext uri="{FF2B5EF4-FFF2-40B4-BE49-F238E27FC236}">
                <a16:creationId xmlns:a16="http://schemas.microsoft.com/office/drawing/2014/main" xmlns="" id="{FE268486-7356-D8DC-77B2-3CBF490FC4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3076" y="1517651"/>
            <a:ext cx="213042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diskontovani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NNT (X)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8" name="Rectangle 118">
            <a:extLst>
              <a:ext uri="{FF2B5EF4-FFF2-40B4-BE49-F238E27FC236}">
                <a16:creationId xmlns:a16="http://schemas.microsoft.com/office/drawing/2014/main" xmlns="" id="{9181DA86-B952-3372-39A3-3E75936B2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56226" y="1247776"/>
            <a:ext cx="1417638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Diskontovani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9" name="Rectangle 119">
            <a:extLst>
              <a:ext uri="{FF2B5EF4-FFF2-40B4-BE49-F238E27FC236}">
                <a16:creationId xmlns:a16="http://schemas.microsoft.com/office/drawing/2014/main" xmlns="" id="{1E0B4188-9EF2-0582-957B-46233EBCC9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05463" y="1517651"/>
            <a:ext cx="8509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NNT (Y)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0" name="Rectangle 120">
            <a:extLst>
              <a:ext uri="{FF2B5EF4-FFF2-40B4-BE49-F238E27FC236}">
                <a16:creationId xmlns:a16="http://schemas.microsoft.com/office/drawing/2014/main" xmlns="" id="{B544FDBF-4386-6C23-DCA3-A10392E1FA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5088" y="1247776"/>
            <a:ext cx="1417638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Diskontovani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1" name="Rectangle 121">
            <a:extLst>
              <a:ext uri="{FF2B5EF4-FFF2-40B4-BE49-F238E27FC236}">
                <a16:creationId xmlns:a16="http://schemas.microsoft.com/office/drawing/2014/main" xmlns="" id="{F17040B1-2713-0FB0-09FD-105D0C97B9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9563" y="1517651"/>
            <a:ext cx="8572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NNT (X)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2" name="Rectangle 122">
            <a:extLst>
              <a:ext uri="{FF2B5EF4-FFF2-40B4-BE49-F238E27FC236}">
                <a16:creationId xmlns:a16="http://schemas.microsoft.com/office/drawing/2014/main" xmlns="" id="{23C7D0A8-D779-C056-2A9D-73A5A5A485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8301" y="1382713"/>
            <a:ext cx="8509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NNT (Y)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3" name="Rectangle 123">
            <a:extLst>
              <a:ext uri="{FF2B5EF4-FFF2-40B4-BE49-F238E27FC236}">
                <a16:creationId xmlns:a16="http://schemas.microsoft.com/office/drawing/2014/main" xmlns="" id="{C2F3599A-D465-8CFD-D5BD-C6CC8587BE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1038" y="1382713"/>
            <a:ext cx="8572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NNT (X)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4" name="Rectangle 124">
            <a:extLst>
              <a:ext uri="{FF2B5EF4-FFF2-40B4-BE49-F238E27FC236}">
                <a16:creationId xmlns:a16="http://schemas.microsoft.com/office/drawing/2014/main" xmlns="" id="{7AAEB90C-314D-47D0-27B8-78097CC468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4576" y="1382713"/>
            <a:ext cx="80327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Godina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5" name="Rectangle 125">
            <a:extLst>
              <a:ext uri="{FF2B5EF4-FFF2-40B4-BE49-F238E27FC236}">
                <a16:creationId xmlns:a16="http://schemas.microsoft.com/office/drawing/2014/main" xmlns="" id="{33E41F71-C69A-1440-02D9-32D2F24893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8051" y="2028826"/>
            <a:ext cx="1889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6" name="Rectangle 126">
            <a:extLst>
              <a:ext uri="{FF2B5EF4-FFF2-40B4-BE49-F238E27FC236}">
                <a16:creationId xmlns:a16="http://schemas.microsoft.com/office/drawing/2014/main" xmlns="" id="{D50218EA-2110-18D7-CB10-77DE8708C7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67901" y="2028826"/>
            <a:ext cx="6985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7" name="Rectangle 127">
            <a:extLst>
              <a:ext uri="{FF2B5EF4-FFF2-40B4-BE49-F238E27FC236}">
                <a16:creationId xmlns:a16="http://schemas.microsoft.com/office/drawing/2014/main" xmlns="" id="{98364427-B845-5E59-4188-D0E6DE9CF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5063" y="2028826"/>
            <a:ext cx="1889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8" name="Rectangle 128">
            <a:extLst>
              <a:ext uri="{FF2B5EF4-FFF2-40B4-BE49-F238E27FC236}">
                <a16:creationId xmlns:a16="http://schemas.microsoft.com/office/drawing/2014/main" xmlns="" id="{2647FC5C-0775-5624-9E49-DDCDAA9DF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4913" y="2028826"/>
            <a:ext cx="6985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9" name="Rectangle 129">
            <a:extLst>
              <a:ext uri="{FF2B5EF4-FFF2-40B4-BE49-F238E27FC236}">
                <a16:creationId xmlns:a16="http://schemas.microsoft.com/office/drawing/2014/main" xmlns="" id="{0F50731B-118E-EF55-9DE1-9ED87389D4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3563" y="2028826"/>
            <a:ext cx="1873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0" name="Rectangle 130">
            <a:extLst>
              <a:ext uri="{FF2B5EF4-FFF2-40B4-BE49-F238E27FC236}">
                <a16:creationId xmlns:a16="http://schemas.microsoft.com/office/drawing/2014/main" xmlns="" id="{B74BD875-8263-DBD9-4191-32D436A8F4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1826" y="2028826"/>
            <a:ext cx="6985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1" name="Rectangle 131">
            <a:extLst>
              <a:ext uri="{FF2B5EF4-FFF2-40B4-BE49-F238E27FC236}">
                <a16:creationId xmlns:a16="http://schemas.microsoft.com/office/drawing/2014/main" xmlns="" id="{4009D241-F90A-511E-AF7A-4735F98D56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2426" y="2028826"/>
            <a:ext cx="1873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2" name="Rectangle 132">
            <a:extLst>
              <a:ext uri="{FF2B5EF4-FFF2-40B4-BE49-F238E27FC236}">
                <a16:creationId xmlns:a16="http://schemas.microsoft.com/office/drawing/2014/main" xmlns="" id="{B67E5A56-6F5A-6AD5-CF5C-90F24A464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2276" y="2028826"/>
            <a:ext cx="6985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4" name="Rectangle 134">
            <a:extLst>
              <a:ext uri="{FF2B5EF4-FFF2-40B4-BE49-F238E27FC236}">
                <a16:creationId xmlns:a16="http://schemas.microsoft.com/office/drawing/2014/main" xmlns="" id="{7F5237E4-3C65-AEB6-F834-6AAD4FECB9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9261" y="2023676"/>
            <a:ext cx="6556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6" name="Rectangle 136">
            <a:extLst>
              <a:ext uri="{FF2B5EF4-FFF2-40B4-BE49-F238E27FC236}">
                <a16:creationId xmlns:a16="http://schemas.microsoft.com/office/drawing/2014/main" xmlns="" id="{1CE4A082-9B54-0430-F279-054C9A7935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9937" y="2018790"/>
            <a:ext cx="65562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7" name="Rectangle 137">
            <a:extLst>
              <a:ext uri="{FF2B5EF4-FFF2-40B4-BE49-F238E27FC236}">
                <a16:creationId xmlns:a16="http://schemas.microsoft.com/office/drawing/2014/main" xmlns="" id="{D5E40A91-42C2-0946-BF9F-1395298056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5563" y="2024063"/>
            <a:ext cx="2349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8" name="Rectangle 138">
            <a:extLst>
              <a:ext uri="{FF2B5EF4-FFF2-40B4-BE49-F238E27FC236}">
                <a16:creationId xmlns:a16="http://schemas.microsoft.com/office/drawing/2014/main" xmlns="" id="{82471494-E58A-5885-8804-649FC87C0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8051" y="2398713"/>
            <a:ext cx="1889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9" name="Rectangle 139">
            <a:extLst>
              <a:ext uri="{FF2B5EF4-FFF2-40B4-BE49-F238E27FC236}">
                <a16:creationId xmlns:a16="http://schemas.microsoft.com/office/drawing/2014/main" xmlns="" id="{F715BF33-0CA1-CC36-7E0D-42BD886FB8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67901" y="2398713"/>
            <a:ext cx="6985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58571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0" name="Rectangle 140">
            <a:extLst>
              <a:ext uri="{FF2B5EF4-FFF2-40B4-BE49-F238E27FC236}">
                <a16:creationId xmlns:a16="http://schemas.microsoft.com/office/drawing/2014/main" xmlns="" id="{2B0B9F9D-A48D-BBF1-AA41-AB892A1F4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5063" y="2398713"/>
            <a:ext cx="1889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1" name="Rectangle 141">
            <a:extLst>
              <a:ext uri="{FF2B5EF4-FFF2-40B4-BE49-F238E27FC236}">
                <a16:creationId xmlns:a16="http://schemas.microsoft.com/office/drawing/2014/main" xmlns="" id="{5CD5972B-7BAB-6B29-E188-9ED796E615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4913" y="2398713"/>
            <a:ext cx="6985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42381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2" name="Rectangle 142">
            <a:extLst>
              <a:ext uri="{FF2B5EF4-FFF2-40B4-BE49-F238E27FC236}">
                <a16:creationId xmlns:a16="http://schemas.microsoft.com/office/drawing/2014/main" xmlns="" id="{21BB301B-86FD-DA13-CD63-F0A6F55A2E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8488" y="2398713"/>
            <a:ext cx="6985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11429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3" name="Rectangle 143">
            <a:extLst>
              <a:ext uri="{FF2B5EF4-FFF2-40B4-BE49-F238E27FC236}">
                <a16:creationId xmlns:a16="http://schemas.microsoft.com/office/drawing/2014/main" xmlns="" id="{58CAA726-A184-853C-D66E-A772C2787D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4501" y="2398713"/>
            <a:ext cx="5826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7619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4" name="Rectangle 144">
            <a:extLst>
              <a:ext uri="{FF2B5EF4-FFF2-40B4-BE49-F238E27FC236}">
                <a16:creationId xmlns:a16="http://schemas.microsoft.com/office/drawing/2014/main" xmlns="" id="{4EA89992-7A24-6874-6505-D619448B10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913" y="2398713"/>
            <a:ext cx="6985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5" name="Rectangle 145">
            <a:extLst>
              <a:ext uri="{FF2B5EF4-FFF2-40B4-BE49-F238E27FC236}">
                <a16:creationId xmlns:a16="http://schemas.microsoft.com/office/drawing/2014/main" xmlns="" id="{0718CAC3-8A16-76F3-EFEE-AE9A8E4986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6" y="2398713"/>
            <a:ext cx="5826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6" name="Rectangle 146">
            <a:extLst>
              <a:ext uri="{FF2B5EF4-FFF2-40B4-BE49-F238E27FC236}">
                <a16:creationId xmlns:a16="http://schemas.microsoft.com/office/drawing/2014/main" xmlns="" id="{BA365D4D-88B0-FE06-3F03-DA46E623A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5563" y="2393951"/>
            <a:ext cx="2349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7" name="Rectangle 147">
            <a:extLst>
              <a:ext uri="{FF2B5EF4-FFF2-40B4-BE49-F238E27FC236}">
                <a16:creationId xmlns:a16="http://schemas.microsoft.com/office/drawing/2014/main" xmlns="" id="{AFF0212B-6481-957C-A890-83995C4415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8051" y="2768601"/>
            <a:ext cx="1889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8" name="Rectangle 148">
            <a:extLst>
              <a:ext uri="{FF2B5EF4-FFF2-40B4-BE49-F238E27FC236}">
                <a16:creationId xmlns:a16="http://schemas.microsoft.com/office/drawing/2014/main" xmlns="" id="{6AB03A44-4832-6A25-25F4-451F53CD98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67901" y="2768601"/>
            <a:ext cx="6985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47687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9" name="Rectangle 149">
            <a:extLst>
              <a:ext uri="{FF2B5EF4-FFF2-40B4-BE49-F238E27FC236}">
                <a16:creationId xmlns:a16="http://schemas.microsoft.com/office/drawing/2014/main" xmlns="" id="{5575C195-4139-A7E1-6563-326F71A5DD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5063" y="2768601"/>
            <a:ext cx="1889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0" name="Rectangle 150">
            <a:extLst>
              <a:ext uri="{FF2B5EF4-FFF2-40B4-BE49-F238E27FC236}">
                <a16:creationId xmlns:a16="http://schemas.microsoft.com/office/drawing/2014/main" xmlns="" id="{3AFF5A88-5FE8-117B-6AB5-89D4E6B9E3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4913" y="2768601"/>
            <a:ext cx="6985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35125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1" name="Rectangle 151">
            <a:extLst>
              <a:ext uri="{FF2B5EF4-FFF2-40B4-BE49-F238E27FC236}">
                <a16:creationId xmlns:a16="http://schemas.microsoft.com/office/drawing/2014/main" xmlns="" id="{1C169735-E90F-7AED-5170-A19F60977F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8488" y="2768601"/>
            <a:ext cx="6985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10884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2" name="Rectangle 152">
            <a:extLst>
              <a:ext uri="{FF2B5EF4-FFF2-40B4-BE49-F238E27FC236}">
                <a16:creationId xmlns:a16="http://schemas.microsoft.com/office/drawing/2014/main" xmlns="" id="{4F37C2B1-CCB9-CD12-05D1-9A3956CFE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4501" y="2768601"/>
            <a:ext cx="5826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7256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3" name="Rectangle 153">
            <a:extLst>
              <a:ext uri="{FF2B5EF4-FFF2-40B4-BE49-F238E27FC236}">
                <a16:creationId xmlns:a16="http://schemas.microsoft.com/office/drawing/2014/main" xmlns="" id="{D4758028-776B-D519-0D56-696988182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913" y="2768601"/>
            <a:ext cx="6985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4" name="Rectangle 154">
            <a:extLst>
              <a:ext uri="{FF2B5EF4-FFF2-40B4-BE49-F238E27FC236}">
                <a16:creationId xmlns:a16="http://schemas.microsoft.com/office/drawing/2014/main" xmlns="" id="{78D3BABC-CDB4-5B05-A1B1-8ED6482DBC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6" y="2768601"/>
            <a:ext cx="5826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5" name="Rectangle 155">
            <a:extLst>
              <a:ext uri="{FF2B5EF4-FFF2-40B4-BE49-F238E27FC236}">
                <a16:creationId xmlns:a16="http://schemas.microsoft.com/office/drawing/2014/main" xmlns="" id="{A0AF16D4-B75C-C3E7-A117-0697BE925A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5563" y="2763838"/>
            <a:ext cx="2349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6" name="Rectangle 156">
            <a:extLst>
              <a:ext uri="{FF2B5EF4-FFF2-40B4-BE49-F238E27FC236}">
                <a16:creationId xmlns:a16="http://schemas.microsoft.com/office/drawing/2014/main" xmlns="" id="{EA30CB74-5F15-8E3F-8A0C-BD55F87E3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8051" y="3135313"/>
            <a:ext cx="1889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7" name="Rectangle 157">
            <a:extLst>
              <a:ext uri="{FF2B5EF4-FFF2-40B4-BE49-F238E27FC236}">
                <a16:creationId xmlns:a16="http://schemas.microsoft.com/office/drawing/2014/main" xmlns="" id="{0FA838A7-9539-1189-1EFB-4DDEE1E67B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67901" y="3135313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37321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8" name="Rectangle 158">
            <a:extLst>
              <a:ext uri="{FF2B5EF4-FFF2-40B4-BE49-F238E27FC236}">
                <a16:creationId xmlns:a16="http://schemas.microsoft.com/office/drawing/2014/main" xmlns="" id="{8FF69216-3624-8EEA-51E1-A76EBE7576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5063" y="3135313"/>
            <a:ext cx="1889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9" name="Rectangle 159">
            <a:extLst>
              <a:ext uri="{FF2B5EF4-FFF2-40B4-BE49-F238E27FC236}">
                <a16:creationId xmlns:a16="http://schemas.microsoft.com/office/drawing/2014/main" xmlns="" id="{9914953C-239F-77DC-D3CB-660CAF266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4913" y="3135313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28214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0" name="Rectangle 160">
            <a:extLst>
              <a:ext uri="{FF2B5EF4-FFF2-40B4-BE49-F238E27FC236}">
                <a16:creationId xmlns:a16="http://schemas.microsoft.com/office/drawing/2014/main" xmlns="" id="{74DD9833-5753-B169-348D-7A3F61AFF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78488" y="3135313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10366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1" name="Rectangle 161">
            <a:extLst>
              <a:ext uri="{FF2B5EF4-FFF2-40B4-BE49-F238E27FC236}">
                <a16:creationId xmlns:a16="http://schemas.microsoft.com/office/drawing/2014/main" xmlns="" id="{39FA0029-3D72-A147-85AF-22C2831D9E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4501" y="3135313"/>
            <a:ext cx="5826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6911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2" name="Rectangle 162">
            <a:extLst>
              <a:ext uri="{FF2B5EF4-FFF2-40B4-BE49-F238E27FC236}">
                <a16:creationId xmlns:a16="http://schemas.microsoft.com/office/drawing/2014/main" xmlns="" id="{3F0A31B4-8D6D-E822-1DAE-3F55A30DAD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913" y="3135313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3" name="Rectangle 163">
            <a:extLst>
              <a:ext uri="{FF2B5EF4-FFF2-40B4-BE49-F238E27FC236}">
                <a16:creationId xmlns:a16="http://schemas.microsoft.com/office/drawing/2014/main" xmlns="" id="{D3421178-F796-EE16-D4FA-4753FC6FC8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6" y="3135313"/>
            <a:ext cx="5826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4" name="Rectangle 164">
            <a:extLst>
              <a:ext uri="{FF2B5EF4-FFF2-40B4-BE49-F238E27FC236}">
                <a16:creationId xmlns:a16="http://schemas.microsoft.com/office/drawing/2014/main" xmlns="" id="{01E8834A-D8F3-110D-84DE-F92705E8AF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5563" y="3130551"/>
            <a:ext cx="2349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5" name="Rectangle 165">
            <a:extLst>
              <a:ext uri="{FF2B5EF4-FFF2-40B4-BE49-F238E27FC236}">
                <a16:creationId xmlns:a16="http://schemas.microsoft.com/office/drawing/2014/main" xmlns="" id="{3F2E5EFC-1209-9A6A-958A-CAD82E6709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8051" y="3506788"/>
            <a:ext cx="1889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6" name="Rectangle 166">
            <a:extLst>
              <a:ext uri="{FF2B5EF4-FFF2-40B4-BE49-F238E27FC236}">
                <a16:creationId xmlns:a16="http://schemas.microsoft.com/office/drawing/2014/main" xmlns="" id="{EE91A951-05DF-7705-0578-1FD471613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67901" y="3506788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27449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7" name="Rectangle 167">
            <a:extLst>
              <a:ext uri="{FF2B5EF4-FFF2-40B4-BE49-F238E27FC236}">
                <a16:creationId xmlns:a16="http://schemas.microsoft.com/office/drawing/2014/main" xmlns="" id="{E4E29BF8-95F5-A7FC-A2F9-D0166BAC9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5063" y="3506788"/>
            <a:ext cx="1889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8" name="Rectangle 168">
            <a:extLst>
              <a:ext uri="{FF2B5EF4-FFF2-40B4-BE49-F238E27FC236}">
                <a16:creationId xmlns:a16="http://schemas.microsoft.com/office/drawing/2014/main" xmlns="" id="{669F8C95-369B-443B-BB82-B8C6C2829C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4913" y="3506788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21632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9" name="Rectangle 169">
            <a:extLst>
              <a:ext uri="{FF2B5EF4-FFF2-40B4-BE49-F238E27FC236}">
                <a16:creationId xmlns:a16="http://schemas.microsoft.com/office/drawing/2014/main" xmlns="" id="{37090D8B-4DA7-474E-3B01-7C365998D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5638" y="3506788"/>
            <a:ext cx="5826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9872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0" name="Rectangle 170">
            <a:extLst>
              <a:ext uri="{FF2B5EF4-FFF2-40B4-BE49-F238E27FC236}">
                <a16:creationId xmlns:a16="http://schemas.microsoft.com/office/drawing/2014/main" xmlns="" id="{89BF2C6E-0743-432A-03E4-F18AAC603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4501" y="3506788"/>
            <a:ext cx="5826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6582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1" name="Rectangle 171">
            <a:extLst>
              <a:ext uri="{FF2B5EF4-FFF2-40B4-BE49-F238E27FC236}">
                <a16:creationId xmlns:a16="http://schemas.microsoft.com/office/drawing/2014/main" xmlns="" id="{C147BB30-8F81-3334-3EAE-793259AED2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913" y="3506788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2" name="Rectangle 172">
            <a:extLst>
              <a:ext uri="{FF2B5EF4-FFF2-40B4-BE49-F238E27FC236}">
                <a16:creationId xmlns:a16="http://schemas.microsoft.com/office/drawing/2014/main" xmlns="" id="{C88B7846-B077-5BAF-1045-C1D7F3901D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6" y="3506788"/>
            <a:ext cx="5826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3" name="Rectangle 173">
            <a:extLst>
              <a:ext uri="{FF2B5EF4-FFF2-40B4-BE49-F238E27FC236}">
                <a16:creationId xmlns:a16="http://schemas.microsoft.com/office/drawing/2014/main" xmlns="" id="{BCBF8668-4E4D-57DA-6E24-518B9B1564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5563" y="3500438"/>
            <a:ext cx="2349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4" name="Rectangle 174">
            <a:extLst>
              <a:ext uri="{FF2B5EF4-FFF2-40B4-BE49-F238E27FC236}">
                <a16:creationId xmlns:a16="http://schemas.microsoft.com/office/drawing/2014/main" xmlns="" id="{0CAC8F82-D946-A019-8B93-DF67AE4AC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8051" y="3876676"/>
            <a:ext cx="1889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5" name="Rectangle 175">
            <a:extLst>
              <a:ext uri="{FF2B5EF4-FFF2-40B4-BE49-F238E27FC236}">
                <a16:creationId xmlns:a16="http://schemas.microsoft.com/office/drawing/2014/main" xmlns="" id="{5628FD45-583B-9E2F-CA1C-BDE14BAB61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67901" y="3876676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18046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6" name="Rectangle 176">
            <a:extLst>
              <a:ext uri="{FF2B5EF4-FFF2-40B4-BE49-F238E27FC236}">
                <a16:creationId xmlns:a16="http://schemas.microsoft.com/office/drawing/2014/main" xmlns="" id="{B7C0F85B-4DC8-F86D-40B6-4C281F275B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5063" y="3876676"/>
            <a:ext cx="1889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7" name="Rectangle 177">
            <a:extLst>
              <a:ext uri="{FF2B5EF4-FFF2-40B4-BE49-F238E27FC236}">
                <a16:creationId xmlns:a16="http://schemas.microsoft.com/office/drawing/2014/main" xmlns="" id="{7502CD5C-F5F6-9E18-CA18-2AAC186477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4913" y="3876676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15364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8" name="Rectangle 178">
            <a:extLst>
              <a:ext uri="{FF2B5EF4-FFF2-40B4-BE49-F238E27FC236}">
                <a16:creationId xmlns:a16="http://schemas.microsoft.com/office/drawing/2014/main" xmlns="" id="{0B433B35-1AD2-6067-B12C-5B59729A0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5638" y="3876676"/>
            <a:ext cx="5826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9402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9" name="Rectangle 179">
            <a:extLst>
              <a:ext uri="{FF2B5EF4-FFF2-40B4-BE49-F238E27FC236}">
                <a16:creationId xmlns:a16="http://schemas.microsoft.com/office/drawing/2014/main" xmlns="" id="{05493002-BC45-33DB-AFF8-A729268DF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4501" y="3876676"/>
            <a:ext cx="5826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6268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0" name="Rectangle 180">
            <a:extLst>
              <a:ext uri="{FF2B5EF4-FFF2-40B4-BE49-F238E27FC236}">
                <a16:creationId xmlns:a16="http://schemas.microsoft.com/office/drawing/2014/main" xmlns="" id="{0E94D5BE-0FC8-B33F-3471-F56F324F85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913" y="3876676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1" name="Rectangle 181">
            <a:extLst>
              <a:ext uri="{FF2B5EF4-FFF2-40B4-BE49-F238E27FC236}">
                <a16:creationId xmlns:a16="http://schemas.microsoft.com/office/drawing/2014/main" xmlns="" id="{446FBEC7-9F89-4FFF-35C1-618C31F45B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6" y="3876676"/>
            <a:ext cx="5826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2" name="Rectangle 182">
            <a:extLst>
              <a:ext uri="{FF2B5EF4-FFF2-40B4-BE49-F238E27FC236}">
                <a16:creationId xmlns:a16="http://schemas.microsoft.com/office/drawing/2014/main" xmlns="" id="{EDADA600-4238-BF76-FC35-0CCB3F2022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5563" y="3871913"/>
            <a:ext cx="2349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3" name="Rectangle 183">
            <a:extLst>
              <a:ext uri="{FF2B5EF4-FFF2-40B4-BE49-F238E27FC236}">
                <a16:creationId xmlns:a16="http://schemas.microsoft.com/office/drawing/2014/main" xmlns="" id="{AF3A09EE-04A5-6C18-BC71-41E8CDE58A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5201" y="4246563"/>
            <a:ext cx="18732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4" name="Rectangle 184">
            <a:extLst>
              <a:ext uri="{FF2B5EF4-FFF2-40B4-BE49-F238E27FC236}">
                <a16:creationId xmlns:a16="http://schemas.microsoft.com/office/drawing/2014/main" xmlns="" id="{E675474F-5B31-8287-A505-2975E259F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25051" y="4246563"/>
            <a:ext cx="5826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9092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5" name="Rectangle 185">
            <a:extLst>
              <a:ext uri="{FF2B5EF4-FFF2-40B4-BE49-F238E27FC236}">
                <a16:creationId xmlns:a16="http://schemas.microsoft.com/office/drawing/2014/main" xmlns="" id="{028C4B1E-03E3-7437-391A-82A93F0766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2213" y="4246563"/>
            <a:ext cx="18732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6" name="Rectangle 186">
            <a:extLst>
              <a:ext uri="{FF2B5EF4-FFF2-40B4-BE49-F238E27FC236}">
                <a16:creationId xmlns:a16="http://schemas.microsoft.com/office/drawing/2014/main" xmlns="" id="{35458231-4E1C-771F-9BD4-331D72980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2063" y="4246563"/>
            <a:ext cx="5826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9394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7" name="Rectangle 187">
            <a:extLst>
              <a:ext uri="{FF2B5EF4-FFF2-40B4-BE49-F238E27FC236}">
                <a16:creationId xmlns:a16="http://schemas.microsoft.com/office/drawing/2014/main" xmlns="" id="{F93570CF-5BB1-A618-E697-41A7CC0ED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5638" y="4246563"/>
            <a:ext cx="5826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8955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8" name="Rectangle 188">
            <a:extLst>
              <a:ext uri="{FF2B5EF4-FFF2-40B4-BE49-F238E27FC236}">
                <a16:creationId xmlns:a16="http://schemas.microsoft.com/office/drawing/2014/main" xmlns="" id="{EF40EED9-6320-9A59-0EC9-FEBC17DE9C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4501" y="4246563"/>
            <a:ext cx="5826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5970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9" name="Rectangle 189">
            <a:extLst>
              <a:ext uri="{FF2B5EF4-FFF2-40B4-BE49-F238E27FC236}">
                <a16:creationId xmlns:a16="http://schemas.microsoft.com/office/drawing/2014/main" xmlns="" id="{E28764F8-0F35-3BBA-A252-4C4DB996B5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913" y="4246563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0" name="Rectangle 190">
            <a:extLst>
              <a:ext uri="{FF2B5EF4-FFF2-40B4-BE49-F238E27FC236}">
                <a16:creationId xmlns:a16="http://schemas.microsoft.com/office/drawing/2014/main" xmlns="" id="{D255E3F8-221B-8D87-9CF8-9797C8906A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6" y="4246563"/>
            <a:ext cx="582613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1" name="Rectangle 191">
            <a:extLst>
              <a:ext uri="{FF2B5EF4-FFF2-40B4-BE49-F238E27FC236}">
                <a16:creationId xmlns:a16="http://schemas.microsoft.com/office/drawing/2014/main" xmlns="" id="{B4689F92-ECAE-013C-F2CB-9EAE9ACEA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5563" y="4241801"/>
            <a:ext cx="2349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2" name="Rectangle 192">
            <a:extLst>
              <a:ext uri="{FF2B5EF4-FFF2-40B4-BE49-F238E27FC236}">
                <a16:creationId xmlns:a16="http://schemas.microsoft.com/office/drawing/2014/main" xmlns="" id="{8BD3F6A1-CACE-764B-2C6A-E3F63A439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12351" y="4616451"/>
            <a:ext cx="1873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3" name="Rectangle 193">
            <a:extLst>
              <a:ext uri="{FF2B5EF4-FFF2-40B4-BE49-F238E27FC236}">
                <a16:creationId xmlns:a16="http://schemas.microsoft.com/office/drawing/2014/main" xmlns="" id="{CA1E24AE-9DA2-5CD6-14B4-F778F268FA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82201" y="4616451"/>
            <a:ext cx="4651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564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4" name="Rectangle 194">
            <a:extLst>
              <a:ext uri="{FF2B5EF4-FFF2-40B4-BE49-F238E27FC236}">
                <a16:creationId xmlns:a16="http://schemas.microsoft.com/office/drawing/2014/main" xmlns="" id="{D0F382B4-A187-FFB4-27E6-62F4C422BC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2213" y="4616451"/>
            <a:ext cx="1873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5" name="Rectangle 195">
            <a:extLst>
              <a:ext uri="{FF2B5EF4-FFF2-40B4-BE49-F238E27FC236}">
                <a16:creationId xmlns:a16="http://schemas.microsoft.com/office/drawing/2014/main" xmlns="" id="{ACFE2E04-CCC6-188C-F1D1-25AD46E412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12063" y="4616451"/>
            <a:ext cx="5826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3709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6" name="Rectangle 196">
            <a:extLst>
              <a:ext uri="{FF2B5EF4-FFF2-40B4-BE49-F238E27FC236}">
                <a16:creationId xmlns:a16="http://schemas.microsoft.com/office/drawing/2014/main" xmlns="" id="{F8A86CF8-837B-EF3C-C244-7CC150CA02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5638" y="4616451"/>
            <a:ext cx="5826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8528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7" name="Rectangle 197">
            <a:extLst>
              <a:ext uri="{FF2B5EF4-FFF2-40B4-BE49-F238E27FC236}">
                <a16:creationId xmlns:a16="http://schemas.microsoft.com/office/drawing/2014/main" xmlns="" id="{E41B665B-9A50-67F5-BAEA-DECEE94AE7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4501" y="4616451"/>
            <a:ext cx="5826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5685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8" name="Rectangle 198">
            <a:extLst>
              <a:ext uri="{FF2B5EF4-FFF2-40B4-BE49-F238E27FC236}">
                <a16:creationId xmlns:a16="http://schemas.microsoft.com/office/drawing/2014/main" xmlns="" id="{6D3696FB-6AFC-2A13-57B7-6EA1C172B7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913" y="4616451"/>
            <a:ext cx="6985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9" name="Rectangle 199">
            <a:extLst>
              <a:ext uri="{FF2B5EF4-FFF2-40B4-BE49-F238E27FC236}">
                <a16:creationId xmlns:a16="http://schemas.microsoft.com/office/drawing/2014/main" xmlns="" id="{40F4F12D-3507-B07C-D732-293BC16A2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6" y="4616451"/>
            <a:ext cx="5826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0" name="Rectangle 200">
            <a:extLst>
              <a:ext uri="{FF2B5EF4-FFF2-40B4-BE49-F238E27FC236}">
                <a16:creationId xmlns:a16="http://schemas.microsoft.com/office/drawing/2014/main" xmlns="" id="{9C596604-7D30-3777-0097-A2823B889F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5563" y="4611688"/>
            <a:ext cx="2349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1" name="Rectangle 201">
            <a:extLst>
              <a:ext uri="{FF2B5EF4-FFF2-40B4-BE49-F238E27FC236}">
                <a16:creationId xmlns:a16="http://schemas.microsoft.com/office/drawing/2014/main" xmlns="" id="{3B8B00DE-7B91-0861-5950-6AC68A491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90126" y="4986338"/>
            <a:ext cx="5826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7559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2" name="Rectangle 202">
            <a:extLst>
              <a:ext uri="{FF2B5EF4-FFF2-40B4-BE49-F238E27FC236}">
                <a16:creationId xmlns:a16="http://schemas.microsoft.com/office/drawing/2014/main" xmlns="" id="{DB730252-AA8C-BED6-EC32-18A75EA4BA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7138" y="4986338"/>
            <a:ext cx="5826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1706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3" name="Rectangle 203">
            <a:extLst>
              <a:ext uri="{FF2B5EF4-FFF2-40B4-BE49-F238E27FC236}">
                <a16:creationId xmlns:a16="http://schemas.microsoft.com/office/drawing/2014/main" xmlns="" id="{1D046400-78E4-93E2-142B-0270A2A4E5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5638" y="4986338"/>
            <a:ext cx="5826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8122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4" name="Rectangle 204">
            <a:extLst>
              <a:ext uri="{FF2B5EF4-FFF2-40B4-BE49-F238E27FC236}">
                <a16:creationId xmlns:a16="http://schemas.microsoft.com/office/drawing/2014/main" xmlns="" id="{191B02B5-0C76-A95A-3893-CBAD9638A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4501" y="4986338"/>
            <a:ext cx="5826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5415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206">
            <a:extLst>
              <a:ext uri="{FF2B5EF4-FFF2-40B4-BE49-F238E27FC236}">
                <a16:creationId xmlns:a16="http://schemas.microsoft.com/office/drawing/2014/main" xmlns="" id="{13D6AFBB-E3F5-F89A-E76B-C4DDDD182F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913" y="4986338"/>
            <a:ext cx="6985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207">
            <a:extLst>
              <a:ext uri="{FF2B5EF4-FFF2-40B4-BE49-F238E27FC236}">
                <a16:creationId xmlns:a16="http://schemas.microsoft.com/office/drawing/2014/main" xmlns="" id="{7371FB77-A8E9-2252-F66E-944EA920D4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4986338"/>
            <a:ext cx="5826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208">
            <a:extLst>
              <a:ext uri="{FF2B5EF4-FFF2-40B4-BE49-F238E27FC236}">
                <a16:creationId xmlns:a16="http://schemas.microsoft.com/office/drawing/2014/main" xmlns="" id="{8FC3AA48-41A8-D958-311F-E2B016AB94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5563" y="4981575"/>
            <a:ext cx="2349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209">
            <a:extLst>
              <a:ext uri="{FF2B5EF4-FFF2-40B4-BE49-F238E27FC236}">
                <a16:creationId xmlns:a16="http://schemas.microsoft.com/office/drawing/2014/main" xmlns="" id="{7253B3DF-DE1D-0873-C758-C3C2615A85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2975" y="5356225"/>
            <a:ext cx="6985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15294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210">
            <a:extLst>
              <a:ext uri="{FF2B5EF4-FFF2-40B4-BE49-F238E27FC236}">
                <a16:creationId xmlns:a16="http://schemas.microsoft.com/office/drawing/2014/main" xmlns="" id="{451AA8D0-5F86-664A-7511-9B946330A1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77138" y="5356225"/>
            <a:ext cx="5826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6863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211">
            <a:extLst>
              <a:ext uri="{FF2B5EF4-FFF2-40B4-BE49-F238E27FC236}">
                <a16:creationId xmlns:a16="http://schemas.microsoft.com/office/drawing/2014/main" xmlns="" id="{8CD78788-32B2-8E10-55E2-0BCED79D53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5638" y="5356225"/>
            <a:ext cx="5826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7735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212">
            <a:extLst>
              <a:ext uri="{FF2B5EF4-FFF2-40B4-BE49-F238E27FC236}">
                <a16:creationId xmlns:a16="http://schemas.microsoft.com/office/drawing/2014/main" xmlns="" id="{AFF6EF7D-366B-01CB-D238-1BCE84AB4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4500" y="5356225"/>
            <a:ext cx="5826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5157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213">
            <a:extLst>
              <a:ext uri="{FF2B5EF4-FFF2-40B4-BE49-F238E27FC236}">
                <a16:creationId xmlns:a16="http://schemas.microsoft.com/office/drawing/2014/main" xmlns="" id="{C905E877-BBFD-B836-AA27-B35430378D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913" y="5356225"/>
            <a:ext cx="6985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14">
            <a:extLst>
              <a:ext uri="{FF2B5EF4-FFF2-40B4-BE49-F238E27FC236}">
                <a16:creationId xmlns:a16="http://schemas.microsoft.com/office/drawing/2014/main" xmlns="" id="{D780E0A6-3C2E-3695-D3AA-C22C33F757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5356225"/>
            <a:ext cx="5826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15">
            <a:extLst>
              <a:ext uri="{FF2B5EF4-FFF2-40B4-BE49-F238E27FC236}">
                <a16:creationId xmlns:a16="http://schemas.microsoft.com/office/drawing/2014/main" xmlns="" id="{66B3058E-2AC6-FB97-B24E-EA5D7AEDBC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5563" y="5351463"/>
            <a:ext cx="2349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16">
            <a:extLst>
              <a:ext uri="{FF2B5EF4-FFF2-40B4-BE49-F238E27FC236}">
                <a16:creationId xmlns:a16="http://schemas.microsoft.com/office/drawing/2014/main" xmlns="" id="{CD760748-1A18-8B16-38B1-BE5C107D21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2975" y="5726113"/>
            <a:ext cx="6985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22661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17">
            <a:extLst>
              <a:ext uri="{FF2B5EF4-FFF2-40B4-BE49-F238E27FC236}">
                <a16:creationId xmlns:a16="http://schemas.microsoft.com/office/drawing/2014/main" xmlns="" id="{0417AFF5-5E2E-7813-2E34-7AD72802BD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9988" y="5726113"/>
            <a:ext cx="6985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11774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18">
            <a:extLst>
              <a:ext uri="{FF2B5EF4-FFF2-40B4-BE49-F238E27FC236}">
                <a16:creationId xmlns:a16="http://schemas.microsoft.com/office/drawing/2014/main" xmlns="" id="{7299D9CE-CA33-C4EE-0A8E-F298A3A1E7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5638" y="5726113"/>
            <a:ext cx="5826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7367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19">
            <a:extLst>
              <a:ext uri="{FF2B5EF4-FFF2-40B4-BE49-F238E27FC236}">
                <a16:creationId xmlns:a16="http://schemas.microsoft.com/office/drawing/2014/main" xmlns="" id="{755D1936-3B1C-3C7C-741F-CEF1A1A54E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4500" y="5726113"/>
            <a:ext cx="5826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4911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220">
            <a:extLst>
              <a:ext uri="{FF2B5EF4-FFF2-40B4-BE49-F238E27FC236}">
                <a16:creationId xmlns:a16="http://schemas.microsoft.com/office/drawing/2014/main" xmlns="" id="{9870F2AF-A835-D764-3C4E-67A3DDEB7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82913" y="5726113"/>
            <a:ext cx="69850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221">
            <a:extLst>
              <a:ext uri="{FF2B5EF4-FFF2-40B4-BE49-F238E27FC236}">
                <a16:creationId xmlns:a16="http://schemas.microsoft.com/office/drawing/2014/main" xmlns="" id="{B69F5EDB-AD87-27EA-3260-421E3C10DC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85975" y="5726113"/>
            <a:ext cx="5826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222">
            <a:extLst>
              <a:ext uri="{FF2B5EF4-FFF2-40B4-BE49-F238E27FC236}">
                <a16:creationId xmlns:a16="http://schemas.microsoft.com/office/drawing/2014/main" xmlns="" id="{9BC52FE3-B413-4E1B-B4B1-D1728CA74C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8413" y="5721350"/>
            <a:ext cx="3508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223">
            <a:extLst>
              <a:ext uri="{FF2B5EF4-FFF2-40B4-BE49-F238E27FC236}">
                <a16:creationId xmlns:a16="http://schemas.microsoft.com/office/drawing/2014/main" xmlns="" id="{FA2CA512-CDD4-4875-4444-B208AF33AC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9725" y="6086475"/>
            <a:ext cx="15192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7+(564/8122)=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224">
            <a:extLst>
              <a:ext uri="{FF2B5EF4-FFF2-40B4-BE49-F238E27FC236}">
                <a16:creationId xmlns:a16="http://schemas.microsoft.com/office/drawing/2014/main" xmlns="" id="{9A1E1FA8-8D13-09B2-7CE1-E59177E44D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06088" y="6086475"/>
            <a:ext cx="5286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7,07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225">
            <a:extLst>
              <a:ext uri="{FF2B5EF4-FFF2-40B4-BE49-F238E27FC236}">
                <a16:creationId xmlns:a16="http://schemas.microsoft.com/office/drawing/2014/main" xmlns="" id="{918546C7-E55C-635A-2866-B29D1B2B17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9588" y="6086475"/>
            <a:ext cx="16351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7+(3709/5415)=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226">
            <a:extLst>
              <a:ext uri="{FF2B5EF4-FFF2-40B4-BE49-F238E27FC236}">
                <a16:creationId xmlns:a16="http://schemas.microsoft.com/office/drawing/2014/main" xmlns="" id="{B1F8128C-8807-50A5-D598-97AE34DB3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0250" y="6086475"/>
            <a:ext cx="5286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7,68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227">
            <a:extLst>
              <a:ext uri="{FF2B5EF4-FFF2-40B4-BE49-F238E27FC236}">
                <a16:creationId xmlns:a16="http://schemas.microsoft.com/office/drawing/2014/main" xmlns="" id="{17DB9DCA-332F-DD2F-8A85-44A5F793F9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7925" y="6086475"/>
            <a:ext cx="296267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Diskontovani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period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povra</a:t>
            </a:r>
            <a:r>
              <a:rPr kumimoji="0" lang="sr-Latn-R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ć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aja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7819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1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2" dur="500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7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8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3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4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1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2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7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8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3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4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9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0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5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6" dur="500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1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2" dur="500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7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8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3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4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>
                      <p:stCondLst>
                        <p:cond delay="indefinite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9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0" dur="5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1" fill="hold">
                      <p:stCondLst>
                        <p:cond delay="indefinite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5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6" dur="500" fill="hold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1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2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3" fill="hold">
                      <p:stCondLst>
                        <p:cond delay="indefinite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7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8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" fill="hold">
                      <p:stCondLst>
                        <p:cond delay="indefinite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3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4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5" fill="hold">
                      <p:stCondLst>
                        <p:cond delay="indefinite"/>
                      </p:stCondLst>
                      <p:childTnLst>
                        <p:par>
                          <p:cTn id="466" fill="hold">
                            <p:stCondLst>
                              <p:cond delay="0"/>
                            </p:stCondLst>
                            <p:childTnLst>
                              <p:par>
                                <p:cTn id="4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9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0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>
                      <p:stCondLst>
                        <p:cond delay="indefinite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5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6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" fill="hold">
                      <p:stCondLst>
                        <p:cond delay="indefinite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1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2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3" fill="hold">
                      <p:stCondLst>
                        <p:cond delay="indefinite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7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8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" fill="hold">
                      <p:stCondLst>
                        <p:cond delay="indefinite"/>
                      </p:stCondLst>
                      <p:childTnLst>
                        <p:par>
                          <p:cTn id="490" fill="hold">
                            <p:stCondLst>
                              <p:cond delay="0"/>
                            </p:stCondLst>
                            <p:childTnLst>
                              <p:par>
                                <p:cTn id="4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3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4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5" fill="hold">
                      <p:stCondLst>
                        <p:cond delay="indefinite"/>
                      </p:stCondLst>
                      <p:childTnLst>
                        <p:par>
                          <p:cTn id="496" fill="hold">
                            <p:stCondLst>
                              <p:cond delay="0"/>
                            </p:stCondLst>
                            <p:childTnLst>
                              <p:par>
                                <p:cTn id="4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9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0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1" fill="hold">
                      <p:stCondLst>
                        <p:cond delay="indefinite"/>
                      </p:stCondLst>
                      <p:childTnLst>
                        <p:par>
                          <p:cTn id="502" fill="hold">
                            <p:stCondLst>
                              <p:cond delay="0"/>
                            </p:stCondLst>
                            <p:childTnLst>
                              <p:par>
                                <p:cTn id="5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7" fill="hold">
                      <p:stCondLst>
                        <p:cond delay="indefinite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3" fill="hold">
                      <p:stCondLst>
                        <p:cond delay="indefinite"/>
                      </p:stCondLst>
                      <p:childTnLst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9" fill="hold">
                      <p:stCondLst>
                        <p:cond delay="indefinite"/>
                      </p:stCondLst>
                      <p:childTnLst>
                        <p:par>
                          <p:cTn id="520" fill="hold">
                            <p:stCondLst>
                              <p:cond delay="0"/>
                            </p:stCondLst>
                            <p:childTnLst>
                              <p:par>
                                <p:cTn id="5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5" fill="hold">
                      <p:stCondLst>
                        <p:cond delay="indefinite"/>
                      </p:stCondLst>
                      <p:childTnLst>
                        <p:par>
                          <p:cTn id="526" fill="hold">
                            <p:stCondLst>
                              <p:cond delay="0"/>
                            </p:stCondLst>
                            <p:childTnLst>
                              <p:par>
                                <p:cTn id="5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1" fill="hold">
                      <p:stCondLst>
                        <p:cond delay="indefinite"/>
                      </p:stCondLst>
                      <p:childTnLst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5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6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7" fill="hold">
                      <p:stCondLst>
                        <p:cond delay="indefinite"/>
                      </p:stCondLst>
                      <p:childTnLst>
                        <p:par>
                          <p:cTn id="538" fill="hold">
                            <p:stCondLst>
                              <p:cond delay="0"/>
                            </p:stCondLst>
                            <p:childTnLst>
                              <p:par>
                                <p:cTn id="5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3" fill="hold">
                      <p:stCondLst>
                        <p:cond delay="indefinite"/>
                      </p:stCondLst>
                      <p:childTnLst>
                        <p:par>
                          <p:cTn id="544" fill="hold">
                            <p:stCondLst>
                              <p:cond delay="0"/>
                            </p:stCondLst>
                            <p:childTnLst>
                              <p:par>
                                <p:cTn id="5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7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8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9" fill="hold">
                      <p:stCondLst>
                        <p:cond delay="indefinite"/>
                      </p:stCondLst>
                      <p:childTnLst>
                        <p:par>
                          <p:cTn id="550" fill="hold">
                            <p:stCondLst>
                              <p:cond delay="0"/>
                            </p:stCondLst>
                            <p:childTnLst>
                              <p:par>
                                <p:cTn id="5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4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5" fill="hold">
                      <p:stCondLst>
                        <p:cond delay="indefinite"/>
                      </p:stCondLst>
                      <p:childTnLst>
                        <p:par>
                          <p:cTn id="556" fill="hold">
                            <p:stCondLst>
                              <p:cond delay="0"/>
                            </p:stCondLst>
                            <p:childTnLst>
                              <p:par>
                                <p:cTn id="5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9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0" dur="5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1" fill="hold">
                      <p:stCondLst>
                        <p:cond delay="indefinite"/>
                      </p:stCondLst>
                      <p:childTnLst>
                        <p:par>
                          <p:cTn id="562" fill="hold">
                            <p:stCondLst>
                              <p:cond delay="0"/>
                            </p:stCondLst>
                            <p:childTnLst>
                              <p:par>
                                <p:cTn id="5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5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6" dur="500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7" fill="hold">
                      <p:stCondLst>
                        <p:cond delay="indefinite"/>
                      </p:stCondLst>
                      <p:childTnLst>
                        <p:par>
                          <p:cTn id="568" fill="hold">
                            <p:stCondLst>
                              <p:cond delay="0"/>
                            </p:stCondLst>
                            <p:childTnLst>
                              <p:par>
                                <p:cTn id="5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1" dur="500" fill="hold"/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2" dur="500" fill="hold"/>
                                        <p:tgtEl>
                                          <p:spTgt spid="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3" fill="hold">
                      <p:stCondLst>
                        <p:cond delay="indefinite"/>
                      </p:stCondLst>
                      <p:childTnLst>
                        <p:par>
                          <p:cTn id="574" fill="hold">
                            <p:stCondLst>
                              <p:cond delay="0"/>
                            </p:stCondLst>
                            <p:childTnLst>
                              <p:par>
                                <p:cTn id="5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7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8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9" fill="hold">
                      <p:stCondLst>
                        <p:cond delay="indefinite"/>
                      </p:stCondLst>
                      <p:childTnLst>
                        <p:par>
                          <p:cTn id="580" fill="hold">
                            <p:stCondLst>
                              <p:cond delay="0"/>
                            </p:stCondLst>
                            <p:childTnLst>
                              <p:par>
                                <p:cTn id="5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3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4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5" fill="hold">
                      <p:stCondLst>
                        <p:cond delay="indefinite"/>
                      </p:stCondLst>
                      <p:childTnLst>
                        <p:par>
                          <p:cTn id="586" fill="hold">
                            <p:stCondLst>
                              <p:cond delay="0"/>
                            </p:stCondLst>
                            <p:childTnLst>
                              <p:par>
                                <p:cTn id="5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9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0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1" fill="hold">
                      <p:stCondLst>
                        <p:cond delay="indefinite"/>
                      </p:stCondLst>
                      <p:childTnLst>
                        <p:par>
                          <p:cTn id="592" fill="hold">
                            <p:stCondLst>
                              <p:cond delay="0"/>
                            </p:stCondLst>
                            <p:childTnLst>
                              <p:par>
                                <p:cTn id="5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5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6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7" fill="hold">
                      <p:stCondLst>
                        <p:cond delay="indefinite"/>
                      </p:stCondLst>
                      <p:childTnLst>
                        <p:par>
                          <p:cTn id="598" fill="hold">
                            <p:stCondLst>
                              <p:cond delay="0"/>
                            </p:stCondLst>
                            <p:childTnLst>
                              <p:par>
                                <p:cTn id="5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1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2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3" fill="hold">
                      <p:stCondLst>
                        <p:cond delay="indefinite"/>
                      </p:stCondLst>
                      <p:childTnLst>
                        <p:par>
                          <p:cTn id="604" fill="hold">
                            <p:stCondLst>
                              <p:cond delay="0"/>
                            </p:stCondLst>
                            <p:childTnLst>
                              <p:par>
                                <p:cTn id="6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7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8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9" fill="hold">
                      <p:stCondLst>
                        <p:cond delay="indefinite"/>
                      </p:stCondLst>
                      <p:childTnLst>
                        <p:par>
                          <p:cTn id="610" fill="hold">
                            <p:stCondLst>
                              <p:cond delay="0"/>
                            </p:stCondLst>
                            <p:childTnLst>
                              <p:par>
                                <p:cTn id="6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3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4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5" fill="hold">
                      <p:stCondLst>
                        <p:cond delay="indefinite"/>
                      </p:stCondLst>
                      <p:childTnLst>
                        <p:par>
                          <p:cTn id="616" fill="hold">
                            <p:stCondLst>
                              <p:cond delay="0"/>
                            </p:stCondLst>
                            <p:childTnLst>
                              <p:par>
                                <p:cTn id="6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9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0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1" fill="hold">
                      <p:stCondLst>
                        <p:cond delay="indefinite"/>
                      </p:stCondLst>
                      <p:childTnLst>
                        <p:par>
                          <p:cTn id="622" fill="hold">
                            <p:stCondLst>
                              <p:cond delay="0"/>
                            </p:stCondLst>
                            <p:childTnLst>
                              <p:par>
                                <p:cTn id="6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5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6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7" fill="hold">
                      <p:stCondLst>
                        <p:cond delay="indefinite"/>
                      </p:stCondLst>
                      <p:childTnLst>
                        <p:par>
                          <p:cTn id="628" fill="hold">
                            <p:stCondLst>
                              <p:cond delay="0"/>
                            </p:stCondLst>
                            <p:childTnLst>
                              <p:par>
                                <p:cTn id="6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1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2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3" fill="hold">
                      <p:stCondLst>
                        <p:cond delay="indefinite"/>
                      </p:stCondLst>
                      <p:childTnLst>
                        <p:par>
                          <p:cTn id="634" fill="hold">
                            <p:stCondLst>
                              <p:cond delay="0"/>
                            </p:stCondLst>
                            <p:childTnLst>
                              <p:par>
                                <p:cTn id="6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7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8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9" fill="hold">
                      <p:stCondLst>
                        <p:cond delay="indefinite"/>
                      </p:stCondLst>
                      <p:childTnLst>
                        <p:par>
                          <p:cTn id="640" fill="hold">
                            <p:stCondLst>
                              <p:cond delay="0"/>
                            </p:stCondLst>
                            <p:childTnLst>
                              <p:par>
                                <p:cTn id="6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3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4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5" fill="hold">
                      <p:stCondLst>
                        <p:cond delay="indefinite"/>
                      </p:stCondLst>
                      <p:childTnLst>
                        <p:par>
                          <p:cTn id="646" fill="hold">
                            <p:stCondLst>
                              <p:cond delay="0"/>
                            </p:stCondLst>
                            <p:childTnLst>
                              <p:par>
                                <p:cTn id="6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1" fill="hold">
                      <p:stCondLst>
                        <p:cond delay="indefinite"/>
                      </p:stCondLst>
                      <p:childTnLst>
                        <p:par>
                          <p:cTn id="652" fill="hold">
                            <p:stCondLst>
                              <p:cond delay="0"/>
                            </p:stCondLst>
                            <p:childTnLst>
                              <p:par>
                                <p:cTn id="6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7" fill="hold">
                      <p:stCondLst>
                        <p:cond delay="indefinite"/>
                      </p:stCondLst>
                      <p:childTnLst>
                        <p:par>
                          <p:cTn id="658" fill="hold">
                            <p:stCondLst>
                              <p:cond delay="0"/>
                            </p:stCondLst>
                            <p:childTnLst>
                              <p:par>
                                <p:cTn id="6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3" fill="hold">
                      <p:stCondLst>
                        <p:cond delay="indefinite"/>
                      </p:stCondLst>
                      <p:childTnLst>
                        <p:par>
                          <p:cTn id="664" fill="hold">
                            <p:stCondLst>
                              <p:cond delay="0"/>
                            </p:stCondLst>
                            <p:childTnLst>
                              <p:par>
                                <p:cTn id="6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4" grpId="0"/>
      <p:bldP spid="145" grpId="0"/>
      <p:bldP spid="146" grpId="0"/>
      <p:bldP spid="147" grpId="0"/>
      <p:bldP spid="148" grpId="0"/>
      <p:bldP spid="149" grpId="0"/>
      <p:bldP spid="150" grpId="0"/>
      <p:bldP spid="151" grpId="0"/>
      <p:bldP spid="152" grpId="0"/>
      <p:bldP spid="153" grpId="0"/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4" grpId="0"/>
      <p:bldP spid="166" grpId="0"/>
      <p:bldP spid="167" grpId="0"/>
      <p:bldP spid="168" grpId="0"/>
      <p:bldP spid="169" grpId="0"/>
      <p:bldP spid="170" grpId="0"/>
      <p:bldP spid="171" grpId="0"/>
      <p:bldP spid="172" grpId="0"/>
      <p:bldP spid="173" grpId="0"/>
      <p:bldP spid="174" grpId="0"/>
      <p:bldP spid="175" grpId="0"/>
      <p:bldP spid="176" grpId="0"/>
      <p:bldP spid="178" grpId="0"/>
      <p:bldP spid="179" grpId="0"/>
      <p:bldP spid="180" grpId="0"/>
      <p:bldP spid="181" grpId="0"/>
      <p:bldP spid="182" grpId="0"/>
      <p:bldP spid="183" grpId="0"/>
      <p:bldP spid="184" grpId="0"/>
      <p:bldP spid="185" grpId="0"/>
      <p:bldP spid="186" grpId="0"/>
      <p:bldP spid="187" grpId="0"/>
      <p:bldP spid="188" grpId="0"/>
      <p:bldP spid="189" grpId="0"/>
      <p:bldP spid="190" grpId="0"/>
      <p:bldP spid="191" grpId="0"/>
      <p:bldP spid="192" grpId="0"/>
      <p:bldP spid="193" grpId="0"/>
      <p:bldP spid="194" grpId="0"/>
      <p:bldP spid="195" grpId="0"/>
      <p:bldP spid="196" grpId="0"/>
      <p:bldP spid="197" grpId="0"/>
      <p:bldP spid="198" grpId="0"/>
      <p:bldP spid="199" grpId="0"/>
      <p:bldP spid="200" grpId="0"/>
      <p:bldP spid="201" grpId="0"/>
      <p:bldP spid="202" grpId="0"/>
      <p:bldP spid="203" grpId="0"/>
      <p:bldP spid="204" grpId="0"/>
      <p:bldP spid="205" grpId="0"/>
      <p:bldP spid="206" grpId="0"/>
      <p:bldP spid="207" grpId="0"/>
      <p:bldP spid="208" grpId="0"/>
      <p:bldP spid="209" grpId="0"/>
      <p:bldP spid="210" grpId="0"/>
      <p:bldP spid="211" grpId="0"/>
      <p:bldP spid="212" grpId="0"/>
      <p:bldP spid="213" grpId="0"/>
      <p:bldP spid="214" grpId="0"/>
      <p:bldP spid="215" grpId="0"/>
      <p:bldP spid="216" grpId="0"/>
      <p:bldP spid="217" grpId="0"/>
      <p:bldP spid="218" grpId="0"/>
      <p:bldP spid="219" grpId="0"/>
      <p:bldP spid="220" grpId="0"/>
      <p:bldP spid="221" grpId="0"/>
      <p:bldP spid="222" grpId="0"/>
      <p:bldP spid="223" grpId="0"/>
      <p:bldP spid="224" grpId="0"/>
      <p:bldP spid="225" grpId="0"/>
      <p:bldP spid="226" grpId="0"/>
      <p:bldP spid="227" grpId="0"/>
      <p:bldP spid="228" grpId="0"/>
      <p:bldP spid="229" grpId="0"/>
      <p:bldP spid="230" grpId="0"/>
      <p:bldP spid="231" grpId="0"/>
      <p:bldP spid="232" grpId="0"/>
      <p:bldP spid="233" grpId="0"/>
      <p:bldP spid="234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FD0BF70B-97F6-54C8-2F41-07B01C1E2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4</a:t>
            </a:fld>
            <a:endParaRPr lang="sr-Latn-R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DBE05882-2627-82B7-F2C5-4185F3991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9371"/>
          </a:xfrm>
        </p:spPr>
        <p:txBody>
          <a:bodyPr>
            <a:normAutofit fontScale="90000"/>
          </a:bodyPr>
          <a:lstStyle/>
          <a:p>
            <a:r>
              <a:rPr lang="sr-Latn-RS" dirty="0"/>
              <a:t>Racio koristi i troškova</a:t>
            </a:r>
            <a:endParaRPr lang="en-US" dirty="0"/>
          </a:p>
        </p:txBody>
      </p:sp>
      <p:sp>
        <p:nvSpPr>
          <p:cNvPr id="11" name="AutoShape 3">
            <a:extLst>
              <a:ext uri="{FF2B5EF4-FFF2-40B4-BE49-F238E27FC236}">
                <a16:creationId xmlns:a16="http://schemas.microsoft.com/office/drawing/2014/main" xmlns="" id="{2C23D9A4-1A4C-83B8-C5F9-58E292B5559D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914400" y="935038"/>
            <a:ext cx="10439400" cy="570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Rectangle 5">
            <a:extLst>
              <a:ext uri="{FF2B5EF4-FFF2-40B4-BE49-F238E27FC236}">
                <a16:creationId xmlns:a16="http://schemas.microsoft.com/office/drawing/2014/main" xmlns="" id="{A46154C0-79E7-1542-24EE-901B12998B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338" y="952501"/>
            <a:ext cx="1157288" cy="747713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Rectangle 6">
            <a:extLst>
              <a:ext uri="{FF2B5EF4-FFF2-40B4-BE49-F238E27FC236}">
                <a16:creationId xmlns:a16="http://schemas.microsoft.com/office/drawing/2014/main" xmlns="" id="{C58C81A6-027A-095D-A993-A6BCF23B15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26" y="952501"/>
            <a:ext cx="2316163" cy="373063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Rectangle 7">
            <a:extLst>
              <a:ext uri="{FF2B5EF4-FFF2-40B4-BE49-F238E27FC236}">
                <a16:creationId xmlns:a16="http://schemas.microsoft.com/office/drawing/2014/main" xmlns="" id="{DD582A11-D6F6-7ED2-D014-0E569105AE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788" y="952501"/>
            <a:ext cx="2314575" cy="373063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Rectangle 8">
            <a:extLst>
              <a:ext uri="{FF2B5EF4-FFF2-40B4-BE49-F238E27FC236}">
                <a16:creationId xmlns:a16="http://schemas.microsoft.com/office/drawing/2014/main" xmlns="" id="{691D64EC-820F-260F-A861-3CB7252F0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0363" y="952501"/>
            <a:ext cx="2314575" cy="373063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Rectangle 9">
            <a:extLst>
              <a:ext uri="{FF2B5EF4-FFF2-40B4-BE49-F238E27FC236}">
                <a16:creationId xmlns:a16="http://schemas.microsoft.com/office/drawing/2014/main" xmlns="" id="{63E84957-BF71-DD62-2CB7-A17B12E101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4938" y="952501"/>
            <a:ext cx="2316163" cy="373063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Rectangle 10">
            <a:extLst>
              <a:ext uri="{FF2B5EF4-FFF2-40B4-BE49-F238E27FC236}">
                <a16:creationId xmlns:a16="http://schemas.microsoft.com/office/drawing/2014/main" xmlns="" id="{3CC1FF7D-5C37-8846-0684-B7B4C3F6D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26" y="1325564"/>
            <a:ext cx="1157288" cy="37465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Rectangle 11">
            <a:extLst>
              <a:ext uri="{FF2B5EF4-FFF2-40B4-BE49-F238E27FC236}">
                <a16:creationId xmlns:a16="http://schemas.microsoft.com/office/drawing/2014/main" xmlns="" id="{A79FA91D-A1AB-48A7-E196-BECE99F2F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6913" y="1325564"/>
            <a:ext cx="1158875" cy="37465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Rectangle 12">
            <a:extLst>
              <a:ext uri="{FF2B5EF4-FFF2-40B4-BE49-F238E27FC236}">
                <a16:creationId xmlns:a16="http://schemas.microsoft.com/office/drawing/2014/main" xmlns="" id="{3CA7C793-82EC-FB73-7E68-A4C31BCC76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788" y="1325564"/>
            <a:ext cx="1157288" cy="37465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Rectangle 13">
            <a:extLst>
              <a:ext uri="{FF2B5EF4-FFF2-40B4-BE49-F238E27FC236}">
                <a16:creationId xmlns:a16="http://schemas.microsoft.com/office/drawing/2014/main" xmlns="" id="{E8FC8E87-859D-F68B-74EC-C978C3E9E4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3076" y="1325564"/>
            <a:ext cx="1157288" cy="37465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Rectangle 14">
            <a:extLst>
              <a:ext uri="{FF2B5EF4-FFF2-40B4-BE49-F238E27FC236}">
                <a16:creationId xmlns:a16="http://schemas.microsoft.com/office/drawing/2014/main" xmlns="" id="{1B2E74F9-33B5-3A9F-38F7-BD1F5EEB34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0363" y="1325564"/>
            <a:ext cx="1157288" cy="37465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Rectangle 15">
            <a:extLst>
              <a:ext uri="{FF2B5EF4-FFF2-40B4-BE49-F238E27FC236}">
                <a16:creationId xmlns:a16="http://schemas.microsoft.com/office/drawing/2014/main" xmlns="" id="{95764A1B-7A45-F7B3-7F0B-3BF9CEA88E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7651" y="1325564"/>
            <a:ext cx="1157288" cy="37465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Rectangle 16">
            <a:extLst>
              <a:ext uri="{FF2B5EF4-FFF2-40B4-BE49-F238E27FC236}">
                <a16:creationId xmlns:a16="http://schemas.microsoft.com/office/drawing/2014/main" xmlns="" id="{FB144B08-6397-F151-B56C-14064AF01A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4938" y="1325564"/>
            <a:ext cx="1158875" cy="37465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Rectangle 17">
            <a:extLst>
              <a:ext uri="{FF2B5EF4-FFF2-40B4-BE49-F238E27FC236}">
                <a16:creationId xmlns:a16="http://schemas.microsoft.com/office/drawing/2014/main" xmlns="" id="{4DDCCCC9-0B5A-2129-E6B0-BCA13F822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3813" y="1325564"/>
            <a:ext cx="1157288" cy="374650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Rectangle 18">
            <a:extLst>
              <a:ext uri="{FF2B5EF4-FFF2-40B4-BE49-F238E27FC236}">
                <a16:creationId xmlns:a16="http://schemas.microsoft.com/office/drawing/2014/main" xmlns="" id="{3218B2C9-99A8-49B3-92FB-6DCE69561B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338" y="1700214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Rectangle 19">
            <a:extLst>
              <a:ext uri="{FF2B5EF4-FFF2-40B4-BE49-F238E27FC236}">
                <a16:creationId xmlns:a16="http://schemas.microsoft.com/office/drawing/2014/main" xmlns="" id="{E49313F3-708E-81D1-E91C-D1CB9175A2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26" y="1700214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Rectangle 20">
            <a:extLst>
              <a:ext uri="{FF2B5EF4-FFF2-40B4-BE49-F238E27FC236}">
                <a16:creationId xmlns:a16="http://schemas.microsoft.com/office/drawing/2014/main" xmlns="" id="{844777BE-A490-D0DB-53BE-C95D91E9B9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6913" y="1700214"/>
            <a:ext cx="1158875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Rectangle 21">
            <a:extLst>
              <a:ext uri="{FF2B5EF4-FFF2-40B4-BE49-F238E27FC236}">
                <a16:creationId xmlns:a16="http://schemas.microsoft.com/office/drawing/2014/main" xmlns="" id="{7DF262E7-B275-0692-FBFB-16D1D0B82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788" y="1700214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Rectangle 22">
            <a:extLst>
              <a:ext uri="{FF2B5EF4-FFF2-40B4-BE49-F238E27FC236}">
                <a16:creationId xmlns:a16="http://schemas.microsoft.com/office/drawing/2014/main" xmlns="" id="{B5D3D1F7-F8C5-7F79-4FE0-E15F3247C3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3076" y="1700214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Rectangle 23">
            <a:extLst>
              <a:ext uri="{FF2B5EF4-FFF2-40B4-BE49-F238E27FC236}">
                <a16:creationId xmlns:a16="http://schemas.microsoft.com/office/drawing/2014/main" xmlns="" id="{75876582-43C4-0908-F9A8-AA38A80F1E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0363" y="1700214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Rectangle 24">
            <a:extLst>
              <a:ext uri="{FF2B5EF4-FFF2-40B4-BE49-F238E27FC236}">
                <a16:creationId xmlns:a16="http://schemas.microsoft.com/office/drawing/2014/main" xmlns="" id="{5F7FC26E-1D15-258E-B77A-C0A11F99B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7651" y="1700214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Rectangle 25">
            <a:extLst>
              <a:ext uri="{FF2B5EF4-FFF2-40B4-BE49-F238E27FC236}">
                <a16:creationId xmlns:a16="http://schemas.microsoft.com/office/drawing/2014/main" xmlns="" id="{5AE80E5F-929E-9C9F-AB45-1DBC2D68B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4938" y="1700214"/>
            <a:ext cx="1158875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Rectangle 26">
            <a:extLst>
              <a:ext uri="{FF2B5EF4-FFF2-40B4-BE49-F238E27FC236}">
                <a16:creationId xmlns:a16="http://schemas.microsoft.com/office/drawing/2014/main" xmlns="" id="{EAF8778D-F026-C1B2-9410-B5DA08140F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3813" y="1700214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Rectangle 27">
            <a:extLst>
              <a:ext uri="{FF2B5EF4-FFF2-40B4-BE49-F238E27FC236}">
                <a16:creationId xmlns:a16="http://schemas.microsoft.com/office/drawing/2014/main" xmlns="" id="{204712F8-5AF8-FA6D-5C17-F91E6799B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338" y="2073276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" name="Rectangle 28">
            <a:extLst>
              <a:ext uri="{FF2B5EF4-FFF2-40B4-BE49-F238E27FC236}">
                <a16:creationId xmlns:a16="http://schemas.microsoft.com/office/drawing/2014/main" xmlns="" id="{8CDD0FA4-CD59-2A3D-E28C-B6CC6E0C71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26" y="2073276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Rectangle 29">
            <a:extLst>
              <a:ext uri="{FF2B5EF4-FFF2-40B4-BE49-F238E27FC236}">
                <a16:creationId xmlns:a16="http://schemas.microsoft.com/office/drawing/2014/main" xmlns="" id="{DAB32259-ED78-2514-93CC-F80FEA5DF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6913" y="2073276"/>
            <a:ext cx="1158875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" name="Rectangle 30">
            <a:extLst>
              <a:ext uri="{FF2B5EF4-FFF2-40B4-BE49-F238E27FC236}">
                <a16:creationId xmlns:a16="http://schemas.microsoft.com/office/drawing/2014/main" xmlns="" id="{62AA39C8-29C4-DB17-9AC4-08B324F94C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788" y="2073276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Rectangle 31">
            <a:extLst>
              <a:ext uri="{FF2B5EF4-FFF2-40B4-BE49-F238E27FC236}">
                <a16:creationId xmlns:a16="http://schemas.microsoft.com/office/drawing/2014/main" xmlns="" id="{D84ABA09-342B-BE98-EED9-248B45DABE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3076" y="2073276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Rectangle 32">
            <a:extLst>
              <a:ext uri="{FF2B5EF4-FFF2-40B4-BE49-F238E27FC236}">
                <a16:creationId xmlns:a16="http://schemas.microsoft.com/office/drawing/2014/main" xmlns="" id="{1D03A408-B79D-BF20-20BC-774A7795D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0363" y="2073276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Rectangle 33">
            <a:extLst>
              <a:ext uri="{FF2B5EF4-FFF2-40B4-BE49-F238E27FC236}">
                <a16:creationId xmlns:a16="http://schemas.microsoft.com/office/drawing/2014/main" xmlns="" id="{6D8C0872-0684-5E63-D078-3A30F57224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7651" y="2073276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Rectangle 34">
            <a:extLst>
              <a:ext uri="{FF2B5EF4-FFF2-40B4-BE49-F238E27FC236}">
                <a16:creationId xmlns:a16="http://schemas.microsoft.com/office/drawing/2014/main" xmlns="" id="{2CFA89D6-BF71-1EAF-BF42-23B84998A6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4938" y="2073276"/>
            <a:ext cx="1158875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Rectangle 35">
            <a:extLst>
              <a:ext uri="{FF2B5EF4-FFF2-40B4-BE49-F238E27FC236}">
                <a16:creationId xmlns:a16="http://schemas.microsoft.com/office/drawing/2014/main" xmlns="" id="{D76C270B-3B92-30EC-C4AE-B5E243B0ED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3813" y="2073276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" name="Rectangle 36">
            <a:extLst>
              <a:ext uri="{FF2B5EF4-FFF2-40B4-BE49-F238E27FC236}">
                <a16:creationId xmlns:a16="http://schemas.microsoft.com/office/drawing/2014/main" xmlns="" id="{DBD19BB3-B9B5-1BA7-A49E-8D556FBB6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338" y="2447926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" name="Rectangle 37">
            <a:extLst>
              <a:ext uri="{FF2B5EF4-FFF2-40B4-BE49-F238E27FC236}">
                <a16:creationId xmlns:a16="http://schemas.microsoft.com/office/drawing/2014/main" xmlns="" id="{A528348E-3E0B-07F3-DB5B-6A9C92BA8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26" y="2447926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" name="Rectangle 38">
            <a:extLst>
              <a:ext uri="{FF2B5EF4-FFF2-40B4-BE49-F238E27FC236}">
                <a16:creationId xmlns:a16="http://schemas.microsoft.com/office/drawing/2014/main" xmlns="" id="{0A755BD2-CC73-597D-B10F-6CF0602096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6913" y="2447926"/>
            <a:ext cx="1158875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" name="Rectangle 39">
            <a:extLst>
              <a:ext uri="{FF2B5EF4-FFF2-40B4-BE49-F238E27FC236}">
                <a16:creationId xmlns:a16="http://schemas.microsoft.com/office/drawing/2014/main" xmlns="" id="{2173654B-4F99-D235-44F0-CAC424E766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788" y="2447926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" name="Rectangle 40">
            <a:extLst>
              <a:ext uri="{FF2B5EF4-FFF2-40B4-BE49-F238E27FC236}">
                <a16:creationId xmlns:a16="http://schemas.microsoft.com/office/drawing/2014/main" xmlns="" id="{84A6C15D-8F60-A587-EA38-B6FAF0CA51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3076" y="2447926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" name="Rectangle 41">
            <a:extLst>
              <a:ext uri="{FF2B5EF4-FFF2-40B4-BE49-F238E27FC236}">
                <a16:creationId xmlns:a16="http://schemas.microsoft.com/office/drawing/2014/main" xmlns="" id="{0F62BE4A-9D6F-55AE-97AD-85D8CDD3B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0363" y="2447926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Rectangle 42">
            <a:extLst>
              <a:ext uri="{FF2B5EF4-FFF2-40B4-BE49-F238E27FC236}">
                <a16:creationId xmlns:a16="http://schemas.microsoft.com/office/drawing/2014/main" xmlns="" id="{F13E5B24-9FEC-0EF5-9C9A-483E7DDF8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7651" y="2447926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Rectangle 43">
            <a:extLst>
              <a:ext uri="{FF2B5EF4-FFF2-40B4-BE49-F238E27FC236}">
                <a16:creationId xmlns:a16="http://schemas.microsoft.com/office/drawing/2014/main" xmlns="" id="{5446F50F-7276-378E-32EA-7F976AAF1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4938" y="2447926"/>
            <a:ext cx="1158875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" name="Rectangle 44">
            <a:extLst>
              <a:ext uri="{FF2B5EF4-FFF2-40B4-BE49-F238E27FC236}">
                <a16:creationId xmlns:a16="http://schemas.microsoft.com/office/drawing/2014/main" xmlns="" id="{0470844F-FFF0-C2B7-0623-2E570938F3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3813" y="2447926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" name="Rectangle 45">
            <a:extLst>
              <a:ext uri="{FF2B5EF4-FFF2-40B4-BE49-F238E27FC236}">
                <a16:creationId xmlns:a16="http://schemas.microsoft.com/office/drawing/2014/main" xmlns="" id="{184AC8D3-E151-7B9E-3605-AA9D76346C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338" y="2820989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" name="Rectangle 46">
            <a:extLst>
              <a:ext uri="{FF2B5EF4-FFF2-40B4-BE49-F238E27FC236}">
                <a16:creationId xmlns:a16="http://schemas.microsoft.com/office/drawing/2014/main" xmlns="" id="{FECB6B2C-6DC5-7BAF-89B7-6D890EEBDC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26" y="2820989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" name="Rectangle 47">
            <a:extLst>
              <a:ext uri="{FF2B5EF4-FFF2-40B4-BE49-F238E27FC236}">
                <a16:creationId xmlns:a16="http://schemas.microsoft.com/office/drawing/2014/main" xmlns="" id="{6C2E2D3E-B5C8-49C1-A230-85F09A449D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6913" y="2820989"/>
            <a:ext cx="1158875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" name="Rectangle 48">
            <a:extLst>
              <a:ext uri="{FF2B5EF4-FFF2-40B4-BE49-F238E27FC236}">
                <a16:creationId xmlns:a16="http://schemas.microsoft.com/office/drawing/2014/main" xmlns="" id="{F4D89FA3-168F-CBB2-4B73-79B7526A0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788" y="2820989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Rectangle 49">
            <a:extLst>
              <a:ext uri="{FF2B5EF4-FFF2-40B4-BE49-F238E27FC236}">
                <a16:creationId xmlns:a16="http://schemas.microsoft.com/office/drawing/2014/main" xmlns="" id="{80DAF9B6-30BC-98DF-7760-43098CD797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3076" y="2820989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" name="Rectangle 50">
            <a:extLst>
              <a:ext uri="{FF2B5EF4-FFF2-40B4-BE49-F238E27FC236}">
                <a16:creationId xmlns:a16="http://schemas.microsoft.com/office/drawing/2014/main" xmlns="" id="{EFB4639E-170D-C88A-9587-DAC4636D5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0363" y="2820989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" name="Rectangle 51">
            <a:extLst>
              <a:ext uri="{FF2B5EF4-FFF2-40B4-BE49-F238E27FC236}">
                <a16:creationId xmlns:a16="http://schemas.microsoft.com/office/drawing/2014/main" xmlns="" id="{E2DEECA1-64CE-B225-F966-A208E277C0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7651" y="2820989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" name="Rectangle 52">
            <a:extLst>
              <a:ext uri="{FF2B5EF4-FFF2-40B4-BE49-F238E27FC236}">
                <a16:creationId xmlns:a16="http://schemas.microsoft.com/office/drawing/2014/main" xmlns="" id="{FB629865-0BEA-67D0-E3F0-81E0B23FA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4938" y="2820989"/>
            <a:ext cx="1158875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" name="Rectangle 53">
            <a:extLst>
              <a:ext uri="{FF2B5EF4-FFF2-40B4-BE49-F238E27FC236}">
                <a16:creationId xmlns:a16="http://schemas.microsoft.com/office/drawing/2014/main" xmlns="" id="{44057F7F-B397-7AFF-6297-370A3A531E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3813" y="2820989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Rectangle 54">
            <a:extLst>
              <a:ext uri="{FF2B5EF4-FFF2-40B4-BE49-F238E27FC236}">
                <a16:creationId xmlns:a16="http://schemas.microsoft.com/office/drawing/2014/main" xmlns="" id="{BA899888-F99D-251B-9094-4ED1789674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338" y="3195639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" name="Rectangle 55">
            <a:extLst>
              <a:ext uri="{FF2B5EF4-FFF2-40B4-BE49-F238E27FC236}">
                <a16:creationId xmlns:a16="http://schemas.microsoft.com/office/drawing/2014/main" xmlns="" id="{569BD96E-6F24-F757-4DA9-31F279B82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26" y="3195639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" name="Rectangle 56">
            <a:extLst>
              <a:ext uri="{FF2B5EF4-FFF2-40B4-BE49-F238E27FC236}">
                <a16:creationId xmlns:a16="http://schemas.microsoft.com/office/drawing/2014/main" xmlns="" id="{5C12C25C-BE73-8BC8-37DD-E64ECE6CFC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6913" y="3195639"/>
            <a:ext cx="1158875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" name="Rectangle 57">
            <a:extLst>
              <a:ext uri="{FF2B5EF4-FFF2-40B4-BE49-F238E27FC236}">
                <a16:creationId xmlns:a16="http://schemas.microsoft.com/office/drawing/2014/main" xmlns="" id="{CF0668D9-8494-8F98-F32C-2C10A29B7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788" y="3195639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" name="Rectangle 58">
            <a:extLst>
              <a:ext uri="{FF2B5EF4-FFF2-40B4-BE49-F238E27FC236}">
                <a16:creationId xmlns:a16="http://schemas.microsoft.com/office/drawing/2014/main" xmlns="" id="{5DEDDCD9-DF00-3F23-8485-4FF94CD1F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3076" y="3195639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Rectangle 59">
            <a:extLst>
              <a:ext uri="{FF2B5EF4-FFF2-40B4-BE49-F238E27FC236}">
                <a16:creationId xmlns:a16="http://schemas.microsoft.com/office/drawing/2014/main" xmlns="" id="{842918E3-4475-598C-C573-30E320CF31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0363" y="3195639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Rectangle 60">
            <a:extLst>
              <a:ext uri="{FF2B5EF4-FFF2-40B4-BE49-F238E27FC236}">
                <a16:creationId xmlns:a16="http://schemas.microsoft.com/office/drawing/2014/main" xmlns="" id="{C9514A60-DAAC-A68F-BBD9-E074345F62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7651" y="3195639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" name="Rectangle 61">
            <a:extLst>
              <a:ext uri="{FF2B5EF4-FFF2-40B4-BE49-F238E27FC236}">
                <a16:creationId xmlns:a16="http://schemas.microsoft.com/office/drawing/2014/main" xmlns="" id="{809FF3C9-7B15-911C-D17D-803A045D2A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4938" y="3195639"/>
            <a:ext cx="1158875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" name="Rectangle 62">
            <a:extLst>
              <a:ext uri="{FF2B5EF4-FFF2-40B4-BE49-F238E27FC236}">
                <a16:creationId xmlns:a16="http://schemas.microsoft.com/office/drawing/2014/main" xmlns="" id="{2B4C4BFB-E167-0220-3206-A3D636BB84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3813" y="3195639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Rectangle 63">
            <a:extLst>
              <a:ext uri="{FF2B5EF4-FFF2-40B4-BE49-F238E27FC236}">
                <a16:creationId xmlns:a16="http://schemas.microsoft.com/office/drawing/2014/main" xmlns="" id="{6FC882C6-6D66-FED5-F546-FBFF188A0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338" y="3568701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" name="Rectangle 64">
            <a:extLst>
              <a:ext uri="{FF2B5EF4-FFF2-40B4-BE49-F238E27FC236}">
                <a16:creationId xmlns:a16="http://schemas.microsoft.com/office/drawing/2014/main" xmlns="" id="{4C2A4E40-D338-4633-B2CF-F161509A0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26" y="3568701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Rectangle 65">
            <a:extLst>
              <a:ext uri="{FF2B5EF4-FFF2-40B4-BE49-F238E27FC236}">
                <a16:creationId xmlns:a16="http://schemas.microsoft.com/office/drawing/2014/main" xmlns="" id="{A0D23686-D6E3-8A2A-09EF-2644615417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6913" y="3568701"/>
            <a:ext cx="1158875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" name="Rectangle 66">
            <a:extLst>
              <a:ext uri="{FF2B5EF4-FFF2-40B4-BE49-F238E27FC236}">
                <a16:creationId xmlns:a16="http://schemas.microsoft.com/office/drawing/2014/main" xmlns="" id="{7A7204AC-0CD9-C083-B2D3-2FA286DB9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788" y="3568701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" name="Rectangle 67">
            <a:extLst>
              <a:ext uri="{FF2B5EF4-FFF2-40B4-BE49-F238E27FC236}">
                <a16:creationId xmlns:a16="http://schemas.microsoft.com/office/drawing/2014/main" xmlns="" id="{C539C425-3C09-3ED0-7EEC-43EEFF6BD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3076" y="3568701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Rectangle 68">
            <a:extLst>
              <a:ext uri="{FF2B5EF4-FFF2-40B4-BE49-F238E27FC236}">
                <a16:creationId xmlns:a16="http://schemas.microsoft.com/office/drawing/2014/main" xmlns="" id="{EBA59FD3-6DC7-28E4-CBFE-907EA7BF4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0363" y="3568701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Rectangle 69">
            <a:extLst>
              <a:ext uri="{FF2B5EF4-FFF2-40B4-BE49-F238E27FC236}">
                <a16:creationId xmlns:a16="http://schemas.microsoft.com/office/drawing/2014/main" xmlns="" id="{611A0EEB-8A62-5891-343B-1B2A5FE5F8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7651" y="3568701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" name="Rectangle 70">
            <a:extLst>
              <a:ext uri="{FF2B5EF4-FFF2-40B4-BE49-F238E27FC236}">
                <a16:creationId xmlns:a16="http://schemas.microsoft.com/office/drawing/2014/main" xmlns="" id="{FB02AC9E-4D4B-E67B-3E79-15067FDCA7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4938" y="3568701"/>
            <a:ext cx="1158875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" name="Rectangle 71">
            <a:extLst>
              <a:ext uri="{FF2B5EF4-FFF2-40B4-BE49-F238E27FC236}">
                <a16:creationId xmlns:a16="http://schemas.microsoft.com/office/drawing/2014/main" xmlns="" id="{00EB338D-4B9C-FAA0-CF4C-3EEAE0A4F6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3813" y="3568701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" name="Rectangle 72">
            <a:extLst>
              <a:ext uri="{FF2B5EF4-FFF2-40B4-BE49-F238E27FC236}">
                <a16:creationId xmlns:a16="http://schemas.microsoft.com/office/drawing/2014/main" xmlns="" id="{68505480-7A77-1746-6E8E-C39363D2C5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338" y="3943351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" name="Rectangle 73">
            <a:extLst>
              <a:ext uri="{FF2B5EF4-FFF2-40B4-BE49-F238E27FC236}">
                <a16:creationId xmlns:a16="http://schemas.microsoft.com/office/drawing/2014/main" xmlns="" id="{7DFD5526-B1EA-31A5-B534-36792D9EF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26" y="3943351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" name="Rectangle 74">
            <a:extLst>
              <a:ext uri="{FF2B5EF4-FFF2-40B4-BE49-F238E27FC236}">
                <a16:creationId xmlns:a16="http://schemas.microsoft.com/office/drawing/2014/main" xmlns="" id="{B2842BC2-6686-BE52-C8F9-42A870BAB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6913" y="3943351"/>
            <a:ext cx="1158875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" name="Rectangle 75">
            <a:extLst>
              <a:ext uri="{FF2B5EF4-FFF2-40B4-BE49-F238E27FC236}">
                <a16:creationId xmlns:a16="http://schemas.microsoft.com/office/drawing/2014/main" xmlns="" id="{F9A32766-5B23-D20E-DE2E-3239A719B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788" y="3943351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Rectangle 76">
            <a:extLst>
              <a:ext uri="{FF2B5EF4-FFF2-40B4-BE49-F238E27FC236}">
                <a16:creationId xmlns:a16="http://schemas.microsoft.com/office/drawing/2014/main" xmlns="" id="{FC254957-42CA-2CFC-C248-BABCE28DC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3076" y="3943351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Rectangle 77">
            <a:extLst>
              <a:ext uri="{FF2B5EF4-FFF2-40B4-BE49-F238E27FC236}">
                <a16:creationId xmlns:a16="http://schemas.microsoft.com/office/drawing/2014/main" xmlns="" id="{5E0A5C35-CA39-AA3E-B897-01DD643C4E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0363" y="3943351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" name="Rectangle 78">
            <a:extLst>
              <a:ext uri="{FF2B5EF4-FFF2-40B4-BE49-F238E27FC236}">
                <a16:creationId xmlns:a16="http://schemas.microsoft.com/office/drawing/2014/main" xmlns="" id="{E40C2487-AA2E-FDDC-3D84-B9A42FB257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7651" y="3943351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" name="Rectangle 79">
            <a:extLst>
              <a:ext uri="{FF2B5EF4-FFF2-40B4-BE49-F238E27FC236}">
                <a16:creationId xmlns:a16="http://schemas.microsoft.com/office/drawing/2014/main" xmlns="" id="{306F57D3-3608-57C0-AB35-85EDEC2F72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4938" y="3943351"/>
            <a:ext cx="1158875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" name="Rectangle 80">
            <a:extLst>
              <a:ext uri="{FF2B5EF4-FFF2-40B4-BE49-F238E27FC236}">
                <a16:creationId xmlns:a16="http://schemas.microsoft.com/office/drawing/2014/main" xmlns="" id="{50F99FD6-80DB-D063-4677-6E02D0650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3813" y="3943351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" name="Rectangle 81">
            <a:extLst>
              <a:ext uri="{FF2B5EF4-FFF2-40B4-BE49-F238E27FC236}">
                <a16:creationId xmlns:a16="http://schemas.microsoft.com/office/drawing/2014/main" xmlns="" id="{77484076-6EA9-2D92-4FE2-C0F2E78CF3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338" y="4316414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1" name="Rectangle 82">
            <a:extLst>
              <a:ext uri="{FF2B5EF4-FFF2-40B4-BE49-F238E27FC236}">
                <a16:creationId xmlns:a16="http://schemas.microsoft.com/office/drawing/2014/main" xmlns="" id="{3F423D67-29CC-5460-199C-BC806DF419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26" y="4316414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2" name="Rectangle 83">
            <a:extLst>
              <a:ext uri="{FF2B5EF4-FFF2-40B4-BE49-F238E27FC236}">
                <a16:creationId xmlns:a16="http://schemas.microsoft.com/office/drawing/2014/main" xmlns="" id="{A021B65D-296F-2E38-D342-82002377D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6913" y="4316414"/>
            <a:ext cx="1158875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" name="Rectangle 84">
            <a:extLst>
              <a:ext uri="{FF2B5EF4-FFF2-40B4-BE49-F238E27FC236}">
                <a16:creationId xmlns:a16="http://schemas.microsoft.com/office/drawing/2014/main" xmlns="" id="{9E9C4211-523E-4842-527C-300539CF85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788" y="4316414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" name="Rectangle 85">
            <a:extLst>
              <a:ext uri="{FF2B5EF4-FFF2-40B4-BE49-F238E27FC236}">
                <a16:creationId xmlns:a16="http://schemas.microsoft.com/office/drawing/2014/main" xmlns="" id="{05EF4399-D9E4-3AB2-5584-5CB621ECB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3076" y="4316414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" name="Rectangle 86">
            <a:extLst>
              <a:ext uri="{FF2B5EF4-FFF2-40B4-BE49-F238E27FC236}">
                <a16:creationId xmlns:a16="http://schemas.microsoft.com/office/drawing/2014/main" xmlns="" id="{39D4EA7F-A759-E454-46EA-6A86EF5960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0363" y="4316414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" name="Rectangle 87">
            <a:extLst>
              <a:ext uri="{FF2B5EF4-FFF2-40B4-BE49-F238E27FC236}">
                <a16:creationId xmlns:a16="http://schemas.microsoft.com/office/drawing/2014/main" xmlns="" id="{44695FB7-CA4D-079F-F383-C5FA2B8EE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7651" y="4316414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7" name="Rectangle 88">
            <a:extLst>
              <a:ext uri="{FF2B5EF4-FFF2-40B4-BE49-F238E27FC236}">
                <a16:creationId xmlns:a16="http://schemas.microsoft.com/office/drawing/2014/main" xmlns="" id="{FD1FCC6A-D2B3-EB04-E9D6-3C4607043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4938" y="4316414"/>
            <a:ext cx="1158875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" name="Rectangle 89">
            <a:extLst>
              <a:ext uri="{FF2B5EF4-FFF2-40B4-BE49-F238E27FC236}">
                <a16:creationId xmlns:a16="http://schemas.microsoft.com/office/drawing/2014/main" xmlns="" id="{6D1A6F55-84C0-3CE7-5511-F65C0541A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3813" y="4316414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" name="Rectangle 90">
            <a:extLst>
              <a:ext uri="{FF2B5EF4-FFF2-40B4-BE49-F238E27FC236}">
                <a16:creationId xmlns:a16="http://schemas.microsoft.com/office/drawing/2014/main" xmlns="" id="{3F004A4A-A07C-4885-B3CB-1114D9F6E9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338" y="4691064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0" name="Rectangle 91">
            <a:extLst>
              <a:ext uri="{FF2B5EF4-FFF2-40B4-BE49-F238E27FC236}">
                <a16:creationId xmlns:a16="http://schemas.microsoft.com/office/drawing/2014/main" xmlns="" id="{CBDCC6D7-CB35-9D02-BB5F-D2DBBAE0AF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26" y="4691064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" name="Rectangle 92">
            <a:extLst>
              <a:ext uri="{FF2B5EF4-FFF2-40B4-BE49-F238E27FC236}">
                <a16:creationId xmlns:a16="http://schemas.microsoft.com/office/drawing/2014/main" xmlns="" id="{E1FCA263-3C44-F59D-37DC-E66AF8ACAC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6913" y="4691064"/>
            <a:ext cx="1158875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2" name="Rectangle 93">
            <a:extLst>
              <a:ext uri="{FF2B5EF4-FFF2-40B4-BE49-F238E27FC236}">
                <a16:creationId xmlns:a16="http://schemas.microsoft.com/office/drawing/2014/main" xmlns="" id="{03415D4F-FB13-B312-1A53-ED38A9A2C1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788" y="4691064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3" name="Rectangle 94">
            <a:extLst>
              <a:ext uri="{FF2B5EF4-FFF2-40B4-BE49-F238E27FC236}">
                <a16:creationId xmlns:a16="http://schemas.microsoft.com/office/drawing/2014/main" xmlns="" id="{EDB0D877-E1C9-785C-729B-3D856855A1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3076" y="4691064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" name="Rectangle 95">
            <a:extLst>
              <a:ext uri="{FF2B5EF4-FFF2-40B4-BE49-F238E27FC236}">
                <a16:creationId xmlns:a16="http://schemas.microsoft.com/office/drawing/2014/main" xmlns="" id="{F65A6CA4-5718-18BC-E91B-E3B64991B8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0363" y="4691064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5" name="Rectangle 96">
            <a:extLst>
              <a:ext uri="{FF2B5EF4-FFF2-40B4-BE49-F238E27FC236}">
                <a16:creationId xmlns:a16="http://schemas.microsoft.com/office/drawing/2014/main" xmlns="" id="{8E201209-BCBB-941B-F24E-ADE0B1385B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7651" y="4691064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6" name="Rectangle 97">
            <a:extLst>
              <a:ext uri="{FF2B5EF4-FFF2-40B4-BE49-F238E27FC236}">
                <a16:creationId xmlns:a16="http://schemas.microsoft.com/office/drawing/2014/main" xmlns="" id="{8F3A5A65-0833-3F89-68D4-C5D543E5EC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4938" y="4691064"/>
            <a:ext cx="1158875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7" name="Rectangle 98">
            <a:extLst>
              <a:ext uri="{FF2B5EF4-FFF2-40B4-BE49-F238E27FC236}">
                <a16:creationId xmlns:a16="http://schemas.microsoft.com/office/drawing/2014/main" xmlns="" id="{7020A859-9932-57FA-5105-FAE7BAE6C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3813" y="4691064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8" name="Rectangle 99">
            <a:extLst>
              <a:ext uri="{FF2B5EF4-FFF2-40B4-BE49-F238E27FC236}">
                <a16:creationId xmlns:a16="http://schemas.microsoft.com/office/drawing/2014/main" xmlns="" id="{12AE990E-CF7B-26AA-E45F-C9E973C196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338" y="5064126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9" name="Rectangle 100">
            <a:extLst>
              <a:ext uri="{FF2B5EF4-FFF2-40B4-BE49-F238E27FC236}">
                <a16:creationId xmlns:a16="http://schemas.microsoft.com/office/drawing/2014/main" xmlns="" id="{535EC3C6-84DC-27E5-E21D-5DB715BAE8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26" y="5064126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0" name="Rectangle 101">
            <a:extLst>
              <a:ext uri="{FF2B5EF4-FFF2-40B4-BE49-F238E27FC236}">
                <a16:creationId xmlns:a16="http://schemas.microsoft.com/office/drawing/2014/main" xmlns="" id="{7E36858F-3B39-59D2-AEBB-A06046C9D7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6913" y="5064126"/>
            <a:ext cx="1158875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1" name="Rectangle 102">
            <a:extLst>
              <a:ext uri="{FF2B5EF4-FFF2-40B4-BE49-F238E27FC236}">
                <a16:creationId xmlns:a16="http://schemas.microsoft.com/office/drawing/2014/main" xmlns="" id="{7792D5CA-516D-7FFA-F865-8602534DD7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788" y="5064126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2" name="Rectangle 103">
            <a:extLst>
              <a:ext uri="{FF2B5EF4-FFF2-40B4-BE49-F238E27FC236}">
                <a16:creationId xmlns:a16="http://schemas.microsoft.com/office/drawing/2014/main" xmlns="" id="{2628E611-C418-9F08-B1BB-C7AB97077D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3076" y="5064126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3" name="Rectangle 104">
            <a:extLst>
              <a:ext uri="{FF2B5EF4-FFF2-40B4-BE49-F238E27FC236}">
                <a16:creationId xmlns:a16="http://schemas.microsoft.com/office/drawing/2014/main" xmlns="" id="{2167B4F5-80BC-F335-2AE2-326832707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0363" y="5064126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" name="Rectangle 105">
            <a:extLst>
              <a:ext uri="{FF2B5EF4-FFF2-40B4-BE49-F238E27FC236}">
                <a16:creationId xmlns:a16="http://schemas.microsoft.com/office/drawing/2014/main" xmlns="" id="{62901930-76F7-78B1-DEAE-608EF9CA7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7651" y="5064126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5" name="Rectangle 106">
            <a:extLst>
              <a:ext uri="{FF2B5EF4-FFF2-40B4-BE49-F238E27FC236}">
                <a16:creationId xmlns:a16="http://schemas.microsoft.com/office/drawing/2014/main" xmlns="" id="{885B9411-3AEC-BCCC-66F9-3FDD688722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4938" y="5064126"/>
            <a:ext cx="1158875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" name="Rectangle 107">
            <a:extLst>
              <a:ext uri="{FF2B5EF4-FFF2-40B4-BE49-F238E27FC236}">
                <a16:creationId xmlns:a16="http://schemas.microsoft.com/office/drawing/2014/main" xmlns="" id="{A618E234-2A9A-18A1-ACDC-9B98E0A50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3813" y="5064126"/>
            <a:ext cx="1157288" cy="374650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7" name="Rectangle 108">
            <a:extLst>
              <a:ext uri="{FF2B5EF4-FFF2-40B4-BE49-F238E27FC236}">
                <a16:creationId xmlns:a16="http://schemas.microsoft.com/office/drawing/2014/main" xmlns="" id="{3B85551B-709D-AF4D-674F-453175BCE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338" y="5438776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" name="Rectangle 109">
            <a:extLst>
              <a:ext uri="{FF2B5EF4-FFF2-40B4-BE49-F238E27FC236}">
                <a16:creationId xmlns:a16="http://schemas.microsoft.com/office/drawing/2014/main" xmlns="" id="{0CF9B172-ED86-909B-2A94-02555C84F0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9626" y="5438776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" name="Rectangle 110">
            <a:extLst>
              <a:ext uri="{FF2B5EF4-FFF2-40B4-BE49-F238E27FC236}">
                <a16:creationId xmlns:a16="http://schemas.microsoft.com/office/drawing/2014/main" xmlns="" id="{2FC926A3-C886-D9B6-A80F-36EC74BFA5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6913" y="5438776"/>
            <a:ext cx="1158875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" name="Rectangle 111">
            <a:extLst>
              <a:ext uri="{FF2B5EF4-FFF2-40B4-BE49-F238E27FC236}">
                <a16:creationId xmlns:a16="http://schemas.microsoft.com/office/drawing/2014/main" xmlns="" id="{69CC6DA6-7C10-3987-9829-DB3EF44E53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5788" y="5438776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" name="Rectangle 112">
            <a:extLst>
              <a:ext uri="{FF2B5EF4-FFF2-40B4-BE49-F238E27FC236}">
                <a16:creationId xmlns:a16="http://schemas.microsoft.com/office/drawing/2014/main" xmlns="" id="{5FA6AC0F-C75A-8ADD-1DA2-2E91843B5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3076" y="5438776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" name="Rectangle 113">
            <a:extLst>
              <a:ext uri="{FF2B5EF4-FFF2-40B4-BE49-F238E27FC236}">
                <a16:creationId xmlns:a16="http://schemas.microsoft.com/office/drawing/2014/main" xmlns="" id="{A886D5D0-A4A0-345E-02B2-3FB3E3ADA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0363" y="5438776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3" name="Rectangle 114">
            <a:extLst>
              <a:ext uri="{FF2B5EF4-FFF2-40B4-BE49-F238E27FC236}">
                <a16:creationId xmlns:a16="http://schemas.microsoft.com/office/drawing/2014/main" xmlns="" id="{5E0FF126-439C-F83B-B8C7-635B9BC875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7651" y="5438776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" name="Rectangle 115">
            <a:extLst>
              <a:ext uri="{FF2B5EF4-FFF2-40B4-BE49-F238E27FC236}">
                <a16:creationId xmlns:a16="http://schemas.microsoft.com/office/drawing/2014/main" xmlns="" id="{9AC595B7-8197-3282-4B32-9E2ACCB70A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4938" y="5438776"/>
            <a:ext cx="1158875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" name="Rectangle 116">
            <a:extLst>
              <a:ext uri="{FF2B5EF4-FFF2-40B4-BE49-F238E27FC236}">
                <a16:creationId xmlns:a16="http://schemas.microsoft.com/office/drawing/2014/main" xmlns="" id="{A10A877A-D3AE-AE6E-FBCA-FC62F84BA9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3813" y="5438776"/>
            <a:ext cx="1157288" cy="373063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6" name="Rectangle 117">
            <a:extLst>
              <a:ext uri="{FF2B5EF4-FFF2-40B4-BE49-F238E27FC236}">
                <a16:creationId xmlns:a16="http://schemas.microsoft.com/office/drawing/2014/main" xmlns="" id="{23B6B19C-FA79-1F91-5F10-535F874051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338" y="5811839"/>
            <a:ext cx="5788025" cy="373063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" name="Rectangle 118">
            <a:extLst>
              <a:ext uri="{FF2B5EF4-FFF2-40B4-BE49-F238E27FC236}">
                <a16:creationId xmlns:a16="http://schemas.microsoft.com/office/drawing/2014/main" xmlns="" id="{17493308-766F-BE34-3F4B-B43A5BDB2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0363" y="5811839"/>
            <a:ext cx="1157288" cy="373063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" name="Rectangle 119">
            <a:extLst>
              <a:ext uri="{FF2B5EF4-FFF2-40B4-BE49-F238E27FC236}">
                <a16:creationId xmlns:a16="http://schemas.microsoft.com/office/drawing/2014/main" xmlns="" id="{0151056C-B4A7-F549-D5DC-0E45418FAE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7651" y="5811839"/>
            <a:ext cx="1157288" cy="373063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" name="Rectangle 120">
            <a:extLst>
              <a:ext uri="{FF2B5EF4-FFF2-40B4-BE49-F238E27FC236}">
                <a16:creationId xmlns:a16="http://schemas.microsoft.com/office/drawing/2014/main" xmlns="" id="{912940C6-61DD-4C8E-5459-18F8A1DA9E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4938" y="5811839"/>
            <a:ext cx="1158875" cy="373063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0" name="Rectangle 121">
            <a:extLst>
              <a:ext uri="{FF2B5EF4-FFF2-40B4-BE49-F238E27FC236}">
                <a16:creationId xmlns:a16="http://schemas.microsoft.com/office/drawing/2014/main" xmlns="" id="{3CD00A9A-6A2B-43DA-620D-A5612F4F4E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3813" y="5811839"/>
            <a:ext cx="1157288" cy="373063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1" name="Rectangle 122">
            <a:extLst>
              <a:ext uri="{FF2B5EF4-FFF2-40B4-BE49-F238E27FC236}">
                <a16:creationId xmlns:a16="http://schemas.microsoft.com/office/drawing/2014/main" xmlns="" id="{88CB3C59-CAF0-6EA9-ED44-CFF8B095E2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338" y="6184901"/>
            <a:ext cx="5788025" cy="374650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2" name="Rectangle 123">
            <a:extLst>
              <a:ext uri="{FF2B5EF4-FFF2-40B4-BE49-F238E27FC236}">
                <a16:creationId xmlns:a16="http://schemas.microsoft.com/office/drawing/2014/main" xmlns="" id="{50A4EF55-724E-4CD5-BE9C-49B4389BC8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0363" y="6184901"/>
            <a:ext cx="2314575" cy="374650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3" name="Rectangle 124">
            <a:extLst>
              <a:ext uri="{FF2B5EF4-FFF2-40B4-BE49-F238E27FC236}">
                <a16:creationId xmlns:a16="http://schemas.microsoft.com/office/drawing/2014/main" xmlns="" id="{DBD8614E-A2D2-DE67-4D6B-60C11EDD18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4938" y="6184901"/>
            <a:ext cx="2316163" cy="374650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" name="Line 125">
            <a:extLst>
              <a:ext uri="{FF2B5EF4-FFF2-40B4-BE49-F238E27FC236}">
                <a16:creationId xmlns:a16="http://schemas.microsoft.com/office/drawing/2014/main" xmlns="" id="{41281210-AD90-BB20-45EA-36A07F544047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9626" y="946151"/>
            <a:ext cx="0" cy="379413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" name="Line 126">
            <a:extLst>
              <a:ext uri="{FF2B5EF4-FFF2-40B4-BE49-F238E27FC236}">
                <a16:creationId xmlns:a16="http://schemas.microsoft.com/office/drawing/2014/main" xmlns="" id="{CE03068A-8A36-6B9F-823C-94B78069C186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9626" y="1325564"/>
            <a:ext cx="0" cy="37465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" name="Line 127">
            <a:extLst>
              <a:ext uri="{FF2B5EF4-FFF2-40B4-BE49-F238E27FC236}">
                <a16:creationId xmlns:a16="http://schemas.microsoft.com/office/drawing/2014/main" xmlns="" id="{D6AF1FC6-7933-56C9-19B7-C4F28F240CFD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9626" y="1700214"/>
            <a:ext cx="0" cy="411797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" name="Line 128">
            <a:extLst>
              <a:ext uri="{FF2B5EF4-FFF2-40B4-BE49-F238E27FC236}">
                <a16:creationId xmlns:a16="http://schemas.microsoft.com/office/drawing/2014/main" xmlns="" id="{72E09D5A-EA51-E53D-8A4A-753D70C88180}"/>
              </a:ext>
            </a:extLst>
          </p:cNvPr>
          <p:cNvSpPr>
            <a:spLocks noChangeShapeType="1"/>
          </p:cNvSpPr>
          <p:nvPr/>
        </p:nvSpPr>
        <p:spPr bwMode="auto">
          <a:xfrm>
            <a:off x="3236913" y="1319214"/>
            <a:ext cx="0" cy="449897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" name="Line 129">
            <a:extLst>
              <a:ext uri="{FF2B5EF4-FFF2-40B4-BE49-F238E27FC236}">
                <a16:creationId xmlns:a16="http://schemas.microsoft.com/office/drawing/2014/main" xmlns="" id="{C3252347-DF12-A04F-FF74-1B1EE54836F5}"/>
              </a:ext>
            </a:extLst>
          </p:cNvPr>
          <p:cNvSpPr>
            <a:spLocks noChangeShapeType="1"/>
          </p:cNvSpPr>
          <p:nvPr/>
        </p:nvSpPr>
        <p:spPr bwMode="auto">
          <a:xfrm>
            <a:off x="4395788" y="946151"/>
            <a:ext cx="0" cy="4872038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" name="Line 130">
            <a:extLst>
              <a:ext uri="{FF2B5EF4-FFF2-40B4-BE49-F238E27FC236}">
                <a16:creationId xmlns:a16="http://schemas.microsoft.com/office/drawing/2014/main" xmlns="" id="{E17802BF-66BC-C62E-70D1-A8CA988F74CE}"/>
              </a:ext>
            </a:extLst>
          </p:cNvPr>
          <p:cNvSpPr>
            <a:spLocks noChangeShapeType="1"/>
          </p:cNvSpPr>
          <p:nvPr/>
        </p:nvSpPr>
        <p:spPr bwMode="auto">
          <a:xfrm>
            <a:off x="5553076" y="1319214"/>
            <a:ext cx="0" cy="449897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" name="Line 131">
            <a:extLst>
              <a:ext uri="{FF2B5EF4-FFF2-40B4-BE49-F238E27FC236}">
                <a16:creationId xmlns:a16="http://schemas.microsoft.com/office/drawing/2014/main" xmlns="" id="{A19C0A40-07C2-2822-DE81-1CF4426FCBEA}"/>
              </a:ext>
            </a:extLst>
          </p:cNvPr>
          <p:cNvSpPr>
            <a:spLocks noChangeShapeType="1"/>
          </p:cNvSpPr>
          <p:nvPr/>
        </p:nvSpPr>
        <p:spPr bwMode="auto">
          <a:xfrm>
            <a:off x="6710363" y="946151"/>
            <a:ext cx="0" cy="561975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" name="Line 132">
            <a:extLst>
              <a:ext uri="{FF2B5EF4-FFF2-40B4-BE49-F238E27FC236}">
                <a16:creationId xmlns:a16="http://schemas.microsoft.com/office/drawing/2014/main" xmlns="" id="{6EB872B5-3914-63A4-A246-87350FB81237}"/>
              </a:ext>
            </a:extLst>
          </p:cNvPr>
          <p:cNvSpPr>
            <a:spLocks noChangeShapeType="1"/>
          </p:cNvSpPr>
          <p:nvPr/>
        </p:nvSpPr>
        <p:spPr bwMode="auto">
          <a:xfrm>
            <a:off x="7867651" y="1319214"/>
            <a:ext cx="0" cy="4872038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" name="Line 133">
            <a:extLst>
              <a:ext uri="{FF2B5EF4-FFF2-40B4-BE49-F238E27FC236}">
                <a16:creationId xmlns:a16="http://schemas.microsoft.com/office/drawing/2014/main" xmlns="" id="{77E7AA54-2ED7-C555-FABB-1BF3062F0993}"/>
              </a:ext>
            </a:extLst>
          </p:cNvPr>
          <p:cNvSpPr>
            <a:spLocks noChangeShapeType="1"/>
          </p:cNvSpPr>
          <p:nvPr/>
        </p:nvSpPr>
        <p:spPr bwMode="auto">
          <a:xfrm>
            <a:off x="9024938" y="946151"/>
            <a:ext cx="0" cy="561975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" name="Line 134">
            <a:extLst>
              <a:ext uri="{FF2B5EF4-FFF2-40B4-BE49-F238E27FC236}">
                <a16:creationId xmlns:a16="http://schemas.microsoft.com/office/drawing/2014/main" xmlns="" id="{16C608A9-188D-CD00-1C32-3610B65AC70D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83813" y="1319214"/>
            <a:ext cx="0" cy="4872038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" name="Line 135">
            <a:extLst>
              <a:ext uri="{FF2B5EF4-FFF2-40B4-BE49-F238E27FC236}">
                <a16:creationId xmlns:a16="http://schemas.microsoft.com/office/drawing/2014/main" xmlns="" id="{27D2A8E7-7995-8013-EB10-B45C35A89DDB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3276" y="1325564"/>
            <a:ext cx="9274175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" name="Line 136">
            <a:extLst>
              <a:ext uri="{FF2B5EF4-FFF2-40B4-BE49-F238E27FC236}">
                <a16:creationId xmlns:a16="http://schemas.microsoft.com/office/drawing/2014/main" xmlns="" id="{7A2112A9-AB17-BD45-637A-FAEC9FF6436F}"/>
              </a:ext>
            </a:extLst>
          </p:cNvPr>
          <p:cNvSpPr>
            <a:spLocks noChangeShapeType="1"/>
          </p:cNvSpPr>
          <p:nvPr/>
        </p:nvSpPr>
        <p:spPr bwMode="auto">
          <a:xfrm>
            <a:off x="915988" y="1700214"/>
            <a:ext cx="1163638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6" name="Line 137">
            <a:extLst>
              <a:ext uri="{FF2B5EF4-FFF2-40B4-BE49-F238E27FC236}">
                <a16:creationId xmlns:a16="http://schemas.microsoft.com/office/drawing/2014/main" xmlns="" id="{84BC5778-A7D9-677E-B4B3-936341D67841}"/>
              </a:ext>
            </a:extLst>
          </p:cNvPr>
          <p:cNvSpPr>
            <a:spLocks noChangeShapeType="1"/>
          </p:cNvSpPr>
          <p:nvPr/>
        </p:nvSpPr>
        <p:spPr bwMode="auto">
          <a:xfrm>
            <a:off x="2079626" y="1700214"/>
            <a:ext cx="9267825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" name="Line 138">
            <a:extLst>
              <a:ext uri="{FF2B5EF4-FFF2-40B4-BE49-F238E27FC236}">
                <a16:creationId xmlns:a16="http://schemas.microsoft.com/office/drawing/2014/main" xmlns="" id="{F5F003D7-ED81-6B8F-CA88-FD474269F08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5988" y="2073276"/>
            <a:ext cx="1043146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8" name="Line 139">
            <a:extLst>
              <a:ext uri="{FF2B5EF4-FFF2-40B4-BE49-F238E27FC236}">
                <a16:creationId xmlns:a16="http://schemas.microsoft.com/office/drawing/2014/main" xmlns="" id="{18F0CE09-95B1-2A44-7272-428099394245}"/>
              </a:ext>
            </a:extLst>
          </p:cNvPr>
          <p:cNvSpPr>
            <a:spLocks noChangeShapeType="1"/>
          </p:cNvSpPr>
          <p:nvPr/>
        </p:nvSpPr>
        <p:spPr bwMode="auto">
          <a:xfrm>
            <a:off x="915988" y="2447926"/>
            <a:ext cx="1043146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" name="Line 140">
            <a:extLst>
              <a:ext uri="{FF2B5EF4-FFF2-40B4-BE49-F238E27FC236}">
                <a16:creationId xmlns:a16="http://schemas.microsoft.com/office/drawing/2014/main" xmlns="" id="{CE8E726F-3AC8-2250-3ECA-E9561DDEDF57}"/>
              </a:ext>
            </a:extLst>
          </p:cNvPr>
          <p:cNvSpPr>
            <a:spLocks noChangeShapeType="1"/>
          </p:cNvSpPr>
          <p:nvPr/>
        </p:nvSpPr>
        <p:spPr bwMode="auto">
          <a:xfrm>
            <a:off x="915988" y="2820989"/>
            <a:ext cx="1043146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" name="Line 141">
            <a:extLst>
              <a:ext uri="{FF2B5EF4-FFF2-40B4-BE49-F238E27FC236}">
                <a16:creationId xmlns:a16="http://schemas.microsoft.com/office/drawing/2014/main" xmlns="" id="{C1E33808-9A63-9709-26FC-CEEDBADAB3A7}"/>
              </a:ext>
            </a:extLst>
          </p:cNvPr>
          <p:cNvSpPr>
            <a:spLocks noChangeShapeType="1"/>
          </p:cNvSpPr>
          <p:nvPr/>
        </p:nvSpPr>
        <p:spPr bwMode="auto">
          <a:xfrm>
            <a:off x="915988" y="3195639"/>
            <a:ext cx="1043146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" name="Line 142">
            <a:extLst>
              <a:ext uri="{FF2B5EF4-FFF2-40B4-BE49-F238E27FC236}">
                <a16:creationId xmlns:a16="http://schemas.microsoft.com/office/drawing/2014/main" xmlns="" id="{EC9A3DA3-BC69-C648-011A-7F005F154522}"/>
              </a:ext>
            </a:extLst>
          </p:cNvPr>
          <p:cNvSpPr>
            <a:spLocks noChangeShapeType="1"/>
          </p:cNvSpPr>
          <p:nvPr/>
        </p:nvSpPr>
        <p:spPr bwMode="auto">
          <a:xfrm>
            <a:off x="915988" y="3568701"/>
            <a:ext cx="1043146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" name="Line 143">
            <a:extLst>
              <a:ext uri="{FF2B5EF4-FFF2-40B4-BE49-F238E27FC236}">
                <a16:creationId xmlns:a16="http://schemas.microsoft.com/office/drawing/2014/main" xmlns="" id="{A3EEFDFE-27FC-04AB-002F-466588C7D9C7}"/>
              </a:ext>
            </a:extLst>
          </p:cNvPr>
          <p:cNvSpPr>
            <a:spLocks noChangeShapeType="1"/>
          </p:cNvSpPr>
          <p:nvPr/>
        </p:nvSpPr>
        <p:spPr bwMode="auto">
          <a:xfrm>
            <a:off x="915988" y="3943351"/>
            <a:ext cx="1043146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" name="Line 144">
            <a:extLst>
              <a:ext uri="{FF2B5EF4-FFF2-40B4-BE49-F238E27FC236}">
                <a16:creationId xmlns:a16="http://schemas.microsoft.com/office/drawing/2014/main" xmlns="" id="{EC3EF279-4D63-5C82-6F22-1CB735D47DB3}"/>
              </a:ext>
            </a:extLst>
          </p:cNvPr>
          <p:cNvSpPr>
            <a:spLocks noChangeShapeType="1"/>
          </p:cNvSpPr>
          <p:nvPr/>
        </p:nvSpPr>
        <p:spPr bwMode="auto">
          <a:xfrm>
            <a:off x="915988" y="4316414"/>
            <a:ext cx="1043146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" name="Line 145">
            <a:extLst>
              <a:ext uri="{FF2B5EF4-FFF2-40B4-BE49-F238E27FC236}">
                <a16:creationId xmlns:a16="http://schemas.microsoft.com/office/drawing/2014/main" xmlns="" id="{DC8992DF-00CD-C332-4C65-547343C0694E}"/>
              </a:ext>
            </a:extLst>
          </p:cNvPr>
          <p:cNvSpPr>
            <a:spLocks noChangeShapeType="1"/>
          </p:cNvSpPr>
          <p:nvPr/>
        </p:nvSpPr>
        <p:spPr bwMode="auto">
          <a:xfrm>
            <a:off x="915988" y="4691064"/>
            <a:ext cx="1043146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" name="Line 146">
            <a:extLst>
              <a:ext uri="{FF2B5EF4-FFF2-40B4-BE49-F238E27FC236}">
                <a16:creationId xmlns:a16="http://schemas.microsoft.com/office/drawing/2014/main" xmlns="" id="{FEADBC92-E975-431C-4779-F9D9639B3017}"/>
              </a:ext>
            </a:extLst>
          </p:cNvPr>
          <p:cNvSpPr>
            <a:spLocks noChangeShapeType="1"/>
          </p:cNvSpPr>
          <p:nvPr/>
        </p:nvSpPr>
        <p:spPr bwMode="auto">
          <a:xfrm>
            <a:off x="915988" y="5064126"/>
            <a:ext cx="1043146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" name="Line 147">
            <a:extLst>
              <a:ext uri="{FF2B5EF4-FFF2-40B4-BE49-F238E27FC236}">
                <a16:creationId xmlns:a16="http://schemas.microsoft.com/office/drawing/2014/main" xmlns="" id="{32BA9965-3D2A-87DC-6542-1E7D4ECC1190}"/>
              </a:ext>
            </a:extLst>
          </p:cNvPr>
          <p:cNvSpPr>
            <a:spLocks noChangeShapeType="1"/>
          </p:cNvSpPr>
          <p:nvPr/>
        </p:nvSpPr>
        <p:spPr bwMode="auto">
          <a:xfrm>
            <a:off x="915988" y="5438776"/>
            <a:ext cx="1043146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" name="Line 148">
            <a:extLst>
              <a:ext uri="{FF2B5EF4-FFF2-40B4-BE49-F238E27FC236}">
                <a16:creationId xmlns:a16="http://schemas.microsoft.com/office/drawing/2014/main" xmlns="" id="{DBE5601E-74DE-40A9-E741-973ABF55BB44}"/>
              </a:ext>
            </a:extLst>
          </p:cNvPr>
          <p:cNvSpPr>
            <a:spLocks noChangeShapeType="1"/>
          </p:cNvSpPr>
          <p:nvPr/>
        </p:nvSpPr>
        <p:spPr bwMode="auto">
          <a:xfrm>
            <a:off x="915988" y="5811839"/>
            <a:ext cx="1043146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8" name="Line 149">
            <a:extLst>
              <a:ext uri="{FF2B5EF4-FFF2-40B4-BE49-F238E27FC236}">
                <a16:creationId xmlns:a16="http://schemas.microsoft.com/office/drawing/2014/main" xmlns="" id="{C26ADA26-2B30-CDAE-F8A5-075A7D109167}"/>
              </a:ext>
            </a:extLst>
          </p:cNvPr>
          <p:cNvSpPr>
            <a:spLocks noChangeShapeType="1"/>
          </p:cNvSpPr>
          <p:nvPr/>
        </p:nvSpPr>
        <p:spPr bwMode="auto">
          <a:xfrm>
            <a:off x="915988" y="6184901"/>
            <a:ext cx="1043146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9" name="Line 150">
            <a:extLst>
              <a:ext uri="{FF2B5EF4-FFF2-40B4-BE49-F238E27FC236}">
                <a16:creationId xmlns:a16="http://schemas.microsoft.com/office/drawing/2014/main" xmlns="" id="{9AFADEC5-A75D-9254-850E-8E2A1ABBAE04}"/>
              </a:ext>
            </a:extLst>
          </p:cNvPr>
          <p:cNvSpPr>
            <a:spLocks noChangeShapeType="1"/>
          </p:cNvSpPr>
          <p:nvPr/>
        </p:nvSpPr>
        <p:spPr bwMode="auto">
          <a:xfrm>
            <a:off x="922338" y="946151"/>
            <a:ext cx="0" cy="561975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0" name="Line 151">
            <a:extLst>
              <a:ext uri="{FF2B5EF4-FFF2-40B4-BE49-F238E27FC236}">
                <a16:creationId xmlns:a16="http://schemas.microsoft.com/office/drawing/2014/main" xmlns="" id="{8A5D93F4-B492-251C-68E3-9D1E2B3F0A10}"/>
              </a:ext>
            </a:extLst>
          </p:cNvPr>
          <p:cNvSpPr>
            <a:spLocks noChangeShapeType="1"/>
          </p:cNvSpPr>
          <p:nvPr/>
        </p:nvSpPr>
        <p:spPr bwMode="auto">
          <a:xfrm>
            <a:off x="11341101" y="946151"/>
            <a:ext cx="0" cy="561975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1" name="Line 152">
            <a:extLst>
              <a:ext uri="{FF2B5EF4-FFF2-40B4-BE49-F238E27FC236}">
                <a16:creationId xmlns:a16="http://schemas.microsoft.com/office/drawing/2014/main" xmlns="" id="{44F663E3-0364-C248-639F-2C19B841F76F}"/>
              </a:ext>
            </a:extLst>
          </p:cNvPr>
          <p:cNvSpPr>
            <a:spLocks noChangeShapeType="1"/>
          </p:cNvSpPr>
          <p:nvPr/>
        </p:nvSpPr>
        <p:spPr bwMode="auto">
          <a:xfrm>
            <a:off x="915988" y="952501"/>
            <a:ext cx="1043146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2" name="Line 153">
            <a:extLst>
              <a:ext uri="{FF2B5EF4-FFF2-40B4-BE49-F238E27FC236}">
                <a16:creationId xmlns:a16="http://schemas.microsoft.com/office/drawing/2014/main" xmlns="" id="{FF6AB23A-FF9D-9252-CC6D-E3F924120F1C}"/>
              </a:ext>
            </a:extLst>
          </p:cNvPr>
          <p:cNvSpPr>
            <a:spLocks noChangeShapeType="1"/>
          </p:cNvSpPr>
          <p:nvPr/>
        </p:nvSpPr>
        <p:spPr bwMode="auto">
          <a:xfrm>
            <a:off x="915988" y="6559551"/>
            <a:ext cx="10431463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3" name="Rectangle 154">
            <a:extLst>
              <a:ext uri="{FF2B5EF4-FFF2-40B4-BE49-F238E27FC236}">
                <a16:creationId xmlns:a16="http://schemas.microsoft.com/office/drawing/2014/main" xmlns="" id="{466033A4-DEF4-41D7-ABB0-905D0621EB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5976" y="1000126"/>
            <a:ext cx="11049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Projekat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Y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4" name="Rectangle 155">
            <a:extLst>
              <a:ext uri="{FF2B5EF4-FFF2-40B4-BE49-F238E27FC236}">
                <a16:creationId xmlns:a16="http://schemas.microsoft.com/office/drawing/2014/main" xmlns="" id="{F2AB193F-760E-AE06-09DE-9E5C64E515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8226" y="1000126"/>
            <a:ext cx="11112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Projekat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X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5" name="Rectangle 156">
            <a:extLst>
              <a:ext uri="{FF2B5EF4-FFF2-40B4-BE49-F238E27FC236}">
                <a16:creationId xmlns:a16="http://schemas.microsoft.com/office/drawing/2014/main" xmlns="" id="{455FE780-0378-EDD8-56DB-5342BBE64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75238" y="1000126"/>
            <a:ext cx="1106488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Projekat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Y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6" name="Rectangle 157">
            <a:extLst>
              <a:ext uri="{FF2B5EF4-FFF2-40B4-BE49-F238E27FC236}">
                <a16:creationId xmlns:a16="http://schemas.microsoft.com/office/drawing/2014/main" xmlns="" id="{6A6B5D82-EE50-3146-AAF3-251BB03A1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57488" y="1000126"/>
            <a:ext cx="11112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Projekat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X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7" name="Rectangle 158">
            <a:extLst>
              <a:ext uri="{FF2B5EF4-FFF2-40B4-BE49-F238E27FC236}">
                <a16:creationId xmlns:a16="http://schemas.microsoft.com/office/drawing/2014/main" xmlns="" id="{E9628A5E-65A1-47FB-8A35-3EBAC9774B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2051" y="1187451"/>
            <a:ext cx="814388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Godina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8" name="Rectangle 159">
            <a:extLst>
              <a:ext uri="{FF2B5EF4-FFF2-40B4-BE49-F238E27FC236}">
                <a16:creationId xmlns:a16="http://schemas.microsoft.com/office/drawing/2014/main" xmlns="" id="{D3E0B48C-9C03-3D60-AD40-CA941198F9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17188" y="1374776"/>
            <a:ext cx="6254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SV(T)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9" name="Rectangle 160">
            <a:extLst>
              <a:ext uri="{FF2B5EF4-FFF2-40B4-BE49-F238E27FC236}">
                <a16:creationId xmlns:a16="http://schemas.microsoft.com/office/drawing/2014/main" xmlns="" id="{1977BF7A-F0D5-7334-C265-4677823F38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53551" y="1374776"/>
            <a:ext cx="63976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SV(K)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0" name="Rectangle 161">
            <a:extLst>
              <a:ext uri="{FF2B5EF4-FFF2-40B4-BE49-F238E27FC236}">
                <a16:creationId xmlns:a16="http://schemas.microsoft.com/office/drawing/2014/main" xmlns="" id="{A8883C56-B91F-650D-C3B0-350FB61DB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01026" y="1374776"/>
            <a:ext cx="62706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SV(T)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1" name="Rectangle 162">
            <a:extLst>
              <a:ext uri="{FF2B5EF4-FFF2-40B4-BE49-F238E27FC236}">
                <a16:creationId xmlns:a16="http://schemas.microsoft.com/office/drawing/2014/main" xmlns="" id="{216CBBDB-0D64-E733-87A4-69953AAB03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7388" y="1374776"/>
            <a:ext cx="63976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SV(K)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2" name="Rectangle 163">
            <a:extLst>
              <a:ext uri="{FF2B5EF4-FFF2-40B4-BE49-F238E27FC236}">
                <a16:creationId xmlns:a16="http://schemas.microsoft.com/office/drawing/2014/main" xmlns="" id="{4BF99E74-A8C6-095F-41FE-E24B2039D0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76951" y="1374776"/>
            <a:ext cx="2381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3" name="Rectangle 164">
            <a:extLst>
              <a:ext uri="{FF2B5EF4-FFF2-40B4-BE49-F238E27FC236}">
                <a16:creationId xmlns:a16="http://schemas.microsoft.com/office/drawing/2014/main" xmlns="" id="{3F524B9B-3BB0-480D-8498-21C7A3E7A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3313" y="1374776"/>
            <a:ext cx="2508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K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4" name="Rectangle 165">
            <a:extLst>
              <a:ext uri="{FF2B5EF4-FFF2-40B4-BE49-F238E27FC236}">
                <a16:creationId xmlns:a16="http://schemas.microsoft.com/office/drawing/2014/main" xmlns="" id="{B33474A9-C479-6153-C2E6-529FB48F17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0788" y="1374776"/>
            <a:ext cx="23971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5" name="Rectangle 166">
            <a:extLst>
              <a:ext uri="{FF2B5EF4-FFF2-40B4-BE49-F238E27FC236}">
                <a16:creationId xmlns:a16="http://schemas.microsoft.com/office/drawing/2014/main" xmlns="" id="{55AF2D5A-BE80-6C55-9674-6D8C63BFF3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7151" y="1374776"/>
            <a:ext cx="2508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K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6" name="Rectangle 167">
            <a:extLst>
              <a:ext uri="{FF2B5EF4-FFF2-40B4-BE49-F238E27FC236}">
                <a16:creationId xmlns:a16="http://schemas.microsoft.com/office/drawing/2014/main" xmlns="" id="{E9347E76-CEA9-3839-B5A2-98BC31D97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5913" y="1752601"/>
            <a:ext cx="7080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7" name="Rectangle 168">
            <a:extLst>
              <a:ext uri="{FF2B5EF4-FFF2-40B4-BE49-F238E27FC236}">
                <a16:creationId xmlns:a16="http://schemas.microsoft.com/office/drawing/2014/main" xmlns="" id="{DDB8CE48-179B-F848-D9C7-D5BB8C167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7226" y="1752601"/>
            <a:ext cx="2381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8" name="Rectangle 169">
            <a:extLst>
              <a:ext uri="{FF2B5EF4-FFF2-40B4-BE49-F238E27FC236}">
                <a16:creationId xmlns:a16="http://schemas.microsoft.com/office/drawing/2014/main" xmlns="" id="{E633DADC-8CD3-CF15-65A1-3FFBABC889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9751" y="1752601"/>
            <a:ext cx="7080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9" name="Rectangle 170">
            <a:extLst>
              <a:ext uri="{FF2B5EF4-FFF2-40B4-BE49-F238E27FC236}">
                <a16:creationId xmlns:a16="http://schemas.microsoft.com/office/drawing/2014/main" xmlns="" id="{59E21ABB-857F-F499-2577-6A068465CA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2651" y="1752601"/>
            <a:ext cx="2381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0" name="Rectangle 171">
            <a:extLst>
              <a:ext uri="{FF2B5EF4-FFF2-40B4-BE49-F238E27FC236}">
                <a16:creationId xmlns:a16="http://schemas.microsoft.com/office/drawing/2014/main" xmlns="" id="{E8EA5A1C-41C2-99B7-FCB6-9A74922BB0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5176" y="1752601"/>
            <a:ext cx="7080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1" name="Rectangle 172">
            <a:extLst>
              <a:ext uri="{FF2B5EF4-FFF2-40B4-BE49-F238E27FC236}">
                <a16:creationId xmlns:a16="http://schemas.microsoft.com/office/drawing/2014/main" xmlns="" id="{95AF4522-44A3-631F-97AF-002C5D983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6488" y="1752601"/>
            <a:ext cx="23971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2" name="Rectangle 173">
            <a:extLst>
              <a:ext uri="{FF2B5EF4-FFF2-40B4-BE49-F238E27FC236}">
                <a16:creationId xmlns:a16="http://schemas.microsoft.com/office/drawing/2014/main" xmlns="" id="{8C32903C-0736-AA2C-6540-205F4877F5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30601" y="1752601"/>
            <a:ext cx="7080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3" name="Rectangle 174">
            <a:extLst>
              <a:ext uri="{FF2B5EF4-FFF2-40B4-BE49-F238E27FC236}">
                <a16:creationId xmlns:a16="http://schemas.microsoft.com/office/drawing/2014/main" xmlns="" id="{D37785FE-CF9B-A007-E35C-FD7685E188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1913" y="1752601"/>
            <a:ext cx="2381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4" name="Rectangle 175">
            <a:extLst>
              <a:ext uri="{FF2B5EF4-FFF2-40B4-BE49-F238E27FC236}">
                <a16:creationId xmlns:a16="http://schemas.microsoft.com/office/drawing/2014/main" xmlns="" id="{204705CE-E2F1-28CD-D264-041E4EBF2D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626" y="1747839"/>
            <a:ext cx="2381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5" name="Rectangle 176">
            <a:extLst>
              <a:ext uri="{FF2B5EF4-FFF2-40B4-BE49-F238E27FC236}">
                <a16:creationId xmlns:a16="http://schemas.microsoft.com/office/drawing/2014/main" xmlns="" id="{A027243C-4736-835F-27FF-C7F56C3D84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3063" y="2128839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2857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6" name="Rectangle 177">
            <a:extLst>
              <a:ext uri="{FF2B5EF4-FFF2-40B4-BE49-F238E27FC236}">
                <a16:creationId xmlns:a16="http://schemas.microsoft.com/office/drawing/2014/main" xmlns="" id="{5DBC8610-A48C-8BDC-FC1A-42D8C4785F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8626" y="2128839"/>
            <a:ext cx="7080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14286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7" name="Rectangle 178">
            <a:extLst>
              <a:ext uri="{FF2B5EF4-FFF2-40B4-BE49-F238E27FC236}">
                <a16:creationId xmlns:a16="http://schemas.microsoft.com/office/drawing/2014/main" xmlns="" id="{DFA1B2B1-FB4B-79D5-E7B3-9668C5EC3C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8488" y="2128839"/>
            <a:ext cx="58896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2857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8" name="Rectangle 179">
            <a:extLst>
              <a:ext uri="{FF2B5EF4-FFF2-40B4-BE49-F238E27FC236}">
                <a16:creationId xmlns:a16="http://schemas.microsoft.com/office/drawing/2014/main" xmlns="" id="{B02DF195-5837-3D2B-19D8-571D26B4F9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2463" y="2128839"/>
            <a:ext cx="7080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10476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9" name="Rectangle 180">
            <a:extLst>
              <a:ext uri="{FF2B5EF4-FFF2-40B4-BE49-F238E27FC236}">
                <a16:creationId xmlns:a16="http://schemas.microsoft.com/office/drawing/2014/main" xmlns="" id="{8AA1BDF0-2798-0DA8-7F81-353FDDC9C7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2326" y="2128839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0" name="Rectangle 181">
            <a:extLst>
              <a:ext uri="{FF2B5EF4-FFF2-40B4-BE49-F238E27FC236}">
                <a16:creationId xmlns:a16="http://schemas.microsoft.com/office/drawing/2014/main" xmlns="" id="{B0F3C988-F40E-E5BB-F2AF-FC28445369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7888" y="2128839"/>
            <a:ext cx="7080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1" name="Rectangle 182">
            <a:extLst>
              <a:ext uri="{FF2B5EF4-FFF2-40B4-BE49-F238E27FC236}">
                <a16:creationId xmlns:a16="http://schemas.microsoft.com/office/drawing/2014/main" xmlns="" id="{E85410B8-1A72-4B47-BA91-6D4AF4192A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1" y="2128839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2" name="Rectangle 183">
            <a:extLst>
              <a:ext uri="{FF2B5EF4-FFF2-40B4-BE49-F238E27FC236}">
                <a16:creationId xmlns:a16="http://schemas.microsoft.com/office/drawing/2014/main" xmlns="" id="{CC27BF4A-CDEF-7BD8-5F93-F2BB7C9E0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1726" y="2128839"/>
            <a:ext cx="70961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3" name="Rectangle 184">
            <a:extLst>
              <a:ext uri="{FF2B5EF4-FFF2-40B4-BE49-F238E27FC236}">
                <a16:creationId xmlns:a16="http://schemas.microsoft.com/office/drawing/2014/main" xmlns="" id="{21822867-2366-2A98-9A86-3C9B19AC8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626" y="2124076"/>
            <a:ext cx="2381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4" name="Rectangle 185">
            <a:extLst>
              <a:ext uri="{FF2B5EF4-FFF2-40B4-BE49-F238E27FC236}">
                <a16:creationId xmlns:a16="http://schemas.microsoft.com/office/drawing/2014/main" xmlns="" id="{03C6375D-6168-A3ED-9F79-2AF387C6E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3063" y="2500314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2721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5" name="Rectangle 186">
            <a:extLst>
              <a:ext uri="{FF2B5EF4-FFF2-40B4-BE49-F238E27FC236}">
                <a16:creationId xmlns:a16="http://schemas.microsoft.com/office/drawing/2014/main" xmlns="" id="{9C6A32EC-22A9-0C45-6086-0FD16C46F7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8626" y="2500314"/>
            <a:ext cx="7080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13605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6" name="Rectangle 187">
            <a:extLst>
              <a:ext uri="{FF2B5EF4-FFF2-40B4-BE49-F238E27FC236}">
                <a16:creationId xmlns:a16="http://schemas.microsoft.com/office/drawing/2014/main" xmlns="" id="{CA0B7E8B-AA0F-40E1-C2B0-9B91D51BA8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8488" y="2500314"/>
            <a:ext cx="58896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2721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7" name="Rectangle 188">
            <a:extLst>
              <a:ext uri="{FF2B5EF4-FFF2-40B4-BE49-F238E27FC236}">
                <a16:creationId xmlns:a16="http://schemas.microsoft.com/office/drawing/2014/main" xmlns="" id="{4B8E124E-8A92-416D-44DF-1670AB3360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9613" y="2500314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9977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8" name="Rectangle 189">
            <a:extLst>
              <a:ext uri="{FF2B5EF4-FFF2-40B4-BE49-F238E27FC236}">
                <a16:creationId xmlns:a16="http://schemas.microsoft.com/office/drawing/2014/main" xmlns="" id="{F424B225-53B1-20AB-396C-B42DB7B1D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2326" y="2500314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9" name="Rectangle 190">
            <a:extLst>
              <a:ext uri="{FF2B5EF4-FFF2-40B4-BE49-F238E27FC236}">
                <a16:creationId xmlns:a16="http://schemas.microsoft.com/office/drawing/2014/main" xmlns="" id="{28E6E254-88D1-B067-D0C1-932C24A97A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7888" y="2500314"/>
            <a:ext cx="7080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0" name="Rectangle 191">
            <a:extLst>
              <a:ext uri="{FF2B5EF4-FFF2-40B4-BE49-F238E27FC236}">
                <a16:creationId xmlns:a16="http://schemas.microsoft.com/office/drawing/2014/main" xmlns="" id="{9B86C447-DCE6-AFDA-9201-DA6A8892B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1" y="2500314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1" name="Rectangle 192">
            <a:extLst>
              <a:ext uri="{FF2B5EF4-FFF2-40B4-BE49-F238E27FC236}">
                <a16:creationId xmlns:a16="http://schemas.microsoft.com/office/drawing/2014/main" xmlns="" id="{DD774D37-82E1-6D9D-2D24-5D41C78CDC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1726" y="2500314"/>
            <a:ext cx="70961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2" name="Rectangle 193">
            <a:extLst>
              <a:ext uri="{FF2B5EF4-FFF2-40B4-BE49-F238E27FC236}">
                <a16:creationId xmlns:a16="http://schemas.microsoft.com/office/drawing/2014/main" xmlns="" id="{8A1EAD8D-F9F0-9E15-EA6A-73BE2ACE64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626" y="2495551"/>
            <a:ext cx="2381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3" name="Rectangle 194">
            <a:extLst>
              <a:ext uri="{FF2B5EF4-FFF2-40B4-BE49-F238E27FC236}">
                <a16:creationId xmlns:a16="http://schemas.microsoft.com/office/drawing/2014/main" xmlns="" id="{09879775-A4EC-7184-0413-B35A31F64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3063" y="2873376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2592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4" name="Rectangle 195">
            <a:extLst>
              <a:ext uri="{FF2B5EF4-FFF2-40B4-BE49-F238E27FC236}">
                <a16:creationId xmlns:a16="http://schemas.microsoft.com/office/drawing/2014/main" xmlns="" id="{AA3C928C-C45E-7F35-8118-1513DD79B6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8626" y="2873376"/>
            <a:ext cx="7080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12958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5" name="Rectangle 196">
            <a:extLst>
              <a:ext uri="{FF2B5EF4-FFF2-40B4-BE49-F238E27FC236}">
                <a16:creationId xmlns:a16="http://schemas.microsoft.com/office/drawing/2014/main" xmlns="" id="{37A5CE8F-051F-F5AA-DB95-C6EDB3109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8488" y="2873376"/>
            <a:ext cx="58896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2592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6" name="Rectangle 197">
            <a:extLst>
              <a:ext uri="{FF2B5EF4-FFF2-40B4-BE49-F238E27FC236}">
                <a16:creationId xmlns:a16="http://schemas.microsoft.com/office/drawing/2014/main" xmlns="" id="{06110382-C851-3317-ED6A-9C186A12B2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9613" y="2873376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9502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7" name="Rectangle 198">
            <a:extLst>
              <a:ext uri="{FF2B5EF4-FFF2-40B4-BE49-F238E27FC236}">
                <a16:creationId xmlns:a16="http://schemas.microsoft.com/office/drawing/2014/main" xmlns="" id="{D0081383-F93A-37AD-C7AA-729CACE472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2326" y="2873376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8" name="Rectangle 199">
            <a:extLst>
              <a:ext uri="{FF2B5EF4-FFF2-40B4-BE49-F238E27FC236}">
                <a16:creationId xmlns:a16="http://schemas.microsoft.com/office/drawing/2014/main" xmlns="" id="{6CDA2DC3-1D37-7791-9DA0-B0FD61B5E2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7888" y="2873376"/>
            <a:ext cx="7080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9" name="Rectangle 200">
            <a:extLst>
              <a:ext uri="{FF2B5EF4-FFF2-40B4-BE49-F238E27FC236}">
                <a16:creationId xmlns:a16="http://schemas.microsoft.com/office/drawing/2014/main" xmlns="" id="{E7E63E10-154D-FC08-8A16-833C2F1C7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1" y="2873376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0" name="Rectangle 201">
            <a:extLst>
              <a:ext uri="{FF2B5EF4-FFF2-40B4-BE49-F238E27FC236}">
                <a16:creationId xmlns:a16="http://schemas.microsoft.com/office/drawing/2014/main" xmlns="" id="{523E445D-B882-191F-7251-0E66B74BF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1726" y="2873376"/>
            <a:ext cx="70961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1" name="Rectangle 202">
            <a:extLst>
              <a:ext uri="{FF2B5EF4-FFF2-40B4-BE49-F238E27FC236}">
                <a16:creationId xmlns:a16="http://schemas.microsoft.com/office/drawing/2014/main" xmlns="" id="{6F347574-7C86-0AF5-2B6A-30B5596423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626" y="2871789"/>
            <a:ext cx="2381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2" name="Rectangle 203">
            <a:extLst>
              <a:ext uri="{FF2B5EF4-FFF2-40B4-BE49-F238E27FC236}">
                <a16:creationId xmlns:a16="http://schemas.microsoft.com/office/drawing/2014/main" xmlns="" id="{9F042E6A-DAE1-27F9-C3B8-F7C464AFA7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3063" y="3248026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2468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3" name="Rectangle 204">
            <a:extLst>
              <a:ext uri="{FF2B5EF4-FFF2-40B4-BE49-F238E27FC236}">
                <a16:creationId xmlns:a16="http://schemas.microsoft.com/office/drawing/2014/main" xmlns="" id="{34C5B66F-6455-5D1B-A2A1-AD2F5CB20A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8626" y="3248026"/>
            <a:ext cx="7080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12341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206">
            <a:extLst>
              <a:ext uri="{FF2B5EF4-FFF2-40B4-BE49-F238E27FC236}">
                <a16:creationId xmlns:a16="http://schemas.microsoft.com/office/drawing/2014/main" xmlns="" id="{EDB98994-42CB-F40A-F4FE-8FD86B54C3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8488" y="3248026"/>
            <a:ext cx="58896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2468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207">
            <a:extLst>
              <a:ext uri="{FF2B5EF4-FFF2-40B4-BE49-F238E27FC236}">
                <a16:creationId xmlns:a16="http://schemas.microsoft.com/office/drawing/2014/main" xmlns="" id="{C4850D41-A921-CF76-50D5-C70EB2749C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9613" y="3248026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9050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208">
            <a:extLst>
              <a:ext uri="{FF2B5EF4-FFF2-40B4-BE49-F238E27FC236}">
                <a16:creationId xmlns:a16="http://schemas.microsoft.com/office/drawing/2014/main" xmlns="" id="{F95E7BF1-88B5-8B1D-E3C1-46861FD0D8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2325" y="3248026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209">
            <a:extLst>
              <a:ext uri="{FF2B5EF4-FFF2-40B4-BE49-F238E27FC236}">
                <a16:creationId xmlns:a16="http://schemas.microsoft.com/office/drawing/2014/main" xmlns="" id="{80A69223-2F98-65FB-8178-3BC4DF71C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7888" y="3248026"/>
            <a:ext cx="7080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210">
            <a:extLst>
              <a:ext uri="{FF2B5EF4-FFF2-40B4-BE49-F238E27FC236}">
                <a16:creationId xmlns:a16="http://schemas.microsoft.com/office/drawing/2014/main" xmlns="" id="{F8182487-9144-D25A-8431-970EB1A77E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0" y="3248026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211">
            <a:extLst>
              <a:ext uri="{FF2B5EF4-FFF2-40B4-BE49-F238E27FC236}">
                <a16:creationId xmlns:a16="http://schemas.microsoft.com/office/drawing/2014/main" xmlns="" id="{8DDEB357-8093-C9BC-0143-FEBD7B27EE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1725" y="3248026"/>
            <a:ext cx="70961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212">
            <a:extLst>
              <a:ext uri="{FF2B5EF4-FFF2-40B4-BE49-F238E27FC236}">
                <a16:creationId xmlns:a16="http://schemas.microsoft.com/office/drawing/2014/main" xmlns="" id="{1A049D1E-3577-ED0E-5187-DB150CA2A7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625" y="3243263"/>
            <a:ext cx="2381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213">
            <a:extLst>
              <a:ext uri="{FF2B5EF4-FFF2-40B4-BE49-F238E27FC236}">
                <a16:creationId xmlns:a16="http://schemas.microsoft.com/office/drawing/2014/main" xmlns="" id="{5EEB31CB-9885-999A-82C4-1C7C6633C8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3063" y="3621088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2351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14">
            <a:extLst>
              <a:ext uri="{FF2B5EF4-FFF2-40B4-BE49-F238E27FC236}">
                <a16:creationId xmlns:a16="http://schemas.microsoft.com/office/drawing/2014/main" xmlns="" id="{AF2C3C68-911B-C434-FE27-6037CF2E32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8625" y="3621088"/>
            <a:ext cx="7080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11753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15">
            <a:extLst>
              <a:ext uri="{FF2B5EF4-FFF2-40B4-BE49-F238E27FC236}">
                <a16:creationId xmlns:a16="http://schemas.microsoft.com/office/drawing/2014/main" xmlns="" id="{A714FA45-8643-8C91-3506-C2BBE36CBA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8488" y="3621088"/>
            <a:ext cx="58896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2351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16">
            <a:extLst>
              <a:ext uri="{FF2B5EF4-FFF2-40B4-BE49-F238E27FC236}">
                <a16:creationId xmlns:a16="http://schemas.microsoft.com/office/drawing/2014/main" xmlns="" id="{38479BA8-130E-D478-5A12-DB40A370B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9613" y="3621088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8619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17">
            <a:extLst>
              <a:ext uri="{FF2B5EF4-FFF2-40B4-BE49-F238E27FC236}">
                <a16:creationId xmlns:a16="http://schemas.microsoft.com/office/drawing/2014/main" xmlns="" id="{5BF3E485-458F-8B17-1526-27C1E7F3A9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2325" y="3621088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18">
            <a:extLst>
              <a:ext uri="{FF2B5EF4-FFF2-40B4-BE49-F238E27FC236}">
                <a16:creationId xmlns:a16="http://schemas.microsoft.com/office/drawing/2014/main" xmlns="" id="{548DE764-9AD2-4EF6-1688-6496514C95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7888" y="3621088"/>
            <a:ext cx="7080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19">
            <a:extLst>
              <a:ext uri="{FF2B5EF4-FFF2-40B4-BE49-F238E27FC236}">
                <a16:creationId xmlns:a16="http://schemas.microsoft.com/office/drawing/2014/main" xmlns="" id="{7872E883-4D41-A588-F9E4-1831507B3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0" y="3621088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220">
            <a:extLst>
              <a:ext uri="{FF2B5EF4-FFF2-40B4-BE49-F238E27FC236}">
                <a16:creationId xmlns:a16="http://schemas.microsoft.com/office/drawing/2014/main" xmlns="" id="{16286BC2-0977-5D95-9489-DC4CEEA696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1725" y="3621088"/>
            <a:ext cx="70961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221">
            <a:extLst>
              <a:ext uri="{FF2B5EF4-FFF2-40B4-BE49-F238E27FC236}">
                <a16:creationId xmlns:a16="http://schemas.microsoft.com/office/drawing/2014/main" xmlns="" id="{8BDE1932-6023-FEDC-B789-98A8FE0910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625" y="3616326"/>
            <a:ext cx="2381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222">
            <a:extLst>
              <a:ext uri="{FF2B5EF4-FFF2-40B4-BE49-F238E27FC236}">
                <a16:creationId xmlns:a16="http://schemas.microsoft.com/office/drawing/2014/main" xmlns="" id="{FD5D96F3-6027-3275-3197-07B871AFD6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3063" y="3995738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2239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223">
            <a:extLst>
              <a:ext uri="{FF2B5EF4-FFF2-40B4-BE49-F238E27FC236}">
                <a16:creationId xmlns:a16="http://schemas.microsoft.com/office/drawing/2014/main" xmlns="" id="{8876233D-87C2-77D9-DA33-3A445BFCA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8625" y="3995738"/>
            <a:ext cx="7080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11193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224">
            <a:extLst>
              <a:ext uri="{FF2B5EF4-FFF2-40B4-BE49-F238E27FC236}">
                <a16:creationId xmlns:a16="http://schemas.microsoft.com/office/drawing/2014/main" xmlns="" id="{FE58C260-0BFE-F88E-3CFE-6DBD61CF41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8488" y="3995738"/>
            <a:ext cx="58896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2239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225">
            <a:extLst>
              <a:ext uri="{FF2B5EF4-FFF2-40B4-BE49-F238E27FC236}">
                <a16:creationId xmlns:a16="http://schemas.microsoft.com/office/drawing/2014/main" xmlns="" id="{89B359D7-EEE2-BE0A-1AEE-BF0260C1CB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9613" y="3995738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8208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226">
            <a:extLst>
              <a:ext uri="{FF2B5EF4-FFF2-40B4-BE49-F238E27FC236}">
                <a16:creationId xmlns:a16="http://schemas.microsoft.com/office/drawing/2014/main" xmlns="" id="{5A52AF4F-FA70-F6EE-431E-472229C89B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2325" y="3995738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227">
            <a:extLst>
              <a:ext uri="{FF2B5EF4-FFF2-40B4-BE49-F238E27FC236}">
                <a16:creationId xmlns:a16="http://schemas.microsoft.com/office/drawing/2014/main" xmlns="" id="{CBF47DCF-2A1D-86F1-534F-22F2F64E8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7888" y="3995738"/>
            <a:ext cx="7080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228">
            <a:extLst>
              <a:ext uri="{FF2B5EF4-FFF2-40B4-BE49-F238E27FC236}">
                <a16:creationId xmlns:a16="http://schemas.microsoft.com/office/drawing/2014/main" xmlns="" id="{0ED74B53-1EF4-6F1E-02B0-5735BA8FCF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0" y="3995738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229">
            <a:extLst>
              <a:ext uri="{FF2B5EF4-FFF2-40B4-BE49-F238E27FC236}">
                <a16:creationId xmlns:a16="http://schemas.microsoft.com/office/drawing/2014/main" xmlns="" id="{F93A890D-CB4F-331A-2646-9875E1D6F7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1725" y="3995738"/>
            <a:ext cx="70961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230">
            <a:extLst>
              <a:ext uri="{FF2B5EF4-FFF2-40B4-BE49-F238E27FC236}">
                <a16:creationId xmlns:a16="http://schemas.microsoft.com/office/drawing/2014/main" xmlns="" id="{8C0C8180-3566-C997-716A-B50B62BF7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625" y="3990976"/>
            <a:ext cx="2381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231">
            <a:extLst>
              <a:ext uri="{FF2B5EF4-FFF2-40B4-BE49-F238E27FC236}">
                <a16:creationId xmlns:a16="http://schemas.microsoft.com/office/drawing/2014/main" xmlns="" id="{5B357BBE-6A97-80D1-83A8-AB260A6E84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3063" y="4368801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2132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232">
            <a:extLst>
              <a:ext uri="{FF2B5EF4-FFF2-40B4-BE49-F238E27FC236}">
                <a16:creationId xmlns:a16="http://schemas.microsoft.com/office/drawing/2014/main" xmlns="" id="{452B9D8E-2D65-4F0B-CC37-11032571E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8625" y="4368801"/>
            <a:ext cx="7080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10660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233">
            <a:extLst>
              <a:ext uri="{FF2B5EF4-FFF2-40B4-BE49-F238E27FC236}">
                <a16:creationId xmlns:a16="http://schemas.microsoft.com/office/drawing/2014/main" xmlns="" id="{53A137CF-22DF-D71E-13A3-649A087F02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8488" y="4368801"/>
            <a:ext cx="58896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2132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234">
            <a:extLst>
              <a:ext uri="{FF2B5EF4-FFF2-40B4-BE49-F238E27FC236}">
                <a16:creationId xmlns:a16="http://schemas.microsoft.com/office/drawing/2014/main" xmlns="" id="{E10CE266-2C05-BC2D-BD97-5D4E2C01D3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9613" y="4368801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7817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235">
            <a:extLst>
              <a:ext uri="{FF2B5EF4-FFF2-40B4-BE49-F238E27FC236}">
                <a16:creationId xmlns:a16="http://schemas.microsoft.com/office/drawing/2014/main" xmlns="" id="{5B64F552-39FC-3763-C461-3DA3D4AFBC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2325" y="4368801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236">
            <a:extLst>
              <a:ext uri="{FF2B5EF4-FFF2-40B4-BE49-F238E27FC236}">
                <a16:creationId xmlns:a16="http://schemas.microsoft.com/office/drawing/2014/main" xmlns="" id="{B2FAC7DC-1693-FB73-BD8D-F5D2875D69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7888" y="4368801"/>
            <a:ext cx="7080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237">
            <a:extLst>
              <a:ext uri="{FF2B5EF4-FFF2-40B4-BE49-F238E27FC236}">
                <a16:creationId xmlns:a16="http://schemas.microsoft.com/office/drawing/2014/main" xmlns="" id="{5BBE9A8A-70D9-BCC6-7F63-4FEC3FCA45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0" y="4368801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238">
            <a:extLst>
              <a:ext uri="{FF2B5EF4-FFF2-40B4-BE49-F238E27FC236}">
                <a16:creationId xmlns:a16="http://schemas.microsoft.com/office/drawing/2014/main" xmlns="" id="{A16C7867-8926-E935-461C-BA6C07956D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1725" y="4368801"/>
            <a:ext cx="70961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239">
            <a:extLst>
              <a:ext uri="{FF2B5EF4-FFF2-40B4-BE49-F238E27FC236}">
                <a16:creationId xmlns:a16="http://schemas.microsoft.com/office/drawing/2014/main" xmlns="" id="{90359809-F2DB-13BE-7E2D-055CE1EE5B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625" y="4364038"/>
            <a:ext cx="2381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240">
            <a:extLst>
              <a:ext uri="{FF2B5EF4-FFF2-40B4-BE49-F238E27FC236}">
                <a16:creationId xmlns:a16="http://schemas.microsoft.com/office/drawing/2014/main" xmlns="" id="{47E9EA10-8C0B-98A3-B87E-27A3BA287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3063" y="4743451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2031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241">
            <a:extLst>
              <a:ext uri="{FF2B5EF4-FFF2-40B4-BE49-F238E27FC236}">
                <a16:creationId xmlns:a16="http://schemas.microsoft.com/office/drawing/2014/main" xmlns="" id="{500108F6-EDAC-1931-AD4A-68F9929385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8625" y="4743451"/>
            <a:ext cx="7080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10153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242">
            <a:extLst>
              <a:ext uri="{FF2B5EF4-FFF2-40B4-BE49-F238E27FC236}">
                <a16:creationId xmlns:a16="http://schemas.microsoft.com/office/drawing/2014/main" xmlns="" id="{5CB53288-60F4-8340-279E-2E5AE1B18D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8488" y="4743451"/>
            <a:ext cx="58896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2031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243">
            <a:extLst>
              <a:ext uri="{FF2B5EF4-FFF2-40B4-BE49-F238E27FC236}">
                <a16:creationId xmlns:a16="http://schemas.microsoft.com/office/drawing/2014/main" xmlns="" id="{4FCE7176-20C9-6D86-B281-DA17F8D29A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9613" y="4743451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7445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244">
            <a:extLst>
              <a:ext uri="{FF2B5EF4-FFF2-40B4-BE49-F238E27FC236}">
                <a16:creationId xmlns:a16="http://schemas.microsoft.com/office/drawing/2014/main" xmlns="" id="{83E13447-E432-BB91-4085-F8AE6B01AD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2325" y="4743451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245">
            <a:extLst>
              <a:ext uri="{FF2B5EF4-FFF2-40B4-BE49-F238E27FC236}">
                <a16:creationId xmlns:a16="http://schemas.microsoft.com/office/drawing/2014/main" xmlns="" id="{55B302FC-57A4-E246-5AB8-0974AAAC61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7888" y="4743451"/>
            <a:ext cx="7080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246">
            <a:extLst>
              <a:ext uri="{FF2B5EF4-FFF2-40B4-BE49-F238E27FC236}">
                <a16:creationId xmlns:a16="http://schemas.microsoft.com/office/drawing/2014/main" xmlns="" id="{7FC9CA95-BB58-D05D-1F26-70778FF16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0" y="4743451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tangle 247">
            <a:extLst>
              <a:ext uri="{FF2B5EF4-FFF2-40B4-BE49-F238E27FC236}">
                <a16:creationId xmlns:a16="http://schemas.microsoft.com/office/drawing/2014/main" xmlns="" id="{7562DD5A-375B-F48D-6680-80F621CBF5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1725" y="4743451"/>
            <a:ext cx="70961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248">
            <a:extLst>
              <a:ext uri="{FF2B5EF4-FFF2-40B4-BE49-F238E27FC236}">
                <a16:creationId xmlns:a16="http://schemas.microsoft.com/office/drawing/2014/main" xmlns="" id="{FE424D42-C0E2-0C57-00DA-AF726A8B7B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625" y="4738688"/>
            <a:ext cx="2381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249">
            <a:extLst>
              <a:ext uri="{FF2B5EF4-FFF2-40B4-BE49-F238E27FC236}">
                <a16:creationId xmlns:a16="http://schemas.microsoft.com/office/drawing/2014/main" xmlns="" id="{3E1588C9-B9B7-A99D-3FA8-849A643B26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3063" y="5116513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1934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250">
            <a:extLst>
              <a:ext uri="{FF2B5EF4-FFF2-40B4-BE49-F238E27FC236}">
                <a16:creationId xmlns:a16="http://schemas.microsoft.com/office/drawing/2014/main" xmlns="" id="{3DD8E2A7-327E-E16C-177D-79D344CB2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5775" y="5116513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9669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251">
            <a:extLst>
              <a:ext uri="{FF2B5EF4-FFF2-40B4-BE49-F238E27FC236}">
                <a16:creationId xmlns:a16="http://schemas.microsoft.com/office/drawing/2014/main" xmlns="" id="{5622C3A7-2A65-859A-5E99-F4ED9D731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8488" y="5116513"/>
            <a:ext cx="58896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1934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252">
            <a:extLst>
              <a:ext uri="{FF2B5EF4-FFF2-40B4-BE49-F238E27FC236}">
                <a16:creationId xmlns:a16="http://schemas.microsoft.com/office/drawing/2014/main" xmlns="" id="{D886E873-E0E1-3B1A-7CC0-C7125939F4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9613" y="5116513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7091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253">
            <a:extLst>
              <a:ext uri="{FF2B5EF4-FFF2-40B4-BE49-F238E27FC236}">
                <a16:creationId xmlns:a16="http://schemas.microsoft.com/office/drawing/2014/main" xmlns="" id="{136EA7ED-76E2-3145-06E8-7EFB482FB2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2325" y="5116513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tangle 254">
            <a:extLst>
              <a:ext uri="{FF2B5EF4-FFF2-40B4-BE49-F238E27FC236}">
                <a16:creationId xmlns:a16="http://schemas.microsoft.com/office/drawing/2014/main" xmlns="" id="{4D2B7D83-1ADB-3D11-C2EA-379CC221D6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7888" y="5116513"/>
            <a:ext cx="7080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255">
            <a:extLst>
              <a:ext uri="{FF2B5EF4-FFF2-40B4-BE49-F238E27FC236}">
                <a16:creationId xmlns:a16="http://schemas.microsoft.com/office/drawing/2014/main" xmlns="" id="{F90D9C51-C084-B154-F45C-93DC080E7A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0" y="5116513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256">
            <a:extLst>
              <a:ext uri="{FF2B5EF4-FFF2-40B4-BE49-F238E27FC236}">
                <a16:creationId xmlns:a16="http://schemas.microsoft.com/office/drawing/2014/main" xmlns="" id="{7DBD2527-4B2E-ABE3-68F7-8E241C9EFD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1725" y="5116513"/>
            <a:ext cx="70961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tangle 257">
            <a:extLst>
              <a:ext uri="{FF2B5EF4-FFF2-40B4-BE49-F238E27FC236}">
                <a16:creationId xmlns:a16="http://schemas.microsoft.com/office/drawing/2014/main" xmlns="" id="{C0540E2C-44C2-EECC-3F54-44ED0065D1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625" y="5111751"/>
            <a:ext cx="2381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tangle 258">
            <a:extLst>
              <a:ext uri="{FF2B5EF4-FFF2-40B4-BE49-F238E27FC236}">
                <a16:creationId xmlns:a16="http://schemas.microsoft.com/office/drawing/2014/main" xmlns="" id="{668FA0FB-BC68-A4F5-04F9-E9BEF5177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33063" y="5491163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1842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Rectangle 259">
            <a:extLst>
              <a:ext uri="{FF2B5EF4-FFF2-40B4-BE49-F238E27FC236}">
                <a16:creationId xmlns:a16="http://schemas.microsoft.com/office/drawing/2014/main" xmlns="" id="{BCB2E3FC-7B9E-B986-D528-0C770ADBB8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75775" y="5491163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9209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Rectangle 260">
            <a:extLst>
              <a:ext uri="{FF2B5EF4-FFF2-40B4-BE49-F238E27FC236}">
                <a16:creationId xmlns:a16="http://schemas.microsoft.com/office/drawing/2014/main" xmlns="" id="{2557F14A-028B-F134-F18B-DB30D8B36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18488" y="5491163"/>
            <a:ext cx="58896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1842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Rectangle 261">
            <a:extLst>
              <a:ext uri="{FF2B5EF4-FFF2-40B4-BE49-F238E27FC236}">
                <a16:creationId xmlns:a16="http://schemas.microsoft.com/office/drawing/2014/main" xmlns="" id="{3419052C-0BFE-9C05-DA54-51629DCCBA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59613" y="5491163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6753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Rectangle 262">
            <a:extLst>
              <a:ext uri="{FF2B5EF4-FFF2-40B4-BE49-F238E27FC236}">
                <a16:creationId xmlns:a16="http://schemas.microsoft.com/office/drawing/2014/main" xmlns="" id="{5AA1E043-9206-F645-A421-24911FC6C0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2325" y="5491163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263">
            <a:extLst>
              <a:ext uri="{FF2B5EF4-FFF2-40B4-BE49-F238E27FC236}">
                <a16:creationId xmlns:a16="http://schemas.microsoft.com/office/drawing/2014/main" xmlns="" id="{0FCABAF2-D57B-9ABB-CEB1-E3FC4AEA55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7888" y="5491163"/>
            <a:ext cx="7080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" name="Rectangle 264">
            <a:extLst>
              <a:ext uri="{FF2B5EF4-FFF2-40B4-BE49-F238E27FC236}">
                <a16:creationId xmlns:a16="http://schemas.microsoft.com/office/drawing/2014/main" xmlns="" id="{4CB22B99-9E3D-4598-894D-13AAA3E33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7750" y="5491163"/>
            <a:ext cx="5905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265">
            <a:extLst>
              <a:ext uri="{FF2B5EF4-FFF2-40B4-BE49-F238E27FC236}">
                <a16:creationId xmlns:a16="http://schemas.microsoft.com/office/drawing/2014/main" xmlns="" id="{A1FB86F2-8B6D-1546-6351-60526BCB8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71725" y="5491163"/>
            <a:ext cx="70961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Rectangle 266">
            <a:extLst>
              <a:ext uri="{FF2B5EF4-FFF2-40B4-BE49-F238E27FC236}">
                <a16:creationId xmlns:a16="http://schemas.microsoft.com/office/drawing/2014/main" xmlns="" id="{9AFD19F0-645C-2796-4FC1-07D2696DC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7475" y="5486401"/>
            <a:ext cx="3556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Rectangle 267">
            <a:extLst>
              <a:ext uri="{FF2B5EF4-FFF2-40B4-BE49-F238E27FC236}">
                <a16:creationId xmlns:a16="http://schemas.microsoft.com/office/drawing/2014/main" xmlns="" id="{3A1628ED-357C-8B4F-0170-242B65160C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75913" y="5864226"/>
            <a:ext cx="711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93165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Rectangle 268">
            <a:extLst>
              <a:ext uri="{FF2B5EF4-FFF2-40B4-BE49-F238E27FC236}">
                <a16:creationId xmlns:a16="http://schemas.microsoft.com/office/drawing/2014/main" xmlns="" id="{BEB868B5-02C7-8BDA-FF76-F0F228E777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59888" y="5864226"/>
            <a:ext cx="83026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115826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269">
            <a:extLst>
              <a:ext uri="{FF2B5EF4-FFF2-40B4-BE49-F238E27FC236}">
                <a16:creationId xmlns:a16="http://schemas.microsoft.com/office/drawing/2014/main" xmlns="" id="{E19E884D-EE55-EA1E-0594-AE6666DD0B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9750" y="5864226"/>
            <a:ext cx="711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73165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270">
            <a:extLst>
              <a:ext uri="{FF2B5EF4-FFF2-40B4-BE49-F238E27FC236}">
                <a16:creationId xmlns:a16="http://schemas.microsoft.com/office/drawing/2014/main" xmlns="" id="{DA7AB028-AE70-5E58-5205-DD3656956F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2463" y="5864226"/>
            <a:ext cx="7112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84939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Rectangle 271">
            <a:extLst>
              <a:ext uri="{FF2B5EF4-FFF2-40B4-BE49-F238E27FC236}">
                <a16:creationId xmlns:a16="http://schemas.microsoft.com/office/drawing/2014/main" xmlns="" id="{2B19363A-D728-204D-BE71-6BC0218CA1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79826" y="5905499"/>
            <a:ext cx="59792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R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Suma: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Rectangle 272">
            <a:extLst>
              <a:ext uri="{FF2B5EF4-FFF2-40B4-BE49-F238E27FC236}">
                <a16:creationId xmlns:a16="http://schemas.microsoft.com/office/drawing/2014/main" xmlns="" id="{CBC07580-13FD-C8B6-4316-3D30423470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74163" y="6234113"/>
            <a:ext cx="1773238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(115826/93165)=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273">
            <a:extLst>
              <a:ext uri="{FF2B5EF4-FFF2-40B4-BE49-F238E27FC236}">
                <a16:creationId xmlns:a16="http://schemas.microsoft.com/office/drawing/2014/main" xmlns="" id="{FD62A326-5227-2FFA-9819-8A853A8DA7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88650" y="6234113"/>
            <a:ext cx="5365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1,24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1" name="Rectangle 274">
            <a:extLst>
              <a:ext uri="{FF2B5EF4-FFF2-40B4-BE49-F238E27FC236}">
                <a16:creationId xmlns:a16="http://schemas.microsoft.com/office/drawing/2014/main" xmlns="" id="{4C9A27E3-090D-CB6C-9D52-836737A4F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6738" y="6234113"/>
            <a:ext cx="1655763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(84939/73165)=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2" name="Rectangle 275">
            <a:extLst>
              <a:ext uri="{FF2B5EF4-FFF2-40B4-BE49-F238E27FC236}">
                <a16:creationId xmlns:a16="http://schemas.microsoft.com/office/drawing/2014/main" xmlns="" id="{BAC8AF28-1640-2EFF-0989-97E5B181C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16925" y="6234113"/>
            <a:ext cx="534988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1,16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3" name="Rectangle 276">
            <a:extLst>
              <a:ext uri="{FF2B5EF4-FFF2-40B4-BE49-F238E27FC236}">
                <a16:creationId xmlns:a16="http://schemas.microsoft.com/office/drawing/2014/main" xmlns="" id="{6B1CBDC7-0EFB-0A20-095B-CF5EFA563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48175" y="6234113"/>
            <a:ext cx="236537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Racio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koristi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troškova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68944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9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0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5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6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1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2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7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8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3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4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9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0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5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6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>
                      <p:stCondLst>
                        <p:cond delay="indefinite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1" fill="hold">
                      <p:stCondLst>
                        <p:cond delay="indefinite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3" fill="hold">
                      <p:stCondLst>
                        <p:cond delay="indefinite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" fill="hold">
                      <p:stCondLst>
                        <p:cond delay="indefinite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5" fill="hold">
                      <p:stCondLst>
                        <p:cond delay="indefinite"/>
                      </p:stCondLst>
                      <p:childTnLst>
                        <p:par>
                          <p:cTn id="466" fill="hold">
                            <p:stCondLst>
                              <p:cond delay="0"/>
                            </p:stCondLst>
                            <p:childTnLst>
                              <p:par>
                                <p:cTn id="4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>
                      <p:stCondLst>
                        <p:cond delay="indefinite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5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6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" fill="hold">
                      <p:stCondLst>
                        <p:cond delay="indefinite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1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2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3" fill="hold">
                      <p:stCondLst>
                        <p:cond delay="indefinite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7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8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" fill="hold">
                      <p:stCondLst>
                        <p:cond delay="indefinite"/>
                      </p:stCondLst>
                      <p:childTnLst>
                        <p:par>
                          <p:cTn id="490" fill="hold">
                            <p:stCondLst>
                              <p:cond delay="0"/>
                            </p:stCondLst>
                            <p:childTnLst>
                              <p:par>
                                <p:cTn id="4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3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4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5" fill="hold">
                      <p:stCondLst>
                        <p:cond delay="indefinite"/>
                      </p:stCondLst>
                      <p:childTnLst>
                        <p:par>
                          <p:cTn id="496" fill="hold">
                            <p:stCondLst>
                              <p:cond delay="0"/>
                            </p:stCondLst>
                            <p:childTnLst>
                              <p:par>
                                <p:cTn id="4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1" fill="hold">
                      <p:stCondLst>
                        <p:cond delay="indefinite"/>
                      </p:stCondLst>
                      <p:childTnLst>
                        <p:par>
                          <p:cTn id="502" fill="hold">
                            <p:stCondLst>
                              <p:cond delay="0"/>
                            </p:stCondLst>
                            <p:childTnLst>
                              <p:par>
                                <p:cTn id="5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5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6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7" fill="hold">
                      <p:stCondLst>
                        <p:cond delay="indefinite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3" fill="hold">
                      <p:stCondLst>
                        <p:cond delay="indefinite"/>
                      </p:stCondLst>
                      <p:childTnLst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9" fill="hold">
                      <p:stCondLst>
                        <p:cond delay="indefinite"/>
                      </p:stCondLst>
                      <p:childTnLst>
                        <p:par>
                          <p:cTn id="520" fill="hold">
                            <p:stCondLst>
                              <p:cond delay="0"/>
                            </p:stCondLst>
                            <p:childTnLst>
                              <p:par>
                                <p:cTn id="5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5" fill="hold">
                      <p:stCondLst>
                        <p:cond delay="indefinite"/>
                      </p:stCondLst>
                      <p:childTnLst>
                        <p:par>
                          <p:cTn id="526" fill="hold">
                            <p:stCondLst>
                              <p:cond delay="0"/>
                            </p:stCondLst>
                            <p:childTnLst>
                              <p:par>
                                <p:cTn id="5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1" fill="hold">
                      <p:stCondLst>
                        <p:cond delay="indefinite"/>
                      </p:stCondLst>
                      <p:childTnLst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7" fill="hold">
                      <p:stCondLst>
                        <p:cond delay="indefinite"/>
                      </p:stCondLst>
                      <p:childTnLst>
                        <p:par>
                          <p:cTn id="538" fill="hold">
                            <p:stCondLst>
                              <p:cond delay="0"/>
                            </p:stCondLst>
                            <p:childTnLst>
                              <p:par>
                                <p:cTn id="5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3" fill="hold">
                      <p:stCondLst>
                        <p:cond delay="indefinite"/>
                      </p:stCondLst>
                      <p:childTnLst>
                        <p:par>
                          <p:cTn id="544" fill="hold">
                            <p:stCondLst>
                              <p:cond delay="0"/>
                            </p:stCondLst>
                            <p:childTnLst>
                              <p:par>
                                <p:cTn id="5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9" fill="hold">
                      <p:stCondLst>
                        <p:cond delay="indefinite"/>
                      </p:stCondLst>
                      <p:childTnLst>
                        <p:par>
                          <p:cTn id="550" fill="hold">
                            <p:stCondLst>
                              <p:cond delay="0"/>
                            </p:stCondLst>
                            <p:childTnLst>
                              <p:par>
                                <p:cTn id="5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5" fill="hold">
                      <p:stCondLst>
                        <p:cond delay="indefinite"/>
                      </p:stCondLst>
                      <p:childTnLst>
                        <p:par>
                          <p:cTn id="556" fill="hold">
                            <p:stCondLst>
                              <p:cond delay="0"/>
                            </p:stCondLst>
                            <p:childTnLst>
                              <p:par>
                                <p:cTn id="5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1" fill="hold">
                      <p:stCondLst>
                        <p:cond delay="indefinite"/>
                      </p:stCondLst>
                      <p:childTnLst>
                        <p:par>
                          <p:cTn id="562" fill="hold">
                            <p:stCondLst>
                              <p:cond delay="0"/>
                            </p:stCondLst>
                            <p:childTnLst>
                              <p:par>
                                <p:cTn id="5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5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6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7" fill="hold">
                      <p:stCondLst>
                        <p:cond delay="indefinite"/>
                      </p:stCondLst>
                      <p:childTnLst>
                        <p:par>
                          <p:cTn id="568" fill="hold">
                            <p:stCondLst>
                              <p:cond delay="0"/>
                            </p:stCondLst>
                            <p:childTnLst>
                              <p:par>
                                <p:cTn id="5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1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2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3" fill="hold">
                      <p:stCondLst>
                        <p:cond delay="indefinite"/>
                      </p:stCondLst>
                      <p:childTnLst>
                        <p:par>
                          <p:cTn id="574" fill="hold">
                            <p:stCondLst>
                              <p:cond delay="0"/>
                            </p:stCondLst>
                            <p:childTnLst>
                              <p:par>
                                <p:cTn id="5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7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8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9" fill="hold">
                      <p:stCondLst>
                        <p:cond delay="indefinite"/>
                      </p:stCondLst>
                      <p:childTnLst>
                        <p:par>
                          <p:cTn id="580" fill="hold">
                            <p:stCondLst>
                              <p:cond delay="0"/>
                            </p:stCondLst>
                            <p:childTnLst>
                              <p:par>
                                <p:cTn id="5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3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4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5" fill="hold">
                      <p:stCondLst>
                        <p:cond delay="indefinite"/>
                      </p:stCondLst>
                      <p:childTnLst>
                        <p:par>
                          <p:cTn id="586" fill="hold">
                            <p:stCondLst>
                              <p:cond delay="0"/>
                            </p:stCondLst>
                            <p:childTnLst>
                              <p:par>
                                <p:cTn id="5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9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0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1" fill="hold">
                      <p:stCondLst>
                        <p:cond delay="indefinite"/>
                      </p:stCondLst>
                      <p:childTnLst>
                        <p:par>
                          <p:cTn id="592" fill="hold">
                            <p:stCondLst>
                              <p:cond delay="0"/>
                            </p:stCondLst>
                            <p:childTnLst>
                              <p:par>
                                <p:cTn id="5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5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6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7" fill="hold">
                      <p:stCondLst>
                        <p:cond delay="indefinite"/>
                      </p:stCondLst>
                      <p:childTnLst>
                        <p:par>
                          <p:cTn id="598" fill="hold">
                            <p:stCondLst>
                              <p:cond delay="0"/>
                            </p:stCondLst>
                            <p:childTnLst>
                              <p:par>
                                <p:cTn id="5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1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2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3" fill="hold">
                      <p:stCondLst>
                        <p:cond delay="indefinite"/>
                      </p:stCondLst>
                      <p:childTnLst>
                        <p:par>
                          <p:cTn id="604" fill="hold">
                            <p:stCondLst>
                              <p:cond delay="0"/>
                            </p:stCondLst>
                            <p:childTnLst>
                              <p:par>
                                <p:cTn id="6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7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8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9" fill="hold">
                      <p:stCondLst>
                        <p:cond delay="indefinite"/>
                      </p:stCondLst>
                      <p:childTnLst>
                        <p:par>
                          <p:cTn id="610" fill="hold">
                            <p:stCondLst>
                              <p:cond delay="0"/>
                            </p:stCondLst>
                            <p:childTnLst>
                              <p:par>
                                <p:cTn id="6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5" fill="hold">
                      <p:stCondLst>
                        <p:cond delay="indefinite"/>
                      </p:stCondLst>
                      <p:childTnLst>
                        <p:par>
                          <p:cTn id="616" fill="hold">
                            <p:stCondLst>
                              <p:cond delay="0"/>
                            </p:stCondLst>
                            <p:childTnLst>
                              <p:par>
                                <p:cTn id="6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1" fill="hold">
                      <p:stCondLst>
                        <p:cond delay="indefinite"/>
                      </p:stCondLst>
                      <p:childTnLst>
                        <p:par>
                          <p:cTn id="622" fill="hold">
                            <p:stCondLst>
                              <p:cond delay="0"/>
                            </p:stCondLst>
                            <p:childTnLst>
                              <p:par>
                                <p:cTn id="6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7" fill="hold">
                      <p:stCondLst>
                        <p:cond delay="indefinite"/>
                      </p:stCondLst>
                      <p:childTnLst>
                        <p:par>
                          <p:cTn id="628" fill="hold">
                            <p:stCondLst>
                              <p:cond delay="0"/>
                            </p:stCondLst>
                            <p:childTnLst>
                              <p:par>
                                <p:cTn id="6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3" fill="hold">
                      <p:stCondLst>
                        <p:cond delay="indefinite"/>
                      </p:stCondLst>
                      <p:childTnLst>
                        <p:par>
                          <p:cTn id="634" fill="hold">
                            <p:stCondLst>
                              <p:cond delay="0"/>
                            </p:stCondLst>
                            <p:childTnLst>
                              <p:par>
                                <p:cTn id="6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9" fill="hold">
                      <p:stCondLst>
                        <p:cond delay="indefinite"/>
                      </p:stCondLst>
                      <p:childTnLst>
                        <p:par>
                          <p:cTn id="640" fill="hold">
                            <p:stCondLst>
                              <p:cond delay="0"/>
                            </p:stCondLst>
                            <p:childTnLst>
                              <p:par>
                                <p:cTn id="6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5" fill="hold">
                      <p:stCondLst>
                        <p:cond delay="indefinite"/>
                      </p:stCondLst>
                      <p:childTnLst>
                        <p:par>
                          <p:cTn id="646" fill="hold">
                            <p:stCondLst>
                              <p:cond delay="0"/>
                            </p:stCondLst>
                            <p:childTnLst>
                              <p:par>
                                <p:cTn id="6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1" fill="hold">
                      <p:stCondLst>
                        <p:cond delay="indefinite"/>
                      </p:stCondLst>
                      <p:childTnLst>
                        <p:par>
                          <p:cTn id="652" fill="hold">
                            <p:stCondLst>
                              <p:cond delay="0"/>
                            </p:stCondLst>
                            <p:childTnLst>
                              <p:par>
                                <p:cTn id="6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5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6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7" fill="hold">
                      <p:stCondLst>
                        <p:cond delay="indefinite"/>
                      </p:stCondLst>
                      <p:childTnLst>
                        <p:par>
                          <p:cTn id="658" fill="hold">
                            <p:stCondLst>
                              <p:cond delay="0"/>
                            </p:stCondLst>
                            <p:childTnLst>
                              <p:par>
                                <p:cTn id="6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1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2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3" fill="hold">
                      <p:stCondLst>
                        <p:cond delay="indefinite"/>
                      </p:stCondLst>
                      <p:childTnLst>
                        <p:par>
                          <p:cTn id="664" fill="hold">
                            <p:stCondLst>
                              <p:cond delay="0"/>
                            </p:stCondLst>
                            <p:childTnLst>
                              <p:par>
                                <p:cTn id="6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7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8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9" fill="hold">
                      <p:stCondLst>
                        <p:cond delay="indefinite"/>
                      </p:stCondLst>
                      <p:childTnLst>
                        <p:par>
                          <p:cTn id="670" fill="hold">
                            <p:stCondLst>
                              <p:cond delay="0"/>
                            </p:stCondLst>
                            <p:childTnLst>
                              <p:par>
                                <p:cTn id="6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3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4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5" fill="hold">
                      <p:stCondLst>
                        <p:cond delay="indefinite"/>
                      </p:stCondLst>
                      <p:childTnLst>
                        <p:par>
                          <p:cTn id="676" fill="hold">
                            <p:stCondLst>
                              <p:cond delay="0"/>
                            </p:stCondLst>
                            <p:childTnLst>
                              <p:par>
                                <p:cTn id="6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9" dur="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0" dur="5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1" fill="hold">
                      <p:stCondLst>
                        <p:cond delay="indefinite"/>
                      </p:stCondLst>
                      <p:childTnLst>
                        <p:par>
                          <p:cTn id="682" fill="hold">
                            <p:stCondLst>
                              <p:cond delay="0"/>
                            </p:stCondLst>
                            <p:childTnLst>
                              <p:par>
                                <p:cTn id="6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7" fill="hold">
                      <p:stCondLst>
                        <p:cond delay="indefinite"/>
                      </p:stCondLst>
                      <p:childTnLst>
                        <p:par>
                          <p:cTn id="688" fill="hold">
                            <p:stCondLst>
                              <p:cond delay="0"/>
                            </p:stCondLst>
                            <p:childTnLst>
                              <p:par>
                                <p:cTn id="6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1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2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3" fill="hold">
                      <p:stCondLst>
                        <p:cond delay="indefinite"/>
                      </p:stCondLst>
                      <p:childTnLst>
                        <p:par>
                          <p:cTn id="694" fill="hold">
                            <p:stCondLst>
                              <p:cond delay="0"/>
                            </p:stCondLst>
                            <p:childTnLst>
                              <p:par>
                                <p:cTn id="6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9" fill="hold">
                      <p:stCondLst>
                        <p:cond delay="indefinite"/>
                      </p:stCondLst>
                      <p:childTnLst>
                        <p:par>
                          <p:cTn id="700" fill="hold">
                            <p:stCondLst>
                              <p:cond delay="0"/>
                            </p:stCondLst>
                            <p:childTnLst>
                              <p:par>
                                <p:cTn id="7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5" fill="hold">
                      <p:stCondLst>
                        <p:cond delay="indefinite"/>
                      </p:stCondLst>
                      <p:childTnLst>
                        <p:par>
                          <p:cTn id="706" fill="hold">
                            <p:stCondLst>
                              <p:cond delay="0"/>
                            </p:stCondLst>
                            <p:childTnLst>
                              <p:par>
                                <p:cTn id="7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1" fill="hold">
                      <p:stCondLst>
                        <p:cond delay="indefinite"/>
                      </p:stCondLst>
                      <p:childTnLst>
                        <p:par>
                          <p:cTn id="712" fill="hold">
                            <p:stCondLst>
                              <p:cond delay="0"/>
                            </p:stCondLst>
                            <p:childTnLst>
                              <p:par>
                                <p:cTn id="7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7" fill="hold">
                      <p:stCondLst>
                        <p:cond delay="indefinite"/>
                      </p:stCondLst>
                      <p:childTnLst>
                        <p:par>
                          <p:cTn id="718" fill="hold">
                            <p:stCondLst>
                              <p:cond delay="0"/>
                            </p:stCondLst>
                            <p:childTnLst>
                              <p:par>
                                <p:cTn id="7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3" fill="hold">
                      <p:stCondLst>
                        <p:cond delay="indefinite"/>
                      </p:stCondLst>
                      <p:childTnLst>
                        <p:par>
                          <p:cTn id="724" fill="hold">
                            <p:stCondLst>
                              <p:cond delay="0"/>
                            </p:stCondLst>
                            <p:childTnLst>
                              <p:par>
                                <p:cTn id="7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9" fill="hold">
                      <p:stCondLst>
                        <p:cond delay="indefinite"/>
                      </p:stCondLst>
                      <p:childTnLst>
                        <p:par>
                          <p:cTn id="730" fill="hold">
                            <p:stCondLst>
                              <p:cond delay="0"/>
                            </p:stCondLst>
                            <p:childTnLst>
                              <p:par>
                                <p:cTn id="7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3" grpId="0"/>
      <p:bldP spid="234" grpId="0"/>
      <p:bldP spid="235" grpId="0"/>
      <p:bldP spid="236" grpId="0"/>
      <p:bldP spid="237" grpId="0"/>
      <p:bldP spid="238" grpId="0"/>
      <p:bldP spid="239" grpId="0"/>
      <p:bldP spid="240" grpId="0"/>
      <p:bldP spid="241" grpId="0"/>
      <p:bldP spid="242" grpId="0"/>
      <p:bldP spid="243" grpId="0"/>
      <p:bldP spid="244" grpId="0"/>
      <p:bldP spid="245" grpId="0"/>
      <p:bldP spid="246" grpId="0"/>
      <p:bldP spid="247" grpId="0"/>
      <p:bldP spid="248" grpId="0"/>
      <p:bldP spid="249" grpId="0"/>
      <p:bldP spid="250" grpId="0"/>
      <p:bldP spid="251" grpId="0"/>
      <p:bldP spid="252" grpId="0"/>
      <p:bldP spid="253" grpId="0"/>
      <p:bldP spid="255" grpId="0"/>
      <p:bldP spid="256" grpId="0"/>
      <p:bldP spid="257" grpId="0"/>
      <p:bldP spid="258" grpId="0"/>
      <p:bldP spid="259" grpId="0"/>
      <p:bldP spid="260" grpId="0"/>
      <p:bldP spid="261" grpId="0"/>
      <p:bldP spid="262" grpId="0"/>
      <p:bldP spid="263" grpId="0"/>
      <p:bldP spid="264" grpId="0"/>
      <p:bldP spid="265" grpId="0"/>
      <p:bldP spid="266" grpId="0"/>
      <p:bldP spid="267" grpId="0"/>
      <p:bldP spid="268" grpId="0"/>
      <p:bldP spid="269" grpId="0"/>
      <p:bldP spid="270" grpId="0"/>
      <p:bldP spid="271" grpId="0"/>
      <p:bldP spid="272" grpId="0"/>
      <p:bldP spid="273" grpId="0"/>
      <p:bldP spid="274" grpId="0"/>
      <p:bldP spid="275" grpId="0"/>
      <p:bldP spid="276" grpId="0"/>
      <p:bldP spid="277" grpId="0"/>
      <p:bldP spid="278" grpId="0"/>
      <p:bldP spid="279" grpId="0"/>
      <p:bldP spid="280" grpId="0"/>
      <p:bldP spid="281" grpId="0"/>
      <p:bldP spid="282" grpId="0"/>
      <p:bldP spid="283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3" grpId="0"/>
      <p:bldP spid="24" grpId="0"/>
      <p:bldP spid="25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xmlns="" id="{78A15359-3896-D90F-258B-9C8356A4C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6A3A0C-5B1B-4859-8A9F-0D6B550C0C8D}" type="slidenum">
              <a:rPr lang="sr-Latn-RS" smtClean="0"/>
              <a:pPr/>
              <a:t>5</a:t>
            </a:fld>
            <a:endParaRPr lang="sr-Latn-R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xmlns="" id="{9842449B-9D73-4B50-C8C1-30A238CF66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rmAutofit fontScale="90000"/>
          </a:bodyPr>
          <a:lstStyle/>
          <a:p>
            <a:r>
              <a:rPr lang="sr-Latn-RS" dirty="0"/>
              <a:t>Indeks profitabilnosti</a:t>
            </a:r>
            <a:endParaRPr lang="en-US" dirty="0"/>
          </a:p>
        </p:txBody>
      </p:sp>
      <p:sp>
        <p:nvSpPr>
          <p:cNvPr id="11" name="AutoShape 3">
            <a:extLst>
              <a:ext uri="{FF2B5EF4-FFF2-40B4-BE49-F238E27FC236}">
                <a16:creationId xmlns:a16="http://schemas.microsoft.com/office/drawing/2014/main" xmlns="" id="{4AB12D19-B388-8696-7CE9-F6E004B9C582}"/>
              </a:ext>
            </a:extLst>
          </p:cNvPr>
          <p:cNvSpPr>
            <a:spLocks noChangeAspect="1" noChangeArrowheads="1" noTextEdit="1"/>
          </p:cNvSpPr>
          <p:nvPr/>
        </p:nvSpPr>
        <p:spPr bwMode="auto">
          <a:xfrm>
            <a:off x="754063" y="914400"/>
            <a:ext cx="10768012" cy="557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Rectangle 5">
            <a:extLst>
              <a:ext uri="{FF2B5EF4-FFF2-40B4-BE49-F238E27FC236}">
                <a16:creationId xmlns:a16="http://schemas.microsoft.com/office/drawing/2014/main" xmlns="" id="{E92655DC-659B-6B53-5E54-6832B0855C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413" y="936625"/>
            <a:ext cx="898525" cy="728663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" name="Rectangle 6">
            <a:extLst>
              <a:ext uri="{FF2B5EF4-FFF2-40B4-BE49-F238E27FC236}">
                <a16:creationId xmlns:a16="http://schemas.microsoft.com/office/drawing/2014/main" xmlns="" id="{D1524FC9-DF9D-8B05-90EE-2B24A30845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8938" y="936625"/>
            <a:ext cx="1757362" cy="365125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3" name="Rectangle 7">
            <a:extLst>
              <a:ext uri="{FF2B5EF4-FFF2-40B4-BE49-F238E27FC236}">
                <a16:creationId xmlns:a16="http://schemas.microsoft.com/office/drawing/2014/main" xmlns="" id="{2AC88CDB-BE5B-353D-8523-DB12E3A2AC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6300" y="936625"/>
            <a:ext cx="1831975" cy="365125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4" name="Rectangle 8">
            <a:extLst>
              <a:ext uri="{FF2B5EF4-FFF2-40B4-BE49-F238E27FC236}">
                <a16:creationId xmlns:a16="http://schemas.microsoft.com/office/drawing/2014/main" xmlns="" id="{A19BED2C-6629-6BA6-B20D-EA29CEFC02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8275" y="936625"/>
            <a:ext cx="915987" cy="728663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Rectangle 9">
            <a:extLst>
              <a:ext uri="{FF2B5EF4-FFF2-40B4-BE49-F238E27FC236}">
                <a16:creationId xmlns:a16="http://schemas.microsoft.com/office/drawing/2014/main" xmlns="" id="{56D4150D-449E-7917-BD73-3C9D49F85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4262" y="936625"/>
            <a:ext cx="936625" cy="728663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Rectangle 10">
            <a:extLst>
              <a:ext uri="{FF2B5EF4-FFF2-40B4-BE49-F238E27FC236}">
                <a16:creationId xmlns:a16="http://schemas.microsoft.com/office/drawing/2014/main" xmlns="" id="{610B93EC-1407-F3AF-28FC-C0C71BF27E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0887" y="936625"/>
            <a:ext cx="2208212" cy="728663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Rectangle 11">
            <a:extLst>
              <a:ext uri="{FF2B5EF4-FFF2-40B4-BE49-F238E27FC236}">
                <a16:creationId xmlns:a16="http://schemas.microsoft.com/office/drawing/2014/main" xmlns="" id="{60FEB2CA-AC74-0A5F-7AD0-24FA3644E4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9100" y="936625"/>
            <a:ext cx="2200275" cy="728663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Rectangle 12">
            <a:extLst>
              <a:ext uri="{FF2B5EF4-FFF2-40B4-BE49-F238E27FC236}">
                <a16:creationId xmlns:a16="http://schemas.microsoft.com/office/drawing/2014/main" xmlns="" id="{EA1E95EC-12C1-5E84-326B-242BD0C7D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8938" y="1301750"/>
            <a:ext cx="871537" cy="363538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" name="Rectangle 13">
            <a:extLst>
              <a:ext uri="{FF2B5EF4-FFF2-40B4-BE49-F238E27FC236}">
                <a16:creationId xmlns:a16="http://schemas.microsoft.com/office/drawing/2014/main" xmlns="" id="{8D19CC77-8966-852B-533C-764B21326B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0475" y="1301750"/>
            <a:ext cx="885825" cy="363538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" name="Rectangle 14">
            <a:extLst>
              <a:ext uri="{FF2B5EF4-FFF2-40B4-BE49-F238E27FC236}">
                <a16:creationId xmlns:a16="http://schemas.microsoft.com/office/drawing/2014/main" xmlns="" id="{5DDC28FA-8385-3D03-C114-86352698C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6300" y="1301750"/>
            <a:ext cx="925512" cy="363538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Rectangle 15">
            <a:extLst>
              <a:ext uri="{FF2B5EF4-FFF2-40B4-BE49-F238E27FC236}">
                <a16:creationId xmlns:a16="http://schemas.microsoft.com/office/drawing/2014/main" xmlns="" id="{8C2E0119-302A-38C5-F332-5223658B1E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1813" y="1301750"/>
            <a:ext cx="906462" cy="363538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Rectangle 16">
            <a:extLst>
              <a:ext uri="{FF2B5EF4-FFF2-40B4-BE49-F238E27FC236}">
                <a16:creationId xmlns:a16="http://schemas.microsoft.com/office/drawing/2014/main" xmlns="" id="{85338E34-F682-A6E7-78BB-7F7D91F476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413" y="1665288"/>
            <a:ext cx="898525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Rectangle 17">
            <a:extLst>
              <a:ext uri="{FF2B5EF4-FFF2-40B4-BE49-F238E27FC236}">
                <a16:creationId xmlns:a16="http://schemas.microsoft.com/office/drawing/2014/main" xmlns="" id="{7543400A-3F57-C2D1-C946-538B3F082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8938" y="1665288"/>
            <a:ext cx="871537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Rectangle 18">
            <a:extLst>
              <a:ext uri="{FF2B5EF4-FFF2-40B4-BE49-F238E27FC236}">
                <a16:creationId xmlns:a16="http://schemas.microsoft.com/office/drawing/2014/main" xmlns="" id="{2DBCA363-4F0F-0680-A0B2-04BEB36531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0475" y="1665288"/>
            <a:ext cx="885825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Rectangle 19">
            <a:extLst>
              <a:ext uri="{FF2B5EF4-FFF2-40B4-BE49-F238E27FC236}">
                <a16:creationId xmlns:a16="http://schemas.microsoft.com/office/drawing/2014/main" xmlns="" id="{A51FECF8-231C-B16D-5E6B-4940DC14A0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6300" y="1665288"/>
            <a:ext cx="925512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Rectangle 20">
            <a:extLst>
              <a:ext uri="{FF2B5EF4-FFF2-40B4-BE49-F238E27FC236}">
                <a16:creationId xmlns:a16="http://schemas.microsoft.com/office/drawing/2014/main" xmlns="" id="{780D0E58-5F5A-1751-EE11-11B13EA4FF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1813" y="1665288"/>
            <a:ext cx="906462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Rectangle 21">
            <a:extLst>
              <a:ext uri="{FF2B5EF4-FFF2-40B4-BE49-F238E27FC236}">
                <a16:creationId xmlns:a16="http://schemas.microsoft.com/office/drawing/2014/main" xmlns="" id="{CD6B86D7-3CF7-92C5-5C06-128D13D21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8275" y="1665288"/>
            <a:ext cx="915987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Rectangle 22">
            <a:extLst>
              <a:ext uri="{FF2B5EF4-FFF2-40B4-BE49-F238E27FC236}">
                <a16:creationId xmlns:a16="http://schemas.microsoft.com/office/drawing/2014/main" xmlns="" id="{B62A6655-13D6-2A11-3845-1472EB700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4262" y="1665288"/>
            <a:ext cx="936625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Rectangle 23">
            <a:extLst>
              <a:ext uri="{FF2B5EF4-FFF2-40B4-BE49-F238E27FC236}">
                <a16:creationId xmlns:a16="http://schemas.microsoft.com/office/drawing/2014/main" xmlns="" id="{F552F139-1FEE-9CE4-A3DA-524E3DA93D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0887" y="1665288"/>
            <a:ext cx="2208212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" name="Rectangle 24">
            <a:extLst>
              <a:ext uri="{FF2B5EF4-FFF2-40B4-BE49-F238E27FC236}">
                <a16:creationId xmlns:a16="http://schemas.microsoft.com/office/drawing/2014/main" xmlns="" id="{B56C32F4-B4D0-7337-693E-05DA26952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9100" y="1665288"/>
            <a:ext cx="2200275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Rectangle 25">
            <a:extLst>
              <a:ext uri="{FF2B5EF4-FFF2-40B4-BE49-F238E27FC236}">
                <a16:creationId xmlns:a16="http://schemas.microsoft.com/office/drawing/2014/main" xmlns="" id="{A4C21EA9-A08A-A581-33B2-935EE06E9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413" y="2030413"/>
            <a:ext cx="898525" cy="3651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Rectangle 26">
            <a:extLst>
              <a:ext uri="{FF2B5EF4-FFF2-40B4-BE49-F238E27FC236}">
                <a16:creationId xmlns:a16="http://schemas.microsoft.com/office/drawing/2014/main" xmlns="" id="{A8292E3E-99DA-F9FE-4E1C-E5BB6FC0DB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8938" y="2030413"/>
            <a:ext cx="871537" cy="3651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Rectangle 27">
            <a:extLst>
              <a:ext uri="{FF2B5EF4-FFF2-40B4-BE49-F238E27FC236}">
                <a16:creationId xmlns:a16="http://schemas.microsoft.com/office/drawing/2014/main" xmlns="" id="{B3DBDC3D-6484-F56C-5FDA-FE24E6B785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0475" y="2030413"/>
            <a:ext cx="885825" cy="3651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Rectangle 28">
            <a:extLst>
              <a:ext uri="{FF2B5EF4-FFF2-40B4-BE49-F238E27FC236}">
                <a16:creationId xmlns:a16="http://schemas.microsoft.com/office/drawing/2014/main" xmlns="" id="{E77F3EA7-BFC0-C1B6-92F4-7E2C2F405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6300" y="2030413"/>
            <a:ext cx="925512" cy="3651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" name="Rectangle 29">
            <a:extLst>
              <a:ext uri="{FF2B5EF4-FFF2-40B4-BE49-F238E27FC236}">
                <a16:creationId xmlns:a16="http://schemas.microsoft.com/office/drawing/2014/main" xmlns="" id="{88E5369C-0112-ACA1-D1B9-78120B1B7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1813" y="2030413"/>
            <a:ext cx="906462" cy="3651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6" name="Rectangle 30">
            <a:extLst>
              <a:ext uri="{FF2B5EF4-FFF2-40B4-BE49-F238E27FC236}">
                <a16:creationId xmlns:a16="http://schemas.microsoft.com/office/drawing/2014/main" xmlns="" id="{D4E93C0E-C359-0666-06CF-0CD49A129E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8275" y="2030413"/>
            <a:ext cx="915987" cy="3651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7" name="Rectangle 31">
            <a:extLst>
              <a:ext uri="{FF2B5EF4-FFF2-40B4-BE49-F238E27FC236}">
                <a16:creationId xmlns:a16="http://schemas.microsoft.com/office/drawing/2014/main" xmlns="" id="{BB628AC8-0D60-A9B6-197E-D14B38647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4262" y="2030413"/>
            <a:ext cx="936625" cy="3651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8" name="Rectangle 32">
            <a:extLst>
              <a:ext uri="{FF2B5EF4-FFF2-40B4-BE49-F238E27FC236}">
                <a16:creationId xmlns:a16="http://schemas.microsoft.com/office/drawing/2014/main" xmlns="" id="{16C3829C-4132-559E-EC2C-2326D3A186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0887" y="2030413"/>
            <a:ext cx="2208212" cy="3651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9" name="Rectangle 33">
            <a:extLst>
              <a:ext uri="{FF2B5EF4-FFF2-40B4-BE49-F238E27FC236}">
                <a16:creationId xmlns:a16="http://schemas.microsoft.com/office/drawing/2014/main" xmlns="" id="{5EB1E341-FA26-6CDE-3DA8-4C9A8C04C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9100" y="2030413"/>
            <a:ext cx="2200275" cy="3651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0" name="Rectangle 34">
            <a:extLst>
              <a:ext uri="{FF2B5EF4-FFF2-40B4-BE49-F238E27FC236}">
                <a16:creationId xmlns:a16="http://schemas.microsoft.com/office/drawing/2014/main" xmlns="" id="{0322CA16-9667-04A5-FF43-C27C0C222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413" y="2395538"/>
            <a:ext cx="898525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1" name="Rectangle 35">
            <a:extLst>
              <a:ext uri="{FF2B5EF4-FFF2-40B4-BE49-F238E27FC236}">
                <a16:creationId xmlns:a16="http://schemas.microsoft.com/office/drawing/2014/main" xmlns="" id="{D5A39BA5-1FE5-9444-A0B7-F42399D9D9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8938" y="2395538"/>
            <a:ext cx="871537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2" name="Rectangle 36">
            <a:extLst>
              <a:ext uri="{FF2B5EF4-FFF2-40B4-BE49-F238E27FC236}">
                <a16:creationId xmlns:a16="http://schemas.microsoft.com/office/drawing/2014/main" xmlns="" id="{59C84956-6AF2-F70F-9A94-7D1E31F3DF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0475" y="2395538"/>
            <a:ext cx="885825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3" name="Rectangle 37">
            <a:extLst>
              <a:ext uri="{FF2B5EF4-FFF2-40B4-BE49-F238E27FC236}">
                <a16:creationId xmlns:a16="http://schemas.microsoft.com/office/drawing/2014/main" xmlns="" id="{E1550799-7F9D-83D1-A574-56180A32EB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6300" y="2395538"/>
            <a:ext cx="925512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4" name="Rectangle 38">
            <a:extLst>
              <a:ext uri="{FF2B5EF4-FFF2-40B4-BE49-F238E27FC236}">
                <a16:creationId xmlns:a16="http://schemas.microsoft.com/office/drawing/2014/main" xmlns="" id="{2133E7F4-2A40-3CE2-ED6F-E1CBDEF310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1813" y="2395538"/>
            <a:ext cx="906462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5" name="Rectangle 39">
            <a:extLst>
              <a:ext uri="{FF2B5EF4-FFF2-40B4-BE49-F238E27FC236}">
                <a16:creationId xmlns:a16="http://schemas.microsoft.com/office/drawing/2014/main" xmlns="" id="{85418459-7A87-7D6E-C7B5-EA94B77101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8275" y="2395538"/>
            <a:ext cx="915987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6" name="Rectangle 40">
            <a:extLst>
              <a:ext uri="{FF2B5EF4-FFF2-40B4-BE49-F238E27FC236}">
                <a16:creationId xmlns:a16="http://schemas.microsoft.com/office/drawing/2014/main" xmlns="" id="{1749259C-F470-18F9-D8FA-58EBC2EABE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4262" y="2395538"/>
            <a:ext cx="936625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7" name="Rectangle 41">
            <a:extLst>
              <a:ext uri="{FF2B5EF4-FFF2-40B4-BE49-F238E27FC236}">
                <a16:creationId xmlns:a16="http://schemas.microsoft.com/office/drawing/2014/main" xmlns="" id="{D5069171-A9C3-5D87-219E-8F6AAF09F4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0887" y="2395538"/>
            <a:ext cx="2208212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" name="Rectangle 42">
            <a:extLst>
              <a:ext uri="{FF2B5EF4-FFF2-40B4-BE49-F238E27FC236}">
                <a16:creationId xmlns:a16="http://schemas.microsoft.com/office/drawing/2014/main" xmlns="" id="{E2FE09CE-7845-672C-66FD-353C19FB36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9100" y="2395538"/>
            <a:ext cx="2200275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9" name="Rectangle 43">
            <a:extLst>
              <a:ext uri="{FF2B5EF4-FFF2-40B4-BE49-F238E27FC236}">
                <a16:creationId xmlns:a16="http://schemas.microsoft.com/office/drawing/2014/main" xmlns="" id="{D33CEADE-4384-1B51-2842-E289E879F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413" y="2760663"/>
            <a:ext cx="898525" cy="36353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0" name="Rectangle 44">
            <a:extLst>
              <a:ext uri="{FF2B5EF4-FFF2-40B4-BE49-F238E27FC236}">
                <a16:creationId xmlns:a16="http://schemas.microsoft.com/office/drawing/2014/main" xmlns="" id="{6B94869B-A3C1-2B5C-5429-488B1A8B01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8938" y="2760663"/>
            <a:ext cx="871537" cy="36353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1" name="Rectangle 45">
            <a:extLst>
              <a:ext uri="{FF2B5EF4-FFF2-40B4-BE49-F238E27FC236}">
                <a16:creationId xmlns:a16="http://schemas.microsoft.com/office/drawing/2014/main" xmlns="" id="{0CD5BC41-4EFB-6A48-66E1-B7391C80E8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0475" y="2760663"/>
            <a:ext cx="885825" cy="36353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" name="Rectangle 46">
            <a:extLst>
              <a:ext uri="{FF2B5EF4-FFF2-40B4-BE49-F238E27FC236}">
                <a16:creationId xmlns:a16="http://schemas.microsoft.com/office/drawing/2014/main" xmlns="" id="{C552D78C-F768-5E53-181B-DC2EB458E6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6300" y="2760663"/>
            <a:ext cx="925512" cy="36353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3" name="Rectangle 47">
            <a:extLst>
              <a:ext uri="{FF2B5EF4-FFF2-40B4-BE49-F238E27FC236}">
                <a16:creationId xmlns:a16="http://schemas.microsoft.com/office/drawing/2014/main" xmlns="" id="{F5EF5E0D-44A8-5B80-6E59-17FD0437B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1813" y="2760663"/>
            <a:ext cx="906462" cy="36353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4" name="Rectangle 48">
            <a:extLst>
              <a:ext uri="{FF2B5EF4-FFF2-40B4-BE49-F238E27FC236}">
                <a16:creationId xmlns:a16="http://schemas.microsoft.com/office/drawing/2014/main" xmlns="" id="{4740E7CB-FB5B-3B60-7E55-66FD672A9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8275" y="2760663"/>
            <a:ext cx="915987" cy="36353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5" name="Rectangle 49">
            <a:extLst>
              <a:ext uri="{FF2B5EF4-FFF2-40B4-BE49-F238E27FC236}">
                <a16:creationId xmlns:a16="http://schemas.microsoft.com/office/drawing/2014/main" xmlns="" id="{C55D1EA9-1434-79C8-A3FC-8881BB2D9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4262" y="2760663"/>
            <a:ext cx="936625" cy="36353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6" name="Rectangle 50">
            <a:extLst>
              <a:ext uri="{FF2B5EF4-FFF2-40B4-BE49-F238E27FC236}">
                <a16:creationId xmlns:a16="http://schemas.microsoft.com/office/drawing/2014/main" xmlns="" id="{1BE61059-643C-8800-6DE2-7CF8B6D435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0887" y="2760663"/>
            <a:ext cx="2208212" cy="36353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7" name="Rectangle 51">
            <a:extLst>
              <a:ext uri="{FF2B5EF4-FFF2-40B4-BE49-F238E27FC236}">
                <a16:creationId xmlns:a16="http://schemas.microsoft.com/office/drawing/2014/main" xmlns="" id="{018D04E3-E40A-4CD8-B01E-013B877B7F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9100" y="2760663"/>
            <a:ext cx="2200275" cy="36353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8" name="Rectangle 52">
            <a:extLst>
              <a:ext uri="{FF2B5EF4-FFF2-40B4-BE49-F238E27FC236}">
                <a16:creationId xmlns:a16="http://schemas.microsoft.com/office/drawing/2014/main" xmlns="" id="{FBBCC397-5307-6428-4859-C1D537D66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413" y="3124200"/>
            <a:ext cx="898525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9" name="Rectangle 53">
            <a:extLst>
              <a:ext uri="{FF2B5EF4-FFF2-40B4-BE49-F238E27FC236}">
                <a16:creationId xmlns:a16="http://schemas.microsoft.com/office/drawing/2014/main" xmlns="" id="{756D4AEE-1430-8AB2-6A71-EAFCC54562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8938" y="3124200"/>
            <a:ext cx="871537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0" name="Rectangle 54">
            <a:extLst>
              <a:ext uri="{FF2B5EF4-FFF2-40B4-BE49-F238E27FC236}">
                <a16:creationId xmlns:a16="http://schemas.microsoft.com/office/drawing/2014/main" xmlns="" id="{0DB6ACBF-8789-0275-3172-20ACFE54F9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0475" y="3124200"/>
            <a:ext cx="885825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1" name="Rectangle 55">
            <a:extLst>
              <a:ext uri="{FF2B5EF4-FFF2-40B4-BE49-F238E27FC236}">
                <a16:creationId xmlns:a16="http://schemas.microsoft.com/office/drawing/2014/main" xmlns="" id="{AAD3E400-FE6D-E36E-20B6-6813CA6C0A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6300" y="3124200"/>
            <a:ext cx="925512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2" name="Rectangle 56">
            <a:extLst>
              <a:ext uri="{FF2B5EF4-FFF2-40B4-BE49-F238E27FC236}">
                <a16:creationId xmlns:a16="http://schemas.microsoft.com/office/drawing/2014/main" xmlns="" id="{9F0D0330-C464-C6B8-5AFD-FF0F846F91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1813" y="3124200"/>
            <a:ext cx="906462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3" name="Rectangle 57">
            <a:extLst>
              <a:ext uri="{FF2B5EF4-FFF2-40B4-BE49-F238E27FC236}">
                <a16:creationId xmlns:a16="http://schemas.microsoft.com/office/drawing/2014/main" xmlns="" id="{71017420-0C73-6694-9497-A26C2ACCDB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8275" y="3124200"/>
            <a:ext cx="915987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4" name="Rectangle 58">
            <a:extLst>
              <a:ext uri="{FF2B5EF4-FFF2-40B4-BE49-F238E27FC236}">
                <a16:creationId xmlns:a16="http://schemas.microsoft.com/office/drawing/2014/main" xmlns="" id="{8150D8F2-CB42-2BAC-3273-5D8E2C1B27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4262" y="3124200"/>
            <a:ext cx="936625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5" name="Rectangle 59">
            <a:extLst>
              <a:ext uri="{FF2B5EF4-FFF2-40B4-BE49-F238E27FC236}">
                <a16:creationId xmlns:a16="http://schemas.microsoft.com/office/drawing/2014/main" xmlns="" id="{6286568C-28F6-C5F2-4E74-F306B909BD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0887" y="3124200"/>
            <a:ext cx="2208212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6" name="Rectangle 60">
            <a:extLst>
              <a:ext uri="{FF2B5EF4-FFF2-40B4-BE49-F238E27FC236}">
                <a16:creationId xmlns:a16="http://schemas.microsoft.com/office/drawing/2014/main" xmlns="" id="{35EF0AAB-1DDB-2F90-AE56-2FCDE813B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9100" y="3124200"/>
            <a:ext cx="2200275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7" name="Rectangle 61">
            <a:extLst>
              <a:ext uri="{FF2B5EF4-FFF2-40B4-BE49-F238E27FC236}">
                <a16:creationId xmlns:a16="http://schemas.microsoft.com/office/drawing/2014/main" xmlns="" id="{698FC610-BD45-BEA3-37A7-14C43D43D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413" y="3489325"/>
            <a:ext cx="898525" cy="3651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8" name="Rectangle 62">
            <a:extLst>
              <a:ext uri="{FF2B5EF4-FFF2-40B4-BE49-F238E27FC236}">
                <a16:creationId xmlns:a16="http://schemas.microsoft.com/office/drawing/2014/main" xmlns="" id="{ACF8E3E8-5FBA-C59A-FD36-46E58F312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8938" y="3489325"/>
            <a:ext cx="871537" cy="3651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9" name="Rectangle 63">
            <a:extLst>
              <a:ext uri="{FF2B5EF4-FFF2-40B4-BE49-F238E27FC236}">
                <a16:creationId xmlns:a16="http://schemas.microsoft.com/office/drawing/2014/main" xmlns="" id="{078D319B-0DAA-DFA8-D920-7E3752E62C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0475" y="3489325"/>
            <a:ext cx="885825" cy="3651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0" name="Rectangle 64">
            <a:extLst>
              <a:ext uri="{FF2B5EF4-FFF2-40B4-BE49-F238E27FC236}">
                <a16:creationId xmlns:a16="http://schemas.microsoft.com/office/drawing/2014/main" xmlns="" id="{4FFB3ED5-0643-1574-ADFB-CFE8FD037D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6300" y="3489325"/>
            <a:ext cx="925512" cy="3651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1" name="Rectangle 65">
            <a:extLst>
              <a:ext uri="{FF2B5EF4-FFF2-40B4-BE49-F238E27FC236}">
                <a16:creationId xmlns:a16="http://schemas.microsoft.com/office/drawing/2014/main" xmlns="" id="{DC2566E3-2653-725A-BE54-6D6E41AAA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1813" y="3489325"/>
            <a:ext cx="906462" cy="3651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2" name="Rectangle 66">
            <a:extLst>
              <a:ext uri="{FF2B5EF4-FFF2-40B4-BE49-F238E27FC236}">
                <a16:creationId xmlns:a16="http://schemas.microsoft.com/office/drawing/2014/main" xmlns="" id="{29108AD2-0473-8F34-7B61-E73846F85F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8275" y="3489325"/>
            <a:ext cx="915987" cy="3651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3" name="Rectangle 67">
            <a:extLst>
              <a:ext uri="{FF2B5EF4-FFF2-40B4-BE49-F238E27FC236}">
                <a16:creationId xmlns:a16="http://schemas.microsoft.com/office/drawing/2014/main" xmlns="" id="{818F0526-BF8A-D085-B735-C5C2A8D064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4262" y="3489325"/>
            <a:ext cx="936625" cy="3651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4" name="Rectangle 68">
            <a:extLst>
              <a:ext uri="{FF2B5EF4-FFF2-40B4-BE49-F238E27FC236}">
                <a16:creationId xmlns:a16="http://schemas.microsoft.com/office/drawing/2014/main" xmlns="" id="{15147611-A64B-0D89-87D4-4C791D0AA1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0887" y="3489325"/>
            <a:ext cx="2208212" cy="3651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5" name="Rectangle 69">
            <a:extLst>
              <a:ext uri="{FF2B5EF4-FFF2-40B4-BE49-F238E27FC236}">
                <a16:creationId xmlns:a16="http://schemas.microsoft.com/office/drawing/2014/main" xmlns="" id="{E4584A43-8D76-2679-727E-8AFADABECD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9100" y="3489325"/>
            <a:ext cx="2200275" cy="3651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6" name="Rectangle 70">
            <a:extLst>
              <a:ext uri="{FF2B5EF4-FFF2-40B4-BE49-F238E27FC236}">
                <a16:creationId xmlns:a16="http://schemas.microsoft.com/office/drawing/2014/main" xmlns="" id="{342A1352-99D4-169C-9F2E-A6442F4070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413" y="3854450"/>
            <a:ext cx="898525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7" name="Rectangle 71">
            <a:extLst>
              <a:ext uri="{FF2B5EF4-FFF2-40B4-BE49-F238E27FC236}">
                <a16:creationId xmlns:a16="http://schemas.microsoft.com/office/drawing/2014/main" xmlns="" id="{3C5B1747-E4F0-1EFA-BBAB-303FF7B247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8938" y="3854450"/>
            <a:ext cx="871537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8" name="Rectangle 72">
            <a:extLst>
              <a:ext uri="{FF2B5EF4-FFF2-40B4-BE49-F238E27FC236}">
                <a16:creationId xmlns:a16="http://schemas.microsoft.com/office/drawing/2014/main" xmlns="" id="{4E50A8DA-6FAF-DF4D-4646-B47D824632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0475" y="3854450"/>
            <a:ext cx="885825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" name="Rectangle 73">
            <a:extLst>
              <a:ext uri="{FF2B5EF4-FFF2-40B4-BE49-F238E27FC236}">
                <a16:creationId xmlns:a16="http://schemas.microsoft.com/office/drawing/2014/main" xmlns="" id="{5DAE334E-7569-0C04-430D-632CCBCF33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6300" y="3854450"/>
            <a:ext cx="925512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0" name="Rectangle 74">
            <a:extLst>
              <a:ext uri="{FF2B5EF4-FFF2-40B4-BE49-F238E27FC236}">
                <a16:creationId xmlns:a16="http://schemas.microsoft.com/office/drawing/2014/main" xmlns="" id="{EAC008D8-F2F9-4A18-F098-FE37EA2CD5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1813" y="3854450"/>
            <a:ext cx="906462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1" name="Rectangle 75">
            <a:extLst>
              <a:ext uri="{FF2B5EF4-FFF2-40B4-BE49-F238E27FC236}">
                <a16:creationId xmlns:a16="http://schemas.microsoft.com/office/drawing/2014/main" xmlns="" id="{3C5A907C-18F8-DB88-DDAB-9228325F94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8275" y="3854450"/>
            <a:ext cx="915987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2" name="Rectangle 76">
            <a:extLst>
              <a:ext uri="{FF2B5EF4-FFF2-40B4-BE49-F238E27FC236}">
                <a16:creationId xmlns:a16="http://schemas.microsoft.com/office/drawing/2014/main" xmlns="" id="{ECBF7609-6A6D-F3F5-0FC9-0B8193EF22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4262" y="3854450"/>
            <a:ext cx="936625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" name="Rectangle 77">
            <a:extLst>
              <a:ext uri="{FF2B5EF4-FFF2-40B4-BE49-F238E27FC236}">
                <a16:creationId xmlns:a16="http://schemas.microsoft.com/office/drawing/2014/main" xmlns="" id="{4AA14602-310A-6B0D-A8DE-E182931E51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0887" y="3854450"/>
            <a:ext cx="2208212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4" name="Rectangle 78">
            <a:extLst>
              <a:ext uri="{FF2B5EF4-FFF2-40B4-BE49-F238E27FC236}">
                <a16:creationId xmlns:a16="http://schemas.microsoft.com/office/drawing/2014/main" xmlns="" id="{04EFA42F-5D66-41A2-D536-14A92796E3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9100" y="3854450"/>
            <a:ext cx="2200275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5" name="Rectangle 79">
            <a:extLst>
              <a:ext uri="{FF2B5EF4-FFF2-40B4-BE49-F238E27FC236}">
                <a16:creationId xmlns:a16="http://schemas.microsoft.com/office/drawing/2014/main" xmlns="" id="{8EA573D6-D50A-C6F1-11D8-22E3A87B8E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413" y="4219575"/>
            <a:ext cx="898525" cy="36353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6" name="Rectangle 80">
            <a:extLst>
              <a:ext uri="{FF2B5EF4-FFF2-40B4-BE49-F238E27FC236}">
                <a16:creationId xmlns:a16="http://schemas.microsoft.com/office/drawing/2014/main" xmlns="" id="{42B16D6B-DDD3-3DBD-BCE4-13E76B2A7F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8938" y="4219575"/>
            <a:ext cx="871537" cy="36353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7" name="Rectangle 81">
            <a:extLst>
              <a:ext uri="{FF2B5EF4-FFF2-40B4-BE49-F238E27FC236}">
                <a16:creationId xmlns:a16="http://schemas.microsoft.com/office/drawing/2014/main" xmlns="" id="{59AF80F0-6E9C-17AB-8F5C-6D9B016E7D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0475" y="4219575"/>
            <a:ext cx="885825" cy="36353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8" name="Rectangle 82">
            <a:extLst>
              <a:ext uri="{FF2B5EF4-FFF2-40B4-BE49-F238E27FC236}">
                <a16:creationId xmlns:a16="http://schemas.microsoft.com/office/drawing/2014/main" xmlns="" id="{21110201-7C8A-2329-1396-0F4FB88900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6300" y="4219575"/>
            <a:ext cx="925512" cy="36353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9" name="Rectangle 83">
            <a:extLst>
              <a:ext uri="{FF2B5EF4-FFF2-40B4-BE49-F238E27FC236}">
                <a16:creationId xmlns:a16="http://schemas.microsoft.com/office/drawing/2014/main" xmlns="" id="{602BF711-594D-EBFA-D5BE-05CD58C69B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1813" y="4219575"/>
            <a:ext cx="906462" cy="36353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0" name="Rectangle 84">
            <a:extLst>
              <a:ext uri="{FF2B5EF4-FFF2-40B4-BE49-F238E27FC236}">
                <a16:creationId xmlns:a16="http://schemas.microsoft.com/office/drawing/2014/main" xmlns="" id="{A2BF335E-FCBE-BDCC-CC27-568A91A69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8275" y="4219575"/>
            <a:ext cx="915987" cy="36353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1" name="Rectangle 85">
            <a:extLst>
              <a:ext uri="{FF2B5EF4-FFF2-40B4-BE49-F238E27FC236}">
                <a16:creationId xmlns:a16="http://schemas.microsoft.com/office/drawing/2014/main" xmlns="" id="{8EE00172-33C7-699C-D40A-480A75C152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4262" y="4219575"/>
            <a:ext cx="936625" cy="36353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2" name="Rectangle 86">
            <a:extLst>
              <a:ext uri="{FF2B5EF4-FFF2-40B4-BE49-F238E27FC236}">
                <a16:creationId xmlns:a16="http://schemas.microsoft.com/office/drawing/2014/main" xmlns="" id="{54189949-2D5D-E608-E320-97EE65A8D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0887" y="4219575"/>
            <a:ext cx="2208212" cy="36353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3" name="Rectangle 87">
            <a:extLst>
              <a:ext uri="{FF2B5EF4-FFF2-40B4-BE49-F238E27FC236}">
                <a16:creationId xmlns:a16="http://schemas.microsoft.com/office/drawing/2014/main" xmlns="" id="{24920C09-D59E-038D-491C-3D5BB1C27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9100" y="4219575"/>
            <a:ext cx="2200275" cy="363538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4" name="Rectangle 88">
            <a:extLst>
              <a:ext uri="{FF2B5EF4-FFF2-40B4-BE49-F238E27FC236}">
                <a16:creationId xmlns:a16="http://schemas.microsoft.com/office/drawing/2014/main" xmlns="" id="{31816A32-3A50-D333-19CA-37A0C6485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413" y="4583113"/>
            <a:ext cx="898525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5" name="Rectangle 89">
            <a:extLst>
              <a:ext uri="{FF2B5EF4-FFF2-40B4-BE49-F238E27FC236}">
                <a16:creationId xmlns:a16="http://schemas.microsoft.com/office/drawing/2014/main" xmlns="" id="{565BD9F0-6311-08E8-1531-0635282B7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8938" y="4583113"/>
            <a:ext cx="871537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6" name="Rectangle 90">
            <a:extLst>
              <a:ext uri="{FF2B5EF4-FFF2-40B4-BE49-F238E27FC236}">
                <a16:creationId xmlns:a16="http://schemas.microsoft.com/office/drawing/2014/main" xmlns="" id="{0E1639A5-05B0-D99F-CDDD-2E3A156C8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0475" y="4583113"/>
            <a:ext cx="885825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7" name="Rectangle 91">
            <a:extLst>
              <a:ext uri="{FF2B5EF4-FFF2-40B4-BE49-F238E27FC236}">
                <a16:creationId xmlns:a16="http://schemas.microsoft.com/office/drawing/2014/main" xmlns="" id="{022677C6-545D-2CEF-FA0E-E3A62E146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6300" y="4583113"/>
            <a:ext cx="925512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8" name="Rectangle 92">
            <a:extLst>
              <a:ext uri="{FF2B5EF4-FFF2-40B4-BE49-F238E27FC236}">
                <a16:creationId xmlns:a16="http://schemas.microsoft.com/office/drawing/2014/main" xmlns="" id="{0EDC9471-A933-7ADC-1C47-377B33D8E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1813" y="4583113"/>
            <a:ext cx="906462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9" name="Rectangle 93">
            <a:extLst>
              <a:ext uri="{FF2B5EF4-FFF2-40B4-BE49-F238E27FC236}">
                <a16:creationId xmlns:a16="http://schemas.microsoft.com/office/drawing/2014/main" xmlns="" id="{5525306B-631F-DDDA-D1C1-8CE22724F3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8275" y="4583113"/>
            <a:ext cx="915987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0" name="Rectangle 94">
            <a:extLst>
              <a:ext uri="{FF2B5EF4-FFF2-40B4-BE49-F238E27FC236}">
                <a16:creationId xmlns:a16="http://schemas.microsoft.com/office/drawing/2014/main" xmlns="" id="{6E31CCDE-AB77-9FCB-8684-0C59335DB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4262" y="4583113"/>
            <a:ext cx="936625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1" name="Rectangle 95">
            <a:extLst>
              <a:ext uri="{FF2B5EF4-FFF2-40B4-BE49-F238E27FC236}">
                <a16:creationId xmlns:a16="http://schemas.microsoft.com/office/drawing/2014/main" xmlns="" id="{3FE907AC-2AF7-9BB7-C047-F60C33B0B5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0887" y="4583113"/>
            <a:ext cx="2208212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2" name="Rectangle 96">
            <a:extLst>
              <a:ext uri="{FF2B5EF4-FFF2-40B4-BE49-F238E27FC236}">
                <a16:creationId xmlns:a16="http://schemas.microsoft.com/office/drawing/2014/main" xmlns="" id="{DA1CE193-5375-598C-B107-6442A42888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9100" y="4583113"/>
            <a:ext cx="2200275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3" name="Rectangle 97">
            <a:extLst>
              <a:ext uri="{FF2B5EF4-FFF2-40B4-BE49-F238E27FC236}">
                <a16:creationId xmlns:a16="http://schemas.microsoft.com/office/drawing/2014/main" xmlns="" id="{3D37F88A-D017-0781-BB1A-8D410402E4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413" y="4948238"/>
            <a:ext cx="898525" cy="3651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4" name="Rectangle 98">
            <a:extLst>
              <a:ext uri="{FF2B5EF4-FFF2-40B4-BE49-F238E27FC236}">
                <a16:creationId xmlns:a16="http://schemas.microsoft.com/office/drawing/2014/main" xmlns="" id="{4ABECCFE-FD8F-B43F-755C-D595269DA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8938" y="4948238"/>
            <a:ext cx="871537" cy="3651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5" name="Rectangle 99">
            <a:extLst>
              <a:ext uri="{FF2B5EF4-FFF2-40B4-BE49-F238E27FC236}">
                <a16:creationId xmlns:a16="http://schemas.microsoft.com/office/drawing/2014/main" xmlns="" id="{0C17412A-DBEA-6B6A-3B29-7830C22BD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0475" y="4948238"/>
            <a:ext cx="885825" cy="3651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6" name="Rectangle 100">
            <a:extLst>
              <a:ext uri="{FF2B5EF4-FFF2-40B4-BE49-F238E27FC236}">
                <a16:creationId xmlns:a16="http://schemas.microsoft.com/office/drawing/2014/main" xmlns="" id="{765AE700-E49E-B1DA-952E-19A3B73AB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6300" y="4948238"/>
            <a:ext cx="925512" cy="3651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7" name="Rectangle 101">
            <a:extLst>
              <a:ext uri="{FF2B5EF4-FFF2-40B4-BE49-F238E27FC236}">
                <a16:creationId xmlns:a16="http://schemas.microsoft.com/office/drawing/2014/main" xmlns="" id="{9504B106-AB7C-EEC3-7432-41F7AF562A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1813" y="4948238"/>
            <a:ext cx="906462" cy="3651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8" name="Rectangle 102">
            <a:extLst>
              <a:ext uri="{FF2B5EF4-FFF2-40B4-BE49-F238E27FC236}">
                <a16:creationId xmlns:a16="http://schemas.microsoft.com/office/drawing/2014/main" xmlns="" id="{63B6A658-50AC-B9E7-419F-EC96D71D34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8275" y="4948238"/>
            <a:ext cx="915987" cy="3651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9" name="Rectangle 103">
            <a:extLst>
              <a:ext uri="{FF2B5EF4-FFF2-40B4-BE49-F238E27FC236}">
                <a16:creationId xmlns:a16="http://schemas.microsoft.com/office/drawing/2014/main" xmlns="" id="{26445F4E-5C4F-6F30-1B13-2B9DD45AC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4262" y="4948238"/>
            <a:ext cx="936625" cy="3651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0" name="Rectangle 104">
            <a:extLst>
              <a:ext uri="{FF2B5EF4-FFF2-40B4-BE49-F238E27FC236}">
                <a16:creationId xmlns:a16="http://schemas.microsoft.com/office/drawing/2014/main" xmlns="" id="{2792795A-D705-DDCE-E3C8-713CA308A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0887" y="4948238"/>
            <a:ext cx="2208212" cy="3651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1" name="Rectangle 105">
            <a:extLst>
              <a:ext uri="{FF2B5EF4-FFF2-40B4-BE49-F238E27FC236}">
                <a16:creationId xmlns:a16="http://schemas.microsoft.com/office/drawing/2014/main" xmlns="" id="{CE43F55D-78E8-3E3E-7A08-9B7E1EF123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9100" y="4948238"/>
            <a:ext cx="2200275" cy="3651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2" name="Rectangle 106">
            <a:extLst>
              <a:ext uri="{FF2B5EF4-FFF2-40B4-BE49-F238E27FC236}">
                <a16:creationId xmlns:a16="http://schemas.microsoft.com/office/drawing/2014/main" xmlns="" id="{21E925C8-FC05-4426-80B0-1300FD03B0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413" y="5313363"/>
            <a:ext cx="898525" cy="36353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3" name="Rectangle 107">
            <a:extLst>
              <a:ext uri="{FF2B5EF4-FFF2-40B4-BE49-F238E27FC236}">
                <a16:creationId xmlns:a16="http://schemas.microsoft.com/office/drawing/2014/main" xmlns="" id="{318F200C-7808-53A4-90A7-22EF327AFA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8938" y="5313363"/>
            <a:ext cx="871537" cy="36353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4" name="Rectangle 108">
            <a:extLst>
              <a:ext uri="{FF2B5EF4-FFF2-40B4-BE49-F238E27FC236}">
                <a16:creationId xmlns:a16="http://schemas.microsoft.com/office/drawing/2014/main" xmlns="" id="{21B87614-5D61-6415-F18E-F8FE35236A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30475" y="5313363"/>
            <a:ext cx="885825" cy="36353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5" name="Rectangle 109">
            <a:extLst>
              <a:ext uri="{FF2B5EF4-FFF2-40B4-BE49-F238E27FC236}">
                <a16:creationId xmlns:a16="http://schemas.microsoft.com/office/drawing/2014/main" xmlns="" id="{21CE2A4D-E16D-A13A-48CC-DFDA2C015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16300" y="5313363"/>
            <a:ext cx="925512" cy="36353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6" name="Rectangle 110">
            <a:extLst>
              <a:ext uri="{FF2B5EF4-FFF2-40B4-BE49-F238E27FC236}">
                <a16:creationId xmlns:a16="http://schemas.microsoft.com/office/drawing/2014/main" xmlns="" id="{11FA0668-B950-A537-7C76-F32AA29C1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1813" y="5313363"/>
            <a:ext cx="906462" cy="36353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7" name="Rectangle 111">
            <a:extLst>
              <a:ext uri="{FF2B5EF4-FFF2-40B4-BE49-F238E27FC236}">
                <a16:creationId xmlns:a16="http://schemas.microsoft.com/office/drawing/2014/main" xmlns="" id="{BAD08113-8D68-EFF7-7104-0198C97F6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8275" y="5313363"/>
            <a:ext cx="915987" cy="36353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8" name="Rectangle 112">
            <a:extLst>
              <a:ext uri="{FF2B5EF4-FFF2-40B4-BE49-F238E27FC236}">
                <a16:creationId xmlns:a16="http://schemas.microsoft.com/office/drawing/2014/main" xmlns="" id="{A55189A8-173C-800A-0476-B09A5CFE56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4262" y="5313363"/>
            <a:ext cx="936625" cy="36353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9" name="Rectangle 113">
            <a:extLst>
              <a:ext uri="{FF2B5EF4-FFF2-40B4-BE49-F238E27FC236}">
                <a16:creationId xmlns:a16="http://schemas.microsoft.com/office/drawing/2014/main" xmlns="" id="{0214A1BC-5EB4-B287-4983-774750AAF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0887" y="5313363"/>
            <a:ext cx="2208212" cy="36353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0" name="Rectangle 114">
            <a:extLst>
              <a:ext uri="{FF2B5EF4-FFF2-40B4-BE49-F238E27FC236}">
                <a16:creationId xmlns:a16="http://schemas.microsoft.com/office/drawing/2014/main" xmlns="" id="{6BA60A11-9682-3F8E-F879-07DF600EB3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9100" y="5313363"/>
            <a:ext cx="2200275" cy="363538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1" name="Rectangle 115">
            <a:extLst>
              <a:ext uri="{FF2B5EF4-FFF2-40B4-BE49-F238E27FC236}">
                <a16:creationId xmlns:a16="http://schemas.microsoft.com/office/drawing/2014/main" xmlns="" id="{5E9126FD-C183-E6C0-6746-E1334296D8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413" y="5676900"/>
            <a:ext cx="6340474" cy="3651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2" name="Rectangle 116">
            <a:extLst>
              <a:ext uri="{FF2B5EF4-FFF2-40B4-BE49-F238E27FC236}">
                <a16:creationId xmlns:a16="http://schemas.microsoft.com/office/drawing/2014/main" xmlns="" id="{F79ECC74-E392-97FF-617B-3B66F33DA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0887" y="5676900"/>
            <a:ext cx="2208212" cy="3651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3" name="Rectangle 117">
            <a:extLst>
              <a:ext uri="{FF2B5EF4-FFF2-40B4-BE49-F238E27FC236}">
                <a16:creationId xmlns:a16="http://schemas.microsoft.com/office/drawing/2014/main" xmlns="" id="{7F9CDBA7-CD4E-FBCB-A521-82860A7BC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9100" y="5676900"/>
            <a:ext cx="2200275" cy="365125"/>
          </a:xfrm>
          <a:prstGeom prst="rect">
            <a:avLst/>
          </a:prstGeom>
          <a:solidFill>
            <a:srgbClr val="D2DEEF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4" name="Rectangle 118">
            <a:extLst>
              <a:ext uri="{FF2B5EF4-FFF2-40B4-BE49-F238E27FC236}">
                <a16:creationId xmlns:a16="http://schemas.microsoft.com/office/drawing/2014/main" xmlns="" id="{CDD45B22-F2AC-7553-0C0E-CBBD4BBCE0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0413" y="6042025"/>
            <a:ext cx="6340474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5" name="Rectangle 119">
            <a:extLst>
              <a:ext uri="{FF2B5EF4-FFF2-40B4-BE49-F238E27FC236}">
                <a16:creationId xmlns:a16="http://schemas.microsoft.com/office/drawing/2014/main" xmlns="" id="{51685925-6E2F-6489-A47E-7CF9832398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00887" y="6042025"/>
            <a:ext cx="2208212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6" name="Rectangle 120">
            <a:extLst>
              <a:ext uri="{FF2B5EF4-FFF2-40B4-BE49-F238E27FC236}">
                <a16:creationId xmlns:a16="http://schemas.microsoft.com/office/drawing/2014/main" xmlns="" id="{71EDD55C-F253-5089-EEAA-73F86576FB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9100" y="6042025"/>
            <a:ext cx="2200275" cy="365125"/>
          </a:xfrm>
          <a:prstGeom prst="rect">
            <a:avLst/>
          </a:prstGeom>
          <a:solidFill>
            <a:srgbClr val="EAEFF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7" name="Line 121">
            <a:extLst>
              <a:ext uri="{FF2B5EF4-FFF2-40B4-BE49-F238E27FC236}">
                <a16:creationId xmlns:a16="http://schemas.microsoft.com/office/drawing/2014/main" xmlns="" id="{A62017F1-645B-4697-1E12-2103E76A561E}"/>
              </a:ext>
            </a:extLst>
          </p:cNvPr>
          <p:cNvSpPr>
            <a:spLocks noChangeShapeType="1"/>
          </p:cNvSpPr>
          <p:nvPr/>
        </p:nvSpPr>
        <p:spPr bwMode="auto">
          <a:xfrm>
            <a:off x="1658938" y="930275"/>
            <a:ext cx="0" cy="735013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8" name="Line 122">
            <a:extLst>
              <a:ext uri="{FF2B5EF4-FFF2-40B4-BE49-F238E27FC236}">
                <a16:creationId xmlns:a16="http://schemas.microsoft.com/office/drawing/2014/main" xmlns="" id="{B59D09D7-FA94-DD08-D683-2B882069653C}"/>
              </a:ext>
            </a:extLst>
          </p:cNvPr>
          <p:cNvSpPr>
            <a:spLocks noChangeShapeType="1"/>
          </p:cNvSpPr>
          <p:nvPr/>
        </p:nvSpPr>
        <p:spPr bwMode="auto">
          <a:xfrm>
            <a:off x="1658938" y="1665288"/>
            <a:ext cx="0" cy="4017963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9" name="Line 123">
            <a:extLst>
              <a:ext uri="{FF2B5EF4-FFF2-40B4-BE49-F238E27FC236}">
                <a16:creationId xmlns:a16="http://schemas.microsoft.com/office/drawing/2014/main" xmlns="" id="{E99C72CA-5380-63C2-C5B7-C5562343916B}"/>
              </a:ext>
            </a:extLst>
          </p:cNvPr>
          <p:cNvSpPr>
            <a:spLocks noChangeShapeType="1"/>
          </p:cNvSpPr>
          <p:nvPr/>
        </p:nvSpPr>
        <p:spPr bwMode="auto">
          <a:xfrm>
            <a:off x="2530475" y="1295400"/>
            <a:ext cx="0" cy="438785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0" name="Line 124">
            <a:extLst>
              <a:ext uri="{FF2B5EF4-FFF2-40B4-BE49-F238E27FC236}">
                <a16:creationId xmlns:a16="http://schemas.microsoft.com/office/drawing/2014/main" xmlns="" id="{6F83E308-3E7C-C365-6B2B-DC626510F2A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16300" y="930275"/>
            <a:ext cx="0" cy="475297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1" name="Line 125">
            <a:extLst>
              <a:ext uri="{FF2B5EF4-FFF2-40B4-BE49-F238E27FC236}">
                <a16:creationId xmlns:a16="http://schemas.microsoft.com/office/drawing/2014/main" xmlns="" id="{4E4249E0-C587-A037-ECC0-5539CE92CED3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1813" y="1295400"/>
            <a:ext cx="0" cy="438785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2" name="Line 126">
            <a:extLst>
              <a:ext uri="{FF2B5EF4-FFF2-40B4-BE49-F238E27FC236}">
                <a16:creationId xmlns:a16="http://schemas.microsoft.com/office/drawing/2014/main" xmlns="" id="{8D1F5C7B-B1B8-5409-12CC-77BC1E90ED11}"/>
              </a:ext>
            </a:extLst>
          </p:cNvPr>
          <p:cNvSpPr>
            <a:spLocks noChangeShapeType="1"/>
          </p:cNvSpPr>
          <p:nvPr/>
        </p:nvSpPr>
        <p:spPr bwMode="auto">
          <a:xfrm>
            <a:off x="5248275" y="930275"/>
            <a:ext cx="0" cy="735013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3" name="Line 127">
            <a:extLst>
              <a:ext uri="{FF2B5EF4-FFF2-40B4-BE49-F238E27FC236}">
                <a16:creationId xmlns:a16="http://schemas.microsoft.com/office/drawing/2014/main" xmlns="" id="{1EF0EFB1-A2EF-0A62-226F-199CA6FC8E5D}"/>
              </a:ext>
            </a:extLst>
          </p:cNvPr>
          <p:cNvSpPr>
            <a:spLocks noChangeShapeType="1"/>
          </p:cNvSpPr>
          <p:nvPr/>
        </p:nvSpPr>
        <p:spPr bwMode="auto">
          <a:xfrm>
            <a:off x="5248275" y="1665288"/>
            <a:ext cx="0" cy="4017963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4" name="Line 128">
            <a:extLst>
              <a:ext uri="{FF2B5EF4-FFF2-40B4-BE49-F238E27FC236}">
                <a16:creationId xmlns:a16="http://schemas.microsoft.com/office/drawing/2014/main" xmlns="" id="{F209800C-3B60-8AD9-5874-D9EB4044F433}"/>
              </a:ext>
            </a:extLst>
          </p:cNvPr>
          <p:cNvSpPr>
            <a:spLocks noChangeShapeType="1"/>
          </p:cNvSpPr>
          <p:nvPr/>
        </p:nvSpPr>
        <p:spPr bwMode="auto">
          <a:xfrm>
            <a:off x="6164262" y="930275"/>
            <a:ext cx="0" cy="475297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" name="Line 129">
            <a:extLst>
              <a:ext uri="{FF2B5EF4-FFF2-40B4-BE49-F238E27FC236}">
                <a16:creationId xmlns:a16="http://schemas.microsoft.com/office/drawing/2014/main" xmlns="" id="{B2CD1CC1-5D1A-1242-74A0-3E278EA254C1}"/>
              </a:ext>
            </a:extLst>
          </p:cNvPr>
          <p:cNvSpPr>
            <a:spLocks noChangeShapeType="1"/>
          </p:cNvSpPr>
          <p:nvPr/>
        </p:nvSpPr>
        <p:spPr bwMode="auto">
          <a:xfrm>
            <a:off x="7100887" y="930275"/>
            <a:ext cx="0" cy="5483225"/>
          </a:xfrm>
          <a:prstGeom prst="line">
            <a:avLst/>
          </a:prstGeom>
          <a:noFill/>
          <a:ln w="11113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6" name="Line 130">
            <a:extLst>
              <a:ext uri="{FF2B5EF4-FFF2-40B4-BE49-F238E27FC236}">
                <a16:creationId xmlns:a16="http://schemas.microsoft.com/office/drawing/2014/main" xmlns="" id="{F3B2B798-4E13-4695-F130-163C6BB1C21E}"/>
              </a:ext>
            </a:extLst>
          </p:cNvPr>
          <p:cNvSpPr>
            <a:spLocks noChangeShapeType="1"/>
          </p:cNvSpPr>
          <p:nvPr/>
        </p:nvSpPr>
        <p:spPr bwMode="auto">
          <a:xfrm>
            <a:off x="9309100" y="930275"/>
            <a:ext cx="0" cy="5483225"/>
          </a:xfrm>
          <a:prstGeom prst="line">
            <a:avLst/>
          </a:prstGeom>
          <a:noFill/>
          <a:ln w="11113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7" name="Line 131">
            <a:extLst>
              <a:ext uri="{FF2B5EF4-FFF2-40B4-BE49-F238E27FC236}">
                <a16:creationId xmlns:a16="http://schemas.microsoft.com/office/drawing/2014/main" xmlns="" id="{A65B0780-CCF2-0D22-307A-48F198827049}"/>
              </a:ext>
            </a:extLst>
          </p:cNvPr>
          <p:cNvSpPr>
            <a:spLocks noChangeShapeType="1"/>
          </p:cNvSpPr>
          <p:nvPr/>
        </p:nvSpPr>
        <p:spPr bwMode="auto">
          <a:xfrm>
            <a:off x="1652588" y="1301750"/>
            <a:ext cx="3602037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8" name="Line 132">
            <a:extLst>
              <a:ext uri="{FF2B5EF4-FFF2-40B4-BE49-F238E27FC236}">
                <a16:creationId xmlns:a16="http://schemas.microsoft.com/office/drawing/2014/main" xmlns="" id="{4D4853E8-5B2E-5E28-294B-9F6D931EA18C}"/>
              </a:ext>
            </a:extLst>
          </p:cNvPr>
          <p:cNvSpPr>
            <a:spLocks noChangeShapeType="1"/>
          </p:cNvSpPr>
          <p:nvPr/>
        </p:nvSpPr>
        <p:spPr bwMode="auto">
          <a:xfrm>
            <a:off x="755650" y="1665288"/>
            <a:ext cx="903287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9" name="Line 133">
            <a:extLst>
              <a:ext uri="{FF2B5EF4-FFF2-40B4-BE49-F238E27FC236}">
                <a16:creationId xmlns:a16="http://schemas.microsoft.com/office/drawing/2014/main" xmlns="" id="{1A8696EF-5870-F417-AB67-7DC2BAF72CA0}"/>
              </a:ext>
            </a:extLst>
          </p:cNvPr>
          <p:cNvSpPr>
            <a:spLocks noChangeShapeType="1"/>
          </p:cNvSpPr>
          <p:nvPr/>
        </p:nvSpPr>
        <p:spPr bwMode="auto">
          <a:xfrm>
            <a:off x="1658938" y="1665288"/>
            <a:ext cx="3589337" cy="0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0" name="Line 134">
            <a:extLst>
              <a:ext uri="{FF2B5EF4-FFF2-40B4-BE49-F238E27FC236}">
                <a16:creationId xmlns:a16="http://schemas.microsoft.com/office/drawing/2014/main" xmlns="" id="{3E07527F-BB2F-6CB4-DA9F-A4B1CE24E168}"/>
              </a:ext>
            </a:extLst>
          </p:cNvPr>
          <p:cNvSpPr>
            <a:spLocks noChangeShapeType="1"/>
          </p:cNvSpPr>
          <p:nvPr/>
        </p:nvSpPr>
        <p:spPr bwMode="auto">
          <a:xfrm>
            <a:off x="5248275" y="1665288"/>
            <a:ext cx="6267449" cy="0"/>
          </a:xfrm>
          <a:prstGeom prst="line">
            <a:avLst/>
          </a:prstGeom>
          <a:noFill/>
          <a:ln w="11113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1" name="Line 135">
            <a:extLst>
              <a:ext uri="{FF2B5EF4-FFF2-40B4-BE49-F238E27FC236}">
                <a16:creationId xmlns:a16="http://schemas.microsoft.com/office/drawing/2014/main" xmlns="" id="{10B12745-5663-A90F-0FDB-2F5BBA614422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063" y="2030413"/>
            <a:ext cx="10761662" cy="0"/>
          </a:xfrm>
          <a:prstGeom prst="line">
            <a:avLst/>
          </a:prstGeom>
          <a:noFill/>
          <a:ln w="11113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2" name="Line 136">
            <a:extLst>
              <a:ext uri="{FF2B5EF4-FFF2-40B4-BE49-F238E27FC236}">
                <a16:creationId xmlns:a16="http://schemas.microsoft.com/office/drawing/2014/main" xmlns="" id="{C76EE255-8FE4-408D-41BB-BFBB04F88560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063" y="2395538"/>
            <a:ext cx="10761662" cy="0"/>
          </a:xfrm>
          <a:prstGeom prst="line">
            <a:avLst/>
          </a:prstGeom>
          <a:noFill/>
          <a:ln w="11113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3" name="Line 137">
            <a:extLst>
              <a:ext uri="{FF2B5EF4-FFF2-40B4-BE49-F238E27FC236}">
                <a16:creationId xmlns:a16="http://schemas.microsoft.com/office/drawing/2014/main" xmlns="" id="{5502D2C7-A629-86CF-334C-1EC59E6B3F31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063" y="2760663"/>
            <a:ext cx="10761662" cy="0"/>
          </a:xfrm>
          <a:prstGeom prst="line">
            <a:avLst/>
          </a:prstGeom>
          <a:noFill/>
          <a:ln w="11113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4" name="Line 138">
            <a:extLst>
              <a:ext uri="{FF2B5EF4-FFF2-40B4-BE49-F238E27FC236}">
                <a16:creationId xmlns:a16="http://schemas.microsoft.com/office/drawing/2014/main" xmlns="" id="{CEFD94A9-2E5D-6475-A3C0-DA5E84D6FBDE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063" y="3124200"/>
            <a:ext cx="10761662" cy="0"/>
          </a:xfrm>
          <a:prstGeom prst="line">
            <a:avLst/>
          </a:prstGeom>
          <a:noFill/>
          <a:ln w="11113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5" name="Line 139">
            <a:extLst>
              <a:ext uri="{FF2B5EF4-FFF2-40B4-BE49-F238E27FC236}">
                <a16:creationId xmlns:a16="http://schemas.microsoft.com/office/drawing/2014/main" xmlns="" id="{8AA7C169-F8E1-77CF-BA35-3128089FD202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063" y="3489325"/>
            <a:ext cx="10761662" cy="0"/>
          </a:xfrm>
          <a:prstGeom prst="line">
            <a:avLst/>
          </a:prstGeom>
          <a:noFill/>
          <a:ln w="11113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6" name="Line 140">
            <a:extLst>
              <a:ext uri="{FF2B5EF4-FFF2-40B4-BE49-F238E27FC236}">
                <a16:creationId xmlns:a16="http://schemas.microsoft.com/office/drawing/2014/main" xmlns="" id="{C575DF8D-F59D-7569-D0DC-02E78580234A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063" y="3854450"/>
            <a:ext cx="10761662" cy="0"/>
          </a:xfrm>
          <a:prstGeom prst="line">
            <a:avLst/>
          </a:prstGeom>
          <a:noFill/>
          <a:ln w="11113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7" name="Line 141">
            <a:extLst>
              <a:ext uri="{FF2B5EF4-FFF2-40B4-BE49-F238E27FC236}">
                <a16:creationId xmlns:a16="http://schemas.microsoft.com/office/drawing/2014/main" xmlns="" id="{81853FA6-2016-82C6-2A2C-18CD6BF39EE4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063" y="4219575"/>
            <a:ext cx="10761662" cy="0"/>
          </a:xfrm>
          <a:prstGeom prst="line">
            <a:avLst/>
          </a:prstGeom>
          <a:noFill/>
          <a:ln w="11113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8" name="Line 142">
            <a:extLst>
              <a:ext uri="{FF2B5EF4-FFF2-40B4-BE49-F238E27FC236}">
                <a16:creationId xmlns:a16="http://schemas.microsoft.com/office/drawing/2014/main" xmlns="" id="{D0F688AA-1EDC-24DB-8B6D-6C97D3091C3A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063" y="4583113"/>
            <a:ext cx="10761662" cy="0"/>
          </a:xfrm>
          <a:prstGeom prst="line">
            <a:avLst/>
          </a:prstGeom>
          <a:noFill/>
          <a:ln w="11113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9" name="Line 143">
            <a:extLst>
              <a:ext uri="{FF2B5EF4-FFF2-40B4-BE49-F238E27FC236}">
                <a16:creationId xmlns:a16="http://schemas.microsoft.com/office/drawing/2014/main" xmlns="" id="{2A978612-F3E3-02B2-F386-4455F2F45904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063" y="4948238"/>
            <a:ext cx="10761662" cy="0"/>
          </a:xfrm>
          <a:prstGeom prst="line">
            <a:avLst/>
          </a:prstGeom>
          <a:noFill/>
          <a:ln w="11113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0" name="Line 144">
            <a:extLst>
              <a:ext uri="{FF2B5EF4-FFF2-40B4-BE49-F238E27FC236}">
                <a16:creationId xmlns:a16="http://schemas.microsoft.com/office/drawing/2014/main" xmlns="" id="{954E29B9-7765-4886-ACAB-2AC0939E41CA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063" y="5313363"/>
            <a:ext cx="10761662" cy="0"/>
          </a:xfrm>
          <a:prstGeom prst="line">
            <a:avLst/>
          </a:prstGeom>
          <a:noFill/>
          <a:ln w="11113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1" name="Line 145">
            <a:extLst>
              <a:ext uri="{FF2B5EF4-FFF2-40B4-BE49-F238E27FC236}">
                <a16:creationId xmlns:a16="http://schemas.microsoft.com/office/drawing/2014/main" xmlns="" id="{EBDEF2A8-7630-BB1A-AD12-15440AC203C2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063" y="5676900"/>
            <a:ext cx="10761662" cy="0"/>
          </a:xfrm>
          <a:prstGeom prst="line">
            <a:avLst/>
          </a:prstGeom>
          <a:noFill/>
          <a:ln w="11113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2" name="Line 146">
            <a:extLst>
              <a:ext uri="{FF2B5EF4-FFF2-40B4-BE49-F238E27FC236}">
                <a16:creationId xmlns:a16="http://schemas.microsoft.com/office/drawing/2014/main" xmlns="" id="{3E2A5F44-CDAA-5C86-5552-1D77960771DA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063" y="6042025"/>
            <a:ext cx="10761662" cy="0"/>
          </a:xfrm>
          <a:prstGeom prst="line">
            <a:avLst/>
          </a:prstGeom>
          <a:noFill/>
          <a:ln w="11113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3" name="Line 147">
            <a:extLst>
              <a:ext uri="{FF2B5EF4-FFF2-40B4-BE49-F238E27FC236}">
                <a16:creationId xmlns:a16="http://schemas.microsoft.com/office/drawing/2014/main" xmlns="" id="{D754B351-187B-B3F2-C29B-83C80BF0B880}"/>
              </a:ext>
            </a:extLst>
          </p:cNvPr>
          <p:cNvSpPr>
            <a:spLocks noChangeShapeType="1"/>
          </p:cNvSpPr>
          <p:nvPr/>
        </p:nvSpPr>
        <p:spPr bwMode="auto">
          <a:xfrm>
            <a:off x="760413" y="930275"/>
            <a:ext cx="0" cy="5483225"/>
          </a:xfrm>
          <a:prstGeom prst="line">
            <a:avLst/>
          </a:prstGeom>
          <a:noFill/>
          <a:ln w="12700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4" name="Line 148">
            <a:extLst>
              <a:ext uri="{FF2B5EF4-FFF2-40B4-BE49-F238E27FC236}">
                <a16:creationId xmlns:a16="http://schemas.microsoft.com/office/drawing/2014/main" xmlns="" id="{663EB734-37AE-8561-8FD5-95509A3955CB}"/>
              </a:ext>
            </a:extLst>
          </p:cNvPr>
          <p:cNvSpPr>
            <a:spLocks noChangeShapeType="1"/>
          </p:cNvSpPr>
          <p:nvPr/>
        </p:nvSpPr>
        <p:spPr bwMode="auto">
          <a:xfrm>
            <a:off x="11509375" y="930275"/>
            <a:ext cx="0" cy="5483225"/>
          </a:xfrm>
          <a:prstGeom prst="line">
            <a:avLst/>
          </a:prstGeom>
          <a:noFill/>
          <a:ln w="11113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5" name="Line 149">
            <a:extLst>
              <a:ext uri="{FF2B5EF4-FFF2-40B4-BE49-F238E27FC236}">
                <a16:creationId xmlns:a16="http://schemas.microsoft.com/office/drawing/2014/main" xmlns="" id="{9D318950-4405-C91F-D97A-8DA4494EF50B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063" y="936625"/>
            <a:ext cx="10761662" cy="0"/>
          </a:xfrm>
          <a:prstGeom prst="line">
            <a:avLst/>
          </a:prstGeom>
          <a:noFill/>
          <a:ln w="11113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6" name="Line 150">
            <a:extLst>
              <a:ext uri="{FF2B5EF4-FFF2-40B4-BE49-F238E27FC236}">
                <a16:creationId xmlns:a16="http://schemas.microsoft.com/office/drawing/2014/main" xmlns="" id="{3B819D08-7CF5-5261-02CA-2C2F04A6C9AA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063" y="6407150"/>
            <a:ext cx="10761662" cy="0"/>
          </a:xfrm>
          <a:prstGeom prst="line">
            <a:avLst/>
          </a:prstGeom>
          <a:noFill/>
          <a:ln w="11113" cap="flat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7" name="Rectangle 151">
            <a:extLst>
              <a:ext uri="{FF2B5EF4-FFF2-40B4-BE49-F238E27FC236}">
                <a16:creationId xmlns:a16="http://schemas.microsoft.com/office/drawing/2014/main" xmlns="" id="{F999ADEF-1641-2D78-C22F-3C049ED4E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3400" y="1162050"/>
            <a:ext cx="2147887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Diskontovani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NNT (Y)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8" name="Rectangle 152">
            <a:extLst>
              <a:ext uri="{FF2B5EF4-FFF2-40B4-BE49-F238E27FC236}">
                <a16:creationId xmlns:a16="http://schemas.microsoft.com/office/drawing/2014/main" xmlns="" id="{7BACED03-1D77-F097-B86D-F9BBFEC65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5187" y="1162050"/>
            <a:ext cx="2154237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Diskontovani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NNT (X)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9" name="Rectangle 153">
            <a:extLst>
              <a:ext uri="{FF2B5EF4-FFF2-40B4-BE49-F238E27FC236}">
                <a16:creationId xmlns:a16="http://schemas.microsoft.com/office/drawing/2014/main" xmlns="" id="{4EA207ED-EB0E-2C08-9A36-1DA7F1EF9D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5387" y="1162050"/>
            <a:ext cx="852487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NNT (Y)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0" name="Rectangle 154">
            <a:extLst>
              <a:ext uri="{FF2B5EF4-FFF2-40B4-BE49-F238E27FC236}">
                <a16:creationId xmlns:a16="http://schemas.microsoft.com/office/drawing/2014/main" xmlns="" id="{B3168045-4008-512F-40FB-754122A511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6700" y="1162050"/>
            <a:ext cx="8572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NNT (X)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1" name="Rectangle 155">
            <a:extLst>
              <a:ext uri="{FF2B5EF4-FFF2-40B4-BE49-F238E27FC236}">
                <a16:creationId xmlns:a16="http://schemas.microsoft.com/office/drawing/2014/main" xmlns="" id="{13B8EB59-8677-AEEE-413D-C868E498A6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0800" y="979488"/>
            <a:ext cx="1093787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Projekat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Y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2" name="Rectangle 156">
            <a:extLst>
              <a:ext uri="{FF2B5EF4-FFF2-40B4-BE49-F238E27FC236}">
                <a16:creationId xmlns:a16="http://schemas.microsoft.com/office/drawing/2014/main" xmlns="" id="{3FEF4670-5FB4-B65B-8ED8-8141740856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2163" y="979488"/>
            <a:ext cx="11017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Projekat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 X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3" name="Rectangle 157">
            <a:extLst>
              <a:ext uri="{FF2B5EF4-FFF2-40B4-BE49-F238E27FC236}">
                <a16:creationId xmlns:a16="http://schemas.microsoft.com/office/drawing/2014/main" xmlns="" id="{879DBD17-665F-8E2A-348D-D84016446E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3125" y="1162050"/>
            <a:ext cx="804862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Godina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4" name="Rectangle 158">
            <a:extLst>
              <a:ext uri="{FF2B5EF4-FFF2-40B4-BE49-F238E27FC236}">
                <a16:creationId xmlns:a16="http://schemas.microsoft.com/office/drawing/2014/main" xmlns="" id="{D81E2504-A5F4-C9A7-8A1F-8BCFC1EB04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0275" y="1344613"/>
            <a:ext cx="28892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T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5" name="Rectangle 159">
            <a:extLst>
              <a:ext uri="{FF2B5EF4-FFF2-40B4-BE49-F238E27FC236}">
                <a16:creationId xmlns:a16="http://schemas.microsoft.com/office/drawing/2014/main" xmlns="" id="{55E9E6FB-5EC0-0249-7E34-04257E61F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7938" y="1344613"/>
            <a:ext cx="2476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K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6" name="Rectangle 160">
            <a:extLst>
              <a:ext uri="{FF2B5EF4-FFF2-40B4-BE49-F238E27FC236}">
                <a16:creationId xmlns:a16="http://schemas.microsoft.com/office/drawing/2014/main" xmlns="" id="{FEE5D7DE-661E-50B9-228C-C47D03C662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17825" y="1344613"/>
            <a:ext cx="2349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7" name="Rectangle 161">
            <a:extLst>
              <a:ext uri="{FF2B5EF4-FFF2-40B4-BE49-F238E27FC236}">
                <a16:creationId xmlns:a16="http://schemas.microsoft.com/office/drawing/2014/main" xmlns="" id="{094F0DA2-6DAB-A5CD-5452-5F5F9D5999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3588" y="1344613"/>
            <a:ext cx="2476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K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8" name="Rectangle 162">
            <a:extLst>
              <a:ext uri="{FF2B5EF4-FFF2-40B4-BE49-F238E27FC236}">
                <a16:creationId xmlns:a16="http://schemas.microsoft.com/office/drawing/2014/main" xmlns="" id="{222ACA9E-2A9F-0E1F-69D6-842A76CC1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1737" y="1714500"/>
            <a:ext cx="1889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9" name="Rectangle 163">
            <a:extLst>
              <a:ext uri="{FF2B5EF4-FFF2-40B4-BE49-F238E27FC236}">
                <a16:creationId xmlns:a16="http://schemas.microsoft.com/office/drawing/2014/main" xmlns="" id="{876239E9-5B79-3755-DF45-C4D2984CB0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60000" y="1714500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0" name="Rectangle 164">
            <a:extLst>
              <a:ext uri="{FF2B5EF4-FFF2-40B4-BE49-F238E27FC236}">
                <a16:creationId xmlns:a16="http://schemas.microsoft.com/office/drawing/2014/main" xmlns="" id="{63CF48D4-BAA6-6B4A-FCDA-F7F4B389BD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6700" y="1714500"/>
            <a:ext cx="1889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1" name="Rectangle 165">
            <a:extLst>
              <a:ext uri="{FF2B5EF4-FFF2-40B4-BE49-F238E27FC236}">
                <a16:creationId xmlns:a16="http://schemas.microsoft.com/office/drawing/2014/main" xmlns="" id="{F569798F-3394-286F-5194-B74F0E339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4962" y="1714500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2" name="Rectangle 166">
            <a:extLst>
              <a:ext uri="{FF2B5EF4-FFF2-40B4-BE49-F238E27FC236}">
                <a16:creationId xmlns:a16="http://schemas.microsoft.com/office/drawing/2014/main" xmlns="" id="{36DC63B7-DC01-C5A8-DFD8-84C89BCB7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15075" y="1714500"/>
            <a:ext cx="190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3" name="Rectangle 167">
            <a:extLst>
              <a:ext uri="{FF2B5EF4-FFF2-40B4-BE49-F238E27FC236}">
                <a16:creationId xmlns:a16="http://schemas.microsoft.com/office/drawing/2014/main" xmlns="" id="{A626CD46-52FD-57D6-506A-CAA75F91E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3337" y="1714500"/>
            <a:ext cx="700087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4" name="Rectangle 168">
            <a:extLst>
              <a:ext uri="{FF2B5EF4-FFF2-40B4-BE49-F238E27FC236}">
                <a16:creationId xmlns:a16="http://schemas.microsoft.com/office/drawing/2014/main" xmlns="" id="{4906A1E6-3088-62EA-A22B-68D5B560A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89563" y="1714500"/>
            <a:ext cx="1889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-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5" name="Rectangle 169">
            <a:extLst>
              <a:ext uri="{FF2B5EF4-FFF2-40B4-BE49-F238E27FC236}">
                <a16:creationId xmlns:a16="http://schemas.microsoft.com/office/drawing/2014/main" xmlns="" id="{EAFB1CF8-953C-3F76-B9AF-DA462B09A1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7825" y="1714500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6" name="Rectangle 170">
            <a:extLst>
              <a:ext uri="{FF2B5EF4-FFF2-40B4-BE49-F238E27FC236}">
                <a16:creationId xmlns:a16="http://schemas.microsoft.com/office/drawing/2014/main" xmlns="" id="{D6F2ECFF-EA54-EA06-4FF6-32E999F55B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13263" y="1714500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7" name="Rectangle 171">
            <a:extLst>
              <a:ext uri="{FF2B5EF4-FFF2-40B4-BE49-F238E27FC236}">
                <a16:creationId xmlns:a16="http://schemas.microsoft.com/office/drawing/2014/main" xmlns="" id="{CD6911C5-FE7B-6B44-A889-48FFA263F4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700" y="1714500"/>
            <a:ext cx="236537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8" name="Rectangle 172">
            <a:extLst>
              <a:ext uri="{FF2B5EF4-FFF2-40B4-BE49-F238E27FC236}">
                <a16:creationId xmlns:a16="http://schemas.microsoft.com/office/drawing/2014/main" xmlns="" id="{63F0265F-335B-E06C-1C60-4130390907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9225" y="1714500"/>
            <a:ext cx="700087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50000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9" name="Rectangle 173">
            <a:extLst>
              <a:ext uri="{FF2B5EF4-FFF2-40B4-BE49-F238E27FC236}">
                <a16:creationId xmlns:a16="http://schemas.microsoft.com/office/drawing/2014/main" xmlns="" id="{9A92057D-E8D1-C510-0471-7B66DEB44A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8350" y="1714500"/>
            <a:ext cx="236537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0" name="Rectangle 174">
            <a:extLst>
              <a:ext uri="{FF2B5EF4-FFF2-40B4-BE49-F238E27FC236}">
                <a16:creationId xmlns:a16="http://schemas.microsoft.com/office/drawing/2014/main" xmlns="" id="{FED13256-BA47-2167-A14E-30B25C078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113" y="1714500"/>
            <a:ext cx="2349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1" name="Rectangle 175">
            <a:extLst>
              <a:ext uri="{FF2B5EF4-FFF2-40B4-BE49-F238E27FC236}">
                <a16:creationId xmlns:a16="http://schemas.microsoft.com/office/drawing/2014/main" xmlns="" id="{98B750A5-D714-8F2F-85D1-5A7ACBD6A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25075" y="2079625"/>
            <a:ext cx="700087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11429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2" name="Rectangle 176">
            <a:extLst>
              <a:ext uri="{FF2B5EF4-FFF2-40B4-BE49-F238E27FC236}">
                <a16:creationId xmlns:a16="http://schemas.microsoft.com/office/drawing/2014/main" xmlns="" id="{09927081-D39A-2995-79A6-44A114C5F2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187" y="2079625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7619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3" name="Rectangle 177">
            <a:extLst>
              <a:ext uri="{FF2B5EF4-FFF2-40B4-BE49-F238E27FC236}">
                <a16:creationId xmlns:a16="http://schemas.microsoft.com/office/drawing/2014/main" xmlns="" id="{225023AD-0F09-ABEE-B0F3-DFA7800075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2079625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4" name="Rectangle 178">
            <a:extLst>
              <a:ext uri="{FF2B5EF4-FFF2-40B4-BE49-F238E27FC236}">
                <a16:creationId xmlns:a16="http://schemas.microsoft.com/office/drawing/2014/main" xmlns="" id="{256949DD-79E3-AA60-667C-CFF3B17A6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0050" y="2079625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5" name="Rectangle 179">
            <a:extLst>
              <a:ext uri="{FF2B5EF4-FFF2-40B4-BE49-F238E27FC236}">
                <a16:creationId xmlns:a16="http://schemas.microsoft.com/office/drawing/2014/main" xmlns="" id="{D34E7C19-5F99-A78E-7B84-360B4013B3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8825" y="2079625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6" name="Rectangle 180">
            <a:extLst>
              <a:ext uri="{FF2B5EF4-FFF2-40B4-BE49-F238E27FC236}">
                <a16:creationId xmlns:a16="http://schemas.microsoft.com/office/drawing/2014/main" xmlns="" id="{D796F97F-C3BE-2198-8D2D-B929407FD4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2079625"/>
            <a:ext cx="700087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7" name="Rectangle 181">
            <a:extLst>
              <a:ext uri="{FF2B5EF4-FFF2-40B4-BE49-F238E27FC236}">
                <a16:creationId xmlns:a16="http://schemas.microsoft.com/office/drawing/2014/main" xmlns="" id="{C045C3F8-620F-E2FF-C07B-DA606BE56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6375" y="2079625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8" name="Rectangle 182">
            <a:extLst>
              <a:ext uri="{FF2B5EF4-FFF2-40B4-BE49-F238E27FC236}">
                <a16:creationId xmlns:a16="http://schemas.microsoft.com/office/drawing/2014/main" xmlns="" id="{D2A3C92C-5FBB-737D-792D-BD9E6AF62E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1338" y="2079625"/>
            <a:ext cx="700087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9" name="Rectangle 183">
            <a:extLst>
              <a:ext uri="{FF2B5EF4-FFF2-40B4-BE49-F238E27FC236}">
                <a16:creationId xmlns:a16="http://schemas.microsoft.com/office/drawing/2014/main" xmlns="" id="{5633E21E-4526-1162-3908-A4791DD6C9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113" y="2079625"/>
            <a:ext cx="2349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0" name="Rectangle 184">
            <a:extLst>
              <a:ext uri="{FF2B5EF4-FFF2-40B4-BE49-F238E27FC236}">
                <a16:creationId xmlns:a16="http://schemas.microsoft.com/office/drawing/2014/main" xmlns="" id="{6A98D62B-16AF-BBB0-BBF7-5E5690EE9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25075" y="2443163"/>
            <a:ext cx="700087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10884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1" name="Rectangle 185">
            <a:extLst>
              <a:ext uri="{FF2B5EF4-FFF2-40B4-BE49-F238E27FC236}">
                <a16:creationId xmlns:a16="http://schemas.microsoft.com/office/drawing/2014/main" xmlns="" id="{8B7D4C1D-2887-CF00-9255-6784C2CA12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187" y="2443163"/>
            <a:ext cx="582612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7256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2" name="Rectangle 186">
            <a:extLst>
              <a:ext uri="{FF2B5EF4-FFF2-40B4-BE49-F238E27FC236}">
                <a16:creationId xmlns:a16="http://schemas.microsoft.com/office/drawing/2014/main" xmlns="" id="{55503122-3B74-8BF1-FBD1-07FE47EE21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2443163"/>
            <a:ext cx="6985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3" name="Rectangle 187">
            <a:extLst>
              <a:ext uri="{FF2B5EF4-FFF2-40B4-BE49-F238E27FC236}">
                <a16:creationId xmlns:a16="http://schemas.microsoft.com/office/drawing/2014/main" xmlns="" id="{C680C0C7-9E3F-0B3D-A61B-0026AD4FC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0050" y="2443163"/>
            <a:ext cx="582612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4" name="Rectangle 188">
            <a:extLst>
              <a:ext uri="{FF2B5EF4-FFF2-40B4-BE49-F238E27FC236}">
                <a16:creationId xmlns:a16="http://schemas.microsoft.com/office/drawing/2014/main" xmlns="" id="{8351DC1E-A096-6F4B-412B-6D7150855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8825" y="2443163"/>
            <a:ext cx="582612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5" name="Rectangle 189">
            <a:extLst>
              <a:ext uri="{FF2B5EF4-FFF2-40B4-BE49-F238E27FC236}">
                <a16:creationId xmlns:a16="http://schemas.microsoft.com/office/drawing/2014/main" xmlns="" id="{A311ADC0-8F2B-9CB6-AD79-FB986F49A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2443163"/>
            <a:ext cx="700087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6" name="Rectangle 190">
            <a:extLst>
              <a:ext uri="{FF2B5EF4-FFF2-40B4-BE49-F238E27FC236}">
                <a16:creationId xmlns:a16="http://schemas.microsoft.com/office/drawing/2014/main" xmlns="" id="{72946635-93FF-AB3D-B2E8-BB0D76CE37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6375" y="2443163"/>
            <a:ext cx="582612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7" name="Rectangle 191">
            <a:extLst>
              <a:ext uri="{FF2B5EF4-FFF2-40B4-BE49-F238E27FC236}">
                <a16:creationId xmlns:a16="http://schemas.microsoft.com/office/drawing/2014/main" xmlns="" id="{FFA9BB04-956C-1161-6C60-7D3D6E6933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1338" y="2443163"/>
            <a:ext cx="700087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8" name="Rectangle 192">
            <a:extLst>
              <a:ext uri="{FF2B5EF4-FFF2-40B4-BE49-F238E27FC236}">
                <a16:creationId xmlns:a16="http://schemas.microsoft.com/office/drawing/2014/main" xmlns="" id="{9BC0FC7C-B3EA-E563-6C2D-88A549AB90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113" y="2443163"/>
            <a:ext cx="2349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9" name="Rectangle 193">
            <a:extLst>
              <a:ext uri="{FF2B5EF4-FFF2-40B4-BE49-F238E27FC236}">
                <a16:creationId xmlns:a16="http://schemas.microsoft.com/office/drawing/2014/main" xmlns="" id="{E95FE95E-C69C-4544-ED65-A51ACC0711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25075" y="2808288"/>
            <a:ext cx="700087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10366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0" name="Rectangle 194">
            <a:extLst>
              <a:ext uri="{FF2B5EF4-FFF2-40B4-BE49-F238E27FC236}">
                <a16:creationId xmlns:a16="http://schemas.microsoft.com/office/drawing/2014/main" xmlns="" id="{48C8A17A-41AE-CCF6-C160-D9A9D5B17D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187" y="2808288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6911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1" name="Rectangle 195">
            <a:extLst>
              <a:ext uri="{FF2B5EF4-FFF2-40B4-BE49-F238E27FC236}">
                <a16:creationId xmlns:a16="http://schemas.microsoft.com/office/drawing/2014/main" xmlns="" id="{E7621C8E-04CD-CD7B-5735-8462920808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2808288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2" name="Rectangle 196">
            <a:extLst>
              <a:ext uri="{FF2B5EF4-FFF2-40B4-BE49-F238E27FC236}">
                <a16:creationId xmlns:a16="http://schemas.microsoft.com/office/drawing/2014/main" xmlns="" id="{E19DBC08-3EC8-C119-1F9F-C15C49F2C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0050" y="2808288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3" name="Rectangle 197">
            <a:extLst>
              <a:ext uri="{FF2B5EF4-FFF2-40B4-BE49-F238E27FC236}">
                <a16:creationId xmlns:a16="http://schemas.microsoft.com/office/drawing/2014/main" xmlns="" id="{DE0D8FFA-A186-4890-2A77-8DEE40C3D9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8825" y="2808288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4" name="Rectangle 198">
            <a:extLst>
              <a:ext uri="{FF2B5EF4-FFF2-40B4-BE49-F238E27FC236}">
                <a16:creationId xmlns:a16="http://schemas.microsoft.com/office/drawing/2014/main" xmlns="" id="{7BCBEBB8-5407-8E4F-49A7-4A202330B1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2808288"/>
            <a:ext cx="700087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5" name="Rectangle 199">
            <a:extLst>
              <a:ext uri="{FF2B5EF4-FFF2-40B4-BE49-F238E27FC236}">
                <a16:creationId xmlns:a16="http://schemas.microsoft.com/office/drawing/2014/main" xmlns="" id="{731949D5-2073-DD59-3AB9-AAD298432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6375" y="2808288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6" name="Rectangle 200">
            <a:extLst>
              <a:ext uri="{FF2B5EF4-FFF2-40B4-BE49-F238E27FC236}">
                <a16:creationId xmlns:a16="http://schemas.microsoft.com/office/drawing/2014/main" xmlns="" id="{04A3AFDF-201A-CD41-61D1-545406802A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1338" y="2808288"/>
            <a:ext cx="700087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7" name="Rectangle 201">
            <a:extLst>
              <a:ext uri="{FF2B5EF4-FFF2-40B4-BE49-F238E27FC236}">
                <a16:creationId xmlns:a16="http://schemas.microsoft.com/office/drawing/2014/main" xmlns="" id="{79328A78-AC79-6FD7-0482-82034DD036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113" y="2808288"/>
            <a:ext cx="2349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8" name="Rectangle 202">
            <a:extLst>
              <a:ext uri="{FF2B5EF4-FFF2-40B4-BE49-F238E27FC236}">
                <a16:creationId xmlns:a16="http://schemas.microsoft.com/office/drawing/2014/main" xmlns="" id="{3DDE726C-4BD8-79D2-BBC2-51AD6EC77E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2225" y="3173413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9872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9" name="Rectangle 203">
            <a:extLst>
              <a:ext uri="{FF2B5EF4-FFF2-40B4-BE49-F238E27FC236}">
                <a16:creationId xmlns:a16="http://schemas.microsoft.com/office/drawing/2014/main" xmlns="" id="{D8C1D98E-84F0-CD6C-097D-7A2B1770C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187" y="3173413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6582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0" name="Rectangle 204">
            <a:extLst>
              <a:ext uri="{FF2B5EF4-FFF2-40B4-BE49-F238E27FC236}">
                <a16:creationId xmlns:a16="http://schemas.microsoft.com/office/drawing/2014/main" xmlns="" id="{D11EBDA6-9BD3-CEA5-0BB4-A5D9C36AD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3173413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ectangle 206">
            <a:extLst>
              <a:ext uri="{FF2B5EF4-FFF2-40B4-BE49-F238E27FC236}">
                <a16:creationId xmlns:a16="http://schemas.microsoft.com/office/drawing/2014/main" xmlns="" id="{209C98CC-0B1D-6FA5-5445-F09292ABA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0050" y="3173413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207">
            <a:extLst>
              <a:ext uri="{FF2B5EF4-FFF2-40B4-BE49-F238E27FC236}">
                <a16:creationId xmlns:a16="http://schemas.microsoft.com/office/drawing/2014/main" xmlns="" id="{417CE8CF-093E-CC8E-0919-7982C9042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8825" y="3173413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208">
            <a:extLst>
              <a:ext uri="{FF2B5EF4-FFF2-40B4-BE49-F238E27FC236}">
                <a16:creationId xmlns:a16="http://schemas.microsoft.com/office/drawing/2014/main" xmlns="" id="{326544CD-9A5C-A745-4315-2DD6FE19F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3173413"/>
            <a:ext cx="700087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209">
            <a:extLst>
              <a:ext uri="{FF2B5EF4-FFF2-40B4-BE49-F238E27FC236}">
                <a16:creationId xmlns:a16="http://schemas.microsoft.com/office/drawing/2014/main" xmlns="" id="{78750CCA-9952-5A2A-A958-0762861433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6375" y="3173413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7" name="Rectangle 210">
            <a:extLst>
              <a:ext uri="{FF2B5EF4-FFF2-40B4-BE49-F238E27FC236}">
                <a16:creationId xmlns:a16="http://schemas.microsoft.com/office/drawing/2014/main" xmlns="" id="{EE3DA2D7-2957-1AFD-347E-D0A4FEDFD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1338" y="3173413"/>
            <a:ext cx="700087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211">
            <a:extLst>
              <a:ext uri="{FF2B5EF4-FFF2-40B4-BE49-F238E27FC236}">
                <a16:creationId xmlns:a16="http://schemas.microsoft.com/office/drawing/2014/main" xmlns="" id="{B0C582CD-14F3-3FBF-38E5-51B941E6A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113" y="3173413"/>
            <a:ext cx="2349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212">
            <a:extLst>
              <a:ext uri="{FF2B5EF4-FFF2-40B4-BE49-F238E27FC236}">
                <a16:creationId xmlns:a16="http://schemas.microsoft.com/office/drawing/2014/main" xmlns="" id="{250050B2-5B55-7BC2-0481-778486E4D2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2225" y="3536950"/>
            <a:ext cx="582612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9402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213">
            <a:extLst>
              <a:ext uri="{FF2B5EF4-FFF2-40B4-BE49-F238E27FC236}">
                <a16:creationId xmlns:a16="http://schemas.microsoft.com/office/drawing/2014/main" xmlns="" id="{320A4ECF-95ED-A1BD-1EAC-C380B5EEDF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188" y="3536950"/>
            <a:ext cx="582612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6268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14">
            <a:extLst>
              <a:ext uri="{FF2B5EF4-FFF2-40B4-BE49-F238E27FC236}">
                <a16:creationId xmlns:a16="http://schemas.microsoft.com/office/drawing/2014/main" xmlns="" id="{35B58F87-5072-DBFC-B323-230895EB1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3536950"/>
            <a:ext cx="6985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Rectangle 215">
            <a:extLst>
              <a:ext uri="{FF2B5EF4-FFF2-40B4-BE49-F238E27FC236}">
                <a16:creationId xmlns:a16="http://schemas.microsoft.com/office/drawing/2014/main" xmlns="" id="{BC7E45F0-590C-D05D-9773-4FD9C4D52E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0050" y="3536950"/>
            <a:ext cx="582612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Rectangle 216">
            <a:extLst>
              <a:ext uri="{FF2B5EF4-FFF2-40B4-BE49-F238E27FC236}">
                <a16:creationId xmlns:a16="http://schemas.microsoft.com/office/drawing/2014/main" xmlns="" id="{C5D44D14-96D7-1B84-FC5C-213AF0916F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8825" y="3536950"/>
            <a:ext cx="582612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17">
            <a:extLst>
              <a:ext uri="{FF2B5EF4-FFF2-40B4-BE49-F238E27FC236}">
                <a16:creationId xmlns:a16="http://schemas.microsoft.com/office/drawing/2014/main" xmlns="" id="{EF05CB5A-9685-4264-CCEB-8503A0087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3536950"/>
            <a:ext cx="700087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218">
            <a:extLst>
              <a:ext uri="{FF2B5EF4-FFF2-40B4-BE49-F238E27FC236}">
                <a16:creationId xmlns:a16="http://schemas.microsoft.com/office/drawing/2014/main" xmlns="" id="{E2BB1343-11C9-5A83-4C0F-540B7E4DBB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6375" y="3536950"/>
            <a:ext cx="582612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19">
            <a:extLst>
              <a:ext uri="{FF2B5EF4-FFF2-40B4-BE49-F238E27FC236}">
                <a16:creationId xmlns:a16="http://schemas.microsoft.com/office/drawing/2014/main" xmlns="" id="{5BAC9E3D-8BD2-0AC8-8B1F-DD11060DC1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1338" y="3536950"/>
            <a:ext cx="700087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220">
            <a:extLst>
              <a:ext uri="{FF2B5EF4-FFF2-40B4-BE49-F238E27FC236}">
                <a16:creationId xmlns:a16="http://schemas.microsoft.com/office/drawing/2014/main" xmlns="" id="{581D53F8-7071-879B-540E-04B9BF24B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113" y="3536950"/>
            <a:ext cx="2349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221">
            <a:extLst>
              <a:ext uri="{FF2B5EF4-FFF2-40B4-BE49-F238E27FC236}">
                <a16:creationId xmlns:a16="http://schemas.microsoft.com/office/drawing/2014/main" xmlns="" id="{15CA97AB-9EB2-0E38-2F44-CBE4373B6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2225" y="3902075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8955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" name="Rectangle 222">
            <a:extLst>
              <a:ext uri="{FF2B5EF4-FFF2-40B4-BE49-F238E27FC236}">
                <a16:creationId xmlns:a16="http://schemas.microsoft.com/office/drawing/2014/main" xmlns="" id="{191DF325-758E-7817-EAAB-7B8D4F0A69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188" y="3902075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5970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223">
            <a:extLst>
              <a:ext uri="{FF2B5EF4-FFF2-40B4-BE49-F238E27FC236}">
                <a16:creationId xmlns:a16="http://schemas.microsoft.com/office/drawing/2014/main" xmlns="" id="{5BBFD0ED-83C9-0D23-B956-E9758D9369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3902075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1" name="Rectangle 224">
            <a:extLst>
              <a:ext uri="{FF2B5EF4-FFF2-40B4-BE49-F238E27FC236}">
                <a16:creationId xmlns:a16="http://schemas.microsoft.com/office/drawing/2014/main" xmlns="" id="{645D5CF7-D620-A3C0-A7E8-E705164391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0050" y="3902075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2" name="Rectangle 225">
            <a:extLst>
              <a:ext uri="{FF2B5EF4-FFF2-40B4-BE49-F238E27FC236}">
                <a16:creationId xmlns:a16="http://schemas.microsoft.com/office/drawing/2014/main" xmlns="" id="{ED3BE909-EE05-EB88-3EB8-4BD4CB0819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8825" y="3902075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3" name="Rectangle 226">
            <a:extLst>
              <a:ext uri="{FF2B5EF4-FFF2-40B4-BE49-F238E27FC236}">
                <a16:creationId xmlns:a16="http://schemas.microsoft.com/office/drawing/2014/main" xmlns="" id="{4DBFEB44-A71F-916B-425E-BC9BDBBB1D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3902075"/>
            <a:ext cx="700087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4" name="Rectangle 227">
            <a:extLst>
              <a:ext uri="{FF2B5EF4-FFF2-40B4-BE49-F238E27FC236}">
                <a16:creationId xmlns:a16="http://schemas.microsoft.com/office/drawing/2014/main" xmlns="" id="{5277CCB9-62DE-F0B0-F35A-295360DA3B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6375" y="3902075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5" name="Rectangle 228">
            <a:extLst>
              <a:ext uri="{FF2B5EF4-FFF2-40B4-BE49-F238E27FC236}">
                <a16:creationId xmlns:a16="http://schemas.microsoft.com/office/drawing/2014/main" xmlns="" id="{845B41E2-C9DA-5018-9F97-D72B28C365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1338" y="3902075"/>
            <a:ext cx="700087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6" name="Rectangle 229">
            <a:extLst>
              <a:ext uri="{FF2B5EF4-FFF2-40B4-BE49-F238E27FC236}">
                <a16:creationId xmlns:a16="http://schemas.microsoft.com/office/drawing/2014/main" xmlns="" id="{F81C9BEC-F278-AD32-57F4-816798F6D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113" y="3902075"/>
            <a:ext cx="2349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7" name="Rectangle 230">
            <a:extLst>
              <a:ext uri="{FF2B5EF4-FFF2-40B4-BE49-F238E27FC236}">
                <a16:creationId xmlns:a16="http://schemas.microsoft.com/office/drawing/2014/main" xmlns="" id="{15F9CD12-320B-E4C3-5D66-AE7236C222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2225" y="4267200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8528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8" name="Rectangle 231">
            <a:extLst>
              <a:ext uri="{FF2B5EF4-FFF2-40B4-BE49-F238E27FC236}">
                <a16:creationId xmlns:a16="http://schemas.microsoft.com/office/drawing/2014/main" xmlns="" id="{94966329-0B53-B933-EADC-EA078DC395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188" y="4267200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5685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Rectangle 232">
            <a:extLst>
              <a:ext uri="{FF2B5EF4-FFF2-40B4-BE49-F238E27FC236}">
                <a16:creationId xmlns:a16="http://schemas.microsoft.com/office/drawing/2014/main" xmlns="" id="{34FBD798-98D7-8A89-E3DC-1BF1262999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4267200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0" name="Rectangle 233">
            <a:extLst>
              <a:ext uri="{FF2B5EF4-FFF2-40B4-BE49-F238E27FC236}">
                <a16:creationId xmlns:a16="http://schemas.microsoft.com/office/drawing/2014/main" xmlns="" id="{A89BE5DD-AEA4-929A-5984-CEDD5FBE57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0050" y="4267200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234">
            <a:extLst>
              <a:ext uri="{FF2B5EF4-FFF2-40B4-BE49-F238E27FC236}">
                <a16:creationId xmlns:a16="http://schemas.microsoft.com/office/drawing/2014/main" xmlns="" id="{CA60F4BD-C65B-526B-0483-BEAC60E050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8825" y="4267200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2" name="Rectangle 235">
            <a:extLst>
              <a:ext uri="{FF2B5EF4-FFF2-40B4-BE49-F238E27FC236}">
                <a16:creationId xmlns:a16="http://schemas.microsoft.com/office/drawing/2014/main" xmlns="" id="{09EB01D2-40B0-7788-7EE6-2EFBE8C269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4267200"/>
            <a:ext cx="700087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3" name="Rectangle 236">
            <a:extLst>
              <a:ext uri="{FF2B5EF4-FFF2-40B4-BE49-F238E27FC236}">
                <a16:creationId xmlns:a16="http://schemas.microsoft.com/office/drawing/2014/main" xmlns="" id="{2091EABF-2F1E-3D42-B4CC-3CE0C3A8AB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6375" y="4267200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4" name="Rectangle 237">
            <a:extLst>
              <a:ext uri="{FF2B5EF4-FFF2-40B4-BE49-F238E27FC236}">
                <a16:creationId xmlns:a16="http://schemas.microsoft.com/office/drawing/2014/main" xmlns="" id="{89CE0EB2-352C-6671-3BD6-DBE3E94318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1338" y="4267200"/>
            <a:ext cx="700087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5" name="Rectangle 238">
            <a:extLst>
              <a:ext uri="{FF2B5EF4-FFF2-40B4-BE49-F238E27FC236}">
                <a16:creationId xmlns:a16="http://schemas.microsoft.com/office/drawing/2014/main" xmlns="" id="{FD4E3D17-AD66-95A4-3153-E6049D3CA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113" y="4267200"/>
            <a:ext cx="2349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Rectangle 239">
            <a:extLst>
              <a:ext uri="{FF2B5EF4-FFF2-40B4-BE49-F238E27FC236}">
                <a16:creationId xmlns:a16="http://schemas.microsoft.com/office/drawing/2014/main" xmlns="" id="{50C29F50-6871-2354-D638-F625198862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2225" y="4632325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8122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7" name="Rectangle 240">
            <a:extLst>
              <a:ext uri="{FF2B5EF4-FFF2-40B4-BE49-F238E27FC236}">
                <a16:creationId xmlns:a16="http://schemas.microsoft.com/office/drawing/2014/main" xmlns="" id="{788FFDE7-E17D-0F22-7C31-CC92C1F6A9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188" y="4632325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5415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8" name="Rectangle 241">
            <a:extLst>
              <a:ext uri="{FF2B5EF4-FFF2-40B4-BE49-F238E27FC236}">
                <a16:creationId xmlns:a16="http://schemas.microsoft.com/office/drawing/2014/main" xmlns="" id="{1A74805C-B42C-33E9-EBCE-A33817EEC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4632325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9" name="Rectangle 242">
            <a:extLst>
              <a:ext uri="{FF2B5EF4-FFF2-40B4-BE49-F238E27FC236}">
                <a16:creationId xmlns:a16="http://schemas.microsoft.com/office/drawing/2014/main" xmlns="" id="{30F6FD40-60CF-A430-4CF8-42218D178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0050" y="4632325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0" name="Rectangle 243">
            <a:extLst>
              <a:ext uri="{FF2B5EF4-FFF2-40B4-BE49-F238E27FC236}">
                <a16:creationId xmlns:a16="http://schemas.microsoft.com/office/drawing/2014/main" xmlns="" id="{78EE56CA-0B2C-0B20-FFDD-779ACCC66F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8825" y="4632325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1" name="Rectangle 244">
            <a:extLst>
              <a:ext uri="{FF2B5EF4-FFF2-40B4-BE49-F238E27FC236}">
                <a16:creationId xmlns:a16="http://schemas.microsoft.com/office/drawing/2014/main" xmlns="" id="{456A9CAD-D3E2-4C0F-9C90-EBDBB54C58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4632325"/>
            <a:ext cx="700087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245">
            <a:extLst>
              <a:ext uri="{FF2B5EF4-FFF2-40B4-BE49-F238E27FC236}">
                <a16:creationId xmlns:a16="http://schemas.microsoft.com/office/drawing/2014/main" xmlns="" id="{BAAAD949-1692-B1A8-5E2B-E30DA7EEAC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6375" y="4632325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3" name="Rectangle 246">
            <a:extLst>
              <a:ext uri="{FF2B5EF4-FFF2-40B4-BE49-F238E27FC236}">
                <a16:creationId xmlns:a16="http://schemas.microsoft.com/office/drawing/2014/main" xmlns="" id="{951FA180-653B-0E25-72BF-F3FD00CA76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1338" y="4632325"/>
            <a:ext cx="700087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4" name="Rectangle 247">
            <a:extLst>
              <a:ext uri="{FF2B5EF4-FFF2-40B4-BE49-F238E27FC236}">
                <a16:creationId xmlns:a16="http://schemas.microsoft.com/office/drawing/2014/main" xmlns="" id="{02BF2669-DDE1-1EB6-F2AC-93F5B16B7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113" y="4632325"/>
            <a:ext cx="23495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248">
            <a:extLst>
              <a:ext uri="{FF2B5EF4-FFF2-40B4-BE49-F238E27FC236}">
                <a16:creationId xmlns:a16="http://schemas.microsoft.com/office/drawing/2014/main" xmlns="" id="{D9776974-2878-E86B-85FC-D1D4AEB07F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2225" y="4995863"/>
            <a:ext cx="582612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7735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249">
            <a:extLst>
              <a:ext uri="{FF2B5EF4-FFF2-40B4-BE49-F238E27FC236}">
                <a16:creationId xmlns:a16="http://schemas.microsoft.com/office/drawing/2014/main" xmlns="" id="{2E327DFC-0AEE-608C-DBCA-F0506BA3C6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188" y="4995863"/>
            <a:ext cx="582612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5157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250">
            <a:extLst>
              <a:ext uri="{FF2B5EF4-FFF2-40B4-BE49-F238E27FC236}">
                <a16:creationId xmlns:a16="http://schemas.microsoft.com/office/drawing/2014/main" xmlns="" id="{6B0C4C17-419D-064C-BB96-78B11096B8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4995863"/>
            <a:ext cx="6985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251">
            <a:extLst>
              <a:ext uri="{FF2B5EF4-FFF2-40B4-BE49-F238E27FC236}">
                <a16:creationId xmlns:a16="http://schemas.microsoft.com/office/drawing/2014/main" xmlns="" id="{210E470A-F752-21A5-B9DF-B7CCD5D88C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0050" y="4995863"/>
            <a:ext cx="582612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252">
            <a:extLst>
              <a:ext uri="{FF2B5EF4-FFF2-40B4-BE49-F238E27FC236}">
                <a16:creationId xmlns:a16="http://schemas.microsoft.com/office/drawing/2014/main" xmlns="" id="{3B7F44BD-16F6-EF4F-5518-70518E741E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8825" y="4995863"/>
            <a:ext cx="582612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253">
            <a:extLst>
              <a:ext uri="{FF2B5EF4-FFF2-40B4-BE49-F238E27FC236}">
                <a16:creationId xmlns:a16="http://schemas.microsoft.com/office/drawing/2014/main" xmlns="" id="{55538CB6-7995-0E57-B31B-B95221C385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4995863"/>
            <a:ext cx="700087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tangle 254">
            <a:extLst>
              <a:ext uri="{FF2B5EF4-FFF2-40B4-BE49-F238E27FC236}">
                <a16:creationId xmlns:a16="http://schemas.microsoft.com/office/drawing/2014/main" xmlns="" id="{01B6442F-F90C-7843-0BD2-11846D476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6375" y="4995863"/>
            <a:ext cx="582612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Rectangle 255">
            <a:extLst>
              <a:ext uri="{FF2B5EF4-FFF2-40B4-BE49-F238E27FC236}">
                <a16:creationId xmlns:a16="http://schemas.microsoft.com/office/drawing/2014/main" xmlns="" id="{7E80D40E-5B51-85D3-6E49-CEF6C126A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1338" y="4995863"/>
            <a:ext cx="700087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Rectangle 256">
            <a:extLst>
              <a:ext uri="{FF2B5EF4-FFF2-40B4-BE49-F238E27FC236}">
                <a16:creationId xmlns:a16="http://schemas.microsoft.com/office/drawing/2014/main" xmlns="" id="{32EF3781-E24E-5A00-75E2-36CF63C2E0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113" y="4995863"/>
            <a:ext cx="23495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4" name="Rectangle 257">
            <a:extLst>
              <a:ext uri="{FF2B5EF4-FFF2-40B4-BE49-F238E27FC236}">
                <a16:creationId xmlns:a16="http://schemas.microsoft.com/office/drawing/2014/main" xmlns="" id="{7191146A-FCA2-23F7-6533-BA76C10A9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2225" y="5360988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7367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Rectangle 258">
            <a:extLst>
              <a:ext uri="{FF2B5EF4-FFF2-40B4-BE49-F238E27FC236}">
                <a16:creationId xmlns:a16="http://schemas.microsoft.com/office/drawing/2014/main" xmlns="" id="{BC4979F7-2DD3-4D82-A8C9-939CD1DFF5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7188" y="5360988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4911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Rectangle 259">
            <a:extLst>
              <a:ext uri="{FF2B5EF4-FFF2-40B4-BE49-F238E27FC236}">
                <a16:creationId xmlns:a16="http://schemas.microsoft.com/office/drawing/2014/main" xmlns="" id="{761691F2-2329-45D0-BDC4-3A0BAF5048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5360988"/>
            <a:ext cx="698500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12000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Rectangle 260">
            <a:extLst>
              <a:ext uri="{FF2B5EF4-FFF2-40B4-BE49-F238E27FC236}">
                <a16:creationId xmlns:a16="http://schemas.microsoft.com/office/drawing/2014/main" xmlns="" id="{E151347C-FAFB-3741-E6BF-565C300D0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0050" y="5360988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8000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8" name="Rectangle 261">
            <a:extLst>
              <a:ext uri="{FF2B5EF4-FFF2-40B4-BE49-F238E27FC236}">
                <a16:creationId xmlns:a16="http://schemas.microsoft.com/office/drawing/2014/main" xmlns="" id="{1E510555-401C-43E1-BE5A-57EAFAA0AF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68825" y="5360988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9" name="Rectangle 262">
            <a:extLst>
              <a:ext uri="{FF2B5EF4-FFF2-40B4-BE49-F238E27FC236}">
                <a16:creationId xmlns:a16="http://schemas.microsoft.com/office/drawing/2014/main" xmlns="" id="{866DB5D1-D742-B504-409A-6EB53E4036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95688" y="5360988"/>
            <a:ext cx="700087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15000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0" name="Rectangle 263">
            <a:extLst>
              <a:ext uri="{FF2B5EF4-FFF2-40B4-BE49-F238E27FC236}">
                <a16:creationId xmlns:a16="http://schemas.microsoft.com/office/drawing/2014/main" xmlns="" id="{546E72F1-7196-0FB2-3302-A52E84841D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6375" y="5360988"/>
            <a:ext cx="5826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3000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1" name="Rectangle 264">
            <a:extLst>
              <a:ext uri="{FF2B5EF4-FFF2-40B4-BE49-F238E27FC236}">
                <a16:creationId xmlns:a16="http://schemas.microsoft.com/office/drawing/2014/main" xmlns="" id="{0EBFF56E-C409-9420-6394-61A4B89EA1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1338" y="5360988"/>
            <a:ext cx="700087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11000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2" name="Rectangle 265">
            <a:extLst>
              <a:ext uri="{FF2B5EF4-FFF2-40B4-BE49-F238E27FC236}">
                <a16:creationId xmlns:a16="http://schemas.microsoft.com/office/drawing/2014/main" xmlns="" id="{C9B7A678-F68B-9922-E868-A32140314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963" y="5360988"/>
            <a:ext cx="350837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10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3" name="Rectangle 266">
            <a:extLst>
              <a:ext uri="{FF2B5EF4-FFF2-40B4-BE49-F238E27FC236}">
                <a16:creationId xmlns:a16="http://schemas.microsoft.com/office/drawing/2014/main" xmlns="" id="{76567846-1481-D1A5-3C22-E2E9C6EFA6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25075" y="5726113"/>
            <a:ext cx="70326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92661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4" name="Rectangle 267">
            <a:extLst>
              <a:ext uri="{FF2B5EF4-FFF2-40B4-BE49-F238E27FC236}">
                <a16:creationId xmlns:a16="http://schemas.microsoft.com/office/drawing/2014/main" xmlns="" id="{E8293E5E-D415-C148-6841-3AAC1DEB63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0038" y="5726113"/>
            <a:ext cx="70326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61774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5" name="Rectangle 268">
            <a:extLst>
              <a:ext uri="{FF2B5EF4-FFF2-40B4-BE49-F238E27FC236}">
                <a16:creationId xmlns:a16="http://schemas.microsoft.com/office/drawing/2014/main" xmlns="" id="{FB5EF9FE-61DE-0220-4C4C-30F6DABF7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9238" y="5718175"/>
            <a:ext cx="4441825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Suma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diskontovanih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NNT od 1. do 10.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godine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6" name="Rectangle 269">
            <a:extLst>
              <a:ext uri="{FF2B5EF4-FFF2-40B4-BE49-F238E27FC236}">
                <a16:creationId xmlns:a16="http://schemas.microsoft.com/office/drawing/2014/main" xmlns="" id="{623789D7-C7E5-81E7-495F-F979376B7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7850" y="6086475"/>
            <a:ext cx="16367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(92661/70000)=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7" name="Rectangle 270">
            <a:extLst>
              <a:ext uri="{FF2B5EF4-FFF2-40B4-BE49-F238E27FC236}">
                <a16:creationId xmlns:a16="http://schemas.microsoft.com/office/drawing/2014/main" xmlns="" id="{0B151BBE-5E37-5607-F4DC-B0596872D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50575" y="6086475"/>
            <a:ext cx="53022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1,32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8" name="Rectangle 271">
            <a:extLst>
              <a:ext uri="{FF2B5EF4-FFF2-40B4-BE49-F238E27FC236}">
                <a16:creationId xmlns:a16="http://schemas.microsoft.com/office/drawing/2014/main" xmlns="" id="{29DCC606-9A62-D195-DB31-ABBB7322FB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62813" y="6086475"/>
            <a:ext cx="1636712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(61774/50000)=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9" name="Rectangle 272">
            <a:extLst>
              <a:ext uri="{FF2B5EF4-FFF2-40B4-BE49-F238E27FC236}">
                <a16:creationId xmlns:a16="http://schemas.microsoft.com/office/drawing/2014/main" xmlns="" id="{3B587D90-1521-5659-AEBD-3C5758DA20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5538" y="6086475"/>
            <a:ext cx="53022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1,24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0" name="Rectangle 273">
            <a:extLst>
              <a:ext uri="{FF2B5EF4-FFF2-40B4-BE49-F238E27FC236}">
                <a16:creationId xmlns:a16="http://schemas.microsoft.com/office/drawing/2014/main" xmlns="" id="{616DEA46-7531-8B5E-B60B-57B553F3B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73638" y="6083300"/>
            <a:ext cx="2206625" cy="341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Indeks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kumimoji="0" lang="en-US" altLang="en-US" sz="18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profitabilnosti</a:t>
            </a: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80275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0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>
                      <p:stCondLst>
                        <p:cond delay="indefinite"/>
                      </p:stCondLst>
                      <p:childTnLst>
                        <p:par>
                          <p:cTn id="310" fill="hold">
                            <p:stCondLst>
                              <p:cond delay="0"/>
                            </p:stCondLst>
                            <p:childTnLst>
                              <p:par>
                                <p:cTn id="3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9" fill="hold">
                      <p:stCondLst>
                        <p:cond delay="indefinite"/>
                      </p:stCondLst>
                      <p:childTnLst>
                        <p:par>
                          <p:cTn id="340" fill="hold">
                            <p:stCondLst>
                              <p:cond delay="0"/>
                            </p:stCondLst>
                            <p:childTnLst>
                              <p:par>
                                <p:cTn id="3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7" fill="hold">
                      <p:stCondLst>
                        <p:cond delay="indefinite"/>
                      </p:stCondLst>
                      <p:childTnLst>
                        <p:par>
                          <p:cTn id="358" fill="hold">
                            <p:stCondLst>
                              <p:cond delay="0"/>
                            </p:stCondLst>
                            <p:childTnLst>
                              <p:par>
                                <p:cTn id="3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9" fill="hold">
                      <p:stCondLst>
                        <p:cond delay="indefinite"/>
                      </p:stCondLst>
                      <p:childTnLst>
                        <p:par>
                          <p:cTn id="370" fill="hold">
                            <p:stCondLst>
                              <p:cond delay="0"/>
                            </p:stCondLst>
                            <p:childTnLst>
                              <p:par>
                                <p:cTn id="3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9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0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5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6" dur="500" fill="hold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1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2" dur="50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7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8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3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4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9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0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>
                      <p:stCondLst>
                        <p:cond delay="indefinite"/>
                      </p:stCondLst>
                      <p:childTnLst>
                        <p:par>
                          <p:cTn id="412" fill="hold">
                            <p:stCondLst>
                              <p:cond delay="0"/>
                            </p:stCondLst>
                            <p:childTnLst>
                              <p:par>
                                <p:cTn id="4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7" fill="hold">
                      <p:stCondLst>
                        <p:cond delay="indefinite"/>
                      </p:stCondLst>
                      <p:childTnLst>
                        <p:par>
                          <p:cTn id="418" fill="hold">
                            <p:stCondLst>
                              <p:cond delay="0"/>
                            </p:stCondLst>
                            <p:childTnLst>
                              <p:par>
                                <p:cTn id="4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>
                      <p:stCondLst>
                        <p:cond delay="indefinite"/>
                      </p:stCondLst>
                      <p:childTnLst>
                        <p:par>
                          <p:cTn id="424" fill="hold">
                            <p:stCondLst>
                              <p:cond delay="0"/>
                            </p:stCondLst>
                            <p:childTnLst>
                              <p:par>
                                <p:cTn id="4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5" fill="hold">
                      <p:stCondLst>
                        <p:cond delay="indefinite"/>
                      </p:stCondLst>
                      <p:childTnLst>
                        <p:par>
                          <p:cTn id="436" fill="hold">
                            <p:stCondLst>
                              <p:cond delay="0"/>
                            </p:stCondLst>
                            <p:childTnLst>
                              <p:par>
                                <p:cTn id="4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1" fill="hold">
                      <p:stCondLst>
                        <p:cond delay="indefinite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>
                      <p:stCondLst>
                        <p:cond delay="indefinite"/>
                      </p:stCondLst>
                      <p:childTnLst>
                        <p:par>
                          <p:cTn id="448" fill="hold">
                            <p:stCondLst>
                              <p:cond delay="0"/>
                            </p:stCondLst>
                            <p:childTnLst>
                              <p:par>
                                <p:cTn id="4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3" fill="hold">
                      <p:stCondLst>
                        <p:cond delay="indefinite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7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8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9" fill="hold">
                      <p:stCondLst>
                        <p:cond delay="indefinite"/>
                      </p:stCondLst>
                      <p:childTnLst>
                        <p:par>
                          <p:cTn id="460" fill="hold">
                            <p:stCondLst>
                              <p:cond delay="0"/>
                            </p:stCondLst>
                            <p:childTnLst>
                              <p:par>
                                <p:cTn id="4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3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4" dur="5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5" fill="hold">
                      <p:stCondLst>
                        <p:cond delay="indefinite"/>
                      </p:stCondLst>
                      <p:childTnLst>
                        <p:par>
                          <p:cTn id="466" fill="hold">
                            <p:stCondLst>
                              <p:cond delay="0"/>
                            </p:stCondLst>
                            <p:childTnLst>
                              <p:par>
                                <p:cTn id="4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9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0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>
                      <p:stCondLst>
                        <p:cond delay="indefinite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5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6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" fill="hold">
                      <p:stCondLst>
                        <p:cond delay="indefinite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1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2" dur="500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3" fill="hold">
                      <p:stCondLst>
                        <p:cond delay="indefinite"/>
                      </p:stCondLst>
                      <p:childTnLst>
                        <p:par>
                          <p:cTn id="484" fill="hold">
                            <p:stCondLst>
                              <p:cond delay="0"/>
                            </p:stCondLst>
                            <p:childTnLst>
                              <p:par>
                                <p:cTn id="4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7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8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9" fill="hold">
                      <p:stCondLst>
                        <p:cond delay="indefinite"/>
                      </p:stCondLst>
                      <p:childTnLst>
                        <p:par>
                          <p:cTn id="490" fill="hold">
                            <p:stCondLst>
                              <p:cond delay="0"/>
                            </p:stCondLst>
                            <p:childTnLst>
                              <p:par>
                                <p:cTn id="4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3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4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5" fill="hold">
                      <p:stCondLst>
                        <p:cond delay="indefinite"/>
                      </p:stCondLst>
                      <p:childTnLst>
                        <p:par>
                          <p:cTn id="496" fill="hold">
                            <p:stCondLst>
                              <p:cond delay="0"/>
                            </p:stCondLst>
                            <p:childTnLst>
                              <p:par>
                                <p:cTn id="4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1" fill="hold">
                      <p:stCondLst>
                        <p:cond delay="indefinite"/>
                      </p:stCondLst>
                      <p:childTnLst>
                        <p:par>
                          <p:cTn id="502" fill="hold">
                            <p:stCondLst>
                              <p:cond delay="0"/>
                            </p:stCondLst>
                            <p:childTnLst>
                              <p:par>
                                <p:cTn id="5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7" fill="hold">
                      <p:stCondLst>
                        <p:cond delay="indefinite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3" fill="hold">
                      <p:stCondLst>
                        <p:cond delay="indefinite"/>
                      </p:stCondLst>
                      <p:childTnLst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9" fill="hold">
                      <p:stCondLst>
                        <p:cond delay="indefinite"/>
                      </p:stCondLst>
                      <p:childTnLst>
                        <p:par>
                          <p:cTn id="520" fill="hold">
                            <p:stCondLst>
                              <p:cond delay="0"/>
                            </p:stCondLst>
                            <p:childTnLst>
                              <p:par>
                                <p:cTn id="5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5" fill="hold">
                      <p:stCondLst>
                        <p:cond delay="indefinite"/>
                      </p:stCondLst>
                      <p:childTnLst>
                        <p:par>
                          <p:cTn id="526" fill="hold">
                            <p:stCondLst>
                              <p:cond delay="0"/>
                            </p:stCondLst>
                            <p:childTnLst>
                              <p:par>
                                <p:cTn id="5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1" fill="hold">
                      <p:stCondLst>
                        <p:cond delay="indefinite"/>
                      </p:stCondLst>
                      <p:childTnLst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5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6" dur="500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7" fill="hold">
                      <p:stCondLst>
                        <p:cond delay="indefinite"/>
                      </p:stCondLst>
                      <p:childTnLst>
                        <p:par>
                          <p:cTn id="538" fill="hold">
                            <p:stCondLst>
                              <p:cond delay="0"/>
                            </p:stCondLst>
                            <p:childTnLst>
                              <p:par>
                                <p:cTn id="5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1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2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3" fill="hold">
                      <p:stCondLst>
                        <p:cond delay="indefinite"/>
                      </p:stCondLst>
                      <p:childTnLst>
                        <p:par>
                          <p:cTn id="544" fill="hold">
                            <p:stCondLst>
                              <p:cond delay="0"/>
                            </p:stCondLst>
                            <p:childTnLst>
                              <p:par>
                                <p:cTn id="5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7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8" dur="500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9" fill="hold">
                      <p:stCondLst>
                        <p:cond delay="indefinite"/>
                      </p:stCondLst>
                      <p:childTnLst>
                        <p:par>
                          <p:cTn id="550" fill="hold">
                            <p:stCondLst>
                              <p:cond delay="0"/>
                            </p:stCondLst>
                            <p:childTnLst>
                              <p:par>
                                <p:cTn id="5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3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4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5" fill="hold">
                      <p:stCondLst>
                        <p:cond delay="indefinite"/>
                      </p:stCondLst>
                      <p:childTnLst>
                        <p:par>
                          <p:cTn id="556" fill="hold">
                            <p:stCondLst>
                              <p:cond delay="0"/>
                            </p:stCondLst>
                            <p:childTnLst>
                              <p:par>
                                <p:cTn id="5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9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0" dur="500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1" fill="hold">
                      <p:stCondLst>
                        <p:cond delay="indefinite"/>
                      </p:stCondLst>
                      <p:childTnLst>
                        <p:par>
                          <p:cTn id="562" fill="hold">
                            <p:stCondLst>
                              <p:cond delay="0"/>
                            </p:stCondLst>
                            <p:childTnLst>
                              <p:par>
                                <p:cTn id="5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5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6" dur="5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7" fill="hold">
                      <p:stCondLst>
                        <p:cond delay="indefinite"/>
                      </p:stCondLst>
                      <p:childTnLst>
                        <p:par>
                          <p:cTn id="568" fill="hold">
                            <p:stCondLst>
                              <p:cond delay="0"/>
                            </p:stCondLst>
                            <p:childTnLst>
                              <p:par>
                                <p:cTn id="5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1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2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3" fill="hold">
                      <p:stCondLst>
                        <p:cond delay="indefinite"/>
                      </p:stCondLst>
                      <p:childTnLst>
                        <p:par>
                          <p:cTn id="574" fill="hold">
                            <p:stCondLst>
                              <p:cond delay="0"/>
                            </p:stCondLst>
                            <p:childTnLst>
                              <p:par>
                                <p:cTn id="5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9" fill="hold">
                      <p:stCondLst>
                        <p:cond delay="indefinite"/>
                      </p:stCondLst>
                      <p:childTnLst>
                        <p:par>
                          <p:cTn id="580" fill="hold">
                            <p:stCondLst>
                              <p:cond delay="0"/>
                            </p:stCondLst>
                            <p:childTnLst>
                              <p:par>
                                <p:cTn id="5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5" fill="hold">
                      <p:stCondLst>
                        <p:cond delay="indefinite"/>
                      </p:stCondLst>
                      <p:childTnLst>
                        <p:par>
                          <p:cTn id="586" fill="hold">
                            <p:stCondLst>
                              <p:cond delay="0"/>
                            </p:stCondLst>
                            <p:childTnLst>
                              <p:par>
                                <p:cTn id="5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1" fill="hold">
                      <p:stCondLst>
                        <p:cond delay="indefinite"/>
                      </p:stCondLst>
                      <p:childTnLst>
                        <p:par>
                          <p:cTn id="592" fill="hold">
                            <p:stCondLst>
                              <p:cond delay="0"/>
                            </p:stCondLst>
                            <p:childTnLst>
                              <p:par>
                                <p:cTn id="5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7" fill="hold">
                      <p:stCondLst>
                        <p:cond delay="indefinite"/>
                      </p:stCondLst>
                      <p:childTnLst>
                        <p:par>
                          <p:cTn id="598" fill="hold">
                            <p:stCondLst>
                              <p:cond delay="0"/>
                            </p:stCondLst>
                            <p:childTnLst>
                              <p:par>
                                <p:cTn id="5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3" fill="hold">
                      <p:stCondLst>
                        <p:cond delay="indefinite"/>
                      </p:stCondLst>
                      <p:childTnLst>
                        <p:par>
                          <p:cTn id="604" fill="hold">
                            <p:stCondLst>
                              <p:cond delay="0"/>
                            </p:stCondLst>
                            <p:childTnLst>
                              <p:par>
                                <p:cTn id="6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9" fill="hold">
                      <p:stCondLst>
                        <p:cond delay="indefinite"/>
                      </p:stCondLst>
                      <p:childTnLst>
                        <p:par>
                          <p:cTn id="610" fill="hold">
                            <p:stCondLst>
                              <p:cond delay="0"/>
                            </p:stCondLst>
                            <p:childTnLst>
                              <p:par>
                                <p:cTn id="6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5" fill="hold">
                      <p:stCondLst>
                        <p:cond delay="indefinite"/>
                      </p:stCondLst>
                      <p:childTnLst>
                        <p:par>
                          <p:cTn id="616" fill="hold">
                            <p:stCondLst>
                              <p:cond delay="0"/>
                            </p:stCondLst>
                            <p:childTnLst>
                              <p:par>
                                <p:cTn id="6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1" fill="hold">
                      <p:stCondLst>
                        <p:cond delay="indefinite"/>
                      </p:stCondLst>
                      <p:childTnLst>
                        <p:par>
                          <p:cTn id="622" fill="hold">
                            <p:stCondLst>
                              <p:cond delay="0"/>
                            </p:stCondLst>
                            <p:childTnLst>
                              <p:par>
                                <p:cTn id="6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7" fill="hold">
                      <p:stCondLst>
                        <p:cond delay="indefinite"/>
                      </p:stCondLst>
                      <p:childTnLst>
                        <p:par>
                          <p:cTn id="628" fill="hold">
                            <p:stCondLst>
                              <p:cond delay="0"/>
                            </p:stCondLst>
                            <p:childTnLst>
                              <p:par>
                                <p:cTn id="6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3" fill="hold">
                      <p:stCondLst>
                        <p:cond delay="indefinite"/>
                      </p:stCondLst>
                      <p:childTnLst>
                        <p:par>
                          <p:cTn id="634" fill="hold">
                            <p:stCondLst>
                              <p:cond delay="0"/>
                            </p:stCondLst>
                            <p:childTnLst>
                              <p:par>
                                <p:cTn id="6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9" fill="hold">
                      <p:stCondLst>
                        <p:cond delay="indefinite"/>
                      </p:stCondLst>
                      <p:childTnLst>
                        <p:par>
                          <p:cTn id="640" fill="hold">
                            <p:stCondLst>
                              <p:cond delay="0"/>
                            </p:stCondLst>
                            <p:childTnLst>
                              <p:par>
                                <p:cTn id="6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3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4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5" fill="hold">
                      <p:stCondLst>
                        <p:cond delay="indefinite"/>
                      </p:stCondLst>
                      <p:childTnLst>
                        <p:par>
                          <p:cTn id="646" fill="hold">
                            <p:stCondLst>
                              <p:cond delay="0"/>
                            </p:stCondLst>
                            <p:childTnLst>
                              <p:par>
                                <p:cTn id="6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9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0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1" fill="hold">
                      <p:stCondLst>
                        <p:cond delay="indefinite"/>
                      </p:stCondLst>
                      <p:childTnLst>
                        <p:par>
                          <p:cTn id="652" fill="hold">
                            <p:stCondLst>
                              <p:cond delay="0"/>
                            </p:stCondLst>
                            <p:childTnLst>
                              <p:par>
                                <p:cTn id="6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5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6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7" fill="hold">
                      <p:stCondLst>
                        <p:cond delay="indefinite"/>
                      </p:stCondLst>
                      <p:childTnLst>
                        <p:par>
                          <p:cTn id="658" fill="hold">
                            <p:stCondLst>
                              <p:cond delay="0"/>
                            </p:stCondLst>
                            <p:childTnLst>
                              <p:par>
                                <p:cTn id="6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1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2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3" fill="hold">
                      <p:stCondLst>
                        <p:cond delay="indefinite"/>
                      </p:stCondLst>
                      <p:childTnLst>
                        <p:par>
                          <p:cTn id="664" fill="hold">
                            <p:stCondLst>
                              <p:cond delay="0"/>
                            </p:stCondLst>
                            <p:childTnLst>
                              <p:par>
                                <p:cTn id="6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7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8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9" fill="hold">
                      <p:stCondLst>
                        <p:cond delay="indefinite"/>
                      </p:stCondLst>
                      <p:childTnLst>
                        <p:par>
                          <p:cTn id="670" fill="hold">
                            <p:stCondLst>
                              <p:cond delay="0"/>
                            </p:stCondLst>
                            <p:childTnLst>
                              <p:par>
                                <p:cTn id="6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3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4" dur="5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5" fill="hold">
                      <p:stCondLst>
                        <p:cond delay="indefinite"/>
                      </p:stCondLst>
                      <p:childTnLst>
                        <p:par>
                          <p:cTn id="676" fill="hold">
                            <p:stCondLst>
                              <p:cond delay="0"/>
                            </p:stCondLst>
                            <p:childTnLst>
                              <p:par>
                                <p:cTn id="6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9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0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1" fill="hold">
                      <p:stCondLst>
                        <p:cond delay="indefinite"/>
                      </p:stCondLst>
                      <p:childTnLst>
                        <p:par>
                          <p:cTn id="682" fill="hold">
                            <p:stCondLst>
                              <p:cond delay="0"/>
                            </p:stCondLst>
                            <p:childTnLst>
                              <p:par>
                                <p:cTn id="6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7" fill="hold">
                      <p:stCondLst>
                        <p:cond delay="indefinite"/>
                      </p:stCondLst>
                      <p:childTnLst>
                        <p:par>
                          <p:cTn id="688" fill="hold">
                            <p:stCondLst>
                              <p:cond delay="0"/>
                            </p:stCondLst>
                            <p:childTnLst>
                              <p:par>
                                <p:cTn id="6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3" fill="hold">
                      <p:stCondLst>
                        <p:cond delay="indefinite"/>
                      </p:stCondLst>
                      <p:childTnLst>
                        <p:par>
                          <p:cTn id="694" fill="hold">
                            <p:stCondLst>
                              <p:cond delay="0"/>
                            </p:stCondLst>
                            <p:childTnLst>
                              <p:par>
                                <p:cTn id="6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9" fill="hold">
                      <p:stCondLst>
                        <p:cond delay="indefinite"/>
                      </p:stCondLst>
                      <p:childTnLst>
                        <p:par>
                          <p:cTn id="700" fill="hold">
                            <p:stCondLst>
                              <p:cond delay="0"/>
                            </p:stCondLst>
                            <p:childTnLst>
                              <p:par>
                                <p:cTn id="7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5" fill="hold">
                      <p:stCondLst>
                        <p:cond delay="indefinite"/>
                      </p:stCondLst>
                      <p:childTnLst>
                        <p:par>
                          <p:cTn id="706" fill="hold">
                            <p:stCondLst>
                              <p:cond delay="0"/>
                            </p:stCondLst>
                            <p:childTnLst>
                              <p:par>
                                <p:cTn id="7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1" fill="hold">
                      <p:stCondLst>
                        <p:cond delay="indefinite"/>
                      </p:stCondLst>
                      <p:childTnLst>
                        <p:par>
                          <p:cTn id="712" fill="hold">
                            <p:stCondLst>
                              <p:cond delay="0"/>
                            </p:stCondLst>
                            <p:childTnLst>
                              <p:par>
                                <p:cTn id="7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7" fill="hold">
                      <p:stCondLst>
                        <p:cond delay="indefinite"/>
                      </p:stCondLst>
                      <p:childTnLst>
                        <p:par>
                          <p:cTn id="718" fill="hold">
                            <p:stCondLst>
                              <p:cond delay="0"/>
                            </p:stCondLst>
                            <p:childTnLst>
                              <p:par>
                                <p:cTn id="7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3" fill="hold">
                      <p:stCondLst>
                        <p:cond delay="indefinite"/>
                      </p:stCondLst>
                      <p:childTnLst>
                        <p:par>
                          <p:cTn id="724" fill="hold">
                            <p:stCondLst>
                              <p:cond delay="0"/>
                            </p:stCondLst>
                            <p:childTnLst>
                              <p:par>
                                <p:cTn id="7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9" fill="hold">
                      <p:stCondLst>
                        <p:cond delay="indefinite"/>
                      </p:stCondLst>
                      <p:childTnLst>
                        <p:par>
                          <p:cTn id="730" fill="hold">
                            <p:stCondLst>
                              <p:cond delay="0"/>
                            </p:stCondLst>
                            <p:childTnLst>
                              <p:par>
                                <p:cTn id="7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" grpId="0"/>
      <p:bldP spid="228" grpId="0"/>
      <p:bldP spid="229" grpId="0"/>
      <p:bldP spid="230" grpId="0"/>
      <p:bldP spid="231" grpId="0"/>
      <p:bldP spid="232" grpId="0"/>
      <p:bldP spid="233" grpId="0"/>
      <p:bldP spid="234" grpId="0"/>
      <p:bldP spid="235" grpId="0"/>
      <p:bldP spid="236" grpId="0"/>
      <p:bldP spid="237" grpId="0"/>
      <p:bldP spid="238" grpId="0"/>
      <p:bldP spid="239" grpId="0"/>
      <p:bldP spid="240" grpId="0"/>
      <p:bldP spid="241" grpId="0"/>
      <p:bldP spid="242" grpId="0"/>
      <p:bldP spid="243" grpId="0"/>
      <p:bldP spid="244" grpId="0"/>
      <p:bldP spid="245" grpId="0"/>
      <p:bldP spid="246" grpId="0"/>
      <p:bldP spid="247" grpId="0"/>
      <p:bldP spid="248" grpId="0"/>
      <p:bldP spid="249" grpId="0"/>
      <p:bldP spid="250" grpId="0"/>
      <p:bldP spid="251" grpId="0"/>
      <p:bldP spid="252" grpId="0"/>
      <p:bldP spid="253" grpId="0"/>
      <p:bldP spid="254" grpId="0"/>
      <p:bldP spid="255" grpId="0"/>
      <p:bldP spid="256" grpId="0"/>
      <p:bldP spid="257" grpId="0"/>
      <p:bldP spid="258" grpId="0"/>
      <p:bldP spid="259" grpId="0"/>
      <p:bldP spid="260" grpId="0"/>
      <p:bldP spid="261" grpId="0"/>
      <p:bldP spid="262" grpId="0"/>
      <p:bldP spid="263" grpId="0"/>
      <p:bldP spid="264" grpId="0"/>
      <p:bldP spid="265" grpId="0"/>
      <p:bldP spid="266" grpId="0"/>
      <p:bldP spid="267" grpId="0"/>
      <p:bldP spid="268" grpId="0"/>
      <p:bldP spid="269" grpId="0"/>
      <p:bldP spid="270" grpId="0"/>
      <p:bldP spid="271" grpId="0"/>
      <p:bldP spid="272" grpId="0"/>
      <p:bldP spid="273" grpId="0"/>
      <p:bldP spid="274" grpId="0"/>
      <p:bldP spid="275" grpId="0"/>
      <p:bldP spid="276" grpId="0"/>
      <p:bldP spid="277" grpId="0"/>
      <p:bldP spid="278" grpId="0"/>
      <p:bldP spid="279" grpId="0"/>
      <p:bldP spid="280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F_ppt_template_cir" id="{813B8F39-54D3-4201-886D-9A46251399D4}" vid="{BFF285B5-F1C9-41A9-A7DA-F2E1A9F227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SF_ppt_template_cir</Template>
  <TotalTime>444</TotalTime>
  <Words>624</Words>
  <Application>Microsoft Office PowerPoint</Application>
  <PresentationFormat>Custom</PresentationFormat>
  <Paragraphs>480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INEK II.1 Vrednovanje i selekcija investicionih projekata</vt:lpstr>
      <vt:lpstr>Običan period povraćaja</vt:lpstr>
      <vt:lpstr>Diskontovani period povraćaja</vt:lpstr>
      <vt:lpstr>Racio koristi i troškova</vt:lpstr>
      <vt:lpstr>Indeks profitabilnosti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INEK II.1 Vrednovanje i selekcija investicionih projekata</dc:title>
  <dc:creator>Marko</dc:creator>
  <cp:lastModifiedBy>m.miljkovic</cp:lastModifiedBy>
  <cp:revision>5</cp:revision>
  <dcterms:created xsi:type="dcterms:W3CDTF">2024-10-28T15:38:42Z</dcterms:created>
  <dcterms:modified xsi:type="dcterms:W3CDTF">2025-06-19T10:24:12Z</dcterms:modified>
</cp:coreProperties>
</file>