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0"/>
  </p:notes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69" r:id="rId9"/>
    <p:sldId id="265" r:id="rId10"/>
    <p:sldId id="272" r:id="rId11"/>
    <p:sldId id="285" r:id="rId12"/>
    <p:sldId id="288" r:id="rId13"/>
    <p:sldId id="286" r:id="rId14"/>
    <p:sldId id="287" r:id="rId15"/>
    <p:sldId id="289" r:id="rId16"/>
    <p:sldId id="268" r:id="rId17"/>
    <p:sldId id="274" r:id="rId18"/>
    <p:sldId id="277" r:id="rId1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DM Sans" pitchFamily="2" charset="0"/>
      <p:regular r:id="rId25"/>
      <p:bold r:id="rId26"/>
      <p:italic r:id="rId27"/>
      <p:boldItalic r:id="rId28"/>
    </p:embeddedFont>
    <p:embeddedFont>
      <p:font typeface="DM Sans Light" panose="020B0604020202020204" charset="0"/>
      <p:regular r:id="rId29"/>
      <p:bold r:id="rId30"/>
      <p:italic r:id="rId31"/>
      <p:boldItalic r:id="rId32"/>
    </p:embeddedFont>
    <p:embeddedFont>
      <p:font typeface="Lexend" panose="020B0604020202020204" charset="0"/>
      <p:regular r:id="rId33"/>
      <p:bold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CDE662-E11A-4B93-876A-ECDC76E7206E}">
  <a:tblStyle styleId="{0FCDE662-E11A-4B93-876A-ECDC76E720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4F52E3-31DE-449A-9B85-CE47838ED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1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125d80b419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125d80b419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ff18b49f31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ff18b49f31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390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068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070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25d80b4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25d80b4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092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e3e3d52f1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e3e3d52f1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125d80b41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125d80b419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25adab20cc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25adab20cc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25d80b4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25d80b4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125d80b41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125d80b41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125d80b4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125d80b4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ff18b49f31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ff18b49f31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ff18b49f31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ff18b49f31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80" y="1375950"/>
            <a:ext cx="4731000" cy="22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exend"/>
              <a:buNone/>
              <a:defRPr sz="72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00" y="3676350"/>
            <a:ext cx="4731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7915500" y="4851076"/>
            <a:ext cx="1358782" cy="1185435"/>
          </a:xfrm>
          <a:custGeom>
            <a:avLst/>
            <a:gdLst/>
            <a:ahLst/>
            <a:cxnLst/>
            <a:rect l="l" t="t" r="r" b="b"/>
            <a:pathLst>
              <a:path w="14368" h="12535" extrusionOk="0">
                <a:moveTo>
                  <a:pt x="89" y="0"/>
                </a:moveTo>
                <a:cubicBezTo>
                  <a:pt x="46" y="0"/>
                  <a:pt x="0" y="46"/>
                  <a:pt x="0" y="92"/>
                </a:cubicBezTo>
                <a:cubicBezTo>
                  <a:pt x="0" y="135"/>
                  <a:pt x="46" y="181"/>
                  <a:pt x="89" y="181"/>
                </a:cubicBezTo>
                <a:lnTo>
                  <a:pt x="991" y="181"/>
                </a:lnTo>
                <a:cubicBezTo>
                  <a:pt x="1034" y="181"/>
                  <a:pt x="1080" y="135"/>
                  <a:pt x="1080" y="92"/>
                </a:cubicBezTo>
                <a:cubicBezTo>
                  <a:pt x="1080" y="46"/>
                  <a:pt x="1034" y="0"/>
                  <a:pt x="991" y="0"/>
                </a:cubicBezTo>
                <a:close/>
                <a:moveTo>
                  <a:pt x="2341" y="0"/>
                </a:moveTo>
                <a:cubicBezTo>
                  <a:pt x="2295" y="0"/>
                  <a:pt x="2249" y="46"/>
                  <a:pt x="2249" y="92"/>
                </a:cubicBezTo>
                <a:cubicBezTo>
                  <a:pt x="2249" y="135"/>
                  <a:pt x="2295" y="181"/>
                  <a:pt x="2341" y="181"/>
                </a:cubicBezTo>
                <a:lnTo>
                  <a:pt x="3240" y="181"/>
                </a:lnTo>
                <a:cubicBezTo>
                  <a:pt x="3286" y="181"/>
                  <a:pt x="3330" y="135"/>
                  <a:pt x="3330" y="92"/>
                </a:cubicBezTo>
                <a:cubicBezTo>
                  <a:pt x="3330" y="46"/>
                  <a:pt x="3286" y="0"/>
                  <a:pt x="3240" y="0"/>
                </a:cubicBezTo>
                <a:close/>
                <a:moveTo>
                  <a:pt x="4590" y="0"/>
                </a:moveTo>
                <a:cubicBezTo>
                  <a:pt x="4545" y="0"/>
                  <a:pt x="4501" y="46"/>
                  <a:pt x="4501" y="92"/>
                </a:cubicBezTo>
                <a:cubicBezTo>
                  <a:pt x="4501" y="135"/>
                  <a:pt x="4545" y="181"/>
                  <a:pt x="4590" y="181"/>
                </a:cubicBezTo>
                <a:lnTo>
                  <a:pt x="5490" y="181"/>
                </a:lnTo>
                <a:cubicBezTo>
                  <a:pt x="5536" y="181"/>
                  <a:pt x="5581" y="135"/>
                  <a:pt x="5581" y="92"/>
                </a:cubicBezTo>
                <a:cubicBezTo>
                  <a:pt x="5581" y="46"/>
                  <a:pt x="5536" y="0"/>
                  <a:pt x="5490" y="0"/>
                </a:cubicBezTo>
                <a:close/>
                <a:moveTo>
                  <a:pt x="6840" y="0"/>
                </a:moveTo>
                <a:cubicBezTo>
                  <a:pt x="6796" y="0"/>
                  <a:pt x="6751" y="46"/>
                  <a:pt x="6751" y="92"/>
                </a:cubicBezTo>
                <a:cubicBezTo>
                  <a:pt x="6751" y="135"/>
                  <a:pt x="6796" y="181"/>
                  <a:pt x="6840" y="181"/>
                </a:cubicBezTo>
                <a:lnTo>
                  <a:pt x="6942" y="181"/>
                </a:lnTo>
                <a:cubicBezTo>
                  <a:pt x="7212" y="181"/>
                  <a:pt x="7472" y="192"/>
                  <a:pt x="7731" y="227"/>
                </a:cubicBezTo>
                <a:cubicBezTo>
                  <a:pt x="7774" y="227"/>
                  <a:pt x="7820" y="192"/>
                  <a:pt x="7831" y="149"/>
                </a:cubicBezTo>
                <a:cubicBezTo>
                  <a:pt x="7831" y="92"/>
                  <a:pt x="7798" y="46"/>
                  <a:pt x="7752" y="46"/>
                </a:cubicBezTo>
                <a:cubicBezTo>
                  <a:pt x="7482" y="14"/>
                  <a:pt x="7212" y="0"/>
                  <a:pt x="6942" y="0"/>
                </a:cubicBezTo>
                <a:close/>
                <a:moveTo>
                  <a:pt x="9064" y="314"/>
                </a:moveTo>
                <a:cubicBezTo>
                  <a:pt x="9020" y="314"/>
                  <a:pt x="8987" y="335"/>
                  <a:pt x="8978" y="373"/>
                </a:cubicBezTo>
                <a:cubicBezTo>
                  <a:pt x="8957" y="419"/>
                  <a:pt x="8989" y="473"/>
                  <a:pt x="9035" y="486"/>
                </a:cubicBezTo>
                <a:cubicBezTo>
                  <a:pt x="9316" y="575"/>
                  <a:pt x="9596" y="675"/>
                  <a:pt x="9867" y="800"/>
                </a:cubicBezTo>
                <a:cubicBezTo>
                  <a:pt x="9877" y="802"/>
                  <a:pt x="9887" y="803"/>
                  <a:pt x="9898" y="803"/>
                </a:cubicBezTo>
                <a:cubicBezTo>
                  <a:pt x="9936" y="803"/>
                  <a:pt x="9974" y="787"/>
                  <a:pt x="9991" y="743"/>
                </a:cubicBezTo>
                <a:cubicBezTo>
                  <a:pt x="10002" y="700"/>
                  <a:pt x="9991" y="654"/>
                  <a:pt x="9945" y="632"/>
                </a:cubicBezTo>
                <a:cubicBezTo>
                  <a:pt x="9664" y="508"/>
                  <a:pt x="9383" y="405"/>
                  <a:pt x="9092" y="316"/>
                </a:cubicBezTo>
                <a:cubicBezTo>
                  <a:pt x="9082" y="314"/>
                  <a:pt x="9073" y="314"/>
                  <a:pt x="9064" y="314"/>
                </a:cubicBezTo>
                <a:close/>
                <a:moveTo>
                  <a:pt x="11079" y="1276"/>
                </a:moveTo>
                <a:cubicBezTo>
                  <a:pt x="11052" y="1276"/>
                  <a:pt x="11024" y="1291"/>
                  <a:pt x="11003" y="1318"/>
                </a:cubicBezTo>
                <a:cubicBezTo>
                  <a:pt x="10982" y="1364"/>
                  <a:pt x="10992" y="1418"/>
                  <a:pt x="11025" y="1442"/>
                </a:cubicBezTo>
                <a:cubicBezTo>
                  <a:pt x="11273" y="1610"/>
                  <a:pt x="11511" y="1791"/>
                  <a:pt x="11735" y="1993"/>
                </a:cubicBezTo>
                <a:cubicBezTo>
                  <a:pt x="11749" y="2007"/>
                  <a:pt x="11766" y="2013"/>
                  <a:pt x="11785" y="2013"/>
                </a:cubicBezTo>
                <a:cubicBezTo>
                  <a:pt x="11811" y="2013"/>
                  <a:pt x="11839" y="2001"/>
                  <a:pt x="11859" y="1982"/>
                </a:cubicBezTo>
                <a:cubicBezTo>
                  <a:pt x="11892" y="1947"/>
                  <a:pt x="11892" y="1890"/>
                  <a:pt x="11848" y="1858"/>
                </a:cubicBezTo>
                <a:cubicBezTo>
                  <a:pt x="11622" y="1656"/>
                  <a:pt x="11387" y="1464"/>
                  <a:pt x="11127" y="1296"/>
                </a:cubicBezTo>
                <a:cubicBezTo>
                  <a:pt x="11113" y="1282"/>
                  <a:pt x="11096" y="1276"/>
                  <a:pt x="11079" y="1276"/>
                </a:cubicBezTo>
                <a:close/>
                <a:moveTo>
                  <a:pt x="12715" y="2811"/>
                </a:moveTo>
                <a:cubicBezTo>
                  <a:pt x="12696" y="2811"/>
                  <a:pt x="12676" y="2816"/>
                  <a:pt x="12658" y="2825"/>
                </a:cubicBezTo>
                <a:cubicBezTo>
                  <a:pt x="12623" y="2860"/>
                  <a:pt x="12613" y="2916"/>
                  <a:pt x="12645" y="2960"/>
                </a:cubicBezTo>
                <a:cubicBezTo>
                  <a:pt x="12826" y="3186"/>
                  <a:pt x="12996" y="3432"/>
                  <a:pt x="13153" y="3691"/>
                </a:cubicBezTo>
                <a:cubicBezTo>
                  <a:pt x="13166" y="3714"/>
                  <a:pt x="13195" y="3731"/>
                  <a:pt x="13225" y="3731"/>
                </a:cubicBezTo>
                <a:cubicBezTo>
                  <a:pt x="13242" y="3731"/>
                  <a:pt x="13260" y="3726"/>
                  <a:pt x="13277" y="3713"/>
                </a:cubicBezTo>
                <a:cubicBezTo>
                  <a:pt x="13320" y="3691"/>
                  <a:pt x="13333" y="3635"/>
                  <a:pt x="13309" y="3591"/>
                </a:cubicBezTo>
                <a:cubicBezTo>
                  <a:pt x="13153" y="3332"/>
                  <a:pt x="12972" y="3084"/>
                  <a:pt x="12793" y="2849"/>
                </a:cubicBezTo>
                <a:cubicBezTo>
                  <a:pt x="12773" y="2822"/>
                  <a:pt x="12744" y="2811"/>
                  <a:pt x="12715" y="2811"/>
                </a:cubicBezTo>
                <a:close/>
                <a:moveTo>
                  <a:pt x="13818" y="4763"/>
                </a:moveTo>
                <a:cubicBezTo>
                  <a:pt x="13806" y="4763"/>
                  <a:pt x="13793" y="4766"/>
                  <a:pt x="13782" y="4771"/>
                </a:cubicBezTo>
                <a:cubicBezTo>
                  <a:pt x="13738" y="4782"/>
                  <a:pt x="13714" y="4839"/>
                  <a:pt x="13725" y="4885"/>
                </a:cubicBezTo>
                <a:cubicBezTo>
                  <a:pt x="13828" y="5166"/>
                  <a:pt x="13917" y="5446"/>
                  <a:pt x="13984" y="5738"/>
                </a:cubicBezTo>
                <a:cubicBezTo>
                  <a:pt x="13993" y="5777"/>
                  <a:pt x="14036" y="5809"/>
                  <a:pt x="14077" y="5809"/>
                </a:cubicBezTo>
                <a:cubicBezTo>
                  <a:pt x="14084" y="5809"/>
                  <a:pt x="14091" y="5808"/>
                  <a:pt x="14098" y="5806"/>
                </a:cubicBezTo>
                <a:cubicBezTo>
                  <a:pt x="14143" y="5795"/>
                  <a:pt x="14176" y="5738"/>
                  <a:pt x="14165" y="5695"/>
                </a:cubicBezTo>
                <a:cubicBezTo>
                  <a:pt x="14098" y="5401"/>
                  <a:pt x="14008" y="5109"/>
                  <a:pt x="13895" y="4828"/>
                </a:cubicBezTo>
                <a:cubicBezTo>
                  <a:pt x="13887" y="4786"/>
                  <a:pt x="13854" y="4763"/>
                  <a:pt x="13818" y="4763"/>
                </a:cubicBezTo>
                <a:close/>
                <a:moveTo>
                  <a:pt x="14265" y="6953"/>
                </a:moveTo>
                <a:cubicBezTo>
                  <a:pt x="14211" y="6967"/>
                  <a:pt x="14176" y="6999"/>
                  <a:pt x="14176" y="7056"/>
                </a:cubicBezTo>
                <a:cubicBezTo>
                  <a:pt x="14187" y="7180"/>
                  <a:pt x="14187" y="7304"/>
                  <a:pt x="14187" y="7426"/>
                </a:cubicBezTo>
                <a:lnTo>
                  <a:pt x="14187" y="7944"/>
                </a:lnTo>
                <a:cubicBezTo>
                  <a:pt x="14187" y="8001"/>
                  <a:pt x="14222" y="8033"/>
                  <a:pt x="14278" y="8033"/>
                </a:cubicBezTo>
                <a:cubicBezTo>
                  <a:pt x="14322" y="8033"/>
                  <a:pt x="14368" y="8001"/>
                  <a:pt x="14368" y="7944"/>
                </a:cubicBezTo>
                <a:lnTo>
                  <a:pt x="14368" y="7426"/>
                </a:lnTo>
                <a:cubicBezTo>
                  <a:pt x="14368" y="7291"/>
                  <a:pt x="14368" y="7169"/>
                  <a:pt x="14357" y="7045"/>
                </a:cubicBezTo>
                <a:cubicBezTo>
                  <a:pt x="14357" y="6999"/>
                  <a:pt x="14311" y="6953"/>
                  <a:pt x="14265" y="6953"/>
                </a:cubicBezTo>
                <a:close/>
                <a:moveTo>
                  <a:pt x="14278" y="9205"/>
                </a:moveTo>
                <a:cubicBezTo>
                  <a:pt x="14222" y="9205"/>
                  <a:pt x="14187" y="9248"/>
                  <a:pt x="14187" y="9294"/>
                </a:cubicBezTo>
                <a:lnTo>
                  <a:pt x="14187" y="10193"/>
                </a:lnTo>
                <a:cubicBezTo>
                  <a:pt x="14187" y="10250"/>
                  <a:pt x="14222" y="10285"/>
                  <a:pt x="14278" y="10285"/>
                </a:cubicBezTo>
                <a:cubicBezTo>
                  <a:pt x="14322" y="10285"/>
                  <a:pt x="14368" y="10250"/>
                  <a:pt x="14368" y="10193"/>
                </a:cubicBezTo>
                <a:lnTo>
                  <a:pt x="14368" y="9294"/>
                </a:lnTo>
                <a:cubicBezTo>
                  <a:pt x="14368" y="9248"/>
                  <a:pt x="14322" y="9205"/>
                  <a:pt x="14278" y="9205"/>
                </a:cubicBezTo>
                <a:close/>
                <a:moveTo>
                  <a:pt x="14278" y="11454"/>
                </a:moveTo>
                <a:cubicBezTo>
                  <a:pt x="14222" y="11454"/>
                  <a:pt x="14187" y="11500"/>
                  <a:pt x="14187" y="11543"/>
                </a:cubicBezTo>
                <a:lnTo>
                  <a:pt x="14187" y="12445"/>
                </a:lnTo>
                <a:cubicBezTo>
                  <a:pt x="14187" y="12502"/>
                  <a:pt x="14222" y="12534"/>
                  <a:pt x="14278" y="12534"/>
                </a:cubicBezTo>
                <a:cubicBezTo>
                  <a:pt x="14322" y="12534"/>
                  <a:pt x="14368" y="12502"/>
                  <a:pt x="14368" y="12445"/>
                </a:cubicBezTo>
                <a:lnTo>
                  <a:pt x="14368" y="11543"/>
                </a:lnTo>
                <a:cubicBezTo>
                  <a:pt x="14368" y="11500"/>
                  <a:pt x="14322" y="11454"/>
                  <a:pt x="14278" y="114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690700" y="-1414000"/>
            <a:ext cx="1376016" cy="3182435"/>
          </a:xfrm>
          <a:custGeom>
            <a:avLst/>
            <a:gdLst/>
            <a:ahLst/>
            <a:cxnLst/>
            <a:rect l="l" t="t" r="r" b="b"/>
            <a:pathLst>
              <a:path w="17328" h="40076" extrusionOk="0">
                <a:moveTo>
                  <a:pt x="8460" y="0"/>
                </a:moveTo>
                <a:cubicBezTo>
                  <a:pt x="8147" y="14"/>
                  <a:pt x="7842" y="36"/>
                  <a:pt x="7561" y="68"/>
                </a:cubicBezTo>
                <a:cubicBezTo>
                  <a:pt x="7505" y="68"/>
                  <a:pt x="7472" y="114"/>
                  <a:pt x="7472" y="160"/>
                </a:cubicBezTo>
                <a:cubicBezTo>
                  <a:pt x="7482" y="209"/>
                  <a:pt x="7516" y="240"/>
                  <a:pt x="7555" y="240"/>
                </a:cubicBezTo>
                <a:cubicBezTo>
                  <a:pt x="7560" y="240"/>
                  <a:pt x="7566" y="239"/>
                  <a:pt x="7572" y="238"/>
                </a:cubicBezTo>
                <a:cubicBezTo>
                  <a:pt x="7864" y="216"/>
                  <a:pt x="8158" y="192"/>
                  <a:pt x="8460" y="181"/>
                </a:cubicBezTo>
                <a:cubicBezTo>
                  <a:pt x="8517" y="181"/>
                  <a:pt x="8552" y="149"/>
                  <a:pt x="8552" y="92"/>
                </a:cubicBezTo>
                <a:cubicBezTo>
                  <a:pt x="8552" y="46"/>
                  <a:pt x="8506" y="0"/>
                  <a:pt x="8460" y="0"/>
                </a:cubicBezTo>
                <a:close/>
                <a:moveTo>
                  <a:pt x="9802" y="55"/>
                </a:moveTo>
                <a:cubicBezTo>
                  <a:pt x="9757" y="55"/>
                  <a:pt x="9721" y="88"/>
                  <a:pt x="9721" y="135"/>
                </a:cubicBezTo>
                <a:cubicBezTo>
                  <a:pt x="9711" y="181"/>
                  <a:pt x="9754" y="227"/>
                  <a:pt x="9800" y="238"/>
                </a:cubicBezTo>
                <a:cubicBezTo>
                  <a:pt x="10105" y="260"/>
                  <a:pt x="10396" y="316"/>
                  <a:pt x="10677" y="373"/>
                </a:cubicBezTo>
                <a:cubicBezTo>
                  <a:pt x="10683" y="374"/>
                  <a:pt x="10689" y="375"/>
                  <a:pt x="10695" y="375"/>
                </a:cubicBezTo>
                <a:cubicBezTo>
                  <a:pt x="10734" y="375"/>
                  <a:pt x="10768" y="345"/>
                  <a:pt x="10780" y="306"/>
                </a:cubicBezTo>
                <a:cubicBezTo>
                  <a:pt x="10791" y="249"/>
                  <a:pt x="10766" y="203"/>
                  <a:pt x="10712" y="192"/>
                </a:cubicBezTo>
                <a:cubicBezTo>
                  <a:pt x="10429" y="135"/>
                  <a:pt x="10126" y="92"/>
                  <a:pt x="9821" y="57"/>
                </a:cubicBezTo>
                <a:cubicBezTo>
                  <a:pt x="9815" y="56"/>
                  <a:pt x="9808" y="55"/>
                  <a:pt x="9802" y="55"/>
                </a:cubicBezTo>
                <a:close/>
                <a:moveTo>
                  <a:pt x="6238" y="292"/>
                </a:moveTo>
                <a:cubicBezTo>
                  <a:pt x="6230" y="292"/>
                  <a:pt x="6221" y="293"/>
                  <a:pt x="6211" y="295"/>
                </a:cubicBezTo>
                <a:cubicBezTo>
                  <a:pt x="5906" y="362"/>
                  <a:pt x="5625" y="451"/>
                  <a:pt x="5345" y="540"/>
                </a:cubicBezTo>
                <a:cubicBezTo>
                  <a:pt x="5299" y="565"/>
                  <a:pt x="5277" y="608"/>
                  <a:pt x="5288" y="665"/>
                </a:cubicBezTo>
                <a:cubicBezTo>
                  <a:pt x="5308" y="703"/>
                  <a:pt x="5341" y="724"/>
                  <a:pt x="5378" y="724"/>
                </a:cubicBezTo>
                <a:cubicBezTo>
                  <a:pt x="5386" y="724"/>
                  <a:pt x="5393" y="723"/>
                  <a:pt x="5401" y="721"/>
                </a:cubicBezTo>
                <a:cubicBezTo>
                  <a:pt x="5671" y="621"/>
                  <a:pt x="5963" y="540"/>
                  <a:pt x="6257" y="462"/>
                </a:cubicBezTo>
                <a:cubicBezTo>
                  <a:pt x="6300" y="451"/>
                  <a:pt x="6335" y="405"/>
                  <a:pt x="6325" y="362"/>
                </a:cubicBezTo>
                <a:cubicBezTo>
                  <a:pt x="6313" y="315"/>
                  <a:pt x="6281" y="292"/>
                  <a:pt x="6238" y="292"/>
                </a:cubicBezTo>
                <a:close/>
                <a:moveTo>
                  <a:pt x="11980" y="578"/>
                </a:moveTo>
                <a:cubicBezTo>
                  <a:pt x="11945" y="578"/>
                  <a:pt x="11911" y="601"/>
                  <a:pt x="11903" y="643"/>
                </a:cubicBezTo>
                <a:cubicBezTo>
                  <a:pt x="11881" y="689"/>
                  <a:pt x="11903" y="732"/>
                  <a:pt x="11949" y="756"/>
                </a:cubicBezTo>
                <a:cubicBezTo>
                  <a:pt x="12230" y="867"/>
                  <a:pt x="12500" y="991"/>
                  <a:pt x="12748" y="1137"/>
                </a:cubicBezTo>
                <a:cubicBezTo>
                  <a:pt x="12760" y="1144"/>
                  <a:pt x="12774" y="1147"/>
                  <a:pt x="12787" y="1147"/>
                </a:cubicBezTo>
                <a:cubicBezTo>
                  <a:pt x="12821" y="1147"/>
                  <a:pt x="12855" y="1128"/>
                  <a:pt x="12872" y="1105"/>
                </a:cubicBezTo>
                <a:cubicBezTo>
                  <a:pt x="12894" y="1059"/>
                  <a:pt x="12883" y="1002"/>
                  <a:pt x="12837" y="981"/>
                </a:cubicBezTo>
                <a:cubicBezTo>
                  <a:pt x="12578" y="835"/>
                  <a:pt x="12308" y="700"/>
                  <a:pt x="12016" y="586"/>
                </a:cubicBezTo>
                <a:cubicBezTo>
                  <a:pt x="12005" y="581"/>
                  <a:pt x="11992" y="578"/>
                  <a:pt x="11980" y="578"/>
                </a:cubicBezTo>
                <a:close/>
                <a:moveTo>
                  <a:pt x="4143" y="1093"/>
                </a:moveTo>
                <a:cubicBezTo>
                  <a:pt x="4127" y="1093"/>
                  <a:pt x="4111" y="1097"/>
                  <a:pt x="4097" y="1105"/>
                </a:cubicBezTo>
                <a:cubicBezTo>
                  <a:pt x="3827" y="1251"/>
                  <a:pt x="3568" y="1418"/>
                  <a:pt x="3330" y="1588"/>
                </a:cubicBezTo>
                <a:cubicBezTo>
                  <a:pt x="3298" y="1610"/>
                  <a:pt x="3287" y="1666"/>
                  <a:pt x="3309" y="1712"/>
                </a:cubicBezTo>
                <a:cubicBezTo>
                  <a:pt x="3328" y="1738"/>
                  <a:pt x="3355" y="1748"/>
                  <a:pt x="3381" y="1748"/>
                </a:cubicBezTo>
                <a:cubicBezTo>
                  <a:pt x="3400" y="1748"/>
                  <a:pt x="3418" y="1743"/>
                  <a:pt x="3433" y="1734"/>
                </a:cubicBezTo>
                <a:cubicBezTo>
                  <a:pt x="3668" y="1566"/>
                  <a:pt x="3916" y="1407"/>
                  <a:pt x="4186" y="1261"/>
                </a:cubicBezTo>
                <a:cubicBezTo>
                  <a:pt x="4232" y="1240"/>
                  <a:pt x="4243" y="1183"/>
                  <a:pt x="4219" y="1137"/>
                </a:cubicBezTo>
                <a:cubicBezTo>
                  <a:pt x="4204" y="1108"/>
                  <a:pt x="4174" y="1093"/>
                  <a:pt x="4143" y="1093"/>
                </a:cubicBezTo>
                <a:close/>
                <a:moveTo>
                  <a:pt x="13905" y="1722"/>
                </a:moveTo>
                <a:cubicBezTo>
                  <a:pt x="13881" y="1722"/>
                  <a:pt x="13856" y="1732"/>
                  <a:pt x="13839" y="1755"/>
                </a:cubicBezTo>
                <a:cubicBezTo>
                  <a:pt x="13804" y="1791"/>
                  <a:pt x="13817" y="1847"/>
                  <a:pt x="13850" y="1880"/>
                </a:cubicBezTo>
                <a:cubicBezTo>
                  <a:pt x="14087" y="2071"/>
                  <a:pt x="14301" y="2274"/>
                  <a:pt x="14503" y="2487"/>
                </a:cubicBezTo>
                <a:cubicBezTo>
                  <a:pt x="14519" y="2505"/>
                  <a:pt x="14542" y="2514"/>
                  <a:pt x="14566" y="2514"/>
                </a:cubicBezTo>
                <a:cubicBezTo>
                  <a:pt x="14590" y="2514"/>
                  <a:pt x="14615" y="2505"/>
                  <a:pt x="14638" y="2487"/>
                </a:cubicBezTo>
                <a:cubicBezTo>
                  <a:pt x="14671" y="2455"/>
                  <a:pt x="14671" y="2398"/>
                  <a:pt x="14638" y="2363"/>
                </a:cubicBezTo>
                <a:cubicBezTo>
                  <a:pt x="14425" y="2139"/>
                  <a:pt x="14209" y="1936"/>
                  <a:pt x="13963" y="1745"/>
                </a:cubicBezTo>
                <a:cubicBezTo>
                  <a:pt x="13947" y="1730"/>
                  <a:pt x="13926" y="1722"/>
                  <a:pt x="13905" y="1722"/>
                </a:cubicBezTo>
                <a:close/>
                <a:moveTo>
                  <a:pt x="2359" y="2452"/>
                </a:moveTo>
                <a:cubicBezTo>
                  <a:pt x="2335" y="2452"/>
                  <a:pt x="2312" y="2460"/>
                  <a:pt x="2296" y="2476"/>
                </a:cubicBezTo>
                <a:cubicBezTo>
                  <a:pt x="2083" y="2701"/>
                  <a:pt x="1880" y="2927"/>
                  <a:pt x="1699" y="3162"/>
                </a:cubicBezTo>
                <a:cubicBezTo>
                  <a:pt x="1678" y="3208"/>
                  <a:pt x="1678" y="3265"/>
                  <a:pt x="1721" y="3286"/>
                </a:cubicBezTo>
                <a:cubicBezTo>
                  <a:pt x="1735" y="3301"/>
                  <a:pt x="1754" y="3307"/>
                  <a:pt x="1772" y="3307"/>
                </a:cubicBezTo>
                <a:cubicBezTo>
                  <a:pt x="1799" y="3307"/>
                  <a:pt x="1826" y="3295"/>
                  <a:pt x="1845" y="3276"/>
                </a:cubicBezTo>
                <a:cubicBezTo>
                  <a:pt x="2026" y="3052"/>
                  <a:pt x="2218" y="2825"/>
                  <a:pt x="2431" y="2601"/>
                </a:cubicBezTo>
                <a:cubicBezTo>
                  <a:pt x="2463" y="2566"/>
                  <a:pt x="2463" y="2512"/>
                  <a:pt x="2431" y="2476"/>
                </a:cubicBezTo>
                <a:cubicBezTo>
                  <a:pt x="2408" y="2460"/>
                  <a:pt x="2382" y="2452"/>
                  <a:pt x="2359" y="2452"/>
                </a:cubicBezTo>
                <a:close/>
                <a:moveTo>
                  <a:pt x="15431" y="3373"/>
                </a:moveTo>
                <a:cubicBezTo>
                  <a:pt x="15412" y="3373"/>
                  <a:pt x="15394" y="3379"/>
                  <a:pt x="15381" y="3389"/>
                </a:cubicBezTo>
                <a:cubicBezTo>
                  <a:pt x="15335" y="3421"/>
                  <a:pt x="15324" y="3478"/>
                  <a:pt x="15357" y="3511"/>
                </a:cubicBezTo>
                <a:cubicBezTo>
                  <a:pt x="15527" y="3759"/>
                  <a:pt x="15683" y="4018"/>
                  <a:pt x="15829" y="4267"/>
                </a:cubicBezTo>
                <a:cubicBezTo>
                  <a:pt x="15845" y="4295"/>
                  <a:pt x="15876" y="4310"/>
                  <a:pt x="15907" y="4310"/>
                </a:cubicBezTo>
                <a:cubicBezTo>
                  <a:pt x="15923" y="4310"/>
                  <a:pt x="15939" y="4306"/>
                  <a:pt x="15953" y="4299"/>
                </a:cubicBezTo>
                <a:cubicBezTo>
                  <a:pt x="15999" y="4277"/>
                  <a:pt x="16010" y="4221"/>
                  <a:pt x="15988" y="4175"/>
                </a:cubicBezTo>
                <a:cubicBezTo>
                  <a:pt x="15843" y="3929"/>
                  <a:pt x="15683" y="3670"/>
                  <a:pt x="15505" y="3411"/>
                </a:cubicBezTo>
                <a:cubicBezTo>
                  <a:pt x="15485" y="3384"/>
                  <a:pt x="15457" y="3373"/>
                  <a:pt x="15431" y="3373"/>
                </a:cubicBezTo>
                <a:close/>
                <a:moveTo>
                  <a:pt x="1037" y="4265"/>
                </a:moveTo>
                <a:cubicBezTo>
                  <a:pt x="1008" y="4265"/>
                  <a:pt x="984" y="4281"/>
                  <a:pt x="968" y="4310"/>
                </a:cubicBezTo>
                <a:cubicBezTo>
                  <a:pt x="811" y="4591"/>
                  <a:pt x="687" y="4861"/>
                  <a:pt x="573" y="5131"/>
                </a:cubicBezTo>
                <a:cubicBezTo>
                  <a:pt x="552" y="5177"/>
                  <a:pt x="573" y="5233"/>
                  <a:pt x="619" y="5244"/>
                </a:cubicBezTo>
                <a:cubicBezTo>
                  <a:pt x="631" y="5250"/>
                  <a:pt x="644" y="5252"/>
                  <a:pt x="657" y="5252"/>
                </a:cubicBezTo>
                <a:cubicBezTo>
                  <a:pt x="693" y="5252"/>
                  <a:pt x="728" y="5232"/>
                  <a:pt x="744" y="5198"/>
                </a:cubicBezTo>
                <a:cubicBezTo>
                  <a:pt x="843" y="4942"/>
                  <a:pt x="968" y="4672"/>
                  <a:pt x="1127" y="4388"/>
                </a:cubicBezTo>
                <a:cubicBezTo>
                  <a:pt x="1149" y="4356"/>
                  <a:pt x="1127" y="4299"/>
                  <a:pt x="1081" y="4277"/>
                </a:cubicBezTo>
                <a:cubicBezTo>
                  <a:pt x="1066" y="4269"/>
                  <a:pt x="1051" y="4265"/>
                  <a:pt x="1037" y="4265"/>
                </a:cubicBezTo>
                <a:close/>
                <a:moveTo>
                  <a:pt x="16508" y="5348"/>
                </a:moveTo>
                <a:cubicBezTo>
                  <a:pt x="16496" y="5348"/>
                  <a:pt x="16484" y="5351"/>
                  <a:pt x="16472" y="5357"/>
                </a:cubicBezTo>
                <a:cubicBezTo>
                  <a:pt x="16426" y="5379"/>
                  <a:pt x="16404" y="5425"/>
                  <a:pt x="16415" y="5468"/>
                </a:cubicBezTo>
                <a:cubicBezTo>
                  <a:pt x="16539" y="5762"/>
                  <a:pt x="16639" y="6054"/>
                  <a:pt x="16731" y="6313"/>
                </a:cubicBezTo>
                <a:cubicBezTo>
                  <a:pt x="16740" y="6351"/>
                  <a:pt x="16780" y="6373"/>
                  <a:pt x="16819" y="6373"/>
                </a:cubicBezTo>
                <a:cubicBezTo>
                  <a:pt x="16826" y="6373"/>
                  <a:pt x="16834" y="6372"/>
                  <a:pt x="16842" y="6370"/>
                </a:cubicBezTo>
                <a:cubicBezTo>
                  <a:pt x="16887" y="6359"/>
                  <a:pt x="16923" y="6302"/>
                  <a:pt x="16898" y="6257"/>
                </a:cubicBezTo>
                <a:cubicBezTo>
                  <a:pt x="16820" y="5987"/>
                  <a:pt x="16707" y="5706"/>
                  <a:pt x="16585" y="5401"/>
                </a:cubicBezTo>
                <a:cubicBezTo>
                  <a:pt x="16567" y="5369"/>
                  <a:pt x="16540" y="5348"/>
                  <a:pt x="16508" y="5348"/>
                </a:cubicBezTo>
                <a:close/>
                <a:moveTo>
                  <a:pt x="236" y="6356"/>
                </a:moveTo>
                <a:cubicBezTo>
                  <a:pt x="191" y="6356"/>
                  <a:pt x="156" y="6388"/>
                  <a:pt x="147" y="6427"/>
                </a:cubicBezTo>
                <a:cubicBezTo>
                  <a:pt x="47" y="6832"/>
                  <a:pt x="12" y="7145"/>
                  <a:pt x="1" y="7337"/>
                </a:cubicBezTo>
                <a:cubicBezTo>
                  <a:pt x="1" y="7383"/>
                  <a:pt x="33" y="7426"/>
                  <a:pt x="90" y="7426"/>
                </a:cubicBezTo>
                <a:cubicBezTo>
                  <a:pt x="136" y="7426"/>
                  <a:pt x="182" y="7393"/>
                  <a:pt x="182" y="7337"/>
                </a:cubicBezTo>
                <a:cubicBezTo>
                  <a:pt x="193" y="7169"/>
                  <a:pt x="225" y="6864"/>
                  <a:pt x="317" y="6470"/>
                </a:cubicBezTo>
                <a:cubicBezTo>
                  <a:pt x="338" y="6427"/>
                  <a:pt x="303" y="6370"/>
                  <a:pt x="260" y="6359"/>
                </a:cubicBezTo>
                <a:cubicBezTo>
                  <a:pt x="252" y="6357"/>
                  <a:pt x="244" y="6356"/>
                  <a:pt x="236" y="6356"/>
                </a:cubicBezTo>
                <a:close/>
                <a:moveTo>
                  <a:pt x="17171" y="7504"/>
                </a:moveTo>
                <a:cubicBezTo>
                  <a:pt x="17163" y="7504"/>
                  <a:pt x="17155" y="7505"/>
                  <a:pt x="17147" y="7507"/>
                </a:cubicBezTo>
                <a:cubicBezTo>
                  <a:pt x="17101" y="7518"/>
                  <a:pt x="17068" y="7561"/>
                  <a:pt x="17079" y="7607"/>
                </a:cubicBezTo>
                <a:cubicBezTo>
                  <a:pt x="17101" y="7731"/>
                  <a:pt x="17125" y="7820"/>
                  <a:pt x="17125" y="7887"/>
                </a:cubicBezTo>
                <a:cubicBezTo>
                  <a:pt x="17136" y="7923"/>
                  <a:pt x="17136" y="7944"/>
                  <a:pt x="17136" y="7955"/>
                </a:cubicBezTo>
                <a:cubicBezTo>
                  <a:pt x="17147" y="7966"/>
                  <a:pt x="17147" y="7966"/>
                  <a:pt x="17147" y="7979"/>
                </a:cubicBezTo>
                <a:lnTo>
                  <a:pt x="17147" y="8484"/>
                </a:lnTo>
                <a:cubicBezTo>
                  <a:pt x="17147" y="8541"/>
                  <a:pt x="17179" y="8573"/>
                  <a:pt x="17236" y="8573"/>
                </a:cubicBezTo>
                <a:cubicBezTo>
                  <a:pt x="17282" y="8573"/>
                  <a:pt x="17328" y="8541"/>
                  <a:pt x="17328" y="8484"/>
                </a:cubicBezTo>
                <a:lnTo>
                  <a:pt x="17328" y="7966"/>
                </a:lnTo>
                <a:lnTo>
                  <a:pt x="17328" y="7955"/>
                </a:lnTo>
                <a:cubicBezTo>
                  <a:pt x="17328" y="7955"/>
                  <a:pt x="17303" y="7820"/>
                  <a:pt x="17260" y="7574"/>
                </a:cubicBezTo>
                <a:cubicBezTo>
                  <a:pt x="17249" y="7535"/>
                  <a:pt x="17215" y="7504"/>
                  <a:pt x="17171" y="7504"/>
                </a:cubicBezTo>
                <a:close/>
                <a:moveTo>
                  <a:pt x="90" y="8608"/>
                </a:moveTo>
                <a:cubicBezTo>
                  <a:pt x="33" y="8608"/>
                  <a:pt x="1" y="8641"/>
                  <a:pt x="1" y="8697"/>
                </a:cubicBezTo>
                <a:lnTo>
                  <a:pt x="1" y="9599"/>
                </a:lnTo>
                <a:cubicBezTo>
                  <a:pt x="1" y="9653"/>
                  <a:pt x="33" y="9688"/>
                  <a:pt x="90" y="9688"/>
                </a:cubicBezTo>
                <a:cubicBezTo>
                  <a:pt x="136" y="9688"/>
                  <a:pt x="182" y="9653"/>
                  <a:pt x="182" y="9599"/>
                </a:cubicBezTo>
                <a:lnTo>
                  <a:pt x="182" y="8697"/>
                </a:lnTo>
                <a:cubicBezTo>
                  <a:pt x="182" y="8641"/>
                  <a:pt x="136" y="8608"/>
                  <a:pt x="90" y="8608"/>
                </a:cubicBezTo>
                <a:close/>
                <a:moveTo>
                  <a:pt x="17236" y="9745"/>
                </a:moveTo>
                <a:cubicBezTo>
                  <a:pt x="17179" y="9745"/>
                  <a:pt x="17147" y="9788"/>
                  <a:pt x="17147" y="9834"/>
                </a:cubicBezTo>
                <a:lnTo>
                  <a:pt x="17147" y="10733"/>
                </a:lnTo>
                <a:cubicBezTo>
                  <a:pt x="17147" y="10790"/>
                  <a:pt x="17179" y="10825"/>
                  <a:pt x="17236" y="10825"/>
                </a:cubicBezTo>
                <a:cubicBezTo>
                  <a:pt x="17282" y="10825"/>
                  <a:pt x="17328" y="10790"/>
                  <a:pt x="17328" y="10733"/>
                </a:cubicBezTo>
                <a:lnTo>
                  <a:pt x="17328" y="9834"/>
                </a:lnTo>
                <a:cubicBezTo>
                  <a:pt x="17328" y="9788"/>
                  <a:pt x="17282" y="9745"/>
                  <a:pt x="17236" y="9745"/>
                </a:cubicBezTo>
                <a:close/>
                <a:moveTo>
                  <a:pt x="90" y="10868"/>
                </a:moveTo>
                <a:cubicBezTo>
                  <a:pt x="33" y="10868"/>
                  <a:pt x="1" y="10903"/>
                  <a:pt x="1" y="10960"/>
                </a:cubicBezTo>
                <a:lnTo>
                  <a:pt x="1" y="11859"/>
                </a:lnTo>
                <a:cubicBezTo>
                  <a:pt x="1" y="11905"/>
                  <a:pt x="33" y="11948"/>
                  <a:pt x="90" y="11948"/>
                </a:cubicBezTo>
                <a:cubicBezTo>
                  <a:pt x="136" y="11948"/>
                  <a:pt x="182" y="11905"/>
                  <a:pt x="182" y="11859"/>
                </a:cubicBezTo>
                <a:lnTo>
                  <a:pt x="182" y="10960"/>
                </a:lnTo>
                <a:cubicBezTo>
                  <a:pt x="182" y="10903"/>
                  <a:pt x="136" y="10868"/>
                  <a:pt x="90" y="10868"/>
                </a:cubicBezTo>
                <a:close/>
                <a:moveTo>
                  <a:pt x="17236" y="11994"/>
                </a:moveTo>
                <a:cubicBezTo>
                  <a:pt x="17179" y="11994"/>
                  <a:pt x="17147" y="12040"/>
                  <a:pt x="17147" y="12083"/>
                </a:cubicBezTo>
                <a:lnTo>
                  <a:pt x="17147" y="12985"/>
                </a:lnTo>
                <a:cubicBezTo>
                  <a:pt x="17147" y="13042"/>
                  <a:pt x="17179" y="13074"/>
                  <a:pt x="17236" y="13074"/>
                </a:cubicBezTo>
                <a:cubicBezTo>
                  <a:pt x="17282" y="13074"/>
                  <a:pt x="17328" y="13042"/>
                  <a:pt x="17328" y="12985"/>
                </a:cubicBezTo>
                <a:lnTo>
                  <a:pt x="17328" y="12083"/>
                </a:lnTo>
                <a:cubicBezTo>
                  <a:pt x="17328" y="12040"/>
                  <a:pt x="17282" y="11994"/>
                  <a:pt x="17236" y="11994"/>
                </a:cubicBezTo>
                <a:close/>
                <a:moveTo>
                  <a:pt x="90" y="13120"/>
                </a:moveTo>
                <a:cubicBezTo>
                  <a:pt x="33" y="13120"/>
                  <a:pt x="1" y="13163"/>
                  <a:pt x="1" y="13209"/>
                </a:cubicBezTo>
                <a:lnTo>
                  <a:pt x="1" y="14108"/>
                </a:lnTo>
                <a:cubicBezTo>
                  <a:pt x="1" y="14165"/>
                  <a:pt x="33" y="14200"/>
                  <a:pt x="90" y="14200"/>
                </a:cubicBezTo>
                <a:cubicBezTo>
                  <a:pt x="136" y="14200"/>
                  <a:pt x="182" y="14165"/>
                  <a:pt x="182" y="14108"/>
                </a:cubicBezTo>
                <a:lnTo>
                  <a:pt x="182" y="13209"/>
                </a:lnTo>
                <a:cubicBezTo>
                  <a:pt x="182" y="13163"/>
                  <a:pt x="136" y="13120"/>
                  <a:pt x="90" y="13120"/>
                </a:cubicBezTo>
                <a:close/>
                <a:moveTo>
                  <a:pt x="17236" y="14243"/>
                </a:moveTo>
                <a:cubicBezTo>
                  <a:pt x="17179" y="14243"/>
                  <a:pt x="17147" y="14289"/>
                  <a:pt x="17147" y="14335"/>
                </a:cubicBezTo>
                <a:lnTo>
                  <a:pt x="17147" y="15234"/>
                </a:lnTo>
                <a:cubicBezTo>
                  <a:pt x="17147" y="15291"/>
                  <a:pt x="17179" y="15324"/>
                  <a:pt x="17236" y="15324"/>
                </a:cubicBezTo>
                <a:cubicBezTo>
                  <a:pt x="17282" y="15324"/>
                  <a:pt x="17328" y="15291"/>
                  <a:pt x="17328" y="15234"/>
                </a:cubicBezTo>
                <a:lnTo>
                  <a:pt x="17328" y="14335"/>
                </a:lnTo>
                <a:cubicBezTo>
                  <a:pt x="17328" y="14289"/>
                  <a:pt x="17282" y="14243"/>
                  <a:pt x="17236" y="14243"/>
                </a:cubicBezTo>
                <a:close/>
                <a:moveTo>
                  <a:pt x="90" y="15380"/>
                </a:moveTo>
                <a:cubicBezTo>
                  <a:pt x="33" y="15380"/>
                  <a:pt x="1" y="15415"/>
                  <a:pt x="1" y="15472"/>
                </a:cubicBezTo>
                <a:lnTo>
                  <a:pt x="1" y="16371"/>
                </a:lnTo>
                <a:cubicBezTo>
                  <a:pt x="1" y="16417"/>
                  <a:pt x="33" y="16460"/>
                  <a:pt x="90" y="16460"/>
                </a:cubicBezTo>
                <a:cubicBezTo>
                  <a:pt x="136" y="16460"/>
                  <a:pt x="182" y="16417"/>
                  <a:pt x="182" y="16371"/>
                </a:cubicBezTo>
                <a:lnTo>
                  <a:pt x="182" y="15472"/>
                </a:lnTo>
                <a:cubicBezTo>
                  <a:pt x="182" y="15415"/>
                  <a:pt x="136" y="15380"/>
                  <a:pt x="90" y="15380"/>
                </a:cubicBezTo>
                <a:close/>
                <a:moveTo>
                  <a:pt x="17236" y="16495"/>
                </a:moveTo>
                <a:cubicBezTo>
                  <a:pt x="17179" y="16495"/>
                  <a:pt x="17147" y="16539"/>
                  <a:pt x="17147" y="16584"/>
                </a:cubicBezTo>
                <a:lnTo>
                  <a:pt x="17147" y="17484"/>
                </a:lnTo>
                <a:cubicBezTo>
                  <a:pt x="17147" y="17540"/>
                  <a:pt x="17179" y="17575"/>
                  <a:pt x="17236" y="17575"/>
                </a:cubicBezTo>
                <a:cubicBezTo>
                  <a:pt x="17282" y="17575"/>
                  <a:pt x="17328" y="17540"/>
                  <a:pt x="17328" y="17484"/>
                </a:cubicBezTo>
                <a:lnTo>
                  <a:pt x="17328" y="16584"/>
                </a:lnTo>
                <a:cubicBezTo>
                  <a:pt x="17328" y="16539"/>
                  <a:pt x="17282" y="16495"/>
                  <a:pt x="17236" y="16495"/>
                </a:cubicBezTo>
                <a:close/>
                <a:moveTo>
                  <a:pt x="90" y="17632"/>
                </a:moveTo>
                <a:cubicBezTo>
                  <a:pt x="33" y="17632"/>
                  <a:pt x="1" y="17675"/>
                  <a:pt x="1" y="17721"/>
                </a:cubicBezTo>
                <a:lnTo>
                  <a:pt x="1" y="18620"/>
                </a:lnTo>
                <a:cubicBezTo>
                  <a:pt x="1" y="18677"/>
                  <a:pt x="33" y="18712"/>
                  <a:pt x="90" y="18712"/>
                </a:cubicBezTo>
                <a:cubicBezTo>
                  <a:pt x="136" y="18712"/>
                  <a:pt x="182" y="18677"/>
                  <a:pt x="182" y="18620"/>
                </a:cubicBezTo>
                <a:lnTo>
                  <a:pt x="182" y="17721"/>
                </a:lnTo>
                <a:cubicBezTo>
                  <a:pt x="182" y="17675"/>
                  <a:pt x="136" y="17632"/>
                  <a:pt x="90" y="17632"/>
                </a:cubicBezTo>
                <a:close/>
                <a:moveTo>
                  <a:pt x="17236" y="18745"/>
                </a:moveTo>
                <a:cubicBezTo>
                  <a:pt x="17179" y="18745"/>
                  <a:pt x="17147" y="18790"/>
                  <a:pt x="17147" y="18834"/>
                </a:cubicBezTo>
                <a:lnTo>
                  <a:pt x="17147" y="19736"/>
                </a:lnTo>
                <a:cubicBezTo>
                  <a:pt x="17147" y="19792"/>
                  <a:pt x="17179" y="19825"/>
                  <a:pt x="17236" y="19825"/>
                </a:cubicBezTo>
                <a:cubicBezTo>
                  <a:pt x="17282" y="19825"/>
                  <a:pt x="17328" y="19792"/>
                  <a:pt x="17328" y="19736"/>
                </a:cubicBezTo>
                <a:lnTo>
                  <a:pt x="17328" y="18834"/>
                </a:lnTo>
                <a:cubicBezTo>
                  <a:pt x="17328" y="18790"/>
                  <a:pt x="17282" y="18745"/>
                  <a:pt x="17236" y="18745"/>
                </a:cubicBezTo>
                <a:close/>
                <a:moveTo>
                  <a:pt x="90" y="19892"/>
                </a:moveTo>
                <a:cubicBezTo>
                  <a:pt x="33" y="19892"/>
                  <a:pt x="1" y="19927"/>
                  <a:pt x="1" y="19981"/>
                </a:cubicBezTo>
                <a:lnTo>
                  <a:pt x="1" y="20883"/>
                </a:lnTo>
                <a:cubicBezTo>
                  <a:pt x="1" y="20926"/>
                  <a:pt x="33" y="20972"/>
                  <a:pt x="90" y="20972"/>
                </a:cubicBezTo>
                <a:cubicBezTo>
                  <a:pt x="136" y="20972"/>
                  <a:pt x="182" y="20926"/>
                  <a:pt x="182" y="20883"/>
                </a:cubicBezTo>
                <a:lnTo>
                  <a:pt x="182" y="19981"/>
                </a:lnTo>
                <a:cubicBezTo>
                  <a:pt x="182" y="19927"/>
                  <a:pt x="136" y="19892"/>
                  <a:pt x="90" y="19892"/>
                </a:cubicBezTo>
                <a:close/>
                <a:moveTo>
                  <a:pt x="17236" y="20994"/>
                </a:moveTo>
                <a:cubicBezTo>
                  <a:pt x="17179" y="20994"/>
                  <a:pt x="17147" y="21040"/>
                  <a:pt x="17147" y="21086"/>
                </a:cubicBezTo>
                <a:lnTo>
                  <a:pt x="17147" y="21985"/>
                </a:lnTo>
                <a:cubicBezTo>
                  <a:pt x="17147" y="22041"/>
                  <a:pt x="17179" y="22074"/>
                  <a:pt x="17236" y="22074"/>
                </a:cubicBezTo>
                <a:cubicBezTo>
                  <a:pt x="17282" y="22074"/>
                  <a:pt x="17328" y="22041"/>
                  <a:pt x="17328" y="21985"/>
                </a:cubicBezTo>
                <a:lnTo>
                  <a:pt x="17328" y="21086"/>
                </a:lnTo>
                <a:cubicBezTo>
                  <a:pt x="17328" y="21040"/>
                  <a:pt x="17282" y="20994"/>
                  <a:pt x="17236" y="20994"/>
                </a:cubicBezTo>
                <a:close/>
                <a:moveTo>
                  <a:pt x="90" y="22141"/>
                </a:moveTo>
                <a:cubicBezTo>
                  <a:pt x="33" y="22141"/>
                  <a:pt x="1" y="22187"/>
                  <a:pt x="1" y="22233"/>
                </a:cubicBezTo>
                <a:lnTo>
                  <a:pt x="1" y="23143"/>
                </a:lnTo>
                <a:cubicBezTo>
                  <a:pt x="1" y="23189"/>
                  <a:pt x="33" y="23235"/>
                  <a:pt x="90" y="23235"/>
                </a:cubicBezTo>
                <a:cubicBezTo>
                  <a:pt x="136" y="23235"/>
                  <a:pt x="182" y="23189"/>
                  <a:pt x="182" y="23143"/>
                </a:cubicBezTo>
                <a:lnTo>
                  <a:pt x="182" y="22233"/>
                </a:lnTo>
                <a:cubicBezTo>
                  <a:pt x="182" y="22187"/>
                  <a:pt x="136" y="22141"/>
                  <a:pt x="90" y="22141"/>
                </a:cubicBezTo>
                <a:close/>
                <a:moveTo>
                  <a:pt x="17236" y="23246"/>
                </a:moveTo>
                <a:cubicBezTo>
                  <a:pt x="17179" y="23246"/>
                  <a:pt x="17147" y="23289"/>
                  <a:pt x="17147" y="23335"/>
                </a:cubicBezTo>
                <a:lnTo>
                  <a:pt x="17147" y="24234"/>
                </a:lnTo>
                <a:cubicBezTo>
                  <a:pt x="17147" y="24291"/>
                  <a:pt x="17179" y="24326"/>
                  <a:pt x="17236" y="24326"/>
                </a:cubicBezTo>
                <a:cubicBezTo>
                  <a:pt x="17282" y="24326"/>
                  <a:pt x="17328" y="24291"/>
                  <a:pt x="17328" y="24234"/>
                </a:cubicBezTo>
                <a:lnTo>
                  <a:pt x="17328" y="23335"/>
                </a:lnTo>
                <a:cubicBezTo>
                  <a:pt x="17328" y="23289"/>
                  <a:pt x="17282" y="23246"/>
                  <a:pt x="17236" y="23246"/>
                </a:cubicBezTo>
                <a:close/>
                <a:moveTo>
                  <a:pt x="17236" y="25495"/>
                </a:moveTo>
                <a:cubicBezTo>
                  <a:pt x="17179" y="25495"/>
                  <a:pt x="17147" y="25541"/>
                  <a:pt x="17147" y="25584"/>
                </a:cubicBezTo>
                <a:lnTo>
                  <a:pt x="17147" y="26486"/>
                </a:lnTo>
                <a:cubicBezTo>
                  <a:pt x="17147" y="26542"/>
                  <a:pt x="17179" y="26575"/>
                  <a:pt x="17236" y="26575"/>
                </a:cubicBezTo>
                <a:cubicBezTo>
                  <a:pt x="17282" y="26575"/>
                  <a:pt x="17328" y="26542"/>
                  <a:pt x="17328" y="26486"/>
                </a:cubicBezTo>
                <a:lnTo>
                  <a:pt x="17328" y="25584"/>
                </a:lnTo>
                <a:cubicBezTo>
                  <a:pt x="17328" y="25541"/>
                  <a:pt x="17282" y="25495"/>
                  <a:pt x="17236" y="25495"/>
                </a:cubicBezTo>
                <a:close/>
                <a:moveTo>
                  <a:pt x="17236" y="27744"/>
                </a:moveTo>
                <a:cubicBezTo>
                  <a:pt x="17179" y="27744"/>
                  <a:pt x="17147" y="27790"/>
                  <a:pt x="17147" y="27836"/>
                </a:cubicBezTo>
                <a:lnTo>
                  <a:pt x="17147" y="28735"/>
                </a:lnTo>
                <a:cubicBezTo>
                  <a:pt x="17147" y="28792"/>
                  <a:pt x="17179" y="28824"/>
                  <a:pt x="17236" y="28824"/>
                </a:cubicBezTo>
                <a:cubicBezTo>
                  <a:pt x="17282" y="28824"/>
                  <a:pt x="17328" y="28792"/>
                  <a:pt x="17328" y="28735"/>
                </a:cubicBezTo>
                <a:lnTo>
                  <a:pt x="17328" y="27836"/>
                </a:lnTo>
                <a:cubicBezTo>
                  <a:pt x="17328" y="27790"/>
                  <a:pt x="17282" y="27744"/>
                  <a:pt x="17236" y="27744"/>
                </a:cubicBezTo>
                <a:close/>
                <a:moveTo>
                  <a:pt x="17236" y="29996"/>
                </a:moveTo>
                <a:cubicBezTo>
                  <a:pt x="17179" y="29996"/>
                  <a:pt x="17147" y="30039"/>
                  <a:pt x="17147" y="30085"/>
                </a:cubicBezTo>
                <a:lnTo>
                  <a:pt x="17147" y="30984"/>
                </a:lnTo>
                <a:cubicBezTo>
                  <a:pt x="17147" y="31041"/>
                  <a:pt x="17179" y="31076"/>
                  <a:pt x="17236" y="31076"/>
                </a:cubicBezTo>
                <a:cubicBezTo>
                  <a:pt x="17282" y="31076"/>
                  <a:pt x="17328" y="31041"/>
                  <a:pt x="17328" y="30984"/>
                </a:cubicBezTo>
                <a:lnTo>
                  <a:pt x="17328" y="30085"/>
                </a:lnTo>
                <a:cubicBezTo>
                  <a:pt x="17328" y="30039"/>
                  <a:pt x="17282" y="29996"/>
                  <a:pt x="17236" y="29996"/>
                </a:cubicBezTo>
                <a:close/>
                <a:moveTo>
                  <a:pt x="17236" y="32245"/>
                </a:moveTo>
                <a:cubicBezTo>
                  <a:pt x="17179" y="32245"/>
                  <a:pt x="17147" y="32291"/>
                  <a:pt x="17147" y="32334"/>
                </a:cubicBezTo>
                <a:lnTo>
                  <a:pt x="17147" y="33236"/>
                </a:lnTo>
                <a:cubicBezTo>
                  <a:pt x="17147" y="33293"/>
                  <a:pt x="17179" y="33325"/>
                  <a:pt x="17236" y="33325"/>
                </a:cubicBezTo>
                <a:cubicBezTo>
                  <a:pt x="17282" y="33325"/>
                  <a:pt x="17328" y="33293"/>
                  <a:pt x="17328" y="33236"/>
                </a:cubicBezTo>
                <a:lnTo>
                  <a:pt x="17328" y="32334"/>
                </a:lnTo>
                <a:cubicBezTo>
                  <a:pt x="17328" y="32291"/>
                  <a:pt x="17282" y="32245"/>
                  <a:pt x="17236" y="32245"/>
                </a:cubicBezTo>
                <a:close/>
                <a:moveTo>
                  <a:pt x="17236" y="34494"/>
                </a:moveTo>
                <a:cubicBezTo>
                  <a:pt x="17179" y="34494"/>
                  <a:pt x="17147" y="34540"/>
                  <a:pt x="17147" y="34586"/>
                </a:cubicBezTo>
                <a:lnTo>
                  <a:pt x="17147" y="35485"/>
                </a:lnTo>
                <a:cubicBezTo>
                  <a:pt x="17147" y="35542"/>
                  <a:pt x="17179" y="35574"/>
                  <a:pt x="17236" y="35574"/>
                </a:cubicBezTo>
                <a:cubicBezTo>
                  <a:pt x="17282" y="35574"/>
                  <a:pt x="17328" y="35542"/>
                  <a:pt x="17328" y="35485"/>
                </a:cubicBezTo>
                <a:lnTo>
                  <a:pt x="17328" y="34586"/>
                </a:lnTo>
                <a:cubicBezTo>
                  <a:pt x="17328" y="34540"/>
                  <a:pt x="17282" y="34494"/>
                  <a:pt x="17236" y="34494"/>
                </a:cubicBezTo>
                <a:close/>
                <a:moveTo>
                  <a:pt x="17236" y="36746"/>
                </a:moveTo>
                <a:cubicBezTo>
                  <a:pt x="17179" y="36746"/>
                  <a:pt x="17147" y="36789"/>
                  <a:pt x="17147" y="36835"/>
                </a:cubicBezTo>
                <a:lnTo>
                  <a:pt x="17147" y="37734"/>
                </a:lnTo>
                <a:cubicBezTo>
                  <a:pt x="17147" y="37791"/>
                  <a:pt x="17179" y="37826"/>
                  <a:pt x="17236" y="37826"/>
                </a:cubicBezTo>
                <a:cubicBezTo>
                  <a:pt x="17282" y="37826"/>
                  <a:pt x="17328" y="37791"/>
                  <a:pt x="17328" y="37734"/>
                </a:cubicBezTo>
                <a:lnTo>
                  <a:pt x="17328" y="36835"/>
                </a:lnTo>
                <a:cubicBezTo>
                  <a:pt x="17328" y="36789"/>
                  <a:pt x="17282" y="36746"/>
                  <a:pt x="17236" y="36746"/>
                </a:cubicBezTo>
                <a:close/>
                <a:moveTo>
                  <a:pt x="17236" y="38995"/>
                </a:moveTo>
                <a:cubicBezTo>
                  <a:pt x="17179" y="38995"/>
                  <a:pt x="17147" y="39041"/>
                  <a:pt x="17147" y="39085"/>
                </a:cubicBezTo>
                <a:lnTo>
                  <a:pt x="17147" y="39986"/>
                </a:lnTo>
                <a:cubicBezTo>
                  <a:pt x="17147" y="40043"/>
                  <a:pt x="17179" y="40075"/>
                  <a:pt x="17236" y="40075"/>
                </a:cubicBezTo>
                <a:cubicBezTo>
                  <a:pt x="17282" y="40075"/>
                  <a:pt x="17328" y="40043"/>
                  <a:pt x="17328" y="39986"/>
                </a:cubicBezTo>
                <a:lnTo>
                  <a:pt x="17328" y="39085"/>
                </a:lnTo>
                <a:cubicBezTo>
                  <a:pt x="17328" y="39041"/>
                  <a:pt x="17282" y="38995"/>
                  <a:pt x="17236" y="389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2263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29560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4" hasCustomPrompt="1"/>
          </p:nvPr>
        </p:nvSpPr>
        <p:spPr>
          <a:xfrm>
            <a:off x="2885875" y="152263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5" hasCustomPrompt="1"/>
          </p:nvPr>
        </p:nvSpPr>
        <p:spPr>
          <a:xfrm>
            <a:off x="2885875" y="29560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6" hasCustomPrompt="1"/>
          </p:nvPr>
        </p:nvSpPr>
        <p:spPr>
          <a:xfrm>
            <a:off x="5051750" y="152263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7" hasCustomPrompt="1"/>
          </p:nvPr>
        </p:nvSpPr>
        <p:spPr>
          <a:xfrm>
            <a:off x="5051750" y="29560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24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 sz="3000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"/>
          </p:nvPr>
        </p:nvSpPr>
        <p:spPr>
          <a:xfrm>
            <a:off x="720000" y="190820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8"/>
          </p:nvPr>
        </p:nvSpPr>
        <p:spPr>
          <a:xfrm>
            <a:off x="2885875" y="190820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9"/>
          </p:nvPr>
        </p:nvSpPr>
        <p:spPr>
          <a:xfrm>
            <a:off x="5051750" y="190820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3"/>
          </p:nvPr>
        </p:nvSpPr>
        <p:spPr>
          <a:xfrm>
            <a:off x="720000" y="334175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4"/>
          </p:nvPr>
        </p:nvSpPr>
        <p:spPr>
          <a:xfrm>
            <a:off x="2885875" y="334175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5"/>
          </p:nvPr>
        </p:nvSpPr>
        <p:spPr>
          <a:xfrm>
            <a:off x="5051750" y="334175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grpSp>
        <p:nvGrpSpPr>
          <p:cNvPr id="146" name="Google Shape;146;p13"/>
          <p:cNvGrpSpPr/>
          <p:nvPr/>
        </p:nvGrpSpPr>
        <p:grpSpPr>
          <a:xfrm>
            <a:off x="-470327" y="-841028"/>
            <a:ext cx="9774915" cy="5984537"/>
            <a:chOff x="-470327" y="-841028"/>
            <a:chExt cx="9774915" cy="5984537"/>
          </a:xfrm>
        </p:grpSpPr>
        <p:sp>
          <p:nvSpPr>
            <p:cNvPr id="147" name="Google Shape;147;p13"/>
            <p:cNvSpPr/>
            <p:nvPr/>
          </p:nvSpPr>
          <p:spPr>
            <a:xfrm rot="-5400000" flipH="1">
              <a:off x="7025363" y="-1744238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 rot="5400000" flipH="1">
              <a:off x="-557000" y="3871401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 txBox="1">
            <a:spLocks noGrp="1"/>
          </p:cNvSpPr>
          <p:nvPr>
            <p:ph type="subTitle" idx="1"/>
          </p:nvPr>
        </p:nvSpPr>
        <p:spPr>
          <a:xfrm>
            <a:off x="5623050" y="1631500"/>
            <a:ext cx="2590200" cy="11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5623050" y="535000"/>
            <a:ext cx="2590200" cy="10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>
            <a:spLocks noGrp="1"/>
          </p:cNvSpPr>
          <p:nvPr>
            <p:ph type="pic" idx="2"/>
          </p:nvPr>
        </p:nvSpPr>
        <p:spPr>
          <a:xfrm>
            <a:off x="-6100" y="0"/>
            <a:ext cx="2997000" cy="35619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14"/>
          <p:cNvSpPr>
            <a:spLocks noGrp="1"/>
          </p:cNvSpPr>
          <p:nvPr>
            <p:ph type="pic" idx="3"/>
          </p:nvPr>
        </p:nvSpPr>
        <p:spPr>
          <a:xfrm>
            <a:off x="3219600" y="3056153"/>
            <a:ext cx="5209200" cy="21042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14"/>
          <p:cNvSpPr>
            <a:spLocks noGrp="1"/>
          </p:cNvSpPr>
          <p:nvPr>
            <p:ph type="pic" idx="4"/>
          </p:nvPr>
        </p:nvSpPr>
        <p:spPr>
          <a:xfrm>
            <a:off x="3219600" y="-3200"/>
            <a:ext cx="2069100" cy="2810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14"/>
          <p:cNvSpPr>
            <a:spLocks noGrp="1"/>
          </p:cNvSpPr>
          <p:nvPr>
            <p:ph type="pic" idx="5"/>
          </p:nvPr>
        </p:nvSpPr>
        <p:spPr>
          <a:xfrm>
            <a:off x="-6100" y="3810478"/>
            <a:ext cx="2997000" cy="13500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14"/>
          <p:cNvSpPr/>
          <p:nvPr/>
        </p:nvSpPr>
        <p:spPr>
          <a:xfrm rot="10800000">
            <a:off x="8410825" y="-1410487"/>
            <a:ext cx="1376016" cy="3182435"/>
          </a:xfrm>
          <a:custGeom>
            <a:avLst/>
            <a:gdLst/>
            <a:ahLst/>
            <a:cxnLst/>
            <a:rect l="l" t="t" r="r" b="b"/>
            <a:pathLst>
              <a:path w="17328" h="40076" extrusionOk="0">
                <a:moveTo>
                  <a:pt x="8460" y="0"/>
                </a:moveTo>
                <a:cubicBezTo>
                  <a:pt x="8147" y="14"/>
                  <a:pt x="7842" y="36"/>
                  <a:pt x="7561" y="68"/>
                </a:cubicBezTo>
                <a:cubicBezTo>
                  <a:pt x="7505" y="68"/>
                  <a:pt x="7472" y="114"/>
                  <a:pt x="7472" y="160"/>
                </a:cubicBezTo>
                <a:cubicBezTo>
                  <a:pt x="7482" y="209"/>
                  <a:pt x="7516" y="240"/>
                  <a:pt x="7555" y="240"/>
                </a:cubicBezTo>
                <a:cubicBezTo>
                  <a:pt x="7560" y="240"/>
                  <a:pt x="7566" y="239"/>
                  <a:pt x="7572" y="238"/>
                </a:cubicBezTo>
                <a:cubicBezTo>
                  <a:pt x="7864" y="216"/>
                  <a:pt x="8158" y="192"/>
                  <a:pt x="8460" y="181"/>
                </a:cubicBezTo>
                <a:cubicBezTo>
                  <a:pt x="8517" y="181"/>
                  <a:pt x="8552" y="149"/>
                  <a:pt x="8552" y="92"/>
                </a:cubicBezTo>
                <a:cubicBezTo>
                  <a:pt x="8552" y="46"/>
                  <a:pt x="8506" y="0"/>
                  <a:pt x="8460" y="0"/>
                </a:cubicBezTo>
                <a:close/>
                <a:moveTo>
                  <a:pt x="9802" y="55"/>
                </a:moveTo>
                <a:cubicBezTo>
                  <a:pt x="9757" y="55"/>
                  <a:pt x="9721" y="88"/>
                  <a:pt x="9721" y="135"/>
                </a:cubicBezTo>
                <a:cubicBezTo>
                  <a:pt x="9711" y="181"/>
                  <a:pt x="9754" y="227"/>
                  <a:pt x="9800" y="238"/>
                </a:cubicBezTo>
                <a:cubicBezTo>
                  <a:pt x="10105" y="260"/>
                  <a:pt x="10396" y="316"/>
                  <a:pt x="10677" y="373"/>
                </a:cubicBezTo>
                <a:cubicBezTo>
                  <a:pt x="10683" y="374"/>
                  <a:pt x="10689" y="375"/>
                  <a:pt x="10695" y="375"/>
                </a:cubicBezTo>
                <a:cubicBezTo>
                  <a:pt x="10734" y="375"/>
                  <a:pt x="10768" y="345"/>
                  <a:pt x="10780" y="306"/>
                </a:cubicBezTo>
                <a:cubicBezTo>
                  <a:pt x="10791" y="249"/>
                  <a:pt x="10766" y="203"/>
                  <a:pt x="10712" y="192"/>
                </a:cubicBezTo>
                <a:cubicBezTo>
                  <a:pt x="10429" y="135"/>
                  <a:pt x="10126" y="92"/>
                  <a:pt x="9821" y="57"/>
                </a:cubicBezTo>
                <a:cubicBezTo>
                  <a:pt x="9815" y="56"/>
                  <a:pt x="9808" y="55"/>
                  <a:pt x="9802" y="55"/>
                </a:cubicBezTo>
                <a:close/>
                <a:moveTo>
                  <a:pt x="6238" y="292"/>
                </a:moveTo>
                <a:cubicBezTo>
                  <a:pt x="6230" y="292"/>
                  <a:pt x="6221" y="293"/>
                  <a:pt x="6211" y="295"/>
                </a:cubicBezTo>
                <a:cubicBezTo>
                  <a:pt x="5906" y="362"/>
                  <a:pt x="5625" y="451"/>
                  <a:pt x="5345" y="540"/>
                </a:cubicBezTo>
                <a:cubicBezTo>
                  <a:pt x="5299" y="565"/>
                  <a:pt x="5277" y="608"/>
                  <a:pt x="5288" y="665"/>
                </a:cubicBezTo>
                <a:cubicBezTo>
                  <a:pt x="5308" y="703"/>
                  <a:pt x="5341" y="724"/>
                  <a:pt x="5378" y="724"/>
                </a:cubicBezTo>
                <a:cubicBezTo>
                  <a:pt x="5386" y="724"/>
                  <a:pt x="5393" y="723"/>
                  <a:pt x="5401" y="721"/>
                </a:cubicBezTo>
                <a:cubicBezTo>
                  <a:pt x="5671" y="621"/>
                  <a:pt x="5963" y="540"/>
                  <a:pt x="6257" y="462"/>
                </a:cubicBezTo>
                <a:cubicBezTo>
                  <a:pt x="6300" y="451"/>
                  <a:pt x="6335" y="405"/>
                  <a:pt x="6325" y="362"/>
                </a:cubicBezTo>
                <a:cubicBezTo>
                  <a:pt x="6313" y="315"/>
                  <a:pt x="6281" y="292"/>
                  <a:pt x="6238" y="292"/>
                </a:cubicBezTo>
                <a:close/>
                <a:moveTo>
                  <a:pt x="11980" y="578"/>
                </a:moveTo>
                <a:cubicBezTo>
                  <a:pt x="11945" y="578"/>
                  <a:pt x="11911" y="601"/>
                  <a:pt x="11903" y="643"/>
                </a:cubicBezTo>
                <a:cubicBezTo>
                  <a:pt x="11881" y="689"/>
                  <a:pt x="11903" y="732"/>
                  <a:pt x="11949" y="756"/>
                </a:cubicBezTo>
                <a:cubicBezTo>
                  <a:pt x="12230" y="867"/>
                  <a:pt x="12500" y="991"/>
                  <a:pt x="12748" y="1137"/>
                </a:cubicBezTo>
                <a:cubicBezTo>
                  <a:pt x="12760" y="1144"/>
                  <a:pt x="12774" y="1147"/>
                  <a:pt x="12787" y="1147"/>
                </a:cubicBezTo>
                <a:cubicBezTo>
                  <a:pt x="12821" y="1147"/>
                  <a:pt x="12855" y="1128"/>
                  <a:pt x="12872" y="1105"/>
                </a:cubicBezTo>
                <a:cubicBezTo>
                  <a:pt x="12894" y="1059"/>
                  <a:pt x="12883" y="1002"/>
                  <a:pt x="12837" y="981"/>
                </a:cubicBezTo>
                <a:cubicBezTo>
                  <a:pt x="12578" y="835"/>
                  <a:pt x="12308" y="700"/>
                  <a:pt x="12016" y="586"/>
                </a:cubicBezTo>
                <a:cubicBezTo>
                  <a:pt x="12005" y="581"/>
                  <a:pt x="11992" y="578"/>
                  <a:pt x="11980" y="578"/>
                </a:cubicBezTo>
                <a:close/>
                <a:moveTo>
                  <a:pt x="4143" y="1093"/>
                </a:moveTo>
                <a:cubicBezTo>
                  <a:pt x="4127" y="1093"/>
                  <a:pt x="4111" y="1097"/>
                  <a:pt x="4097" y="1105"/>
                </a:cubicBezTo>
                <a:cubicBezTo>
                  <a:pt x="3827" y="1251"/>
                  <a:pt x="3568" y="1418"/>
                  <a:pt x="3330" y="1588"/>
                </a:cubicBezTo>
                <a:cubicBezTo>
                  <a:pt x="3298" y="1610"/>
                  <a:pt x="3287" y="1666"/>
                  <a:pt x="3309" y="1712"/>
                </a:cubicBezTo>
                <a:cubicBezTo>
                  <a:pt x="3328" y="1738"/>
                  <a:pt x="3355" y="1748"/>
                  <a:pt x="3381" y="1748"/>
                </a:cubicBezTo>
                <a:cubicBezTo>
                  <a:pt x="3400" y="1748"/>
                  <a:pt x="3418" y="1743"/>
                  <a:pt x="3433" y="1734"/>
                </a:cubicBezTo>
                <a:cubicBezTo>
                  <a:pt x="3668" y="1566"/>
                  <a:pt x="3916" y="1407"/>
                  <a:pt x="4186" y="1261"/>
                </a:cubicBezTo>
                <a:cubicBezTo>
                  <a:pt x="4232" y="1240"/>
                  <a:pt x="4243" y="1183"/>
                  <a:pt x="4219" y="1137"/>
                </a:cubicBezTo>
                <a:cubicBezTo>
                  <a:pt x="4204" y="1108"/>
                  <a:pt x="4174" y="1093"/>
                  <a:pt x="4143" y="1093"/>
                </a:cubicBezTo>
                <a:close/>
                <a:moveTo>
                  <a:pt x="13905" y="1722"/>
                </a:moveTo>
                <a:cubicBezTo>
                  <a:pt x="13881" y="1722"/>
                  <a:pt x="13856" y="1732"/>
                  <a:pt x="13839" y="1755"/>
                </a:cubicBezTo>
                <a:cubicBezTo>
                  <a:pt x="13804" y="1791"/>
                  <a:pt x="13817" y="1847"/>
                  <a:pt x="13850" y="1880"/>
                </a:cubicBezTo>
                <a:cubicBezTo>
                  <a:pt x="14087" y="2071"/>
                  <a:pt x="14301" y="2274"/>
                  <a:pt x="14503" y="2487"/>
                </a:cubicBezTo>
                <a:cubicBezTo>
                  <a:pt x="14519" y="2505"/>
                  <a:pt x="14542" y="2514"/>
                  <a:pt x="14566" y="2514"/>
                </a:cubicBezTo>
                <a:cubicBezTo>
                  <a:pt x="14590" y="2514"/>
                  <a:pt x="14615" y="2505"/>
                  <a:pt x="14638" y="2487"/>
                </a:cubicBezTo>
                <a:cubicBezTo>
                  <a:pt x="14671" y="2455"/>
                  <a:pt x="14671" y="2398"/>
                  <a:pt x="14638" y="2363"/>
                </a:cubicBezTo>
                <a:cubicBezTo>
                  <a:pt x="14425" y="2139"/>
                  <a:pt x="14209" y="1936"/>
                  <a:pt x="13963" y="1745"/>
                </a:cubicBezTo>
                <a:cubicBezTo>
                  <a:pt x="13947" y="1730"/>
                  <a:pt x="13926" y="1722"/>
                  <a:pt x="13905" y="1722"/>
                </a:cubicBezTo>
                <a:close/>
                <a:moveTo>
                  <a:pt x="2359" y="2452"/>
                </a:moveTo>
                <a:cubicBezTo>
                  <a:pt x="2335" y="2452"/>
                  <a:pt x="2312" y="2460"/>
                  <a:pt x="2296" y="2476"/>
                </a:cubicBezTo>
                <a:cubicBezTo>
                  <a:pt x="2083" y="2701"/>
                  <a:pt x="1880" y="2927"/>
                  <a:pt x="1699" y="3162"/>
                </a:cubicBezTo>
                <a:cubicBezTo>
                  <a:pt x="1678" y="3208"/>
                  <a:pt x="1678" y="3265"/>
                  <a:pt x="1721" y="3286"/>
                </a:cubicBezTo>
                <a:cubicBezTo>
                  <a:pt x="1735" y="3301"/>
                  <a:pt x="1754" y="3307"/>
                  <a:pt x="1772" y="3307"/>
                </a:cubicBezTo>
                <a:cubicBezTo>
                  <a:pt x="1799" y="3307"/>
                  <a:pt x="1826" y="3295"/>
                  <a:pt x="1845" y="3276"/>
                </a:cubicBezTo>
                <a:cubicBezTo>
                  <a:pt x="2026" y="3052"/>
                  <a:pt x="2218" y="2825"/>
                  <a:pt x="2431" y="2601"/>
                </a:cubicBezTo>
                <a:cubicBezTo>
                  <a:pt x="2463" y="2566"/>
                  <a:pt x="2463" y="2512"/>
                  <a:pt x="2431" y="2476"/>
                </a:cubicBezTo>
                <a:cubicBezTo>
                  <a:pt x="2408" y="2460"/>
                  <a:pt x="2382" y="2452"/>
                  <a:pt x="2359" y="2452"/>
                </a:cubicBezTo>
                <a:close/>
                <a:moveTo>
                  <a:pt x="15431" y="3373"/>
                </a:moveTo>
                <a:cubicBezTo>
                  <a:pt x="15412" y="3373"/>
                  <a:pt x="15394" y="3379"/>
                  <a:pt x="15381" y="3389"/>
                </a:cubicBezTo>
                <a:cubicBezTo>
                  <a:pt x="15335" y="3421"/>
                  <a:pt x="15324" y="3478"/>
                  <a:pt x="15357" y="3511"/>
                </a:cubicBezTo>
                <a:cubicBezTo>
                  <a:pt x="15527" y="3759"/>
                  <a:pt x="15683" y="4018"/>
                  <a:pt x="15829" y="4267"/>
                </a:cubicBezTo>
                <a:cubicBezTo>
                  <a:pt x="15845" y="4295"/>
                  <a:pt x="15876" y="4310"/>
                  <a:pt x="15907" y="4310"/>
                </a:cubicBezTo>
                <a:cubicBezTo>
                  <a:pt x="15923" y="4310"/>
                  <a:pt x="15939" y="4306"/>
                  <a:pt x="15953" y="4299"/>
                </a:cubicBezTo>
                <a:cubicBezTo>
                  <a:pt x="15999" y="4277"/>
                  <a:pt x="16010" y="4221"/>
                  <a:pt x="15988" y="4175"/>
                </a:cubicBezTo>
                <a:cubicBezTo>
                  <a:pt x="15843" y="3929"/>
                  <a:pt x="15683" y="3670"/>
                  <a:pt x="15505" y="3411"/>
                </a:cubicBezTo>
                <a:cubicBezTo>
                  <a:pt x="15485" y="3384"/>
                  <a:pt x="15457" y="3373"/>
                  <a:pt x="15431" y="3373"/>
                </a:cubicBezTo>
                <a:close/>
                <a:moveTo>
                  <a:pt x="1037" y="4265"/>
                </a:moveTo>
                <a:cubicBezTo>
                  <a:pt x="1008" y="4265"/>
                  <a:pt x="984" y="4281"/>
                  <a:pt x="968" y="4310"/>
                </a:cubicBezTo>
                <a:cubicBezTo>
                  <a:pt x="811" y="4591"/>
                  <a:pt x="687" y="4861"/>
                  <a:pt x="573" y="5131"/>
                </a:cubicBezTo>
                <a:cubicBezTo>
                  <a:pt x="552" y="5177"/>
                  <a:pt x="573" y="5233"/>
                  <a:pt x="619" y="5244"/>
                </a:cubicBezTo>
                <a:cubicBezTo>
                  <a:pt x="631" y="5250"/>
                  <a:pt x="644" y="5252"/>
                  <a:pt x="657" y="5252"/>
                </a:cubicBezTo>
                <a:cubicBezTo>
                  <a:pt x="693" y="5252"/>
                  <a:pt x="728" y="5232"/>
                  <a:pt x="744" y="5198"/>
                </a:cubicBezTo>
                <a:cubicBezTo>
                  <a:pt x="843" y="4942"/>
                  <a:pt x="968" y="4672"/>
                  <a:pt x="1127" y="4388"/>
                </a:cubicBezTo>
                <a:cubicBezTo>
                  <a:pt x="1149" y="4356"/>
                  <a:pt x="1127" y="4299"/>
                  <a:pt x="1081" y="4277"/>
                </a:cubicBezTo>
                <a:cubicBezTo>
                  <a:pt x="1066" y="4269"/>
                  <a:pt x="1051" y="4265"/>
                  <a:pt x="1037" y="4265"/>
                </a:cubicBezTo>
                <a:close/>
                <a:moveTo>
                  <a:pt x="16508" y="5348"/>
                </a:moveTo>
                <a:cubicBezTo>
                  <a:pt x="16496" y="5348"/>
                  <a:pt x="16484" y="5351"/>
                  <a:pt x="16472" y="5357"/>
                </a:cubicBezTo>
                <a:cubicBezTo>
                  <a:pt x="16426" y="5379"/>
                  <a:pt x="16404" y="5425"/>
                  <a:pt x="16415" y="5468"/>
                </a:cubicBezTo>
                <a:cubicBezTo>
                  <a:pt x="16539" y="5762"/>
                  <a:pt x="16639" y="6054"/>
                  <a:pt x="16731" y="6313"/>
                </a:cubicBezTo>
                <a:cubicBezTo>
                  <a:pt x="16740" y="6351"/>
                  <a:pt x="16780" y="6373"/>
                  <a:pt x="16819" y="6373"/>
                </a:cubicBezTo>
                <a:cubicBezTo>
                  <a:pt x="16826" y="6373"/>
                  <a:pt x="16834" y="6372"/>
                  <a:pt x="16842" y="6370"/>
                </a:cubicBezTo>
                <a:cubicBezTo>
                  <a:pt x="16887" y="6359"/>
                  <a:pt x="16923" y="6302"/>
                  <a:pt x="16898" y="6257"/>
                </a:cubicBezTo>
                <a:cubicBezTo>
                  <a:pt x="16820" y="5987"/>
                  <a:pt x="16707" y="5706"/>
                  <a:pt x="16585" y="5401"/>
                </a:cubicBezTo>
                <a:cubicBezTo>
                  <a:pt x="16567" y="5369"/>
                  <a:pt x="16540" y="5348"/>
                  <a:pt x="16508" y="5348"/>
                </a:cubicBezTo>
                <a:close/>
                <a:moveTo>
                  <a:pt x="236" y="6356"/>
                </a:moveTo>
                <a:cubicBezTo>
                  <a:pt x="191" y="6356"/>
                  <a:pt x="156" y="6388"/>
                  <a:pt x="147" y="6427"/>
                </a:cubicBezTo>
                <a:cubicBezTo>
                  <a:pt x="47" y="6832"/>
                  <a:pt x="12" y="7145"/>
                  <a:pt x="1" y="7337"/>
                </a:cubicBezTo>
                <a:cubicBezTo>
                  <a:pt x="1" y="7383"/>
                  <a:pt x="33" y="7426"/>
                  <a:pt x="90" y="7426"/>
                </a:cubicBezTo>
                <a:cubicBezTo>
                  <a:pt x="136" y="7426"/>
                  <a:pt x="182" y="7393"/>
                  <a:pt x="182" y="7337"/>
                </a:cubicBezTo>
                <a:cubicBezTo>
                  <a:pt x="193" y="7169"/>
                  <a:pt x="225" y="6864"/>
                  <a:pt x="317" y="6470"/>
                </a:cubicBezTo>
                <a:cubicBezTo>
                  <a:pt x="338" y="6427"/>
                  <a:pt x="303" y="6370"/>
                  <a:pt x="260" y="6359"/>
                </a:cubicBezTo>
                <a:cubicBezTo>
                  <a:pt x="252" y="6357"/>
                  <a:pt x="244" y="6356"/>
                  <a:pt x="236" y="6356"/>
                </a:cubicBezTo>
                <a:close/>
                <a:moveTo>
                  <a:pt x="17171" y="7504"/>
                </a:moveTo>
                <a:cubicBezTo>
                  <a:pt x="17163" y="7504"/>
                  <a:pt x="17155" y="7505"/>
                  <a:pt x="17147" y="7507"/>
                </a:cubicBezTo>
                <a:cubicBezTo>
                  <a:pt x="17101" y="7518"/>
                  <a:pt x="17068" y="7561"/>
                  <a:pt x="17079" y="7607"/>
                </a:cubicBezTo>
                <a:cubicBezTo>
                  <a:pt x="17101" y="7731"/>
                  <a:pt x="17125" y="7820"/>
                  <a:pt x="17125" y="7887"/>
                </a:cubicBezTo>
                <a:cubicBezTo>
                  <a:pt x="17136" y="7923"/>
                  <a:pt x="17136" y="7944"/>
                  <a:pt x="17136" y="7955"/>
                </a:cubicBezTo>
                <a:cubicBezTo>
                  <a:pt x="17147" y="7966"/>
                  <a:pt x="17147" y="7966"/>
                  <a:pt x="17147" y="7979"/>
                </a:cubicBezTo>
                <a:lnTo>
                  <a:pt x="17147" y="8484"/>
                </a:lnTo>
                <a:cubicBezTo>
                  <a:pt x="17147" y="8541"/>
                  <a:pt x="17179" y="8573"/>
                  <a:pt x="17236" y="8573"/>
                </a:cubicBezTo>
                <a:cubicBezTo>
                  <a:pt x="17282" y="8573"/>
                  <a:pt x="17328" y="8541"/>
                  <a:pt x="17328" y="8484"/>
                </a:cubicBezTo>
                <a:lnTo>
                  <a:pt x="17328" y="7966"/>
                </a:lnTo>
                <a:lnTo>
                  <a:pt x="17328" y="7955"/>
                </a:lnTo>
                <a:cubicBezTo>
                  <a:pt x="17328" y="7955"/>
                  <a:pt x="17303" y="7820"/>
                  <a:pt x="17260" y="7574"/>
                </a:cubicBezTo>
                <a:cubicBezTo>
                  <a:pt x="17249" y="7535"/>
                  <a:pt x="17215" y="7504"/>
                  <a:pt x="17171" y="7504"/>
                </a:cubicBezTo>
                <a:close/>
                <a:moveTo>
                  <a:pt x="90" y="8608"/>
                </a:moveTo>
                <a:cubicBezTo>
                  <a:pt x="33" y="8608"/>
                  <a:pt x="1" y="8641"/>
                  <a:pt x="1" y="8697"/>
                </a:cubicBezTo>
                <a:lnTo>
                  <a:pt x="1" y="9599"/>
                </a:lnTo>
                <a:cubicBezTo>
                  <a:pt x="1" y="9653"/>
                  <a:pt x="33" y="9688"/>
                  <a:pt x="90" y="9688"/>
                </a:cubicBezTo>
                <a:cubicBezTo>
                  <a:pt x="136" y="9688"/>
                  <a:pt x="182" y="9653"/>
                  <a:pt x="182" y="9599"/>
                </a:cubicBezTo>
                <a:lnTo>
                  <a:pt x="182" y="8697"/>
                </a:lnTo>
                <a:cubicBezTo>
                  <a:pt x="182" y="8641"/>
                  <a:pt x="136" y="8608"/>
                  <a:pt x="90" y="8608"/>
                </a:cubicBezTo>
                <a:close/>
                <a:moveTo>
                  <a:pt x="17236" y="9745"/>
                </a:moveTo>
                <a:cubicBezTo>
                  <a:pt x="17179" y="9745"/>
                  <a:pt x="17147" y="9788"/>
                  <a:pt x="17147" y="9834"/>
                </a:cubicBezTo>
                <a:lnTo>
                  <a:pt x="17147" y="10733"/>
                </a:lnTo>
                <a:cubicBezTo>
                  <a:pt x="17147" y="10790"/>
                  <a:pt x="17179" y="10825"/>
                  <a:pt x="17236" y="10825"/>
                </a:cubicBezTo>
                <a:cubicBezTo>
                  <a:pt x="17282" y="10825"/>
                  <a:pt x="17328" y="10790"/>
                  <a:pt x="17328" y="10733"/>
                </a:cubicBezTo>
                <a:lnTo>
                  <a:pt x="17328" y="9834"/>
                </a:lnTo>
                <a:cubicBezTo>
                  <a:pt x="17328" y="9788"/>
                  <a:pt x="17282" y="9745"/>
                  <a:pt x="17236" y="9745"/>
                </a:cubicBezTo>
                <a:close/>
                <a:moveTo>
                  <a:pt x="90" y="10868"/>
                </a:moveTo>
                <a:cubicBezTo>
                  <a:pt x="33" y="10868"/>
                  <a:pt x="1" y="10903"/>
                  <a:pt x="1" y="10960"/>
                </a:cubicBezTo>
                <a:lnTo>
                  <a:pt x="1" y="11859"/>
                </a:lnTo>
                <a:cubicBezTo>
                  <a:pt x="1" y="11905"/>
                  <a:pt x="33" y="11948"/>
                  <a:pt x="90" y="11948"/>
                </a:cubicBezTo>
                <a:cubicBezTo>
                  <a:pt x="136" y="11948"/>
                  <a:pt x="182" y="11905"/>
                  <a:pt x="182" y="11859"/>
                </a:cubicBezTo>
                <a:lnTo>
                  <a:pt x="182" y="10960"/>
                </a:lnTo>
                <a:cubicBezTo>
                  <a:pt x="182" y="10903"/>
                  <a:pt x="136" y="10868"/>
                  <a:pt x="90" y="10868"/>
                </a:cubicBezTo>
                <a:close/>
                <a:moveTo>
                  <a:pt x="17236" y="11994"/>
                </a:moveTo>
                <a:cubicBezTo>
                  <a:pt x="17179" y="11994"/>
                  <a:pt x="17147" y="12040"/>
                  <a:pt x="17147" y="12083"/>
                </a:cubicBezTo>
                <a:lnTo>
                  <a:pt x="17147" y="12985"/>
                </a:lnTo>
                <a:cubicBezTo>
                  <a:pt x="17147" y="13042"/>
                  <a:pt x="17179" y="13074"/>
                  <a:pt x="17236" y="13074"/>
                </a:cubicBezTo>
                <a:cubicBezTo>
                  <a:pt x="17282" y="13074"/>
                  <a:pt x="17328" y="13042"/>
                  <a:pt x="17328" y="12985"/>
                </a:cubicBezTo>
                <a:lnTo>
                  <a:pt x="17328" y="12083"/>
                </a:lnTo>
                <a:cubicBezTo>
                  <a:pt x="17328" y="12040"/>
                  <a:pt x="17282" y="11994"/>
                  <a:pt x="17236" y="11994"/>
                </a:cubicBezTo>
                <a:close/>
                <a:moveTo>
                  <a:pt x="90" y="13120"/>
                </a:moveTo>
                <a:cubicBezTo>
                  <a:pt x="33" y="13120"/>
                  <a:pt x="1" y="13163"/>
                  <a:pt x="1" y="13209"/>
                </a:cubicBezTo>
                <a:lnTo>
                  <a:pt x="1" y="14108"/>
                </a:lnTo>
                <a:cubicBezTo>
                  <a:pt x="1" y="14165"/>
                  <a:pt x="33" y="14200"/>
                  <a:pt x="90" y="14200"/>
                </a:cubicBezTo>
                <a:cubicBezTo>
                  <a:pt x="136" y="14200"/>
                  <a:pt x="182" y="14165"/>
                  <a:pt x="182" y="14108"/>
                </a:cubicBezTo>
                <a:lnTo>
                  <a:pt x="182" y="13209"/>
                </a:lnTo>
                <a:cubicBezTo>
                  <a:pt x="182" y="13163"/>
                  <a:pt x="136" y="13120"/>
                  <a:pt x="90" y="13120"/>
                </a:cubicBezTo>
                <a:close/>
                <a:moveTo>
                  <a:pt x="17236" y="14243"/>
                </a:moveTo>
                <a:cubicBezTo>
                  <a:pt x="17179" y="14243"/>
                  <a:pt x="17147" y="14289"/>
                  <a:pt x="17147" y="14335"/>
                </a:cubicBezTo>
                <a:lnTo>
                  <a:pt x="17147" y="15234"/>
                </a:lnTo>
                <a:cubicBezTo>
                  <a:pt x="17147" y="15291"/>
                  <a:pt x="17179" y="15324"/>
                  <a:pt x="17236" y="15324"/>
                </a:cubicBezTo>
                <a:cubicBezTo>
                  <a:pt x="17282" y="15324"/>
                  <a:pt x="17328" y="15291"/>
                  <a:pt x="17328" y="15234"/>
                </a:cubicBezTo>
                <a:lnTo>
                  <a:pt x="17328" y="14335"/>
                </a:lnTo>
                <a:cubicBezTo>
                  <a:pt x="17328" y="14289"/>
                  <a:pt x="17282" y="14243"/>
                  <a:pt x="17236" y="14243"/>
                </a:cubicBezTo>
                <a:close/>
                <a:moveTo>
                  <a:pt x="90" y="15380"/>
                </a:moveTo>
                <a:cubicBezTo>
                  <a:pt x="33" y="15380"/>
                  <a:pt x="1" y="15415"/>
                  <a:pt x="1" y="15472"/>
                </a:cubicBezTo>
                <a:lnTo>
                  <a:pt x="1" y="16371"/>
                </a:lnTo>
                <a:cubicBezTo>
                  <a:pt x="1" y="16417"/>
                  <a:pt x="33" y="16460"/>
                  <a:pt x="90" y="16460"/>
                </a:cubicBezTo>
                <a:cubicBezTo>
                  <a:pt x="136" y="16460"/>
                  <a:pt x="182" y="16417"/>
                  <a:pt x="182" y="16371"/>
                </a:cubicBezTo>
                <a:lnTo>
                  <a:pt x="182" y="15472"/>
                </a:lnTo>
                <a:cubicBezTo>
                  <a:pt x="182" y="15415"/>
                  <a:pt x="136" y="15380"/>
                  <a:pt x="90" y="15380"/>
                </a:cubicBezTo>
                <a:close/>
                <a:moveTo>
                  <a:pt x="17236" y="16495"/>
                </a:moveTo>
                <a:cubicBezTo>
                  <a:pt x="17179" y="16495"/>
                  <a:pt x="17147" y="16539"/>
                  <a:pt x="17147" y="16584"/>
                </a:cubicBezTo>
                <a:lnTo>
                  <a:pt x="17147" y="17484"/>
                </a:lnTo>
                <a:cubicBezTo>
                  <a:pt x="17147" y="17540"/>
                  <a:pt x="17179" y="17575"/>
                  <a:pt x="17236" y="17575"/>
                </a:cubicBezTo>
                <a:cubicBezTo>
                  <a:pt x="17282" y="17575"/>
                  <a:pt x="17328" y="17540"/>
                  <a:pt x="17328" y="17484"/>
                </a:cubicBezTo>
                <a:lnTo>
                  <a:pt x="17328" y="16584"/>
                </a:lnTo>
                <a:cubicBezTo>
                  <a:pt x="17328" y="16539"/>
                  <a:pt x="17282" y="16495"/>
                  <a:pt x="17236" y="16495"/>
                </a:cubicBezTo>
                <a:close/>
                <a:moveTo>
                  <a:pt x="90" y="17632"/>
                </a:moveTo>
                <a:cubicBezTo>
                  <a:pt x="33" y="17632"/>
                  <a:pt x="1" y="17675"/>
                  <a:pt x="1" y="17721"/>
                </a:cubicBezTo>
                <a:lnTo>
                  <a:pt x="1" y="18620"/>
                </a:lnTo>
                <a:cubicBezTo>
                  <a:pt x="1" y="18677"/>
                  <a:pt x="33" y="18712"/>
                  <a:pt x="90" y="18712"/>
                </a:cubicBezTo>
                <a:cubicBezTo>
                  <a:pt x="136" y="18712"/>
                  <a:pt x="182" y="18677"/>
                  <a:pt x="182" y="18620"/>
                </a:cubicBezTo>
                <a:lnTo>
                  <a:pt x="182" y="17721"/>
                </a:lnTo>
                <a:cubicBezTo>
                  <a:pt x="182" y="17675"/>
                  <a:pt x="136" y="17632"/>
                  <a:pt x="90" y="17632"/>
                </a:cubicBezTo>
                <a:close/>
                <a:moveTo>
                  <a:pt x="17236" y="18745"/>
                </a:moveTo>
                <a:cubicBezTo>
                  <a:pt x="17179" y="18745"/>
                  <a:pt x="17147" y="18790"/>
                  <a:pt x="17147" y="18834"/>
                </a:cubicBezTo>
                <a:lnTo>
                  <a:pt x="17147" y="19736"/>
                </a:lnTo>
                <a:cubicBezTo>
                  <a:pt x="17147" y="19792"/>
                  <a:pt x="17179" y="19825"/>
                  <a:pt x="17236" y="19825"/>
                </a:cubicBezTo>
                <a:cubicBezTo>
                  <a:pt x="17282" y="19825"/>
                  <a:pt x="17328" y="19792"/>
                  <a:pt x="17328" y="19736"/>
                </a:cubicBezTo>
                <a:lnTo>
                  <a:pt x="17328" y="18834"/>
                </a:lnTo>
                <a:cubicBezTo>
                  <a:pt x="17328" y="18790"/>
                  <a:pt x="17282" y="18745"/>
                  <a:pt x="17236" y="18745"/>
                </a:cubicBezTo>
                <a:close/>
                <a:moveTo>
                  <a:pt x="90" y="19892"/>
                </a:moveTo>
                <a:cubicBezTo>
                  <a:pt x="33" y="19892"/>
                  <a:pt x="1" y="19927"/>
                  <a:pt x="1" y="19981"/>
                </a:cubicBezTo>
                <a:lnTo>
                  <a:pt x="1" y="20883"/>
                </a:lnTo>
                <a:cubicBezTo>
                  <a:pt x="1" y="20926"/>
                  <a:pt x="33" y="20972"/>
                  <a:pt x="90" y="20972"/>
                </a:cubicBezTo>
                <a:cubicBezTo>
                  <a:pt x="136" y="20972"/>
                  <a:pt x="182" y="20926"/>
                  <a:pt x="182" y="20883"/>
                </a:cubicBezTo>
                <a:lnTo>
                  <a:pt x="182" y="19981"/>
                </a:lnTo>
                <a:cubicBezTo>
                  <a:pt x="182" y="19927"/>
                  <a:pt x="136" y="19892"/>
                  <a:pt x="90" y="19892"/>
                </a:cubicBezTo>
                <a:close/>
                <a:moveTo>
                  <a:pt x="17236" y="20994"/>
                </a:moveTo>
                <a:cubicBezTo>
                  <a:pt x="17179" y="20994"/>
                  <a:pt x="17147" y="21040"/>
                  <a:pt x="17147" y="21086"/>
                </a:cubicBezTo>
                <a:lnTo>
                  <a:pt x="17147" y="21985"/>
                </a:lnTo>
                <a:cubicBezTo>
                  <a:pt x="17147" y="22041"/>
                  <a:pt x="17179" y="22074"/>
                  <a:pt x="17236" y="22074"/>
                </a:cubicBezTo>
                <a:cubicBezTo>
                  <a:pt x="17282" y="22074"/>
                  <a:pt x="17328" y="22041"/>
                  <a:pt x="17328" y="21985"/>
                </a:cubicBezTo>
                <a:lnTo>
                  <a:pt x="17328" y="21086"/>
                </a:lnTo>
                <a:cubicBezTo>
                  <a:pt x="17328" y="21040"/>
                  <a:pt x="17282" y="20994"/>
                  <a:pt x="17236" y="20994"/>
                </a:cubicBezTo>
                <a:close/>
                <a:moveTo>
                  <a:pt x="90" y="22141"/>
                </a:moveTo>
                <a:cubicBezTo>
                  <a:pt x="33" y="22141"/>
                  <a:pt x="1" y="22187"/>
                  <a:pt x="1" y="22233"/>
                </a:cubicBezTo>
                <a:lnTo>
                  <a:pt x="1" y="23143"/>
                </a:lnTo>
                <a:cubicBezTo>
                  <a:pt x="1" y="23189"/>
                  <a:pt x="33" y="23235"/>
                  <a:pt x="90" y="23235"/>
                </a:cubicBezTo>
                <a:cubicBezTo>
                  <a:pt x="136" y="23235"/>
                  <a:pt x="182" y="23189"/>
                  <a:pt x="182" y="23143"/>
                </a:cubicBezTo>
                <a:lnTo>
                  <a:pt x="182" y="22233"/>
                </a:lnTo>
                <a:cubicBezTo>
                  <a:pt x="182" y="22187"/>
                  <a:pt x="136" y="22141"/>
                  <a:pt x="90" y="22141"/>
                </a:cubicBezTo>
                <a:close/>
                <a:moveTo>
                  <a:pt x="17236" y="23246"/>
                </a:moveTo>
                <a:cubicBezTo>
                  <a:pt x="17179" y="23246"/>
                  <a:pt x="17147" y="23289"/>
                  <a:pt x="17147" y="23335"/>
                </a:cubicBezTo>
                <a:lnTo>
                  <a:pt x="17147" y="24234"/>
                </a:lnTo>
                <a:cubicBezTo>
                  <a:pt x="17147" y="24291"/>
                  <a:pt x="17179" y="24326"/>
                  <a:pt x="17236" y="24326"/>
                </a:cubicBezTo>
                <a:cubicBezTo>
                  <a:pt x="17282" y="24326"/>
                  <a:pt x="17328" y="24291"/>
                  <a:pt x="17328" y="24234"/>
                </a:cubicBezTo>
                <a:lnTo>
                  <a:pt x="17328" y="23335"/>
                </a:lnTo>
                <a:cubicBezTo>
                  <a:pt x="17328" y="23289"/>
                  <a:pt x="17282" y="23246"/>
                  <a:pt x="17236" y="23246"/>
                </a:cubicBezTo>
                <a:close/>
                <a:moveTo>
                  <a:pt x="17236" y="25495"/>
                </a:moveTo>
                <a:cubicBezTo>
                  <a:pt x="17179" y="25495"/>
                  <a:pt x="17147" y="25541"/>
                  <a:pt x="17147" y="25584"/>
                </a:cubicBezTo>
                <a:lnTo>
                  <a:pt x="17147" y="26486"/>
                </a:lnTo>
                <a:cubicBezTo>
                  <a:pt x="17147" y="26542"/>
                  <a:pt x="17179" y="26575"/>
                  <a:pt x="17236" y="26575"/>
                </a:cubicBezTo>
                <a:cubicBezTo>
                  <a:pt x="17282" y="26575"/>
                  <a:pt x="17328" y="26542"/>
                  <a:pt x="17328" y="26486"/>
                </a:cubicBezTo>
                <a:lnTo>
                  <a:pt x="17328" y="25584"/>
                </a:lnTo>
                <a:cubicBezTo>
                  <a:pt x="17328" y="25541"/>
                  <a:pt x="17282" y="25495"/>
                  <a:pt x="17236" y="25495"/>
                </a:cubicBezTo>
                <a:close/>
                <a:moveTo>
                  <a:pt x="17236" y="27744"/>
                </a:moveTo>
                <a:cubicBezTo>
                  <a:pt x="17179" y="27744"/>
                  <a:pt x="17147" y="27790"/>
                  <a:pt x="17147" y="27836"/>
                </a:cubicBezTo>
                <a:lnTo>
                  <a:pt x="17147" y="28735"/>
                </a:lnTo>
                <a:cubicBezTo>
                  <a:pt x="17147" y="28792"/>
                  <a:pt x="17179" y="28824"/>
                  <a:pt x="17236" y="28824"/>
                </a:cubicBezTo>
                <a:cubicBezTo>
                  <a:pt x="17282" y="28824"/>
                  <a:pt x="17328" y="28792"/>
                  <a:pt x="17328" y="28735"/>
                </a:cubicBezTo>
                <a:lnTo>
                  <a:pt x="17328" y="27836"/>
                </a:lnTo>
                <a:cubicBezTo>
                  <a:pt x="17328" y="27790"/>
                  <a:pt x="17282" y="27744"/>
                  <a:pt x="17236" y="27744"/>
                </a:cubicBezTo>
                <a:close/>
                <a:moveTo>
                  <a:pt x="17236" y="29996"/>
                </a:moveTo>
                <a:cubicBezTo>
                  <a:pt x="17179" y="29996"/>
                  <a:pt x="17147" y="30039"/>
                  <a:pt x="17147" y="30085"/>
                </a:cubicBezTo>
                <a:lnTo>
                  <a:pt x="17147" y="30984"/>
                </a:lnTo>
                <a:cubicBezTo>
                  <a:pt x="17147" y="31041"/>
                  <a:pt x="17179" y="31076"/>
                  <a:pt x="17236" y="31076"/>
                </a:cubicBezTo>
                <a:cubicBezTo>
                  <a:pt x="17282" y="31076"/>
                  <a:pt x="17328" y="31041"/>
                  <a:pt x="17328" y="30984"/>
                </a:cubicBezTo>
                <a:lnTo>
                  <a:pt x="17328" y="30085"/>
                </a:lnTo>
                <a:cubicBezTo>
                  <a:pt x="17328" y="30039"/>
                  <a:pt x="17282" y="29996"/>
                  <a:pt x="17236" y="29996"/>
                </a:cubicBezTo>
                <a:close/>
                <a:moveTo>
                  <a:pt x="17236" y="32245"/>
                </a:moveTo>
                <a:cubicBezTo>
                  <a:pt x="17179" y="32245"/>
                  <a:pt x="17147" y="32291"/>
                  <a:pt x="17147" y="32334"/>
                </a:cubicBezTo>
                <a:lnTo>
                  <a:pt x="17147" y="33236"/>
                </a:lnTo>
                <a:cubicBezTo>
                  <a:pt x="17147" y="33293"/>
                  <a:pt x="17179" y="33325"/>
                  <a:pt x="17236" y="33325"/>
                </a:cubicBezTo>
                <a:cubicBezTo>
                  <a:pt x="17282" y="33325"/>
                  <a:pt x="17328" y="33293"/>
                  <a:pt x="17328" y="33236"/>
                </a:cubicBezTo>
                <a:lnTo>
                  <a:pt x="17328" y="32334"/>
                </a:lnTo>
                <a:cubicBezTo>
                  <a:pt x="17328" y="32291"/>
                  <a:pt x="17282" y="32245"/>
                  <a:pt x="17236" y="32245"/>
                </a:cubicBezTo>
                <a:close/>
                <a:moveTo>
                  <a:pt x="17236" y="34494"/>
                </a:moveTo>
                <a:cubicBezTo>
                  <a:pt x="17179" y="34494"/>
                  <a:pt x="17147" y="34540"/>
                  <a:pt x="17147" y="34586"/>
                </a:cubicBezTo>
                <a:lnTo>
                  <a:pt x="17147" y="35485"/>
                </a:lnTo>
                <a:cubicBezTo>
                  <a:pt x="17147" y="35542"/>
                  <a:pt x="17179" y="35574"/>
                  <a:pt x="17236" y="35574"/>
                </a:cubicBezTo>
                <a:cubicBezTo>
                  <a:pt x="17282" y="35574"/>
                  <a:pt x="17328" y="35542"/>
                  <a:pt x="17328" y="35485"/>
                </a:cubicBezTo>
                <a:lnTo>
                  <a:pt x="17328" y="34586"/>
                </a:lnTo>
                <a:cubicBezTo>
                  <a:pt x="17328" y="34540"/>
                  <a:pt x="17282" y="34494"/>
                  <a:pt x="17236" y="34494"/>
                </a:cubicBezTo>
                <a:close/>
                <a:moveTo>
                  <a:pt x="17236" y="36746"/>
                </a:moveTo>
                <a:cubicBezTo>
                  <a:pt x="17179" y="36746"/>
                  <a:pt x="17147" y="36789"/>
                  <a:pt x="17147" y="36835"/>
                </a:cubicBezTo>
                <a:lnTo>
                  <a:pt x="17147" y="37734"/>
                </a:lnTo>
                <a:cubicBezTo>
                  <a:pt x="17147" y="37791"/>
                  <a:pt x="17179" y="37826"/>
                  <a:pt x="17236" y="37826"/>
                </a:cubicBezTo>
                <a:cubicBezTo>
                  <a:pt x="17282" y="37826"/>
                  <a:pt x="17328" y="37791"/>
                  <a:pt x="17328" y="37734"/>
                </a:cubicBezTo>
                <a:lnTo>
                  <a:pt x="17328" y="36835"/>
                </a:lnTo>
                <a:cubicBezTo>
                  <a:pt x="17328" y="36789"/>
                  <a:pt x="17282" y="36746"/>
                  <a:pt x="17236" y="36746"/>
                </a:cubicBezTo>
                <a:close/>
                <a:moveTo>
                  <a:pt x="17236" y="38995"/>
                </a:moveTo>
                <a:cubicBezTo>
                  <a:pt x="17179" y="38995"/>
                  <a:pt x="17147" y="39041"/>
                  <a:pt x="17147" y="39085"/>
                </a:cubicBezTo>
                <a:lnTo>
                  <a:pt x="17147" y="39986"/>
                </a:lnTo>
                <a:cubicBezTo>
                  <a:pt x="17147" y="40043"/>
                  <a:pt x="17179" y="40075"/>
                  <a:pt x="17236" y="40075"/>
                </a:cubicBezTo>
                <a:cubicBezTo>
                  <a:pt x="17282" y="40075"/>
                  <a:pt x="17328" y="40043"/>
                  <a:pt x="17328" y="39986"/>
                </a:cubicBezTo>
                <a:lnTo>
                  <a:pt x="17328" y="39085"/>
                </a:lnTo>
                <a:cubicBezTo>
                  <a:pt x="17328" y="39041"/>
                  <a:pt x="17282" y="38995"/>
                  <a:pt x="17236" y="389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1"/>
          </p:nvPr>
        </p:nvSpPr>
        <p:spPr>
          <a:xfrm>
            <a:off x="715125" y="1161900"/>
            <a:ext cx="19887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-656012" y="-993416"/>
            <a:ext cx="10676126" cy="8074401"/>
            <a:chOff x="-656013" y="-993416"/>
            <a:chExt cx="10676126" cy="8074401"/>
          </a:xfrm>
        </p:grpSpPr>
        <p:sp>
          <p:nvSpPr>
            <p:cNvPr id="163" name="Google Shape;163;p15"/>
            <p:cNvSpPr/>
            <p:nvPr/>
          </p:nvSpPr>
          <p:spPr>
            <a:xfrm rot="-5400000" flipH="1">
              <a:off x="7740888" y="-1896625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flipH="1">
              <a:off x="-656013" y="3898550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139254" y="217754"/>
            <a:ext cx="8863952" cy="4001924"/>
            <a:chOff x="139254" y="217754"/>
            <a:chExt cx="8863952" cy="4001924"/>
          </a:xfrm>
        </p:grpSpPr>
        <p:pic>
          <p:nvPicPr>
            <p:cNvPr id="166" name="Google Shape;166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74888" y="217754"/>
              <a:ext cx="428318" cy="428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9254" y="3805468"/>
              <a:ext cx="414235" cy="4142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1"/>
          </p:nvPr>
        </p:nvSpPr>
        <p:spPr>
          <a:xfrm>
            <a:off x="714973" y="2145750"/>
            <a:ext cx="21804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ubTitle" idx="2"/>
          </p:nvPr>
        </p:nvSpPr>
        <p:spPr>
          <a:xfrm>
            <a:off x="714973" y="2488400"/>
            <a:ext cx="2180400" cy="15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3"/>
          </p:nvPr>
        </p:nvSpPr>
        <p:spPr>
          <a:xfrm>
            <a:off x="3481788" y="2488400"/>
            <a:ext cx="2180400" cy="15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4"/>
          </p:nvPr>
        </p:nvSpPr>
        <p:spPr>
          <a:xfrm>
            <a:off x="6248627" y="2488400"/>
            <a:ext cx="2180400" cy="15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5"/>
          </p:nvPr>
        </p:nvSpPr>
        <p:spPr>
          <a:xfrm>
            <a:off x="3481788" y="2145750"/>
            <a:ext cx="21804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6"/>
          </p:nvPr>
        </p:nvSpPr>
        <p:spPr>
          <a:xfrm>
            <a:off x="6248627" y="2145750"/>
            <a:ext cx="21804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grpSp>
        <p:nvGrpSpPr>
          <p:cNvPr id="188" name="Google Shape;188;p17"/>
          <p:cNvGrpSpPr/>
          <p:nvPr/>
        </p:nvGrpSpPr>
        <p:grpSpPr>
          <a:xfrm>
            <a:off x="-46809" y="-993416"/>
            <a:ext cx="9829591" cy="6100101"/>
            <a:chOff x="-46809" y="-993416"/>
            <a:chExt cx="9829591" cy="6100101"/>
          </a:xfrm>
        </p:grpSpPr>
        <p:sp>
          <p:nvSpPr>
            <p:cNvPr id="189" name="Google Shape;189;p17"/>
            <p:cNvSpPr/>
            <p:nvPr/>
          </p:nvSpPr>
          <p:spPr>
            <a:xfrm flipH="1">
              <a:off x="8424000" y="3921251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 rot="5400000">
              <a:off x="856400" y="-1896625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17"/>
          <p:cNvGrpSpPr/>
          <p:nvPr/>
        </p:nvGrpSpPr>
        <p:grpSpPr>
          <a:xfrm>
            <a:off x="174238" y="156179"/>
            <a:ext cx="8461775" cy="4866524"/>
            <a:chOff x="174238" y="156179"/>
            <a:chExt cx="8461775" cy="4866524"/>
          </a:xfrm>
        </p:grpSpPr>
        <p:pic>
          <p:nvPicPr>
            <p:cNvPr id="192" name="Google Shape;19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4238" y="156179"/>
              <a:ext cx="428318" cy="428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221779" y="4608493"/>
              <a:ext cx="414235" cy="4142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1"/>
          </p:nvPr>
        </p:nvSpPr>
        <p:spPr>
          <a:xfrm>
            <a:off x="2716775" y="1593725"/>
            <a:ext cx="52014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subTitle" idx="2"/>
          </p:nvPr>
        </p:nvSpPr>
        <p:spPr>
          <a:xfrm>
            <a:off x="2716775" y="2813425"/>
            <a:ext cx="52014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3"/>
          </p:nvPr>
        </p:nvSpPr>
        <p:spPr>
          <a:xfrm>
            <a:off x="2716775" y="4033125"/>
            <a:ext cx="52014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subTitle" idx="4"/>
          </p:nvPr>
        </p:nvSpPr>
        <p:spPr>
          <a:xfrm>
            <a:off x="2716775" y="1135025"/>
            <a:ext cx="52014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subTitle" idx="5"/>
          </p:nvPr>
        </p:nvSpPr>
        <p:spPr>
          <a:xfrm>
            <a:off x="2716775" y="2354730"/>
            <a:ext cx="52014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subTitle" idx="6"/>
          </p:nvPr>
        </p:nvSpPr>
        <p:spPr>
          <a:xfrm>
            <a:off x="2716775" y="3574435"/>
            <a:ext cx="52014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03" name="Google Shape;203;p18"/>
          <p:cNvGrpSpPr/>
          <p:nvPr/>
        </p:nvGrpSpPr>
        <p:grpSpPr>
          <a:xfrm>
            <a:off x="-1986334" y="-167712"/>
            <a:ext cx="11774016" cy="6152238"/>
            <a:chOff x="-1986334" y="-167712"/>
            <a:chExt cx="11774016" cy="6152238"/>
          </a:xfrm>
        </p:grpSpPr>
        <p:sp>
          <p:nvSpPr>
            <p:cNvPr id="204" name="Google Shape;204;p18"/>
            <p:cNvSpPr/>
            <p:nvPr/>
          </p:nvSpPr>
          <p:spPr>
            <a:xfrm rot="10800000">
              <a:off x="8428900" y="-167712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 rot="5400000">
              <a:off x="-1083125" y="3705300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8"/>
          <p:cNvGrpSpPr/>
          <p:nvPr/>
        </p:nvGrpSpPr>
        <p:grpSpPr>
          <a:xfrm>
            <a:off x="160485" y="609150"/>
            <a:ext cx="8867075" cy="4213504"/>
            <a:chOff x="160485" y="609150"/>
            <a:chExt cx="8867075" cy="4213504"/>
          </a:xfrm>
        </p:grpSpPr>
        <p:pic>
          <p:nvPicPr>
            <p:cNvPr id="207" name="Google Shape;207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0485" y="4394343"/>
              <a:ext cx="428318" cy="428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01679" y="609150"/>
              <a:ext cx="525881" cy="5258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subTitle" idx="1"/>
          </p:nvPr>
        </p:nvSpPr>
        <p:spPr>
          <a:xfrm>
            <a:off x="1163725" y="1427800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2"/>
          </p:nvPr>
        </p:nvSpPr>
        <p:spPr>
          <a:xfrm>
            <a:off x="1163726" y="1878250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subTitle" idx="3"/>
          </p:nvPr>
        </p:nvSpPr>
        <p:spPr>
          <a:xfrm>
            <a:off x="5013252" y="1878250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ubTitle" idx="4"/>
          </p:nvPr>
        </p:nvSpPr>
        <p:spPr>
          <a:xfrm>
            <a:off x="1163725" y="3626575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5"/>
          </p:nvPr>
        </p:nvSpPr>
        <p:spPr>
          <a:xfrm>
            <a:off x="5013252" y="3626575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6"/>
          </p:nvPr>
        </p:nvSpPr>
        <p:spPr>
          <a:xfrm>
            <a:off x="1163725" y="3176125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7"/>
          </p:nvPr>
        </p:nvSpPr>
        <p:spPr>
          <a:xfrm>
            <a:off x="5013250" y="1427800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8"/>
          </p:nvPr>
        </p:nvSpPr>
        <p:spPr>
          <a:xfrm>
            <a:off x="5013250" y="3176125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grpSp>
        <p:nvGrpSpPr>
          <p:cNvPr id="220" name="Google Shape;220;p19"/>
          <p:cNvGrpSpPr/>
          <p:nvPr/>
        </p:nvGrpSpPr>
        <p:grpSpPr>
          <a:xfrm>
            <a:off x="-470327" y="-1007191"/>
            <a:ext cx="9614327" cy="6488275"/>
            <a:chOff x="-470327" y="-1007191"/>
            <a:chExt cx="9614327" cy="6488275"/>
          </a:xfrm>
        </p:grpSpPr>
        <p:sp>
          <p:nvSpPr>
            <p:cNvPr id="221" name="Google Shape;221;p19"/>
            <p:cNvSpPr/>
            <p:nvPr/>
          </p:nvSpPr>
          <p:spPr>
            <a:xfrm rot="5400000" flipH="1">
              <a:off x="-557000" y="4208976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 rot="-5400000" flipH="1">
              <a:off x="6864775" y="-1910400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9"/>
          <p:cNvGrpSpPr/>
          <p:nvPr/>
        </p:nvGrpSpPr>
        <p:grpSpPr>
          <a:xfrm>
            <a:off x="120300" y="153414"/>
            <a:ext cx="8787192" cy="4279766"/>
            <a:chOff x="120300" y="153414"/>
            <a:chExt cx="8787192" cy="4279766"/>
          </a:xfrm>
        </p:grpSpPr>
        <p:pic>
          <p:nvPicPr>
            <p:cNvPr id="224" name="Google Shape;224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79175" y="153414"/>
              <a:ext cx="428317" cy="428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0300" y="4017047"/>
              <a:ext cx="476478" cy="4161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subTitle" idx="1"/>
          </p:nvPr>
        </p:nvSpPr>
        <p:spPr>
          <a:xfrm>
            <a:off x="722322" y="1755151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subTitle" idx="2"/>
          </p:nvPr>
        </p:nvSpPr>
        <p:spPr>
          <a:xfrm>
            <a:off x="3344862" y="1755151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3"/>
          </p:nvPr>
        </p:nvSpPr>
        <p:spPr>
          <a:xfrm>
            <a:off x="5968427" y="1755151"/>
            <a:ext cx="24540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4"/>
          </p:nvPr>
        </p:nvSpPr>
        <p:spPr>
          <a:xfrm>
            <a:off x="722322" y="3552800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5"/>
          </p:nvPr>
        </p:nvSpPr>
        <p:spPr>
          <a:xfrm>
            <a:off x="3344862" y="3552800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6"/>
          </p:nvPr>
        </p:nvSpPr>
        <p:spPr>
          <a:xfrm>
            <a:off x="5968427" y="3552800"/>
            <a:ext cx="24540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subTitle" idx="7"/>
          </p:nvPr>
        </p:nvSpPr>
        <p:spPr>
          <a:xfrm>
            <a:off x="722322" y="1283613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8"/>
          </p:nvPr>
        </p:nvSpPr>
        <p:spPr>
          <a:xfrm>
            <a:off x="3344862" y="1283613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subTitle" idx="9"/>
          </p:nvPr>
        </p:nvSpPr>
        <p:spPr>
          <a:xfrm>
            <a:off x="5968427" y="1283613"/>
            <a:ext cx="24540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13"/>
          </p:nvPr>
        </p:nvSpPr>
        <p:spPr>
          <a:xfrm>
            <a:off x="722322" y="3076750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subTitle" idx="14"/>
          </p:nvPr>
        </p:nvSpPr>
        <p:spPr>
          <a:xfrm>
            <a:off x="3344862" y="3076750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15"/>
          </p:nvPr>
        </p:nvSpPr>
        <p:spPr>
          <a:xfrm>
            <a:off x="5965877" y="3076750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-1024300" y="-1417875"/>
            <a:ext cx="10633733" cy="7015584"/>
            <a:chOff x="-1024300" y="-1417875"/>
            <a:chExt cx="10633733" cy="7015584"/>
          </a:xfrm>
        </p:grpSpPr>
        <p:sp>
          <p:nvSpPr>
            <p:cNvPr id="242" name="Google Shape;242;p20"/>
            <p:cNvSpPr/>
            <p:nvPr/>
          </p:nvSpPr>
          <p:spPr>
            <a:xfrm rot="-5400000">
              <a:off x="8337325" y="4325601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rot="10800000">
              <a:off x="-1024300" y="-1417875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20"/>
          <p:cNvGrpSpPr/>
          <p:nvPr/>
        </p:nvGrpSpPr>
        <p:grpSpPr>
          <a:xfrm>
            <a:off x="104093" y="188602"/>
            <a:ext cx="8949718" cy="4462373"/>
            <a:chOff x="104093" y="188602"/>
            <a:chExt cx="8949718" cy="4462373"/>
          </a:xfrm>
        </p:grpSpPr>
        <p:pic>
          <p:nvPicPr>
            <p:cNvPr id="245" name="Google Shape;24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27929" y="4125100"/>
              <a:ext cx="525881" cy="525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4093" y="188602"/>
              <a:ext cx="476479" cy="4192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-813325" y="-1668450"/>
            <a:ext cx="10427758" cy="7100459"/>
            <a:chOff x="-813325" y="-1668450"/>
            <a:chExt cx="10427758" cy="7100459"/>
          </a:xfrm>
        </p:grpSpPr>
        <p:sp>
          <p:nvSpPr>
            <p:cNvPr id="260" name="Google Shape;260;p22"/>
            <p:cNvSpPr/>
            <p:nvPr/>
          </p:nvSpPr>
          <p:spPr>
            <a:xfrm rot="-5400000">
              <a:off x="8342325" y="4159901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rot="10800000">
              <a:off x="-813325" y="-1668450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22"/>
          <p:cNvGrpSpPr/>
          <p:nvPr/>
        </p:nvGrpSpPr>
        <p:grpSpPr>
          <a:xfrm>
            <a:off x="324285" y="241502"/>
            <a:ext cx="8699768" cy="4198329"/>
            <a:chOff x="324285" y="241502"/>
            <a:chExt cx="8699768" cy="4198329"/>
          </a:xfrm>
        </p:grpSpPr>
        <p:pic>
          <p:nvPicPr>
            <p:cNvPr id="263" name="Google Shape;263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4285" y="241502"/>
              <a:ext cx="451967" cy="370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47575" y="4023697"/>
              <a:ext cx="476478" cy="4161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24"/>
          <p:cNvGrpSpPr/>
          <p:nvPr/>
        </p:nvGrpSpPr>
        <p:grpSpPr>
          <a:xfrm>
            <a:off x="-985884" y="-993416"/>
            <a:ext cx="10595318" cy="6136925"/>
            <a:chOff x="-985884" y="-993416"/>
            <a:chExt cx="10595318" cy="6136925"/>
          </a:xfrm>
        </p:grpSpPr>
        <p:sp>
          <p:nvSpPr>
            <p:cNvPr id="278" name="Google Shape;278;p24"/>
            <p:cNvSpPr/>
            <p:nvPr/>
          </p:nvSpPr>
          <p:spPr>
            <a:xfrm rot="-5400000">
              <a:off x="8337325" y="3871401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 rot="5400000">
              <a:off x="-82675" y="-1896625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24"/>
          <p:cNvGrpSpPr/>
          <p:nvPr/>
        </p:nvGrpSpPr>
        <p:grpSpPr>
          <a:xfrm>
            <a:off x="158025" y="215002"/>
            <a:ext cx="8859861" cy="3982549"/>
            <a:chOff x="158025" y="215002"/>
            <a:chExt cx="8859861" cy="3982549"/>
          </a:xfrm>
        </p:grpSpPr>
        <p:pic>
          <p:nvPicPr>
            <p:cNvPr id="281" name="Google Shape;281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92004" y="3671675"/>
              <a:ext cx="525881" cy="525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8025" y="215002"/>
              <a:ext cx="428317" cy="4283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5"/>
          <p:cNvGrpSpPr/>
          <p:nvPr/>
        </p:nvGrpSpPr>
        <p:grpSpPr>
          <a:xfrm>
            <a:off x="-813325" y="-1380000"/>
            <a:ext cx="10422758" cy="7057509"/>
            <a:chOff x="-813325" y="-1380000"/>
            <a:chExt cx="10422758" cy="7057509"/>
          </a:xfrm>
        </p:grpSpPr>
        <p:sp>
          <p:nvSpPr>
            <p:cNvPr id="286" name="Google Shape;286;p25"/>
            <p:cNvSpPr/>
            <p:nvPr/>
          </p:nvSpPr>
          <p:spPr>
            <a:xfrm rot="-5400000">
              <a:off x="8337325" y="4405401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 rot="10800000">
              <a:off x="-813325" y="-1380000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25"/>
          <p:cNvGrpSpPr/>
          <p:nvPr/>
        </p:nvGrpSpPr>
        <p:grpSpPr>
          <a:xfrm>
            <a:off x="148454" y="1429093"/>
            <a:ext cx="8752024" cy="3270850"/>
            <a:chOff x="148454" y="1429093"/>
            <a:chExt cx="8752024" cy="3270850"/>
          </a:xfrm>
        </p:grpSpPr>
        <p:pic>
          <p:nvPicPr>
            <p:cNvPr id="289" name="Google Shape;289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24000" y="4283809"/>
              <a:ext cx="476478" cy="416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8454" y="1429093"/>
              <a:ext cx="414235" cy="4142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290775" y="2099650"/>
            <a:ext cx="2907600" cy="45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4945650" y="2099650"/>
            <a:ext cx="2907600" cy="45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1290775" y="2490775"/>
            <a:ext cx="29076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4945650" y="2490775"/>
            <a:ext cx="29076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grpSp>
        <p:nvGrpSpPr>
          <p:cNvPr id="40" name="Google Shape;40;p5"/>
          <p:cNvGrpSpPr/>
          <p:nvPr/>
        </p:nvGrpSpPr>
        <p:grpSpPr>
          <a:xfrm>
            <a:off x="-985884" y="-993416"/>
            <a:ext cx="10595318" cy="6136925"/>
            <a:chOff x="-985884" y="-993416"/>
            <a:chExt cx="10595318" cy="6136925"/>
          </a:xfrm>
        </p:grpSpPr>
        <p:sp>
          <p:nvSpPr>
            <p:cNvPr id="41" name="Google Shape;41;p5"/>
            <p:cNvSpPr/>
            <p:nvPr/>
          </p:nvSpPr>
          <p:spPr>
            <a:xfrm rot="-5400000">
              <a:off x="8337325" y="3871401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 rot="5400000">
              <a:off x="-82675" y="-1896625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5"/>
          <p:cNvGrpSpPr/>
          <p:nvPr/>
        </p:nvGrpSpPr>
        <p:grpSpPr>
          <a:xfrm>
            <a:off x="135760" y="197677"/>
            <a:ext cx="8531381" cy="4709379"/>
            <a:chOff x="135760" y="197677"/>
            <a:chExt cx="8531381" cy="4709379"/>
          </a:xfrm>
        </p:grpSpPr>
        <p:pic>
          <p:nvPicPr>
            <p:cNvPr id="44" name="Google Shape;44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5760" y="197677"/>
              <a:ext cx="451967" cy="370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90662" y="4490922"/>
              <a:ext cx="476478" cy="4161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-465434" y="-1487675"/>
            <a:ext cx="10265458" cy="6698709"/>
            <a:chOff x="-465434" y="-1487675"/>
            <a:chExt cx="10265458" cy="6698709"/>
          </a:xfrm>
        </p:grpSpPr>
        <p:sp>
          <p:nvSpPr>
            <p:cNvPr id="50" name="Google Shape;50;p6"/>
            <p:cNvSpPr/>
            <p:nvPr/>
          </p:nvSpPr>
          <p:spPr>
            <a:xfrm rot="5400000" flipH="1">
              <a:off x="-552108" y="3938926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 rot="10800000" flipH="1">
              <a:off x="8424008" y="-1487675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6"/>
          <p:cNvGrpSpPr/>
          <p:nvPr/>
        </p:nvGrpSpPr>
        <p:grpSpPr>
          <a:xfrm>
            <a:off x="452167" y="106693"/>
            <a:ext cx="8190899" cy="4907433"/>
            <a:chOff x="452167" y="106693"/>
            <a:chExt cx="8190899" cy="4907433"/>
          </a:xfrm>
        </p:grpSpPr>
        <p:pic>
          <p:nvPicPr>
            <p:cNvPr id="53" name="Google Shape;53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2167" y="4488250"/>
              <a:ext cx="525881" cy="525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214748" y="106693"/>
              <a:ext cx="428318" cy="4283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7"/>
          <p:cNvGrpSpPr/>
          <p:nvPr/>
        </p:nvGrpSpPr>
        <p:grpSpPr>
          <a:xfrm>
            <a:off x="-660925" y="-32798"/>
            <a:ext cx="6896808" cy="6806983"/>
            <a:chOff x="-660925" y="-32798"/>
            <a:chExt cx="6896808" cy="6806983"/>
          </a:xfrm>
        </p:grpSpPr>
        <p:sp>
          <p:nvSpPr>
            <p:cNvPr id="58" name="Google Shape;58;p7"/>
            <p:cNvSpPr/>
            <p:nvPr/>
          </p:nvSpPr>
          <p:spPr>
            <a:xfrm rot="-5400000" flipH="1">
              <a:off x="4963775" y="53876"/>
              <a:ext cx="1358782" cy="1185435"/>
            </a:xfrm>
            <a:custGeom>
              <a:avLst/>
              <a:gdLst/>
              <a:ahLst/>
              <a:cxnLst/>
              <a:rect l="l" t="t" r="r" b="b"/>
              <a:pathLst>
                <a:path w="14368" h="12535" extrusionOk="0">
                  <a:moveTo>
                    <a:pt x="89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35"/>
                    <a:pt x="46" y="181"/>
                    <a:pt x="89" y="181"/>
                  </a:cubicBezTo>
                  <a:lnTo>
                    <a:pt x="991" y="181"/>
                  </a:lnTo>
                  <a:cubicBezTo>
                    <a:pt x="1034" y="181"/>
                    <a:pt x="1080" y="135"/>
                    <a:pt x="1080" y="92"/>
                  </a:cubicBezTo>
                  <a:cubicBezTo>
                    <a:pt x="1080" y="46"/>
                    <a:pt x="1034" y="0"/>
                    <a:pt x="991" y="0"/>
                  </a:cubicBezTo>
                  <a:close/>
                  <a:moveTo>
                    <a:pt x="2341" y="0"/>
                  </a:moveTo>
                  <a:cubicBezTo>
                    <a:pt x="2295" y="0"/>
                    <a:pt x="2249" y="46"/>
                    <a:pt x="2249" y="92"/>
                  </a:cubicBezTo>
                  <a:cubicBezTo>
                    <a:pt x="2249" y="135"/>
                    <a:pt x="2295" y="181"/>
                    <a:pt x="2341" y="181"/>
                  </a:cubicBezTo>
                  <a:lnTo>
                    <a:pt x="3240" y="181"/>
                  </a:lnTo>
                  <a:cubicBezTo>
                    <a:pt x="3286" y="181"/>
                    <a:pt x="3330" y="135"/>
                    <a:pt x="3330" y="92"/>
                  </a:cubicBezTo>
                  <a:cubicBezTo>
                    <a:pt x="3330" y="46"/>
                    <a:pt x="3286" y="0"/>
                    <a:pt x="3240" y="0"/>
                  </a:cubicBezTo>
                  <a:close/>
                  <a:moveTo>
                    <a:pt x="4590" y="0"/>
                  </a:moveTo>
                  <a:cubicBezTo>
                    <a:pt x="4545" y="0"/>
                    <a:pt x="4501" y="46"/>
                    <a:pt x="4501" y="92"/>
                  </a:cubicBezTo>
                  <a:cubicBezTo>
                    <a:pt x="4501" y="135"/>
                    <a:pt x="4545" y="181"/>
                    <a:pt x="4590" y="181"/>
                  </a:cubicBezTo>
                  <a:lnTo>
                    <a:pt x="5490" y="181"/>
                  </a:lnTo>
                  <a:cubicBezTo>
                    <a:pt x="5536" y="181"/>
                    <a:pt x="5581" y="135"/>
                    <a:pt x="5581" y="92"/>
                  </a:cubicBezTo>
                  <a:cubicBezTo>
                    <a:pt x="5581" y="46"/>
                    <a:pt x="5536" y="0"/>
                    <a:pt x="5490" y="0"/>
                  </a:cubicBezTo>
                  <a:close/>
                  <a:moveTo>
                    <a:pt x="6840" y="0"/>
                  </a:moveTo>
                  <a:cubicBezTo>
                    <a:pt x="6796" y="0"/>
                    <a:pt x="6751" y="46"/>
                    <a:pt x="6751" y="92"/>
                  </a:cubicBezTo>
                  <a:cubicBezTo>
                    <a:pt x="6751" y="135"/>
                    <a:pt x="6796" y="181"/>
                    <a:pt x="6840" y="181"/>
                  </a:cubicBezTo>
                  <a:lnTo>
                    <a:pt x="6942" y="181"/>
                  </a:lnTo>
                  <a:cubicBezTo>
                    <a:pt x="7212" y="181"/>
                    <a:pt x="7472" y="192"/>
                    <a:pt x="7731" y="227"/>
                  </a:cubicBezTo>
                  <a:cubicBezTo>
                    <a:pt x="7774" y="227"/>
                    <a:pt x="7820" y="192"/>
                    <a:pt x="7831" y="149"/>
                  </a:cubicBezTo>
                  <a:cubicBezTo>
                    <a:pt x="7831" y="92"/>
                    <a:pt x="7798" y="46"/>
                    <a:pt x="7752" y="46"/>
                  </a:cubicBezTo>
                  <a:cubicBezTo>
                    <a:pt x="7482" y="14"/>
                    <a:pt x="7212" y="0"/>
                    <a:pt x="6942" y="0"/>
                  </a:cubicBezTo>
                  <a:close/>
                  <a:moveTo>
                    <a:pt x="9064" y="314"/>
                  </a:moveTo>
                  <a:cubicBezTo>
                    <a:pt x="9020" y="314"/>
                    <a:pt x="8987" y="335"/>
                    <a:pt x="8978" y="373"/>
                  </a:cubicBezTo>
                  <a:cubicBezTo>
                    <a:pt x="8957" y="419"/>
                    <a:pt x="8989" y="473"/>
                    <a:pt x="9035" y="486"/>
                  </a:cubicBezTo>
                  <a:cubicBezTo>
                    <a:pt x="9316" y="575"/>
                    <a:pt x="9596" y="675"/>
                    <a:pt x="9867" y="800"/>
                  </a:cubicBezTo>
                  <a:cubicBezTo>
                    <a:pt x="9877" y="802"/>
                    <a:pt x="9887" y="803"/>
                    <a:pt x="9898" y="803"/>
                  </a:cubicBezTo>
                  <a:cubicBezTo>
                    <a:pt x="9936" y="803"/>
                    <a:pt x="9974" y="787"/>
                    <a:pt x="9991" y="743"/>
                  </a:cubicBezTo>
                  <a:cubicBezTo>
                    <a:pt x="10002" y="700"/>
                    <a:pt x="9991" y="654"/>
                    <a:pt x="9945" y="632"/>
                  </a:cubicBezTo>
                  <a:cubicBezTo>
                    <a:pt x="9664" y="508"/>
                    <a:pt x="9383" y="405"/>
                    <a:pt x="9092" y="316"/>
                  </a:cubicBezTo>
                  <a:cubicBezTo>
                    <a:pt x="9082" y="314"/>
                    <a:pt x="9073" y="314"/>
                    <a:pt x="9064" y="314"/>
                  </a:cubicBezTo>
                  <a:close/>
                  <a:moveTo>
                    <a:pt x="11079" y="1276"/>
                  </a:moveTo>
                  <a:cubicBezTo>
                    <a:pt x="11052" y="1276"/>
                    <a:pt x="11024" y="1291"/>
                    <a:pt x="11003" y="1318"/>
                  </a:cubicBezTo>
                  <a:cubicBezTo>
                    <a:pt x="10982" y="1364"/>
                    <a:pt x="10992" y="1418"/>
                    <a:pt x="11025" y="1442"/>
                  </a:cubicBezTo>
                  <a:cubicBezTo>
                    <a:pt x="11273" y="1610"/>
                    <a:pt x="11511" y="1791"/>
                    <a:pt x="11735" y="1993"/>
                  </a:cubicBezTo>
                  <a:cubicBezTo>
                    <a:pt x="11749" y="2007"/>
                    <a:pt x="11766" y="2013"/>
                    <a:pt x="11785" y="2013"/>
                  </a:cubicBezTo>
                  <a:cubicBezTo>
                    <a:pt x="11811" y="2013"/>
                    <a:pt x="11839" y="2001"/>
                    <a:pt x="11859" y="1982"/>
                  </a:cubicBezTo>
                  <a:cubicBezTo>
                    <a:pt x="11892" y="1947"/>
                    <a:pt x="11892" y="1890"/>
                    <a:pt x="11848" y="1858"/>
                  </a:cubicBezTo>
                  <a:cubicBezTo>
                    <a:pt x="11622" y="1656"/>
                    <a:pt x="11387" y="1464"/>
                    <a:pt x="11127" y="1296"/>
                  </a:cubicBezTo>
                  <a:cubicBezTo>
                    <a:pt x="11113" y="1282"/>
                    <a:pt x="11096" y="1276"/>
                    <a:pt x="11079" y="1276"/>
                  </a:cubicBezTo>
                  <a:close/>
                  <a:moveTo>
                    <a:pt x="12715" y="2811"/>
                  </a:moveTo>
                  <a:cubicBezTo>
                    <a:pt x="12696" y="2811"/>
                    <a:pt x="12676" y="2816"/>
                    <a:pt x="12658" y="2825"/>
                  </a:cubicBezTo>
                  <a:cubicBezTo>
                    <a:pt x="12623" y="2860"/>
                    <a:pt x="12613" y="2916"/>
                    <a:pt x="12645" y="2960"/>
                  </a:cubicBezTo>
                  <a:cubicBezTo>
                    <a:pt x="12826" y="3186"/>
                    <a:pt x="12996" y="3432"/>
                    <a:pt x="13153" y="3691"/>
                  </a:cubicBezTo>
                  <a:cubicBezTo>
                    <a:pt x="13166" y="3714"/>
                    <a:pt x="13195" y="3731"/>
                    <a:pt x="13225" y="3731"/>
                  </a:cubicBezTo>
                  <a:cubicBezTo>
                    <a:pt x="13242" y="3731"/>
                    <a:pt x="13260" y="3726"/>
                    <a:pt x="13277" y="3713"/>
                  </a:cubicBezTo>
                  <a:cubicBezTo>
                    <a:pt x="13320" y="3691"/>
                    <a:pt x="13333" y="3635"/>
                    <a:pt x="13309" y="3591"/>
                  </a:cubicBezTo>
                  <a:cubicBezTo>
                    <a:pt x="13153" y="3332"/>
                    <a:pt x="12972" y="3084"/>
                    <a:pt x="12793" y="2849"/>
                  </a:cubicBezTo>
                  <a:cubicBezTo>
                    <a:pt x="12773" y="2822"/>
                    <a:pt x="12744" y="2811"/>
                    <a:pt x="12715" y="2811"/>
                  </a:cubicBezTo>
                  <a:close/>
                  <a:moveTo>
                    <a:pt x="13818" y="4763"/>
                  </a:moveTo>
                  <a:cubicBezTo>
                    <a:pt x="13806" y="4763"/>
                    <a:pt x="13793" y="4766"/>
                    <a:pt x="13782" y="4771"/>
                  </a:cubicBezTo>
                  <a:cubicBezTo>
                    <a:pt x="13738" y="4782"/>
                    <a:pt x="13714" y="4839"/>
                    <a:pt x="13725" y="4885"/>
                  </a:cubicBezTo>
                  <a:cubicBezTo>
                    <a:pt x="13828" y="5166"/>
                    <a:pt x="13917" y="5446"/>
                    <a:pt x="13984" y="5738"/>
                  </a:cubicBezTo>
                  <a:cubicBezTo>
                    <a:pt x="13993" y="5777"/>
                    <a:pt x="14036" y="5809"/>
                    <a:pt x="14077" y="5809"/>
                  </a:cubicBezTo>
                  <a:cubicBezTo>
                    <a:pt x="14084" y="5809"/>
                    <a:pt x="14091" y="5808"/>
                    <a:pt x="14098" y="5806"/>
                  </a:cubicBezTo>
                  <a:cubicBezTo>
                    <a:pt x="14143" y="5795"/>
                    <a:pt x="14176" y="5738"/>
                    <a:pt x="14165" y="5695"/>
                  </a:cubicBezTo>
                  <a:cubicBezTo>
                    <a:pt x="14098" y="5401"/>
                    <a:pt x="14008" y="5109"/>
                    <a:pt x="13895" y="4828"/>
                  </a:cubicBezTo>
                  <a:cubicBezTo>
                    <a:pt x="13887" y="4786"/>
                    <a:pt x="13854" y="4763"/>
                    <a:pt x="13818" y="4763"/>
                  </a:cubicBezTo>
                  <a:close/>
                  <a:moveTo>
                    <a:pt x="14265" y="6953"/>
                  </a:moveTo>
                  <a:cubicBezTo>
                    <a:pt x="14211" y="6967"/>
                    <a:pt x="14176" y="6999"/>
                    <a:pt x="14176" y="7056"/>
                  </a:cubicBezTo>
                  <a:cubicBezTo>
                    <a:pt x="14187" y="7180"/>
                    <a:pt x="14187" y="7304"/>
                    <a:pt x="14187" y="7426"/>
                  </a:cubicBezTo>
                  <a:lnTo>
                    <a:pt x="14187" y="7944"/>
                  </a:lnTo>
                  <a:cubicBezTo>
                    <a:pt x="14187" y="8001"/>
                    <a:pt x="14222" y="8033"/>
                    <a:pt x="14278" y="8033"/>
                  </a:cubicBezTo>
                  <a:cubicBezTo>
                    <a:pt x="14322" y="8033"/>
                    <a:pt x="14368" y="8001"/>
                    <a:pt x="14368" y="7944"/>
                  </a:cubicBezTo>
                  <a:lnTo>
                    <a:pt x="14368" y="7426"/>
                  </a:lnTo>
                  <a:cubicBezTo>
                    <a:pt x="14368" y="7291"/>
                    <a:pt x="14368" y="7169"/>
                    <a:pt x="14357" y="7045"/>
                  </a:cubicBezTo>
                  <a:cubicBezTo>
                    <a:pt x="14357" y="6999"/>
                    <a:pt x="14311" y="6953"/>
                    <a:pt x="14265" y="6953"/>
                  </a:cubicBezTo>
                  <a:close/>
                  <a:moveTo>
                    <a:pt x="14278" y="9205"/>
                  </a:moveTo>
                  <a:cubicBezTo>
                    <a:pt x="14222" y="9205"/>
                    <a:pt x="14187" y="9248"/>
                    <a:pt x="14187" y="9294"/>
                  </a:cubicBezTo>
                  <a:lnTo>
                    <a:pt x="14187" y="10193"/>
                  </a:lnTo>
                  <a:cubicBezTo>
                    <a:pt x="14187" y="10250"/>
                    <a:pt x="14222" y="10285"/>
                    <a:pt x="14278" y="10285"/>
                  </a:cubicBezTo>
                  <a:cubicBezTo>
                    <a:pt x="14322" y="10285"/>
                    <a:pt x="14368" y="10250"/>
                    <a:pt x="14368" y="10193"/>
                  </a:cubicBezTo>
                  <a:lnTo>
                    <a:pt x="14368" y="9294"/>
                  </a:lnTo>
                  <a:cubicBezTo>
                    <a:pt x="14368" y="9248"/>
                    <a:pt x="14322" y="9205"/>
                    <a:pt x="14278" y="9205"/>
                  </a:cubicBezTo>
                  <a:close/>
                  <a:moveTo>
                    <a:pt x="14278" y="11454"/>
                  </a:moveTo>
                  <a:cubicBezTo>
                    <a:pt x="14222" y="11454"/>
                    <a:pt x="14187" y="11500"/>
                    <a:pt x="14187" y="11543"/>
                  </a:cubicBezTo>
                  <a:lnTo>
                    <a:pt x="14187" y="12445"/>
                  </a:lnTo>
                  <a:cubicBezTo>
                    <a:pt x="14187" y="12502"/>
                    <a:pt x="14222" y="12534"/>
                    <a:pt x="14278" y="12534"/>
                  </a:cubicBezTo>
                  <a:cubicBezTo>
                    <a:pt x="14322" y="12534"/>
                    <a:pt x="14368" y="12502"/>
                    <a:pt x="14368" y="12445"/>
                  </a:cubicBezTo>
                  <a:lnTo>
                    <a:pt x="14368" y="11543"/>
                  </a:lnTo>
                  <a:cubicBezTo>
                    <a:pt x="14368" y="11500"/>
                    <a:pt x="14322" y="11454"/>
                    <a:pt x="14278" y="1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-660925" y="3591750"/>
              <a:ext cx="1376016" cy="3182435"/>
            </a:xfrm>
            <a:custGeom>
              <a:avLst/>
              <a:gdLst/>
              <a:ahLst/>
              <a:cxnLst/>
              <a:rect l="l" t="t" r="r" b="b"/>
              <a:pathLst>
                <a:path w="17328" h="40076" extrusionOk="0">
                  <a:moveTo>
                    <a:pt x="8460" y="0"/>
                  </a:moveTo>
                  <a:cubicBezTo>
                    <a:pt x="8147" y="14"/>
                    <a:pt x="7842" y="36"/>
                    <a:pt x="7561" y="68"/>
                  </a:cubicBezTo>
                  <a:cubicBezTo>
                    <a:pt x="7505" y="68"/>
                    <a:pt x="7472" y="114"/>
                    <a:pt x="7472" y="160"/>
                  </a:cubicBezTo>
                  <a:cubicBezTo>
                    <a:pt x="7482" y="209"/>
                    <a:pt x="7516" y="240"/>
                    <a:pt x="7555" y="240"/>
                  </a:cubicBezTo>
                  <a:cubicBezTo>
                    <a:pt x="7560" y="240"/>
                    <a:pt x="7566" y="239"/>
                    <a:pt x="7572" y="238"/>
                  </a:cubicBezTo>
                  <a:cubicBezTo>
                    <a:pt x="7864" y="216"/>
                    <a:pt x="8158" y="192"/>
                    <a:pt x="8460" y="181"/>
                  </a:cubicBezTo>
                  <a:cubicBezTo>
                    <a:pt x="8517" y="181"/>
                    <a:pt x="8552" y="149"/>
                    <a:pt x="8552" y="92"/>
                  </a:cubicBezTo>
                  <a:cubicBezTo>
                    <a:pt x="8552" y="46"/>
                    <a:pt x="8506" y="0"/>
                    <a:pt x="8460" y="0"/>
                  </a:cubicBezTo>
                  <a:close/>
                  <a:moveTo>
                    <a:pt x="9802" y="55"/>
                  </a:moveTo>
                  <a:cubicBezTo>
                    <a:pt x="9757" y="55"/>
                    <a:pt x="9721" y="88"/>
                    <a:pt x="9721" y="135"/>
                  </a:cubicBezTo>
                  <a:cubicBezTo>
                    <a:pt x="9711" y="181"/>
                    <a:pt x="9754" y="227"/>
                    <a:pt x="9800" y="238"/>
                  </a:cubicBezTo>
                  <a:cubicBezTo>
                    <a:pt x="10105" y="260"/>
                    <a:pt x="10396" y="316"/>
                    <a:pt x="10677" y="373"/>
                  </a:cubicBezTo>
                  <a:cubicBezTo>
                    <a:pt x="10683" y="374"/>
                    <a:pt x="10689" y="375"/>
                    <a:pt x="10695" y="375"/>
                  </a:cubicBezTo>
                  <a:cubicBezTo>
                    <a:pt x="10734" y="375"/>
                    <a:pt x="10768" y="345"/>
                    <a:pt x="10780" y="306"/>
                  </a:cubicBezTo>
                  <a:cubicBezTo>
                    <a:pt x="10791" y="249"/>
                    <a:pt x="10766" y="203"/>
                    <a:pt x="10712" y="192"/>
                  </a:cubicBezTo>
                  <a:cubicBezTo>
                    <a:pt x="10429" y="135"/>
                    <a:pt x="10126" y="92"/>
                    <a:pt x="9821" y="57"/>
                  </a:cubicBezTo>
                  <a:cubicBezTo>
                    <a:pt x="9815" y="56"/>
                    <a:pt x="9808" y="55"/>
                    <a:pt x="9802" y="55"/>
                  </a:cubicBezTo>
                  <a:close/>
                  <a:moveTo>
                    <a:pt x="6238" y="292"/>
                  </a:moveTo>
                  <a:cubicBezTo>
                    <a:pt x="6230" y="292"/>
                    <a:pt x="6221" y="293"/>
                    <a:pt x="6211" y="295"/>
                  </a:cubicBezTo>
                  <a:cubicBezTo>
                    <a:pt x="5906" y="362"/>
                    <a:pt x="5625" y="451"/>
                    <a:pt x="5345" y="540"/>
                  </a:cubicBezTo>
                  <a:cubicBezTo>
                    <a:pt x="5299" y="565"/>
                    <a:pt x="5277" y="608"/>
                    <a:pt x="5288" y="665"/>
                  </a:cubicBezTo>
                  <a:cubicBezTo>
                    <a:pt x="5308" y="703"/>
                    <a:pt x="5341" y="724"/>
                    <a:pt x="5378" y="724"/>
                  </a:cubicBezTo>
                  <a:cubicBezTo>
                    <a:pt x="5386" y="724"/>
                    <a:pt x="5393" y="723"/>
                    <a:pt x="5401" y="721"/>
                  </a:cubicBezTo>
                  <a:cubicBezTo>
                    <a:pt x="5671" y="621"/>
                    <a:pt x="5963" y="540"/>
                    <a:pt x="6257" y="462"/>
                  </a:cubicBezTo>
                  <a:cubicBezTo>
                    <a:pt x="6300" y="451"/>
                    <a:pt x="6335" y="405"/>
                    <a:pt x="6325" y="362"/>
                  </a:cubicBezTo>
                  <a:cubicBezTo>
                    <a:pt x="6313" y="315"/>
                    <a:pt x="6281" y="292"/>
                    <a:pt x="6238" y="292"/>
                  </a:cubicBezTo>
                  <a:close/>
                  <a:moveTo>
                    <a:pt x="11980" y="578"/>
                  </a:moveTo>
                  <a:cubicBezTo>
                    <a:pt x="11945" y="578"/>
                    <a:pt x="11911" y="601"/>
                    <a:pt x="11903" y="643"/>
                  </a:cubicBezTo>
                  <a:cubicBezTo>
                    <a:pt x="11881" y="689"/>
                    <a:pt x="11903" y="732"/>
                    <a:pt x="11949" y="756"/>
                  </a:cubicBezTo>
                  <a:cubicBezTo>
                    <a:pt x="12230" y="867"/>
                    <a:pt x="12500" y="991"/>
                    <a:pt x="12748" y="1137"/>
                  </a:cubicBezTo>
                  <a:cubicBezTo>
                    <a:pt x="12760" y="1144"/>
                    <a:pt x="12774" y="1147"/>
                    <a:pt x="12787" y="1147"/>
                  </a:cubicBezTo>
                  <a:cubicBezTo>
                    <a:pt x="12821" y="1147"/>
                    <a:pt x="12855" y="1128"/>
                    <a:pt x="12872" y="1105"/>
                  </a:cubicBezTo>
                  <a:cubicBezTo>
                    <a:pt x="12894" y="1059"/>
                    <a:pt x="12883" y="1002"/>
                    <a:pt x="12837" y="981"/>
                  </a:cubicBezTo>
                  <a:cubicBezTo>
                    <a:pt x="12578" y="835"/>
                    <a:pt x="12308" y="700"/>
                    <a:pt x="12016" y="586"/>
                  </a:cubicBezTo>
                  <a:cubicBezTo>
                    <a:pt x="12005" y="581"/>
                    <a:pt x="11992" y="578"/>
                    <a:pt x="11980" y="578"/>
                  </a:cubicBezTo>
                  <a:close/>
                  <a:moveTo>
                    <a:pt x="4143" y="1093"/>
                  </a:moveTo>
                  <a:cubicBezTo>
                    <a:pt x="4127" y="1093"/>
                    <a:pt x="4111" y="1097"/>
                    <a:pt x="4097" y="1105"/>
                  </a:cubicBezTo>
                  <a:cubicBezTo>
                    <a:pt x="3827" y="1251"/>
                    <a:pt x="3568" y="1418"/>
                    <a:pt x="3330" y="1588"/>
                  </a:cubicBezTo>
                  <a:cubicBezTo>
                    <a:pt x="3298" y="1610"/>
                    <a:pt x="3287" y="1666"/>
                    <a:pt x="3309" y="1712"/>
                  </a:cubicBezTo>
                  <a:cubicBezTo>
                    <a:pt x="3328" y="1738"/>
                    <a:pt x="3355" y="1748"/>
                    <a:pt x="3381" y="1748"/>
                  </a:cubicBezTo>
                  <a:cubicBezTo>
                    <a:pt x="3400" y="1748"/>
                    <a:pt x="3418" y="1743"/>
                    <a:pt x="3433" y="1734"/>
                  </a:cubicBezTo>
                  <a:cubicBezTo>
                    <a:pt x="3668" y="1566"/>
                    <a:pt x="3916" y="1407"/>
                    <a:pt x="4186" y="1261"/>
                  </a:cubicBezTo>
                  <a:cubicBezTo>
                    <a:pt x="4232" y="1240"/>
                    <a:pt x="4243" y="1183"/>
                    <a:pt x="4219" y="1137"/>
                  </a:cubicBezTo>
                  <a:cubicBezTo>
                    <a:pt x="4204" y="1108"/>
                    <a:pt x="4174" y="1093"/>
                    <a:pt x="4143" y="1093"/>
                  </a:cubicBezTo>
                  <a:close/>
                  <a:moveTo>
                    <a:pt x="13905" y="1722"/>
                  </a:moveTo>
                  <a:cubicBezTo>
                    <a:pt x="13881" y="1722"/>
                    <a:pt x="13856" y="1732"/>
                    <a:pt x="13839" y="1755"/>
                  </a:cubicBezTo>
                  <a:cubicBezTo>
                    <a:pt x="13804" y="1791"/>
                    <a:pt x="13817" y="1847"/>
                    <a:pt x="13850" y="1880"/>
                  </a:cubicBezTo>
                  <a:cubicBezTo>
                    <a:pt x="14087" y="2071"/>
                    <a:pt x="14301" y="2274"/>
                    <a:pt x="14503" y="2487"/>
                  </a:cubicBezTo>
                  <a:cubicBezTo>
                    <a:pt x="14519" y="2505"/>
                    <a:pt x="14542" y="2514"/>
                    <a:pt x="14566" y="2514"/>
                  </a:cubicBezTo>
                  <a:cubicBezTo>
                    <a:pt x="14590" y="2514"/>
                    <a:pt x="14615" y="2505"/>
                    <a:pt x="14638" y="2487"/>
                  </a:cubicBezTo>
                  <a:cubicBezTo>
                    <a:pt x="14671" y="2455"/>
                    <a:pt x="14671" y="2398"/>
                    <a:pt x="14638" y="2363"/>
                  </a:cubicBezTo>
                  <a:cubicBezTo>
                    <a:pt x="14425" y="2139"/>
                    <a:pt x="14209" y="1936"/>
                    <a:pt x="13963" y="1745"/>
                  </a:cubicBezTo>
                  <a:cubicBezTo>
                    <a:pt x="13947" y="1730"/>
                    <a:pt x="13926" y="1722"/>
                    <a:pt x="13905" y="1722"/>
                  </a:cubicBezTo>
                  <a:close/>
                  <a:moveTo>
                    <a:pt x="2359" y="2452"/>
                  </a:moveTo>
                  <a:cubicBezTo>
                    <a:pt x="2335" y="2452"/>
                    <a:pt x="2312" y="2460"/>
                    <a:pt x="2296" y="2476"/>
                  </a:cubicBezTo>
                  <a:cubicBezTo>
                    <a:pt x="2083" y="2701"/>
                    <a:pt x="1880" y="2927"/>
                    <a:pt x="1699" y="3162"/>
                  </a:cubicBezTo>
                  <a:cubicBezTo>
                    <a:pt x="1678" y="3208"/>
                    <a:pt x="1678" y="3265"/>
                    <a:pt x="1721" y="3286"/>
                  </a:cubicBezTo>
                  <a:cubicBezTo>
                    <a:pt x="1735" y="3301"/>
                    <a:pt x="1754" y="3307"/>
                    <a:pt x="1772" y="3307"/>
                  </a:cubicBezTo>
                  <a:cubicBezTo>
                    <a:pt x="1799" y="3307"/>
                    <a:pt x="1826" y="3295"/>
                    <a:pt x="1845" y="3276"/>
                  </a:cubicBezTo>
                  <a:cubicBezTo>
                    <a:pt x="2026" y="3052"/>
                    <a:pt x="2218" y="2825"/>
                    <a:pt x="2431" y="2601"/>
                  </a:cubicBezTo>
                  <a:cubicBezTo>
                    <a:pt x="2463" y="2566"/>
                    <a:pt x="2463" y="2512"/>
                    <a:pt x="2431" y="2476"/>
                  </a:cubicBezTo>
                  <a:cubicBezTo>
                    <a:pt x="2408" y="2460"/>
                    <a:pt x="2382" y="2452"/>
                    <a:pt x="2359" y="2452"/>
                  </a:cubicBezTo>
                  <a:close/>
                  <a:moveTo>
                    <a:pt x="15431" y="3373"/>
                  </a:moveTo>
                  <a:cubicBezTo>
                    <a:pt x="15412" y="3373"/>
                    <a:pt x="15394" y="3379"/>
                    <a:pt x="15381" y="3389"/>
                  </a:cubicBezTo>
                  <a:cubicBezTo>
                    <a:pt x="15335" y="3421"/>
                    <a:pt x="15324" y="3478"/>
                    <a:pt x="15357" y="3511"/>
                  </a:cubicBezTo>
                  <a:cubicBezTo>
                    <a:pt x="15527" y="3759"/>
                    <a:pt x="15683" y="4018"/>
                    <a:pt x="15829" y="4267"/>
                  </a:cubicBezTo>
                  <a:cubicBezTo>
                    <a:pt x="15845" y="4295"/>
                    <a:pt x="15876" y="4310"/>
                    <a:pt x="15907" y="4310"/>
                  </a:cubicBezTo>
                  <a:cubicBezTo>
                    <a:pt x="15923" y="4310"/>
                    <a:pt x="15939" y="4306"/>
                    <a:pt x="15953" y="4299"/>
                  </a:cubicBezTo>
                  <a:cubicBezTo>
                    <a:pt x="15999" y="4277"/>
                    <a:pt x="16010" y="4221"/>
                    <a:pt x="15988" y="4175"/>
                  </a:cubicBezTo>
                  <a:cubicBezTo>
                    <a:pt x="15843" y="3929"/>
                    <a:pt x="15683" y="3670"/>
                    <a:pt x="15505" y="3411"/>
                  </a:cubicBezTo>
                  <a:cubicBezTo>
                    <a:pt x="15485" y="3384"/>
                    <a:pt x="15457" y="3373"/>
                    <a:pt x="15431" y="3373"/>
                  </a:cubicBezTo>
                  <a:close/>
                  <a:moveTo>
                    <a:pt x="1037" y="4265"/>
                  </a:moveTo>
                  <a:cubicBezTo>
                    <a:pt x="1008" y="4265"/>
                    <a:pt x="984" y="4281"/>
                    <a:pt x="968" y="4310"/>
                  </a:cubicBezTo>
                  <a:cubicBezTo>
                    <a:pt x="811" y="4591"/>
                    <a:pt x="687" y="4861"/>
                    <a:pt x="573" y="5131"/>
                  </a:cubicBezTo>
                  <a:cubicBezTo>
                    <a:pt x="552" y="5177"/>
                    <a:pt x="573" y="5233"/>
                    <a:pt x="619" y="5244"/>
                  </a:cubicBezTo>
                  <a:cubicBezTo>
                    <a:pt x="631" y="5250"/>
                    <a:pt x="644" y="5252"/>
                    <a:pt x="657" y="5252"/>
                  </a:cubicBezTo>
                  <a:cubicBezTo>
                    <a:pt x="693" y="5252"/>
                    <a:pt x="728" y="5232"/>
                    <a:pt x="744" y="5198"/>
                  </a:cubicBezTo>
                  <a:cubicBezTo>
                    <a:pt x="843" y="4942"/>
                    <a:pt x="968" y="4672"/>
                    <a:pt x="1127" y="4388"/>
                  </a:cubicBezTo>
                  <a:cubicBezTo>
                    <a:pt x="1149" y="4356"/>
                    <a:pt x="1127" y="4299"/>
                    <a:pt x="1081" y="4277"/>
                  </a:cubicBezTo>
                  <a:cubicBezTo>
                    <a:pt x="1066" y="4269"/>
                    <a:pt x="1051" y="4265"/>
                    <a:pt x="1037" y="4265"/>
                  </a:cubicBezTo>
                  <a:close/>
                  <a:moveTo>
                    <a:pt x="16508" y="5348"/>
                  </a:moveTo>
                  <a:cubicBezTo>
                    <a:pt x="16496" y="5348"/>
                    <a:pt x="16484" y="5351"/>
                    <a:pt x="16472" y="5357"/>
                  </a:cubicBezTo>
                  <a:cubicBezTo>
                    <a:pt x="16426" y="5379"/>
                    <a:pt x="16404" y="5425"/>
                    <a:pt x="16415" y="5468"/>
                  </a:cubicBezTo>
                  <a:cubicBezTo>
                    <a:pt x="16539" y="5762"/>
                    <a:pt x="16639" y="6054"/>
                    <a:pt x="16731" y="6313"/>
                  </a:cubicBezTo>
                  <a:cubicBezTo>
                    <a:pt x="16740" y="6351"/>
                    <a:pt x="16780" y="6373"/>
                    <a:pt x="16819" y="6373"/>
                  </a:cubicBezTo>
                  <a:cubicBezTo>
                    <a:pt x="16826" y="6373"/>
                    <a:pt x="16834" y="6372"/>
                    <a:pt x="16842" y="6370"/>
                  </a:cubicBezTo>
                  <a:cubicBezTo>
                    <a:pt x="16887" y="6359"/>
                    <a:pt x="16923" y="6302"/>
                    <a:pt x="16898" y="6257"/>
                  </a:cubicBezTo>
                  <a:cubicBezTo>
                    <a:pt x="16820" y="5987"/>
                    <a:pt x="16707" y="5706"/>
                    <a:pt x="16585" y="5401"/>
                  </a:cubicBezTo>
                  <a:cubicBezTo>
                    <a:pt x="16567" y="5369"/>
                    <a:pt x="16540" y="5348"/>
                    <a:pt x="16508" y="5348"/>
                  </a:cubicBezTo>
                  <a:close/>
                  <a:moveTo>
                    <a:pt x="236" y="6356"/>
                  </a:moveTo>
                  <a:cubicBezTo>
                    <a:pt x="191" y="6356"/>
                    <a:pt x="156" y="6388"/>
                    <a:pt x="147" y="6427"/>
                  </a:cubicBezTo>
                  <a:cubicBezTo>
                    <a:pt x="47" y="6832"/>
                    <a:pt x="12" y="7145"/>
                    <a:pt x="1" y="7337"/>
                  </a:cubicBezTo>
                  <a:cubicBezTo>
                    <a:pt x="1" y="7383"/>
                    <a:pt x="33" y="7426"/>
                    <a:pt x="90" y="7426"/>
                  </a:cubicBezTo>
                  <a:cubicBezTo>
                    <a:pt x="136" y="7426"/>
                    <a:pt x="182" y="7393"/>
                    <a:pt x="182" y="7337"/>
                  </a:cubicBezTo>
                  <a:cubicBezTo>
                    <a:pt x="193" y="7169"/>
                    <a:pt x="225" y="6864"/>
                    <a:pt x="317" y="6470"/>
                  </a:cubicBezTo>
                  <a:cubicBezTo>
                    <a:pt x="338" y="6427"/>
                    <a:pt x="303" y="6370"/>
                    <a:pt x="260" y="6359"/>
                  </a:cubicBezTo>
                  <a:cubicBezTo>
                    <a:pt x="252" y="6357"/>
                    <a:pt x="244" y="6356"/>
                    <a:pt x="236" y="6356"/>
                  </a:cubicBezTo>
                  <a:close/>
                  <a:moveTo>
                    <a:pt x="17171" y="7504"/>
                  </a:moveTo>
                  <a:cubicBezTo>
                    <a:pt x="17163" y="7504"/>
                    <a:pt x="17155" y="7505"/>
                    <a:pt x="17147" y="7507"/>
                  </a:cubicBezTo>
                  <a:cubicBezTo>
                    <a:pt x="17101" y="7518"/>
                    <a:pt x="17068" y="7561"/>
                    <a:pt x="17079" y="7607"/>
                  </a:cubicBezTo>
                  <a:cubicBezTo>
                    <a:pt x="17101" y="7731"/>
                    <a:pt x="17125" y="7820"/>
                    <a:pt x="17125" y="7887"/>
                  </a:cubicBezTo>
                  <a:cubicBezTo>
                    <a:pt x="17136" y="7923"/>
                    <a:pt x="17136" y="7944"/>
                    <a:pt x="17136" y="7955"/>
                  </a:cubicBezTo>
                  <a:cubicBezTo>
                    <a:pt x="17147" y="7966"/>
                    <a:pt x="17147" y="7966"/>
                    <a:pt x="17147" y="7979"/>
                  </a:cubicBezTo>
                  <a:lnTo>
                    <a:pt x="17147" y="8484"/>
                  </a:lnTo>
                  <a:cubicBezTo>
                    <a:pt x="17147" y="8541"/>
                    <a:pt x="17179" y="8573"/>
                    <a:pt x="17236" y="8573"/>
                  </a:cubicBezTo>
                  <a:cubicBezTo>
                    <a:pt x="17282" y="8573"/>
                    <a:pt x="17328" y="8541"/>
                    <a:pt x="17328" y="8484"/>
                  </a:cubicBezTo>
                  <a:lnTo>
                    <a:pt x="17328" y="7966"/>
                  </a:lnTo>
                  <a:lnTo>
                    <a:pt x="17328" y="7955"/>
                  </a:lnTo>
                  <a:cubicBezTo>
                    <a:pt x="17328" y="7955"/>
                    <a:pt x="17303" y="7820"/>
                    <a:pt x="17260" y="7574"/>
                  </a:cubicBezTo>
                  <a:cubicBezTo>
                    <a:pt x="17249" y="7535"/>
                    <a:pt x="17215" y="7504"/>
                    <a:pt x="17171" y="7504"/>
                  </a:cubicBezTo>
                  <a:close/>
                  <a:moveTo>
                    <a:pt x="90" y="8608"/>
                  </a:moveTo>
                  <a:cubicBezTo>
                    <a:pt x="33" y="8608"/>
                    <a:pt x="1" y="8641"/>
                    <a:pt x="1" y="8697"/>
                  </a:cubicBezTo>
                  <a:lnTo>
                    <a:pt x="1" y="9599"/>
                  </a:lnTo>
                  <a:cubicBezTo>
                    <a:pt x="1" y="9653"/>
                    <a:pt x="33" y="9688"/>
                    <a:pt x="90" y="9688"/>
                  </a:cubicBezTo>
                  <a:cubicBezTo>
                    <a:pt x="136" y="9688"/>
                    <a:pt x="182" y="9653"/>
                    <a:pt x="182" y="9599"/>
                  </a:cubicBezTo>
                  <a:lnTo>
                    <a:pt x="182" y="8697"/>
                  </a:lnTo>
                  <a:cubicBezTo>
                    <a:pt x="182" y="8641"/>
                    <a:pt x="136" y="8608"/>
                    <a:pt x="90" y="8608"/>
                  </a:cubicBezTo>
                  <a:close/>
                  <a:moveTo>
                    <a:pt x="17236" y="9745"/>
                  </a:moveTo>
                  <a:cubicBezTo>
                    <a:pt x="17179" y="9745"/>
                    <a:pt x="17147" y="9788"/>
                    <a:pt x="17147" y="9834"/>
                  </a:cubicBezTo>
                  <a:lnTo>
                    <a:pt x="17147" y="10733"/>
                  </a:lnTo>
                  <a:cubicBezTo>
                    <a:pt x="17147" y="10790"/>
                    <a:pt x="17179" y="10825"/>
                    <a:pt x="17236" y="10825"/>
                  </a:cubicBezTo>
                  <a:cubicBezTo>
                    <a:pt x="17282" y="10825"/>
                    <a:pt x="17328" y="10790"/>
                    <a:pt x="17328" y="10733"/>
                  </a:cubicBezTo>
                  <a:lnTo>
                    <a:pt x="17328" y="9834"/>
                  </a:lnTo>
                  <a:cubicBezTo>
                    <a:pt x="17328" y="9788"/>
                    <a:pt x="17282" y="9745"/>
                    <a:pt x="17236" y="9745"/>
                  </a:cubicBezTo>
                  <a:close/>
                  <a:moveTo>
                    <a:pt x="90" y="10868"/>
                  </a:moveTo>
                  <a:cubicBezTo>
                    <a:pt x="33" y="10868"/>
                    <a:pt x="1" y="10903"/>
                    <a:pt x="1" y="10960"/>
                  </a:cubicBezTo>
                  <a:lnTo>
                    <a:pt x="1" y="11859"/>
                  </a:lnTo>
                  <a:cubicBezTo>
                    <a:pt x="1" y="11905"/>
                    <a:pt x="33" y="11948"/>
                    <a:pt x="90" y="11948"/>
                  </a:cubicBezTo>
                  <a:cubicBezTo>
                    <a:pt x="136" y="11948"/>
                    <a:pt x="182" y="11905"/>
                    <a:pt x="182" y="11859"/>
                  </a:cubicBezTo>
                  <a:lnTo>
                    <a:pt x="182" y="10960"/>
                  </a:lnTo>
                  <a:cubicBezTo>
                    <a:pt x="182" y="10903"/>
                    <a:pt x="136" y="10868"/>
                    <a:pt x="90" y="10868"/>
                  </a:cubicBezTo>
                  <a:close/>
                  <a:moveTo>
                    <a:pt x="17236" y="11994"/>
                  </a:moveTo>
                  <a:cubicBezTo>
                    <a:pt x="17179" y="11994"/>
                    <a:pt x="17147" y="12040"/>
                    <a:pt x="17147" y="12083"/>
                  </a:cubicBezTo>
                  <a:lnTo>
                    <a:pt x="17147" y="12985"/>
                  </a:lnTo>
                  <a:cubicBezTo>
                    <a:pt x="17147" y="13042"/>
                    <a:pt x="17179" y="13074"/>
                    <a:pt x="17236" y="13074"/>
                  </a:cubicBezTo>
                  <a:cubicBezTo>
                    <a:pt x="17282" y="13074"/>
                    <a:pt x="17328" y="13042"/>
                    <a:pt x="17328" y="12985"/>
                  </a:cubicBezTo>
                  <a:lnTo>
                    <a:pt x="17328" y="12083"/>
                  </a:lnTo>
                  <a:cubicBezTo>
                    <a:pt x="17328" y="12040"/>
                    <a:pt x="17282" y="11994"/>
                    <a:pt x="17236" y="11994"/>
                  </a:cubicBezTo>
                  <a:close/>
                  <a:moveTo>
                    <a:pt x="90" y="13120"/>
                  </a:moveTo>
                  <a:cubicBezTo>
                    <a:pt x="33" y="13120"/>
                    <a:pt x="1" y="13163"/>
                    <a:pt x="1" y="13209"/>
                  </a:cubicBezTo>
                  <a:lnTo>
                    <a:pt x="1" y="14108"/>
                  </a:lnTo>
                  <a:cubicBezTo>
                    <a:pt x="1" y="14165"/>
                    <a:pt x="33" y="14200"/>
                    <a:pt x="90" y="14200"/>
                  </a:cubicBezTo>
                  <a:cubicBezTo>
                    <a:pt x="136" y="14200"/>
                    <a:pt x="182" y="14165"/>
                    <a:pt x="182" y="14108"/>
                  </a:cubicBezTo>
                  <a:lnTo>
                    <a:pt x="182" y="13209"/>
                  </a:lnTo>
                  <a:cubicBezTo>
                    <a:pt x="182" y="13163"/>
                    <a:pt x="136" y="13120"/>
                    <a:pt x="90" y="13120"/>
                  </a:cubicBezTo>
                  <a:close/>
                  <a:moveTo>
                    <a:pt x="17236" y="14243"/>
                  </a:moveTo>
                  <a:cubicBezTo>
                    <a:pt x="17179" y="14243"/>
                    <a:pt x="17147" y="14289"/>
                    <a:pt x="17147" y="14335"/>
                  </a:cubicBezTo>
                  <a:lnTo>
                    <a:pt x="17147" y="15234"/>
                  </a:lnTo>
                  <a:cubicBezTo>
                    <a:pt x="17147" y="15291"/>
                    <a:pt x="17179" y="15324"/>
                    <a:pt x="17236" y="15324"/>
                  </a:cubicBezTo>
                  <a:cubicBezTo>
                    <a:pt x="17282" y="15324"/>
                    <a:pt x="17328" y="15291"/>
                    <a:pt x="17328" y="15234"/>
                  </a:cubicBezTo>
                  <a:lnTo>
                    <a:pt x="17328" y="14335"/>
                  </a:lnTo>
                  <a:cubicBezTo>
                    <a:pt x="17328" y="14289"/>
                    <a:pt x="17282" y="14243"/>
                    <a:pt x="17236" y="14243"/>
                  </a:cubicBezTo>
                  <a:close/>
                  <a:moveTo>
                    <a:pt x="90" y="15380"/>
                  </a:moveTo>
                  <a:cubicBezTo>
                    <a:pt x="33" y="15380"/>
                    <a:pt x="1" y="15415"/>
                    <a:pt x="1" y="15472"/>
                  </a:cubicBezTo>
                  <a:lnTo>
                    <a:pt x="1" y="16371"/>
                  </a:lnTo>
                  <a:cubicBezTo>
                    <a:pt x="1" y="16417"/>
                    <a:pt x="33" y="16460"/>
                    <a:pt x="90" y="16460"/>
                  </a:cubicBezTo>
                  <a:cubicBezTo>
                    <a:pt x="136" y="16460"/>
                    <a:pt x="182" y="16417"/>
                    <a:pt x="182" y="16371"/>
                  </a:cubicBezTo>
                  <a:lnTo>
                    <a:pt x="182" y="15472"/>
                  </a:lnTo>
                  <a:cubicBezTo>
                    <a:pt x="182" y="15415"/>
                    <a:pt x="136" y="15380"/>
                    <a:pt x="90" y="15380"/>
                  </a:cubicBezTo>
                  <a:close/>
                  <a:moveTo>
                    <a:pt x="17236" y="16495"/>
                  </a:moveTo>
                  <a:cubicBezTo>
                    <a:pt x="17179" y="16495"/>
                    <a:pt x="17147" y="16539"/>
                    <a:pt x="17147" y="16584"/>
                  </a:cubicBezTo>
                  <a:lnTo>
                    <a:pt x="17147" y="17484"/>
                  </a:lnTo>
                  <a:cubicBezTo>
                    <a:pt x="17147" y="17540"/>
                    <a:pt x="17179" y="17575"/>
                    <a:pt x="17236" y="17575"/>
                  </a:cubicBezTo>
                  <a:cubicBezTo>
                    <a:pt x="17282" y="17575"/>
                    <a:pt x="17328" y="17540"/>
                    <a:pt x="17328" y="17484"/>
                  </a:cubicBezTo>
                  <a:lnTo>
                    <a:pt x="17328" y="16584"/>
                  </a:lnTo>
                  <a:cubicBezTo>
                    <a:pt x="17328" y="16539"/>
                    <a:pt x="17282" y="16495"/>
                    <a:pt x="17236" y="16495"/>
                  </a:cubicBezTo>
                  <a:close/>
                  <a:moveTo>
                    <a:pt x="90" y="17632"/>
                  </a:moveTo>
                  <a:cubicBezTo>
                    <a:pt x="33" y="17632"/>
                    <a:pt x="1" y="17675"/>
                    <a:pt x="1" y="17721"/>
                  </a:cubicBezTo>
                  <a:lnTo>
                    <a:pt x="1" y="18620"/>
                  </a:lnTo>
                  <a:cubicBezTo>
                    <a:pt x="1" y="18677"/>
                    <a:pt x="33" y="18712"/>
                    <a:pt x="90" y="18712"/>
                  </a:cubicBezTo>
                  <a:cubicBezTo>
                    <a:pt x="136" y="18712"/>
                    <a:pt x="182" y="18677"/>
                    <a:pt x="182" y="18620"/>
                  </a:cubicBezTo>
                  <a:lnTo>
                    <a:pt x="182" y="17721"/>
                  </a:lnTo>
                  <a:cubicBezTo>
                    <a:pt x="182" y="17675"/>
                    <a:pt x="136" y="17632"/>
                    <a:pt x="90" y="17632"/>
                  </a:cubicBezTo>
                  <a:close/>
                  <a:moveTo>
                    <a:pt x="17236" y="18745"/>
                  </a:moveTo>
                  <a:cubicBezTo>
                    <a:pt x="17179" y="18745"/>
                    <a:pt x="17147" y="18790"/>
                    <a:pt x="17147" y="18834"/>
                  </a:cubicBezTo>
                  <a:lnTo>
                    <a:pt x="17147" y="19736"/>
                  </a:lnTo>
                  <a:cubicBezTo>
                    <a:pt x="17147" y="19792"/>
                    <a:pt x="17179" y="19825"/>
                    <a:pt x="17236" y="19825"/>
                  </a:cubicBezTo>
                  <a:cubicBezTo>
                    <a:pt x="17282" y="19825"/>
                    <a:pt x="17328" y="19792"/>
                    <a:pt x="17328" y="19736"/>
                  </a:cubicBezTo>
                  <a:lnTo>
                    <a:pt x="17328" y="18834"/>
                  </a:lnTo>
                  <a:cubicBezTo>
                    <a:pt x="17328" y="18790"/>
                    <a:pt x="17282" y="18745"/>
                    <a:pt x="17236" y="18745"/>
                  </a:cubicBezTo>
                  <a:close/>
                  <a:moveTo>
                    <a:pt x="90" y="19892"/>
                  </a:moveTo>
                  <a:cubicBezTo>
                    <a:pt x="33" y="19892"/>
                    <a:pt x="1" y="19927"/>
                    <a:pt x="1" y="19981"/>
                  </a:cubicBezTo>
                  <a:lnTo>
                    <a:pt x="1" y="20883"/>
                  </a:lnTo>
                  <a:cubicBezTo>
                    <a:pt x="1" y="20926"/>
                    <a:pt x="33" y="20972"/>
                    <a:pt x="90" y="20972"/>
                  </a:cubicBezTo>
                  <a:cubicBezTo>
                    <a:pt x="136" y="20972"/>
                    <a:pt x="182" y="20926"/>
                    <a:pt x="182" y="20883"/>
                  </a:cubicBezTo>
                  <a:lnTo>
                    <a:pt x="182" y="19981"/>
                  </a:lnTo>
                  <a:cubicBezTo>
                    <a:pt x="182" y="19927"/>
                    <a:pt x="136" y="19892"/>
                    <a:pt x="90" y="19892"/>
                  </a:cubicBezTo>
                  <a:close/>
                  <a:moveTo>
                    <a:pt x="17236" y="20994"/>
                  </a:moveTo>
                  <a:cubicBezTo>
                    <a:pt x="17179" y="20994"/>
                    <a:pt x="17147" y="21040"/>
                    <a:pt x="17147" y="21086"/>
                  </a:cubicBezTo>
                  <a:lnTo>
                    <a:pt x="17147" y="21985"/>
                  </a:lnTo>
                  <a:cubicBezTo>
                    <a:pt x="17147" y="22041"/>
                    <a:pt x="17179" y="22074"/>
                    <a:pt x="17236" y="22074"/>
                  </a:cubicBezTo>
                  <a:cubicBezTo>
                    <a:pt x="17282" y="22074"/>
                    <a:pt x="17328" y="22041"/>
                    <a:pt x="17328" y="21985"/>
                  </a:cubicBezTo>
                  <a:lnTo>
                    <a:pt x="17328" y="21086"/>
                  </a:lnTo>
                  <a:cubicBezTo>
                    <a:pt x="17328" y="21040"/>
                    <a:pt x="17282" y="20994"/>
                    <a:pt x="17236" y="20994"/>
                  </a:cubicBezTo>
                  <a:close/>
                  <a:moveTo>
                    <a:pt x="90" y="22141"/>
                  </a:moveTo>
                  <a:cubicBezTo>
                    <a:pt x="33" y="22141"/>
                    <a:pt x="1" y="22187"/>
                    <a:pt x="1" y="22233"/>
                  </a:cubicBezTo>
                  <a:lnTo>
                    <a:pt x="1" y="23143"/>
                  </a:lnTo>
                  <a:cubicBezTo>
                    <a:pt x="1" y="23189"/>
                    <a:pt x="33" y="23235"/>
                    <a:pt x="90" y="23235"/>
                  </a:cubicBezTo>
                  <a:cubicBezTo>
                    <a:pt x="136" y="23235"/>
                    <a:pt x="182" y="23189"/>
                    <a:pt x="182" y="23143"/>
                  </a:cubicBezTo>
                  <a:lnTo>
                    <a:pt x="182" y="22233"/>
                  </a:lnTo>
                  <a:cubicBezTo>
                    <a:pt x="182" y="22187"/>
                    <a:pt x="136" y="22141"/>
                    <a:pt x="90" y="22141"/>
                  </a:cubicBezTo>
                  <a:close/>
                  <a:moveTo>
                    <a:pt x="17236" y="23246"/>
                  </a:moveTo>
                  <a:cubicBezTo>
                    <a:pt x="17179" y="23246"/>
                    <a:pt x="17147" y="23289"/>
                    <a:pt x="17147" y="23335"/>
                  </a:cubicBezTo>
                  <a:lnTo>
                    <a:pt x="17147" y="24234"/>
                  </a:lnTo>
                  <a:cubicBezTo>
                    <a:pt x="17147" y="24291"/>
                    <a:pt x="17179" y="24326"/>
                    <a:pt x="17236" y="24326"/>
                  </a:cubicBezTo>
                  <a:cubicBezTo>
                    <a:pt x="17282" y="24326"/>
                    <a:pt x="17328" y="24291"/>
                    <a:pt x="17328" y="24234"/>
                  </a:cubicBezTo>
                  <a:lnTo>
                    <a:pt x="17328" y="23335"/>
                  </a:lnTo>
                  <a:cubicBezTo>
                    <a:pt x="17328" y="23289"/>
                    <a:pt x="17282" y="23246"/>
                    <a:pt x="17236" y="23246"/>
                  </a:cubicBezTo>
                  <a:close/>
                  <a:moveTo>
                    <a:pt x="17236" y="25495"/>
                  </a:moveTo>
                  <a:cubicBezTo>
                    <a:pt x="17179" y="25495"/>
                    <a:pt x="17147" y="25541"/>
                    <a:pt x="17147" y="25584"/>
                  </a:cubicBezTo>
                  <a:lnTo>
                    <a:pt x="17147" y="26486"/>
                  </a:lnTo>
                  <a:cubicBezTo>
                    <a:pt x="17147" y="26542"/>
                    <a:pt x="17179" y="26575"/>
                    <a:pt x="17236" y="26575"/>
                  </a:cubicBezTo>
                  <a:cubicBezTo>
                    <a:pt x="17282" y="26575"/>
                    <a:pt x="17328" y="26542"/>
                    <a:pt x="17328" y="26486"/>
                  </a:cubicBezTo>
                  <a:lnTo>
                    <a:pt x="17328" y="25584"/>
                  </a:lnTo>
                  <a:cubicBezTo>
                    <a:pt x="17328" y="25541"/>
                    <a:pt x="17282" y="25495"/>
                    <a:pt x="17236" y="25495"/>
                  </a:cubicBezTo>
                  <a:close/>
                  <a:moveTo>
                    <a:pt x="17236" y="27744"/>
                  </a:moveTo>
                  <a:cubicBezTo>
                    <a:pt x="17179" y="27744"/>
                    <a:pt x="17147" y="27790"/>
                    <a:pt x="17147" y="27836"/>
                  </a:cubicBezTo>
                  <a:lnTo>
                    <a:pt x="17147" y="28735"/>
                  </a:lnTo>
                  <a:cubicBezTo>
                    <a:pt x="17147" y="28792"/>
                    <a:pt x="17179" y="28824"/>
                    <a:pt x="17236" y="28824"/>
                  </a:cubicBezTo>
                  <a:cubicBezTo>
                    <a:pt x="17282" y="28824"/>
                    <a:pt x="17328" y="28792"/>
                    <a:pt x="17328" y="28735"/>
                  </a:cubicBezTo>
                  <a:lnTo>
                    <a:pt x="17328" y="27836"/>
                  </a:lnTo>
                  <a:cubicBezTo>
                    <a:pt x="17328" y="27790"/>
                    <a:pt x="17282" y="27744"/>
                    <a:pt x="17236" y="27744"/>
                  </a:cubicBezTo>
                  <a:close/>
                  <a:moveTo>
                    <a:pt x="17236" y="29996"/>
                  </a:moveTo>
                  <a:cubicBezTo>
                    <a:pt x="17179" y="29996"/>
                    <a:pt x="17147" y="30039"/>
                    <a:pt x="17147" y="30085"/>
                  </a:cubicBezTo>
                  <a:lnTo>
                    <a:pt x="17147" y="30984"/>
                  </a:lnTo>
                  <a:cubicBezTo>
                    <a:pt x="17147" y="31041"/>
                    <a:pt x="17179" y="31076"/>
                    <a:pt x="17236" y="31076"/>
                  </a:cubicBezTo>
                  <a:cubicBezTo>
                    <a:pt x="17282" y="31076"/>
                    <a:pt x="17328" y="31041"/>
                    <a:pt x="17328" y="30984"/>
                  </a:cubicBezTo>
                  <a:lnTo>
                    <a:pt x="17328" y="30085"/>
                  </a:lnTo>
                  <a:cubicBezTo>
                    <a:pt x="17328" y="30039"/>
                    <a:pt x="17282" y="29996"/>
                    <a:pt x="17236" y="29996"/>
                  </a:cubicBezTo>
                  <a:close/>
                  <a:moveTo>
                    <a:pt x="17236" y="32245"/>
                  </a:moveTo>
                  <a:cubicBezTo>
                    <a:pt x="17179" y="32245"/>
                    <a:pt x="17147" y="32291"/>
                    <a:pt x="17147" y="32334"/>
                  </a:cubicBezTo>
                  <a:lnTo>
                    <a:pt x="17147" y="33236"/>
                  </a:lnTo>
                  <a:cubicBezTo>
                    <a:pt x="17147" y="33293"/>
                    <a:pt x="17179" y="33325"/>
                    <a:pt x="17236" y="33325"/>
                  </a:cubicBezTo>
                  <a:cubicBezTo>
                    <a:pt x="17282" y="33325"/>
                    <a:pt x="17328" y="33293"/>
                    <a:pt x="17328" y="33236"/>
                  </a:cubicBezTo>
                  <a:lnTo>
                    <a:pt x="17328" y="32334"/>
                  </a:lnTo>
                  <a:cubicBezTo>
                    <a:pt x="17328" y="32291"/>
                    <a:pt x="17282" y="32245"/>
                    <a:pt x="17236" y="32245"/>
                  </a:cubicBezTo>
                  <a:close/>
                  <a:moveTo>
                    <a:pt x="17236" y="34494"/>
                  </a:moveTo>
                  <a:cubicBezTo>
                    <a:pt x="17179" y="34494"/>
                    <a:pt x="17147" y="34540"/>
                    <a:pt x="17147" y="34586"/>
                  </a:cubicBezTo>
                  <a:lnTo>
                    <a:pt x="17147" y="35485"/>
                  </a:lnTo>
                  <a:cubicBezTo>
                    <a:pt x="17147" y="35542"/>
                    <a:pt x="17179" y="35574"/>
                    <a:pt x="17236" y="35574"/>
                  </a:cubicBezTo>
                  <a:cubicBezTo>
                    <a:pt x="17282" y="35574"/>
                    <a:pt x="17328" y="35542"/>
                    <a:pt x="17328" y="35485"/>
                  </a:cubicBezTo>
                  <a:lnTo>
                    <a:pt x="17328" y="34586"/>
                  </a:lnTo>
                  <a:cubicBezTo>
                    <a:pt x="17328" y="34540"/>
                    <a:pt x="17282" y="34494"/>
                    <a:pt x="17236" y="34494"/>
                  </a:cubicBezTo>
                  <a:close/>
                  <a:moveTo>
                    <a:pt x="17236" y="36746"/>
                  </a:moveTo>
                  <a:cubicBezTo>
                    <a:pt x="17179" y="36746"/>
                    <a:pt x="17147" y="36789"/>
                    <a:pt x="17147" y="36835"/>
                  </a:cubicBezTo>
                  <a:lnTo>
                    <a:pt x="17147" y="37734"/>
                  </a:lnTo>
                  <a:cubicBezTo>
                    <a:pt x="17147" y="37791"/>
                    <a:pt x="17179" y="37826"/>
                    <a:pt x="17236" y="37826"/>
                  </a:cubicBezTo>
                  <a:cubicBezTo>
                    <a:pt x="17282" y="37826"/>
                    <a:pt x="17328" y="37791"/>
                    <a:pt x="17328" y="37734"/>
                  </a:cubicBezTo>
                  <a:lnTo>
                    <a:pt x="17328" y="36835"/>
                  </a:lnTo>
                  <a:cubicBezTo>
                    <a:pt x="17328" y="36789"/>
                    <a:pt x="17282" y="36746"/>
                    <a:pt x="17236" y="36746"/>
                  </a:cubicBezTo>
                  <a:close/>
                  <a:moveTo>
                    <a:pt x="17236" y="38995"/>
                  </a:moveTo>
                  <a:cubicBezTo>
                    <a:pt x="17179" y="38995"/>
                    <a:pt x="17147" y="39041"/>
                    <a:pt x="17147" y="39085"/>
                  </a:cubicBezTo>
                  <a:lnTo>
                    <a:pt x="17147" y="39986"/>
                  </a:lnTo>
                  <a:cubicBezTo>
                    <a:pt x="17147" y="40043"/>
                    <a:pt x="17179" y="40075"/>
                    <a:pt x="17236" y="40075"/>
                  </a:cubicBezTo>
                  <a:cubicBezTo>
                    <a:pt x="17282" y="40075"/>
                    <a:pt x="17328" y="40043"/>
                    <a:pt x="17328" y="39986"/>
                  </a:cubicBezTo>
                  <a:lnTo>
                    <a:pt x="17328" y="39085"/>
                  </a:lnTo>
                  <a:cubicBezTo>
                    <a:pt x="17328" y="39041"/>
                    <a:pt x="17282" y="38995"/>
                    <a:pt x="17236" y="38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20100" y="962125"/>
            <a:ext cx="428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820113" y="1618575"/>
            <a:ext cx="4280400" cy="24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>
            <a:spLocks noGrp="1"/>
          </p:cNvSpPr>
          <p:nvPr>
            <p:ph type="pic" idx="2"/>
          </p:nvPr>
        </p:nvSpPr>
        <p:spPr>
          <a:xfrm>
            <a:off x="5631000" y="0"/>
            <a:ext cx="35130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3" name="Google Shape;63;p7"/>
          <p:cNvGrpSpPr/>
          <p:nvPr/>
        </p:nvGrpSpPr>
        <p:grpSpPr>
          <a:xfrm>
            <a:off x="470413" y="202326"/>
            <a:ext cx="4810213" cy="4629798"/>
            <a:chOff x="470413" y="202326"/>
            <a:chExt cx="4810213" cy="4629798"/>
          </a:xfrm>
        </p:grpSpPr>
        <p:pic>
          <p:nvPicPr>
            <p:cNvPr id="64" name="Google Shape;64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41075" y="202326"/>
              <a:ext cx="439551" cy="439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0413" y="4342724"/>
              <a:ext cx="489376" cy="489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715100" y="1307100"/>
            <a:ext cx="4667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Font typeface="Lexend"/>
              <a:buNone/>
              <a:defRPr sz="6000"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5248232" y="1935097"/>
            <a:ext cx="4020505" cy="2515103"/>
            <a:chOff x="5248232" y="1935097"/>
            <a:chExt cx="4020505" cy="2515103"/>
          </a:xfrm>
        </p:grpSpPr>
        <p:grpSp>
          <p:nvGrpSpPr>
            <p:cNvPr id="70" name="Google Shape;70;p8"/>
            <p:cNvGrpSpPr/>
            <p:nvPr/>
          </p:nvGrpSpPr>
          <p:grpSpPr>
            <a:xfrm>
              <a:off x="5946147" y="1935097"/>
              <a:ext cx="3197845" cy="1533723"/>
              <a:chOff x="4407722" y="3395897"/>
              <a:chExt cx="3197845" cy="1533723"/>
            </a:xfrm>
          </p:grpSpPr>
          <p:sp>
            <p:nvSpPr>
              <p:cNvPr id="71" name="Google Shape;71;p8"/>
              <p:cNvSpPr/>
              <p:nvPr/>
            </p:nvSpPr>
            <p:spPr>
              <a:xfrm>
                <a:off x="4407722" y="3395897"/>
                <a:ext cx="1073173" cy="1533723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9551" extrusionOk="0">
                    <a:moveTo>
                      <a:pt x="3340" y="0"/>
                    </a:moveTo>
                    <a:lnTo>
                      <a:pt x="448" y="1564"/>
                    </a:lnTo>
                    <a:lnTo>
                      <a:pt x="0" y="1564"/>
                    </a:lnTo>
                    <a:lnTo>
                      <a:pt x="0" y="9551"/>
                    </a:lnTo>
                    <a:lnTo>
                      <a:pt x="6683" y="9551"/>
                    </a:lnTo>
                    <a:lnTo>
                      <a:pt x="6683" y="1564"/>
                    </a:lnTo>
                    <a:lnTo>
                      <a:pt x="6232" y="1564"/>
                    </a:lnTo>
                    <a:lnTo>
                      <a:pt x="33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8"/>
              <p:cNvSpPr/>
              <p:nvPr/>
            </p:nvSpPr>
            <p:spPr>
              <a:xfrm>
                <a:off x="6454191" y="3681251"/>
                <a:ext cx="1151377" cy="1248368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7774" extrusionOk="0">
                    <a:moveTo>
                      <a:pt x="1013" y="0"/>
                    </a:moveTo>
                    <a:cubicBezTo>
                      <a:pt x="935" y="0"/>
                      <a:pt x="878" y="57"/>
                      <a:pt x="878" y="135"/>
                    </a:cubicBezTo>
                    <a:cubicBezTo>
                      <a:pt x="878" y="192"/>
                      <a:pt x="902" y="227"/>
                      <a:pt x="946" y="259"/>
                    </a:cubicBezTo>
                    <a:lnTo>
                      <a:pt x="946" y="1048"/>
                    </a:lnTo>
                    <a:cubicBezTo>
                      <a:pt x="597" y="1283"/>
                      <a:pt x="284" y="1563"/>
                      <a:pt x="1" y="1879"/>
                    </a:cubicBezTo>
                    <a:lnTo>
                      <a:pt x="1" y="7774"/>
                    </a:lnTo>
                    <a:lnTo>
                      <a:pt x="7169" y="7774"/>
                    </a:lnTo>
                    <a:lnTo>
                      <a:pt x="7169" y="1879"/>
                    </a:lnTo>
                    <a:cubicBezTo>
                      <a:pt x="6303" y="878"/>
                      <a:pt x="5020" y="238"/>
                      <a:pt x="3592" y="238"/>
                    </a:cubicBezTo>
                    <a:cubicBezTo>
                      <a:pt x="2668" y="238"/>
                      <a:pt x="1812" y="508"/>
                      <a:pt x="1081" y="956"/>
                    </a:cubicBezTo>
                    <a:lnTo>
                      <a:pt x="1081" y="259"/>
                    </a:lnTo>
                    <a:cubicBezTo>
                      <a:pt x="1127" y="227"/>
                      <a:pt x="1162" y="192"/>
                      <a:pt x="1162" y="135"/>
                    </a:cubicBezTo>
                    <a:cubicBezTo>
                      <a:pt x="1162" y="57"/>
                      <a:pt x="1094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5551073" y="3646887"/>
                <a:ext cx="854781" cy="1282733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988" extrusionOk="0">
                    <a:moveTo>
                      <a:pt x="2655" y="1"/>
                    </a:moveTo>
                    <a:lnTo>
                      <a:pt x="249" y="1891"/>
                    </a:lnTo>
                    <a:lnTo>
                      <a:pt x="249" y="1926"/>
                    </a:lnTo>
                    <a:lnTo>
                      <a:pt x="0" y="1926"/>
                    </a:lnTo>
                    <a:lnTo>
                      <a:pt x="0" y="2331"/>
                    </a:lnTo>
                    <a:lnTo>
                      <a:pt x="249" y="2331"/>
                    </a:lnTo>
                    <a:lnTo>
                      <a:pt x="249" y="7988"/>
                    </a:lnTo>
                    <a:lnTo>
                      <a:pt x="5074" y="7988"/>
                    </a:lnTo>
                    <a:lnTo>
                      <a:pt x="5074" y="2331"/>
                    </a:lnTo>
                    <a:lnTo>
                      <a:pt x="5322" y="2331"/>
                    </a:lnTo>
                    <a:lnTo>
                      <a:pt x="5322" y="1926"/>
                    </a:lnTo>
                    <a:lnTo>
                      <a:pt x="5074" y="1926"/>
                    </a:lnTo>
                    <a:lnTo>
                      <a:pt x="5074" y="1891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4;p8"/>
            <p:cNvGrpSpPr/>
            <p:nvPr/>
          </p:nvGrpSpPr>
          <p:grpSpPr>
            <a:xfrm flipH="1">
              <a:off x="7108078" y="3366128"/>
              <a:ext cx="2160660" cy="1084072"/>
              <a:chOff x="1605575" y="2552825"/>
              <a:chExt cx="339225" cy="170200"/>
            </a:xfrm>
          </p:grpSpPr>
          <p:sp>
            <p:nvSpPr>
              <p:cNvPr id="75" name="Google Shape;75;p8"/>
              <p:cNvSpPr/>
              <p:nvPr/>
            </p:nvSpPr>
            <p:spPr>
              <a:xfrm>
                <a:off x="1659325" y="2674650"/>
                <a:ext cx="3322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327" extrusionOk="0">
                    <a:moveTo>
                      <a:pt x="664" y="1"/>
                    </a:moveTo>
                    <a:cubicBezTo>
                      <a:pt x="294" y="1"/>
                      <a:pt x="0" y="303"/>
                      <a:pt x="0" y="662"/>
                    </a:cubicBezTo>
                    <a:cubicBezTo>
                      <a:pt x="0" y="1035"/>
                      <a:pt x="294" y="1327"/>
                      <a:pt x="664" y="1327"/>
                    </a:cubicBezTo>
                    <a:cubicBezTo>
                      <a:pt x="1023" y="1327"/>
                      <a:pt x="1329" y="1035"/>
                      <a:pt x="1329" y="662"/>
                    </a:cubicBezTo>
                    <a:cubicBezTo>
                      <a:pt x="1329" y="303"/>
                      <a:pt x="1023" y="1"/>
                      <a:pt x="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1644125" y="2659475"/>
                <a:ext cx="636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2542" extrusionOk="0">
                    <a:moveTo>
                      <a:pt x="1272" y="324"/>
                    </a:moveTo>
                    <a:cubicBezTo>
                      <a:pt x="1791" y="324"/>
                      <a:pt x="2217" y="754"/>
                      <a:pt x="2217" y="1269"/>
                    </a:cubicBezTo>
                    <a:cubicBezTo>
                      <a:pt x="2217" y="1799"/>
                      <a:pt x="1791" y="2214"/>
                      <a:pt x="1272" y="2214"/>
                    </a:cubicBezTo>
                    <a:cubicBezTo>
                      <a:pt x="754" y="2214"/>
                      <a:pt x="327" y="1799"/>
                      <a:pt x="327" y="1269"/>
                    </a:cubicBezTo>
                    <a:cubicBezTo>
                      <a:pt x="327" y="754"/>
                      <a:pt x="754" y="324"/>
                      <a:pt x="1272" y="324"/>
                    </a:cubicBezTo>
                    <a:close/>
                    <a:moveTo>
                      <a:pt x="1272" y="0"/>
                    </a:moveTo>
                    <a:cubicBezTo>
                      <a:pt x="565" y="0"/>
                      <a:pt x="1" y="573"/>
                      <a:pt x="1" y="1269"/>
                    </a:cubicBezTo>
                    <a:cubicBezTo>
                      <a:pt x="1" y="1979"/>
                      <a:pt x="565" y="2541"/>
                      <a:pt x="1272" y="2541"/>
                    </a:cubicBezTo>
                    <a:cubicBezTo>
                      <a:pt x="1969" y="2541"/>
                      <a:pt x="2544" y="1979"/>
                      <a:pt x="2544" y="1269"/>
                    </a:cubicBezTo>
                    <a:cubicBezTo>
                      <a:pt x="2544" y="573"/>
                      <a:pt x="1969" y="0"/>
                      <a:pt x="1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8"/>
              <p:cNvSpPr/>
              <p:nvPr/>
            </p:nvSpPr>
            <p:spPr>
              <a:xfrm>
                <a:off x="1863500" y="2674650"/>
                <a:ext cx="3297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327" extrusionOk="0">
                    <a:moveTo>
                      <a:pt x="665" y="1"/>
                    </a:moveTo>
                    <a:cubicBezTo>
                      <a:pt x="295" y="1"/>
                      <a:pt x="1" y="303"/>
                      <a:pt x="1" y="662"/>
                    </a:cubicBezTo>
                    <a:cubicBezTo>
                      <a:pt x="1" y="1035"/>
                      <a:pt x="295" y="1327"/>
                      <a:pt x="665" y="1327"/>
                    </a:cubicBezTo>
                    <a:cubicBezTo>
                      <a:pt x="1024" y="1327"/>
                      <a:pt x="1319" y="1035"/>
                      <a:pt x="1319" y="662"/>
                    </a:cubicBezTo>
                    <a:cubicBezTo>
                      <a:pt x="1319" y="303"/>
                      <a:pt x="1024" y="1"/>
                      <a:pt x="6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8"/>
              <p:cNvSpPr/>
              <p:nvPr/>
            </p:nvSpPr>
            <p:spPr>
              <a:xfrm>
                <a:off x="1848050" y="2659475"/>
                <a:ext cx="638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542" extrusionOk="0">
                    <a:moveTo>
                      <a:pt x="1283" y="324"/>
                    </a:moveTo>
                    <a:cubicBezTo>
                      <a:pt x="1802" y="324"/>
                      <a:pt x="2217" y="754"/>
                      <a:pt x="2217" y="1269"/>
                    </a:cubicBezTo>
                    <a:cubicBezTo>
                      <a:pt x="2217" y="1799"/>
                      <a:pt x="1802" y="2214"/>
                      <a:pt x="1283" y="2214"/>
                    </a:cubicBezTo>
                    <a:cubicBezTo>
                      <a:pt x="754" y="2214"/>
                      <a:pt x="338" y="1799"/>
                      <a:pt x="338" y="1269"/>
                    </a:cubicBezTo>
                    <a:cubicBezTo>
                      <a:pt x="338" y="754"/>
                      <a:pt x="754" y="324"/>
                      <a:pt x="1283" y="324"/>
                    </a:cubicBezTo>
                    <a:close/>
                    <a:moveTo>
                      <a:pt x="1283" y="0"/>
                    </a:moveTo>
                    <a:cubicBezTo>
                      <a:pt x="576" y="0"/>
                      <a:pt x="1" y="573"/>
                      <a:pt x="1" y="1269"/>
                    </a:cubicBezTo>
                    <a:cubicBezTo>
                      <a:pt x="1" y="1979"/>
                      <a:pt x="576" y="2541"/>
                      <a:pt x="1283" y="2541"/>
                    </a:cubicBezTo>
                    <a:cubicBezTo>
                      <a:pt x="1980" y="2541"/>
                      <a:pt x="2555" y="1979"/>
                      <a:pt x="2555" y="1269"/>
                    </a:cubicBezTo>
                    <a:cubicBezTo>
                      <a:pt x="2555" y="573"/>
                      <a:pt x="1980" y="0"/>
                      <a:pt x="1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8"/>
              <p:cNvSpPr/>
              <p:nvPr/>
            </p:nvSpPr>
            <p:spPr>
              <a:xfrm>
                <a:off x="1605575" y="2552825"/>
                <a:ext cx="339225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5536" extrusionOk="0">
                    <a:moveTo>
                      <a:pt x="6684" y="270"/>
                    </a:moveTo>
                    <a:lnTo>
                      <a:pt x="6684" y="564"/>
                    </a:lnTo>
                    <a:lnTo>
                      <a:pt x="1589" y="564"/>
                    </a:lnTo>
                    <a:lnTo>
                      <a:pt x="1589" y="270"/>
                    </a:lnTo>
                    <a:close/>
                    <a:moveTo>
                      <a:pt x="4537" y="834"/>
                    </a:moveTo>
                    <a:lnTo>
                      <a:pt x="4537" y="2579"/>
                    </a:lnTo>
                    <a:lnTo>
                      <a:pt x="1351" y="2579"/>
                    </a:lnTo>
                    <a:lnTo>
                      <a:pt x="1351" y="834"/>
                    </a:lnTo>
                    <a:close/>
                    <a:moveTo>
                      <a:pt x="7315" y="834"/>
                    </a:moveTo>
                    <a:lnTo>
                      <a:pt x="8857" y="2579"/>
                    </a:lnTo>
                    <a:lnTo>
                      <a:pt x="5053" y="2579"/>
                    </a:lnTo>
                    <a:lnTo>
                      <a:pt x="5053" y="834"/>
                    </a:lnTo>
                    <a:close/>
                    <a:moveTo>
                      <a:pt x="12400" y="2938"/>
                    </a:moveTo>
                    <a:lnTo>
                      <a:pt x="12400" y="2938"/>
                    </a:lnTo>
                    <a:cubicBezTo>
                      <a:pt x="12400" y="2938"/>
                      <a:pt x="13221" y="3073"/>
                      <a:pt x="13153" y="3805"/>
                    </a:cubicBezTo>
                    <a:cubicBezTo>
                      <a:pt x="13153" y="3805"/>
                      <a:pt x="13108" y="3812"/>
                      <a:pt x="13039" y="3812"/>
                    </a:cubicBezTo>
                    <a:cubicBezTo>
                      <a:pt x="12799" y="3812"/>
                      <a:pt x="12278" y="3724"/>
                      <a:pt x="12400" y="2938"/>
                    </a:cubicBezTo>
                    <a:close/>
                    <a:moveTo>
                      <a:pt x="508" y="0"/>
                    </a:moveTo>
                    <a:lnTo>
                      <a:pt x="508" y="270"/>
                    </a:lnTo>
                    <a:lnTo>
                      <a:pt x="1351" y="270"/>
                    </a:lnTo>
                    <a:lnTo>
                      <a:pt x="1351" y="564"/>
                    </a:lnTo>
                    <a:lnTo>
                      <a:pt x="778" y="564"/>
                    </a:lnTo>
                    <a:lnTo>
                      <a:pt x="508" y="878"/>
                    </a:lnTo>
                    <a:lnTo>
                      <a:pt x="508" y="1644"/>
                    </a:lnTo>
                    <a:lnTo>
                      <a:pt x="160" y="1644"/>
                    </a:lnTo>
                    <a:cubicBezTo>
                      <a:pt x="68" y="1644"/>
                      <a:pt x="1" y="1712"/>
                      <a:pt x="1" y="1790"/>
                    </a:cubicBezTo>
                    <a:lnTo>
                      <a:pt x="1" y="3737"/>
                    </a:lnTo>
                    <a:cubicBezTo>
                      <a:pt x="1" y="3826"/>
                      <a:pt x="68" y="3894"/>
                      <a:pt x="160" y="3894"/>
                    </a:cubicBezTo>
                    <a:lnTo>
                      <a:pt x="508" y="3894"/>
                    </a:lnTo>
                    <a:lnTo>
                      <a:pt x="508" y="4039"/>
                    </a:lnTo>
                    <a:lnTo>
                      <a:pt x="271" y="4039"/>
                    </a:lnTo>
                    <a:lnTo>
                      <a:pt x="271" y="5535"/>
                    </a:lnTo>
                    <a:lnTo>
                      <a:pt x="1364" y="5535"/>
                    </a:lnTo>
                    <a:cubicBezTo>
                      <a:pt x="1364" y="5535"/>
                      <a:pt x="1351" y="4064"/>
                      <a:pt x="2814" y="4064"/>
                    </a:cubicBezTo>
                    <a:cubicBezTo>
                      <a:pt x="4278" y="4064"/>
                      <a:pt x="4299" y="5535"/>
                      <a:pt x="4299" y="5535"/>
                    </a:cubicBezTo>
                    <a:lnTo>
                      <a:pt x="9497" y="5535"/>
                    </a:lnTo>
                    <a:cubicBezTo>
                      <a:pt x="9497" y="5535"/>
                      <a:pt x="9586" y="4064"/>
                      <a:pt x="10982" y="4064"/>
                    </a:cubicBezTo>
                    <a:cubicBezTo>
                      <a:pt x="12367" y="4064"/>
                      <a:pt x="12489" y="5535"/>
                      <a:pt x="12489" y="5535"/>
                    </a:cubicBezTo>
                    <a:lnTo>
                      <a:pt x="13569" y="5535"/>
                    </a:lnTo>
                    <a:lnTo>
                      <a:pt x="13569" y="4007"/>
                    </a:lnTo>
                    <a:lnTo>
                      <a:pt x="13288" y="4007"/>
                    </a:lnTo>
                    <a:lnTo>
                      <a:pt x="13288" y="3624"/>
                    </a:lnTo>
                    <a:cubicBezTo>
                      <a:pt x="13288" y="3624"/>
                      <a:pt x="13469" y="2824"/>
                      <a:pt x="12321" y="2814"/>
                    </a:cubicBezTo>
                    <a:cubicBezTo>
                      <a:pt x="11185" y="2792"/>
                      <a:pt x="9632" y="2533"/>
                      <a:pt x="9632" y="2533"/>
                    </a:cubicBezTo>
                    <a:lnTo>
                      <a:pt x="7561" y="564"/>
                    </a:lnTo>
                    <a:lnTo>
                      <a:pt x="6921" y="564"/>
                    </a:lnTo>
                    <a:lnTo>
                      <a:pt x="6921" y="270"/>
                    </a:lnTo>
                    <a:lnTo>
                      <a:pt x="7561" y="270"/>
                    </a:lnTo>
                    <a:lnTo>
                      <a:pt x="75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8"/>
            <p:cNvGrpSpPr/>
            <p:nvPr/>
          </p:nvGrpSpPr>
          <p:grpSpPr>
            <a:xfrm>
              <a:off x="5248232" y="3080516"/>
              <a:ext cx="480794" cy="1084049"/>
              <a:chOff x="8269928" y="582825"/>
              <a:chExt cx="654855" cy="1476504"/>
            </a:xfrm>
          </p:grpSpPr>
          <p:sp>
            <p:nvSpPr>
              <p:cNvPr id="81" name="Google Shape;81;p8"/>
              <p:cNvSpPr/>
              <p:nvPr/>
            </p:nvSpPr>
            <p:spPr>
              <a:xfrm>
                <a:off x="8529367" y="1590445"/>
                <a:ext cx="136249" cy="468884"/>
              </a:xfrm>
              <a:custGeom>
                <a:avLst/>
                <a:gdLst/>
                <a:ahLst/>
                <a:cxnLst/>
                <a:rect l="l" t="t" r="r" b="b"/>
                <a:pathLst>
                  <a:path w="981" h="3376" extrusionOk="0">
                    <a:moveTo>
                      <a:pt x="1" y="1"/>
                    </a:moveTo>
                    <a:lnTo>
                      <a:pt x="1" y="3376"/>
                    </a:lnTo>
                    <a:lnTo>
                      <a:pt x="981" y="3376"/>
                    </a:lnTo>
                    <a:lnTo>
                      <a:pt x="9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8"/>
              <p:cNvSpPr/>
              <p:nvPr/>
            </p:nvSpPr>
            <p:spPr>
              <a:xfrm>
                <a:off x="8269928" y="582825"/>
                <a:ext cx="654855" cy="1129711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8134" extrusionOk="0">
                    <a:moveTo>
                      <a:pt x="2363" y="1"/>
                    </a:moveTo>
                    <a:cubicBezTo>
                      <a:pt x="1059" y="1"/>
                      <a:pt x="0" y="4477"/>
                      <a:pt x="0" y="5771"/>
                    </a:cubicBezTo>
                    <a:cubicBezTo>
                      <a:pt x="0" y="7075"/>
                      <a:pt x="1059" y="8133"/>
                      <a:pt x="2363" y="8133"/>
                    </a:cubicBezTo>
                    <a:cubicBezTo>
                      <a:pt x="3659" y="8133"/>
                      <a:pt x="4715" y="7075"/>
                      <a:pt x="4715" y="5771"/>
                    </a:cubicBezTo>
                    <a:cubicBezTo>
                      <a:pt x="4715" y="4477"/>
                      <a:pt x="3659" y="1"/>
                      <a:pt x="23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3;p8"/>
            <p:cNvGrpSpPr/>
            <p:nvPr/>
          </p:nvGrpSpPr>
          <p:grpSpPr>
            <a:xfrm>
              <a:off x="5782207" y="3080516"/>
              <a:ext cx="480794" cy="1084049"/>
              <a:chOff x="8269928" y="582825"/>
              <a:chExt cx="654855" cy="1476504"/>
            </a:xfrm>
          </p:grpSpPr>
          <p:sp>
            <p:nvSpPr>
              <p:cNvPr id="84" name="Google Shape;84;p8"/>
              <p:cNvSpPr/>
              <p:nvPr/>
            </p:nvSpPr>
            <p:spPr>
              <a:xfrm>
                <a:off x="8529367" y="1590445"/>
                <a:ext cx="136249" cy="468884"/>
              </a:xfrm>
              <a:custGeom>
                <a:avLst/>
                <a:gdLst/>
                <a:ahLst/>
                <a:cxnLst/>
                <a:rect l="l" t="t" r="r" b="b"/>
                <a:pathLst>
                  <a:path w="981" h="3376" extrusionOk="0">
                    <a:moveTo>
                      <a:pt x="1" y="1"/>
                    </a:moveTo>
                    <a:lnTo>
                      <a:pt x="1" y="3376"/>
                    </a:lnTo>
                    <a:lnTo>
                      <a:pt x="981" y="3376"/>
                    </a:lnTo>
                    <a:lnTo>
                      <a:pt x="9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8269928" y="582825"/>
                <a:ext cx="654855" cy="1129711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8134" extrusionOk="0">
                    <a:moveTo>
                      <a:pt x="2363" y="1"/>
                    </a:moveTo>
                    <a:cubicBezTo>
                      <a:pt x="1059" y="1"/>
                      <a:pt x="0" y="4477"/>
                      <a:pt x="0" y="5771"/>
                    </a:cubicBezTo>
                    <a:cubicBezTo>
                      <a:pt x="0" y="7075"/>
                      <a:pt x="1059" y="8133"/>
                      <a:pt x="2363" y="8133"/>
                    </a:cubicBezTo>
                    <a:cubicBezTo>
                      <a:pt x="3659" y="8133"/>
                      <a:pt x="4715" y="7075"/>
                      <a:pt x="4715" y="5771"/>
                    </a:cubicBezTo>
                    <a:cubicBezTo>
                      <a:pt x="4715" y="4477"/>
                      <a:pt x="3659" y="1"/>
                      <a:pt x="23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" name="Google Shape;86;p8"/>
          <p:cNvGrpSpPr/>
          <p:nvPr/>
        </p:nvGrpSpPr>
        <p:grpSpPr>
          <a:xfrm>
            <a:off x="5039028" y="-1373570"/>
            <a:ext cx="3170518" cy="7731396"/>
            <a:chOff x="5039028" y="-1373570"/>
            <a:chExt cx="3170518" cy="7731396"/>
          </a:xfrm>
        </p:grpSpPr>
        <p:grpSp>
          <p:nvGrpSpPr>
            <p:cNvPr id="87" name="Google Shape;87;p8"/>
            <p:cNvGrpSpPr/>
            <p:nvPr/>
          </p:nvGrpSpPr>
          <p:grpSpPr>
            <a:xfrm>
              <a:off x="5039028" y="1935100"/>
              <a:ext cx="2094174" cy="4422725"/>
              <a:chOff x="5039028" y="1935100"/>
              <a:chExt cx="2094174" cy="4422725"/>
            </a:xfrm>
          </p:grpSpPr>
          <p:pic>
            <p:nvPicPr>
              <p:cNvPr id="88" name="Google Shape;88;p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189352" y="1935100"/>
                <a:ext cx="943850" cy="26847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Google Shape;89;p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039028" y="3669400"/>
                <a:ext cx="899208" cy="2688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0" name="Google Shape;90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75914" y="-1373570"/>
              <a:ext cx="333632" cy="30503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4333275" y="1293100"/>
            <a:ext cx="4095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Lexend"/>
              <a:buNone/>
              <a:defRPr sz="45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1"/>
          </p:nvPr>
        </p:nvSpPr>
        <p:spPr>
          <a:xfrm>
            <a:off x="4333319" y="2168600"/>
            <a:ext cx="40956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988181" y="1096624"/>
            <a:ext cx="5109339" cy="3451119"/>
            <a:chOff x="-988181" y="1096624"/>
            <a:chExt cx="5109339" cy="3451119"/>
          </a:xfrm>
        </p:grpSpPr>
        <p:grpSp>
          <p:nvGrpSpPr>
            <p:cNvPr id="96" name="Google Shape;96;p9"/>
            <p:cNvGrpSpPr/>
            <p:nvPr/>
          </p:nvGrpSpPr>
          <p:grpSpPr>
            <a:xfrm>
              <a:off x="-988181" y="1096624"/>
              <a:ext cx="5109339" cy="1621530"/>
              <a:chOff x="2561019" y="3324674"/>
              <a:chExt cx="5109339" cy="1621530"/>
            </a:xfrm>
          </p:grpSpPr>
          <p:sp>
            <p:nvSpPr>
              <p:cNvPr id="97" name="Google Shape;97;p9"/>
              <p:cNvSpPr/>
              <p:nvPr/>
            </p:nvSpPr>
            <p:spPr>
              <a:xfrm>
                <a:off x="4407722" y="3395897"/>
                <a:ext cx="1073173" cy="1533723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9551" extrusionOk="0">
                    <a:moveTo>
                      <a:pt x="3340" y="0"/>
                    </a:moveTo>
                    <a:lnTo>
                      <a:pt x="448" y="1564"/>
                    </a:lnTo>
                    <a:lnTo>
                      <a:pt x="0" y="1564"/>
                    </a:lnTo>
                    <a:lnTo>
                      <a:pt x="0" y="9551"/>
                    </a:lnTo>
                    <a:lnTo>
                      <a:pt x="6683" y="9551"/>
                    </a:lnTo>
                    <a:lnTo>
                      <a:pt x="6683" y="1564"/>
                    </a:lnTo>
                    <a:lnTo>
                      <a:pt x="6232" y="1564"/>
                    </a:lnTo>
                    <a:lnTo>
                      <a:pt x="33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9"/>
              <p:cNvSpPr/>
              <p:nvPr/>
            </p:nvSpPr>
            <p:spPr>
              <a:xfrm>
                <a:off x="2561019" y="3522436"/>
                <a:ext cx="1756130" cy="1407184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8763" extrusionOk="0">
                    <a:moveTo>
                      <a:pt x="10825" y="1"/>
                    </a:moveTo>
                    <a:lnTo>
                      <a:pt x="114" y="4556"/>
                    </a:lnTo>
                    <a:lnTo>
                      <a:pt x="0" y="4556"/>
                    </a:lnTo>
                    <a:lnTo>
                      <a:pt x="0" y="4904"/>
                    </a:lnTo>
                    <a:lnTo>
                      <a:pt x="114" y="4904"/>
                    </a:lnTo>
                    <a:lnTo>
                      <a:pt x="114" y="8763"/>
                    </a:lnTo>
                    <a:lnTo>
                      <a:pt x="10825" y="8763"/>
                    </a:lnTo>
                    <a:lnTo>
                      <a:pt x="10825" y="4904"/>
                    </a:lnTo>
                    <a:lnTo>
                      <a:pt x="10936" y="4904"/>
                    </a:lnTo>
                    <a:lnTo>
                      <a:pt x="10936" y="4556"/>
                    </a:lnTo>
                    <a:lnTo>
                      <a:pt x="10825" y="4556"/>
                    </a:lnTo>
                    <a:lnTo>
                      <a:pt x="108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9"/>
              <p:cNvSpPr/>
              <p:nvPr/>
            </p:nvSpPr>
            <p:spPr>
              <a:xfrm>
                <a:off x="5571465" y="3324674"/>
                <a:ext cx="2098893" cy="1621530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6424" extrusionOk="0">
                    <a:moveTo>
                      <a:pt x="2115" y="0"/>
                    </a:moveTo>
                    <a:lnTo>
                      <a:pt x="676" y="778"/>
                    </a:lnTo>
                    <a:lnTo>
                      <a:pt x="676" y="2644"/>
                    </a:lnTo>
                    <a:lnTo>
                      <a:pt x="282" y="2644"/>
                    </a:lnTo>
                    <a:lnTo>
                      <a:pt x="282" y="3916"/>
                    </a:lnTo>
                    <a:lnTo>
                      <a:pt x="1" y="3916"/>
                    </a:lnTo>
                    <a:lnTo>
                      <a:pt x="1" y="6424"/>
                    </a:lnTo>
                    <a:lnTo>
                      <a:pt x="676" y="6424"/>
                    </a:lnTo>
                    <a:lnTo>
                      <a:pt x="676" y="5176"/>
                    </a:lnTo>
                    <a:lnTo>
                      <a:pt x="1394" y="5176"/>
                    </a:lnTo>
                    <a:lnTo>
                      <a:pt x="1394" y="6424"/>
                    </a:lnTo>
                    <a:lnTo>
                      <a:pt x="8314" y="6424"/>
                    </a:lnTo>
                    <a:lnTo>
                      <a:pt x="8314" y="3916"/>
                    </a:lnTo>
                    <a:lnTo>
                      <a:pt x="7888" y="3916"/>
                    </a:lnTo>
                    <a:lnTo>
                      <a:pt x="7888" y="2644"/>
                    </a:lnTo>
                    <a:lnTo>
                      <a:pt x="7494" y="2644"/>
                    </a:lnTo>
                    <a:lnTo>
                      <a:pt x="7494" y="0"/>
                    </a:lnTo>
                    <a:lnTo>
                      <a:pt x="6052" y="778"/>
                    </a:lnTo>
                    <a:lnTo>
                      <a:pt x="6052" y="2644"/>
                    </a:lnTo>
                    <a:lnTo>
                      <a:pt x="5660" y="2644"/>
                    </a:lnTo>
                    <a:lnTo>
                      <a:pt x="5660" y="3916"/>
                    </a:lnTo>
                    <a:lnTo>
                      <a:pt x="5188" y="3916"/>
                    </a:lnTo>
                    <a:lnTo>
                      <a:pt x="5188" y="2644"/>
                    </a:lnTo>
                    <a:lnTo>
                      <a:pt x="4793" y="2644"/>
                    </a:lnTo>
                    <a:lnTo>
                      <a:pt x="4793" y="0"/>
                    </a:lnTo>
                    <a:lnTo>
                      <a:pt x="3352" y="778"/>
                    </a:lnTo>
                    <a:lnTo>
                      <a:pt x="3352" y="2644"/>
                    </a:lnTo>
                    <a:lnTo>
                      <a:pt x="2960" y="2644"/>
                    </a:lnTo>
                    <a:lnTo>
                      <a:pt x="2960" y="3916"/>
                    </a:lnTo>
                    <a:lnTo>
                      <a:pt x="2509" y="3916"/>
                    </a:lnTo>
                    <a:lnTo>
                      <a:pt x="2509" y="2644"/>
                    </a:lnTo>
                    <a:lnTo>
                      <a:pt x="2115" y="2644"/>
                    </a:lnTo>
                    <a:lnTo>
                      <a:pt x="21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9"/>
            <p:cNvGrpSpPr/>
            <p:nvPr/>
          </p:nvGrpSpPr>
          <p:grpSpPr>
            <a:xfrm>
              <a:off x="1051151" y="2369903"/>
              <a:ext cx="1505530" cy="1621637"/>
              <a:chOff x="1243901" y="2257778"/>
              <a:chExt cx="1505530" cy="1621637"/>
            </a:xfrm>
          </p:grpSpPr>
          <p:grpSp>
            <p:nvGrpSpPr>
              <p:cNvPr id="101" name="Google Shape;101;p9"/>
              <p:cNvGrpSpPr/>
              <p:nvPr/>
            </p:nvGrpSpPr>
            <p:grpSpPr>
              <a:xfrm>
                <a:off x="1243901" y="2820323"/>
                <a:ext cx="626486" cy="1059091"/>
                <a:chOff x="2242975" y="1605226"/>
                <a:chExt cx="827700" cy="1399249"/>
              </a:xfrm>
            </p:grpSpPr>
            <p:sp>
              <p:nvSpPr>
                <p:cNvPr id="102" name="Google Shape;102;p9"/>
                <p:cNvSpPr/>
                <p:nvPr/>
              </p:nvSpPr>
              <p:spPr>
                <a:xfrm>
                  <a:off x="2333283" y="1605226"/>
                  <a:ext cx="294995" cy="26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0" h="12154" extrusionOk="0">
                      <a:moveTo>
                        <a:pt x="6841" y="1"/>
                      </a:moveTo>
                      <a:cubicBezTo>
                        <a:pt x="6177" y="1"/>
                        <a:pt x="5503" y="110"/>
                        <a:pt x="4841" y="342"/>
                      </a:cubicBezTo>
                      <a:cubicBezTo>
                        <a:pt x="1674" y="1460"/>
                        <a:pt x="0" y="4931"/>
                        <a:pt x="1123" y="8094"/>
                      </a:cubicBezTo>
                      <a:cubicBezTo>
                        <a:pt x="1993" y="10597"/>
                        <a:pt x="4342" y="12154"/>
                        <a:pt x="6851" y="12154"/>
                      </a:cubicBezTo>
                      <a:cubicBezTo>
                        <a:pt x="7517" y="12154"/>
                        <a:pt x="8194" y="12044"/>
                        <a:pt x="8859" y="11813"/>
                      </a:cubicBezTo>
                      <a:cubicBezTo>
                        <a:pt x="12026" y="10711"/>
                        <a:pt x="13700" y="7240"/>
                        <a:pt x="12577" y="4077"/>
                      </a:cubicBezTo>
                      <a:cubicBezTo>
                        <a:pt x="11706" y="1572"/>
                        <a:pt x="9352" y="1"/>
                        <a:pt x="684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9"/>
                <p:cNvSpPr/>
                <p:nvPr/>
              </p:nvSpPr>
              <p:spPr>
                <a:xfrm>
                  <a:off x="2242975" y="1880650"/>
                  <a:ext cx="827700" cy="1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8" h="44953" extrusionOk="0">
                      <a:moveTo>
                        <a:pt x="15131" y="1"/>
                      </a:moveTo>
                      <a:cubicBezTo>
                        <a:pt x="15027" y="1"/>
                        <a:pt x="14923" y="7"/>
                        <a:pt x="14819" y="20"/>
                      </a:cubicBezTo>
                      <a:lnTo>
                        <a:pt x="6976" y="1066"/>
                      </a:lnTo>
                      <a:cubicBezTo>
                        <a:pt x="6246" y="1156"/>
                        <a:pt x="5606" y="1565"/>
                        <a:pt x="5213" y="2189"/>
                      </a:cubicBezTo>
                      <a:lnTo>
                        <a:pt x="483" y="9626"/>
                      </a:lnTo>
                      <a:cubicBezTo>
                        <a:pt x="129" y="10176"/>
                        <a:pt x="0" y="10851"/>
                        <a:pt x="146" y="11491"/>
                      </a:cubicBezTo>
                      <a:lnTo>
                        <a:pt x="1870" y="19248"/>
                      </a:lnTo>
                      <a:cubicBezTo>
                        <a:pt x="2135" y="20405"/>
                        <a:pt x="3151" y="21186"/>
                        <a:pt x="4291" y="21186"/>
                      </a:cubicBezTo>
                      <a:cubicBezTo>
                        <a:pt x="4466" y="21186"/>
                        <a:pt x="4645" y="21169"/>
                        <a:pt x="4842" y="21131"/>
                      </a:cubicBezTo>
                      <a:cubicBezTo>
                        <a:pt x="6174" y="20832"/>
                        <a:pt x="7010" y="19513"/>
                        <a:pt x="6707" y="18164"/>
                      </a:cubicBezTo>
                      <a:lnTo>
                        <a:pt x="5213" y="11419"/>
                      </a:lnTo>
                      <a:lnTo>
                        <a:pt x="6746" y="9002"/>
                      </a:lnTo>
                      <a:lnTo>
                        <a:pt x="7757" y="17698"/>
                      </a:lnTo>
                      <a:lnTo>
                        <a:pt x="8594" y="29742"/>
                      </a:lnTo>
                      <a:lnTo>
                        <a:pt x="3685" y="41516"/>
                      </a:lnTo>
                      <a:cubicBezTo>
                        <a:pt x="3168" y="42780"/>
                        <a:pt x="3757" y="44240"/>
                        <a:pt x="5017" y="44756"/>
                      </a:cubicBezTo>
                      <a:cubicBezTo>
                        <a:pt x="5337" y="44897"/>
                        <a:pt x="5657" y="44953"/>
                        <a:pt x="5977" y="44953"/>
                      </a:cubicBezTo>
                      <a:cubicBezTo>
                        <a:pt x="6959" y="44953"/>
                        <a:pt x="7864" y="44381"/>
                        <a:pt x="8274" y="43420"/>
                      </a:cubicBezTo>
                      <a:lnTo>
                        <a:pt x="13397" y="31112"/>
                      </a:lnTo>
                      <a:cubicBezTo>
                        <a:pt x="13538" y="30758"/>
                        <a:pt x="13593" y="30382"/>
                        <a:pt x="13576" y="29989"/>
                      </a:cubicBezTo>
                      <a:lnTo>
                        <a:pt x="13183" y="24388"/>
                      </a:lnTo>
                      <a:lnTo>
                        <a:pt x="16261" y="24388"/>
                      </a:lnTo>
                      <a:lnTo>
                        <a:pt x="19694" y="31253"/>
                      </a:lnTo>
                      <a:lnTo>
                        <a:pt x="22221" y="42993"/>
                      </a:lnTo>
                      <a:cubicBezTo>
                        <a:pt x="22469" y="44150"/>
                        <a:pt x="23481" y="44953"/>
                        <a:pt x="24637" y="44953"/>
                      </a:cubicBezTo>
                      <a:cubicBezTo>
                        <a:pt x="24800" y="44953"/>
                        <a:pt x="24975" y="44931"/>
                        <a:pt x="25154" y="44897"/>
                      </a:cubicBezTo>
                      <a:cubicBezTo>
                        <a:pt x="26490" y="44611"/>
                        <a:pt x="27344" y="43296"/>
                        <a:pt x="27058" y="41964"/>
                      </a:cubicBezTo>
                      <a:lnTo>
                        <a:pt x="24480" y="29904"/>
                      </a:lnTo>
                      <a:cubicBezTo>
                        <a:pt x="24424" y="29690"/>
                        <a:pt x="24356" y="29494"/>
                        <a:pt x="24266" y="29315"/>
                      </a:cubicBezTo>
                      <a:lnTo>
                        <a:pt x="18341" y="17485"/>
                      </a:lnTo>
                      <a:lnTo>
                        <a:pt x="17380" y="9267"/>
                      </a:lnTo>
                      <a:lnTo>
                        <a:pt x="21436" y="14373"/>
                      </a:lnTo>
                      <a:cubicBezTo>
                        <a:pt x="21828" y="14872"/>
                        <a:pt x="22396" y="15193"/>
                        <a:pt x="23037" y="15282"/>
                      </a:cubicBezTo>
                      <a:lnTo>
                        <a:pt x="30136" y="16260"/>
                      </a:lnTo>
                      <a:cubicBezTo>
                        <a:pt x="30254" y="16277"/>
                        <a:pt x="30371" y="16285"/>
                        <a:pt x="30487" y="16285"/>
                      </a:cubicBezTo>
                      <a:cubicBezTo>
                        <a:pt x="31695" y="16285"/>
                        <a:pt x="32749" y="15377"/>
                        <a:pt x="32928" y="14142"/>
                      </a:cubicBezTo>
                      <a:cubicBezTo>
                        <a:pt x="33107" y="12789"/>
                        <a:pt x="32164" y="11547"/>
                        <a:pt x="30811" y="11350"/>
                      </a:cubicBezTo>
                      <a:lnTo>
                        <a:pt x="24693" y="10514"/>
                      </a:lnTo>
                      <a:lnTo>
                        <a:pt x="17077" y="925"/>
                      </a:lnTo>
                      <a:cubicBezTo>
                        <a:pt x="16608" y="333"/>
                        <a:pt x="15880" y="1"/>
                        <a:pt x="1513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" name="Google Shape;104;p9"/>
              <p:cNvGrpSpPr/>
              <p:nvPr/>
            </p:nvGrpSpPr>
            <p:grpSpPr>
              <a:xfrm>
                <a:off x="1740896" y="2257778"/>
                <a:ext cx="1008536" cy="1621515"/>
                <a:chOff x="1450050" y="2975575"/>
                <a:chExt cx="285850" cy="459600"/>
              </a:xfrm>
            </p:grpSpPr>
            <p:sp>
              <p:nvSpPr>
                <p:cNvPr id="105" name="Google Shape;105;p9"/>
                <p:cNvSpPr/>
                <p:nvPr/>
              </p:nvSpPr>
              <p:spPr>
                <a:xfrm>
                  <a:off x="1540925" y="2975575"/>
                  <a:ext cx="79600" cy="7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4" h="3185" extrusionOk="0">
                      <a:moveTo>
                        <a:pt x="1588" y="1"/>
                      </a:moveTo>
                      <a:cubicBezTo>
                        <a:pt x="710" y="1"/>
                        <a:pt x="0" y="722"/>
                        <a:pt x="0" y="1599"/>
                      </a:cubicBezTo>
                      <a:cubicBezTo>
                        <a:pt x="0" y="2477"/>
                        <a:pt x="710" y="3184"/>
                        <a:pt x="1588" y="3184"/>
                      </a:cubicBezTo>
                      <a:cubicBezTo>
                        <a:pt x="2476" y="3184"/>
                        <a:pt x="3184" y="2477"/>
                        <a:pt x="3184" y="1599"/>
                      </a:cubicBezTo>
                      <a:cubicBezTo>
                        <a:pt x="3184" y="722"/>
                        <a:pt x="2476" y="1"/>
                        <a:pt x="158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9"/>
                <p:cNvSpPr/>
                <p:nvPr/>
              </p:nvSpPr>
              <p:spPr>
                <a:xfrm>
                  <a:off x="1450050" y="3059600"/>
                  <a:ext cx="285850" cy="37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4" h="15023" extrusionOk="0">
                      <a:moveTo>
                        <a:pt x="6150" y="1"/>
                      </a:moveTo>
                      <a:cubicBezTo>
                        <a:pt x="6129" y="1"/>
                        <a:pt x="6113" y="2"/>
                        <a:pt x="6100" y="4"/>
                      </a:cubicBezTo>
                      <a:cubicBezTo>
                        <a:pt x="6087" y="4"/>
                        <a:pt x="6076" y="4"/>
                        <a:pt x="6065" y="15"/>
                      </a:cubicBezTo>
                      <a:cubicBezTo>
                        <a:pt x="5898" y="82"/>
                        <a:pt x="4086" y="768"/>
                        <a:pt x="3983" y="1184"/>
                      </a:cubicBezTo>
                      <a:cubicBezTo>
                        <a:pt x="3873" y="1635"/>
                        <a:pt x="2982" y="3774"/>
                        <a:pt x="2555" y="4133"/>
                      </a:cubicBezTo>
                      <a:cubicBezTo>
                        <a:pt x="2218" y="4424"/>
                        <a:pt x="1183" y="4999"/>
                        <a:pt x="565" y="5259"/>
                      </a:cubicBezTo>
                      <a:cubicBezTo>
                        <a:pt x="249" y="5326"/>
                        <a:pt x="1" y="5596"/>
                        <a:pt x="1" y="5934"/>
                      </a:cubicBezTo>
                      <a:cubicBezTo>
                        <a:pt x="1" y="6314"/>
                        <a:pt x="317" y="6630"/>
                        <a:pt x="700" y="6630"/>
                      </a:cubicBezTo>
                      <a:cubicBezTo>
                        <a:pt x="835" y="6630"/>
                        <a:pt x="957" y="6584"/>
                        <a:pt x="1059" y="6528"/>
                      </a:cubicBezTo>
                      <a:cubicBezTo>
                        <a:pt x="1621" y="6417"/>
                        <a:pt x="2758" y="5799"/>
                        <a:pt x="3084" y="5550"/>
                      </a:cubicBezTo>
                      <a:cubicBezTo>
                        <a:pt x="3319" y="5380"/>
                        <a:pt x="4513" y="4683"/>
                        <a:pt x="4726" y="4257"/>
                      </a:cubicBezTo>
                      <a:cubicBezTo>
                        <a:pt x="4756" y="4201"/>
                        <a:pt x="4811" y="4175"/>
                        <a:pt x="4866" y="4175"/>
                      </a:cubicBezTo>
                      <a:cubicBezTo>
                        <a:pt x="4934" y="4175"/>
                        <a:pt x="5001" y="4215"/>
                        <a:pt x="5020" y="4289"/>
                      </a:cubicBezTo>
                      <a:cubicBezTo>
                        <a:pt x="5155" y="4964"/>
                        <a:pt x="5031" y="6595"/>
                        <a:pt x="5031" y="6787"/>
                      </a:cubicBezTo>
                      <a:cubicBezTo>
                        <a:pt x="5031" y="7057"/>
                        <a:pt x="3670" y="9093"/>
                        <a:pt x="3198" y="9970"/>
                      </a:cubicBezTo>
                      <a:cubicBezTo>
                        <a:pt x="2871" y="10591"/>
                        <a:pt x="2679" y="13594"/>
                        <a:pt x="2679" y="14290"/>
                      </a:cubicBezTo>
                      <a:cubicBezTo>
                        <a:pt x="2679" y="14315"/>
                        <a:pt x="2690" y="14336"/>
                        <a:pt x="2701" y="14358"/>
                      </a:cubicBezTo>
                      <a:cubicBezTo>
                        <a:pt x="2768" y="14741"/>
                        <a:pt x="3106" y="15022"/>
                        <a:pt x="3500" y="15022"/>
                      </a:cubicBezTo>
                      <a:cubicBezTo>
                        <a:pt x="3951" y="15022"/>
                        <a:pt x="4321" y="14663"/>
                        <a:pt x="4321" y="14201"/>
                      </a:cubicBezTo>
                      <a:lnTo>
                        <a:pt x="4321" y="14169"/>
                      </a:lnTo>
                      <a:cubicBezTo>
                        <a:pt x="4445" y="13345"/>
                        <a:pt x="4704" y="10950"/>
                        <a:pt x="4839" y="10680"/>
                      </a:cubicBezTo>
                      <a:cubicBezTo>
                        <a:pt x="4964" y="10443"/>
                        <a:pt x="6100" y="8620"/>
                        <a:pt x="6481" y="7959"/>
                      </a:cubicBezTo>
                      <a:cubicBezTo>
                        <a:pt x="6511" y="7903"/>
                        <a:pt x="6562" y="7877"/>
                        <a:pt x="6612" y="7877"/>
                      </a:cubicBezTo>
                      <a:cubicBezTo>
                        <a:pt x="6673" y="7877"/>
                        <a:pt x="6733" y="7917"/>
                        <a:pt x="6751" y="7991"/>
                      </a:cubicBezTo>
                      <a:cubicBezTo>
                        <a:pt x="6943" y="8712"/>
                        <a:pt x="7348" y="10286"/>
                        <a:pt x="7394" y="10489"/>
                      </a:cubicBezTo>
                      <a:cubicBezTo>
                        <a:pt x="7450" y="10702"/>
                        <a:pt x="8833" y="13178"/>
                        <a:pt x="9295" y="14034"/>
                      </a:cubicBezTo>
                      <a:cubicBezTo>
                        <a:pt x="9394" y="14371"/>
                        <a:pt x="9710" y="14617"/>
                        <a:pt x="10083" y="14617"/>
                      </a:cubicBezTo>
                      <a:cubicBezTo>
                        <a:pt x="10531" y="14617"/>
                        <a:pt x="10904" y="14247"/>
                        <a:pt x="10904" y="13796"/>
                      </a:cubicBezTo>
                      <a:cubicBezTo>
                        <a:pt x="10904" y="13583"/>
                        <a:pt x="10826" y="13391"/>
                        <a:pt x="10691" y="13246"/>
                      </a:cubicBezTo>
                      <a:cubicBezTo>
                        <a:pt x="10261" y="12311"/>
                        <a:pt x="9014" y="9611"/>
                        <a:pt x="8979" y="9465"/>
                      </a:cubicBezTo>
                      <a:cubicBezTo>
                        <a:pt x="8935" y="9284"/>
                        <a:pt x="8800" y="6382"/>
                        <a:pt x="8800" y="6136"/>
                      </a:cubicBezTo>
                      <a:lnTo>
                        <a:pt x="8800" y="6101"/>
                      </a:lnTo>
                      <a:lnTo>
                        <a:pt x="8147" y="3198"/>
                      </a:lnTo>
                      <a:cubicBezTo>
                        <a:pt x="8131" y="3096"/>
                        <a:pt x="8210" y="3014"/>
                        <a:pt x="8298" y="3014"/>
                      </a:cubicBezTo>
                      <a:cubicBezTo>
                        <a:pt x="8326" y="3014"/>
                        <a:pt x="8355" y="3023"/>
                        <a:pt x="8382" y="3042"/>
                      </a:cubicBezTo>
                      <a:cubicBezTo>
                        <a:pt x="8946" y="3436"/>
                        <a:pt x="9621" y="4044"/>
                        <a:pt x="9621" y="4122"/>
                      </a:cubicBezTo>
                      <a:cubicBezTo>
                        <a:pt x="9621" y="4222"/>
                        <a:pt x="10137" y="5607"/>
                        <a:pt x="10161" y="6123"/>
                      </a:cubicBezTo>
                      <a:cubicBezTo>
                        <a:pt x="10161" y="6158"/>
                        <a:pt x="10172" y="6190"/>
                        <a:pt x="10194" y="6225"/>
                      </a:cubicBezTo>
                      <a:cubicBezTo>
                        <a:pt x="10286" y="6474"/>
                        <a:pt x="10520" y="6641"/>
                        <a:pt x="10790" y="6641"/>
                      </a:cubicBezTo>
                      <a:cubicBezTo>
                        <a:pt x="11117" y="6641"/>
                        <a:pt x="11376" y="6417"/>
                        <a:pt x="11420" y="6101"/>
                      </a:cubicBezTo>
                      <a:cubicBezTo>
                        <a:pt x="11433" y="6090"/>
                        <a:pt x="11433" y="6079"/>
                        <a:pt x="11433" y="6055"/>
                      </a:cubicBezTo>
                      <a:lnTo>
                        <a:pt x="11433" y="6023"/>
                      </a:lnTo>
                      <a:lnTo>
                        <a:pt x="11433" y="6012"/>
                      </a:lnTo>
                      <a:cubicBezTo>
                        <a:pt x="11433" y="5966"/>
                        <a:pt x="11433" y="5934"/>
                        <a:pt x="11420" y="5899"/>
                      </a:cubicBezTo>
                      <a:cubicBezTo>
                        <a:pt x="11320" y="4989"/>
                        <a:pt x="10475" y="2726"/>
                        <a:pt x="10453" y="2648"/>
                      </a:cubicBezTo>
                      <a:cubicBezTo>
                        <a:pt x="10431" y="2569"/>
                        <a:pt x="8001" y="488"/>
                        <a:pt x="7685" y="263"/>
                      </a:cubicBezTo>
                      <a:cubicBezTo>
                        <a:pt x="7675" y="250"/>
                        <a:pt x="7653" y="250"/>
                        <a:pt x="7639" y="250"/>
                      </a:cubicBezTo>
                      <a:cubicBezTo>
                        <a:pt x="7451" y="210"/>
                        <a:pt x="6432" y="1"/>
                        <a:pt x="61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7" name="Google Shape;107;p9"/>
            <p:cNvSpPr/>
            <p:nvPr/>
          </p:nvSpPr>
          <p:spPr>
            <a:xfrm>
              <a:off x="2818575" y="2331107"/>
              <a:ext cx="1111684" cy="2216636"/>
            </a:xfrm>
            <a:custGeom>
              <a:avLst/>
              <a:gdLst/>
              <a:ahLst/>
              <a:cxnLst/>
              <a:rect l="l" t="t" r="r" b="b"/>
              <a:pathLst>
                <a:path w="32037" h="63880" extrusionOk="0">
                  <a:moveTo>
                    <a:pt x="8057" y="1"/>
                  </a:moveTo>
                  <a:lnTo>
                    <a:pt x="1939" y="39"/>
                  </a:lnTo>
                  <a:cubicBezTo>
                    <a:pt x="1619" y="39"/>
                    <a:pt x="1316" y="107"/>
                    <a:pt x="1051" y="253"/>
                  </a:cubicBezTo>
                  <a:cubicBezTo>
                    <a:pt x="1051" y="253"/>
                    <a:pt x="1034" y="253"/>
                    <a:pt x="1034" y="270"/>
                  </a:cubicBezTo>
                  <a:lnTo>
                    <a:pt x="1013" y="270"/>
                  </a:lnTo>
                  <a:cubicBezTo>
                    <a:pt x="944" y="304"/>
                    <a:pt x="872" y="359"/>
                    <a:pt x="799" y="411"/>
                  </a:cubicBezTo>
                  <a:cubicBezTo>
                    <a:pt x="321" y="748"/>
                    <a:pt x="18" y="1303"/>
                    <a:pt x="1" y="1922"/>
                  </a:cubicBezTo>
                  <a:lnTo>
                    <a:pt x="1" y="1994"/>
                  </a:lnTo>
                  <a:lnTo>
                    <a:pt x="1" y="2208"/>
                  </a:lnTo>
                  <a:lnTo>
                    <a:pt x="1" y="3275"/>
                  </a:lnTo>
                  <a:cubicBezTo>
                    <a:pt x="1" y="3685"/>
                    <a:pt x="500" y="3950"/>
                    <a:pt x="748" y="4022"/>
                  </a:cubicBezTo>
                  <a:cubicBezTo>
                    <a:pt x="1760" y="4270"/>
                    <a:pt x="3237" y="4415"/>
                    <a:pt x="4770" y="4415"/>
                  </a:cubicBezTo>
                  <a:cubicBezTo>
                    <a:pt x="6422" y="4415"/>
                    <a:pt x="8112" y="4253"/>
                    <a:pt x="9286" y="3971"/>
                  </a:cubicBezTo>
                  <a:cubicBezTo>
                    <a:pt x="9551" y="3898"/>
                    <a:pt x="10033" y="3630"/>
                    <a:pt x="10033" y="3224"/>
                  </a:cubicBezTo>
                  <a:lnTo>
                    <a:pt x="10033" y="3117"/>
                  </a:lnTo>
                  <a:lnTo>
                    <a:pt x="20582" y="3117"/>
                  </a:lnTo>
                  <a:cubicBezTo>
                    <a:pt x="24369" y="3117"/>
                    <a:pt x="27447" y="6191"/>
                    <a:pt x="27447" y="9982"/>
                  </a:cubicBezTo>
                  <a:lnTo>
                    <a:pt x="27447" y="42444"/>
                  </a:lnTo>
                  <a:cubicBezTo>
                    <a:pt x="26756" y="42730"/>
                    <a:pt x="26222" y="43354"/>
                    <a:pt x="26077" y="44101"/>
                  </a:cubicBezTo>
                  <a:cubicBezTo>
                    <a:pt x="26060" y="44242"/>
                    <a:pt x="26043" y="44383"/>
                    <a:pt x="26043" y="44528"/>
                  </a:cubicBezTo>
                  <a:lnTo>
                    <a:pt x="26043" y="60998"/>
                  </a:lnTo>
                  <a:lnTo>
                    <a:pt x="25543" y="60998"/>
                  </a:lnTo>
                  <a:cubicBezTo>
                    <a:pt x="25402" y="60998"/>
                    <a:pt x="25278" y="61105"/>
                    <a:pt x="25278" y="61246"/>
                  </a:cubicBezTo>
                  <a:lnTo>
                    <a:pt x="25278" y="61263"/>
                  </a:lnTo>
                  <a:lnTo>
                    <a:pt x="25278" y="62437"/>
                  </a:lnTo>
                  <a:lnTo>
                    <a:pt x="24834" y="62437"/>
                  </a:lnTo>
                  <a:cubicBezTo>
                    <a:pt x="24689" y="62437"/>
                    <a:pt x="24565" y="62565"/>
                    <a:pt x="24565" y="62723"/>
                  </a:cubicBezTo>
                  <a:lnTo>
                    <a:pt x="24565" y="63880"/>
                  </a:lnTo>
                  <a:lnTo>
                    <a:pt x="32036" y="63880"/>
                  </a:lnTo>
                  <a:lnTo>
                    <a:pt x="32036" y="62723"/>
                  </a:lnTo>
                  <a:cubicBezTo>
                    <a:pt x="32036" y="62565"/>
                    <a:pt x="31913" y="62437"/>
                    <a:pt x="31750" y="62437"/>
                  </a:cubicBezTo>
                  <a:lnTo>
                    <a:pt x="31323" y="62437"/>
                  </a:lnTo>
                  <a:lnTo>
                    <a:pt x="31323" y="61263"/>
                  </a:lnTo>
                  <a:lnTo>
                    <a:pt x="31323" y="61246"/>
                  </a:lnTo>
                  <a:cubicBezTo>
                    <a:pt x="31323" y="61105"/>
                    <a:pt x="31200" y="60998"/>
                    <a:pt x="31059" y="60998"/>
                  </a:cubicBezTo>
                  <a:lnTo>
                    <a:pt x="30559" y="60998"/>
                  </a:lnTo>
                  <a:lnTo>
                    <a:pt x="30559" y="44528"/>
                  </a:lnTo>
                  <a:cubicBezTo>
                    <a:pt x="30559" y="44383"/>
                    <a:pt x="30542" y="44242"/>
                    <a:pt x="30525" y="44101"/>
                  </a:cubicBezTo>
                  <a:cubicBezTo>
                    <a:pt x="30384" y="43332"/>
                    <a:pt x="29851" y="42713"/>
                    <a:pt x="29138" y="42427"/>
                  </a:cubicBezTo>
                  <a:lnTo>
                    <a:pt x="29138" y="9465"/>
                  </a:lnTo>
                  <a:cubicBezTo>
                    <a:pt x="29138" y="5038"/>
                    <a:pt x="25543" y="1427"/>
                    <a:pt x="21099" y="1427"/>
                  </a:cubicBezTo>
                  <a:lnTo>
                    <a:pt x="9961" y="1427"/>
                  </a:lnTo>
                  <a:cubicBezTo>
                    <a:pt x="9910" y="1281"/>
                    <a:pt x="9854" y="1141"/>
                    <a:pt x="9786" y="1000"/>
                  </a:cubicBezTo>
                  <a:cubicBezTo>
                    <a:pt x="9679" y="803"/>
                    <a:pt x="9517" y="624"/>
                    <a:pt x="9338" y="466"/>
                  </a:cubicBezTo>
                  <a:cubicBezTo>
                    <a:pt x="9000" y="180"/>
                    <a:pt x="8556" y="1"/>
                    <a:pt x="8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9"/>
          <p:cNvGrpSpPr/>
          <p:nvPr/>
        </p:nvGrpSpPr>
        <p:grpSpPr>
          <a:xfrm>
            <a:off x="243178" y="1619400"/>
            <a:ext cx="3228522" cy="4634100"/>
            <a:chOff x="243178" y="1619400"/>
            <a:chExt cx="3228522" cy="4634100"/>
          </a:xfrm>
        </p:grpSpPr>
        <p:pic>
          <p:nvPicPr>
            <p:cNvPr id="109" name="Google Shape;109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85385" y="3565075"/>
              <a:ext cx="786315" cy="2688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3178" y="1619400"/>
              <a:ext cx="943840" cy="2688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>
            <a:spLocks noGrp="1"/>
          </p:cNvSpPr>
          <p:nvPr>
            <p:ph type="pic" idx="2"/>
          </p:nvPr>
        </p:nvSpPr>
        <p:spPr>
          <a:xfrm>
            <a:off x="6925" y="-10275"/>
            <a:ext cx="9144000" cy="51891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720000" y="3859100"/>
            <a:ext cx="5485200" cy="749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exend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10"/>
          <p:cNvGrpSpPr/>
          <p:nvPr/>
        </p:nvGrpSpPr>
        <p:grpSpPr>
          <a:xfrm>
            <a:off x="7089498" y="2646437"/>
            <a:ext cx="2054495" cy="2121646"/>
            <a:chOff x="7089498" y="2646437"/>
            <a:chExt cx="2054495" cy="2121646"/>
          </a:xfrm>
        </p:grpSpPr>
        <p:grpSp>
          <p:nvGrpSpPr>
            <p:cNvPr id="115" name="Google Shape;115;p10"/>
            <p:cNvGrpSpPr/>
            <p:nvPr/>
          </p:nvGrpSpPr>
          <p:grpSpPr>
            <a:xfrm>
              <a:off x="7089498" y="2646437"/>
              <a:ext cx="2054495" cy="1282733"/>
              <a:chOff x="5551073" y="3646887"/>
              <a:chExt cx="2054495" cy="1282733"/>
            </a:xfrm>
          </p:grpSpPr>
          <p:sp>
            <p:nvSpPr>
              <p:cNvPr id="116" name="Google Shape;116;p10"/>
              <p:cNvSpPr/>
              <p:nvPr/>
            </p:nvSpPr>
            <p:spPr>
              <a:xfrm>
                <a:off x="6454191" y="3681251"/>
                <a:ext cx="1151377" cy="1248368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7774" extrusionOk="0">
                    <a:moveTo>
                      <a:pt x="1013" y="0"/>
                    </a:moveTo>
                    <a:cubicBezTo>
                      <a:pt x="935" y="0"/>
                      <a:pt x="878" y="57"/>
                      <a:pt x="878" y="135"/>
                    </a:cubicBezTo>
                    <a:cubicBezTo>
                      <a:pt x="878" y="192"/>
                      <a:pt x="902" y="227"/>
                      <a:pt x="946" y="259"/>
                    </a:cubicBezTo>
                    <a:lnTo>
                      <a:pt x="946" y="1048"/>
                    </a:lnTo>
                    <a:cubicBezTo>
                      <a:pt x="597" y="1283"/>
                      <a:pt x="284" y="1563"/>
                      <a:pt x="1" y="1879"/>
                    </a:cubicBezTo>
                    <a:lnTo>
                      <a:pt x="1" y="7774"/>
                    </a:lnTo>
                    <a:lnTo>
                      <a:pt x="7169" y="7774"/>
                    </a:lnTo>
                    <a:lnTo>
                      <a:pt x="7169" y="1879"/>
                    </a:lnTo>
                    <a:cubicBezTo>
                      <a:pt x="6303" y="878"/>
                      <a:pt x="5020" y="238"/>
                      <a:pt x="3592" y="238"/>
                    </a:cubicBezTo>
                    <a:cubicBezTo>
                      <a:pt x="2668" y="238"/>
                      <a:pt x="1812" y="508"/>
                      <a:pt x="1081" y="956"/>
                    </a:cubicBezTo>
                    <a:lnTo>
                      <a:pt x="1081" y="259"/>
                    </a:lnTo>
                    <a:cubicBezTo>
                      <a:pt x="1127" y="227"/>
                      <a:pt x="1162" y="192"/>
                      <a:pt x="1162" y="135"/>
                    </a:cubicBezTo>
                    <a:cubicBezTo>
                      <a:pt x="1162" y="57"/>
                      <a:pt x="1094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0"/>
              <p:cNvSpPr/>
              <p:nvPr/>
            </p:nvSpPr>
            <p:spPr>
              <a:xfrm>
                <a:off x="5551073" y="3646887"/>
                <a:ext cx="854781" cy="1282733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988" extrusionOk="0">
                    <a:moveTo>
                      <a:pt x="2655" y="1"/>
                    </a:moveTo>
                    <a:lnTo>
                      <a:pt x="249" y="1891"/>
                    </a:lnTo>
                    <a:lnTo>
                      <a:pt x="249" y="1926"/>
                    </a:lnTo>
                    <a:lnTo>
                      <a:pt x="0" y="1926"/>
                    </a:lnTo>
                    <a:lnTo>
                      <a:pt x="0" y="2331"/>
                    </a:lnTo>
                    <a:lnTo>
                      <a:pt x="249" y="2331"/>
                    </a:lnTo>
                    <a:lnTo>
                      <a:pt x="249" y="7988"/>
                    </a:lnTo>
                    <a:lnTo>
                      <a:pt x="5074" y="7988"/>
                    </a:lnTo>
                    <a:lnTo>
                      <a:pt x="5074" y="2331"/>
                    </a:lnTo>
                    <a:lnTo>
                      <a:pt x="5322" y="2331"/>
                    </a:lnTo>
                    <a:lnTo>
                      <a:pt x="5322" y="1926"/>
                    </a:lnTo>
                    <a:lnTo>
                      <a:pt x="5074" y="1926"/>
                    </a:lnTo>
                    <a:lnTo>
                      <a:pt x="5074" y="1891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10"/>
            <p:cNvGrpSpPr/>
            <p:nvPr/>
          </p:nvGrpSpPr>
          <p:grpSpPr>
            <a:xfrm>
              <a:off x="7341850" y="3211851"/>
              <a:ext cx="1111698" cy="1556231"/>
              <a:chOff x="3344000" y="1575983"/>
              <a:chExt cx="1009625" cy="1413342"/>
            </a:xfrm>
          </p:grpSpPr>
          <p:sp>
            <p:nvSpPr>
              <p:cNvPr id="119" name="Google Shape;119;p10"/>
              <p:cNvSpPr/>
              <p:nvPr/>
            </p:nvSpPr>
            <p:spPr>
              <a:xfrm>
                <a:off x="3801725" y="1575983"/>
                <a:ext cx="258792" cy="254096"/>
              </a:xfrm>
              <a:custGeom>
                <a:avLst/>
                <a:gdLst/>
                <a:ahLst/>
                <a:cxnLst/>
                <a:rect l="l" t="t" r="r" b="b"/>
                <a:pathLst>
                  <a:path w="12147" h="11928" extrusionOk="0">
                    <a:moveTo>
                      <a:pt x="6074" y="0"/>
                    </a:moveTo>
                    <a:cubicBezTo>
                      <a:pt x="3046" y="0"/>
                      <a:pt x="18" y="1989"/>
                      <a:pt x="1" y="5965"/>
                    </a:cubicBezTo>
                    <a:cubicBezTo>
                      <a:pt x="18" y="9940"/>
                      <a:pt x="3046" y="11927"/>
                      <a:pt x="6074" y="11927"/>
                    </a:cubicBezTo>
                    <a:cubicBezTo>
                      <a:pt x="9102" y="11927"/>
                      <a:pt x="12129" y="9940"/>
                      <a:pt x="12147" y="5965"/>
                    </a:cubicBezTo>
                    <a:cubicBezTo>
                      <a:pt x="12129" y="1989"/>
                      <a:pt x="9102" y="0"/>
                      <a:pt x="6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0"/>
              <p:cNvSpPr/>
              <p:nvPr/>
            </p:nvSpPr>
            <p:spPr>
              <a:xfrm>
                <a:off x="3344000" y="1834375"/>
                <a:ext cx="1009625" cy="1154950"/>
              </a:xfrm>
              <a:custGeom>
                <a:avLst/>
                <a:gdLst/>
                <a:ahLst/>
                <a:cxnLst/>
                <a:rect l="l" t="t" r="r" b="b"/>
                <a:pathLst>
                  <a:path w="40385" h="46198" extrusionOk="0">
                    <a:moveTo>
                      <a:pt x="17988" y="1"/>
                    </a:moveTo>
                    <a:cubicBezTo>
                      <a:pt x="17378" y="1"/>
                      <a:pt x="16908" y="97"/>
                      <a:pt x="16671" y="338"/>
                    </a:cubicBezTo>
                    <a:cubicBezTo>
                      <a:pt x="15979" y="979"/>
                      <a:pt x="7885" y="5764"/>
                      <a:pt x="7868" y="6742"/>
                    </a:cubicBezTo>
                    <a:lnTo>
                      <a:pt x="4649" y="14499"/>
                    </a:lnTo>
                    <a:cubicBezTo>
                      <a:pt x="3959" y="16086"/>
                      <a:pt x="5194" y="17932"/>
                      <a:pt x="6895" y="17932"/>
                    </a:cubicBezTo>
                    <a:cubicBezTo>
                      <a:pt x="6910" y="17932"/>
                      <a:pt x="6926" y="17932"/>
                      <a:pt x="6941" y="17932"/>
                    </a:cubicBezTo>
                    <a:cubicBezTo>
                      <a:pt x="7006" y="17940"/>
                      <a:pt x="7069" y="17944"/>
                      <a:pt x="7132" y="17944"/>
                    </a:cubicBezTo>
                    <a:cubicBezTo>
                      <a:pt x="9749" y="17944"/>
                      <a:pt x="11129" y="10905"/>
                      <a:pt x="12171" y="9342"/>
                    </a:cubicBezTo>
                    <a:lnTo>
                      <a:pt x="15855" y="6849"/>
                    </a:lnTo>
                    <a:lnTo>
                      <a:pt x="15855" y="6849"/>
                    </a:lnTo>
                    <a:cubicBezTo>
                      <a:pt x="15321" y="9466"/>
                      <a:pt x="14271" y="14499"/>
                      <a:pt x="13755" y="16920"/>
                    </a:cubicBezTo>
                    <a:lnTo>
                      <a:pt x="10963" y="28463"/>
                    </a:lnTo>
                    <a:lnTo>
                      <a:pt x="1268" y="41092"/>
                    </a:lnTo>
                    <a:cubicBezTo>
                      <a:pt x="1" y="42624"/>
                      <a:pt x="1223" y="45076"/>
                      <a:pt x="3158" y="45076"/>
                    </a:cubicBezTo>
                    <a:cubicBezTo>
                      <a:pt x="3180" y="45076"/>
                      <a:pt x="3201" y="45075"/>
                      <a:pt x="3223" y="45075"/>
                    </a:cubicBezTo>
                    <a:cubicBezTo>
                      <a:pt x="3970" y="45075"/>
                      <a:pt x="4717" y="44737"/>
                      <a:pt x="5199" y="44114"/>
                    </a:cubicBezTo>
                    <a:lnTo>
                      <a:pt x="15215" y="31059"/>
                    </a:lnTo>
                    <a:cubicBezTo>
                      <a:pt x="15428" y="30794"/>
                      <a:pt x="15569" y="30474"/>
                      <a:pt x="15659" y="30133"/>
                    </a:cubicBezTo>
                    <a:cubicBezTo>
                      <a:pt x="15659" y="30133"/>
                      <a:pt x="16299" y="27520"/>
                      <a:pt x="16974" y="24690"/>
                    </a:cubicBezTo>
                    <a:lnTo>
                      <a:pt x="20513" y="24690"/>
                    </a:lnTo>
                    <a:lnTo>
                      <a:pt x="22169" y="30474"/>
                    </a:lnTo>
                    <a:lnTo>
                      <a:pt x="20193" y="43350"/>
                    </a:lnTo>
                    <a:cubicBezTo>
                      <a:pt x="19946" y="44818"/>
                      <a:pt x="21122" y="46198"/>
                      <a:pt x="22620" y="46198"/>
                    </a:cubicBezTo>
                    <a:cubicBezTo>
                      <a:pt x="22629" y="46198"/>
                      <a:pt x="22638" y="46197"/>
                      <a:pt x="22647" y="46197"/>
                    </a:cubicBezTo>
                    <a:cubicBezTo>
                      <a:pt x="23838" y="46197"/>
                      <a:pt x="24889" y="45326"/>
                      <a:pt x="25085" y="44097"/>
                    </a:cubicBezTo>
                    <a:lnTo>
                      <a:pt x="27147" y="30688"/>
                    </a:lnTo>
                    <a:cubicBezTo>
                      <a:pt x="27467" y="30047"/>
                      <a:pt x="25012" y="22470"/>
                      <a:pt x="24052" y="19161"/>
                    </a:cubicBezTo>
                    <a:lnTo>
                      <a:pt x="25619" y="11600"/>
                    </a:lnTo>
                    <a:lnTo>
                      <a:pt x="26758" y="15139"/>
                    </a:lnTo>
                    <a:cubicBezTo>
                      <a:pt x="27079" y="16151"/>
                      <a:pt x="28039" y="16864"/>
                      <a:pt x="29106" y="16864"/>
                    </a:cubicBezTo>
                    <a:lnTo>
                      <a:pt x="37179" y="16864"/>
                    </a:lnTo>
                    <a:cubicBezTo>
                      <a:pt x="37190" y="16864"/>
                      <a:pt x="37201" y="16864"/>
                      <a:pt x="37212" y="16864"/>
                    </a:cubicBezTo>
                    <a:cubicBezTo>
                      <a:pt x="40385" y="16864"/>
                      <a:pt x="40371" y="11903"/>
                      <a:pt x="37232" y="11903"/>
                    </a:cubicBezTo>
                    <a:cubicBezTo>
                      <a:pt x="37214" y="11903"/>
                      <a:pt x="37197" y="11903"/>
                      <a:pt x="37179" y="11903"/>
                    </a:cubicBezTo>
                    <a:lnTo>
                      <a:pt x="30921" y="11903"/>
                    </a:lnTo>
                    <a:cubicBezTo>
                      <a:pt x="30029" y="10354"/>
                      <a:pt x="28769" y="1658"/>
                      <a:pt x="26293" y="1568"/>
                    </a:cubicBezTo>
                    <a:cubicBezTo>
                      <a:pt x="25155" y="1554"/>
                      <a:pt x="20437" y="1"/>
                      <a:pt x="179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" name="Google Shape;121;p10"/>
          <p:cNvGrpSpPr/>
          <p:nvPr/>
        </p:nvGrpSpPr>
        <p:grpSpPr>
          <a:xfrm>
            <a:off x="6443165" y="1993800"/>
            <a:ext cx="2435346" cy="3957053"/>
            <a:chOff x="6443165" y="1993800"/>
            <a:chExt cx="2435346" cy="3957053"/>
          </a:xfrm>
        </p:grpSpPr>
        <p:pic>
          <p:nvPicPr>
            <p:cNvPr id="122" name="Google Shape;122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443165" y="3266150"/>
              <a:ext cx="943850" cy="26847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79303" y="1993800"/>
              <a:ext cx="899208" cy="2688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996650" y="2065900"/>
            <a:ext cx="5150700" cy="115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Lexend"/>
              <a:buNone/>
              <a:defRPr sz="6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1996650" y="3130500"/>
            <a:ext cx="5150700" cy="4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 rot="5400000">
            <a:off x="690700" y="-1414000"/>
            <a:ext cx="1376016" cy="3182435"/>
          </a:xfrm>
          <a:custGeom>
            <a:avLst/>
            <a:gdLst/>
            <a:ahLst/>
            <a:cxnLst/>
            <a:rect l="l" t="t" r="r" b="b"/>
            <a:pathLst>
              <a:path w="17328" h="40076" extrusionOk="0">
                <a:moveTo>
                  <a:pt x="8460" y="0"/>
                </a:moveTo>
                <a:cubicBezTo>
                  <a:pt x="8147" y="14"/>
                  <a:pt x="7842" y="36"/>
                  <a:pt x="7561" y="68"/>
                </a:cubicBezTo>
                <a:cubicBezTo>
                  <a:pt x="7505" y="68"/>
                  <a:pt x="7472" y="114"/>
                  <a:pt x="7472" y="160"/>
                </a:cubicBezTo>
                <a:cubicBezTo>
                  <a:pt x="7482" y="209"/>
                  <a:pt x="7516" y="240"/>
                  <a:pt x="7555" y="240"/>
                </a:cubicBezTo>
                <a:cubicBezTo>
                  <a:pt x="7560" y="240"/>
                  <a:pt x="7566" y="239"/>
                  <a:pt x="7572" y="238"/>
                </a:cubicBezTo>
                <a:cubicBezTo>
                  <a:pt x="7864" y="216"/>
                  <a:pt x="8158" y="192"/>
                  <a:pt x="8460" y="181"/>
                </a:cubicBezTo>
                <a:cubicBezTo>
                  <a:pt x="8517" y="181"/>
                  <a:pt x="8552" y="149"/>
                  <a:pt x="8552" y="92"/>
                </a:cubicBezTo>
                <a:cubicBezTo>
                  <a:pt x="8552" y="46"/>
                  <a:pt x="8506" y="0"/>
                  <a:pt x="8460" y="0"/>
                </a:cubicBezTo>
                <a:close/>
                <a:moveTo>
                  <a:pt x="9802" y="55"/>
                </a:moveTo>
                <a:cubicBezTo>
                  <a:pt x="9757" y="55"/>
                  <a:pt x="9721" y="88"/>
                  <a:pt x="9721" y="135"/>
                </a:cubicBezTo>
                <a:cubicBezTo>
                  <a:pt x="9711" y="181"/>
                  <a:pt x="9754" y="227"/>
                  <a:pt x="9800" y="238"/>
                </a:cubicBezTo>
                <a:cubicBezTo>
                  <a:pt x="10105" y="260"/>
                  <a:pt x="10396" y="316"/>
                  <a:pt x="10677" y="373"/>
                </a:cubicBezTo>
                <a:cubicBezTo>
                  <a:pt x="10683" y="374"/>
                  <a:pt x="10689" y="375"/>
                  <a:pt x="10695" y="375"/>
                </a:cubicBezTo>
                <a:cubicBezTo>
                  <a:pt x="10734" y="375"/>
                  <a:pt x="10768" y="345"/>
                  <a:pt x="10780" y="306"/>
                </a:cubicBezTo>
                <a:cubicBezTo>
                  <a:pt x="10791" y="249"/>
                  <a:pt x="10766" y="203"/>
                  <a:pt x="10712" y="192"/>
                </a:cubicBezTo>
                <a:cubicBezTo>
                  <a:pt x="10429" y="135"/>
                  <a:pt x="10126" y="92"/>
                  <a:pt x="9821" y="57"/>
                </a:cubicBezTo>
                <a:cubicBezTo>
                  <a:pt x="9815" y="56"/>
                  <a:pt x="9808" y="55"/>
                  <a:pt x="9802" y="55"/>
                </a:cubicBezTo>
                <a:close/>
                <a:moveTo>
                  <a:pt x="6238" y="292"/>
                </a:moveTo>
                <a:cubicBezTo>
                  <a:pt x="6230" y="292"/>
                  <a:pt x="6221" y="293"/>
                  <a:pt x="6211" y="295"/>
                </a:cubicBezTo>
                <a:cubicBezTo>
                  <a:pt x="5906" y="362"/>
                  <a:pt x="5625" y="451"/>
                  <a:pt x="5345" y="540"/>
                </a:cubicBezTo>
                <a:cubicBezTo>
                  <a:pt x="5299" y="565"/>
                  <a:pt x="5277" y="608"/>
                  <a:pt x="5288" y="665"/>
                </a:cubicBezTo>
                <a:cubicBezTo>
                  <a:pt x="5308" y="703"/>
                  <a:pt x="5341" y="724"/>
                  <a:pt x="5378" y="724"/>
                </a:cubicBezTo>
                <a:cubicBezTo>
                  <a:pt x="5386" y="724"/>
                  <a:pt x="5393" y="723"/>
                  <a:pt x="5401" y="721"/>
                </a:cubicBezTo>
                <a:cubicBezTo>
                  <a:pt x="5671" y="621"/>
                  <a:pt x="5963" y="540"/>
                  <a:pt x="6257" y="462"/>
                </a:cubicBezTo>
                <a:cubicBezTo>
                  <a:pt x="6300" y="451"/>
                  <a:pt x="6335" y="405"/>
                  <a:pt x="6325" y="362"/>
                </a:cubicBezTo>
                <a:cubicBezTo>
                  <a:pt x="6313" y="315"/>
                  <a:pt x="6281" y="292"/>
                  <a:pt x="6238" y="292"/>
                </a:cubicBezTo>
                <a:close/>
                <a:moveTo>
                  <a:pt x="11980" y="578"/>
                </a:moveTo>
                <a:cubicBezTo>
                  <a:pt x="11945" y="578"/>
                  <a:pt x="11911" y="601"/>
                  <a:pt x="11903" y="643"/>
                </a:cubicBezTo>
                <a:cubicBezTo>
                  <a:pt x="11881" y="689"/>
                  <a:pt x="11903" y="732"/>
                  <a:pt x="11949" y="756"/>
                </a:cubicBezTo>
                <a:cubicBezTo>
                  <a:pt x="12230" y="867"/>
                  <a:pt x="12500" y="991"/>
                  <a:pt x="12748" y="1137"/>
                </a:cubicBezTo>
                <a:cubicBezTo>
                  <a:pt x="12760" y="1144"/>
                  <a:pt x="12774" y="1147"/>
                  <a:pt x="12787" y="1147"/>
                </a:cubicBezTo>
                <a:cubicBezTo>
                  <a:pt x="12821" y="1147"/>
                  <a:pt x="12855" y="1128"/>
                  <a:pt x="12872" y="1105"/>
                </a:cubicBezTo>
                <a:cubicBezTo>
                  <a:pt x="12894" y="1059"/>
                  <a:pt x="12883" y="1002"/>
                  <a:pt x="12837" y="981"/>
                </a:cubicBezTo>
                <a:cubicBezTo>
                  <a:pt x="12578" y="835"/>
                  <a:pt x="12308" y="700"/>
                  <a:pt x="12016" y="586"/>
                </a:cubicBezTo>
                <a:cubicBezTo>
                  <a:pt x="12005" y="581"/>
                  <a:pt x="11992" y="578"/>
                  <a:pt x="11980" y="578"/>
                </a:cubicBezTo>
                <a:close/>
                <a:moveTo>
                  <a:pt x="4143" y="1093"/>
                </a:moveTo>
                <a:cubicBezTo>
                  <a:pt x="4127" y="1093"/>
                  <a:pt x="4111" y="1097"/>
                  <a:pt x="4097" y="1105"/>
                </a:cubicBezTo>
                <a:cubicBezTo>
                  <a:pt x="3827" y="1251"/>
                  <a:pt x="3568" y="1418"/>
                  <a:pt x="3330" y="1588"/>
                </a:cubicBezTo>
                <a:cubicBezTo>
                  <a:pt x="3298" y="1610"/>
                  <a:pt x="3287" y="1666"/>
                  <a:pt x="3309" y="1712"/>
                </a:cubicBezTo>
                <a:cubicBezTo>
                  <a:pt x="3328" y="1738"/>
                  <a:pt x="3355" y="1748"/>
                  <a:pt x="3381" y="1748"/>
                </a:cubicBezTo>
                <a:cubicBezTo>
                  <a:pt x="3400" y="1748"/>
                  <a:pt x="3418" y="1743"/>
                  <a:pt x="3433" y="1734"/>
                </a:cubicBezTo>
                <a:cubicBezTo>
                  <a:pt x="3668" y="1566"/>
                  <a:pt x="3916" y="1407"/>
                  <a:pt x="4186" y="1261"/>
                </a:cubicBezTo>
                <a:cubicBezTo>
                  <a:pt x="4232" y="1240"/>
                  <a:pt x="4243" y="1183"/>
                  <a:pt x="4219" y="1137"/>
                </a:cubicBezTo>
                <a:cubicBezTo>
                  <a:pt x="4204" y="1108"/>
                  <a:pt x="4174" y="1093"/>
                  <a:pt x="4143" y="1093"/>
                </a:cubicBezTo>
                <a:close/>
                <a:moveTo>
                  <a:pt x="13905" y="1722"/>
                </a:moveTo>
                <a:cubicBezTo>
                  <a:pt x="13881" y="1722"/>
                  <a:pt x="13856" y="1732"/>
                  <a:pt x="13839" y="1755"/>
                </a:cubicBezTo>
                <a:cubicBezTo>
                  <a:pt x="13804" y="1791"/>
                  <a:pt x="13817" y="1847"/>
                  <a:pt x="13850" y="1880"/>
                </a:cubicBezTo>
                <a:cubicBezTo>
                  <a:pt x="14087" y="2071"/>
                  <a:pt x="14301" y="2274"/>
                  <a:pt x="14503" y="2487"/>
                </a:cubicBezTo>
                <a:cubicBezTo>
                  <a:pt x="14519" y="2505"/>
                  <a:pt x="14542" y="2514"/>
                  <a:pt x="14566" y="2514"/>
                </a:cubicBezTo>
                <a:cubicBezTo>
                  <a:pt x="14590" y="2514"/>
                  <a:pt x="14615" y="2505"/>
                  <a:pt x="14638" y="2487"/>
                </a:cubicBezTo>
                <a:cubicBezTo>
                  <a:pt x="14671" y="2455"/>
                  <a:pt x="14671" y="2398"/>
                  <a:pt x="14638" y="2363"/>
                </a:cubicBezTo>
                <a:cubicBezTo>
                  <a:pt x="14425" y="2139"/>
                  <a:pt x="14209" y="1936"/>
                  <a:pt x="13963" y="1745"/>
                </a:cubicBezTo>
                <a:cubicBezTo>
                  <a:pt x="13947" y="1730"/>
                  <a:pt x="13926" y="1722"/>
                  <a:pt x="13905" y="1722"/>
                </a:cubicBezTo>
                <a:close/>
                <a:moveTo>
                  <a:pt x="2359" y="2452"/>
                </a:moveTo>
                <a:cubicBezTo>
                  <a:pt x="2335" y="2452"/>
                  <a:pt x="2312" y="2460"/>
                  <a:pt x="2296" y="2476"/>
                </a:cubicBezTo>
                <a:cubicBezTo>
                  <a:pt x="2083" y="2701"/>
                  <a:pt x="1880" y="2927"/>
                  <a:pt x="1699" y="3162"/>
                </a:cubicBezTo>
                <a:cubicBezTo>
                  <a:pt x="1678" y="3208"/>
                  <a:pt x="1678" y="3265"/>
                  <a:pt x="1721" y="3286"/>
                </a:cubicBezTo>
                <a:cubicBezTo>
                  <a:pt x="1735" y="3301"/>
                  <a:pt x="1754" y="3307"/>
                  <a:pt x="1772" y="3307"/>
                </a:cubicBezTo>
                <a:cubicBezTo>
                  <a:pt x="1799" y="3307"/>
                  <a:pt x="1826" y="3295"/>
                  <a:pt x="1845" y="3276"/>
                </a:cubicBezTo>
                <a:cubicBezTo>
                  <a:pt x="2026" y="3052"/>
                  <a:pt x="2218" y="2825"/>
                  <a:pt x="2431" y="2601"/>
                </a:cubicBezTo>
                <a:cubicBezTo>
                  <a:pt x="2463" y="2566"/>
                  <a:pt x="2463" y="2512"/>
                  <a:pt x="2431" y="2476"/>
                </a:cubicBezTo>
                <a:cubicBezTo>
                  <a:pt x="2408" y="2460"/>
                  <a:pt x="2382" y="2452"/>
                  <a:pt x="2359" y="2452"/>
                </a:cubicBezTo>
                <a:close/>
                <a:moveTo>
                  <a:pt x="15431" y="3373"/>
                </a:moveTo>
                <a:cubicBezTo>
                  <a:pt x="15412" y="3373"/>
                  <a:pt x="15394" y="3379"/>
                  <a:pt x="15381" y="3389"/>
                </a:cubicBezTo>
                <a:cubicBezTo>
                  <a:pt x="15335" y="3421"/>
                  <a:pt x="15324" y="3478"/>
                  <a:pt x="15357" y="3511"/>
                </a:cubicBezTo>
                <a:cubicBezTo>
                  <a:pt x="15527" y="3759"/>
                  <a:pt x="15683" y="4018"/>
                  <a:pt x="15829" y="4267"/>
                </a:cubicBezTo>
                <a:cubicBezTo>
                  <a:pt x="15845" y="4295"/>
                  <a:pt x="15876" y="4310"/>
                  <a:pt x="15907" y="4310"/>
                </a:cubicBezTo>
                <a:cubicBezTo>
                  <a:pt x="15923" y="4310"/>
                  <a:pt x="15939" y="4306"/>
                  <a:pt x="15953" y="4299"/>
                </a:cubicBezTo>
                <a:cubicBezTo>
                  <a:pt x="15999" y="4277"/>
                  <a:pt x="16010" y="4221"/>
                  <a:pt x="15988" y="4175"/>
                </a:cubicBezTo>
                <a:cubicBezTo>
                  <a:pt x="15843" y="3929"/>
                  <a:pt x="15683" y="3670"/>
                  <a:pt x="15505" y="3411"/>
                </a:cubicBezTo>
                <a:cubicBezTo>
                  <a:pt x="15485" y="3384"/>
                  <a:pt x="15457" y="3373"/>
                  <a:pt x="15431" y="3373"/>
                </a:cubicBezTo>
                <a:close/>
                <a:moveTo>
                  <a:pt x="1037" y="4265"/>
                </a:moveTo>
                <a:cubicBezTo>
                  <a:pt x="1008" y="4265"/>
                  <a:pt x="984" y="4281"/>
                  <a:pt x="968" y="4310"/>
                </a:cubicBezTo>
                <a:cubicBezTo>
                  <a:pt x="811" y="4591"/>
                  <a:pt x="687" y="4861"/>
                  <a:pt x="573" y="5131"/>
                </a:cubicBezTo>
                <a:cubicBezTo>
                  <a:pt x="552" y="5177"/>
                  <a:pt x="573" y="5233"/>
                  <a:pt x="619" y="5244"/>
                </a:cubicBezTo>
                <a:cubicBezTo>
                  <a:pt x="631" y="5250"/>
                  <a:pt x="644" y="5252"/>
                  <a:pt x="657" y="5252"/>
                </a:cubicBezTo>
                <a:cubicBezTo>
                  <a:pt x="693" y="5252"/>
                  <a:pt x="728" y="5232"/>
                  <a:pt x="744" y="5198"/>
                </a:cubicBezTo>
                <a:cubicBezTo>
                  <a:pt x="843" y="4942"/>
                  <a:pt x="968" y="4672"/>
                  <a:pt x="1127" y="4388"/>
                </a:cubicBezTo>
                <a:cubicBezTo>
                  <a:pt x="1149" y="4356"/>
                  <a:pt x="1127" y="4299"/>
                  <a:pt x="1081" y="4277"/>
                </a:cubicBezTo>
                <a:cubicBezTo>
                  <a:pt x="1066" y="4269"/>
                  <a:pt x="1051" y="4265"/>
                  <a:pt x="1037" y="4265"/>
                </a:cubicBezTo>
                <a:close/>
                <a:moveTo>
                  <a:pt x="16508" y="5348"/>
                </a:moveTo>
                <a:cubicBezTo>
                  <a:pt x="16496" y="5348"/>
                  <a:pt x="16484" y="5351"/>
                  <a:pt x="16472" y="5357"/>
                </a:cubicBezTo>
                <a:cubicBezTo>
                  <a:pt x="16426" y="5379"/>
                  <a:pt x="16404" y="5425"/>
                  <a:pt x="16415" y="5468"/>
                </a:cubicBezTo>
                <a:cubicBezTo>
                  <a:pt x="16539" y="5762"/>
                  <a:pt x="16639" y="6054"/>
                  <a:pt x="16731" y="6313"/>
                </a:cubicBezTo>
                <a:cubicBezTo>
                  <a:pt x="16740" y="6351"/>
                  <a:pt x="16780" y="6373"/>
                  <a:pt x="16819" y="6373"/>
                </a:cubicBezTo>
                <a:cubicBezTo>
                  <a:pt x="16826" y="6373"/>
                  <a:pt x="16834" y="6372"/>
                  <a:pt x="16842" y="6370"/>
                </a:cubicBezTo>
                <a:cubicBezTo>
                  <a:pt x="16887" y="6359"/>
                  <a:pt x="16923" y="6302"/>
                  <a:pt x="16898" y="6257"/>
                </a:cubicBezTo>
                <a:cubicBezTo>
                  <a:pt x="16820" y="5987"/>
                  <a:pt x="16707" y="5706"/>
                  <a:pt x="16585" y="5401"/>
                </a:cubicBezTo>
                <a:cubicBezTo>
                  <a:pt x="16567" y="5369"/>
                  <a:pt x="16540" y="5348"/>
                  <a:pt x="16508" y="5348"/>
                </a:cubicBezTo>
                <a:close/>
                <a:moveTo>
                  <a:pt x="236" y="6356"/>
                </a:moveTo>
                <a:cubicBezTo>
                  <a:pt x="191" y="6356"/>
                  <a:pt x="156" y="6388"/>
                  <a:pt x="147" y="6427"/>
                </a:cubicBezTo>
                <a:cubicBezTo>
                  <a:pt x="47" y="6832"/>
                  <a:pt x="12" y="7145"/>
                  <a:pt x="1" y="7337"/>
                </a:cubicBezTo>
                <a:cubicBezTo>
                  <a:pt x="1" y="7383"/>
                  <a:pt x="33" y="7426"/>
                  <a:pt x="90" y="7426"/>
                </a:cubicBezTo>
                <a:cubicBezTo>
                  <a:pt x="136" y="7426"/>
                  <a:pt x="182" y="7393"/>
                  <a:pt x="182" y="7337"/>
                </a:cubicBezTo>
                <a:cubicBezTo>
                  <a:pt x="193" y="7169"/>
                  <a:pt x="225" y="6864"/>
                  <a:pt x="317" y="6470"/>
                </a:cubicBezTo>
                <a:cubicBezTo>
                  <a:pt x="338" y="6427"/>
                  <a:pt x="303" y="6370"/>
                  <a:pt x="260" y="6359"/>
                </a:cubicBezTo>
                <a:cubicBezTo>
                  <a:pt x="252" y="6357"/>
                  <a:pt x="244" y="6356"/>
                  <a:pt x="236" y="6356"/>
                </a:cubicBezTo>
                <a:close/>
                <a:moveTo>
                  <a:pt x="17171" y="7504"/>
                </a:moveTo>
                <a:cubicBezTo>
                  <a:pt x="17163" y="7504"/>
                  <a:pt x="17155" y="7505"/>
                  <a:pt x="17147" y="7507"/>
                </a:cubicBezTo>
                <a:cubicBezTo>
                  <a:pt x="17101" y="7518"/>
                  <a:pt x="17068" y="7561"/>
                  <a:pt x="17079" y="7607"/>
                </a:cubicBezTo>
                <a:cubicBezTo>
                  <a:pt x="17101" y="7731"/>
                  <a:pt x="17125" y="7820"/>
                  <a:pt x="17125" y="7887"/>
                </a:cubicBezTo>
                <a:cubicBezTo>
                  <a:pt x="17136" y="7923"/>
                  <a:pt x="17136" y="7944"/>
                  <a:pt x="17136" y="7955"/>
                </a:cubicBezTo>
                <a:cubicBezTo>
                  <a:pt x="17147" y="7966"/>
                  <a:pt x="17147" y="7966"/>
                  <a:pt x="17147" y="7979"/>
                </a:cubicBezTo>
                <a:lnTo>
                  <a:pt x="17147" y="8484"/>
                </a:lnTo>
                <a:cubicBezTo>
                  <a:pt x="17147" y="8541"/>
                  <a:pt x="17179" y="8573"/>
                  <a:pt x="17236" y="8573"/>
                </a:cubicBezTo>
                <a:cubicBezTo>
                  <a:pt x="17282" y="8573"/>
                  <a:pt x="17328" y="8541"/>
                  <a:pt x="17328" y="8484"/>
                </a:cubicBezTo>
                <a:lnTo>
                  <a:pt x="17328" y="7966"/>
                </a:lnTo>
                <a:lnTo>
                  <a:pt x="17328" y="7955"/>
                </a:lnTo>
                <a:cubicBezTo>
                  <a:pt x="17328" y="7955"/>
                  <a:pt x="17303" y="7820"/>
                  <a:pt x="17260" y="7574"/>
                </a:cubicBezTo>
                <a:cubicBezTo>
                  <a:pt x="17249" y="7535"/>
                  <a:pt x="17215" y="7504"/>
                  <a:pt x="17171" y="7504"/>
                </a:cubicBezTo>
                <a:close/>
                <a:moveTo>
                  <a:pt x="90" y="8608"/>
                </a:moveTo>
                <a:cubicBezTo>
                  <a:pt x="33" y="8608"/>
                  <a:pt x="1" y="8641"/>
                  <a:pt x="1" y="8697"/>
                </a:cubicBezTo>
                <a:lnTo>
                  <a:pt x="1" y="9599"/>
                </a:lnTo>
                <a:cubicBezTo>
                  <a:pt x="1" y="9653"/>
                  <a:pt x="33" y="9688"/>
                  <a:pt x="90" y="9688"/>
                </a:cubicBezTo>
                <a:cubicBezTo>
                  <a:pt x="136" y="9688"/>
                  <a:pt x="182" y="9653"/>
                  <a:pt x="182" y="9599"/>
                </a:cubicBezTo>
                <a:lnTo>
                  <a:pt x="182" y="8697"/>
                </a:lnTo>
                <a:cubicBezTo>
                  <a:pt x="182" y="8641"/>
                  <a:pt x="136" y="8608"/>
                  <a:pt x="90" y="8608"/>
                </a:cubicBezTo>
                <a:close/>
                <a:moveTo>
                  <a:pt x="17236" y="9745"/>
                </a:moveTo>
                <a:cubicBezTo>
                  <a:pt x="17179" y="9745"/>
                  <a:pt x="17147" y="9788"/>
                  <a:pt x="17147" y="9834"/>
                </a:cubicBezTo>
                <a:lnTo>
                  <a:pt x="17147" y="10733"/>
                </a:lnTo>
                <a:cubicBezTo>
                  <a:pt x="17147" y="10790"/>
                  <a:pt x="17179" y="10825"/>
                  <a:pt x="17236" y="10825"/>
                </a:cubicBezTo>
                <a:cubicBezTo>
                  <a:pt x="17282" y="10825"/>
                  <a:pt x="17328" y="10790"/>
                  <a:pt x="17328" y="10733"/>
                </a:cubicBezTo>
                <a:lnTo>
                  <a:pt x="17328" y="9834"/>
                </a:lnTo>
                <a:cubicBezTo>
                  <a:pt x="17328" y="9788"/>
                  <a:pt x="17282" y="9745"/>
                  <a:pt x="17236" y="9745"/>
                </a:cubicBezTo>
                <a:close/>
                <a:moveTo>
                  <a:pt x="90" y="10868"/>
                </a:moveTo>
                <a:cubicBezTo>
                  <a:pt x="33" y="10868"/>
                  <a:pt x="1" y="10903"/>
                  <a:pt x="1" y="10960"/>
                </a:cubicBezTo>
                <a:lnTo>
                  <a:pt x="1" y="11859"/>
                </a:lnTo>
                <a:cubicBezTo>
                  <a:pt x="1" y="11905"/>
                  <a:pt x="33" y="11948"/>
                  <a:pt x="90" y="11948"/>
                </a:cubicBezTo>
                <a:cubicBezTo>
                  <a:pt x="136" y="11948"/>
                  <a:pt x="182" y="11905"/>
                  <a:pt x="182" y="11859"/>
                </a:cubicBezTo>
                <a:lnTo>
                  <a:pt x="182" y="10960"/>
                </a:lnTo>
                <a:cubicBezTo>
                  <a:pt x="182" y="10903"/>
                  <a:pt x="136" y="10868"/>
                  <a:pt x="90" y="10868"/>
                </a:cubicBezTo>
                <a:close/>
                <a:moveTo>
                  <a:pt x="17236" y="11994"/>
                </a:moveTo>
                <a:cubicBezTo>
                  <a:pt x="17179" y="11994"/>
                  <a:pt x="17147" y="12040"/>
                  <a:pt x="17147" y="12083"/>
                </a:cubicBezTo>
                <a:lnTo>
                  <a:pt x="17147" y="12985"/>
                </a:lnTo>
                <a:cubicBezTo>
                  <a:pt x="17147" y="13042"/>
                  <a:pt x="17179" y="13074"/>
                  <a:pt x="17236" y="13074"/>
                </a:cubicBezTo>
                <a:cubicBezTo>
                  <a:pt x="17282" y="13074"/>
                  <a:pt x="17328" y="13042"/>
                  <a:pt x="17328" y="12985"/>
                </a:cubicBezTo>
                <a:lnTo>
                  <a:pt x="17328" y="12083"/>
                </a:lnTo>
                <a:cubicBezTo>
                  <a:pt x="17328" y="12040"/>
                  <a:pt x="17282" y="11994"/>
                  <a:pt x="17236" y="11994"/>
                </a:cubicBezTo>
                <a:close/>
                <a:moveTo>
                  <a:pt x="90" y="13120"/>
                </a:moveTo>
                <a:cubicBezTo>
                  <a:pt x="33" y="13120"/>
                  <a:pt x="1" y="13163"/>
                  <a:pt x="1" y="13209"/>
                </a:cubicBezTo>
                <a:lnTo>
                  <a:pt x="1" y="14108"/>
                </a:lnTo>
                <a:cubicBezTo>
                  <a:pt x="1" y="14165"/>
                  <a:pt x="33" y="14200"/>
                  <a:pt x="90" y="14200"/>
                </a:cubicBezTo>
                <a:cubicBezTo>
                  <a:pt x="136" y="14200"/>
                  <a:pt x="182" y="14165"/>
                  <a:pt x="182" y="14108"/>
                </a:cubicBezTo>
                <a:lnTo>
                  <a:pt x="182" y="13209"/>
                </a:lnTo>
                <a:cubicBezTo>
                  <a:pt x="182" y="13163"/>
                  <a:pt x="136" y="13120"/>
                  <a:pt x="90" y="13120"/>
                </a:cubicBezTo>
                <a:close/>
                <a:moveTo>
                  <a:pt x="17236" y="14243"/>
                </a:moveTo>
                <a:cubicBezTo>
                  <a:pt x="17179" y="14243"/>
                  <a:pt x="17147" y="14289"/>
                  <a:pt x="17147" y="14335"/>
                </a:cubicBezTo>
                <a:lnTo>
                  <a:pt x="17147" y="15234"/>
                </a:lnTo>
                <a:cubicBezTo>
                  <a:pt x="17147" y="15291"/>
                  <a:pt x="17179" y="15324"/>
                  <a:pt x="17236" y="15324"/>
                </a:cubicBezTo>
                <a:cubicBezTo>
                  <a:pt x="17282" y="15324"/>
                  <a:pt x="17328" y="15291"/>
                  <a:pt x="17328" y="15234"/>
                </a:cubicBezTo>
                <a:lnTo>
                  <a:pt x="17328" y="14335"/>
                </a:lnTo>
                <a:cubicBezTo>
                  <a:pt x="17328" y="14289"/>
                  <a:pt x="17282" y="14243"/>
                  <a:pt x="17236" y="14243"/>
                </a:cubicBezTo>
                <a:close/>
                <a:moveTo>
                  <a:pt x="90" y="15380"/>
                </a:moveTo>
                <a:cubicBezTo>
                  <a:pt x="33" y="15380"/>
                  <a:pt x="1" y="15415"/>
                  <a:pt x="1" y="15472"/>
                </a:cubicBezTo>
                <a:lnTo>
                  <a:pt x="1" y="16371"/>
                </a:lnTo>
                <a:cubicBezTo>
                  <a:pt x="1" y="16417"/>
                  <a:pt x="33" y="16460"/>
                  <a:pt x="90" y="16460"/>
                </a:cubicBezTo>
                <a:cubicBezTo>
                  <a:pt x="136" y="16460"/>
                  <a:pt x="182" y="16417"/>
                  <a:pt x="182" y="16371"/>
                </a:cubicBezTo>
                <a:lnTo>
                  <a:pt x="182" y="15472"/>
                </a:lnTo>
                <a:cubicBezTo>
                  <a:pt x="182" y="15415"/>
                  <a:pt x="136" y="15380"/>
                  <a:pt x="90" y="15380"/>
                </a:cubicBezTo>
                <a:close/>
                <a:moveTo>
                  <a:pt x="17236" y="16495"/>
                </a:moveTo>
                <a:cubicBezTo>
                  <a:pt x="17179" y="16495"/>
                  <a:pt x="17147" y="16539"/>
                  <a:pt x="17147" y="16584"/>
                </a:cubicBezTo>
                <a:lnTo>
                  <a:pt x="17147" y="17484"/>
                </a:lnTo>
                <a:cubicBezTo>
                  <a:pt x="17147" y="17540"/>
                  <a:pt x="17179" y="17575"/>
                  <a:pt x="17236" y="17575"/>
                </a:cubicBezTo>
                <a:cubicBezTo>
                  <a:pt x="17282" y="17575"/>
                  <a:pt x="17328" y="17540"/>
                  <a:pt x="17328" y="17484"/>
                </a:cubicBezTo>
                <a:lnTo>
                  <a:pt x="17328" y="16584"/>
                </a:lnTo>
                <a:cubicBezTo>
                  <a:pt x="17328" y="16539"/>
                  <a:pt x="17282" y="16495"/>
                  <a:pt x="17236" y="16495"/>
                </a:cubicBezTo>
                <a:close/>
                <a:moveTo>
                  <a:pt x="90" y="17632"/>
                </a:moveTo>
                <a:cubicBezTo>
                  <a:pt x="33" y="17632"/>
                  <a:pt x="1" y="17675"/>
                  <a:pt x="1" y="17721"/>
                </a:cubicBezTo>
                <a:lnTo>
                  <a:pt x="1" y="18620"/>
                </a:lnTo>
                <a:cubicBezTo>
                  <a:pt x="1" y="18677"/>
                  <a:pt x="33" y="18712"/>
                  <a:pt x="90" y="18712"/>
                </a:cubicBezTo>
                <a:cubicBezTo>
                  <a:pt x="136" y="18712"/>
                  <a:pt x="182" y="18677"/>
                  <a:pt x="182" y="18620"/>
                </a:cubicBezTo>
                <a:lnTo>
                  <a:pt x="182" y="17721"/>
                </a:lnTo>
                <a:cubicBezTo>
                  <a:pt x="182" y="17675"/>
                  <a:pt x="136" y="17632"/>
                  <a:pt x="90" y="17632"/>
                </a:cubicBezTo>
                <a:close/>
                <a:moveTo>
                  <a:pt x="17236" y="18745"/>
                </a:moveTo>
                <a:cubicBezTo>
                  <a:pt x="17179" y="18745"/>
                  <a:pt x="17147" y="18790"/>
                  <a:pt x="17147" y="18834"/>
                </a:cubicBezTo>
                <a:lnTo>
                  <a:pt x="17147" y="19736"/>
                </a:lnTo>
                <a:cubicBezTo>
                  <a:pt x="17147" y="19792"/>
                  <a:pt x="17179" y="19825"/>
                  <a:pt x="17236" y="19825"/>
                </a:cubicBezTo>
                <a:cubicBezTo>
                  <a:pt x="17282" y="19825"/>
                  <a:pt x="17328" y="19792"/>
                  <a:pt x="17328" y="19736"/>
                </a:cubicBezTo>
                <a:lnTo>
                  <a:pt x="17328" y="18834"/>
                </a:lnTo>
                <a:cubicBezTo>
                  <a:pt x="17328" y="18790"/>
                  <a:pt x="17282" y="18745"/>
                  <a:pt x="17236" y="18745"/>
                </a:cubicBezTo>
                <a:close/>
                <a:moveTo>
                  <a:pt x="90" y="19892"/>
                </a:moveTo>
                <a:cubicBezTo>
                  <a:pt x="33" y="19892"/>
                  <a:pt x="1" y="19927"/>
                  <a:pt x="1" y="19981"/>
                </a:cubicBezTo>
                <a:lnTo>
                  <a:pt x="1" y="20883"/>
                </a:lnTo>
                <a:cubicBezTo>
                  <a:pt x="1" y="20926"/>
                  <a:pt x="33" y="20972"/>
                  <a:pt x="90" y="20972"/>
                </a:cubicBezTo>
                <a:cubicBezTo>
                  <a:pt x="136" y="20972"/>
                  <a:pt x="182" y="20926"/>
                  <a:pt x="182" y="20883"/>
                </a:cubicBezTo>
                <a:lnTo>
                  <a:pt x="182" y="19981"/>
                </a:lnTo>
                <a:cubicBezTo>
                  <a:pt x="182" y="19927"/>
                  <a:pt x="136" y="19892"/>
                  <a:pt x="90" y="19892"/>
                </a:cubicBezTo>
                <a:close/>
                <a:moveTo>
                  <a:pt x="17236" y="20994"/>
                </a:moveTo>
                <a:cubicBezTo>
                  <a:pt x="17179" y="20994"/>
                  <a:pt x="17147" y="21040"/>
                  <a:pt x="17147" y="21086"/>
                </a:cubicBezTo>
                <a:lnTo>
                  <a:pt x="17147" y="21985"/>
                </a:lnTo>
                <a:cubicBezTo>
                  <a:pt x="17147" y="22041"/>
                  <a:pt x="17179" y="22074"/>
                  <a:pt x="17236" y="22074"/>
                </a:cubicBezTo>
                <a:cubicBezTo>
                  <a:pt x="17282" y="22074"/>
                  <a:pt x="17328" y="22041"/>
                  <a:pt x="17328" y="21985"/>
                </a:cubicBezTo>
                <a:lnTo>
                  <a:pt x="17328" y="21086"/>
                </a:lnTo>
                <a:cubicBezTo>
                  <a:pt x="17328" y="21040"/>
                  <a:pt x="17282" y="20994"/>
                  <a:pt x="17236" y="20994"/>
                </a:cubicBezTo>
                <a:close/>
                <a:moveTo>
                  <a:pt x="90" y="22141"/>
                </a:moveTo>
                <a:cubicBezTo>
                  <a:pt x="33" y="22141"/>
                  <a:pt x="1" y="22187"/>
                  <a:pt x="1" y="22233"/>
                </a:cubicBezTo>
                <a:lnTo>
                  <a:pt x="1" y="23143"/>
                </a:lnTo>
                <a:cubicBezTo>
                  <a:pt x="1" y="23189"/>
                  <a:pt x="33" y="23235"/>
                  <a:pt x="90" y="23235"/>
                </a:cubicBezTo>
                <a:cubicBezTo>
                  <a:pt x="136" y="23235"/>
                  <a:pt x="182" y="23189"/>
                  <a:pt x="182" y="23143"/>
                </a:cubicBezTo>
                <a:lnTo>
                  <a:pt x="182" y="22233"/>
                </a:lnTo>
                <a:cubicBezTo>
                  <a:pt x="182" y="22187"/>
                  <a:pt x="136" y="22141"/>
                  <a:pt x="90" y="22141"/>
                </a:cubicBezTo>
                <a:close/>
                <a:moveTo>
                  <a:pt x="17236" y="23246"/>
                </a:moveTo>
                <a:cubicBezTo>
                  <a:pt x="17179" y="23246"/>
                  <a:pt x="17147" y="23289"/>
                  <a:pt x="17147" y="23335"/>
                </a:cubicBezTo>
                <a:lnTo>
                  <a:pt x="17147" y="24234"/>
                </a:lnTo>
                <a:cubicBezTo>
                  <a:pt x="17147" y="24291"/>
                  <a:pt x="17179" y="24326"/>
                  <a:pt x="17236" y="24326"/>
                </a:cubicBezTo>
                <a:cubicBezTo>
                  <a:pt x="17282" y="24326"/>
                  <a:pt x="17328" y="24291"/>
                  <a:pt x="17328" y="24234"/>
                </a:cubicBezTo>
                <a:lnTo>
                  <a:pt x="17328" y="23335"/>
                </a:lnTo>
                <a:cubicBezTo>
                  <a:pt x="17328" y="23289"/>
                  <a:pt x="17282" y="23246"/>
                  <a:pt x="17236" y="23246"/>
                </a:cubicBezTo>
                <a:close/>
                <a:moveTo>
                  <a:pt x="17236" y="25495"/>
                </a:moveTo>
                <a:cubicBezTo>
                  <a:pt x="17179" y="25495"/>
                  <a:pt x="17147" y="25541"/>
                  <a:pt x="17147" y="25584"/>
                </a:cubicBezTo>
                <a:lnTo>
                  <a:pt x="17147" y="26486"/>
                </a:lnTo>
                <a:cubicBezTo>
                  <a:pt x="17147" y="26542"/>
                  <a:pt x="17179" y="26575"/>
                  <a:pt x="17236" y="26575"/>
                </a:cubicBezTo>
                <a:cubicBezTo>
                  <a:pt x="17282" y="26575"/>
                  <a:pt x="17328" y="26542"/>
                  <a:pt x="17328" y="26486"/>
                </a:cubicBezTo>
                <a:lnTo>
                  <a:pt x="17328" y="25584"/>
                </a:lnTo>
                <a:cubicBezTo>
                  <a:pt x="17328" y="25541"/>
                  <a:pt x="17282" y="25495"/>
                  <a:pt x="17236" y="25495"/>
                </a:cubicBezTo>
                <a:close/>
                <a:moveTo>
                  <a:pt x="17236" y="27744"/>
                </a:moveTo>
                <a:cubicBezTo>
                  <a:pt x="17179" y="27744"/>
                  <a:pt x="17147" y="27790"/>
                  <a:pt x="17147" y="27836"/>
                </a:cubicBezTo>
                <a:lnTo>
                  <a:pt x="17147" y="28735"/>
                </a:lnTo>
                <a:cubicBezTo>
                  <a:pt x="17147" y="28792"/>
                  <a:pt x="17179" y="28824"/>
                  <a:pt x="17236" y="28824"/>
                </a:cubicBezTo>
                <a:cubicBezTo>
                  <a:pt x="17282" y="28824"/>
                  <a:pt x="17328" y="28792"/>
                  <a:pt x="17328" y="28735"/>
                </a:cubicBezTo>
                <a:lnTo>
                  <a:pt x="17328" y="27836"/>
                </a:lnTo>
                <a:cubicBezTo>
                  <a:pt x="17328" y="27790"/>
                  <a:pt x="17282" y="27744"/>
                  <a:pt x="17236" y="27744"/>
                </a:cubicBezTo>
                <a:close/>
                <a:moveTo>
                  <a:pt x="17236" y="29996"/>
                </a:moveTo>
                <a:cubicBezTo>
                  <a:pt x="17179" y="29996"/>
                  <a:pt x="17147" y="30039"/>
                  <a:pt x="17147" y="30085"/>
                </a:cubicBezTo>
                <a:lnTo>
                  <a:pt x="17147" y="30984"/>
                </a:lnTo>
                <a:cubicBezTo>
                  <a:pt x="17147" y="31041"/>
                  <a:pt x="17179" y="31076"/>
                  <a:pt x="17236" y="31076"/>
                </a:cubicBezTo>
                <a:cubicBezTo>
                  <a:pt x="17282" y="31076"/>
                  <a:pt x="17328" y="31041"/>
                  <a:pt x="17328" y="30984"/>
                </a:cubicBezTo>
                <a:lnTo>
                  <a:pt x="17328" y="30085"/>
                </a:lnTo>
                <a:cubicBezTo>
                  <a:pt x="17328" y="30039"/>
                  <a:pt x="17282" y="29996"/>
                  <a:pt x="17236" y="29996"/>
                </a:cubicBezTo>
                <a:close/>
                <a:moveTo>
                  <a:pt x="17236" y="32245"/>
                </a:moveTo>
                <a:cubicBezTo>
                  <a:pt x="17179" y="32245"/>
                  <a:pt x="17147" y="32291"/>
                  <a:pt x="17147" y="32334"/>
                </a:cubicBezTo>
                <a:lnTo>
                  <a:pt x="17147" y="33236"/>
                </a:lnTo>
                <a:cubicBezTo>
                  <a:pt x="17147" y="33293"/>
                  <a:pt x="17179" y="33325"/>
                  <a:pt x="17236" y="33325"/>
                </a:cubicBezTo>
                <a:cubicBezTo>
                  <a:pt x="17282" y="33325"/>
                  <a:pt x="17328" y="33293"/>
                  <a:pt x="17328" y="33236"/>
                </a:cubicBezTo>
                <a:lnTo>
                  <a:pt x="17328" y="32334"/>
                </a:lnTo>
                <a:cubicBezTo>
                  <a:pt x="17328" y="32291"/>
                  <a:pt x="17282" y="32245"/>
                  <a:pt x="17236" y="32245"/>
                </a:cubicBezTo>
                <a:close/>
                <a:moveTo>
                  <a:pt x="17236" y="34494"/>
                </a:moveTo>
                <a:cubicBezTo>
                  <a:pt x="17179" y="34494"/>
                  <a:pt x="17147" y="34540"/>
                  <a:pt x="17147" y="34586"/>
                </a:cubicBezTo>
                <a:lnTo>
                  <a:pt x="17147" y="35485"/>
                </a:lnTo>
                <a:cubicBezTo>
                  <a:pt x="17147" y="35542"/>
                  <a:pt x="17179" y="35574"/>
                  <a:pt x="17236" y="35574"/>
                </a:cubicBezTo>
                <a:cubicBezTo>
                  <a:pt x="17282" y="35574"/>
                  <a:pt x="17328" y="35542"/>
                  <a:pt x="17328" y="35485"/>
                </a:cubicBezTo>
                <a:lnTo>
                  <a:pt x="17328" y="34586"/>
                </a:lnTo>
                <a:cubicBezTo>
                  <a:pt x="17328" y="34540"/>
                  <a:pt x="17282" y="34494"/>
                  <a:pt x="17236" y="34494"/>
                </a:cubicBezTo>
                <a:close/>
                <a:moveTo>
                  <a:pt x="17236" y="36746"/>
                </a:moveTo>
                <a:cubicBezTo>
                  <a:pt x="17179" y="36746"/>
                  <a:pt x="17147" y="36789"/>
                  <a:pt x="17147" y="36835"/>
                </a:cubicBezTo>
                <a:lnTo>
                  <a:pt x="17147" y="37734"/>
                </a:lnTo>
                <a:cubicBezTo>
                  <a:pt x="17147" y="37791"/>
                  <a:pt x="17179" y="37826"/>
                  <a:pt x="17236" y="37826"/>
                </a:cubicBezTo>
                <a:cubicBezTo>
                  <a:pt x="17282" y="37826"/>
                  <a:pt x="17328" y="37791"/>
                  <a:pt x="17328" y="37734"/>
                </a:cubicBezTo>
                <a:lnTo>
                  <a:pt x="17328" y="36835"/>
                </a:lnTo>
                <a:cubicBezTo>
                  <a:pt x="17328" y="36789"/>
                  <a:pt x="17282" y="36746"/>
                  <a:pt x="17236" y="36746"/>
                </a:cubicBezTo>
                <a:close/>
                <a:moveTo>
                  <a:pt x="17236" y="38995"/>
                </a:moveTo>
                <a:cubicBezTo>
                  <a:pt x="17179" y="38995"/>
                  <a:pt x="17147" y="39041"/>
                  <a:pt x="17147" y="39085"/>
                </a:cubicBezTo>
                <a:lnTo>
                  <a:pt x="17147" y="39986"/>
                </a:lnTo>
                <a:cubicBezTo>
                  <a:pt x="17147" y="40043"/>
                  <a:pt x="17179" y="40075"/>
                  <a:pt x="17236" y="40075"/>
                </a:cubicBezTo>
                <a:cubicBezTo>
                  <a:pt x="17282" y="40075"/>
                  <a:pt x="17328" y="40043"/>
                  <a:pt x="17328" y="39986"/>
                </a:cubicBezTo>
                <a:lnTo>
                  <a:pt x="17328" y="39085"/>
                </a:lnTo>
                <a:cubicBezTo>
                  <a:pt x="17328" y="39041"/>
                  <a:pt x="17282" y="38995"/>
                  <a:pt x="17236" y="389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rot="-5400000">
            <a:off x="7995200" y="3857700"/>
            <a:ext cx="1376016" cy="3182435"/>
          </a:xfrm>
          <a:custGeom>
            <a:avLst/>
            <a:gdLst/>
            <a:ahLst/>
            <a:cxnLst/>
            <a:rect l="l" t="t" r="r" b="b"/>
            <a:pathLst>
              <a:path w="17328" h="40076" extrusionOk="0">
                <a:moveTo>
                  <a:pt x="8460" y="0"/>
                </a:moveTo>
                <a:cubicBezTo>
                  <a:pt x="8147" y="14"/>
                  <a:pt x="7842" y="36"/>
                  <a:pt x="7561" y="68"/>
                </a:cubicBezTo>
                <a:cubicBezTo>
                  <a:pt x="7505" y="68"/>
                  <a:pt x="7472" y="114"/>
                  <a:pt x="7472" y="160"/>
                </a:cubicBezTo>
                <a:cubicBezTo>
                  <a:pt x="7482" y="209"/>
                  <a:pt x="7516" y="240"/>
                  <a:pt x="7555" y="240"/>
                </a:cubicBezTo>
                <a:cubicBezTo>
                  <a:pt x="7560" y="240"/>
                  <a:pt x="7566" y="239"/>
                  <a:pt x="7572" y="238"/>
                </a:cubicBezTo>
                <a:cubicBezTo>
                  <a:pt x="7864" y="216"/>
                  <a:pt x="8158" y="192"/>
                  <a:pt x="8460" y="181"/>
                </a:cubicBezTo>
                <a:cubicBezTo>
                  <a:pt x="8517" y="181"/>
                  <a:pt x="8552" y="149"/>
                  <a:pt x="8552" y="92"/>
                </a:cubicBezTo>
                <a:cubicBezTo>
                  <a:pt x="8552" y="46"/>
                  <a:pt x="8506" y="0"/>
                  <a:pt x="8460" y="0"/>
                </a:cubicBezTo>
                <a:close/>
                <a:moveTo>
                  <a:pt x="9802" y="55"/>
                </a:moveTo>
                <a:cubicBezTo>
                  <a:pt x="9757" y="55"/>
                  <a:pt x="9721" y="88"/>
                  <a:pt x="9721" y="135"/>
                </a:cubicBezTo>
                <a:cubicBezTo>
                  <a:pt x="9711" y="181"/>
                  <a:pt x="9754" y="227"/>
                  <a:pt x="9800" y="238"/>
                </a:cubicBezTo>
                <a:cubicBezTo>
                  <a:pt x="10105" y="260"/>
                  <a:pt x="10396" y="316"/>
                  <a:pt x="10677" y="373"/>
                </a:cubicBezTo>
                <a:cubicBezTo>
                  <a:pt x="10683" y="374"/>
                  <a:pt x="10689" y="375"/>
                  <a:pt x="10695" y="375"/>
                </a:cubicBezTo>
                <a:cubicBezTo>
                  <a:pt x="10734" y="375"/>
                  <a:pt x="10768" y="345"/>
                  <a:pt x="10780" y="306"/>
                </a:cubicBezTo>
                <a:cubicBezTo>
                  <a:pt x="10791" y="249"/>
                  <a:pt x="10766" y="203"/>
                  <a:pt x="10712" y="192"/>
                </a:cubicBezTo>
                <a:cubicBezTo>
                  <a:pt x="10429" y="135"/>
                  <a:pt x="10126" y="92"/>
                  <a:pt x="9821" y="57"/>
                </a:cubicBezTo>
                <a:cubicBezTo>
                  <a:pt x="9815" y="56"/>
                  <a:pt x="9808" y="55"/>
                  <a:pt x="9802" y="55"/>
                </a:cubicBezTo>
                <a:close/>
                <a:moveTo>
                  <a:pt x="6238" y="292"/>
                </a:moveTo>
                <a:cubicBezTo>
                  <a:pt x="6230" y="292"/>
                  <a:pt x="6221" y="293"/>
                  <a:pt x="6211" y="295"/>
                </a:cubicBezTo>
                <a:cubicBezTo>
                  <a:pt x="5906" y="362"/>
                  <a:pt x="5625" y="451"/>
                  <a:pt x="5345" y="540"/>
                </a:cubicBezTo>
                <a:cubicBezTo>
                  <a:pt x="5299" y="565"/>
                  <a:pt x="5277" y="608"/>
                  <a:pt x="5288" y="665"/>
                </a:cubicBezTo>
                <a:cubicBezTo>
                  <a:pt x="5308" y="703"/>
                  <a:pt x="5341" y="724"/>
                  <a:pt x="5378" y="724"/>
                </a:cubicBezTo>
                <a:cubicBezTo>
                  <a:pt x="5386" y="724"/>
                  <a:pt x="5393" y="723"/>
                  <a:pt x="5401" y="721"/>
                </a:cubicBezTo>
                <a:cubicBezTo>
                  <a:pt x="5671" y="621"/>
                  <a:pt x="5963" y="540"/>
                  <a:pt x="6257" y="462"/>
                </a:cubicBezTo>
                <a:cubicBezTo>
                  <a:pt x="6300" y="451"/>
                  <a:pt x="6335" y="405"/>
                  <a:pt x="6325" y="362"/>
                </a:cubicBezTo>
                <a:cubicBezTo>
                  <a:pt x="6313" y="315"/>
                  <a:pt x="6281" y="292"/>
                  <a:pt x="6238" y="292"/>
                </a:cubicBezTo>
                <a:close/>
                <a:moveTo>
                  <a:pt x="11980" y="578"/>
                </a:moveTo>
                <a:cubicBezTo>
                  <a:pt x="11945" y="578"/>
                  <a:pt x="11911" y="601"/>
                  <a:pt x="11903" y="643"/>
                </a:cubicBezTo>
                <a:cubicBezTo>
                  <a:pt x="11881" y="689"/>
                  <a:pt x="11903" y="732"/>
                  <a:pt x="11949" y="756"/>
                </a:cubicBezTo>
                <a:cubicBezTo>
                  <a:pt x="12230" y="867"/>
                  <a:pt x="12500" y="991"/>
                  <a:pt x="12748" y="1137"/>
                </a:cubicBezTo>
                <a:cubicBezTo>
                  <a:pt x="12760" y="1144"/>
                  <a:pt x="12774" y="1147"/>
                  <a:pt x="12787" y="1147"/>
                </a:cubicBezTo>
                <a:cubicBezTo>
                  <a:pt x="12821" y="1147"/>
                  <a:pt x="12855" y="1128"/>
                  <a:pt x="12872" y="1105"/>
                </a:cubicBezTo>
                <a:cubicBezTo>
                  <a:pt x="12894" y="1059"/>
                  <a:pt x="12883" y="1002"/>
                  <a:pt x="12837" y="981"/>
                </a:cubicBezTo>
                <a:cubicBezTo>
                  <a:pt x="12578" y="835"/>
                  <a:pt x="12308" y="700"/>
                  <a:pt x="12016" y="586"/>
                </a:cubicBezTo>
                <a:cubicBezTo>
                  <a:pt x="12005" y="581"/>
                  <a:pt x="11992" y="578"/>
                  <a:pt x="11980" y="578"/>
                </a:cubicBezTo>
                <a:close/>
                <a:moveTo>
                  <a:pt x="4143" y="1093"/>
                </a:moveTo>
                <a:cubicBezTo>
                  <a:pt x="4127" y="1093"/>
                  <a:pt x="4111" y="1097"/>
                  <a:pt x="4097" y="1105"/>
                </a:cubicBezTo>
                <a:cubicBezTo>
                  <a:pt x="3827" y="1251"/>
                  <a:pt x="3568" y="1418"/>
                  <a:pt x="3330" y="1588"/>
                </a:cubicBezTo>
                <a:cubicBezTo>
                  <a:pt x="3298" y="1610"/>
                  <a:pt x="3287" y="1666"/>
                  <a:pt x="3309" y="1712"/>
                </a:cubicBezTo>
                <a:cubicBezTo>
                  <a:pt x="3328" y="1738"/>
                  <a:pt x="3355" y="1748"/>
                  <a:pt x="3381" y="1748"/>
                </a:cubicBezTo>
                <a:cubicBezTo>
                  <a:pt x="3400" y="1748"/>
                  <a:pt x="3418" y="1743"/>
                  <a:pt x="3433" y="1734"/>
                </a:cubicBezTo>
                <a:cubicBezTo>
                  <a:pt x="3668" y="1566"/>
                  <a:pt x="3916" y="1407"/>
                  <a:pt x="4186" y="1261"/>
                </a:cubicBezTo>
                <a:cubicBezTo>
                  <a:pt x="4232" y="1240"/>
                  <a:pt x="4243" y="1183"/>
                  <a:pt x="4219" y="1137"/>
                </a:cubicBezTo>
                <a:cubicBezTo>
                  <a:pt x="4204" y="1108"/>
                  <a:pt x="4174" y="1093"/>
                  <a:pt x="4143" y="1093"/>
                </a:cubicBezTo>
                <a:close/>
                <a:moveTo>
                  <a:pt x="13905" y="1722"/>
                </a:moveTo>
                <a:cubicBezTo>
                  <a:pt x="13881" y="1722"/>
                  <a:pt x="13856" y="1732"/>
                  <a:pt x="13839" y="1755"/>
                </a:cubicBezTo>
                <a:cubicBezTo>
                  <a:pt x="13804" y="1791"/>
                  <a:pt x="13817" y="1847"/>
                  <a:pt x="13850" y="1880"/>
                </a:cubicBezTo>
                <a:cubicBezTo>
                  <a:pt x="14087" y="2071"/>
                  <a:pt x="14301" y="2274"/>
                  <a:pt x="14503" y="2487"/>
                </a:cubicBezTo>
                <a:cubicBezTo>
                  <a:pt x="14519" y="2505"/>
                  <a:pt x="14542" y="2514"/>
                  <a:pt x="14566" y="2514"/>
                </a:cubicBezTo>
                <a:cubicBezTo>
                  <a:pt x="14590" y="2514"/>
                  <a:pt x="14615" y="2505"/>
                  <a:pt x="14638" y="2487"/>
                </a:cubicBezTo>
                <a:cubicBezTo>
                  <a:pt x="14671" y="2455"/>
                  <a:pt x="14671" y="2398"/>
                  <a:pt x="14638" y="2363"/>
                </a:cubicBezTo>
                <a:cubicBezTo>
                  <a:pt x="14425" y="2139"/>
                  <a:pt x="14209" y="1936"/>
                  <a:pt x="13963" y="1745"/>
                </a:cubicBezTo>
                <a:cubicBezTo>
                  <a:pt x="13947" y="1730"/>
                  <a:pt x="13926" y="1722"/>
                  <a:pt x="13905" y="1722"/>
                </a:cubicBezTo>
                <a:close/>
                <a:moveTo>
                  <a:pt x="2359" y="2452"/>
                </a:moveTo>
                <a:cubicBezTo>
                  <a:pt x="2335" y="2452"/>
                  <a:pt x="2312" y="2460"/>
                  <a:pt x="2296" y="2476"/>
                </a:cubicBezTo>
                <a:cubicBezTo>
                  <a:pt x="2083" y="2701"/>
                  <a:pt x="1880" y="2927"/>
                  <a:pt x="1699" y="3162"/>
                </a:cubicBezTo>
                <a:cubicBezTo>
                  <a:pt x="1678" y="3208"/>
                  <a:pt x="1678" y="3265"/>
                  <a:pt x="1721" y="3286"/>
                </a:cubicBezTo>
                <a:cubicBezTo>
                  <a:pt x="1735" y="3301"/>
                  <a:pt x="1754" y="3307"/>
                  <a:pt x="1772" y="3307"/>
                </a:cubicBezTo>
                <a:cubicBezTo>
                  <a:pt x="1799" y="3307"/>
                  <a:pt x="1826" y="3295"/>
                  <a:pt x="1845" y="3276"/>
                </a:cubicBezTo>
                <a:cubicBezTo>
                  <a:pt x="2026" y="3052"/>
                  <a:pt x="2218" y="2825"/>
                  <a:pt x="2431" y="2601"/>
                </a:cubicBezTo>
                <a:cubicBezTo>
                  <a:pt x="2463" y="2566"/>
                  <a:pt x="2463" y="2512"/>
                  <a:pt x="2431" y="2476"/>
                </a:cubicBezTo>
                <a:cubicBezTo>
                  <a:pt x="2408" y="2460"/>
                  <a:pt x="2382" y="2452"/>
                  <a:pt x="2359" y="2452"/>
                </a:cubicBezTo>
                <a:close/>
                <a:moveTo>
                  <a:pt x="15431" y="3373"/>
                </a:moveTo>
                <a:cubicBezTo>
                  <a:pt x="15412" y="3373"/>
                  <a:pt x="15394" y="3379"/>
                  <a:pt x="15381" y="3389"/>
                </a:cubicBezTo>
                <a:cubicBezTo>
                  <a:pt x="15335" y="3421"/>
                  <a:pt x="15324" y="3478"/>
                  <a:pt x="15357" y="3511"/>
                </a:cubicBezTo>
                <a:cubicBezTo>
                  <a:pt x="15527" y="3759"/>
                  <a:pt x="15683" y="4018"/>
                  <a:pt x="15829" y="4267"/>
                </a:cubicBezTo>
                <a:cubicBezTo>
                  <a:pt x="15845" y="4295"/>
                  <a:pt x="15876" y="4310"/>
                  <a:pt x="15907" y="4310"/>
                </a:cubicBezTo>
                <a:cubicBezTo>
                  <a:pt x="15923" y="4310"/>
                  <a:pt x="15939" y="4306"/>
                  <a:pt x="15953" y="4299"/>
                </a:cubicBezTo>
                <a:cubicBezTo>
                  <a:pt x="15999" y="4277"/>
                  <a:pt x="16010" y="4221"/>
                  <a:pt x="15988" y="4175"/>
                </a:cubicBezTo>
                <a:cubicBezTo>
                  <a:pt x="15843" y="3929"/>
                  <a:pt x="15683" y="3670"/>
                  <a:pt x="15505" y="3411"/>
                </a:cubicBezTo>
                <a:cubicBezTo>
                  <a:pt x="15485" y="3384"/>
                  <a:pt x="15457" y="3373"/>
                  <a:pt x="15431" y="3373"/>
                </a:cubicBezTo>
                <a:close/>
                <a:moveTo>
                  <a:pt x="1037" y="4265"/>
                </a:moveTo>
                <a:cubicBezTo>
                  <a:pt x="1008" y="4265"/>
                  <a:pt x="984" y="4281"/>
                  <a:pt x="968" y="4310"/>
                </a:cubicBezTo>
                <a:cubicBezTo>
                  <a:pt x="811" y="4591"/>
                  <a:pt x="687" y="4861"/>
                  <a:pt x="573" y="5131"/>
                </a:cubicBezTo>
                <a:cubicBezTo>
                  <a:pt x="552" y="5177"/>
                  <a:pt x="573" y="5233"/>
                  <a:pt x="619" y="5244"/>
                </a:cubicBezTo>
                <a:cubicBezTo>
                  <a:pt x="631" y="5250"/>
                  <a:pt x="644" y="5252"/>
                  <a:pt x="657" y="5252"/>
                </a:cubicBezTo>
                <a:cubicBezTo>
                  <a:pt x="693" y="5252"/>
                  <a:pt x="728" y="5232"/>
                  <a:pt x="744" y="5198"/>
                </a:cubicBezTo>
                <a:cubicBezTo>
                  <a:pt x="843" y="4942"/>
                  <a:pt x="968" y="4672"/>
                  <a:pt x="1127" y="4388"/>
                </a:cubicBezTo>
                <a:cubicBezTo>
                  <a:pt x="1149" y="4356"/>
                  <a:pt x="1127" y="4299"/>
                  <a:pt x="1081" y="4277"/>
                </a:cubicBezTo>
                <a:cubicBezTo>
                  <a:pt x="1066" y="4269"/>
                  <a:pt x="1051" y="4265"/>
                  <a:pt x="1037" y="4265"/>
                </a:cubicBezTo>
                <a:close/>
                <a:moveTo>
                  <a:pt x="16508" y="5348"/>
                </a:moveTo>
                <a:cubicBezTo>
                  <a:pt x="16496" y="5348"/>
                  <a:pt x="16484" y="5351"/>
                  <a:pt x="16472" y="5357"/>
                </a:cubicBezTo>
                <a:cubicBezTo>
                  <a:pt x="16426" y="5379"/>
                  <a:pt x="16404" y="5425"/>
                  <a:pt x="16415" y="5468"/>
                </a:cubicBezTo>
                <a:cubicBezTo>
                  <a:pt x="16539" y="5762"/>
                  <a:pt x="16639" y="6054"/>
                  <a:pt x="16731" y="6313"/>
                </a:cubicBezTo>
                <a:cubicBezTo>
                  <a:pt x="16740" y="6351"/>
                  <a:pt x="16780" y="6373"/>
                  <a:pt x="16819" y="6373"/>
                </a:cubicBezTo>
                <a:cubicBezTo>
                  <a:pt x="16826" y="6373"/>
                  <a:pt x="16834" y="6372"/>
                  <a:pt x="16842" y="6370"/>
                </a:cubicBezTo>
                <a:cubicBezTo>
                  <a:pt x="16887" y="6359"/>
                  <a:pt x="16923" y="6302"/>
                  <a:pt x="16898" y="6257"/>
                </a:cubicBezTo>
                <a:cubicBezTo>
                  <a:pt x="16820" y="5987"/>
                  <a:pt x="16707" y="5706"/>
                  <a:pt x="16585" y="5401"/>
                </a:cubicBezTo>
                <a:cubicBezTo>
                  <a:pt x="16567" y="5369"/>
                  <a:pt x="16540" y="5348"/>
                  <a:pt x="16508" y="5348"/>
                </a:cubicBezTo>
                <a:close/>
                <a:moveTo>
                  <a:pt x="236" y="6356"/>
                </a:moveTo>
                <a:cubicBezTo>
                  <a:pt x="191" y="6356"/>
                  <a:pt x="156" y="6388"/>
                  <a:pt x="147" y="6427"/>
                </a:cubicBezTo>
                <a:cubicBezTo>
                  <a:pt x="47" y="6832"/>
                  <a:pt x="12" y="7145"/>
                  <a:pt x="1" y="7337"/>
                </a:cubicBezTo>
                <a:cubicBezTo>
                  <a:pt x="1" y="7383"/>
                  <a:pt x="33" y="7426"/>
                  <a:pt x="90" y="7426"/>
                </a:cubicBezTo>
                <a:cubicBezTo>
                  <a:pt x="136" y="7426"/>
                  <a:pt x="182" y="7393"/>
                  <a:pt x="182" y="7337"/>
                </a:cubicBezTo>
                <a:cubicBezTo>
                  <a:pt x="193" y="7169"/>
                  <a:pt x="225" y="6864"/>
                  <a:pt x="317" y="6470"/>
                </a:cubicBezTo>
                <a:cubicBezTo>
                  <a:pt x="338" y="6427"/>
                  <a:pt x="303" y="6370"/>
                  <a:pt x="260" y="6359"/>
                </a:cubicBezTo>
                <a:cubicBezTo>
                  <a:pt x="252" y="6357"/>
                  <a:pt x="244" y="6356"/>
                  <a:pt x="236" y="6356"/>
                </a:cubicBezTo>
                <a:close/>
                <a:moveTo>
                  <a:pt x="17171" y="7504"/>
                </a:moveTo>
                <a:cubicBezTo>
                  <a:pt x="17163" y="7504"/>
                  <a:pt x="17155" y="7505"/>
                  <a:pt x="17147" y="7507"/>
                </a:cubicBezTo>
                <a:cubicBezTo>
                  <a:pt x="17101" y="7518"/>
                  <a:pt x="17068" y="7561"/>
                  <a:pt x="17079" y="7607"/>
                </a:cubicBezTo>
                <a:cubicBezTo>
                  <a:pt x="17101" y="7731"/>
                  <a:pt x="17125" y="7820"/>
                  <a:pt x="17125" y="7887"/>
                </a:cubicBezTo>
                <a:cubicBezTo>
                  <a:pt x="17136" y="7923"/>
                  <a:pt x="17136" y="7944"/>
                  <a:pt x="17136" y="7955"/>
                </a:cubicBezTo>
                <a:cubicBezTo>
                  <a:pt x="17147" y="7966"/>
                  <a:pt x="17147" y="7966"/>
                  <a:pt x="17147" y="7979"/>
                </a:cubicBezTo>
                <a:lnTo>
                  <a:pt x="17147" y="8484"/>
                </a:lnTo>
                <a:cubicBezTo>
                  <a:pt x="17147" y="8541"/>
                  <a:pt x="17179" y="8573"/>
                  <a:pt x="17236" y="8573"/>
                </a:cubicBezTo>
                <a:cubicBezTo>
                  <a:pt x="17282" y="8573"/>
                  <a:pt x="17328" y="8541"/>
                  <a:pt x="17328" y="8484"/>
                </a:cubicBezTo>
                <a:lnTo>
                  <a:pt x="17328" y="7966"/>
                </a:lnTo>
                <a:lnTo>
                  <a:pt x="17328" y="7955"/>
                </a:lnTo>
                <a:cubicBezTo>
                  <a:pt x="17328" y="7955"/>
                  <a:pt x="17303" y="7820"/>
                  <a:pt x="17260" y="7574"/>
                </a:cubicBezTo>
                <a:cubicBezTo>
                  <a:pt x="17249" y="7535"/>
                  <a:pt x="17215" y="7504"/>
                  <a:pt x="17171" y="7504"/>
                </a:cubicBezTo>
                <a:close/>
                <a:moveTo>
                  <a:pt x="90" y="8608"/>
                </a:moveTo>
                <a:cubicBezTo>
                  <a:pt x="33" y="8608"/>
                  <a:pt x="1" y="8641"/>
                  <a:pt x="1" y="8697"/>
                </a:cubicBezTo>
                <a:lnTo>
                  <a:pt x="1" y="9599"/>
                </a:lnTo>
                <a:cubicBezTo>
                  <a:pt x="1" y="9653"/>
                  <a:pt x="33" y="9688"/>
                  <a:pt x="90" y="9688"/>
                </a:cubicBezTo>
                <a:cubicBezTo>
                  <a:pt x="136" y="9688"/>
                  <a:pt x="182" y="9653"/>
                  <a:pt x="182" y="9599"/>
                </a:cubicBezTo>
                <a:lnTo>
                  <a:pt x="182" y="8697"/>
                </a:lnTo>
                <a:cubicBezTo>
                  <a:pt x="182" y="8641"/>
                  <a:pt x="136" y="8608"/>
                  <a:pt x="90" y="8608"/>
                </a:cubicBezTo>
                <a:close/>
                <a:moveTo>
                  <a:pt x="17236" y="9745"/>
                </a:moveTo>
                <a:cubicBezTo>
                  <a:pt x="17179" y="9745"/>
                  <a:pt x="17147" y="9788"/>
                  <a:pt x="17147" y="9834"/>
                </a:cubicBezTo>
                <a:lnTo>
                  <a:pt x="17147" y="10733"/>
                </a:lnTo>
                <a:cubicBezTo>
                  <a:pt x="17147" y="10790"/>
                  <a:pt x="17179" y="10825"/>
                  <a:pt x="17236" y="10825"/>
                </a:cubicBezTo>
                <a:cubicBezTo>
                  <a:pt x="17282" y="10825"/>
                  <a:pt x="17328" y="10790"/>
                  <a:pt x="17328" y="10733"/>
                </a:cubicBezTo>
                <a:lnTo>
                  <a:pt x="17328" y="9834"/>
                </a:lnTo>
                <a:cubicBezTo>
                  <a:pt x="17328" y="9788"/>
                  <a:pt x="17282" y="9745"/>
                  <a:pt x="17236" y="9745"/>
                </a:cubicBezTo>
                <a:close/>
                <a:moveTo>
                  <a:pt x="90" y="10868"/>
                </a:moveTo>
                <a:cubicBezTo>
                  <a:pt x="33" y="10868"/>
                  <a:pt x="1" y="10903"/>
                  <a:pt x="1" y="10960"/>
                </a:cubicBezTo>
                <a:lnTo>
                  <a:pt x="1" y="11859"/>
                </a:lnTo>
                <a:cubicBezTo>
                  <a:pt x="1" y="11905"/>
                  <a:pt x="33" y="11948"/>
                  <a:pt x="90" y="11948"/>
                </a:cubicBezTo>
                <a:cubicBezTo>
                  <a:pt x="136" y="11948"/>
                  <a:pt x="182" y="11905"/>
                  <a:pt x="182" y="11859"/>
                </a:cubicBezTo>
                <a:lnTo>
                  <a:pt x="182" y="10960"/>
                </a:lnTo>
                <a:cubicBezTo>
                  <a:pt x="182" y="10903"/>
                  <a:pt x="136" y="10868"/>
                  <a:pt x="90" y="10868"/>
                </a:cubicBezTo>
                <a:close/>
                <a:moveTo>
                  <a:pt x="17236" y="11994"/>
                </a:moveTo>
                <a:cubicBezTo>
                  <a:pt x="17179" y="11994"/>
                  <a:pt x="17147" y="12040"/>
                  <a:pt x="17147" y="12083"/>
                </a:cubicBezTo>
                <a:lnTo>
                  <a:pt x="17147" y="12985"/>
                </a:lnTo>
                <a:cubicBezTo>
                  <a:pt x="17147" y="13042"/>
                  <a:pt x="17179" y="13074"/>
                  <a:pt x="17236" y="13074"/>
                </a:cubicBezTo>
                <a:cubicBezTo>
                  <a:pt x="17282" y="13074"/>
                  <a:pt x="17328" y="13042"/>
                  <a:pt x="17328" y="12985"/>
                </a:cubicBezTo>
                <a:lnTo>
                  <a:pt x="17328" y="12083"/>
                </a:lnTo>
                <a:cubicBezTo>
                  <a:pt x="17328" y="12040"/>
                  <a:pt x="17282" y="11994"/>
                  <a:pt x="17236" y="11994"/>
                </a:cubicBezTo>
                <a:close/>
                <a:moveTo>
                  <a:pt x="90" y="13120"/>
                </a:moveTo>
                <a:cubicBezTo>
                  <a:pt x="33" y="13120"/>
                  <a:pt x="1" y="13163"/>
                  <a:pt x="1" y="13209"/>
                </a:cubicBezTo>
                <a:lnTo>
                  <a:pt x="1" y="14108"/>
                </a:lnTo>
                <a:cubicBezTo>
                  <a:pt x="1" y="14165"/>
                  <a:pt x="33" y="14200"/>
                  <a:pt x="90" y="14200"/>
                </a:cubicBezTo>
                <a:cubicBezTo>
                  <a:pt x="136" y="14200"/>
                  <a:pt x="182" y="14165"/>
                  <a:pt x="182" y="14108"/>
                </a:cubicBezTo>
                <a:lnTo>
                  <a:pt x="182" y="13209"/>
                </a:lnTo>
                <a:cubicBezTo>
                  <a:pt x="182" y="13163"/>
                  <a:pt x="136" y="13120"/>
                  <a:pt x="90" y="13120"/>
                </a:cubicBezTo>
                <a:close/>
                <a:moveTo>
                  <a:pt x="17236" y="14243"/>
                </a:moveTo>
                <a:cubicBezTo>
                  <a:pt x="17179" y="14243"/>
                  <a:pt x="17147" y="14289"/>
                  <a:pt x="17147" y="14335"/>
                </a:cubicBezTo>
                <a:lnTo>
                  <a:pt x="17147" y="15234"/>
                </a:lnTo>
                <a:cubicBezTo>
                  <a:pt x="17147" y="15291"/>
                  <a:pt x="17179" y="15324"/>
                  <a:pt x="17236" y="15324"/>
                </a:cubicBezTo>
                <a:cubicBezTo>
                  <a:pt x="17282" y="15324"/>
                  <a:pt x="17328" y="15291"/>
                  <a:pt x="17328" y="15234"/>
                </a:cubicBezTo>
                <a:lnTo>
                  <a:pt x="17328" y="14335"/>
                </a:lnTo>
                <a:cubicBezTo>
                  <a:pt x="17328" y="14289"/>
                  <a:pt x="17282" y="14243"/>
                  <a:pt x="17236" y="14243"/>
                </a:cubicBezTo>
                <a:close/>
                <a:moveTo>
                  <a:pt x="90" y="15380"/>
                </a:moveTo>
                <a:cubicBezTo>
                  <a:pt x="33" y="15380"/>
                  <a:pt x="1" y="15415"/>
                  <a:pt x="1" y="15472"/>
                </a:cubicBezTo>
                <a:lnTo>
                  <a:pt x="1" y="16371"/>
                </a:lnTo>
                <a:cubicBezTo>
                  <a:pt x="1" y="16417"/>
                  <a:pt x="33" y="16460"/>
                  <a:pt x="90" y="16460"/>
                </a:cubicBezTo>
                <a:cubicBezTo>
                  <a:pt x="136" y="16460"/>
                  <a:pt x="182" y="16417"/>
                  <a:pt x="182" y="16371"/>
                </a:cubicBezTo>
                <a:lnTo>
                  <a:pt x="182" y="15472"/>
                </a:lnTo>
                <a:cubicBezTo>
                  <a:pt x="182" y="15415"/>
                  <a:pt x="136" y="15380"/>
                  <a:pt x="90" y="15380"/>
                </a:cubicBezTo>
                <a:close/>
                <a:moveTo>
                  <a:pt x="17236" y="16495"/>
                </a:moveTo>
                <a:cubicBezTo>
                  <a:pt x="17179" y="16495"/>
                  <a:pt x="17147" y="16539"/>
                  <a:pt x="17147" y="16584"/>
                </a:cubicBezTo>
                <a:lnTo>
                  <a:pt x="17147" y="17484"/>
                </a:lnTo>
                <a:cubicBezTo>
                  <a:pt x="17147" y="17540"/>
                  <a:pt x="17179" y="17575"/>
                  <a:pt x="17236" y="17575"/>
                </a:cubicBezTo>
                <a:cubicBezTo>
                  <a:pt x="17282" y="17575"/>
                  <a:pt x="17328" y="17540"/>
                  <a:pt x="17328" y="17484"/>
                </a:cubicBezTo>
                <a:lnTo>
                  <a:pt x="17328" y="16584"/>
                </a:lnTo>
                <a:cubicBezTo>
                  <a:pt x="17328" y="16539"/>
                  <a:pt x="17282" y="16495"/>
                  <a:pt x="17236" y="16495"/>
                </a:cubicBezTo>
                <a:close/>
                <a:moveTo>
                  <a:pt x="90" y="17632"/>
                </a:moveTo>
                <a:cubicBezTo>
                  <a:pt x="33" y="17632"/>
                  <a:pt x="1" y="17675"/>
                  <a:pt x="1" y="17721"/>
                </a:cubicBezTo>
                <a:lnTo>
                  <a:pt x="1" y="18620"/>
                </a:lnTo>
                <a:cubicBezTo>
                  <a:pt x="1" y="18677"/>
                  <a:pt x="33" y="18712"/>
                  <a:pt x="90" y="18712"/>
                </a:cubicBezTo>
                <a:cubicBezTo>
                  <a:pt x="136" y="18712"/>
                  <a:pt x="182" y="18677"/>
                  <a:pt x="182" y="18620"/>
                </a:cubicBezTo>
                <a:lnTo>
                  <a:pt x="182" y="17721"/>
                </a:lnTo>
                <a:cubicBezTo>
                  <a:pt x="182" y="17675"/>
                  <a:pt x="136" y="17632"/>
                  <a:pt x="90" y="17632"/>
                </a:cubicBezTo>
                <a:close/>
                <a:moveTo>
                  <a:pt x="17236" y="18745"/>
                </a:moveTo>
                <a:cubicBezTo>
                  <a:pt x="17179" y="18745"/>
                  <a:pt x="17147" y="18790"/>
                  <a:pt x="17147" y="18834"/>
                </a:cubicBezTo>
                <a:lnTo>
                  <a:pt x="17147" y="19736"/>
                </a:lnTo>
                <a:cubicBezTo>
                  <a:pt x="17147" y="19792"/>
                  <a:pt x="17179" y="19825"/>
                  <a:pt x="17236" y="19825"/>
                </a:cubicBezTo>
                <a:cubicBezTo>
                  <a:pt x="17282" y="19825"/>
                  <a:pt x="17328" y="19792"/>
                  <a:pt x="17328" y="19736"/>
                </a:cubicBezTo>
                <a:lnTo>
                  <a:pt x="17328" y="18834"/>
                </a:lnTo>
                <a:cubicBezTo>
                  <a:pt x="17328" y="18790"/>
                  <a:pt x="17282" y="18745"/>
                  <a:pt x="17236" y="18745"/>
                </a:cubicBezTo>
                <a:close/>
                <a:moveTo>
                  <a:pt x="90" y="19892"/>
                </a:moveTo>
                <a:cubicBezTo>
                  <a:pt x="33" y="19892"/>
                  <a:pt x="1" y="19927"/>
                  <a:pt x="1" y="19981"/>
                </a:cubicBezTo>
                <a:lnTo>
                  <a:pt x="1" y="20883"/>
                </a:lnTo>
                <a:cubicBezTo>
                  <a:pt x="1" y="20926"/>
                  <a:pt x="33" y="20972"/>
                  <a:pt x="90" y="20972"/>
                </a:cubicBezTo>
                <a:cubicBezTo>
                  <a:pt x="136" y="20972"/>
                  <a:pt x="182" y="20926"/>
                  <a:pt x="182" y="20883"/>
                </a:cubicBezTo>
                <a:lnTo>
                  <a:pt x="182" y="19981"/>
                </a:lnTo>
                <a:cubicBezTo>
                  <a:pt x="182" y="19927"/>
                  <a:pt x="136" y="19892"/>
                  <a:pt x="90" y="19892"/>
                </a:cubicBezTo>
                <a:close/>
                <a:moveTo>
                  <a:pt x="17236" y="20994"/>
                </a:moveTo>
                <a:cubicBezTo>
                  <a:pt x="17179" y="20994"/>
                  <a:pt x="17147" y="21040"/>
                  <a:pt x="17147" y="21086"/>
                </a:cubicBezTo>
                <a:lnTo>
                  <a:pt x="17147" y="21985"/>
                </a:lnTo>
                <a:cubicBezTo>
                  <a:pt x="17147" y="22041"/>
                  <a:pt x="17179" y="22074"/>
                  <a:pt x="17236" y="22074"/>
                </a:cubicBezTo>
                <a:cubicBezTo>
                  <a:pt x="17282" y="22074"/>
                  <a:pt x="17328" y="22041"/>
                  <a:pt x="17328" y="21985"/>
                </a:cubicBezTo>
                <a:lnTo>
                  <a:pt x="17328" y="21086"/>
                </a:lnTo>
                <a:cubicBezTo>
                  <a:pt x="17328" y="21040"/>
                  <a:pt x="17282" y="20994"/>
                  <a:pt x="17236" y="20994"/>
                </a:cubicBezTo>
                <a:close/>
                <a:moveTo>
                  <a:pt x="90" y="22141"/>
                </a:moveTo>
                <a:cubicBezTo>
                  <a:pt x="33" y="22141"/>
                  <a:pt x="1" y="22187"/>
                  <a:pt x="1" y="22233"/>
                </a:cubicBezTo>
                <a:lnTo>
                  <a:pt x="1" y="23143"/>
                </a:lnTo>
                <a:cubicBezTo>
                  <a:pt x="1" y="23189"/>
                  <a:pt x="33" y="23235"/>
                  <a:pt x="90" y="23235"/>
                </a:cubicBezTo>
                <a:cubicBezTo>
                  <a:pt x="136" y="23235"/>
                  <a:pt x="182" y="23189"/>
                  <a:pt x="182" y="23143"/>
                </a:cubicBezTo>
                <a:lnTo>
                  <a:pt x="182" y="22233"/>
                </a:lnTo>
                <a:cubicBezTo>
                  <a:pt x="182" y="22187"/>
                  <a:pt x="136" y="22141"/>
                  <a:pt x="90" y="22141"/>
                </a:cubicBezTo>
                <a:close/>
                <a:moveTo>
                  <a:pt x="17236" y="23246"/>
                </a:moveTo>
                <a:cubicBezTo>
                  <a:pt x="17179" y="23246"/>
                  <a:pt x="17147" y="23289"/>
                  <a:pt x="17147" y="23335"/>
                </a:cubicBezTo>
                <a:lnTo>
                  <a:pt x="17147" y="24234"/>
                </a:lnTo>
                <a:cubicBezTo>
                  <a:pt x="17147" y="24291"/>
                  <a:pt x="17179" y="24326"/>
                  <a:pt x="17236" y="24326"/>
                </a:cubicBezTo>
                <a:cubicBezTo>
                  <a:pt x="17282" y="24326"/>
                  <a:pt x="17328" y="24291"/>
                  <a:pt x="17328" y="24234"/>
                </a:cubicBezTo>
                <a:lnTo>
                  <a:pt x="17328" y="23335"/>
                </a:lnTo>
                <a:cubicBezTo>
                  <a:pt x="17328" y="23289"/>
                  <a:pt x="17282" y="23246"/>
                  <a:pt x="17236" y="23246"/>
                </a:cubicBezTo>
                <a:close/>
                <a:moveTo>
                  <a:pt x="17236" y="25495"/>
                </a:moveTo>
                <a:cubicBezTo>
                  <a:pt x="17179" y="25495"/>
                  <a:pt x="17147" y="25541"/>
                  <a:pt x="17147" y="25584"/>
                </a:cubicBezTo>
                <a:lnTo>
                  <a:pt x="17147" y="26486"/>
                </a:lnTo>
                <a:cubicBezTo>
                  <a:pt x="17147" y="26542"/>
                  <a:pt x="17179" y="26575"/>
                  <a:pt x="17236" y="26575"/>
                </a:cubicBezTo>
                <a:cubicBezTo>
                  <a:pt x="17282" y="26575"/>
                  <a:pt x="17328" y="26542"/>
                  <a:pt x="17328" y="26486"/>
                </a:cubicBezTo>
                <a:lnTo>
                  <a:pt x="17328" y="25584"/>
                </a:lnTo>
                <a:cubicBezTo>
                  <a:pt x="17328" y="25541"/>
                  <a:pt x="17282" y="25495"/>
                  <a:pt x="17236" y="25495"/>
                </a:cubicBezTo>
                <a:close/>
                <a:moveTo>
                  <a:pt x="17236" y="27744"/>
                </a:moveTo>
                <a:cubicBezTo>
                  <a:pt x="17179" y="27744"/>
                  <a:pt x="17147" y="27790"/>
                  <a:pt x="17147" y="27836"/>
                </a:cubicBezTo>
                <a:lnTo>
                  <a:pt x="17147" y="28735"/>
                </a:lnTo>
                <a:cubicBezTo>
                  <a:pt x="17147" y="28792"/>
                  <a:pt x="17179" y="28824"/>
                  <a:pt x="17236" y="28824"/>
                </a:cubicBezTo>
                <a:cubicBezTo>
                  <a:pt x="17282" y="28824"/>
                  <a:pt x="17328" y="28792"/>
                  <a:pt x="17328" y="28735"/>
                </a:cubicBezTo>
                <a:lnTo>
                  <a:pt x="17328" y="27836"/>
                </a:lnTo>
                <a:cubicBezTo>
                  <a:pt x="17328" y="27790"/>
                  <a:pt x="17282" y="27744"/>
                  <a:pt x="17236" y="27744"/>
                </a:cubicBezTo>
                <a:close/>
                <a:moveTo>
                  <a:pt x="17236" y="29996"/>
                </a:moveTo>
                <a:cubicBezTo>
                  <a:pt x="17179" y="29996"/>
                  <a:pt x="17147" y="30039"/>
                  <a:pt x="17147" y="30085"/>
                </a:cubicBezTo>
                <a:lnTo>
                  <a:pt x="17147" y="30984"/>
                </a:lnTo>
                <a:cubicBezTo>
                  <a:pt x="17147" y="31041"/>
                  <a:pt x="17179" y="31076"/>
                  <a:pt x="17236" y="31076"/>
                </a:cubicBezTo>
                <a:cubicBezTo>
                  <a:pt x="17282" y="31076"/>
                  <a:pt x="17328" y="31041"/>
                  <a:pt x="17328" y="30984"/>
                </a:cubicBezTo>
                <a:lnTo>
                  <a:pt x="17328" y="30085"/>
                </a:lnTo>
                <a:cubicBezTo>
                  <a:pt x="17328" y="30039"/>
                  <a:pt x="17282" y="29996"/>
                  <a:pt x="17236" y="29996"/>
                </a:cubicBezTo>
                <a:close/>
                <a:moveTo>
                  <a:pt x="17236" y="32245"/>
                </a:moveTo>
                <a:cubicBezTo>
                  <a:pt x="17179" y="32245"/>
                  <a:pt x="17147" y="32291"/>
                  <a:pt x="17147" y="32334"/>
                </a:cubicBezTo>
                <a:lnTo>
                  <a:pt x="17147" y="33236"/>
                </a:lnTo>
                <a:cubicBezTo>
                  <a:pt x="17147" y="33293"/>
                  <a:pt x="17179" y="33325"/>
                  <a:pt x="17236" y="33325"/>
                </a:cubicBezTo>
                <a:cubicBezTo>
                  <a:pt x="17282" y="33325"/>
                  <a:pt x="17328" y="33293"/>
                  <a:pt x="17328" y="33236"/>
                </a:cubicBezTo>
                <a:lnTo>
                  <a:pt x="17328" y="32334"/>
                </a:lnTo>
                <a:cubicBezTo>
                  <a:pt x="17328" y="32291"/>
                  <a:pt x="17282" y="32245"/>
                  <a:pt x="17236" y="32245"/>
                </a:cubicBezTo>
                <a:close/>
                <a:moveTo>
                  <a:pt x="17236" y="34494"/>
                </a:moveTo>
                <a:cubicBezTo>
                  <a:pt x="17179" y="34494"/>
                  <a:pt x="17147" y="34540"/>
                  <a:pt x="17147" y="34586"/>
                </a:cubicBezTo>
                <a:lnTo>
                  <a:pt x="17147" y="35485"/>
                </a:lnTo>
                <a:cubicBezTo>
                  <a:pt x="17147" y="35542"/>
                  <a:pt x="17179" y="35574"/>
                  <a:pt x="17236" y="35574"/>
                </a:cubicBezTo>
                <a:cubicBezTo>
                  <a:pt x="17282" y="35574"/>
                  <a:pt x="17328" y="35542"/>
                  <a:pt x="17328" y="35485"/>
                </a:cubicBezTo>
                <a:lnTo>
                  <a:pt x="17328" y="34586"/>
                </a:lnTo>
                <a:cubicBezTo>
                  <a:pt x="17328" y="34540"/>
                  <a:pt x="17282" y="34494"/>
                  <a:pt x="17236" y="34494"/>
                </a:cubicBezTo>
                <a:close/>
                <a:moveTo>
                  <a:pt x="17236" y="36746"/>
                </a:moveTo>
                <a:cubicBezTo>
                  <a:pt x="17179" y="36746"/>
                  <a:pt x="17147" y="36789"/>
                  <a:pt x="17147" y="36835"/>
                </a:cubicBezTo>
                <a:lnTo>
                  <a:pt x="17147" y="37734"/>
                </a:lnTo>
                <a:cubicBezTo>
                  <a:pt x="17147" y="37791"/>
                  <a:pt x="17179" y="37826"/>
                  <a:pt x="17236" y="37826"/>
                </a:cubicBezTo>
                <a:cubicBezTo>
                  <a:pt x="17282" y="37826"/>
                  <a:pt x="17328" y="37791"/>
                  <a:pt x="17328" y="37734"/>
                </a:cubicBezTo>
                <a:lnTo>
                  <a:pt x="17328" y="36835"/>
                </a:lnTo>
                <a:cubicBezTo>
                  <a:pt x="17328" y="36789"/>
                  <a:pt x="17282" y="36746"/>
                  <a:pt x="17236" y="36746"/>
                </a:cubicBezTo>
                <a:close/>
                <a:moveTo>
                  <a:pt x="17236" y="38995"/>
                </a:moveTo>
                <a:cubicBezTo>
                  <a:pt x="17179" y="38995"/>
                  <a:pt x="17147" y="39041"/>
                  <a:pt x="17147" y="39085"/>
                </a:cubicBezTo>
                <a:lnTo>
                  <a:pt x="17147" y="39986"/>
                </a:lnTo>
                <a:cubicBezTo>
                  <a:pt x="17147" y="40043"/>
                  <a:pt x="17179" y="40075"/>
                  <a:pt x="17236" y="40075"/>
                </a:cubicBezTo>
                <a:cubicBezTo>
                  <a:pt x="17282" y="40075"/>
                  <a:pt x="17328" y="40043"/>
                  <a:pt x="17328" y="39986"/>
                </a:cubicBezTo>
                <a:lnTo>
                  <a:pt x="17328" y="39085"/>
                </a:lnTo>
                <a:cubicBezTo>
                  <a:pt x="17328" y="39041"/>
                  <a:pt x="17282" y="38995"/>
                  <a:pt x="17236" y="389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70" r:id="rId18"/>
    <p:sldLayoutId id="2147483671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9"/>
          <p:cNvGrpSpPr/>
          <p:nvPr/>
        </p:nvGrpSpPr>
        <p:grpSpPr>
          <a:xfrm>
            <a:off x="4556485" y="1280565"/>
            <a:ext cx="4587320" cy="2805295"/>
            <a:chOff x="4556485" y="1280565"/>
            <a:chExt cx="4587320" cy="2805295"/>
          </a:xfrm>
        </p:grpSpPr>
        <p:grpSp>
          <p:nvGrpSpPr>
            <p:cNvPr id="302" name="Google Shape;302;p29"/>
            <p:cNvGrpSpPr/>
            <p:nvPr/>
          </p:nvGrpSpPr>
          <p:grpSpPr>
            <a:xfrm>
              <a:off x="5427861" y="1280565"/>
              <a:ext cx="3715944" cy="1533715"/>
              <a:chOff x="870150" y="1611275"/>
              <a:chExt cx="3479674" cy="1668895"/>
            </a:xfrm>
          </p:grpSpPr>
          <p:sp>
            <p:nvSpPr>
              <p:cNvPr id="303" name="Google Shape;303;p29"/>
              <p:cNvSpPr/>
              <p:nvPr/>
            </p:nvSpPr>
            <p:spPr>
              <a:xfrm>
                <a:off x="870150" y="1611275"/>
                <a:ext cx="1167754" cy="1668894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9551" extrusionOk="0">
                    <a:moveTo>
                      <a:pt x="3340" y="0"/>
                    </a:moveTo>
                    <a:lnTo>
                      <a:pt x="448" y="1564"/>
                    </a:lnTo>
                    <a:lnTo>
                      <a:pt x="0" y="1564"/>
                    </a:lnTo>
                    <a:lnTo>
                      <a:pt x="0" y="9551"/>
                    </a:lnTo>
                    <a:lnTo>
                      <a:pt x="6683" y="9551"/>
                    </a:lnTo>
                    <a:lnTo>
                      <a:pt x="6683" y="1564"/>
                    </a:lnTo>
                    <a:lnTo>
                      <a:pt x="6232" y="1564"/>
                    </a:lnTo>
                    <a:lnTo>
                      <a:pt x="33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9"/>
              <p:cNvSpPr/>
              <p:nvPr/>
            </p:nvSpPr>
            <p:spPr>
              <a:xfrm>
                <a:off x="3096974" y="1921780"/>
                <a:ext cx="1252850" cy="1358390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7774" extrusionOk="0">
                    <a:moveTo>
                      <a:pt x="1013" y="0"/>
                    </a:moveTo>
                    <a:cubicBezTo>
                      <a:pt x="935" y="0"/>
                      <a:pt x="878" y="57"/>
                      <a:pt x="878" y="135"/>
                    </a:cubicBezTo>
                    <a:cubicBezTo>
                      <a:pt x="878" y="192"/>
                      <a:pt x="902" y="227"/>
                      <a:pt x="946" y="259"/>
                    </a:cubicBezTo>
                    <a:lnTo>
                      <a:pt x="946" y="1048"/>
                    </a:lnTo>
                    <a:cubicBezTo>
                      <a:pt x="597" y="1283"/>
                      <a:pt x="284" y="1563"/>
                      <a:pt x="1" y="1879"/>
                    </a:cubicBezTo>
                    <a:lnTo>
                      <a:pt x="1" y="7774"/>
                    </a:lnTo>
                    <a:lnTo>
                      <a:pt x="7169" y="7774"/>
                    </a:lnTo>
                    <a:lnTo>
                      <a:pt x="7169" y="1879"/>
                    </a:lnTo>
                    <a:cubicBezTo>
                      <a:pt x="6303" y="878"/>
                      <a:pt x="5020" y="238"/>
                      <a:pt x="3592" y="238"/>
                    </a:cubicBezTo>
                    <a:cubicBezTo>
                      <a:pt x="2668" y="238"/>
                      <a:pt x="1812" y="508"/>
                      <a:pt x="1081" y="956"/>
                    </a:cubicBezTo>
                    <a:lnTo>
                      <a:pt x="1081" y="259"/>
                    </a:lnTo>
                    <a:cubicBezTo>
                      <a:pt x="1127" y="227"/>
                      <a:pt x="1162" y="192"/>
                      <a:pt x="1162" y="135"/>
                    </a:cubicBezTo>
                    <a:cubicBezTo>
                      <a:pt x="1162" y="57"/>
                      <a:pt x="1094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2114264" y="1884387"/>
                <a:ext cx="930114" cy="1395783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988" extrusionOk="0">
                    <a:moveTo>
                      <a:pt x="2655" y="1"/>
                    </a:moveTo>
                    <a:lnTo>
                      <a:pt x="249" y="1891"/>
                    </a:lnTo>
                    <a:lnTo>
                      <a:pt x="249" y="1926"/>
                    </a:lnTo>
                    <a:lnTo>
                      <a:pt x="0" y="1926"/>
                    </a:lnTo>
                    <a:lnTo>
                      <a:pt x="0" y="2331"/>
                    </a:lnTo>
                    <a:lnTo>
                      <a:pt x="249" y="2331"/>
                    </a:lnTo>
                    <a:lnTo>
                      <a:pt x="249" y="7988"/>
                    </a:lnTo>
                    <a:lnTo>
                      <a:pt x="5074" y="7988"/>
                    </a:lnTo>
                    <a:lnTo>
                      <a:pt x="5074" y="2331"/>
                    </a:lnTo>
                    <a:lnTo>
                      <a:pt x="5322" y="2331"/>
                    </a:lnTo>
                    <a:lnTo>
                      <a:pt x="5322" y="1926"/>
                    </a:lnTo>
                    <a:lnTo>
                      <a:pt x="5074" y="1926"/>
                    </a:lnTo>
                    <a:lnTo>
                      <a:pt x="5074" y="1891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" name="Google Shape;306;p29"/>
            <p:cNvGrpSpPr/>
            <p:nvPr/>
          </p:nvGrpSpPr>
          <p:grpSpPr>
            <a:xfrm>
              <a:off x="7209246" y="2403278"/>
              <a:ext cx="1008536" cy="1621515"/>
              <a:chOff x="1450050" y="2975575"/>
              <a:chExt cx="285850" cy="459600"/>
            </a:xfrm>
          </p:grpSpPr>
          <p:sp>
            <p:nvSpPr>
              <p:cNvPr id="307" name="Google Shape;307;p29"/>
              <p:cNvSpPr/>
              <p:nvPr/>
            </p:nvSpPr>
            <p:spPr>
              <a:xfrm>
                <a:off x="1540925" y="2975575"/>
                <a:ext cx="79600" cy="7962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185" extrusionOk="0">
                    <a:moveTo>
                      <a:pt x="1588" y="1"/>
                    </a:moveTo>
                    <a:cubicBezTo>
                      <a:pt x="710" y="1"/>
                      <a:pt x="0" y="722"/>
                      <a:pt x="0" y="1599"/>
                    </a:cubicBezTo>
                    <a:cubicBezTo>
                      <a:pt x="0" y="2477"/>
                      <a:pt x="710" y="3184"/>
                      <a:pt x="1588" y="3184"/>
                    </a:cubicBezTo>
                    <a:cubicBezTo>
                      <a:pt x="2476" y="3184"/>
                      <a:pt x="3184" y="2477"/>
                      <a:pt x="3184" y="1599"/>
                    </a:cubicBezTo>
                    <a:cubicBezTo>
                      <a:pt x="3184" y="722"/>
                      <a:pt x="2476" y="1"/>
                      <a:pt x="15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1450050" y="3059600"/>
                <a:ext cx="285850" cy="375575"/>
              </a:xfrm>
              <a:custGeom>
                <a:avLst/>
                <a:gdLst/>
                <a:ahLst/>
                <a:cxnLst/>
                <a:rect l="l" t="t" r="r" b="b"/>
                <a:pathLst>
                  <a:path w="11434" h="15023" extrusionOk="0">
                    <a:moveTo>
                      <a:pt x="6150" y="1"/>
                    </a:moveTo>
                    <a:cubicBezTo>
                      <a:pt x="6129" y="1"/>
                      <a:pt x="6113" y="2"/>
                      <a:pt x="6100" y="4"/>
                    </a:cubicBezTo>
                    <a:cubicBezTo>
                      <a:pt x="6087" y="4"/>
                      <a:pt x="6076" y="4"/>
                      <a:pt x="6065" y="15"/>
                    </a:cubicBezTo>
                    <a:cubicBezTo>
                      <a:pt x="5898" y="82"/>
                      <a:pt x="4086" y="768"/>
                      <a:pt x="3983" y="1184"/>
                    </a:cubicBezTo>
                    <a:cubicBezTo>
                      <a:pt x="3873" y="1635"/>
                      <a:pt x="2982" y="3774"/>
                      <a:pt x="2555" y="4133"/>
                    </a:cubicBezTo>
                    <a:cubicBezTo>
                      <a:pt x="2218" y="4424"/>
                      <a:pt x="1183" y="4999"/>
                      <a:pt x="565" y="5259"/>
                    </a:cubicBezTo>
                    <a:cubicBezTo>
                      <a:pt x="249" y="5326"/>
                      <a:pt x="1" y="5596"/>
                      <a:pt x="1" y="5934"/>
                    </a:cubicBezTo>
                    <a:cubicBezTo>
                      <a:pt x="1" y="6314"/>
                      <a:pt x="317" y="6630"/>
                      <a:pt x="700" y="6630"/>
                    </a:cubicBezTo>
                    <a:cubicBezTo>
                      <a:pt x="835" y="6630"/>
                      <a:pt x="957" y="6584"/>
                      <a:pt x="1059" y="6528"/>
                    </a:cubicBezTo>
                    <a:cubicBezTo>
                      <a:pt x="1621" y="6417"/>
                      <a:pt x="2758" y="5799"/>
                      <a:pt x="3084" y="5550"/>
                    </a:cubicBezTo>
                    <a:cubicBezTo>
                      <a:pt x="3319" y="5380"/>
                      <a:pt x="4513" y="4683"/>
                      <a:pt x="4726" y="4257"/>
                    </a:cubicBezTo>
                    <a:cubicBezTo>
                      <a:pt x="4756" y="4201"/>
                      <a:pt x="4811" y="4175"/>
                      <a:pt x="4866" y="4175"/>
                    </a:cubicBezTo>
                    <a:cubicBezTo>
                      <a:pt x="4934" y="4175"/>
                      <a:pt x="5001" y="4215"/>
                      <a:pt x="5020" y="4289"/>
                    </a:cubicBezTo>
                    <a:cubicBezTo>
                      <a:pt x="5155" y="4964"/>
                      <a:pt x="5031" y="6595"/>
                      <a:pt x="5031" y="6787"/>
                    </a:cubicBezTo>
                    <a:cubicBezTo>
                      <a:pt x="5031" y="7057"/>
                      <a:pt x="3670" y="9093"/>
                      <a:pt x="3198" y="9970"/>
                    </a:cubicBezTo>
                    <a:cubicBezTo>
                      <a:pt x="2871" y="10591"/>
                      <a:pt x="2679" y="13594"/>
                      <a:pt x="2679" y="14290"/>
                    </a:cubicBezTo>
                    <a:cubicBezTo>
                      <a:pt x="2679" y="14315"/>
                      <a:pt x="2690" y="14336"/>
                      <a:pt x="2701" y="14358"/>
                    </a:cubicBezTo>
                    <a:cubicBezTo>
                      <a:pt x="2768" y="14741"/>
                      <a:pt x="3106" y="15022"/>
                      <a:pt x="3500" y="15022"/>
                    </a:cubicBezTo>
                    <a:cubicBezTo>
                      <a:pt x="3951" y="15022"/>
                      <a:pt x="4321" y="14663"/>
                      <a:pt x="4321" y="14201"/>
                    </a:cubicBezTo>
                    <a:lnTo>
                      <a:pt x="4321" y="14169"/>
                    </a:lnTo>
                    <a:cubicBezTo>
                      <a:pt x="4445" y="13345"/>
                      <a:pt x="4704" y="10950"/>
                      <a:pt x="4839" y="10680"/>
                    </a:cubicBezTo>
                    <a:cubicBezTo>
                      <a:pt x="4964" y="10443"/>
                      <a:pt x="6100" y="8620"/>
                      <a:pt x="6481" y="7959"/>
                    </a:cubicBezTo>
                    <a:cubicBezTo>
                      <a:pt x="6511" y="7903"/>
                      <a:pt x="6562" y="7877"/>
                      <a:pt x="6612" y="7877"/>
                    </a:cubicBezTo>
                    <a:cubicBezTo>
                      <a:pt x="6673" y="7877"/>
                      <a:pt x="6733" y="7917"/>
                      <a:pt x="6751" y="7991"/>
                    </a:cubicBezTo>
                    <a:cubicBezTo>
                      <a:pt x="6943" y="8712"/>
                      <a:pt x="7348" y="10286"/>
                      <a:pt x="7394" y="10489"/>
                    </a:cubicBezTo>
                    <a:cubicBezTo>
                      <a:pt x="7450" y="10702"/>
                      <a:pt x="8833" y="13178"/>
                      <a:pt x="9295" y="14034"/>
                    </a:cubicBezTo>
                    <a:cubicBezTo>
                      <a:pt x="9394" y="14371"/>
                      <a:pt x="9710" y="14617"/>
                      <a:pt x="10083" y="14617"/>
                    </a:cubicBezTo>
                    <a:cubicBezTo>
                      <a:pt x="10531" y="14617"/>
                      <a:pt x="10904" y="14247"/>
                      <a:pt x="10904" y="13796"/>
                    </a:cubicBezTo>
                    <a:cubicBezTo>
                      <a:pt x="10904" y="13583"/>
                      <a:pt x="10826" y="13391"/>
                      <a:pt x="10691" y="13246"/>
                    </a:cubicBezTo>
                    <a:cubicBezTo>
                      <a:pt x="10261" y="12311"/>
                      <a:pt x="9014" y="9611"/>
                      <a:pt x="8979" y="9465"/>
                    </a:cubicBezTo>
                    <a:cubicBezTo>
                      <a:pt x="8935" y="9284"/>
                      <a:pt x="8800" y="6382"/>
                      <a:pt x="8800" y="6136"/>
                    </a:cubicBezTo>
                    <a:lnTo>
                      <a:pt x="8800" y="6101"/>
                    </a:lnTo>
                    <a:lnTo>
                      <a:pt x="8147" y="3198"/>
                    </a:lnTo>
                    <a:cubicBezTo>
                      <a:pt x="8131" y="3096"/>
                      <a:pt x="8210" y="3014"/>
                      <a:pt x="8298" y="3014"/>
                    </a:cubicBezTo>
                    <a:cubicBezTo>
                      <a:pt x="8326" y="3014"/>
                      <a:pt x="8355" y="3023"/>
                      <a:pt x="8382" y="3042"/>
                    </a:cubicBezTo>
                    <a:cubicBezTo>
                      <a:pt x="8946" y="3436"/>
                      <a:pt x="9621" y="4044"/>
                      <a:pt x="9621" y="4122"/>
                    </a:cubicBezTo>
                    <a:cubicBezTo>
                      <a:pt x="9621" y="4222"/>
                      <a:pt x="10137" y="5607"/>
                      <a:pt x="10161" y="6123"/>
                    </a:cubicBezTo>
                    <a:cubicBezTo>
                      <a:pt x="10161" y="6158"/>
                      <a:pt x="10172" y="6190"/>
                      <a:pt x="10194" y="6225"/>
                    </a:cubicBezTo>
                    <a:cubicBezTo>
                      <a:pt x="10286" y="6474"/>
                      <a:pt x="10520" y="6641"/>
                      <a:pt x="10790" y="6641"/>
                    </a:cubicBezTo>
                    <a:cubicBezTo>
                      <a:pt x="11117" y="6641"/>
                      <a:pt x="11376" y="6417"/>
                      <a:pt x="11420" y="6101"/>
                    </a:cubicBezTo>
                    <a:cubicBezTo>
                      <a:pt x="11433" y="6090"/>
                      <a:pt x="11433" y="6079"/>
                      <a:pt x="11433" y="6055"/>
                    </a:cubicBezTo>
                    <a:lnTo>
                      <a:pt x="11433" y="6023"/>
                    </a:lnTo>
                    <a:lnTo>
                      <a:pt x="11433" y="6012"/>
                    </a:lnTo>
                    <a:cubicBezTo>
                      <a:pt x="11433" y="5966"/>
                      <a:pt x="11433" y="5934"/>
                      <a:pt x="11420" y="5899"/>
                    </a:cubicBezTo>
                    <a:cubicBezTo>
                      <a:pt x="11320" y="4989"/>
                      <a:pt x="10475" y="2726"/>
                      <a:pt x="10453" y="2648"/>
                    </a:cubicBezTo>
                    <a:cubicBezTo>
                      <a:pt x="10431" y="2569"/>
                      <a:pt x="8001" y="488"/>
                      <a:pt x="7685" y="263"/>
                    </a:cubicBezTo>
                    <a:cubicBezTo>
                      <a:pt x="7675" y="250"/>
                      <a:pt x="7653" y="250"/>
                      <a:pt x="7639" y="250"/>
                    </a:cubicBezTo>
                    <a:cubicBezTo>
                      <a:pt x="7451" y="210"/>
                      <a:pt x="6432" y="1"/>
                      <a:pt x="6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29"/>
            <p:cNvGrpSpPr/>
            <p:nvPr/>
          </p:nvGrpSpPr>
          <p:grpSpPr>
            <a:xfrm>
              <a:off x="4556485" y="2980002"/>
              <a:ext cx="2387878" cy="1105859"/>
              <a:chOff x="920150" y="2576575"/>
              <a:chExt cx="316225" cy="146450"/>
            </a:xfrm>
          </p:grpSpPr>
          <p:sp>
            <p:nvSpPr>
              <p:cNvPr id="310" name="Google Shape;310;p29"/>
              <p:cNvSpPr/>
              <p:nvPr/>
            </p:nvSpPr>
            <p:spPr>
              <a:xfrm>
                <a:off x="945475" y="2673500"/>
                <a:ext cx="340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1362" extrusionOk="0">
                    <a:moveTo>
                      <a:pt x="686" y="1"/>
                    </a:moveTo>
                    <a:cubicBezTo>
                      <a:pt x="306" y="1"/>
                      <a:pt x="0" y="303"/>
                      <a:pt x="0" y="676"/>
                    </a:cubicBezTo>
                    <a:cubicBezTo>
                      <a:pt x="0" y="1046"/>
                      <a:pt x="306" y="1362"/>
                      <a:pt x="686" y="1362"/>
                    </a:cubicBezTo>
                    <a:cubicBezTo>
                      <a:pt x="1059" y="1362"/>
                      <a:pt x="1361" y="1046"/>
                      <a:pt x="1361" y="676"/>
                    </a:cubicBezTo>
                    <a:cubicBezTo>
                      <a:pt x="1361" y="303"/>
                      <a:pt x="1059" y="1"/>
                      <a:pt x="6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>
                <a:off x="929750" y="2657775"/>
                <a:ext cx="65575" cy="65250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2610" extrusionOk="0">
                    <a:moveTo>
                      <a:pt x="1315" y="338"/>
                    </a:moveTo>
                    <a:cubicBezTo>
                      <a:pt x="1845" y="338"/>
                      <a:pt x="2285" y="765"/>
                      <a:pt x="2285" y="1305"/>
                    </a:cubicBezTo>
                    <a:cubicBezTo>
                      <a:pt x="2285" y="1845"/>
                      <a:pt x="1845" y="2272"/>
                      <a:pt x="1315" y="2272"/>
                    </a:cubicBezTo>
                    <a:cubicBezTo>
                      <a:pt x="775" y="2272"/>
                      <a:pt x="338" y="1845"/>
                      <a:pt x="338" y="1305"/>
                    </a:cubicBezTo>
                    <a:cubicBezTo>
                      <a:pt x="338" y="765"/>
                      <a:pt x="775" y="338"/>
                      <a:pt x="1315" y="338"/>
                    </a:cubicBezTo>
                    <a:close/>
                    <a:moveTo>
                      <a:pt x="1315" y="1"/>
                    </a:moveTo>
                    <a:cubicBezTo>
                      <a:pt x="597" y="1"/>
                      <a:pt x="0" y="584"/>
                      <a:pt x="0" y="1305"/>
                    </a:cubicBezTo>
                    <a:cubicBezTo>
                      <a:pt x="0" y="2026"/>
                      <a:pt x="597" y="2609"/>
                      <a:pt x="1315" y="2609"/>
                    </a:cubicBezTo>
                    <a:cubicBezTo>
                      <a:pt x="2036" y="2609"/>
                      <a:pt x="2622" y="2026"/>
                      <a:pt x="2622" y="1305"/>
                    </a:cubicBezTo>
                    <a:cubicBezTo>
                      <a:pt x="2622" y="584"/>
                      <a:pt x="2036" y="1"/>
                      <a:pt x="1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1153325" y="2673500"/>
                <a:ext cx="341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362" extrusionOk="0">
                    <a:moveTo>
                      <a:pt x="689" y="1"/>
                    </a:moveTo>
                    <a:cubicBezTo>
                      <a:pt x="305" y="1"/>
                      <a:pt x="0" y="303"/>
                      <a:pt x="0" y="676"/>
                    </a:cubicBezTo>
                    <a:cubicBezTo>
                      <a:pt x="0" y="1046"/>
                      <a:pt x="305" y="1362"/>
                      <a:pt x="689" y="1362"/>
                    </a:cubicBezTo>
                    <a:cubicBezTo>
                      <a:pt x="1059" y="1362"/>
                      <a:pt x="1364" y="1046"/>
                      <a:pt x="1364" y="676"/>
                    </a:cubicBezTo>
                    <a:cubicBezTo>
                      <a:pt x="1364" y="303"/>
                      <a:pt x="1059" y="1"/>
                      <a:pt x="6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1137575" y="2657775"/>
                <a:ext cx="65575" cy="65250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2610" extrusionOk="0">
                    <a:moveTo>
                      <a:pt x="1319" y="338"/>
                    </a:moveTo>
                    <a:cubicBezTo>
                      <a:pt x="1845" y="338"/>
                      <a:pt x="2285" y="765"/>
                      <a:pt x="2285" y="1305"/>
                    </a:cubicBezTo>
                    <a:cubicBezTo>
                      <a:pt x="2285" y="1845"/>
                      <a:pt x="1845" y="2272"/>
                      <a:pt x="1319" y="2272"/>
                    </a:cubicBezTo>
                    <a:cubicBezTo>
                      <a:pt x="779" y="2272"/>
                      <a:pt x="338" y="1845"/>
                      <a:pt x="338" y="1305"/>
                    </a:cubicBezTo>
                    <a:cubicBezTo>
                      <a:pt x="338" y="765"/>
                      <a:pt x="779" y="338"/>
                      <a:pt x="1319" y="338"/>
                    </a:cubicBezTo>
                    <a:close/>
                    <a:moveTo>
                      <a:pt x="1319" y="1"/>
                    </a:moveTo>
                    <a:cubicBezTo>
                      <a:pt x="587" y="1"/>
                      <a:pt x="1" y="584"/>
                      <a:pt x="1" y="1305"/>
                    </a:cubicBezTo>
                    <a:cubicBezTo>
                      <a:pt x="1" y="2026"/>
                      <a:pt x="587" y="2609"/>
                      <a:pt x="1319" y="2609"/>
                    </a:cubicBezTo>
                    <a:cubicBezTo>
                      <a:pt x="2037" y="2609"/>
                      <a:pt x="2623" y="2026"/>
                      <a:pt x="2623" y="1305"/>
                    </a:cubicBezTo>
                    <a:cubicBezTo>
                      <a:pt x="2623" y="584"/>
                      <a:pt x="2037" y="1"/>
                      <a:pt x="1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>
                <a:off x="920150" y="2576575"/>
                <a:ext cx="316225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4710" extrusionOk="0">
                    <a:moveTo>
                      <a:pt x="2207" y="581"/>
                    </a:moveTo>
                    <a:lnTo>
                      <a:pt x="2207" y="2101"/>
                    </a:lnTo>
                    <a:lnTo>
                      <a:pt x="1070" y="2101"/>
                    </a:lnTo>
                    <a:cubicBezTo>
                      <a:pt x="1070" y="2101"/>
                      <a:pt x="1262" y="1313"/>
                      <a:pt x="1688" y="829"/>
                    </a:cubicBezTo>
                    <a:cubicBezTo>
                      <a:pt x="1780" y="716"/>
                      <a:pt x="1958" y="649"/>
                      <a:pt x="2207" y="581"/>
                    </a:cubicBezTo>
                    <a:close/>
                    <a:moveTo>
                      <a:pt x="3973" y="444"/>
                    </a:moveTo>
                    <a:cubicBezTo>
                      <a:pt x="4273" y="444"/>
                      <a:pt x="4575" y="452"/>
                      <a:pt x="4861" y="468"/>
                    </a:cubicBezTo>
                    <a:lnTo>
                      <a:pt x="4861" y="2101"/>
                    </a:lnTo>
                    <a:lnTo>
                      <a:pt x="2488" y="2101"/>
                    </a:lnTo>
                    <a:lnTo>
                      <a:pt x="2488" y="535"/>
                    </a:lnTo>
                    <a:cubicBezTo>
                      <a:pt x="2907" y="471"/>
                      <a:pt x="3436" y="444"/>
                      <a:pt x="3973" y="444"/>
                    </a:cubicBezTo>
                    <a:close/>
                    <a:moveTo>
                      <a:pt x="5199" y="492"/>
                    </a:moveTo>
                    <a:cubicBezTo>
                      <a:pt x="5479" y="503"/>
                      <a:pt x="5739" y="524"/>
                      <a:pt x="5952" y="549"/>
                    </a:cubicBezTo>
                    <a:cubicBezTo>
                      <a:pt x="7181" y="694"/>
                      <a:pt x="8801" y="2101"/>
                      <a:pt x="8801" y="2101"/>
                    </a:cubicBezTo>
                    <a:lnTo>
                      <a:pt x="5199" y="2101"/>
                    </a:lnTo>
                    <a:lnTo>
                      <a:pt x="5199" y="492"/>
                    </a:lnTo>
                    <a:close/>
                    <a:moveTo>
                      <a:pt x="10229" y="2279"/>
                    </a:moveTo>
                    <a:lnTo>
                      <a:pt x="10229" y="2279"/>
                    </a:lnTo>
                    <a:cubicBezTo>
                      <a:pt x="10229" y="2279"/>
                      <a:pt x="10869" y="2382"/>
                      <a:pt x="11320" y="2809"/>
                    </a:cubicBezTo>
                    <a:cubicBezTo>
                      <a:pt x="11320" y="2809"/>
                      <a:pt x="11104" y="2877"/>
                      <a:pt x="10864" y="2877"/>
                    </a:cubicBezTo>
                    <a:cubicBezTo>
                      <a:pt x="10563" y="2877"/>
                      <a:pt x="10223" y="2769"/>
                      <a:pt x="10229" y="2279"/>
                    </a:cubicBezTo>
                    <a:close/>
                    <a:moveTo>
                      <a:pt x="4174" y="0"/>
                    </a:moveTo>
                    <a:cubicBezTo>
                      <a:pt x="3265" y="0"/>
                      <a:pt x="2302" y="77"/>
                      <a:pt x="1699" y="289"/>
                    </a:cubicBezTo>
                    <a:cubicBezTo>
                      <a:pt x="552" y="684"/>
                      <a:pt x="484" y="2730"/>
                      <a:pt x="484" y="2730"/>
                    </a:cubicBezTo>
                    <a:lnTo>
                      <a:pt x="1" y="3079"/>
                    </a:lnTo>
                    <a:lnTo>
                      <a:pt x="1" y="4709"/>
                    </a:lnTo>
                    <a:lnTo>
                      <a:pt x="239" y="4709"/>
                    </a:lnTo>
                    <a:cubicBezTo>
                      <a:pt x="239" y="4709"/>
                      <a:pt x="1" y="3079"/>
                      <a:pt x="1699" y="3079"/>
                    </a:cubicBezTo>
                    <a:cubicBezTo>
                      <a:pt x="3400" y="3079"/>
                      <a:pt x="3230" y="4709"/>
                      <a:pt x="3230" y="4709"/>
                    </a:cubicBezTo>
                    <a:lnTo>
                      <a:pt x="8531" y="4709"/>
                    </a:lnTo>
                    <a:cubicBezTo>
                      <a:pt x="8531" y="4709"/>
                      <a:pt x="8350" y="3057"/>
                      <a:pt x="10016" y="3057"/>
                    </a:cubicBezTo>
                    <a:cubicBezTo>
                      <a:pt x="11679" y="3057"/>
                      <a:pt x="11476" y="4709"/>
                      <a:pt x="11476" y="4709"/>
                    </a:cubicBezTo>
                    <a:lnTo>
                      <a:pt x="11973" y="4709"/>
                    </a:lnTo>
                    <a:cubicBezTo>
                      <a:pt x="12648" y="2844"/>
                      <a:pt x="10577" y="2034"/>
                      <a:pt x="9959" y="1953"/>
                    </a:cubicBezTo>
                    <a:cubicBezTo>
                      <a:pt x="9341" y="1885"/>
                      <a:pt x="7113" y="300"/>
                      <a:pt x="6200" y="144"/>
                    </a:cubicBezTo>
                    <a:cubicBezTo>
                      <a:pt x="5773" y="63"/>
                      <a:pt x="4996" y="0"/>
                      <a:pt x="4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" name="Google Shape;315;p29"/>
          <p:cNvSpPr/>
          <p:nvPr/>
        </p:nvSpPr>
        <p:spPr>
          <a:xfrm>
            <a:off x="2900485" y="3524587"/>
            <a:ext cx="31577" cy="16725"/>
          </a:xfrm>
          <a:custGeom>
            <a:avLst/>
            <a:gdLst/>
            <a:ahLst/>
            <a:cxnLst/>
            <a:rect l="l" t="t" r="r" b="b"/>
            <a:pathLst>
              <a:path w="236" h="125" extrusionOk="0">
                <a:moveTo>
                  <a:pt x="0" y="0"/>
                </a:moveTo>
                <a:lnTo>
                  <a:pt x="0" y="11"/>
                </a:lnTo>
                <a:cubicBezTo>
                  <a:pt x="0" y="68"/>
                  <a:pt x="57" y="124"/>
                  <a:pt x="125" y="124"/>
                </a:cubicBezTo>
                <a:cubicBezTo>
                  <a:pt x="192" y="124"/>
                  <a:pt x="235" y="68"/>
                  <a:pt x="2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9"/>
          <p:cNvSpPr txBox="1">
            <a:spLocks noGrp="1"/>
          </p:cNvSpPr>
          <p:nvPr>
            <p:ph type="ctrTitle"/>
          </p:nvPr>
        </p:nvSpPr>
        <p:spPr>
          <a:xfrm>
            <a:off x="16134" y="1249188"/>
            <a:ext cx="6658772" cy="22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dirty="0"/>
              <a:t>Conditionals &amp;</a:t>
            </a:r>
            <a:br>
              <a:rPr lang="sr-Latn-RS" sz="4800" dirty="0"/>
            </a:br>
            <a:r>
              <a:rPr lang="sr-Latn-RS" sz="4800" dirty="0">
                <a:solidFill>
                  <a:schemeClr val="lt1"/>
                </a:solidFill>
              </a:rPr>
              <a:t>Traffic Management</a:t>
            </a:r>
            <a:r>
              <a:rPr lang="en" sz="4800" dirty="0">
                <a:solidFill>
                  <a:schemeClr val="lt1"/>
                </a:solidFill>
              </a:rPr>
              <a:t> </a:t>
            </a:r>
            <a:endParaRPr sz="4800" dirty="0">
              <a:solidFill>
                <a:schemeClr val="lt1"/>
              </a:solidFill>
            </a:endParaRPr>
          </a:p>
        </p:txBody>
      </p:sp>
      <p:grpSp>
        <p:nvGrpSpPr>
          <p:cNvPr id="318" name="Google Shape;318;p29"/>
          <p:cNvGrpSpPr/>
          <p:nvPr/>
        </p:nvGrpSpPr>
        <p:grpSpPr>
          <a:xfrm flipH="1">
            <a:off x="5564842" y="933700"/>
            <a:ext cx="3093950" cy="3761157"/>
            <a:chOff x="5594925" y="802631"/>
            <a:chExt cx="3093950" cy="3761157"/>
          </a:xfrm>
        </p:grpSpPr>
        <p:pic>
          <p:nvPicPr>
            <p:cNvPr id="319" name="Google Shape;319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04701" y="3317027"/>
              <a:ext cx="784174" cy="737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94925" y="1684485"/>
              <a:ext cx="893075" cy="2543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09613" y="802631"/>
              <a:ext cx="784175" cy="37611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5"/>
          <p:cNvSpPr txBox="1">
            <a:spLocks noGrp="1"/>
          </p:cNvSpPr>
          <p:nvPr>
            <p:ph type="title"/>
          </p:nvPr>
        </p:nvSpPr>
        <p:spPr>
          <a:xfrm>
            <a:off x="720000" y="-526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Third Conditional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9DC6B4-BF09-36BE-E682-E1D9FE3F6982}"/>
              </a:ext>
            </a:extLst>
          </p:cNvPr>
          <p:cNvSpPr txBox="1">
            <a:spLocks/>
          </p:cNvSpPr>
          <p:nvPr/>
        </p:nvSpPr>
        <p:spPr>
          <a:xfrm>
            <a:off x="446118" y="446076"/>
            <a:ext cx="8754590" cy="4721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Also known 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the past or impossible conditional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(unreal past)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Form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if + past perfect,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would+perfect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infinitive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they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had paid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their employees more, they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wouldn’t have left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OR past perfect continuous: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someone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had been teasing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your child so nastily, you would have reacted in the same way.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Other modals: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might have been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easier to break the news if I had known her a bit better.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INVERSION: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Had they paid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their employees more, they wouldn’t have left.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hypothetical situation in the past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you had been driving more slowly, you could have stopped in time.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7ED3D7-1B09-BCFC-3D8F-4FA1C8FC0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1" y="4467733"/>
            <a:ext cx="459382" cy="459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3385B5-63EA-A97C-E4C3-CF71E99B7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6" y="86381"/>
            <a:ext cx="365792" cy="35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38"/>
          <p:cNvGrpSpPr/>
          <p:nvPr/>
        </p:nvGrpSpPr>
        <p:grpSpPr>
          <a:xfrm>
            <a:off x="7290806" y="1553712"/>
            <a:ext cx="1853202" cy="3054701"/>
            <a:chOff x="7290806" y="1553712"/>
            <a:chExt cx="1853202" cy="3054701"/>
          </a:xfrm>
        </p:grpSpPr>
        <p:grpSp>
          <p:nvGrpSpPr>
            <p:cNvPr id="513" name="Google Shape;513;p38"/>
            <p:cNvGrpSpPr/>
            <p:nvPr/>
          </p:nvGrpSpPr>
          <p:grpSpPr>
            <a:xfrm>
              <a:off x="7333998" y="1553712"/>
              <a:ext cx="1810010" cy="1295258"/>
              <a:chOff x="7333998" y="1553712"/>
              <a:chExt cx="1810010" cy="1295258"/>
            </a:xfrm>
          </p:grpSpPr>
          <p:sp>
            <p:nvSpPr>
              <p:cNvPr id="514" name="Google Shape;514;p38"/>
              <p:cNvSpPr/>
              <p:nvPr/>
            </p:nvSpPr>
            <p:spPr>
              <a:xfrm>
                <a:off x="7333998" y="1559974"/>
                <a:ext cx="854781" cy="1282733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988" extrusionOk="0">
                    <a:moveTo>
                      <a:pt x="2655" y="1"/>
                    </a:moveTo>
                    <a:lnTo>
                      <a:pt x="249" y="1891"/>
                    </a:lnTo>
                    <a:lnTo>
                      <a:pt x="249" y="1926"/>
                    </a:lnTo>
                    <a:lnTo>
                      <a:pt x="0" y="1926"/>
                    </a:lnTo>
                    <a:lnTo>
                      <a:pt x="0" y="2331"/>
                    </a:lnTo>
                    <a:lnTo>
                      <a:pt x="249" y="2331"/>
                    </a:lnTo>
                    <a:lnTo>
                      <a:pt x="249" y="7988"/>
                    </a:lnTo>
                    <a:lnTo>
                      <a:pt x="5074" y="7988"/>
                    </a:lnTo>
                    <a:lnTo>
                      <a:pt x="5074" y="2331"/>
                    </a:lnTo>
                    <a:lnTo>
                      <a:pt x="5322" y="2331"/>
                    </a:lnTo>
                    <a:lnTo>
                      <a:pt x="5322" y="1926"/>
                    </a:lnTo>
                    <a:lnTo>
                      <a:pt x="5074" y="1926"/>
                    </a:lnTo>
                    <a:lnTo>
                      <a:pt x="5074" y="1891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8"/>
              <p:cNvSpPr/>
              <p:nvPr/>
            </p:nvSpPr>
            <p:spPr>
              <a:xfrm>
                <a:off x="8222425" y="1553712"/>
                <a:ext cx="921583" cy="1295258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8066" extrusionOk="0">
                    <a:moveTo>
                      <a:pt x="2846" y="1"/>
                    </a:moveTo>
                    <a:lnTo>
                      <a:pt x="2846" y="1450"/>
                    </a:lnTo>
                    <a:lnTo>
                      <a:pt x="0" y="1450"/>
                    </a:lnTo>
                    <a:lnTo>
                      <a:pt x="0" y="2082"/>
                    </a:lnTo>
                    <a:lnTo>
                      <a:pt x="0" y="4097"/>
                    </a:lnTo>
                    <a:lnTo>
                      <a:pt x="0" y="4726"/>
                    </a:lnTo>
                    <a:lnTo>
                      <a:pt x="0" y="8066"/>
                    </a:lnTo>
                    <a:lnTo>
                      <a:pt x="5738" y="8066"/>
                    </a:lnTo>
                    <a:lnTo>
                      <a:pt x="5738" y="4726"/>
                    </a:lnTo>
                    <a:lnTo>
                      <a:pt x="5738" y="4097"/>
                    </a:lnTo>
                    <a:lnTo>
                      <a:pt x="5738" y="2082"/>
                    </a:lnTo>
                    <a:lnTo>
                      <a:pt x="5738" y="1450"/>
                    </a:lnTo>
                    <a:lnTo>
                      <a:pt x="4534" y="1450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38"/>
            <p:cNvGrpSpPr/>
            <p:nvPr/>
          </p:nvGrpSpPr>
          <p:grpSpPr>
            <a:xfrm>
              <a:off x="7290806" y="3295804"/>
              <a:ext cx="1582620" cy="1312608"/>
              <a:chOff x="6021150" y="1651150"/>
              <a:chExt cx="1780225" cy="1476500"/>
            </a:xfrm>
          </p:grpSpPr>
          <p:sp>
            <p:nvSpPr>
              <p:cNvPr id="517" name="Google Shape;517;p38"/>
              <p:cNvSpPr/>
              <p:nvPr/>
            </p:nvSpPr>
            <p:spPr>
              <a:xfrm>
                <a:off x="6833650" y="1651150"/>
                <a:ext cx="298025" cy="298000"/>
              </a:xfrm>
              <a:custGeom>
                <a:avLst/>
                <a:gdLst/>
                <a:ahLst/>
                <a:cxnLst/>
                <a:rect l="l" t="t" r="r" b="b"/>
                <a:pathLst>
                  <a:path w="11921" h="11920" extrusionOk="0">
                    <a:moveTo>
                      <a:pt x="5961" y="0"/>
                    </a:moveTo>
                    <a:cubicBezTo>
                      <a:pt x="2669" y="0"/>
                      <a:pt x="1" y="2668"/>
                      <a:pt x="1" y="5960"/>
                    </a:cubicBezTo>
                    <a:cubicBezTo>
                      <a:pt x="1" y="9251"/>
                      <a:pt x="2669" y="11919"/>
                      <a:pt x="5961" y="11919"/>
                    </a:cubicBezTo>
                    <a:cubicBezTo>
                      <a:pt x="9252" y="11919"/>
                      <a:pt x="11920" y="9251"/>
                      <a:pt x="11920" y="5960"/>
                    </a:cubicBezTo>
                    <a:cubicBezTo>
                      <a:pt x="11920" y="2668"/>
                      <a:pt x="9252" y="0"/>
                      <a:pt x="59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6021150" y="1738325"/>
                <a:ext cx="1780225" cy="1389325"/>
              </a:xfrm>
              <a:custGeom>
                <a:avLst/>
                <a:gdLst/>
                <a:ahLst/>
                <a:cxnLst/>
                <a:rect l="l" t="t" r="r" b="b"/>
                <a:pathLst>
                  <a:path w="71209" h="55573" extrusionOk="0">
                    <a:moveTo>
                      <a:pt x="18929" y="5854"/>
                    </a:moveTo>
                    <a:lnTo>
                      <a:pt x="11975" y="12629"/>
                    </a:lnTo>
                    <a:lnTo>
                      <a:pt x="13042" y="5854"/>
                    </a:lnTo>
                    <a:close/>
                    <a:moveTo>
                      <a:pt x="26080" y="18145"/>
                    </a:moveTo>
                    <a:lnTo>
                      <a:pt x="22328" y="25671"/>
                    </a:lnTo>
                    <a:lnTo>
                      <a:pt x="20244" y="23964"/>
                    </a:lnTo>
                    <a:lnTo>
                      <a:pt x="18182" y="22004"/>
                    </a:lnTo>
                    <a:lnTo>
                      <a:pt x="26080" y="18145"/>
                    </a:lnTo>
                    <a:close/>
                    <a:moveTo>
                      <a:pt x="26383" y="1"/>
                    </a:moveTo>
                    <a:lnTo>
                      <a:pt x="10925" y="163"/>
                    </a:lnTo>
                    <a:cubicBezTo>
                      <a:pt x="9589" y="163"/>
                      <a:pt x="8453" y="1102"/>
                      <a:pt x="8184" y="2404"/>
                    </a:cubicBezTo>
                    <a:lnTo>
                      <a:pt x="6084" y="12399"/>
                    </a:lnTo>
                    <a:lnTo>
                      <a:pt x="3415" y="10213"/>
                    </a:lnTo>
                    <a:cubicBezTo>
                      <a:pt x="3211" y="10047"/>
                      <a:pt x="2940" y="9970"/>
                      <a:pt x="2652" y="9970"/>
                    </a:cubicBezTo>
                    <a:cubicBezTo>
                      <a:pt x="1491" y="9970"/>
                      <a:pt x="62" y="11214"/>
                      <a:pt x="1674" y="12825"/>
                    </a:cubicBezTo>
                    <a:lnTo>
                      <a:pt x="6156" y="16403"/>
                    </a:lnTo>
                    <a:cubicBezTo>
                      <a:pt x="6297" y="16544"/>
                      <a:pt x="6442" y="16685"/>
                      <a:pt x="6617" y="16791"/>
                    </a:cubicBezTo>
                    <a:lnTo>
                      <a:pt x="6937" y="17026"/>
                    </a:lnTo>
                    <a:lnTo>
                      <a:pt x="7241" y="17257"/>
                    </a:lnTo>
                    <a:lnTo>
                      <a:pt x="4735" y="19712"/>
                    </a:lnTo>
                    <a:cubicBezTo>
                      <a:pt x="4184" y="20245"/>
                      <a:pt x="3881" y="20975"/>
                      <a:pt x="3881" y="21722"/>
                    </a:cubicBezTo>
                    <a:lnTo>
                      <a:pt x="3881" y="38158"/>
                    </a:lnTo>
                    <a:lnTo>
                      <a:pt x="517" y="50394"/>
                    </a:lnTo>
                    <a:cubicBezTo>
                      <a:pt x="0" y="52298"/>
                      <a:pt x="1213" y="54236"/>
                      <a:pt x="3134" y="54612"/>
                    </a:cubicBezTo>
                    <a:cubicBezTo>
                      <a:pt x="3362" y="54658"/>
                      <a:pt x="3590" y="54681"/>
                      <a:pt x="3815" y="54681"/>
                    </a:cubicBezTo>
                    <a:cubicBezTo>
                      <a:pt x="5218" y="54681"/>
                      <a:pt x="6504" y="53807"/>
                      <a:pt x="6993" y="52460"/>
                    </a:cubicBezTo>
                    <a:lnTo>
                      <a:pt x="11762" y="39614"/>
                    </a:lnTo>
                    <a:lnTo>
                      <a:pt x="11762" y="27503"/>
                    </a:lnTo>
                    <a:lnTo>
                      <a:pt x="20014" y="37603"/>
                    </a:lnTo>
                    <a:lnTo>
                      <a:pt x="13094" y="50180"/>
                    </a:lnTo>
                    <a:cubicBezTo>
                      <a:pt x="12167" y="51854"/>
                      <a:pt x="12773" y="53971"/>
                      <a:pt x="14447" y="54876"/>
                    </a:cubicBezTo>
                    <a:cubicBezTo>
                      <a:pt x="14973" y="55163"/>
                      <a:pt x="15541" y="55299"/>
                      <a:pt x="16101" y="55299"/>
                    </a:cubicBezTo>
                    <a:cubicBezTo>
                      <a:pt x="17315" y="55299"/>
                      <a:pt x="18492" y="54658"/>
                      <a:pt x="19126" y="53527"/>
                    </a:cubicBezTo>
                    <a:lnTo>
                      <a:pt x="27963" y="37518"/>
                    </a:lnTo>
                    <a:cubicBezTo>
                      <a:pt x="28479" y="36557"/>
                      <a:pt x="28411" y="35383"/>
                      <a:pt x="27771" y="34491"/>
                    </a:cubicBezTo>
                    <a:lnTo>
                      <a:pt x="26170" y="32288"/>
                    </a:lnTo>
                    <a:lnTo>
                      <a:pt x="42034" y="44899"/>
                    </a:lnTo>
                    <a:cubicBezTo>
                      <a:pt x="40006" y="45395"/>
                      <a:pt x="38478" y="47141"/>
                      <a:pt x="38388" y="49220"/>
                    </a:cubicBezTo>
                    <a:cubicBezTo>
                      <a:pt x="37803" y="48742"/>
                      <a:pt x="37035" y="48421"/>
                      <a:pt x="36202" y="48421"/>
                    </a:cubicBezTo>
                    <a:cubicBezTo>
                      <a:pt x="34349" y="48421"/>
                      <a:pt x="32855" y="49860"/>
                      <a:pt x="32855" y="51640"/>
                    </a:cubicBezTo>
                    <a:cubicBezTo>
                      <a:pt x="32855" y="51926"/>
                      <a:pt x="31096" y="52528"/>
                      <a:pt x="30845" y="52635"/>
                    </a:cubicBezTo>
                    <a:cubicBezTo>
                      <a:pt x="28817" y="53561"/>
                      <a:pt x="27536" y="55572"/>
                      <a:pt x="27536" y="55572"/>
                    </a:cubicBezTo>
                    <a:lnTo>
                      <a:pt x="71209" y="55572"/>
                    </a:lnTo>
                    <a:cubicBezTo>
                      <a:pt x="71209" y="55572"/>
                      <a:pt x="70193" y="53314"/>
                      <a:pt x="69553" y="52831"/>
                    </a:cubicBezTo>
                    <a:cubicBezTo>
                      <a:pt x="68935" y="52371"/>
                      <a:pt x="68460" y="52249"/>
                      <a:pt x="68118" y="52249"/>
                    </a:cubicBezTo>
                    <a:cubicBezTo>
                      <a:pt x="67734" y="52249"/>
                      <a:pt x="67515" y="52402"/>
                      <a:pt x="67444" y="52402"/>
                    </a:cubicBezTo>
                    <a:cubicBezTo>
                      <a:pt x="67427" y="52402"/>
                      <a:pt x="67418" y="52393"/>
                      <a:pt x="67418" y="52370"/>
                    </a:cubicBezTo>
                    <a:cubicBezTo>
                      <a:pt x="67418" y="50590"/>
                      <a:pt x="65924" y="49151"/>
                      <a:pt x="64075" y="49151"/>
                    </a:cubicBezTo>
                    <a:cubicBezTo>
                      <a:pt x="63738" y="49151"/>
                      <a:pt x="63418" y="49220"/>
                      <a:pt x="63098" y="49309"/>
                    </a:cubicBezTo>
                    <a:cubicBezTo>
                      <a:pt x="63115" y="49220"/>
                      <a:pt x="63132" y="49151"/>
                      <a:pt x="63132" y="49062"/>
                    </a:cubicBezTo>
                    <a:cubicBezTo>
                      <a:pt x="63132" y="46483"/>
                      <a:pt x="60963" y="44383"/>
                      <a:pt x="58274" y="44383"/>
                    </a:cubicBezTo>
                    <a:cubicBezTo>
                      <a:pt x="57953" y="44383"/>
                      <a:pt x="57672" y="44417"/>
                      <a:pt x="57369" y="44472"/>
                    </a:cubicBezTo>
                    <a:cubicBezTo>
                      <a:pt x="57031" y="41855"/>
                      <a:pt x="54346" y="39793"/>
                      <a:pt x="51016" y="39793"/>
                    </a:cubicBezTo>
                    <a:cubicBezTo>
                      <a:pt x="47921" y="39793"/>
                      <a:pt x="45325" y="41591"/>
                      <a:pt x="44740" y="43990"/>
                    </a:cubicBezTo>
                    <a:lnTo>
                      <a:pt x="27058" y="29531"/>
                    </a:lnTo>
                    <a:lnTo>
                      <a:pt x="35079" y="13201"/>
                    </a:lnTo>
                    <a:cubicBezTo>
                      <a:pt x="35523" y="12292"/>
                      <a:pt x="35455" y="11207"/>
                      <a:pt x="34883" y="10371"/>
                    </a:cubicBezTo>
                    <a:lnTo>
                      <a:pt x="28765" y="1248"/>
                    </a:lnTo>
                    <a:cubicBezTo>
                      <a:pt x="28232" y="462"/>
                      <a:pt x="27344" y="1"/>
                      <a:pt x="263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38"/>
            <p:cNvSpPr/>
            <p:nvPr/>
          </p:nvSpPr>
          <p:spPr>
            <a:xfrm>
              <a:off x="7924900" y="2224125"/>
              <a:ext cx="800925" cy="1597000"/>
            </a:xfrm>
            <a:custGeom>
              <a:avLst/>
              <a:gdLst/>
              <a:ahLst/>
              <a:cxnLst/>
              <a:rect l="l" t="t" r="r" b="b"/>
              <a:pathLst>
                <a:path w="32037" h="63880" extrusionOk="0">
                  <a:moveTo>
                    <a:pt x="8057" y="1"/>
                  </a:moveTo>
                  <a:lnTo>
                    <a:pt x="1939" y="39"/>
                  </a:lnTo>
                  <a:cubicBezTo>
                    <a:pt x="1619" y="39"/>
                    <a:pt x="1316" y="107"/>
                    <a:pt x="1051" y="253"/>
                  </a:cubicBezTo>
                  <a:cubicBezTo>
                    <a:pt x="1051" y="253"/>
                    <a:pt x="1034" y="253"/>
                    <a:pt x="1034" y="270"/>
                  </a:cubicBezTo>
                  <a:lnTo>
                    <a:pt x="1013" y="270"/>
                  </a:lnTo>
                  <a:cubicBezTo>
                    <a:pt x="944" y="304"/>
                    <a:pt x="872" y="359"/>
                    <a:pt x="799" y="411"/>
                  </a:cubicBezTo>
                  <a:cubicBezTo>
                    <a:pt x="321" y="748"/>
                    <a:pt x="18" y="1303"/>
                    <a:pt x="1" y="1922"/>
                  </a:cubicBezTo>
                  <a:lnTo>
                    <a:pt x="1" y="1994"/>
                  </a:lnTo>
                  <a:lnTo>
                    <a:pt x="1" y="2208"/>
                  </a:lnTo>
                  <a:lnTo>
                    <a:pt x="1" y="3275"/>
                  </a:lnTo>
                  <a:cubicBezTo>
                    <a:pt x="1" y="3685"/>
                    <a:pt x="500" y="3950"/>
                    <a:pt x="748" y="4022"/>
                  </a:cubicBezTo>
                  <a:cubicBezTo>
                    <a:pt x="1760" y="4270"/>
                    <a:pt x="3237" y="4415"/>
                    <a:pt x="4770" y="4415"/>
                  </a:cubicBezTo>
                  <a:cubicBezTo>
                    <a:pt x="6422" y="4415"/>
                    <a:pt x="8112" y="4253"/>
                    <a:pt x="9286" y="3971"/>
                  </a:cubicBezTo>
                  <a:cubicBezTo>
                    <a:pt x="9551" y="3898"/>
                    <a:pt x="10033" y="3630"/>
                    <a:pt x="10033" y="3224"/>
                  </a:cubicBezTo>
                  <a:lnTo>
                    <a:pt x="10033" y="3117"/>
                  </a:lnTo>
                  <a:lnTo>
                    <a:pt x="20582" y="3117"/>
                  </a:lnTo>
                  <a:cubicBezTo>
                    <a:pt x="24369" y="3117"/>
                    <a:pt x="27447" y="6191"/>
                    <a:pt x="27447" y="9982"/>
                  </a:cubicBezTo>
                  <a:lnTo>
                    <a:pt x="27447" y="42444"/>
                  </a:lnTo>
                  <a:cubicBezTo>
                    <a:pt x="26756" y="42730"/>
                    <a:pt x="26222" y="43354"/>
                    <a:pt x="26077" y="44101"/>
                  </a:cubicBezTo>
                  <a:cubicBezTo>
                    <a:pt x="26060" y="44242"/>
                    <a:pt x="26043" y="44383"/>
                    <a:pt x="26043" y="44528"/>
                  </a:cubicBezTo>
                  <a:lnTo>
                    <a:pt x="26043" y="60998"/>
                  </a:lnTo>
                  <a:lnTo>
                    <a:pt x="25543" y="60998"/>
                  </a:lnTo>
                  <a:cubicBezTo>
                    <a:pt x="25402" y="60998"/>
                    <a:pt x="25278" y="61105"/>
                    <a:pt x="25278" y="61246"/>
                  </a:cubicBezTo>
                  <a:lnTo>
                    <a:pt x="25278" y="61263"/>
                  </a:lnTo>
                  <a:lnTo>
                    <a:pt x="25278" y="62437"/>
                  </a:lnTo>
                  <a:lnTo>
                    <a:pt x="24834" y="62437"/>
                  </a:lnTo>
                  <a:cubicBezTo>
                    <a:pt x="24689" y="62437"/>
                    <a:pt x="24565" y="62565"/>
                    <a:pt x="24565" y="62723"/>
                  </a:cubicBezTo>
                  <a:lnTo>
                    <a:pt x="24565" y="63880"/>
                  </a:lnTo>
                  <a:lnTo>
                    <a:pt x="32036" y="63880"/>
                  </a:lnTo>
                  <a:lnTo>
                    <a:pt x="32036" y="62723"/>
                  </a:lnTo>
                  <a:cubicBezTo>
                    <a:pt x="32036" y="62565"/>
                    <a:pt x="31913" y="62437"/>
                    <a:pt x="31750" y="62437"/>
                  </a:cubicBezTo>
                  <a:lnTo>
                    <a:pt x="31323" y="62437"/>
                  </a:lnTo>
                  <a:lnTo>
                    <a:pt x="31323" y="61263"/>
                  </a:lnTo>
                  <a:lnTo>
                    <a:pt x="31323" y="61246"/>
                  </a:lnTo>
                  <a:cubicBezTo>
                    <a:pt x="31323" y="61105"/>
                    <a:pt x="31200" y="60998"/>
                    <a:pt x="31059" y="60998"/>
                  </a:cubicBezTo>
                  <a:lnTo>
                    <a:pt x="30559" y="60998"/>
                  </a:lnTo>
                  <a:lnTo>
                    <a:pt x="30559" y="44528"/>
                  </a:lnTo>
                  <a:cubicBezTo>
                    <a:pt x="30559" y="44383"/>
                    <a:pt x="30542" y="44242"/>
                    <a:pt x="30525" y="44101"/>
                  </a:cubicBezTo>
                  <a:cubicBezTo>
                    <a:pt x="30384" y="43332"/>
                    <a:pt x="29851" y="42713"/>
                    <a:pt x="29138" y="42427"/>
                  </a:cubicBezTo>
                  <a:lnTo>
                    <a:pt x="29138" y="9465"/>
                  </a:lnTo>
                  <a:cubicBezTo>
                    <a:pt x="29138" y="5038"/>
                    <a:pt x="25543" y="1427"/>
                    <a:pt x="21099" y="1427"/>
                  </a:cubicBezTo>
                  <a:lnTo>
                    <a:pt x="9961" y="1427"/>
                  </a:lnTo>
                  <a:cubicBezTo>
                    <a:pt x="9910" y="1281"/>
                    <a:pt x="9854" y="1141"/>
                    <a:pt x="9786" y="1000"/>
                  </a:cubicBezTo>
                  <a:cubicBezTo>
                    <a:pt x="9679" y="803"/>
                    <a:pt x="9517" y="624"/>
                    <a:pt x="9338" y="466"/>
                  </a:cubicBezTo>
                  <a:cubicBezTo>
                    <a:pt x="9000" y="180"/>
                    <a:pt x="8556" y="1"/>
                    <a:pt x="8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38"/>
          <p:cNvGrpSpPr/>
          <p:nvPr/>
        </p:nvGrpSpPr>
        <p:grpSpPr>
          <a:xfrm>
            <a:off x="-1089359" y="1221161"/>
            <a:ext cx="4118734" cy="3222815"/>
            <a:chOff x="-1089359" y="1221161"/>
            <a:chExt cx="4118734" cy="3222815"/>
          </a:xfrm>
        </p:grpSpPr>
        <p:grpSp>
          <p:nvGrpSpPr>
            <p:cNvPr id="521" name="Google Shape;521;p38"/>
            <p:cNvGrpSpPr/>
            <p:nvPr/>
          </p:nvGrpSpPr>
          <p:grpSpPr>
            <a:xfrm>
              <a:off x="-1089359" y="1221161"/>
              <a:ext cx="3298617" cy="1621530"/>
              <a:chOff x="607091" y="1760986"/>
              <a:chExt cx="3298617" cy="1621530"/>
            </a:xfrm>
          </p:grpSpPr>
          <p:sp>
            <p:nvSpPr>
              <p:cNvPr id="522" name="Google Shape;522;p38"/>
              <p:cNvSpPr/>
              <p:nvPr/>
            </p:nvSpPr>
            <p:spPr>
              <a:xfrm>
                <a:off x="607091" y="2117564"/>
                <a:ext cx="1151377" cy="1248368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7774" extrusionOk="0">
                    <a:moveTo>
                      <a:pt x="1013" y="0"/>
                    </a:moveTo>
                    <a:cubicBezTo>
                      <a:pt x="935" y="0"/>
                      <a:pt x="878" y="57"/>
                      <a:pt x="878" y="135"/>
                    </a:cubicBezTo>
                    <a:cubicBezTo>
                      <a:pt x="878" y="192"/>
                      <a:pt x="902" y="227"/>
                      <a:pt x="946" y="259"/>
                    </a:cubicBezTo>
                    <a:lnTo>
                      <a:pt x="946" y="1048"/>
                    </a:lnTo>
                    <a:cubicBezTo>
                      <a:pt x="597" y="1283"/>
                      <a:pt x="284" y="1563"/>
                      <a:pt x="1" y="1879"/>
                    </a:cubicBezTo>
                    <a:lnTo>
                      <a:pt x="1" y="7774"/>
                    </a:lnTo>
                    <a:lnTo>
                      <a:pt x="7169" y="7774"/>
                    </a:lnTo>
                    <a:lnTo>
                      <a:pt x="7169" y="1879"/>
                    </a:lnTo>
                    <a:cubicBezTo>
                      <a:pt x="6303" y="878"/>
                      <a:pt x="5020" y="238"/>
                      <a:pt x="3592" y="238"/>
                    </a:cubicBezTo>
                    <a:cubicBezTo>
                      <a:pt x="2668" y="238"/>
                      <a:pt x="1812" y="508"/>
                      <a:pt x="1081" y="956"/>
                    </a:cubicBezTo>
                    <a:lnTo>
                      <a:pt x="1081" y="259"/>
                    </a:lnTo>
                    <a:cubicBezTo>
                      <a:pt x="1127" y="227"/>
                      <a:pt x="1162" y="192"/>
                      <a:pt x="1162" y="135"/>
                    </a:cubicBezTo>
                    <a:cubicBezTo>
                      <a:pt x="1162" y="57"/>
                      <a:pt x="1094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1806815" y="1760986"/>
                <a:ext cx="2098893" cy="1621530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6424" extrusionOk="0">
                    <a:moveTo>
                      <a:pt x="2115" y="0"/>
                    </a:moveTo>
                    <a:lnTo>
                      <a:pt x="676" y="778"/>
                    </a:lnTo>
                    <a:lnTo>
                      <a:pt x="676" y="2644"/>
                    </a:lnTo>
                    <a:lnTo>
                      <a:pt x="282" y="2644"/>
                    </a:lnTo>
                    <a:lnTo>
                      <a:pt x="282" y="3916"/>
                    </a:lnTo>
                    <a:lnTo>
                      <a:pt x="1" y="3916"/>
                    </a:lnTo>
                    <a:lnTo>
                      <a:pt x="1" y="6424"/>
                    </a:lnTo>
                    <a:lnTo>
                      <a:pt x="676" y="6424"/>
                    </a:lnTo>
                    <a:lnTo>
                      <a:pt x="676" y="5176"/>
                    </a:lnTo>
                    <a:lnTo>
                      <a:pt x="1394" y="5176"/>
                    </a:lnTo>
                    <a:lnTo>
                      <a:pt x="1394" y="6424"/>
                    </a:lnTo>
                    <a:lnTo>
                      <a:pt x="8314" y="6424"/>
                    </a:lnTo>
                    <a:lnTo>
                      <a:pt x="8314" y="3916"/>
                    </a:lnTo>
                    <a:lnTo>
                      <a:pt x="7888" y="3916"/>
                    </a:lnTo>
                    <a:lnTo>
                      <a:pt x="7888" y="2644"/>
                    </a:lnTo>
                    <a:lnTo>
                      <a:pt x="7494" y="2644"/>
                    </a:lnTo>
                    <a:lnTo>
                      <a:pt x="7494" y="0"/>
                    </a:lnTo>
                    <a:lnTo>
                      <a:pt x="6052" y="778"/>
                    </a:lnTo>
                    <a:lnTo>
                      <a:pt x="6052" y="2644"/>
                    </a:lnTo>
                    <a:lnTo>
                      <a:pt x="5660" y="2644"/>
                    </a:lnTo>
                    <a:lnTo>
                      <a:pt x="5660" y="3916"/>
                    </a:lnTo>
                    <a:lnTo>
                      <a:pt x="5188" y="3916"/>
                    </a:lnTo>
                    <a:lnTo>
                      <a:pt x="5188" y="2644"/>
                    </a:lnTo>
                    <a:lnTo>
                      <a:pt x="4793" y="2644"/>
                    </a:lnTo>
                    <a:lnTo>
                      <a:pt x="4793" y="0"/>
                    </a:lnTo>
                    <a:lnTo>
                      <a:pt x="3352" y="778"/>
                    </a:lnTo>
                    <a:lnTo>
                      <a:pt x="3352" y="2644"/>
                    </a:lnTo>
                    <a:lnTo>
                      <a:pt x="2960" y="2644"/>
                    </a:lnTo>
                    <a:lnTo>
                      <a:pt x="2960" y="3916"/>
                    </a:lnTo>
                    <a:lnTo>
                      <a:pt x="2509" y="3916"/>
                    </a:lnTo>
                    <a:lnTo>
                      <a:pt x="2509" y="2644"/>
                    </a:lnTo>
                    <a:lnTo>
                      <a:pt x="2115" y="2644"/>
                    </a:lnTo>
                    <a:lnTo>
                      <a:pt x="21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38"/>
            <p:cNvGrpSpPr/>
            <p:nvPr/>
          </p:nvGrpSpPr>
          <p:grpSpPr>
            <a:xfrm>
              <a:off x="491825" y="2726476"/>
              <a:ext cx="1111698" cy="1556231"/>
              <a:chOff x="3344000" y="1575983"/>
              <a:chExt cx="1009625" cy="1413342"/>
            </a:xfrm>
          </p:grpSpPr>
          <p:sp>
            <p:nvSpPr>
              <p:cNvPr id="525" name="Google Shape;525;p38"/>
              <p:cNvSpPr/>
              <p:nvPr/>
            </p:nvSpPr>
            <p:spPr>
              <a:xfrm>
                <a:off x="3801725" y="1575983"/>
                <a:ext cx="258792" cy="254096"/>
              </a:xfrm>
              <a:custGeom>
                <a:avLst/>
                <a:gdLst/>
                <a:ahLst/>
                <a:cxnLst/>
                <a:rect l="l" t="t" r="r" b="b"/>
                <a:pathLst>
                  <a:path w="12147" h="11928" extrusionOk="0">
                    <a:moveTo>
                      <a:pt x="6074" y="0"/>
                    </a:moveTo>
                    <a:cubicBezTo>
                      <a:pt x="3046" y="0"/>
                      <a:pt x="18" y="1989"/>
                      <a:pt x="1" y="5965"/>
                    </a:cubicBezTo>
                    <a:cubicBezTo>
                      <a:pt x="18" y="9940"/>
                      <a:pt x="3046" y="11927"/>
                      <a:pt x="6074" y="11927"/>
                    </a:cubicBezTo>
                    <a:cubicBezTo>
                      <a:pt x="9102" y="11927"/>
                      <a:pt x="12129" y="9940"/>
                      <a:pt x="12147" y="5965"/>
                    </a:cubicBezTo>
                    <a:cubicBezTo>
                      <a:pt x="12129" y="1989"/>
                      <a:pt x="9102" y="0"/>
                      <a:pt x="6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3344000" y="1834375"/>
                <a:ext cx="1009625" cy="1154950"/>
              </a:xfrm>
              <a:custGeom>
                <a:avLst/>
                <a:gdLst/>
                <a:ahLst/>
                <a:cxnLst/>
                <a:rect l="l" t="t" r="r" b="b"/>
                <a:pathLst>
                  <a:path w="40385" h="46198" extrusionOk="0">
                    <a:moveTo>
                      <a:pt x="17988" y="1"/>
                    </a:moveTo>
                    <a:cubicBezTo>
                      <a:pt x="17378" y="1"/>
                      <a:pt x="16908" y="97"/>
                      <a:pt x="16671" y="338"/>
                    </a:cubicBezTo>
                    <a:cubicBezTo>
                      <a:pt x="15979" y="979"/>
                      <a:pt x="7885" y="5764"/>
                      <a:pt x="7868" y="6742"/>
                    </a:cubicBezTo>
                    <a:lnTo>
                      <a:pt x="4649" y="14499"/>
                    </a:lnTo>
                    <a:cubicBezTo>
                      <a:pt x="3959" y="16086"/>
                      <a:pt x="5194" y="17932"/>
                      <a:pt x="6895" y="17932"/>
                    </a:cubicBezTo>
                    <a:cubicBezTo>
                      <a:pt x="6910" y="17932"/>
                      <a:pt x="6926" y="17932"/>
                      <a:pt x="6941" y="17932"/>
                    </a:cubicBezTo>
                    <a:cubicBezTo>
                      <a:pt x="7006" y="17940"/>
                      <a:pt x="7069" y="17944"/>
                      <a:pt x="7132" y="17944"/>
                    </a:cubicBezTo>
                    <a:cubicBezTo>
                      <a:pt x="9749" y="17944"/>
                      <a:pt x="11129" y="10905"/>
                      <a:pt x="12171" y="9342"/>
                    </a:cubicBezTo>
                    <a:lnTo>
                      <a:pt x="15855" y="6849"/>
                    </a:lnTo>
                    <a:lnTo>
                      <a:pt x="15855" y="6849"/>
                    </a:lnTo>
                    <a:cubicBezTo>
                      <a:pt x="15321" y="9466"/>
                      <a:pt x="14271" y="14499"/>
                      <a:pt x="13755" y="16920"/>
                    </a:cubicBezTo>
                    <a:lnTo>
                      <a:pt x="10963" y="28463"/>
                    </a:lnTo>
                    <a:lnTo>
                      <a:pt x="1268" y="41092"/>
                    </a:lnTo>
                    <a:cubicBezTo>
                      <a:pt x="1" y="42624"/>
                      <a:pt x="1223" y="45076"/>
                      <a:pt x="3158" y="45076"/>
                    </a:cubicBezTo>
                    <a:cubicBezTo>
                      <a:pt x="3180" y="45076"/>
                      <a:pt x="3201" y="45075"/>
                      <a:pt x="3223" y="45075"/>
                    </a:cubicBezTo>
                    <a:cubicBezTo>
                      <a:pt x="3970" y="45075"/>
                      <a:pt x="4717" y="44737"/>
                      <a:pt x="5199" y="44114"/>
                    </a:cubicBezTo>
                    <a:lnTo>
                      <a:pt x="15215" y="31059"/>
                    </a:lnTo>
                    <a:cubicBezTo>
                      <a:pt x="15428" y="30794"/>
                      <a:pt x="15569" y="30474"/>
                      <a:pt x="15659" y="30133"/>
                    </a:cubicBezTo>
                    <a:cubicBezTo>
                      <a:pt x="15659" y="30133"/>
                      <a:pt x="16299" y="27520"/>
                      <a:pt x="16974" y="24690"/>
                    </a:cubicBezTo>
                    <a:lnTo>
                      <a:pt x="20513" y="24690"/>
                    </a:lnTo>
                    <a:lnTo>
                      <a:pt x="22169" y="30474"/>
                    </a:lnTo>
                    <a:lnTo>
                      <a:pt x="20193" y="43350"/>
                    </a:lnTo>
                    <a:cubicBezTo>
                      <a:pt x="19946" y="44818"/>
                      <a:pt x="21122" y="46198"/>
                      <a:pt x="22620" y="46198"/>
                    </a:cubicBezTo>
                    <a:cubicBezTo>
                      <a:pt x="22629" y="46198"/>
                      <a:pt x="22638" y="46197"/>
                      <a:pt x="22647" y="46197"/>
                    </a:cubicBezTo>
                    <a:cubicBezTo>
                      <a:pt x="23838" y="46197"/>
                      <a:pt x="24889" y="45326"/>
                      <a:pt x="25085" y="44097"/>
                    </a:cubicBezTo>
                    <a:lnTo>
                      <a:pt x="27147" y="30688"/>
                    </a:lnTo>
                    <a:cubicBezTo>
                      <a:pt x="27467" y="30047"/>
                      <a:pt x="25012" y="22470"/>
                      <a:pt x="24052" y="19161"/>
                    </a:cubicBezTo>
                    <a:lnTo>
                      <a:pt x="25619" y="11600"/>
                    </a:lnTo>
                    <a:lnTo>
                      <a:pt x="26758" y="15139"/>
                    </a:lnTo>
                    <a:cubicBezTo>
                      <a:pt x="27079" y="16151"/>
                      <a:pt x="28039" y="16864"/>
                      <a:pt x="29106" y="16864"/>
                    </a:cubicBezTo>
                    <a:lnTo>
                      <a:pt x="37179" y="16864"/>
                    </a:lnTo>
                    <a:cubicBezTo>
                      <a:pt x="37190" y="16864"/>
                      <a:pt x="37201" y="16864"/>
                      <a:pt x="37212" y="16864"/>
                    </a:cubicBezTo>
                    <a:cubicBezTo>
                      <a:pt x="40385" y="16864"/>
                      <a:pt x="40371" y="11903"/>
                      <a:pt x="37232" y="11903"/>
                    </a:cubicBezTo>
                    <a:cubicBezTo>
                      <a:pt x="37214" y="11903"/>
                      <a:pt x="37197" y="11903"/>
                      <a:pt x="37179" y="11903"/>
                    </a:cubicBezTo>
                    <a:lnTo>
                      <a:pt x="30921" y="11903"/>
                    </a:lnTo>
                    <a:cubicBezTo>
                      <a:pt x="30029" y="10354"/>
                      <a:pt x="28769" y="1658"/>
                      <a:pt x="26293" y="1568"/>
                    </a:cubicBezTo>
                    <a:cubicBezTo>
                      <a:pt x="25155" y="1554"/>
                      <a:pt x="20437" y="1"/>
                      <a:pt x="179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38"/>
            <p:cNvGrpSpPr/>
            <p:nvPr/>
          </p:nvGrpSpPr>
          <p:grpSpPr>
            <a:xfrm>
              <a:off x="2129980" y="3363913"/>
              <a:ext cx="899395" cy="1080063"/>
              <a:chOff x="2178505" y="3363913"/>
              <a:chExt cx="899395" cy="1080063"/>
            </a:xfrm>
          </p:grpSpPr>
          <p:grpSp>
            <p:nvGrpSpPr>
              <p:cNvPr id="528" name="Google Shape;528;p38"/>
              <p:cNvGrpSpPr/>
              <p:nvPr/>
            </p:nvGrpSpPr>
            <p:grpSpPr>
              <a:xfrm>
                <a:off x="2178505" y="3363913"/>
                <a:ext cx="479026" cy="1080063"/>
                <a:chOff x="8269928" y="582825"/>
                <a:chExt cx="654855" cy="1476504"/>
              </a:xfrm>
            </p:grpSpPr>
            <p:sp>
              <p:nvSpPr>
                <p:cNvPr id="529" name="Google Shape;529;p38"/>
                <p:cNvSpPr/>
                <p:nvPr/>
              </p:nvSpPr>
              <p:spPr>
                <a:xfrm>
                  <a:off x="8529367" y="1590445"/>
                  <a:ext cx="136249" cy="468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3376" extrusionOk="0">
                      <a:moveTo>
                        <a:pt x="1" y="1"/>
                      </a:moveTo>
                      <a:lnTo>
                        <a:pt x="1" y="3376"/>
                      </a:lnTo>
                      <a:lnTo>
                        <a:pt x="981" y="3376"/>
                      </a:lnTo>
                      <a:lnTo>
                        <a:pt x="98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38"/>
                <p:cNvSpPr/>
                <p:nvPr/>
              </p:nvSpPr>
              <p:spPr>
                <a:xfrm>
                  <a:off x="8269928" y="582825"/>
                  <a:ext cx="654855" cy="112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8134" extrusionOk="0">
                      <a:moveTo>
                        <a:pt x="2363" y="1"/>
                      </a:moveTo>
                      <a:cubicBezTo>
                        <a:pt x="1059" y="1"/>
                        <a:pt x="0" y="4477"/>
                        <a:pt x="0" y="5771"/>
                      </a:cubicBezTo>
                      <a:cubicBezTo>
                        <a:pt x="0" y="7075"/>
                        <a:pt x="1059" y="8133"/>
                        <a:pt x="2363" y="8133"/>
                      </a:cubicBezTo>
                      <a:cubicBezTo>
                        <a:pt x="3659" y="8133"/>
                        <a:pt x="4715" y="7075"/>
                        <a:pt x="4715" y="5771"/>
                      </a:cubicBezTo>
                      <a:cubicBezTo>
                        <a:pt x="4715" y="4477"/>
                        <a:pt x="3659" y="1"/>
                        <a:pt x="23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1" name="Google Shape;531;p38"/>
              <p:cNvGrpSpPr/>
              <p:nvPr/>
            </p:nvGrpSpPr>
            <p:grpSpPr>
              <a:xfrm>
                <a:off x="2798146" y="3813206"/>
                <a:ext cx="279754" cy="630763"/>
                <a:chOff x="8269928" y="582825"/>
                <a:chExt cx="654855" cy="1476504"/>
              </a:xfrm>
            </p:grpSpPr>
            <p:sp>
              <p:nvSpPr>
                <p:cNvPr id="532" name="Google Shape;532;p38"/>
                <p:cNvSpPr/>
                <p:nvPr/>
              </p:nvSpPr>
              <p:spPr>
                <a:xfrm>
                  <a:off x="8529367" y="1590445"/>
                  <a:ext cx="136249" cy="468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3376" extrusionOk="0">
                      <a:moveTo>
                        <a:pt x="1" y="1"/>
                      </a:moveTo>
                      <a:lnTo>
                        <a:pt x="1" y="3376"/>
                      </a:lnTo>
                      <a:lnTo>
                        <a:pt x="981" y="3376"/>
                      </a:lnTo>
                      <a:lnTo>
                        <a:pt x="98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38"/>
                <p:cNvSpPr/>
                <p:nvPr/>
              </p:nvSpPr>
              <p:spPr>
                <a:xfrm>
                  <a:off x="8269928" y="582825"/>
                  <a:ext cx="654855" cy="112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8134" extrusionOk="0">
                      <a:moveTo>
                        <a:pt x="2363" y="1"/>
                      </a:moveTo>
                      <a:cubicBezTo>
                        <a:pt x="1059" y="1"/>
                        <a:pt x="0" y="4477"/>
                        <a:pt x="0" y="5771"/>
                      </a:cubicBezTo>
                      <a:cubicBezTo>
                        <a:pt x="0" y="7075"/>
                        <a:pt x="1059" y="8133"/>
                        <a:pt x="2363" y="8133"/>
                      </a:cubicBezTo>
                      <a:cubicBezTo>
                        <a:pt x="3659" y="8133"/>
                        <a:pt x="4715" y="7075"/>
                        <a:pt x="4715" y="5771"/>
                      </a:cubicBezTo>
                      <a:cubicBezTo>
                        <a:pt x="4715" y="4477"/>
                        <a:pt x="3659" y="1"/>
                        <a:pt x="23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535" name="Google Shape;5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032" y="1920075"/>
            <a:ext cx="899208" cy="268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37;p45">
            <a:extLst>
              <a:ext uri="{FF2B5EF4-FFF2-40B4-BE49-F238E27FC236}">
                <a16:creationId xmlns:a16="http://schemas.microsoft.com/office/drawing/2014/main" id="{331715AD-C91D-877D-106D-F7F946375C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-526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Mixed Conditionals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43E48-F92F-1F7F-7F56-50D0B17FADF3}"/>
              </a:ext>
            </a:extLst>
          </p:cNvPr>
          <p:cNvSpPr txBox="1">
            <a:spLocks/>
          </p:cNvSpPr>
          <p:nvPr/>
        </p:nvSpPr>
        <p:spPr>
          <a:xfrm>
            <a:off x="1854162" y="1169581"/>
            <a:ext cx="5399193" cy="3764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r-Latn-R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(not tested in the exam)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Mixed third/second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hypothetical situation in the past, result in the present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If you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had saved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 money, you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wouldn’t be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broke now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Mixed second/third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hypothetical situation in the present, result in the past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If the island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still a tourist attraction, last week’s earthquake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would have caused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far more deaths.</a:t>
            </a:r>
          </a:p>
        </p:txBody>
      </p:sp>
      <p:pic>
        <p:nvPicPr>
          <p:cNvPr id="4" name="Google Shape;1117;p50">
            <a:extLst>
              <a:ext uri="{FF2B5EF4-FFF2-40B4-BE49-F238E27FC236}">
                <a16:creationId xmlns:a16="http://schemas.microsoft.com/office/drawing/2014/main" id="{649F6119-8AA8-1DB7-53AA-5DE852DBA2B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0108" y="1627648"/>
            <a:ext cx="457211" cy="3273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62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120;p50">
            <a:extLst>
              <a:ext uri="{FF2B5EF4-FFF2-40B4-BE49-F238E27FC236}">
                <a16:creationId xmlns:a16="http://schemas.microsoft.com/office/drawing/2014/main" id="{F98E4341-478F-657A-C7BE-2E8AA51F998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8491" y="1582156"/>
            <a:ext cx="872836" cy="30892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9CDE93-D9FA-AB63-E677-45AA33BEEE6E}"/>
              </a:ext>
            </a:extLst>
          </p:cNvPr>
          <p:cNvSpPr txBox="1"/>
          <p:nvPr/>
        </p:nvSpPr>
        <p:spPr>
          <a:xfrm>
            <a:off x="637310" y="1295905"/>
            <a:ext cx="8575963" cy="296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r-Latn-RS" sz="1400" b="1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 these sentences into all three types of conditionals:</a:t>
            </a:r>
            <a:endParaRPr lang="sr-Latn-RS" sz="1400" dirty="0">
              <a:effectLst/>
              <a:latin typeface="DM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r-Latn-RS" sz="14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I ________________ (buy) these shoes if they ___________________ (fit).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r-Latn-RS" sz="14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 ________________ (earn) a lot of money if I __________________ (get) that job.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r-Latn-RS" sz="14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If we ________________(listen) to the radio, we ____________________ (hear) the news.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r-Latn-RS" sz="14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If you ______________ (go) out with your friends tonight, I __________(watch) the football match on TV.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r-Latn-RS" sz="1400" dirty="0">
                <a:effectLst/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If he ______________ (try) harder, he ______________ (reach) his goals.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00097-470D-C13B-0FE3-FF91F30D6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963" y="34755"/>
            <a:ext cx="1689182" cy="1316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79AD58-2B76-9E0D-29B9-18D6C815DE5B}"/>
              </a:ext>
            </a:extLst>
          </p:cNvPr>
          <p:cNvSpPr txBox="1"/>
          <p:nvPr/>
        </p:nvSpPr>
        <p:spPr>
          <a:xfrm>
            <a:off x="3548495" y="332601"/>
            <a:ext cx="52959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30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Lexend"/>
                <a:sym typeface="Lexend"/>
              </a:rPr>
              <a:t>Conditionals - exercises</a:t>
            </a:r>
            <a:endParaRPr lang="en-US" dirty="0"/>
          </a:p>
        </p:txBody>
      </p:sp>
      <p:grpSp>
        <p:nvGrpSpPr>
          <p:cNvPr id="10" name="Google Shape;1043;p49">
            <a:extLst>
              <a:ext uri="{FF2B5EF4-FFF2-40B4-BE49-F238E27FC236}">
                <a16:creationId xmlns:a16="http://schemas.microsoft.com/office/drawing/2014/main" id="{304DD903-EAA9-51BB-F259-AF72DB739C74}"/>
              </a:ext>
            </a:extLst>
          </p:cNvPr>
          <p:cNvGrpSpPr/>
          <p:nvPr/>
        </p:nvGrpSpPr>
        <p:grpSpPr>
          <a:xfrm rot="10800000">
            <a:off x="155449" y="187234"/>
            <a:ext cx="481861" cy="505805"/>
            <a:chOff x="7120792" y="1439840"/>
            <a:chExt cx="361843" cy="361870"/>
          </a:xfrm>
        </p:grpSpPr>
        <p:sp>
          <p:nvSpPr>
            <p:cNvPr id="11" name="Google Shape;1044;p49">
              <a:extLst>
                <a:ext uri="{FF2B5EF4-FFF2-40B4-BE49-F238E27FC236}">
                  <a16:creationId xmlns:a16="http://schemas.microsoft.com/office/drawing/2014/main" id="{B56ABC82-BB5A-714C-4E02-7D65C1F61523}"/>
                </a:ext>
              </a:extLst>
            </p:cNvPr>
            <p:cNvSpPr/>
            <p:nvPr/>
          </p:nvSpPr>
          <p:spPr>
            <a:xfrm>
              <a:off x="7120792" y="1439840"/>
              <a:ext cx="361843" cy="361870"/>
            </a:xfrm>
            <a:custGeom>
              <a:avLst/>
              <a:gdLst/>
              <a:ahLst/>
              <a:cxnLst/>
              <a:rect l="l" t="t" r="r" b="b"/>
              <a:pathLst>
                <a:path w="13419" h="13420" extrusionOk="0">
                  <a:moveTo>
                    <a:pt x="6716" y="1"/>
                  </a:moveTo>
                  <a:cubicBezTo>
                    <a:pt x="3009" y="1"/>
                    <a:pt x="0" y="2999"/>
                    <a:pt x="0" y="6703"/>
                  </a:cubicBezTo>
                  <a:cubicBezTo>
                    <a:pt x="0" y="10410"/>
                    <a:pt x="3009" y="13419"/>
                    <a:pt x="6716" y="13419"/>
                  </a:cubicBezTo>
                  <a:cubicBezTo>
                    <a:pt x="10409" y="13419"/>
                    <a:pt x="13419" y="10410"/>
                    <a:pt x="13419" y="6703"/>
                  </a:cubicBezTo>
                  <a:cubicBezTo>
                    <a:pt x="13419" y="2999"/>
                    <a:pt x="10409" y="1"/>
                    <a:pt x="6716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45;p49">
              <a:extLst>
                <a:ext uri="{FF2B5EF4-FFF2-40B4-BE49-F238E27FC236}">
                  <a16:creationId xmlns:a16="http://schemas.microsoft.com/office/drawing/2014/main" id="{B5EB1A00-C52E-0333-20AB-68B4328A0DCA}"/>
                </a:ext>
              </a:extLst>
            </p:cNvPr>
            <p:cNvSpPr/>
            <p:nvPr/>
          </p:nvSpPr>
          <p:spPr>
            <a:xfrm>
              <a:off x="7162399" y="1481177"/>
              <a:ext cx="278899" cy="278899"/>
            </a:xfrm>
            <a:custGeom>
              <a:avLst/>
              <a:gdLst/>
              <a:ahLst/>
              <a:cxnLst/>
              <a:rect l="l" t="t" r="r" b="b"/>
              <a:pathLst>
                <a:path w="10343" h="10343" extrusionOk="0">
                  <a:moveTo>
                    <a:pt x="5173" y="1"/>
                  </a:moveTo>
                  <a:cubicBezTo>
                    <a:pt x="2310" y="1"/>
                    <a:pt x="1" y="2321"/>
                    <a:pt x="1" y="5170"/>
                  </a:cubicBezTo>
                  <a:cubicBezTo>
                    <a:pt x="1" y="8034"/>
                    <a:pt x="2310" y="10343"/>
                    <a:pt x="5173" y="10343"/>
                  </a:cubicBezTo>
                  <a:cubicBezTo>
                    <a:pt x="8023" y="10343"/>
                    <a:pt x="10343" y="8034"/>
                    <a:pt x="10343" y="5170"/>
                  </a:cubicBezTo>
                  <a:cubicBezTo>
                    <a:pt x="10343" y="2321"/>
                    <a:pt x="8023" y="1"/>
                    <a:pt x="517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46;p49">
              <a:extLst>
                <a:ext uri="{FF2B5EF4-FFF2-40B4-BE49-F238E27FC236}">
                  <a16:creationId xmlns:a16="http://schemas.microsoft.com/office/drawing/2014/main" id="{8CDEE829-0F5C-930B-9CF2-CD2F1FA36B70}"/>
                </a:ext>
              </a:extLst>
            </p:cNvPr>
            <p:cNvSpPr/>
            <p:nvPr/>
          </p:nvSpPr>
          <p:spPr>
            <a:xfrm>
              <a:off x="7205273" y="1563070"/>
              <a:ext cx="192287" cy="115087"/>
            </a:xfrm>
            <a:custGeom>
              <a:avLst/>
              <a:gdLst/>
              <a:ahLst/>
              <a:cxnLst/>
              <a:rect l="l" t="t" r="r" b="b"/>
              <a:pathLst>
                <a:path w="7131" h="4268" extrusionOk="0">
                  <a:moveTo>
                    <a:pt x="2978" y="1"/>
                  </a:moveTo>
                  <a:cubicBezTo>
                    <a:pt x="2935" y="1"/>
                    <a:pt x="2891" y="12"/>
                    <a:pt x="2850" y="38"/>
                  </a:cubicBezTo>
                  <a:lnTo>
                    <a:pt x="136" y="1944"/>
                  </a:lnTo>
                  <a:cubicBezTo>
                    <a:pt x="1" y="2033"/>
                    <a:pt x="1" y="2236"/>
                    <a:pt x="136" y="2325"/>
                  </a:cubicBezTo>
                  <a:lnTo>
                    <a:pt x="2850" y="4229"/>
                  </a:lnTo>
                  <a:cubicBezTo>
                    <a:pt x="2891" y="4255"/>
                    <a:pt x="2935" y="4267"/>
                    <a:pt x="2979" y="4267"/>
                  </a:cubicBezTo>
                  <a:cubicBezTo>
                    <a:pt x="3104" y="4267"/>
                    <a:pt x="3221" y="4168"/>
                    <a:pt x="3221" y="4026"/>
                  </a:cubicBezTo>
                  <a:lnTo>
                    <a:pt x="3221" y="3026"/>
                  </a:lnTo>
                  <a:cubicBezTo>
                    <a:pt x="3221" y="2958"/>
                    <a:pt x="3278" y="2890"/>
                    <a:pt x="3356" y="2890"/>
                  </a:cubicBezTo>
                  <a:lnTo>
                    <a:pt x="6736" y="2890"/>
                  </a:lnTo>
                  <a:cubicBezTo>
                    <a:pt x="6952" y="2890"/>
                    <a:pt x="7130" y="2720"/>
                    <a:pt x="7130" y="2496"/>
                  </a:cubicBezTo>
                  <a:lnTo>
                    <a:pt x="7130" y="1368"/>
                  </a:lnTo>
                  <a:cubicBezTo>
                    <a:pt x="7130" y="1155"/>
                    <a:pt x="6952" y="973"/>
                    <a:pt x="6736" y="973"/>
                  </a:cubicBezTo>
                  <a:lnTo>
                    <a:pt x="3356" y="973"/>
                  </a:lnTo>
                  <a:cubicBezTo>
                    <a:pt x="3278" y="973"/>
                    <a:pt x="3221" y="917"/>
                    <a:pt x="3221" y="838"/>
                  </a:cubicBezTo>
                  <a:lnTo>
                    <a:pt x="3221" y="230"/>
                  </a:lnTo>
                  <a:cubicBezTo>
                    <a:pt x="3221" y="97"/>
                    <a:pt x="3103" y="1"/>
                    <a:pt x="29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47;p49">
              <a:extLst>
                <a:ext uri="{FF2B5EF4-FFF2-40B4-BE49-F238E27FC236}">
                  <a16:creationId xmlns:a16="http://schemas.microsoft.com/office/drawing/2014/main" id="{52AD001A-9BE0-4202-6AD6-FF521913BCB4}"/>
                </a:ext>
              </a:extLst>
            </p:cNvPr>
            <p:cNvSpPr/>
            <p:nvPr/>
          </p:nvSpPr>
          <p:spPr>
            <a:xfrm>
              <a:off x="7205273" y="1589307"/>
              <a:ext cx="192287" cy="89038"/>
            </a:xfrm>
            <a:custGeom>
              <a:avLst/>
              <a:gdLst/>
              <a:ahLst/>
              <a:cxnLst/>
              <a:rect l="l" t="t" r="r" b="b"/>
              <a:pathLst>
                <a:path w="7131" h="3302" extrusionOk="0">
                  <a:moveTo>
                    <a:pt x="6625" y="0"/>
                  </a:moveTo>
                  <a:lnTo>
                    <a:pt x="6625" y="509"/>
                  </a:lnTo>
                  <a:cubicBezTo>
                    <a:pt x="6625" y="722"/>
                    <a:pt x="6455" y="890"/>
                    <a:pt x="6241" y="890"/>
                  </a:cubicBezTo>
                  <a:lnTo>
                    <a:pt x="2996" y="890"/>
                  </a:lnTo>
                  <a:cubicBezTo>
                    <a:pt x="2850" y="890"/>
                    <a:pt x="2726" y="1014"/>
                    <a:pt x="2726" y="1160"/>
                  </a:cubicBezTo>
                  <a:lnTo>
                    <a:pt x="2726" y="2039"/>
                  </a:lnTo>
                  <a:cubicBezTo>
                    <a:pt x="2726" y="2178"/>
                    <a:pt x="2614" y="2276"/>
                    <a:pt x="2492" y="2276"/>
                  </a:cubicBezTo>
                  <a:cubicBezTo>
                    <a:pt x="2446" y="2276"/>
                    <a:pt x="2399" y="2262"/>
                    <a:pt x="2356" y="2231"/>
                  </a:cubicBezTo>
                  <a:lnTo>
                    <a:pt x="339" y="822"/>
                  </a:lnTo>
                  <a:lnTo>
                    <a:pt x="136" y="971"/>
                  </a:lnTo>
                  <a:cubicBezTo>
                    <a:pt x="1" y="1060"/>
                    <a:pt x="1" y="1263"/>
                    <a:pt x="136" y="1352"/>
                  </a:cubicBezTo>
                  <a:lnTo>
                    <a:pt x="2850" y="3256"/>
                  </a:lnTo>
                  <a:cubicBezTo>
                    <a:pt x="2894" y="3287"/>
                    <a:pt x="2941" y="3301"/>
                    <a:pt x="2987" y="3301"/>
                  </a:cubicBezTo>
                  <a:cubicBezTo>
                    <a:pt x="3109" y="3301"/>
                    <a:pt x="3221" y="3204"/>
                    <a:pt x="3221" y="3066"/>
                  </a:cubicBezTo>
                  <a:lnTo>
                    <a:pt x="3221" y="2053"/>
                  </a:lnTo>
                  <a:cubicBezTo>
                    <a:pt x="3221" y="1985"/>
                    <a:pt x="3278" y="1917"/>
                    <a:pt x="3356" y="1917"/>
                  </a:cubicBezTo>
                  <a:lnTo>
                    <a:pt x="6736" y="1917"/>
                  </a:lnTo>
                  <a:cubicBezTo>
                    <a:pt x="6952" y="1917"/>
                    <a:pt x="7130" y="1747"/>
                    <a:pt x="7130" y="1523"/>
                  </a:cubicBezTo>
                  <a:lnTo>
                    <a:pt x="7130" y="395"/>
                  </a:lnTo>
                  <a:cubicBezTo>
                    <a:pt x="7130" y="182"/>
                    <a:pt x="6952" y="0"/>
                    <a:pt x="673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3515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"/>
          <p:cNvSpPr txBox="1">
            <a:spLocks noGrp="1"/>
          </p:cNvSpPr>
          <p:nvPr>
            <p:ph type="title"/>
          </p:nvPr>
        </p:nvSpPr>
        <p:spPr>
          <a:xfrm>
            <a:off x="1842654" y="-41834"/>
            <a:ext cx="68633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Exercises: Conditionals (inversion)</a:t>
            </a:r>
            <a:endParaRPr dirty="0"/>
          </a:p>
        </p:txBody>
      </p:sp>
      <p:grpSp>
        <p:nvGrpSpPr>
          <p:cNvPr id="390" name="Google Shape;390;p34"/>
          <p:cNvGrpSpPr/>
          <p:nvPr/>
        </p:nvGrpSpPr>
        <p:grpSpPr>
          <a:xfrm>
            <a:off x="8587213" y="144527"/>
            <a:ext cx="362733" cy="361816"/>
            <a:chOff x="4021677" y="3238675"/>
            <a:chExt cx="362733" cy="361816"/>
          </a:xfrm>
        </p:grpSpPr>
        <p:sp>
          <p:nvSpPr>
            <p:cNvPr id="391" name="Google Shape;391;p34"/>
            <p:cNvSpPr/>
            <p:nvPr/>
          </p:nvSpPr>
          <p:spPr>
            <a:xfrm>
              <a:off x="4021677" y="3238675"/>
              <a:ext cx="362733" cy="361816"/>
            </a:xfrm>
            <a:custGeom>
              <a:avLst/>
              <a:gdLst/>
              <a:ahLst/>
              <a:cxnLst/>
              <a:rect l="l" t="t" r="r" b="b"/>
              <a:pathLst>
                <a:path w="13452" h="13418" extrusionOk="0">
                  <a:moveTo>
                    <a:pt x="6726" y="0"/>
                  </a:moveTo>
                  <a:cubicBezTo>
                    <a:pt x="6679" y="0"/>
                    <a:pt x="6631" y="17"/>
                    <a:pt x="6592" y="51"/>
                  </a:cubicBezTo>
                  <a:lnTo>
                    <a:pt x="68" y="6572"/>
                  </a:lnTo>
                  <a:cubicBezTo>
                    <a:pt x="1" y="6653"/>
                    <a:pt x="1" y="6764"/>
                    <a:pt x="68" y="6843"/>
                  </a:cubicBezTo>
                  <a:lnTo>
                    <a:pt x="6592" y="13367"/>
                  </a:lnTo>
                  <a:cubicBezTo>
                    <a:pt x="6631" y="13401"/>
                    <a:pt x="6679" y="13417"/>
                    <a:pt x="6726" y="13417"/>
                  </a:cubicBezTo>
                  <a:cubicBezTo>
                    <a:pt x="6774" y="13417"/>
                    <a:pt x="6822" y="13401"/>
                    <a:pt x="6863" y="13367"/>
                  </a:cubicBezTo>
                  <a:lnTo>
                    <a:pt x="13384" y="6843"/>
                  </a:lnTo>
                  <a:cubicBezTo>
                    <a:pt x="13452" y="6764"/>
                    <a:pt x="13452" y="6653"/>
                    <a:pt x="13384" y="6572"/>
                  </a:cubicBezTo>
                  <a:lnTo>
                    <a:pt x="6863" y="51"/>
                  </a:lnTo>
                  <a:cubicBezTo>
                    <a:pt x="6822" y="17"/>
                    <a:pt x="6774" y="0"/>
                    <a:pt x="6726" y="0"/>
                  </a:cubicBezTo>
                  <a:close/>
                </a:path>
              </a:pathLst>
            </a:custGeom>
            <a:solidFill>
              <a:srgbClr val="FFC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4141105" y="3345025"/>
              <a:ext cx="157637" cy="147795"/>
            </a:xfrm>
            <a:custGeom>
              <a:avLst/>
              <a:gdLst/>
              <a:ahLst/>
              <a:cxnLst/>
              <a:rect l="l" t="t" r="r" b="b"/>
              <a:pathLst>
                <a:path w="5846" h="5481" extrusionOk="0">
                  <a:moveTo>
                    <a:pt x="3277" y="0"/>
                  </a:moveTo>
                  <a:cubicBezTo>
                    <a:pt x="3207" y="0"/>
                    <a:pt x="3142" y="59"/>
                    <a:pt x="3142" y="141"/>
                  </a:cubicBezTo>
                  <a:lnTo>
                    <a:pt x="3142" y="895"/>
                  </a:lnTo>
                  <a:cubicBezTo>
                    <a:pt x="3142" y="895"/>
                    <a:pt x="3074" y="1030"/>
                    <a:pt x="3007" y="1030"/>
                  </a:cubicBezTo>
                  <a:lnTo>
                    <a:pt x="552" y="1030"/>
                  </a:lnTo>
                  <a:lnTo>
                    <a:pt x="552" y="1052"/>
                  </a:lnTo>
                  <a:lnTo>
                    <a:pt x="135" y="1052"/>
                  </a:lnTo>
                  <a:cubicBezTo>
                    <a:pt x="54" y="1052"/>
                    <a:pt x="0" y="1109"/>
                    <a:pt x="0" y="1187"/>
                  </a:cubicBezTo>
                  <a:lnTo>
                    <a:pt x="0" y="5346"/>
                  </a:lnTo>
                  <a:cubicBezTo>
                    <a:pt x="0" y="5424"/>
                    <a:pt x="54" y="5481"/>
                    <a:pt x="135" y="5481"/>
                  </a:cubicBezTo>
                  <a:lnTo>
                    <a:pt x="1463" y="5481"/>
                  </a:lnTo>
                  <a:cubicBezTo>
                    <a:pt x="1541" y="5481"/>
                    <a:pt x="1598" y="5424"/>
                    <a:pt x="1598" y="5346"/>
                  </a:cubicBezTo>
                  <a:lnTo>
                    <a:pt x="1598" y="2763"/>
                  </a:lnTo>
                  <a:cubicBezTo>
                    <a:pt x="1598" y="2685"/>
                    <a:pt x="1655" y="2628"/>
                    <a:pt x="1733" y="2628"/>
                  </a:cubicBezTo>
                  <a:lnTo>
                    <a:pt x="3007" y="2628"/>
                  </a:lnTo>
                  <a:cubicBezTo>
                    <a:pt x="3085" y="2628"/>
                    <a:pt x="3142" y="2685"/>
                    <a:pt x="3142" y="2763"/>
                  </a:cubicBezTo>
                  <a:lnTo>
                    <a:pt x="3142" y="3521"/>
                  </a:lnTo>
                  <a:cubicBezTo>
                    <a:pt x="3142" y="3601"/>
                    <a:pt x="3207" y="3658"/>
                    <a:pt x="3277" y="3658"/>
                  </a:cubicBezTo>
                  <a:cubicBezTo>
                    <a:pt x="3304" y="3658"/>
                    <a:pt x="3331" y="3650"/>
                    <a:pt x="3356" y="3631"/>
                  </a:cubicBezTo>
                  <a:lnTo>
                    <a:pt x="5767" y="1942"/>
                  </a:lnTo>
                  <a:cubicBezTo>
                    <a:pt x="5846" y="1885"/>
                    <a:pt x="5846" y="1774"/>
                    <a:pt x="5767" y="1717"/>
                  </a:cubicBezTo>
                  <a:lnTo>
                    <a:pt x="3356" y="27"/>
                  </a:lnTo>
                  <a:cubicBezTo>
                    <a:pt x="3331" y="9"/>
                    <a:pt x="3304" y="0"/>
                    <a:pt x="327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4225829" y="3380673"/>
              <a:ext cx="73210" cy="62882"/>
            </a:xfrm>
            <a:custGeom>
              <a:avLst/>
              <a:gdLst/>
              <a:ahLst/>
              <a:cxnLst/>
              <a:rect l="l" t="t" r="r" b="b"/>
              <a:pathLst>
                <a:path w="2715" h="2332" extrusionOk="0">
                  <a:moveTo>
                    <a:pt x="2074" y="0"/>
                  </a:moveTo>
                  <a:lnTo>
                    <a:pt x="0" y="1441"/>
                  </a:lnTo>
                  <a:lnTo>
                    <a:pt x="0" y="2199"/>
                  </a:lnTo>
                  <a:cubicBezTo>
                    <a:pt x="0" y="2280"/>
                    <a:pt x="66" y="2332"/>
                    <a:pt x="137" y="2332"/>
                  </a:cubicBezTo>
                  <a:cubicBezTo>
                    <a:pt x="163" y="2332"/>
                    <a:pt x="190" y="2325"/>
                    <a:pt x="214" y="2309"/>
                  </a:cubicBezTo>
                  <a:lnTo>
                    <a:pt x="2636" y="620"/>
                  </a:lnTo>
                  <a:cubicBezTo>
                    <a:pt x="2715" y="563"/>
                    <a:pt x="2715" y="452"/>
                    <a:pt x="2636" y="395"/>
                  </a:cubicBezTo>
                  <a:lnTo>
                    <a:pt x="207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D4E10A-7AEB-CFBF-ABDD-05AE0201F31C}"/>
              </a:ext>
            </a:extLst>
          </p:cNvPr>
          <p:cNvSpPr txBox="1">
            <a:spLocks/>
          </p:cNvSpPr>
          <p:nvPr/>
        </p:nvSpPr>
        <p:spPr>
          <a:xfrm>
            <a:off x="222653" y="858049"/>
            <a:ext cx="9039534" cy="4589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he had studied harder, he would have passed the exam.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Had _____________________________________________________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my alarm had gone off, I wouldn’t have been late to work.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Had _____________________________________________________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you had told me about the meeting, I wouldn’t have missed it.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Had _____________________________________________________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we had missed the flight yesterday, we wouldn’t be in Paris now.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Had _____________________________________________________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lvl="0">
              <a:buClr>
                <a:srgbClr val="5B9BD5"/>
              </a:buClr>
            </a:pPr>
            <a:r>
              <a:rPr lang="en-US" dirty="0">
                <a:solidFill>
                  <a:schemeClr val="tx1"/>
                </a:solidFill>
                <a:latin typeface="DM Sans" pitchFamily="2" charset="0"/>
              </a:rPr>
              <a:t>If she were rich, she would be horribly obnoxious.</a:t>
            </a:r>
          </a:p>
          <a:p>
            <a:pPr marL="400050" lvl="1" indent="0">
              <a:buClr>
                <a:srgbClr val="5B9BD5"/>
              </a:buClr>
              <a:buNone/>
            </a:pPr>
            <a:r>
              <a:rPr lang="en-US" sz="1800" dirty="0">
                <a:solidFill>
                  <a:schemeClr val="tx1"/>
                </a:solidFill>
                <a:latin typeface="DM Sans" pitchFamily="2" charset="0"/>
              </a:rPr>
              <a:t>Were ____________________________________________________</a:t>
            </a:r>
          </a:p>
          <a:p>
            <a:pPr lvl="0">
              <a:buClr>
                <a:srgbClr val="5B9BD5"/>
              </a:buClr>
            </a:pPr>
            <a:r>
              <a:rPr lang="en-US" dirty="0">
                <a:solidFill>
                  <a:schemeClr val="tx1"/>
                </a:solidFill>
                <a:latin typeface="DM Sans" pitchFamily="2" charset="0"/>
              </a:rPr>
              <a:t>If I were to have no friends, who would I spend my time with?</a:t>
            </a:r>
          </a:p>
          <a:p>
            <a:pPr marL="400050" lvl="1" indent="0">
              <a:buClr>
                <a:srgbClr val="5B9BD5"/>
              </a:buClr>
              <a:buNone/>
            </a:pPr>
            <a:r>
              <a:rPr lang="en-US" sz="1800" dirty="0">
                <a:solidFill>
                  <a:schemeClr val="tx1"/>
                </a:solidFill>
                <a:latin typeface="DM Sans" pitchFamily="2" charset="0"/>
              </a:rPr>
              <a:t>Were ____________________________________________________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14115-4E42-F928-A42F-75DE7632BFE6}"/>
              </a:ext>
            </a:extLst>
          </p:cNvPr>
          <p:cNvSpPr txBox="1"/>
          <p:nvPr/>
        </p:nvSpPr>
        <p:spPr>
          <a:xfrm>
            <a:off x="810873" y="417543"/>
            <a:ext cx="7320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DM Sans" pitchFamily="2" charset="0"/>
              </a:rPr>
              <a:t>Example: If I had eaten, I would have been O</a:t>
            </a:r>
            <a:r>
              <a:rPr lang="sr-Latn-RS" i="1" dirty="0">
                <a:latin typeface="DM Sans" pitchFamily="2" charset="0"/>
              </a:rPr>
              <a:t>K -&gt;</a:t>
            </a:r>
            <a:r>
              <a:rPr lang="en-US" i="1" dirty="0">
                <a:latin typeface="DM Sans" pitchFamily="2" charset="0"/>
              </a:rPr>
              <a:t>Had I eaten, I would have been OK.</a:t>
            </a:r>
            <a:endParaRPr lang="sr-Latn-RS" i="1" dirty="0">
              <a:latin typeface="DM Sans" pitchFamily="2" charset="0"/>
            </a:endParaRPr>
          </a:p>
          <a:p>
            <a:r>
              <a:rPr lang="sr-Latn-RS" i="1" dirty="0">
                <a:latin typeface="DM Sans" pitchFamily="2" charset="0"/>
              </a:rPr>
              <a:t>	</a:t>
            </a:r>
            <a:r>
              <a:rPr lang="en-US" i="1" dirty="0">
                <a:latin typeface="DM Sans" pitchFamily="2" charset="0"/>
              </a:rPr>
              <a:t>If I had cash, I’d call a taxi.</a:t>
            </a:r>
            <a:r>
              <a:rPr lang="sr-Latn-RS" i="1" dirty="0">
                <a:latin typeface="DM Sans" pitchFamily="2" charset="0"/>
              </a:rPr>
              <a:t> -&gt; </a:t>
            </a:r>
            <a:r>
              <a:rPr lang="en-US" i="1" dirty="0">
                <a:latin typeface="DM Sans" pitchFamily="2" charset="0"/>
              </a:rPr>
              <a:t>Were I to have cash, I’d call a taxi.</a:t>
            </a:r>
          </a:p>
        </p:txBody>
      </p:sp>
      <p:pic>
        <p:nvPicPr>
          <p:cNvPr id="4" name="Google Shape;1118;p50">
            <a:extLst>
              <a:ext uri="{FF2B5EF4-FFF2-40B4-BE49-F238E27FC236}">
                <a16:creationId xmlns:a16="http://schemas.microsoft.com/office/drawing/2014/main" id="{02ED7059-0277-190D-5720-9B99CD9833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7684" y="645808"/>
            <a:ext cx="698088" cy="2244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934;p49">
            <a:extLst>
              <a:ext uri="{FF2B5EF4-FFF2-40B4-BE49-F238E27FC236}">
                <a16:creationId xmlns:a16="http://schemas.microsoft.com/office/drawing/2014/main" id="{32C293F3-2928-2C4E-7794-F47DED6E17E7}"/>
              </a:ext>
            </a:extLst>
          </p:cNvPr>
          <p:cNvGrpSpPr/>
          <p:nvPr/>
        </p:nvGrpSpPr>
        <p:grpSpPr>
          <a:xfrm>
            <a:off x="41718" y="4720604"/>
            <a:ext cx="361870" cy="361870"/>
            <a:chOff x="5540238" y="2635495"/>
            <a:chExt cx="361870" cy="361870"/>
          </a:xfrm>
        </p:grpSpPr>
        <p:sp>
          <p:nvSpPr>
            <p:cNvPr id="6" name="Google Shape;935;p49">
              <a:extLst>
                <a:ext uri="{FF2B5EF4-FFF2-40B4-BE49-F238E27FC236}">
                  <a16:creationId xmlns:a16="http://schemas.microsoft.com/office/drawing/2014/main" id="{78166A88-549B-84F2-4988-9069826905C6}"/>
                </a:ext>
              </a:extLst>
            </p:cNvPr>
            <p:cNvSpPr/>
            <p:nvPr/>
          </p:nvSpPr>
          <p:spPr>
            <a:xfrm>
              <a:off x="5540238" y="2635495"/>
              <a:ext cx="361870" cy="361870"/>
            </a:xfrm>
            <a:custGeom>
              <a:avLst/>
              <a:gdLst/>
              <a:ahLst/>
              <a:cxnLst/>
              <a:rect l="l" t="t" r="r" b="b"/>
              <a:pathLst>
                <a:path w="13420" h="13420" extrusionOk="0">
                  <a:moveTo>
                    <a:pt x="6717" y="1"/>
                  </a:moveTo>
                  <a:cubicBezTo>
                    <a:pt x="3010" y="1"/>
                    <a:pt x="1" y="3010"/>
                    <a:pt x="1" y="6717"/>
                  </a:cubicBezTo>
                  <a:cubicBezTo>
                    <a:pt x="1" y="10410"/>
                    <a:pt x="3010" y="13419"/>
                    <a:pt x="6717" y="13419"/>
                  </a:cubicBezTo>
                  <a:cubicBezTo>
                    <a:pt x="10410" y="13419"/>
                    <a:pt x="13419" y="10410"/>
                    <a:pt x="13419" y="6717"/>
                  </a:cubicBezTo>
                  <a:cubicBezTo>
                    <a:pt x="13419" y="3010"/>
                    <a:pt x="10410" y="1"/>
                    <a:pt x="6717" y="1"/>
                  </a:cubicBezTo>
                  <a:close/>
                </a:path>
              </a:pathLst>
            </a:custGeom>
            <a:solidFill>
              <a:srgbClr val="2E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36;p49">
              <a:extLst>
                <a:ext uri="{FF2B5EF4-FFF2-40B4-BE49-F238E27FC236}">
                  <a16:creationId xmlns:a16="http://schemas.microsoft.com/office/drawing/2014/main" id="{AC2562E8-FB48-7855-89F3-53481998F9D0}"/>
                </a:ext>
              </a:extLst>
            </p:cNvPr>
            <p:cNvSpPr/>
            <p:nvPr/>
          </p:nvSpPr>
          <p:spPr>
            <a:xfrm>
              <a:off x="5661500" y="2721190"/>
              <a:ext cx="118781" cy="191371"/>
            </a:xfrm>
            <a:custGeom>
              <a:avLst/>
              <a:gdLst/>
              <a:ahLst/>
              <a:cxnLst/>
              <a:rect l="l" t="t" r="r" b="b"/>
              <a:pathLst>
                <a:path w="4405" h="7097" extrusionOk="0">
                  <a:moveTo>
                    <a:pt x="2202" y="1"/>
                  </a:moveTo>
                  <a:cubicBezTo>
                    <a:pt x="2129" y="1"/>
                    <a:pt x="2055" y="35"/>
                    <a:pt x="2003" y="102"/>
                  </a:cubicBezTo>
                  <a:lnTo>
                    <a:pt x="111" y="2817"/>
                  </a:lnTo>
                  <a:cubicBezTo>
                    <a:pt x="0" y="2974"/>
                    <a:pt x="111" y="3187"/>
                    <a:pt x="303" y="3187"/>
                  </a:cubicBezTo>
                  <a:lnTo>
                    <a:pt x="1114" y="3187"/>
                  </a:lnTo>
                  <a:cubicBezTo>
                    <a:pt x="1182" y="3187"/>
                    <a:pt x="1238" y="3244"/>
                    <a:pt x="1238" y="3322"/>
                  </a:cubicBezTo>
                  <a:lnTo>
                    <a:pt x="1238" y="6702"/>
                  </a:lnTo>
                  <a:cubicBezTo>
                    <a:pt x="1238" y="6918"/>
                    <a:pt x="1419" y="7097"/>
                    <a:pt x="1633" y="7097"/>
                  </a:cubicBezTo>
                  <a:lnTo>
                    <a:pt x="2761" y="7097"/>
                  </a:lnTo>
                  <a:cubicBezTo>
                    <a:pt x="2985" y="7097"/>
                    <a:pt x="3153" y="6918"/>
                    <a:pt x="3153" y="6702"/>
                  </a:cubicBezTo>
                  <a:lnTo>
                    <a:pt x="3153" y="3322"/>
                  </a:lnTo>
                  <a:cubicBezTo>
                    <a:pt x="3153" y="3244"/>
                    <a:pt x="3220" y="3187"/>
                    <a:pt x="3288" y="3187"/>
                  </a:cubicBezTo>
                  <a:lnTo>
                    <a:pt x="4099" y="3187"/>
                  </a:lnTo>
                  <a:cubicBezTo>
                    <a:pt x="4291" y="3187"/>
                    <a:pt x="4404" y="2974"/>
                    <a:pt x="4291" y="2817"/>
                  </a:cubicBezTo>
                  <a:lnTo>
                    <a:pt x="2398" y="102"/>
                  </a:lnTo>
                  <a:cubicBezTo>
                    <a:pt x="2348" y="35"/>
                    <a:pt x="2275" y="1"/>
                    <a:pt x="220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90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756;p48">
            <a:extLst>
              <a:ext uri="{FF2B5EF4-FFF2-40B4-BE49-F238E27FC236}">
                <a16:creationId xmlns:a16="http://schemas.microsoft.com/office/drawing/2014/main" id="{E6E522B5-ACF2-8765-F627-BB248AC5FE4B}"/>
              </a:ext>
            </a:extLst>
          </p:cNvPr>
          <p:cNvGrpSpPr/>
          <p:nvPr/>
        </p:nvGrpSpPr>
        <p:grpSpPr>
          <a:xfrm>
            <a:off x="7265372" y="-353290"/>
            <a:ext cx="1995055" cy="3549380"/>
            <a:chOff x="5246746" y="-366350"/>
            <a:chExt cx="3660905" cy="5895391"/>
          </a:xfrm>
        </p:grpSpPr>
        <p:pic>
          <p:nvPicPr>
            <p:cNvPr id="10" name="Google Shape;757;p48">
              <a:extLst>
                <a:ext uri="{FF2B5EF4-FFF2-40B4-BE49-F238E27FC236}">
                  <a16:creationId xmlns:a16="http://schemas.microsoft.com/office/drawing/2014/main" id="{6FD44219-03A4-697B-7D30-C2267123BD34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95975" y="3802310"/>
              <a:ext cx="1111676" cy="10452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758;p48">
              <a:extLst>
                <a:ext uri="{FF2B5EF4-FFF2-40B4-BE49-F238E27FC236}">
                  <a16:creationId xmlns:a16="http://schemas.microsoft.com/office/drawing/2014/main" id="{C91942E9-F305-9C6F-C53B-723E0812C38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67763" y="2948725"/>
              <a:ext cx="788711" cy="2580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59;p48">
              <a:extLst>
                <a:ext uri="{FF2B5EF4-FFF2-40B4-BE49-F238E27FC236}">
                  <a16:creationId xmlns:a16="http://schemas.microsoft.com/office/drawing/2014/main" id="{F48FB392-9482-AF4C-6F92-26D5D7A8BCB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46746" y="-366350"/>
              <a:ext cx="603219" cy="3242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5" name="Google Shape;385;p34"/>
          <p:cNvSpPr txBox="1">
            <a:spLocks noGrp="1"/>
          </p:cNvSpPr>
          <p:nvPr>
            <p:ph type="title"/>
          </p:nvPr>
        </p:nvSpPr>
        <p:spPr>
          <a:xfrm>
            <a:off x="2193045" y="-41834"/>
            <a:ext cx="56278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Exercises: Conditionals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D4E10A-7AEB-CFBF-ABDD-05AE0201F31C}"/>
              </a:ext>
            </a:extLst>
          </p:cNvPr>
          <p:cNvSpPr txBox="1">
            <a:spLocks/>
          </p:cNvSpPr>
          <p:nvPr/>
        </p:nvSpPr>
        <p:spPr>
          <a:xfrm>
            <a:off x="104466" y="484734"/>
            <a:ext cx="9039534" cy="473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5B9BD5"/>
              </a:buClr>
              <a:defRPr/>
            </a:pPr>
            <a:r>
              <a:rPr lang="en-US" sz="1700" dirty="0">
                <a:solidFill>
                  <a:sysClr val="windowText" lastClr="000000"/>
                </a:solidFill>
                <a:latin typeface="DM Sans" pitchFamily="2" charset="0"/>
              </a:rPr>
              <a:t>If Nathan were my boss, this job would be intolerable.</a:t>
            </a:r>
          </a:p>
          <a:p>
            <a:pPr marL="0" lvl="0" indent="0">
              <a:buClr>
                <a:srgbClr val="5B9BD5"/>
              </a:buClr>
              <a:buNone/>
              <a:defRPr/>
            </a:pPr>
            <a: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  <a:t>	</a:t>
            </a:r>
            <a:r>
              <a:rPr lang="en-US" sz="1700" dirty="0">
                <a:solidFill>
                  <a:sysClr val="windowText" lastClr="000000"/>
                </a:solidFill>
                <a:latin typeface="DM Sans" pitchFamily="2" charset="0"/>
              </a:rPr>
              <a:t>Were ____________________________________________________</a:t>
            </a:r>
          </a:p>
          <a:p>
            <a:pPr lvl="0">
              <a:buClr>
                <a:srgbClr val="5B9BD5"/>
              </a:buClr>
              <a:defRPr/>
            </a:pPr>
            <a:r>
              <a:rPr lang="en-US" sz="1700" dirty="0">
                <a:solidFill>
                  <a:sysClr val="windowText" lastClr="000000"/>
                </a:solidFill>
                <a:latin typeface="DM Sans" pitchFamily="2" charset="0"/>
              </a:rPr>
              <a:t>If he </a:t>
            </a:r>
            <a: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  <a:t>failed </a:t>
            </a:r>
            <a:r>
              <a:rPr lang="en-US" sz="1700" dirty="0">
                <a:solidFill>
                  <a:sysClr val="windowText" lastClr="000000"/>
                </a:solidFill>
                <a:latin typeface="DM Sans" pitchFamily="2" charset="0"/>
              </a:rPr>
              <a:t>his driving test tomorrow, he would have to take it again.</a:t>
            </a:r>
          </a:p>
          <a:p>
            <a:pPr marL="0" lvl="0" indent="0">
              <a:buClr>
                <a:srgbClr val="5B9BD5"/>
              </a:buClr>
              <a:buNone/>
              <a:defRPr/>
            </a:pPr>
            <a: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  <a:t>	</a:t>
            </a:r>
            <a:r>
              <a:rPr lang="en-US" sz="1700" dirty="0">
                <a:solidFill>
                  <a:sysClr val="windowText" lastClr="000000"/>
                </a:solidFill>
                <a:latin typeface="DM Sans" pitchFamily="2" charset="0"/>
              </a:rPr>
              <a:t>Were ____________________________________________________</a:t>
            </a:r>
            <a:endParaRPr lang="sr-Latn-RS" sz="1700" dirty="0">
              <a:solidFill>
                <a:sysClr val="windowText" lastClr="000000"/>
              </a:solidFill>
              <a:latin typeface="DM Sans" pitchFamily="2" charset="0"/>
            </a:endParaRPr>
          </a:p>
          <a:p>
            <a:pPr marL="0" lvl="0" indent="0">
              <a:buClr>
                <a:srgbClr val="5B9BD5"/>
              </a:buClr>
              <a:buNone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r-Latn-R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you should see Mary, send</a:t>
            </a:r>
            <a:r>
              <a:rPr kumimoji="0" lang="sr-Latn-RS" sz="17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her my regards.</a:t>
            </a:r>
            <a:br>
              <a:rPr kumimoji="0" lang="sr-Latn-RS" sz="17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</a:br>
            <a:r>
              <a:rPr kumimoji="0" lang="sr-Latn-RS" sz="17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Should ____________________________________________________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sr-Latn-R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I pass this exam, I will treat</a:t>
            </a:r>
            <a:r>
              <a:rPr kumimoji="0" lang="sr-Latn-RS" sz="17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myself with new shoes.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None/>
              <a:tabLst/>
              <a:defRPr/>
            </a:pPr>
            <a:r>
              <a:rPr lang="sr-Latn-RS" sz="1700" baseline="0" dirty="0">
                <a:solidFill>
                  <a:sysClr val="windowText" lastClr="000000"/>
                </a:solidFill>
                <a:latin typeface="DM Sans" pitchFamily="2" charset="0"/>
              </a:rPr>
              <a:t>	Should</a:t>
            </a:r>
            <a: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  <a:t> ___________________________________________________</a:t>
            </a:r>
          </a:p>
          <a:p>
            <a:pPr>
              <a:buClr>
                <a:srgbClr val="5B9BD5"/>
              </a:buClr>
              <a:defRPr/>
            </a:pPr>
            <a: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  <a:t>Call me if you need me.</a:t>
            </a:r>
            <a:b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</a:br>
            <a: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  <a:t>Should ____________________________________________________</a:t>
            </a:r>
          </a:p>
          <a:p>
            <a:pPr>
              <a:buClr>
                <a:srgbClr val="5B9BD5"/>
              </a:buClr>
              <a:defRPr/>
            </a:pPr>
            <a:r>
              <a:rPr lang="en-US" sz="1700" dirty="0">
                <a:solidFill>
                  <a:sysClr val="windowText" lastClr="000000"/>
                </a:solidFill>
                <a:latin typeface="DM Sans" pitchFamily="2" charset="0"/>
              </a:rPr>
              <a:t>If you leave in 30 minutes, you will not get there on time.</a:t>
            </a:r>
          </a:p>
          <a:p>
            <a:pPr marL="0" indent="0">
              <a:buClr>
                <a:srgbClr val="5B9BD5"/>
              </a:buClr>
              <a:buNone/>
              <a:defRPr/>
            </a:pPr>
            <a:r>
              <a:rPr lang="sr-Latn-RS" sz="1700" dirty="0">
                <a:solidFill>
                  <a:sysClr val="windowText" lastClr="000000"/>
                </a:solidFill>
                <a:latin typeface="DM Sans" pitchFamily="2" charset="0"/>
              </a:rPr>
              <a:t>	</a:t>
            </a:r>
            <a:r>
              <a:rPr lang="en-US" sz="1700" dirty="0">
                <a:solidFill>
                  <a:sysClr val="windowText" lastClr="000000"/>
                </a:solidFill>
                <a:latin typeface="DM Sans" pitchFamily="2" charset="0"/>
              </a:rPr>
              <a:t>Should  ___________________________________________________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21ECAE-8F9D-503D-6985-0FAFB91297A2}"/>
              </a:ext>
            </a:extLst>
          </p:cNvPr>
          <p:cNvSpPr txBox="1"/>
          <p:nvPr/>
        </p:nvSpPr>
        <p:spPr>
          <a:xfrm>
            <a:off x="881100" y="2072880"/>
            <a:ext cx="7381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i="1" dirty="0">
                <a:latin typeface="DM Sans" pitchFamily="2" charset="0"/>
              </a:rPr>
              <a:t>Example: </a:t>
            </a:r>
            <a:r>
              <a:rPr lang="en-US" i="1" dirty="0">
                <a:latin typeface="DM Sans" pitchFamily="2" charset="0"/>
              </a:rPr>
              <a:t>If you wake me up, I’ll punch you</a:t>
            </a:r>
            <a:r>
              <a:rPr lang="sr-Latn-RS" i="1" dirty="0">
                <a:latin typeface="DM Sans" pitchFamily="2" charset="0"/>
              </a:rPr>
              <a:t> -&gt;</a:t>
            </a:r>
            <a:r>
              <a:rPr lang="en-US" i="1" dirty="0">
                <a:latin typeface="DM Sans" pitchFamily="2" charset="0"/>
              </a:rPr>
              <a:t>Should you wake me up, I’ll punch you.</a:t>
            </a:r>
          </a:p>
        </p:txBody>
      </p:sp>
      <p:grpSp>
        <p:nvGrpSpPr>
          <p:cNvPr id="13" name="Google Shape;1103;p49">
            <a:extLst>
              <a:ext uri="{FF2B5EF4-FFF2-40B4-BE49-F238E27FC236}">
                <a16:creationId xmlns:a16="http://schemas.microsoft.com/office/drawing/2014/main" id="{E06E963A-2A6E-67A9-8CCF-62EC9A205028}"/>
              </a:ext>
            </a:extLst>
          </p:cNvPr>
          <p:cNvGrpSpPr/>
          <p:nvPr/>
        </p:nvGrpSpPr>
        <p:grpSpPr>
          <a:xfrm>
            <a:off x="8578583" y="86838"/>
            <a:ext cx="499009" cy="444028"/>
            <a:chOff x="1536529" y="1462949"/>
            <a:chExt cx="362356" cy="315356"/>
          </a:xfrm>
        </p:grpSpPr>
        <p:sp>
          <p:nvSpPr>
            <p:cNvPr id="14" name="Google Shape;1104;p49">
              <a:extLst>
                <a:ext uri="{FF2B5EF4-FFF2-40B4-BE49-F238E27FC236}">
                  <a16:creationId xmlns:a16="http://schemas.microsoft.com/office/drawing/2014/main" id="{BDFC1C23-8749-D65D-8572-47B3D4AC32F3}"/>
                </a:ext>
              </a:extLst>
            </p:cNvPr>
            <p:cNvSpPr/>
            <p:nvPr/>
          </p:nvSpPr>
          <p:spPr>
            <a:xfrm>
              <a:off x="1536529" y="1462949"/>
              <a:ext cx="362356" cy="315356"/>
            </a:xfrm>
            <a:custGeom>
              <a:avLst/>
              <a:gdLst/>
              <a:ahLst/>
              <a:cxnLst/>
              <a:rect l="l" t="t" r="r" b="b"/>
              <a:pathLst>
                <a:path w="13438" h="11695" extrusionOk="0">
                  <a:moveTo>
                    <a:pt x="3502" y="1"/>
                  </a:moveTo>
                  <a:cubicBezTo>
                    <a:pt x="3402" y="1"/>
                    <a:pt x="3323" y="58"/>
                    <a:pt x="3277" y="136"/>
                  </a:cubicBezTo>
                  <a:lnTo>
                    <a:pt x="54" y="5711"/>
                  </a:lnTo>
                  <a:cubicBezTo>
                    <a:pt x="0" y="5803"/>
                    <a:pt x="0" y="5903"/>
                    <a:pt x="54" y="5982"/>
                  </a:cubicBezTo>
                  <a:lnTo>
                    <a:pt x="3277" y="11559"/>
                  </a:lnTo>
                  <a:cubicBezTo>
                    <a:pt x="3323" y="11638"/>
                    <a:pt x="3412" y="11694"/>
                    <a:pt x="3502" y="11694"/>
                  </a:cubicBezTo>
                  <a:lnTo>
                    <a:pt x="9947" y="11694"/>
                  </a:lnTo>
                  <a:cubicBezTo>
                    <a:pt x="10036" y="11694"/>
                    <a:pt x="10126" y="11638"/>
                    <a:pt x="10172" y="11559"/>
                  </a:cubicBezTo>
                  <a:lnTo>
                    <a:pt x="13395" y="5982"/>
                  </a:lnTo>
                  <a:cubicBezTo>
                    <a:pt x="13438" y="5903"/>
                    <a:pt x="13438" y="5803"/>
                    <a:pt x="13395" y="5711"/>
                  </a:cubicBezTo>
                  <a:lnTo>
                    <a:pt x="10172" y="136"/>
                  </a:lnTo>
                  <a:cubicBezTo>
                    <a:pt x="10126" y="58"/>
                    <a:pt x="10036" y="1"/>
                    <a:pt x="9947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05;p49">
              <a:extLst>
                <a:ext uri="{FF2B5EF4-FFF2-40B4-BE49-F238E27FC236}">
                  <a16:creationId xmlns:a16="http://schemas.microsoft.com/office/drawing/2014/main" id="{BFB9FA2F-3565-849C-3B92-F31B9235D4BA}"/>
                </a:ext>
              </a:extLst>
            </p:cNvPr>
            <p:cNvSpPr/>
            <p:nvPr/>
          </p:nvSpPr>
          <p:spPr>
            <a:xfrm>
              <a:off x="1629774" y="1584777"/>
              <a:ext cx="37994" cy="63179"/>
            </a:xfrm>
            <a:custGeom>
              <a:avLst/>
              <a:gdLst/>
              <a:ahLst/>
              <a:cxnLst/>
              <a:rect l="l" t="t" r="r" b="b"/>
              <a:pathLst>
                <a:path w="1409" h="2343" extrusionOk="0">
                  <a:moveTo>
                    <a:pt x="776" y="1"/>
                  </a:moveTo>
                  <a:cubicBezTo>
                    <a:pt x="438" y="1"/>
                    <a:pt x="57" y="136"/>
                    <a:pt x="57" y="598"/>
                  </a:cubicBezTo>
                  <a:cubicBezTo>
                    <a:pt x="57" y="1363"/>
                    <a:pt x="1082" y="1139"/>
                    <a:pt x="1082" y="1701"/>
                  </a:cubicBezTo>
                  <a:cubicBezTo>
                    <a:pt x="1082" y="1926"/>
                    <a:pt x="911" y="2039"/>
                    <a:pt x="676" y="2039"/>
                  </a:cubicBezTo>
                  <a:cubicBezTo>
                    <a:pt x="327" y="2039"/>
                    <a:pt x="260" y="1791"/>
                    <a:pt x="135" y="1791"/>
                  </a:cubicBezTo>
                  <a:cubicBezTo>
                    <a:pt x="57" y="1791"/>
                    <a:pt x="0" y="1893"/>
                    <a:pt x="0" y="1972"/>
                  </a:cubicBezTo>
                  <a:cubicBezTo>
                    <a:pt x="0" y="2129"/>
                    <a:pt x="281" y="2342"/>
                    <a:pt x="698" y="2342"/>
                  </a:cubicBezTo>
                  <a:cubicBezTo>
                    <a:pt x="1114" y="2342"/>
                    <a:pt x="1409" y="2118"/>
                    <a:pt x="1409" y="1666"/>
                  </a:cubicBezTo>
                  <a:cubicBezTo>
                    <a:pt x="1409" y="823"/>
                    <a:pt x="382" y="1036"/>
                    <a:pt x="382" y="574"/>
                  </a:cubicBezTo>
                  <a:cubicBezTo>
                    <a:pt x="382" y="371"/>
                    <a:pt x="552" y="282"/>
                    <a:pt x="776" y="282"/>
                  </a:cubicBezTo>
                  <a:cubicBezTo>
                    <a:pt x="1047" y="282"/>
                    <a:pt x="1139" y="406"/>
                    <a:pt x="1217" y="406"/>
                  </a:cubicBezTo>
                  <a:cubicBezTo>
                    <a:pt x="1317" y="406"/>
                    <a:pt x="1352" y="282"/>
                    <a:pt x="1352" y="225"/>
                  </a:cubicBezTo>
                  <a:cubicBezTo>
                    <a:pt x="1352" y="44"/>
                    <a:pt x="990" y="1"/>
                    <a:pt x="7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06;p49">
              <a:extLst>
                <a:ext uri="{FF2B5EF4-FFF2-40B4-BE49-F238E27FC236}">
                  <a16:creationId xmlns:a16="http://schemas.microsoft.com/office/drawing/2014/main" id="{2E60124A-9E46-67BC-B219-859208489FA0}"/>
                </a:ext>
              </a:extLst>
            </p:cNvPr>
            <p:cNvSpPr/>
            <p:nvPr/>
          </p:nvSpPr>
          <p:spPr>
            <a:xfrm>
              <a:off x="1671677" y="1584480"/>
              <a:ext cx="42254" cy="64123"/>
            </a:xfrm>
            <a:custGeom>
              <a:avLst/>
              <a:gdLst/>
              <a:ahLst/>
              <a:cxnLst/>
              <a:rect l="l" t="t" r="r" b="b"/>
              <a:pathLst>
                <a:path w="1567" h="2378" extrusionOk="0">
                  <a:moveTo>
                    <a:pt x="112" y="1"/>
                  </a:moveTo>
                  <a:cubicBezTo>
                    <a:pt x="33" y="1"/>
                    <a:pt x="1" y="90"/>
                    <a:pt x="1" y="158"/>
                  </a:cubicBezTo>
                  <a:cubicBezTo>
                    <a:pt x="1" y="247"/>
                    <a:pt x="44" y="315"/>
                    <a:pt x="112" y="315"/>
                  </a:cubicBezTo>
                  <a:lnTo>
                    <a:pt x="620" y="315"/>
                  </a:lnTo>
                  <a:lnTo>
                    <a:pt x="620" y="2264"/>
                  </a:lnTo>
                  <a:cubicBezTo>
                    <a:pt x="620" y="2332"/>
                    <a:pt x="699" y="2378"/>
                    <a:pt x="788" y="2378"/>
                  </a:cubicBezTo>
                  <a:cubicBezTo>
                    <a:pt x="869" y="2378"/>
                    <a:pt x="958" y="2332"/>
                    <a:pt x="958" y="2264"/>
                  </a:cubicBezTo>
                  <a:lnTo>
                    <a:pt x="958" y="315"/>
                  </a:lnTo>
                  <a:lnTo>
                    <a:pt x="1453" y="315"/>
                  </a:lnTo>
                  <a:cubicBezTo>
                    <a:pt x="1520" y="315"/>
                    <a:pt x="1566" y="236"/>
                    <a:pt x="1566" y="158"/>
                  </a:cubicBezTo>
                  <a:cubicBezTo>
                    <a:pt x="1566" y="79"/>
                    <a:pt x="1531" y="1"/>
                    <a:pt x="1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07;p49">
              <a:extLst>
                <a:ext uri="{FF2B5EF4-FFF2-40B4-BE49-F238E27FC236}">
                  <a16:creationId xmlns:a16="http://schemas.microsoft.com/office/drawing/2014/main" id="{40B7F28A-3FCF-9996-73E7-FE27EA2A95C0}"/>
                </a:ext>
              </a:extLst>
            </p:cNvPr>
            <p:cNvSpPr/>
            <p:nvPr/>
          </p:nvSpPr>
          <p:spPr>
            <a:xfrm>
              <a:off x="1718785" y="1585073"/>
              <a:ext cx="37940" cy="62586"/>
            </a:xfrm>
            <a:custGeom>
              <a:avLst/>
              <a:gdLst/>
              <a:ahLst/>
              <a:cxnLst/>
              <a:rect l="l" t="t" r="r" b="b"/>
              <a:pathLst>
                <a:path w="1407" h="2321" extrusionOk="0">
                  <a:moveTo>
                    <a:pt x="687" y="282"/>
                  </a:moveTo>
                  <a:cubicBezTo>
                    <a:pt x="923" y="282"/>
                    <a:pt x="1069" y="406"/>
                    <a:pt x="1069" y="687"/>
                  </a:cubicBezTo>
                  <a:lnTo>
                    <a:pt x="1069" y="1623"/>
                  </a:lnTo>
                  <a:cubicBezTo>
                    <a:pt x="1069" y="1904"/>
                    <a:pt x="923" y="2039"/>
                    <a:pt x="687" y="2039"/>
                  </a:cubicBezTo>
                  <a:cubicBezTo>
                    <a:pt x="449" y="2039"/>
                    <a:pt x="303" y="1904"/>
                    <a:pt x="303" y="1623"/>
                  </a:cubicBezTo>
                  <a:lnTo>
                    <a:pt x="303" y="687"/>
                  </a:lnTo>
                  <a:cubicBezTo>
                    <a:pt x="303" y="406"/>
                    <a:pt x="449" y="282"/>
                    <a:pt x="687" y="282"/>
                  </a:cubicBezTo>
                  <a:close/>
                  <a:moveTo>
                    <a:pt x="698" y="1"/>
                  </a:moveTo>
                  <a:cubicBezTo>
                    <a:pt x="303" y="1"/>
                    <a:pt x="1" y="193"/>
                    <a:pt x="1" y="698"/>
                  </a:cubicBezTo>
                  <a:lnTo>
                    <a:pt x="1" y="1612"/>
                  </a:lnTo>
                  <a:cubicBezTo>
                    <a:pt x="1" y="2128"/>
                    <a:pt x="303" y="2320"/>
                    <a:pt x="698" y="2320"/>
                  </a:cubicBezTo>
                  <a:cubicBezTo>
                    <a:pt x="1093" y="2320"/>
                    <a:pt x="1406" y="2128"/>
                    <a:pt x="1406" y="1612"/>
                  </a:cubicBezTo>
                  <a:lnTo>
                    <a:pt x="1406" y="698"/>
                  </a:lnTo>
                  <a:cubicBezTo>
                    <a:pt x="1406" y="193"/>
                    <a:pt x="1093" y="1"/>
                    <a:pt x="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08;p49">
              <a:extLst>
                <a:ext uri="{FF2B5EF4-FFF2-40B4-BE49-F238E27FC236}">
                  <a16:creationId xmlns:a16="http://schemas.microsoft.com/office/drawing/2014/main" id="{1A28E5FA-9E61-351B-6ADB-2CA0914470AB}"/>
                </a:ext>
              </a:extLst>
            </p:cNvPr>
            <p:cNvSpPr/>
            <p:nvPr/>
          </p:nvSpPr>
          <p:spPr>
            <a:xfrm>
              <a:off x="1766756" y="1584480"/>
              <a:ext cx="39558" cy="62289"/>
            </a:xfrm>
            <a:custGeom>
              <a:avLst/>
              <a:gdLst/>
              <a:ahLst/>
              <a:cxnLst/>
              <a:rect l="l" t="t" r="r" b="b"/>
              <a:pathLst>
                <a:path w="1467" h="2310" extrusionOk="0">
                  <a:moveTo>
                    <a:pt x="755" y="315"/>
                  </a:moveTo>
                  <a:cubicBezTo>
                    <a:pt x="979" y="315"/>
                    <a:pt x="1128" y="450"/>
                    <a:pt x="1128" y="731"/>
                  </a:cubicBezTo>
                  <a:lnTo>
                    <a:pt x="1128" y="766"/>
                  </a:lnTo>
                  <a:cubicBezTo>
                    <a:pt x="1128" y="1047"/>
                    <a:pt x="979" y="1183"/>
                    <a:pt x="755" y="1183"/>
                  </a:cubicBezTo>
                  <a:lnTo>
                    <a:pt x="360" y="1183"/>
                  </a:lnTo>
                  <a:lnTo>
                    <a:pt x="360" y="315"/>
                  </a:lnTo>
                  <a:close/>
                  <a:moveTo>
                    <a:pt x="147" y="1"/>
                  </a:moveTo>
                  <a:cubicBezTo>
                    <a:pt x="147" y="1"/>
                    <a:pt x="22" y="69"/>
                    <a:pt x="22" y="123"/>
                  </a:cubicBezTo>
                  <a:lnTo>
                    <a:pt x="22" y="112"/>
                  </a:lnTo>
                  <a:lnTo>
                    <a:pt x="1" y="112"/>
                  </a:lnTo>
                  <a:lnTo>
                    <a:pt x="1" y="2196"/>
                  </a:lnTo>
                  <a:cubicBezTo>
                    <a:pt x="1" y="2275"/>
                    <a:pt x="90" y="2310"/>
                    <a:pt x="182" y="2310"/>
                  </a:cubicBezTo>
                  <a:cubicBezTo>
                    <a:pt x="271" y="2310"/>
                    <a:pt x="360" y="2275"/>
                    <a:pt x="360" y="2196"/>
                  </a:cubicBezTo>
                  <a:lnTo>
                    <a:pt x="360" y="1420"/>
                  </a:lnTo>
                  <a:lnTo>
                    <a:pt x="755" y="1420"/>
                  </a:lnTo>
                  <a:cubicBezTo>
                    <a:pt x="1150" y="1420"/>
                    <a:pt x="1466" y="1228"/>
                    <a:pt x="1466" y="720"/>
                  </a:cubicBezTo>
                  <a:lnTo>
                    <a:pt x="1466" y="699"/>
                  </a:lnTo>
                  <a:cubicBezTo>
                    <a:pt x="1466" y="190"/>
                    <a:pt x="1161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09;p49">
              <a:extLst>
                <a:ext uri="{FF2B5EF4-FFF2-40B4-BE49-F238E27FC236}">
                  <a16:creationId xmlns:a16="http://schemas.microsoft.com/office/drawing/2014/main" id="{2EA29ACF-1902-027D-A014-F2800BE7BCF0}"/>
                </a:ext>
              </a:extLst>
            </p:cNvPr>
            <p:cNvSpPr/>
            <p:nvPr/>
          </p:nvSpPr>
          <p:spPr>
            <a:xfrm>
              <a:off x="1563494" y="1485707"/>
              <a:ext cx="308426" cy="269192"/>
            </a:xfrm>
            <a:custGeom>
              <a:avLst/>
              <a:gdLst/>
              <a:ahLst/>
              <a:cxnLst/>
              <a:rect l="l" t="t" r="r" b="b"/>
              <a:pathLst>
                <a:path w="11438" h="9983" extrusionOk="0">
                  <a:moveTo>
                    <a:pt x="8371" y="395"/>
                  </a:moveTo>
                  <a:cubicBezTo>
                    <a:pt x="8371" y="395"/>
                    <a:pt x="8382" y="395"/>
                    <a:pt x="8382" y="406"/>
                  </a:cubicBezTo>
                  <a:lnTo>
                    <a:pt x="11032" y="4981"/>
                  </a:lnTo>
                  <a:lnTo>
                    <a:pt x="11032" y="5002"/>
                  </a:lnTo>
                  <a:lnTo>
                    <a:pt x="8382" y="9577"/>
                  </a:lnTo>
                  <a:cubicBezTo>
                    <a:pt x="8382" y="9588"/>
                    <a:pt x="8371" y="9588"/>
                    <a:pt x="8371" y="9588"/>
                  </a:cubicBezTo>
                  <a:lnTo>
                    <a:pt x="3077" y="9588"/>
                  </a:lnTo>
                  <a:cubicBezTo>
                    <a:pt x="3077" y="9588"/>
                    <a:pt x="3067" y="9588"/>
                    <a:pt x="3067" y="9577"/>
                  </a:cubicBezTo>
                  <a:lnTo>
                    <a:pt x="420" y="5002"/>
                  </a:lnTo>
                  <a:lnTo>
                    <a:pt x="420" y="4981"/>
                  </a:lnTo>
                  <a:lnTo>
                    <a:pt x="3067" y="406"/>
                  </a:lnTo>
                  <a:cubicBezTo>
                    <a:pt x="3067" y="395"/>
                    <a:pt x="3077" y="395"/>
                    <a:pt x="3077" y="395"/>
                  </a:cubicBezTo>
                  <a:close/>
                  <a:moveTo>
                    <a:pt x="3077" y="0"/>
                  </a:moveTo>
                  <a:cubicBezTo>
                    <a:pt x="2931" y="0"/>
                    <a:pt x="2796" y="82"/>
                    <a:pt x="2718" y="203"/>
                  </a:cubicBezTo>
                  <a:lnTo>
                    <a:pt x="82" y="4789"/>
                  </a:lnTo>
                  <a:cubicBezTo>
                    <a:pt x="1" y="4913"/>
                    <a:pt x="1" y="5070"/>
                    <a:pt x="82" y="5194"/>
                  </a:cubicBezTo>
                  <a:lnTo>
                    <a:pt x="2718" y="9780"/>
                  </a:lnTo>
                  <a:cubicBezTo>
                    <a:pt x="2796" y="9904"/>
                    <a:pt x="2931" y="9983"/>
                    <a:pt x="3077" y="9983"/>
                  </a:cubicBezTo>
                  <a:lnTo>
                    <a:pt x="8371" y="9983"/>
                  </a:lnTo>
                  <a:cubicBezTo>
                    <a:pt x="8517" y="9983"/>
                    <a:pt x="8653" y="9904"/>
                    <a:pt x="8720" y="9780"/>
                  </a:cubicBezTo>
                  <a:lnTo>
                    <a:pt x="11370" y="5194"/>
                  </a:lnTo>
                  <a:cubicBezTo>
                    <a:pt x="11437" y="5070"/>
                    <a:pt x="11437" y="4913"/>
                    <a:pt x="11370" y="4789"/>
                  </a:cubicBezTo>
                  <a:lnTo>
                    <a:pt x="8720" y="203"/>
                  </a:lnTo>
                  <a:cubicBezTo>
                    <a:pt x="8653" y="82"/>
                    <a:pt x="8517" y="0"/>
                    <a:pt x="8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013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5"/>
          <p:cNvSpPr txBox="1">
            <a:spLocks noGrp="1"/>
          </p:cNvSpPr>
          <p:nvPr>
            <p:ph type="title"/>
          </p:nvPr>
        </p:nvSpPr>
        <p:spPr>
          <a:xfrm>
            <a:off x="3068045" y="160657"/>
            <a:ext cx="50576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Exercises: Conditionals</a:t>
            </a:r>
            <a:endParaRPr dirty="0"/>
          </a:p>
        </p:txBody>
      </p:sp>
      <p:grpSp>
        <p:nvGrpSpPr>
          <p:cNvPr id="12" name="Google Shape;372;p33">
            <a:extLst>
              <a:ext uri="{FF2B5EF4-FFF2-40B4-BE49-F238E27FC236}">
                <a16:creationId xmlns:a16="http://schemas.microsoft.com/office/drawing/2014/main" id="{01711251-39D9-4663-A3D4-A7A3BE5F0A5E}"/>
              </a:ext>
            </a:extLst>
          </p:cNvPr>
          <p:cNvGrpSpPr/>
          <p:nvPr/>
        </p:nvGrpSpPr>
        <p:grpSpPr>
          <a:xfrm>
            <a:off x="5653149" y="1407803"/>
            <a:ext cx="3490851" cy="2814270"/>
            <a:chOff x="6145679" y="2221075"/>
            <a:chExt cx="3490851" cy="2814270"/>
          </a:xfrm>
        </p:grpSpPr>
        <p:grpSp>
          <p:nvGrpSpPr>
            <p:cNvPr id="13" name="Google Shape;373;p33">
              <a:extLst>
                <a:ext uri="{FF2B5EF4-FFF2-40B4-BE49-F238E27FC236}">
                  <a16:creationId xmlns:a16="http://schemas.microsoft.com/office/drawing/2014/main" id="{816E1803-C02B-8ACB-0CCC-559C1037F6FA}"/>
                </a:ext>
              </a:extLst>
            </p:cNvPr>
            <p:cNvGrpSpPr/>
            <p:nvPr/>
          </p:nvGrpSpPr>
          <p:grpSpPr>
            <a:xfrm>
              <a:off x="6145679" y="2221075"/>
              <a:ext cx="3490851" cy="1515258"/>
              <a:chOff x="2564554" y="1879900"/>
              <a:chExt cx="3490851" cy="1515258"/>
            </a:xfrm>
          </p:grpSpPr>
          <p:sp>
            <p:nvSpPr>
              <p:cNvPr id="15" name="Google Shape;374;p33">
                <a:extLst>
                  <a:ext uri="{FF2B5EF4-FFF2-40B4-BE49-F238E27FC236}">
                    <a16:creationId xmlns:a16="http://schemas.microsoft.com/office/drawing/2014/main" id="{01DCC592-3150-4716-F4EA-66CE92CE640F}"/>
                  </a:ext>
                </a:extLst>
              </p:cNvPr>
              <p:cNvSpPr/>
              <p:nvPr/>
            </p:nvSpPr>
            <p:spPr>
              <a:xfrm>
                <a:off x="4679375" y="1879900"/>
                <a:ext cx="1376030" cy="1515242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9551" extrusionOk="0">
                    <a:moveTo>
                      <a:pt x="3340" y="0"/>
                    </a:moveTo>
                    <a:lnTo>
                      <a:pt x="448" y="1564"/>
                    </a:lnTo>
                    <a:lnTo>
                      <a:pt x="0" y="1564"/>
                    </a:lnTo>
                    <a:lnTo>
                      <a:pt x="0" y="9551"/>
                    </a:lnTo>
                    <a:lnTo>
                      <a:pt x="6683" y="9551"/>
                    </a:lnTo>
                    <a:lnTo>
                      <a:pt x="6683" y="1564"/>
                    </a:lnTo>
                    <a:lnTo>
                      <a:pt x="6232" y="1564"/>
                    </a:lnTo>
                    <a:lnTo>
                      <a:pt x="33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75;p33">
                <a:extLst>
                  <a:ext uri="{FF2B5EF4-FFF2-40B4-BE49-F238E27FC236}">
                    <a16:creationId xmlns:a16="http://schemas.microsoft.com/office/drawing/2014/main" id="{C651DD85-135F-6F06-34DC-CA7CAA08AE13}"/>
                  </a:ext>
                </a:extLst>
              </p:cNvPr>
              <p:cNvSpPr/>
              <p:nvPr/>
            </p:nvSpPr>
            <p:spPr>
              <a:xfrm>
                <a:off x="3440925" y="2148655"/>
                <a:ext cx="1149656" cy="1246503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7774" extrusionOk="0">
                    <a:moveTo>
                      <a:pt x="1013" y="0"/>
                    </a:moveTo>
                    <a:cubicBezTo>
                      <a:pt x="935" y="0"/>
                      <a:pt x="878" y="57"/>
                      <a:pt x="878" y="135"/>
                    </a:cubicBezTo>
                    <a:cubicBezTo>
                      <a:pt x="878" y="192"/>
                      <a:pt x="902" y="227"/>
                      <a:pt x="946" y="259"/>
                    </a:cubicBezTo>
                    <a:lnTo>
                      <a:pt x="946" y="1048"/>
                    </a:lnTo>
                    <a:cubicBezTo>
                      <a:pt x="597" y="1283"/>
                      <a:pt x="284" y="1563"/>
                      <a:pt x="1" y="1879"/>
                    </a:cubicBezTo>
                    <a:lnTo>
                      <a:pt x="1" y="7774"/>
                    </a:lnTo>
                    <a:lnTo>
                      <a:pt x="7169" y="7774"/>
                    </a:lnTo>
                    <a:lnTo>
                      <a:pt x="7169" y="1879"/>
                    </a:lnTo>
                    <a:cubicBezTo>
                      <a:pt x="6303" y="878"/>
                      <a:pt x="5020" y="238"/>
                      <a:pt x="3592" y="238"/>
                    </a:cubicBezTo>
                    <a:cubicBezTo>
                      <a:pt x="2668" y="238"/>
                      <a:pt x="1812" y="508"/>
                      <a:pt x="1081" y="956"/>
                    </a:cubicBezTo>
                    <a:lnTo>
                      <a:pt x="1081" y="259"/>
                    </a:lnTo>
                    <a:cubicBezTo>
                      <a:pt x="1127" y="227"/>
                      <a:pt x="1162" y="192"/>
                      <a:pt x="1162" y="135"/>
                    </a:cubicBezTo>
                    <a:cubicBezTo>
                      <a:pt x="1162" y="57"/>
                      <a:pt x="1094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76;p33">
                <a:extLst>
                  <a:ext uri="{FF2B5EF4-FFF2-40B4-BE49-F238E27FC236}">
                    <a16:creationId xmlns:a16="http://schemas.microsoft.com/office/drawing/2014/main" id="{A1934196-1ECC-0EFD-A508-A220E1F1BE95}"/>
                  </a:ext>
                </a:extLst>
              </p:cNvPr>
              <p:cNvSpPr/>
              <p:nvPr/>
            </p:nvSpPr>
            <p:spPr>
              <a:xfrm>
                <a:off x="2564554" y="2213274"/>
                <a:ext cx="787578" cy="118188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988" extrusionOk="0">
                    <a:moveTo>
                      <a:pt x="2655" y="1"/>
                    </a:moveTo>
                    <a:lnTo>
                      <a:pt x="249" y="1891"/>
                    </a:lnTo>
                    <a:lnTo>
                      <a:pt x="249" y="1926"/>
                    </a:lnTo>
                    <a:lnTo>
                      <a:pt x="0" y="1926"/>
                    </a:lnTo>
                    <a:lnTo>
                      <a:pt x="0" y="2331"/>
                    </a:lnTo>
                    <a:lnTo>
                      <a:pt x="249" y="2331"/>
                    </a:lnTo>
                    <a:lnTo>
                      <a:pt x="249" y="7988"/>
                    </a:lnTo>
                    <a:lnTo>
                      <a:pt x="5074" y="7988"/>
                    </a:lnTo>
                    <a:lnTo>
                      <a:pt x="5074" y="2331"/>
                    </a:lnTo>
                    <a:lnTo>
                      <a:pt x="5322" y="2331"/>
                    </a:lnTo>
                    <a:lnTo>
                      <a:pt x="5322" y="1926"/>
                    </a:lnTo>
                    <a:lnTo>
                      <a:pt x="5074" y="1926"/>
                    </a:lnTo>
                    <a:lnTo>
                      <a:pt x="5074" y="1891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377;p33">
              <a:extLst>
                <a:ext uri="{FF2B5EF4-FFF2-40B4-BE49-F238E27FC236}">
                  <a16:creationId xmlns:a16="http://schemas.microsoft.com/office/drawing/2014/main" id="{CB7F230B-AAE1-A298-392C-75D6C7E0E165}"/>
                </a:ext>
              </a:extLst>
            </p:cNvPr>
            <p:cNvSpPr/>
            <p:nvPr/>
          </p:nvSpPr>
          <p:spPr>
            <a:xfrm>
              <a:off x="7412575" y="3572600"/>
              <a:ext cx="1756907" cy="1462746"/>
            </a:xfrm>
            <a:custGeom>
              <a:avLst/>
              <a:gdLst/>
              <a:ahLst/>
              <a:cxnLst/>
              <a:rect l="l" t="t" r="r" b="b"/>
              <a:pathLst>
                <a:path w="22015" h="18329" extrusionOk="0">
                  <a:moveTo>
                    <a:pt x="10879" y="0"/>
                  </a:moveTo>
                  <a:cubicBezTo>
                    <a:pt x="9753" y="0"/>
                    <a:pt x="8843" y="910"/>
                    <a:pt x="8843" y="2036"/>
                  </a:cubicBezTo>
                  <a:cubicBezTo>
                    <a:pt x="8843" y="3162"/>
                    <a:pt x="9753" y="4072"/>
                    <a:pt x="10879" y="4072"/>
                  </a:cubicBezTo>
                  <a:cubicBezTo>
                    <a:pt x="12005" y="4072"/>
                    <a:pt x="12915" y="3162"/>
                    <a:pt x="12915" y="2036"/>
                  </a:cubicBezTo>
                  <a:cubicBezTo>
                    <a:pt x="12915" y="910"/>
                    <a:pt x="12005" y="0"/>
                    <a:pt x="10879" y="0"/>
                  </a:cubicBezTo>
                  <a:close/>
                  <a:moveTo>
                    <a:pt x="3397" y="4231"/>
                  </a:moveTo>
                  <a:cubicBezTo>
                    <a:pt x="2384" y="4231"/>
                    <a:pt x="1574" y="5052"/>
                    <a:pt x="1574" y="6054"/>
                  </a:cubicBezTo>
                  <a:cubicBezTo>
                    <a:pt x="1574" y="7067"/>
                    <a:pt x="2384" y="7877"/>
                    <a:pt x="3397" y="7877"/>
                  </a:cubicBezTo>
                  <a:cubicBezTo>
                    <a:pt x="4399" y="7877"/>
                    <a:pt x="5220" y="7067"/>
                    <a:pt x="5220" y="6054"/>
                  </a:cubicBezTo>
                  <a:cubicBezTo>
                    <a:pt x="5220" y="5052"/>
                    <a:pt x="4399" y="4231"/>
                    <a:pt x="3397" y="4231"/>
                  </a:cubicBezTo>
                  <a:close/>
                  <a:moveTo>
                    <a:pt x="11678" y="6513"/>
                  </a:moveTo>
                  <a:cubicBezTo>
                    <a:pt x="11632" y="6559"/>
                    <a:pt x="11600" y="6581"/>
                    <a:pt x="11576" y="6616"/>
                  </a:cubicBezTo>
                  <a:cubicBezTo>
                    <a:pt x="11273" y="7099"/>
                    <a:pt x="10946" y="7582"/>
                    <a:pt x="10644" y="8066"/>
                  </a:cubicBezTo>
                  <a:cubicBezTo>
                    <a:pt x="10592" y="8145"/>
                    <a:pt x="10552" y="8183"/>
                    <a:pt x="10494" y="8183"/>
                  </a:cubicBezTo>
                  <a:cubicBezTo>
                    <a:pt x="10461" y="8183"/>
                    <a:pt x="10423" y="8171"/>
                    <a:pt x="10374" y="8147"/>
                  </a:cubicBezTo>
                  <a:cubicBezTo>
                    <a:pt x="9945" y="7944"/>
                    <a:pt x="9507" y="7763"/>
                    <a:pt x="9078" y="7571"/>
                  </a:cubicBezTo>
                  <a:cubicBezTo>
                    <a:pt x="8900" y="7493"/>
                    <a:pt x="8719" y="7458"/>
                    <a:pt x="8538" y="7458"/>
                  </a:cubicBezTo>
                  <a:cubicBezTo>
                    <a:pt x="8101" y="7482"/>
                    <a:pt x="7706" y="7841"/>
                    <a:pt x="7639" y="8292"/>
                  </a:cubicBezTo>
                  <a:cubicBezTo>
                    <a:pt x="7582" y="8673"/>
                    <a:pt x="7795" y="8989"/>
                    <a:pt x="8246" y="9170"/>
                  </a:cubicBezTo>
                  <a:cubicBezTo>
                    <a:pt x="8889" y="9416"/>
                    <a:pt x="9529" y="9664"/>
                    <a:pt x="10158" y="9912"/>
                  </a:cubicBezTo>
                  <a:cubicBezTo>
                    <a:pt x="10299" y="9967"/>
                    <a:pt x="10450" y="9993"/>
                    <a:pt x="10602" y="9993"/>
                  </a:cubicBezTo>
                  <a:cubicBezTo>
                    <a:pt x="11017" y="9993"/>
                    <a:pt x="11436" y="9797"/>
                    <a:pt x="11667" y="9451"/>
                  </a:cubicBezTo>
                  <a:cubicBezTo>
                    <a:pt x="11927" y="9078"/>
                    <a:pt x="12162" y="8697"/>
                    <a:pt x="12410" y="8325"/>
                  </a:cubicBezTo>
                  <a:cubicBezTo>
                    <a:pt x="12453" y="8257"/>
                    <a:pt x="12488" y="8190"/>
                    <a:pt x="12442" y="8101"/>
                  </a:cubicBezTo>
                  <a:cubicBezTo>
                    <a:pt x="12197" y="7571"/>
                    <a:pt x="11937" y="7053"/>
                    <a:pt x="11678" y="6513"/>
                  </a:cubicBezTo>
                  <a:close/>
                  <a:moveTo>
                    <a:pt x="922" y="9437"/>
                  </a:moveTo>
                  <a:cubicBezTo>
                    <a:pt x="755" y="9437"/>
                    <a:pt x="599" y="9492"/>
                    <a:pt x="484" y="9607"/>
                  </a:cubicBezTo>
                  <a:cubicBezTo>
                    <a:pt x="157" y="9934"/>
                    <a:pt x="0" y="10520"/>
                    <a:pt x="394" y="10901"/>
                  </a:cubicBezTo>
                  <a:cubicBezTo>
                    <a:pt x="810" y="11306"/>
                    <a:pt x="1215" y="11735"/>
                    <a:pt x="1631" y="12151"/>
                  </a:cubicBezTo>
                  <a:cubicBezTo>
                    <a:pt x="1855" y="12375"/>
                    <a:pt x="2139" y="12488"/>
                    <a:pt x="2384" y="12488"/>
                  </a:cubicBezTo>
                  <a:cubicBezTo>
                    <a:pt x="2690" y="12488"/>
                    <a:pt x="2892" y="12442"/>
                    <a:pt x="3059" y="12307"/>
                  </a:cubicBezTo>
                  <a:cubicBezTo>
                    <a:pt x="3521" y="11959"/>
                    <a:pt x="3983" y="11622"/>
                    <a:pt x="4445" y="11284"/>
                  </a:cubicBezTo>
                  <a:cubicBezTo>
                    <a:pt x="4555" y="11195"/>
                    <a:pt x="4580" y="11128"/>
                    <a:pt x="4512" y="11003"/>
                  </a:cubicBezTo>
                  <a:cubicBezTo>
                    <a:pt x="4331" y="10655"/>
                    <a:pt x="4164" y="10293"/>
                    <a:pt x="3994" y="9934"/>
                  </a:cubicBezTo>
                  <a:cubicBezTo>
                    <a:pt x="3953" y="9852"/>
                    <a:pt x="3916" y="9808"/>
                    <a:pt x="3863" y="9808"/>
                  </a:cubicBezTo>
                  <a:cubicBezTo>
                    <a:pt x="3829" y="9808"/>
                    <a:pt x="3788" y="9827"/>
                    <a:pt x="3734" y="9867"/>
                  </a:cubicBezTo>
                  <a:cubicBezTo>
                    <a:pt x="3386" y="10115"/>
                    <a:pt x="3016" y="10339"/>
                    <a:pt x="2679" y="10598"/>
                  </a:cubicBezTo>
                  <a:cubicBezTo>
                    <a:pt x="2614" y="10648"/>
                    <a:pt x="2562" y="10671"/>
                    <a:pt x="2516" y="10671"/>
                  </a:cubicBezTo>
                  <a:cubicBezTo>
                    <a:pt x="2457" y="10671"/>
                    <a:pt x="2408" y="10633"/>
                    <a:pt x="2352" y="10563"/>
                  </a:cubicBezTo>
                  <a:cubicBezTo>
                    <a:pt x="2104" y="10282"/>
                    <a:pt x="1855" y="10023"/>
                    <a:pt x="1609" y="9753"/>
                  </a:cubicBezTo>
                  <a:cubicBezTo>
                    <a:pt x="1417" y="9548"/>
                    <a:pt x="1159" y="9437"/>
                    <a:pt x="922" y="9437"/>
                  </a:cubicBezTo>
                  <a:close/>
                  <a:moveTo>
                    <a:pt x="17448" y="10600"/>
                  </a:moveTo>
                  <a:cubicBezTo>
                    <a:pt x="17419" y="10600"/>
                    <a:pt x="17384" y="10614"/>
                    <a:pt x="17338" y="10644"/>
                  </a:cubicBezTo>
                  <a:cubicBezTo>
                    <a:pt x="16887" y="10947"/>
                    <a:pt x="16425" y="11238"/>
                    <a:pt x="15963" y="11522"/>
                  </a:cubicBezTo>
                  <a:cubicBezTo>
                    <a:pt x="15817" y="11611"/>
                    <a:pt x="15796" y="11668"/>
                    <a:pt x="15909" y="11824"/>
                  </a:cubicBezTo>
                  <a:cubicBezTo>
                    <a:pt x="16436" y="12521"/>
                    <a:pt x="16976" y="13220"/>
                    <a:pt x="17483" y="13928"/>
                  </a:cubicBezTo>
                  <a:cubicBezTo>
                    <a:pt x="17810" y="14411"/>
                    <a:pt x="18283" y="14570"/>
                    <a:pt x="18755" y="14603"/>
                  </a:cubicBezTo>
                  <a:cubicBezTo>
                    <a:pt x="19104" y="14603"/>
                    <a:pt x="19363" y="14535"/>
                    <a:pt x="19598" y="14400"/>
                  </a:cubicBezTo>
                  <a:cubicBezTo>
                    <a:pt x="20162" y="14098"/>
                    <a:pt x="20713" y="13803"/>
                    <a:pt x="21274" y="13501"/>
                  </a:cubicBezTo>
                  <a:cubicBezTo>
                    <a:pt x="21612" y="13320"/>
                    <a:pt x="21804" y="13039"/>
                    <a:pt x="21882" y="12680"/>
                  </a:cubicBezTo>
                  <a:cubicBezTo>
                    <a:pt x="22014" y="12096"/>
                    <a:pt x="21618" y="11610"/>
                    <a:pt x="21032" y="11610"/>
                  </a:cubicBezTo>
                  <a:cubicBezTo>
                    <a:pt x="21019" y="11610"/>
                    <a:pt x="21006" y="11610"/>
                    <a:pt x="20994" y="11611"/>
                  </a:cubicBezTo>
                  <a:cubicBezTo>
                    <a:pt x="20734" y="11611"/>
                    <a:pt x="20499" y="11700"/>
                    <a:pt x="20273" y="11824"/>
                  </a:cubicBezTo>
                  <a:cubicBezTo>
                    <a:pt x="19970" y="12005"/>
                    <a:pt x="19676" y="12208"/>
                    <a:pt x="19338" y="12332"/>
                  </a:cubicBezTo>
                  <a:cubicBezTo>
                    <a:pt x="19233" y="12374"/>
                    <a:pt x="19140" y="12397"/>
                    <a:pt x="19057" y="12397"/>
                  </a:cubicBezTo>
                  <a:cubicBezTo>
                    <a:pt x="18902" y="12397"/>
                    <a:pt x="18777" y="12319"/>
                    <a:pt x="18653" y="12151"/>
                  </a:cubicBezTo>
                  <a:cubicBezTo>
                    <a:pt x="18293" y="11678"/>
                    <a:pt x="17934" y="11195"/>
                    <a:pt x="17583" y="10712"/>
                  </a:cubicBezTo>
                  <a:cubicBezTo>
                    <a:pt x="17534" y="10640"/>
                    <a:pt x="17499" y="10600"/>
                    <a:pt x="17448" y="10600"/>
                  </a:cubicBezTo>
                  <a:close/>
                  <a:moveTo>
                    <a:pt x="8181" y="13220"/>
                  </a:moveTo>
                  <a:cubicBezTo>
                    <a:pt x="8125" y="13220"/>
                    <a:pt x="8058" y="13254"/>
                    <a:pt x="7966" y="13331"/>
                  </a:cubicBezTo>
                  <a:cubicBezTo>
                    <a:pt x="7809" y="13455"/>
                    <a:pt x="7639" y="13579"/>
                    <a:pt x="7471" y="13682"/>
                  </a:cubicBezTo>
                  <a:cubicBezTo>
                    <a:pt x="6918" y="13995"/>
                    <a:pt x="6715" y="13984"/>
                    <a:pt x="6875" y="14198"/>
                  </a:cubicBezTo>
                  <a:cubicBezTo>
                    <a:pt x="7336" y="14805"/>
                    <a:pt x="7763" y="15437"/>
                    <a:pt x="8257" y="16009"/>
                  </a:cubicBezTo>
                  <a:cubicBezTo>
                    <a:pt x="8525" y="16311"/>
                    <a:pt x="8931" y="16472"/>
                    <a:pt x="9332" y="16472"/>
                  </a:cubicBezTo>
                  <a:cubicBezTo>
                    <a:pt x="9575" y="16472"/>
                    <a:pt x="9816" y="16413"/>
                    <a:pt x="10023" y="16290"/>
                  </a:cubicBezTo>
                  <a:cubicBezTo>
                    <a:pt x="10069" y="16269"/>
                    <a:pt x="10126" y="16233"/>
                    <a:pt x="10172" y="16212"/>
                  </a:cubicBezTo>
                  <a:cubicBezTo>
                    <a:pt x="10182" y="16201"/>
                    <a:pt x="10193" y="16179"/>
                    <a:pt x="10193" y="16166"/>
                  </a:cubicBezTo>
                  <a:lnTo>
                    <a:pt x="10193" y="14468"/>
                  </a:lnTo>
                  <a:cubicBezTo>
                    <a:pt x="10193" y="14436"/>
                    <a:pt x="10175" y="14415"/>
                    <a:pt x="10152" y="14415"/>
                  </a:cubicBezTo>
                  <a:cubicBezTo>
                    <a:pt x="10144" y="14415"/>
                    <a:pt x="10134" y="14418"/>
                    <a:pt x="10126" y="14424"/>
                  </a:cubicBezTo>
                  <a:cubicBezTo>
                    <a:pt x="10037" y="14468"/>
                    <a:pt x="9945" y="14513"/>
                    <a:pt x="9856" y="14570"/>
                  </a:cubicBezTo>
                  <a:cubicBezTo>
                    <a:pt x="9720" y="14645"/>
                    <a:pt x="9610" y="14683"/>
                    <a:pt x="9511" y="14683"/>
                  </a:cubicBezTo>
                  <a:cubicBezTo>
                    <a:pt x="9356" y="14683"/>
                    <a:pt x="9230" y="14589"/>
                    <a:pt x="9078" y="14389"/>
                  </a:cubicBezTo>
                  <a:cubicBezTo>
                    <a:pt x="8832" y="14041"/>
                    <a:pt x="8584" y="13703"/>
                    <a:pt x="8360" y="13355"/>
                  </a:cubicBezTo>
                  <a:cubicBezTo>
                    <a:pt x="8298" y="13269"/>
                    <a:pt x="8247" y="13220"/>
                    <a:pt x="8181" y="13220"/>
                  </a:cubicBezTo>
                  <a:close/>
                  <a:moveTo>
                    <a:pt x="13549" y="3171"/>
                  </a:moveTo>
                  <a:cubicBezTo>
                    <a:pt x="13152" y="3171"/>
                    <a:pt x="12326" y="4192"/>
                    <a:pt x="12116" y="4445"/>
                  </a:cubicBezTo>
                  <a:cubicBezTo>
                    <a:pt x="11778" y="4850"/>
                    <a:pt x="11859" y="5244"/>
                    <a:pt x="12048" y="5649"/>
                  </a:cubicBezTo>
                  <a:cubicBezTo>
                    <a:pt x="12602" y="6818"/>
                    <a:pt x="13163" y="7976"/>
                    <a:pt x="13725" y="9146"/>
                  </a:cubicBezTo>
                  <a:cubicBezTo>
                    <a:pt x="13927" y="9551"/>
                    <a:pt x="13817" y="9912"/>
                    <a:pt x="13444" y="10147"/>
                  </a:cubicBezTo>
                  <a:cubicBezTo>
                    <a:pt x="12872" y="10520"/>
                    <a:pt x="12307" y="10901"/>
                    <a:pt x="11711" y="11238"/>
                  </a:cubicBezTo>
                  <a:cubicBezTo>
                    <a:pt x="11036" y="11632"/>
                    <a:pt x="10744" y="12208"/>
                    <a:pt x="10722" y="12926"/>
                  </a:cubicBezTo>
                  <a:cubicBezTo>
                    <a:pt x="10722" y="12950"/>
                    <a:pt x="10733" y="12982"/>
                    <a:pt x="10722" y="13018"/>
                  </a:cubicBezTo>
                  <a:cubicBezTo>
                    <a:pt x="10722" y="13018"/>
                    <a:pt x="10722" y="13028"/>
                    <a:pt x="10712" y="13039"/>
                  </a:cubicBezTo>
                  <a:lnTo>
                    <a:pt x="10712" y="13128"/>
                  </a:lnTo>
                  <a:cubicBezTo>
                    <a:pt x="10722" y="13398"/>
                    <a:pt x="10779" y="16752"/>
                    <a:pt x="10779" y="17168"/>
                  </a:cubicBezTo>
                  <a:cubicBezTo>
                    <a:pt x="10790" y="17608"/>
                    <a:pt x="11092" y="17978"/>
                    <a:pt x="11532" y="18113"/>
                  </a:cubicBezTo>
                  <a:cubicBezTo>
                    <a:pt x="11616" y="18139"/>
                    <a:pt x="11700" y="18152"/>
                    <a:pt x="11783" y="18152"/>
                  </a:cubicBezTo>
                  <a:cubicBezTo>
                    <a:pt x="12059" y="18152"/>
                    <a:pt x="12327" y="18010"/>
                    <a:pt x="12534" y="17743"/>
                  </a:cubicBezTo>
                  <a:cubicBezTo>
                    <a:pt x="12712" y="17505"/>
                    <a:pt x="12791" y="17235"/>
                    <a:pt x="12780" y="16944"/>
                  </a:cubicBezTo>
                  <a:lnTo>
                    <a:pt x="12780" y="13849"/>
                  </a:lnTo>
                  <a:cubicBezTo>
                    <a:pt x="12780" y="13355"/>
                    <a:pt x="12939" y="12972"/>
                    <a:pt x="13387" y="12680"/>
                  </a:cubicBezTo>
                  <a:cubicBezTo>
                    <a:pt x="14467" y="12005"/>
                    <a:pt x="15515" y="11263"/>
                    <a:pt x="16571" y="10552"/>
                  </a:cubicBezTo>
                  <a:cubicBezTo>
                    <a:pt x="16865" y="10361"/>
                    <a:pt x="17022" y="10091"/>
                    <a:pt x="17057" y="9742"/>
                  </a:cubicBezTo>
                  <a:cubicBezTo>
                    <a:pt x="17078" y="9472"/>
                    <a:pt x="17057" y="9213"/>
                    <a:pt x="16965" y="8967"/>
                  </a:cubicBezTo>
                  <a:cubicBezTo>
                    <a:pt x="16741" y="8325"/>
                    <a:pt x="16368" y="7752"/>
                    <a:pt x="16055" y="7156"/>
                  </a:cubicBezTo>
                  <a:cubicBezTo>
                    <a:pt x="15707" y="6491"/>
                    <a:pt x="15345" y="5838"/>
                    <a:pt x="14964" y="5120"/>
                  </a:cubicBezTo>
                  <a:lnTo>
                    <a:pt x="14964" y="5120"/>
                  </a:lnTo>
                  <a:cubicBezTo>
                    <a:pt x="15234" y="5141"/>
                    <a:pt x="15437" y="5176"/>
                    <a:pt x="15639" y="5176"/>
                  </a:cubicBezTo>
                  <a:cubicBezTo>
                    <a:pt x="16020" y="5176"/>
                    <a:pt x="16258" y="5365"/>
                    <a:pt x="16414" y="5703"/>
                  </a:cubicBezTo>
                  <a:cubicBezTo>
                    <a:pt x="16865" y="6626"/>
                    <a:pt x="17270" y="7561"/>
                    <a:pt x="17764" y="8460"/>
                  </a:cubicBezTo>
                  <a:cubicBezTo>
                    <a:pt x="17937" y="8773"/>
                    <a:pt x="18265" y="8949"/>
                    <a:pt x="18594" y="8949"/>
                  </a:cubicBezTo>
                  <a:cubicBezTo>
                    <a:pt x="18739" y="8949"/>
                    <a:pt x="18883" y="8915"/>
                    <a:pt x="19014" y="8843"/>
                  </a:cubicBezTo>
                  <a:cubicBezTo>
                    <a:pt x="19384" y="8641"/>
                    <a:pt x="19509" y="8133"/>
                    <a:pt x="19271" y="7674"/>
                  </a:cubicBezTo>
                  <a:cubicBezTo>
                    <a:pt x="18709" y="6537"/>
                    <a:pt x="18148" y="5401"/>
                    <a:pt x="17583" y="4275"/>
                  </a:cubicBezTo>
                  <a:cubicBezTo>
                    <a:pt x="17405" y="3916"/>
                    <a:pt x="17146" y="3667"/>
                    <a:pt x="16719" y="3624"/>
                  </a:cubicBezTo>
                  <a:cubicBezTo>
                    <a:pt x="16123" y="3556"/>
                    <a:pt x="15526" y="3454"/>
                    <a:pt x="14929" y="3365"/>
                  </a:cubicBezTo>
                  <a:cubicBezTo>
                    <a:pt x="14478" y="3297"/>
                    <a:pt x="14030" y="3230"/>
                    <a:pt x="13579" y="3173"/>
                  </a:cubicBezTo>
                  <a:cubicBezTo>
                    <a:pt x="13569" y="3172"/>
                    <a:pt x="13559" y="3171"/>
                    <a:pt x="13549" y="3171"/>
                  </a:cubicBezTo>
                  <a:close/>
                  <a:moveTo>
                    <a:pt x="8168" y="3386"/>
                  </a:moveTo>
                  <a:cubicBezTo>
                    <a:pt x="7785" y="3408"/>
                    <a:pt x="7493" y="3589"/>
                    <a:pt x="7280" y="3926"/>
                  </a:cubicBezTo>
                  <a:cubicBezTo>
                    <a:pt x="6310" y="5457"/>
                    <a:pt x="5344" y="6999"/>
                    <a:pt x="4353" y="8527"/>
                  </a:cubicBezTo>
                  <a:cubicBezTo>
                    <a:pt x="4175" y="8808"/>
                    <a:pt x="4175" y="9057"/>
                    <a:pt x="4320" y="9348"/>
                  </a:cubicBezTo>
                  <a:lnTo>
                    <a:pt x="5433" y="11678"/>
                  </a:lnTo>
                  <a:cubicBezTo>
                    <a:pt x="5625" y="12094"/>
                    <a:pt x="5546" y="12364"/>
                    <a:pt x="5176" y="12602"/>
                  </a:cubicBezTo>
                  <a:cubicBezTo>
                    <a:pt x="4690" y="12904"/>
                    <a:pt x="4218" y="13220"/>
                    <a:pt x="3734" y="13512"/>
                  </a:cubicBezTo>
                  <a:cubicBezTo>
                    <a:pt x="3297" y="13782"/>
                    <a:pt x="3003" y="14165"/>
                    <a:pt x="2825" y="14659"/>
                  </a:cubicBezTo>
                  <a:cubicBezTo>
                    <a:pt x="2633" y="15199"/>
                    <a:pt x="2430" y="15728"/>
                    <a:pt x="2239" y="16279"/>
                  </a:cubicBezTo>
                  <a:cubicBezTo>
                    <a:pt x="2114" y="16652"/>
                    <a:pt x="1923" y="17000"/>
                    <a:pt x="1880" y="17405"/>
                  </a:cubicBezTo>
                  <a:cubicBezTo>
                    <a:pt x="1834" y="17810"/>
                    <a:pt x="2047" y="18159"/>
                    <a:pt x="2409" y="18283"/>
                  </a:cubicBezTo>
                  <a:cubicBezTo>
                    <a:pt x="2495" y="18314"/>
                    <a:pt x="2582" y="18329"/>
                    <a:pt x="2667" y="18329"/>
                  </a:cubicBezTo>
                  <a:cubicBezTo>
                    <a:pt x="2923" y="18329"/>
                    <a:pt x="3164" y="18193"/>
                    <a:pt x="3340" y="17956"/>
                  </a:cubicBezTo>
                  <a:cubicBezTo>
                    <a:pt x="3432" y="17821"/>
                    <a:pt x="3475" y="17675"/>
                    <a:pt x="3521" y="17540"/>
                  </a:cubicBezTo>
                  <a:cubicBezTo>
                    <a:pt x="3780" y="16854"/>
                    <a:pt x="4029" y="16179"/>
                    <a:pt x="4275" y="15491"/>
                  </a:cubicBezTo>
                  <a:cubicBezTo>
                    <a:pt x="4366" y="15234"/>
                    <a:pt x="4512" y="15032"/>
                    <a:pt x="4747" y="14883"/>
                  </a:cubicBezTo>
                  <a:cubicBezTo>
                    <a:pt x="5635" y="14311"/>
                    <a:pt x="6526" y="13714"/>
                    <a:pt x="7436" y="13174"/>
                  </a:cubicBezTo>
                  <a:cubicBezTo>
                    <a:pt x="8065" y="12804"/>
                    <a:pt x="8257" y="12251"/>
                    <a:pt x="8325" y="11600"/>
                  </a:cubicBezTo>
                  <a:cubicBezTo>
                    <a:pt x="8335" y="11430"/>
                    <a:pt x="8292" y="11263"/>
                    <a:pt x="8214" y="11103"/>
                  </a:cubicBezTo>
                  <a:cubicBezTo>
                    <a:pt x="7717" y="10215"/>
                    <a:pt x="7245" y="9305"/>
                    <a:pt x="6751" y="8417"/>
                  </a:cubicBezTo>
                  <a:cubicBezTo>
                    <a:pt x="6672" y="8268"/>
                    <a:pt x="6683" y="8179"/>
                    <a:pt x="6772" y="8055"/>
                  </a:cubicBezTo>
                  <a:cubicBezTo>
                    <a:pt x="7458" y="7053"/>
                    <a:pt x="8157" y="6065"/>
                    <a:pt x="8821" y="5063"/>
                  </a:cubicBezTo>
                  <a:cubicBezTo>
                    <a:pt x="9237" y="4420"/>
                    <a:pt x="9181" y="3521"/>
                    <a:pt x="8168" y="33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6C2791A-721A-788D-016A-3556BA937C9F}"/>
              </a:ext>
            </a:extLst>
          </p:cNvPr>
          <p:cNvSpPr txBox="1">
            <a:spLocks/>
          </p:cNvSpPr>
          <p:nvPr/>
        </p:nvSpPr>
        <p:spPr>
          <a:xfrm>
            <a:off x="129500" y="995543"/>
            <a:ext cx="8885000" cy="352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l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700" dirty="0">
                <a:solidFill>
                  <a:schemeClr val="bg1"/>
                </a:solidFill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 the following verbs into suitable forms in order to make conditionals.</a:t>
            </a:r>
            <a:endParaRPr lang="sr-Latn-RS" sz="2700" dirty="0">
              <a:solidFill>
                <a:schemeClr val="bg1"/>
              </a:solidFill>
              <a:latin typeface="DM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sr-Latn-RS" sz="2700" i="1" dirty="0">
                <a:solidFill>
                  <a:schemeClr val="tx1"/>
                </a:solidFill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0" indent="0" algn="l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sr-Latn-RS" sz="2700" i="1" dirty="0">
                <a:solidFill>
                  <a:schemeClr val="tx1"/>
                </a:solidFill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doesn’t drive cautiously, and he gets many tickets.     	    If he drove cautiously, he wouldn’t get so many tickets.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sr-Latn-RS" sz="2700" dirty="0"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should leave now, or else you will be late.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sr-Latn-RS" sz="2700" dirty="0"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_______________________________________________________________________________.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sr-Latn-RS" sz="2700" dirty="0"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isn’t happy because she doesn’t have a car.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sr-Latn-RS" sz="2700" dirty="0"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she ­­­­­­­­­­­­­­­­­­­­­­­­­________________________________________________________________________________.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700" dirty="0"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didn’t arrive on time, so we missed the opening ceremony.</a:t>
            </a:r>
            <a:endParaRPr lang="sr-Latn-RS" sz="2700" dirty="0">
              <a:latin typeface="DM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en-US" sz="2700" dirty="0">
                <a:latin typeface="DM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________________________________________________________________________________.</a:t>
            </a:r>
            <a:endParaRPr lang="sr-Latn-RS" sz="2700" dirty="0">
              <a:latin typeface="DM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3" name="Google Shape;822;p49">
            <a:extLst>
              <a:ext uri="{FF2B5EF4-FFF2-40B4-BE49-F238E27FC236}">
                <a16:creationId xmlns:a16="http://schemas.microsoft.com/office/drawing/2014/main" id="{63FCF0C4-A4E8-6AF2-4C21-D4671292C110}"/>
              </a:ext>
            </a:extLst>
          </p:cNvPr>
          <p:cNvGrpSpPr/>
          <p:nvPr/>
        </p:nvGrpSpPr>
        <p:grpSpPr>
          <a:xfrm>
            <a:off x="8602818" y="92860"/>
            <a:ext cx="478836" cy="722596"/>
            <a:chOff x="5597997" y="3810522"/>
            <a:chExt cx="246649" cy="361789"/>
          </a:xfrm>
        </p:grpSpPr>
        <p:sp>
          <p:nvSpPr>
            <p:cNvPr id="4" name="Google Shape;823;p49">
              <a:extLst>
                <a:ext uri="{FF2B5EF4-FFF2-40B4-BE49-F238E27FC236}">
                  <a16:creationId xmlns:a16="http://schemas.microsoft.com/office/drawing/2014/main" id="{53849F6D-6804-7D3B-B97C-293F6CDE52D4}"/>
                </a:ext>
              </a:extLst>
            </p:cNvPr>
            <p:cNvSpPr/>
            <p:nvPr/>
          </p:nvSpPr>
          <p:spPr>
            <a:xfrm>
              <a:off x="5692752" y="4046492"/>
              <a:ext cx="10678" cy="58190"/>
            </a:xfrm>
            <a:custGeom>
              <a:avLst/>
              <a:gdLst/>
              <a:ahLst/>
              <a:cxnLst/>
              <a:rect l="l" t="t" r="r" b="b"/>
              <a:pathLst>
                <a:path w="396" h="2158" extrusionOk="0">
                  <a:moveTo>
                    <a:pt x="188" y="1"/>
                  </a:moveTo>
                  <a:cubicBezTo>
                    <a:pt x="182" y="1"/>
                    <a:pt x="175" y="1"/>
                    <a:pt x="169" y="1"/>
                  </a:cubicBezTo>
                  <a:cubicBezTo>
                    <a:pt x="69" y="15"/>
                    <a:pt x="1" y="104"/>
                    <a:pt x="1" y="204"/>
                  </a:cubicBezTo>
                  <a:lnTo>
                    <a:pt x="1" y="1951"/>
                  </a:lnTo>
                  <a:cubicBezTo>
                    <a:pt x="1" y="2054"/>
                    <a:pt x="69" y="2143"/>
                    <a:pt x="169" y="2154"/>
                  </a:cubicBezTo>
                  <a:cubicBezTo>
                    <a:pt x="181" y="2156"/>
                    <a:pt x="193" y="2157"/>
                    <a:pt x="205" y="2157"/>
                  </a:cubicBezTo>
                  <a:cubicBezTo>
                    <a:pt x="313" y="2157"/>
                    <a:pt x="396" y="2064"/>
                    <a:pt x="396" y="1962"/>
                  </a:cubicBezTo>
                  <a:lnTo>
                    <a:pt x="396" y="193"/>
                  </a:lnTo>
                  <a:cubicBezTo>
                    <a:pt x="396" y="88"/>
                    <a:pt x="304" y="1"/>
                    <a:pt x="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24;p49">
              <a:extLst>
                <a:ext uri="{FF2B5EF4-FFF2-40B4-BE49-F238E27FC236}">
                  <a16:creationId xmlns:a16="http://schemas.microsoft.com/office/drawing/2014/main" id="{2F998460-F69E-6259-006D-B6D8A421A12C}"/>
                </a:ext>
              </a:extLst>
            </p:cNvPr>
            <p:cNvSpPr/>
            <p:nvPr/>
          </p:nvSpPr>
          <p:spPr>
            <a:xfrm>
              <a:off x="5738620" y="4046492"/>
              <a:ext cx="10678" cy="58190"/>
            </a:xfrm>
            <a:custGeom>
              <a:avLst/>
              <a:gdLst/>
              <a:ahLst/>
              <a:cxnLst/>
              <a:rect l="l" t="t" r="r" b="b"/>
              <a:pathLst>
                <a:path w="396" h="2158" extrusionOk="0">
                  <a:moveTo>
                    <a:pt x="190" y="1"/>
                  </a:moveTo>
                  <a:cubicBezTo>
                    <a:pt x="184" y="1"/>
                    <a:pt x="177" y="1"/>
                    <a:pt x="171" y="1"/>
                  </a:cubicBezTo>
                  <a:cubicBezTo>
                    <a:pt x="68" y="15"/>
                    <a:pt x="1" y="104"/>
                    <a:pt x="1" y="204"/>
                  </a:cubicBezTo>
                  <a:lnTo>
                    <a:pt x="1" y="1951"/>
                  </a:lnTo>
                  <a:cubicBezTo>
                    <a:pt x="1" y="2054"/>
                    <a:pt x="68" y="2143"/>
                    <a:pt x="171" y="2154"/>
                  </a:cubicBezTo>
                  <a:cubicBezTo>
                    <a:pt x="183" y="2156"/>
                    <a:pt x="195" y="2157"/>
                    <a:pt x="207" y="2157"/>
                  </a:cubicBezTo>
                  <a:cubicBezTo>
                    <a:pt x="312" y="2157"/>
                    <a:pt x="395" y="2064"/>
                    <a:pt x="395" y="1962"/>
                  </a:cubicBezTo>
                  <a:lnTo>
                    <a:pt x="395" y="193"/>
                  </a:lnTo>
                  <a:cubicBezTo>
                    <a:pt x="395" y="88"/>
                    <a:pt x="303" y="1"/>
                    <a:pt x="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25;p49">
              <a:extLst>
                <a:ext uri="{FF2B5EF4-FFF2-40B4-BE49-F238E27FC236}">
                  <a16:creationId xmlns:a16="http://schemas.microsoft.com/office/drawing/2014/main" id="{C5093F48-063F-0B55-93C0-CDD12527B1D8}"/>
                </a:ext>
              </a:extLst>
            </p:cNvPr>
            <p:cNvSpPr/>
            <p:nvPr/>
          </p:nvSpPr>
          <p:spPr>
            <a:xfrm>
              <a:off x="5656592" y="4094571"/>
              <a:ext cx="129432" cy="77740"/>
            </a:xfrm>
            <a:custGeom>
              <a:avLst/>
              <a:gdLst/>
              <a:ahLst/>
              <a:cxnLst/>
              <a:rect l="l" t="t" r="r" b="b"/>
              <a:pathLst>
                <a:path w="4800" h="2883" extrusionOk="0">
                  <a:moveTo>
                    <a:pt x="171" y="0"/>
                  </a:moveTo>
                  <a:cubicBezTo>
                    <a:pt x="79" y="0"/>
                    <a:pt x="1" y="79"/>
                    <a:pt x="1" y="168"/>
                  </a:cubicBezTo>
                  <a:lnTo>
                    <a:pt x="1" y="2725"/>
                  </a:lnTo>
                  <a:cubicBezTo>
                    <a:pt x="1" y="2815"/>
                    <a:pt x="79" y="2882"/>
                    <a:pt x="171" y="2882"/>
                  </a:cubicBezTo>
                  <a:lnTo>
                    <a:pt x="4632" y="2882"/>
                  </a:lnTo>
                  <a:cubicBezTo>
                    <a:pt x="4722" y="2882"/>
                    <a:pt x="4800" y="2815"/>
                    <a:pt x="4800" y="2725"/>
                  </a:cubicBezTo>
                  <a:lnTo>
                    <a:pt x="4800" y="168"/>
                  </a:lnTo>
                  <a:cubicBezTo>
                    <a:pt x="4800" y="79"/>
                    <a:pt x="4722" y="0"/>
                    <a:pt x="463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26;p49">
              <a:extLst>
                <a:ext uri="{FF2B5EF4-FFF2-40B4-BE49-F238E27FC236}">
                  <a16:creationId xmlns:a16="http://schemas.microsoft.com/office/drawing/2014/main" id="{BB68325A-1A7B-4FF7-3ED7-1DB0F778EB94}"/>
                </a:ext>
              </a:extLst>
            </p:cNvPr>
            <p:cNvSpPr/>
            <p:nvPr/>
          </p:nvSpPr>
          <p:spPr>
            <a:xfrm>
              <a:off x="5679431" y="4112503"/>
              <a:ext cx="22462" cy="37050"/>
            </a:xfrm>
            <a:custGeom>
              <a:avLst/>
              <a:gdLst/>
              <a:ahLst/>
              <a:cxnLst/>
              <a:rect l="l" t="t" r="r" b="b"/>
              <a:pathLst>
                <a:path w="833" h="1374" extrusionOk="0">
                  <a:moveTo>
                    <a:pt x="427" y="168"/>
                  </a:moveTo>
                  <a:cubicBezTo>
                    <a:pt x="563" y="168"/>
                    <a:pt x="652" y="246"/>
                    <a:pt x="652" y="417"/>
                  </a:cubicBezTo>
                  <a:lnTo>
                    <a:pt x="652" y="957"/>
                  </a:lnTo>
                  <a:cubicBezTo>
                    <a:pt x="652" y="1125"/>
                    <a:pt x="563" y="1203"/>
                    <a:pt x="427" y="1203"/>
                  </a:cubicBezTo>
                  <a:cubicBezTo>
                    <a:pt x="281" y="1203"/>
                    <a:pt x="203" y="1125"/>
                    <a:pt x="203" y="957"/>
                  </a:cubicBezTo>
                  <a:lnTo>
                    <a:pt x="203" y="417"/>
                  </a:lnTo>
                  <a:cubicBezTo>
                    <a:pt x="203" y="246"/>
                    <a:pt x="281" y="168"/>
                    <a:pt x="427" y="168"/>
                  </a:cubicBezTo>
                  <a:close/>
                  <a:moveTo>
                    <a:pt x="417" y="0"/>
                  </a:moveTo>
                  <a:cubicBezTo>
                    <a:pt x="179" y="0"/>
                    <a:pt x="0" y="111"/>
                    <a:pt x="0" y="417"/>
                  </a:cubicBezTo>
                  <a:lnTo>
                    <a:pt x="0" y="957"/>
                  </a:lnTo>
                  <a:cubicBezTo>
                    <a:pt x="0" y="1260"/>
                    <a:pt x="179" y="1374"/>
                    <a:pt x="417" y="1374"/>
                  </a:cubicBezTo>
                  <a:cubicBezTo>
                    <a:pt x="652" y="1374"/>
                    <a:pt x="833" y="1260"/>
                    <a:pt x="833" y="957"/>
                  </a:cubicBezTo>
                  <a:lnTo>
                    <a:pt x="833" y="417"/>
                  </a:lnTo>
                  <a:cubicBezTo>
                    <a:pt x="833" y="111"/>
                    <a:pt x="652" y="0"/>
                    <a:pt x="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7;p49">
              <a:extLst>
                <a:ext uri="{FF2B5EF4-FFF2-40B4-BE49-F238E27FC236}">
                  <a16:creationId xmlns:a16="http://schemas.microsoft.com/office/drawing/2014/main" id="{9E56B958-9A85-E4A4-21DC-95FFEE656CC7}"/>
                </a:ext>
              </a:extLst>
            </p:cNvPr>
            <p:cNvSpPr/>
            <p:nvPr/>
          </p:nvSpPr>
          <p:spPr>
            <a:xfrm>
              <a:off x="5707637" y="4124880"/>
              <a:ext cx="21033" cy="24673"/>
            </a:xfrm>
            <a:custGeom>
              <a:avLst/>
              <a:gdLst/>
              <a:ahLst/>
              <a:cxnLst/>
              <a:rect l="l" t="t" r="r" b="b"/>
              <a:pathLst>
                <a:path w="780" h="915" extrusionOk="0">
                  <a:moveTo>
                    <a:pt x="441" y="1"/>
                  </a:moveTo>
                  <a:cubicBezTo>
                    <a:pt x="317" y="1"/>
                    <a:pt x="214" y="68"/>
                    <a:pt x="182" y="150"/>
                  </a:cubicBezTo>
                  <a:lnTo>
                    <a:pt x="182" y="82"/>
                  </a:lnTo>
                  <a:cubicBezTo>
                    <a:pt x="182" y="47"/>
                    <a:pt x="146" y="25"/>
                    <a:pt x="90" y="25"/>
                  </a:cubicBezTo>
                  <a:cubicBezTo>
                    <a:pt x="36" y="25"/>
                    <a:pt x="0" y="47"/>
                    <a:pt x="0" y="82"/>
                  </a:cubicBezTo>
                  <a:lnTo>
                    <a:pt x="0" y="847"/>
                  </a:lnTo>
                  <a:cubicBezTo>
                    <a:pt x="0" y="880"/>
                    <a:pt x="36" y="915"/>
                    <a:pt x="103" y="915"/>
                  </a:cubicBezTo>
                  <a:cubicBezTo>
                    <a:pt x="157" y="915"/>
                    <a:pt x="203" y="880"/>
                    <a:pt x="203" y="847"/>
                  </a:cubicBezTo>
                  <a:lnTo>
                    <a:pt x="203" y="374"/>
                  </a:lnTo>
                  <a:cubicBezTo>
                    <a:pt x="203" y="260"/>
                    <a:pt x="292" y="182"/>
                    <a:pt x="384" y="182"/>
                  </a:cubicBezTo>
                  <a:cubicBezTo>
                    <a:pt x="484" y="182"/>
                    <a:pt x="576" y="285"/>
                    <a:pt x="576" y="374"/>
                  </a:cubicBezTo>
                  <a:lnTo>
                    <a:pt x="576" y="847"/>
                  </a:lnTo>
                  <a:cubicBezTo>
                    <a:pt x="576" y="893"/>
                    <a:pt x="630" y="915"/>
                    <a:pt x="676" y="915"/>
                  </a:cubicBezTo>
                  <a:cubicBezTo>
                    <a:pt x="733" y="915"/>
                    <a:pt x="779" y="893"/>
                    <a:pt x="779" y="847"/>
                  </a:cubicBezTo>
                  <a:lnTo>
                    <a:pt x="779" y="385"/>
                  </a:lnTo>
                  <a:cubicBezTo>
                    <a:pt x="779" y="171"/>
                    <a:pt x="630" y="1"/>
                    <a:pt x="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8;p49">
              <a:extLst>
                <a:ext uri="{FF2B5EF4-FFF2-40B4-BE49-F238E27FC236}">
                  <a16:creationId xmlns:a16="http://schemas.microsoft.com/office/drawing/2014/main" id="{759CCCB5-F611-0D9A-74DC-44F3024671E4}"/>
                </a:ext>
              </a:extLst>
            </p:cNvPr>
            <p:cNvSpPr/>
            <p:nvPr/>
          </p:nvSpPr>
          <p:spPr>
            <a:xfrm>
              <a:off x="5733739" y="4110966"/>
              <a:ext cx="5501" cy="38587"/>
            </a:xfrm>
            <a:custGeom>
              <a:avLst/>
              <a:gdLst/>
              <a:ahLst/>
              <a:cxnLst/>
              <a:rect l="l" t="t" r="r" b="b"/>
              <a:pathLst>
                <a:path w="204" h="1431" extrusionOk="0">
                  <a:moveTo>
                    <a:pt x="103" y="0"/>
                  </a:moveTo>
                  <a:cubicBezTo>
                    <a:pt x="36" y="0"/>
                    <a:pt x="0" y="33"/>
                    <a:pt x="0" y="68"/>
                  </a:cubicBezTo>
                  <a:lnTo>
                    <a:pt x="0" y="1363"/>
                  </a:lnTo>
                  <a:cubicBezTo>
                    <a:pt x="0" y="1396"/>
                    <a:pt x="36" y="1431"/>
                    <a:pt x="103" y="1431"/>
                  </a:cubicBezTo>
                  <a:cubicBezTo>
                    <a:pt x="160" y="1431"/>
                    <a:pt x="203" y="1396"/>
                    <a:pt x="203" y="1363"/>
                  </a:cubicBezTo>
                  <a:lnTo>
                    <a:pt x="203" y="68"/>
                  </a:lnTo>
                  <a:cubicBezTo>
                    <a:pt x="203" y="33"/>
                    <a:pt x="160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29;p49">
              <a:extLst>
                <a:ext uri="{FF2B5EF4-FFF2-40B4-BE49-F238E27FC236}">
                  <a16:creationId xmlns:a16="http://schemas.microsoft.com/office/drawing/2014/main" id="{9DB712F2-DD9D-25A1-0344-B2A089030874}"/>
                </a:ext>
              </a:extLst>
            </p:cNvPr>
            <p:cNvSpPr/>
            <p:nvPr/>
          </p:nvSpPr>
          <p:spPr>
            <a:xfrm>
              <a:off x="5743204" y="4124880"/>
              <a:ext cx="22192" cy="35917"/>
            </a:xfrm>
            <a:custGeom>
              <a:avLst/>
              <a:gdLst/>
              <a:ahLst/>
              <a:cxnLst/>
              <a:rect l="l" t="t" r="r" b="b"/>
              <a:pathLst>
                <a:path w="823" h="1332" extrusionOk="0">
                  <a:moveTo>
                    <a:pt x="136" y="1"/>
                  </a:moveTo>
                  <a:cubicBezTo>
                    <a:pt x="79" y="1"/>
                    <a:pt x="1" y="47"/>
                    <a:pt x="1" y="104"/>
                  </a:cubicBezTo>
                  <a:cubicBezTo>
                    <a:pt x="1" y="114"/>
                    <a:pt x="1" y="114"/>
                    <a:pt x="12" y="125"/>
                  </a:cubicBezTo>
                  <a:lnTo>
                    <a:pt x="325" y="858"/>
                  </a:lnTo>
                  <a:cubicBezTo>
                    <a:pt x="304" y="1072"/>
                    <a:pt x="158" y="1163"/>
                    <a:pt x="55" y="1163"/>
                  </a:cubicBezTo>
                  <a:cubicBezTo>
                    <a:pt x="23" y="1163"/>
                    <a:pt x="1" y="1207"/>
                    <a:pt x="1" y="1253"/>
                  </a:cubicBezTo>
                  <a:cubicBezTo>
                    <a:pt x="1" y="1320"/>
                    <a:pt x="44" y="1331"/>
                    <a:pt x="90" y="1331"/>
                  </a:cubicBezTo>
                  <a:cubicBezTo>
                    <a:pt x="361" y="1331"/>
                    <a:pt x="450" y="1082"/>
                    <a:pt x="542" y="858"/>
                  </a:cubicBezTo>
                  <a:lnTo>
                    <a:pt x="823" y="125"/>
                  </a:lnTo>
                  <a:lnTo>
                    <a:pt x="823" y="104"/>
                  </a:lnTo>
                  <a:cubicBezTo>
                    <a:pt x="823" y="47"/>
                    <a:pt x="731" y="1"/>
                    <a:pt x="688" y="1"/>
                  </a:cubicBezTo>
                  <a:cubicBezTo>
                    <a:pt x="663" y="1"/>
                    <a:pt x="642" y="14"/>
                    <a:pt x="631" y="36"/>
                  </a:cubicBezTo>
                  <a:lnTo>
                    <a:pt x="428" y="655"/>
                  </a:lnTo>
                  <a:lnTo>
                    <a:pt x="190" y="36"/>
                  </a:lnTo>
                  <a:cubicBezTo>
                    <a:pt x="179" y="14"/>
                    <a:pt x="158" y="1"/>
                    <a:pt x="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30;p49">
              <a:extLst>
                <a:ext uri="{FF2B5EF4-FFF2-40B4-BE49-F238E27FC236}">
                  <a16:creationId xmlns:a16="http://schemas.microsoft.com/office/drawing/2014/main" id="{1B58FD9E-3049-1185-7596-A2B564C0EB00}"/>
                </a:ext>
              </a:extLst>
            </p:cNvPr>
            <p:cNvSpPr/>
            <p:nvPr/>
          </p:nvSpPr>
          <p:spPr>
            <a:xfrm>
              <a:off x="5597997" y="3810522"/>
              <a:ext cx="246649" cy="246676"/>
            </a:xfrm>
            <a:custGeom>
              <a:avLst/>
              <a:gdLst/>
              <a:ahLst/>
              <a:cxnLst/>
              <a:rect l="l" t="t" r="r" b="b"/>
              <a:pathLst>
                <a:path w="9147" h="9148" extrusionOk="0">
                  <a:moveTo>
                    <a:pt x="4575" y="0"/>
                  </a:moveTo>
                  <a:cubicBezTo>
                    <a:pt x="2039" y="0"/>
                    <a:pt x="0" y="2050"/>
                    <a:pt x="0" y="4575"/>
                  </a:cubicBezTo>
                  <a:cubicBezTo>
                    <a:pt x="0" y="7098"/>
                    <a:pt x="2039" y="9147"/>
                    <a:pt x="4575" y="9147"/>
                  </a:cubicBezTo>
                  <a:cubicBezTo>
                    <a:pt x="7097" y="9147"/>
                    <a:pt x="9147" y="7098"/>
                    <a:pt x="9147" y="4575"/>
                  </a:cubicBezTo>
                  <a:cubicBezTo>
                    <a:pt x="9147" y="2050"/>
                    <a:pt x="7097" y="0"/>
                    <a:pt x="4575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1;p49">
              <a:extLst>
                <a:ext uri="{FF2B5EF4-FFF2-40B4-BE49-F238E27FC236}">
                  <a16:creationId xmlns:a16="http://schemas.microsoft.com/office/drawing/2014/main" id="{5605D518-8CE7-5B01-60FC-46607B0111A8}"/>
                </a:ext>
              </a:extLst>
            </p:cNvPr>
            <p:cNvSpPr/>
            <p:nvPr/>
          </p:nvSpPr>
          <p:spPr>
            <a:xfrm>
              <a:off x="5625609" y="3883435"/>
              <a:ext cx="191425" cy="92382"/>
            </a:xfrm>
            <a:custGeom>
              <a:avLst/>
              <a:gdLst/>
              <a:ahLst/>
              <a:cxnLst/>
              <a:rect l="l" t="t" r="r" b="b"/>
              <a:pathLst>
                <a:path w="7099" h="3426" extrusionOk="0">
                  <a:moveTo>
                    <a:pt x="3548" y="330"/>
                  </a:moveTo>
                  <a:cubicBezTo>
                    <a:pt x="3558" y="330"/>
                    <a:pt x="3567" y="333"/>
                    <a:pt x="3572" y="338"/>
                  </a:cubicBezTo>
                  <a:lnTo>
                    <a:pt x="4124" y="755"/>
                  </a:lnTo>
                  <a:cubicBezTo>
                    <a:pt x="4146" y="776"/>
                    <a:pt x="4146" y="811"/>
                    <a:pt x="4124" y="833"/>
                  </a:cubicBezTo>
                  <a:lnTo>
                    <a:pt x="3572" y="1217"/>
                  </a:lnTo>
                  <a:cubicBezTo>
                    <a:pt x="3567" y="1222"/>
                    <a:pt x="3558" y="1225"/>
                    <a:pt x="3548" y="1225"/>
                  </a:cubicBezTo>
                  <a:cubicBezTo>
                    <a:pt x="3538" y="1225"/>
                    <a:pt x="3526" y="1222"/>
                    <a:pt x="3516" y="1217"/>
                  </a:cubicBezTo>
                  <a:lnTo>
                    <a:pt x="2975" y="833"/>
                  </a:lnTo>
                  <a:cubicBezTo>
                    <a:pt x="2942" y="811"/>
                    <a:pt x="2942" y="776"/>
                    <a:pt x="2964" y="755"/>
                  </a:cubicBezTo>
                  <a:lnTo>
                    <a:pt x="3516" y="338"/>
                  </a:lnTo>
                  <a:cubicBezTo>
                    <a:pt x="3526" y="333"/>
                    <a:pt x="3538" y="330"/>
                    <a:pt x="3548" y="330"/>
                  </a:cubicBezTo>
                  <a:close/>
                  <a:moveTo>
                    <a:pt x="3416" y="0"/>
                  </a:moveTo>
                  <a:cubicBezTo>
                    <a:pt x="3380" y="0"/>
                    <a:pt x="3359" y="22"/>
                    <a:pt x="3359" y="68"/>
                  </a:cubicBezTo>
                  <a:lnTo>
                    <a:pt x="3359" y="303"/>
                  </a:lnTo>
                  <a:lnTo>
                    <a:pt x="2761" y="765"/>
                  </a:lnTo>
                  <a:cubicBezTo>
                    <a:pt x="2740" y="790"/>
                    <a:pt x="2740" y="822"/>
                    <a:pt x="2761" y="844"/>
                  </a:cubicBezTo>
                  <a:lnTo>
                    <a:pt x="3334" y="1228"/>
                  </a:lnTo>
                  <a:lnTo>
                    <a:pt x="2875" y="1228"/>
                  </a:lnTo>
                  <a:cubicBezTo>
                    <a:pt x="2861" y="1238"/>
                    <a:pt x="2840" y="1238"/>
                    <a:pt x="2829" y="1249"/>
                  </a:cubicBezTo>
                  <a:lnTo>
                    <a:pt x="2726" y="1317"/>
                  </a:lnTo>
                  <a:cubicBezTo>
                    <a:pt x="2715" y="1330"/>
                    <a:pt x="2705" y="1330"/>
                    <a:pt x="2694" y="1330"/>
                  </a:cubicBezTo>
                  <a:lnTo>
                    <a:pt x="317" y="1330"/>
                  </a:lnTo>
                  <a:cubicBezTo>
                    <a:pt x="282" y="1330"/>
                    <a:pt x="260" y="1352"/>
                    <a:pt x="250" y="1374"/>
                  </a:cubicBezTo>
                  <a:lnTo>
                    <a:pt x="1" y="2231"/>
                  </a:lnTo>
                  <a:lnTo>
                    <a:pt x="1" y="2242"/>
                  </a:lnTo>
                  <a:lnTo>
                    <a:pt x="1" y="3234"/>
                  </a:lnTo>
                  <a:cubicBezTo>
                    <a:pt x="1" y="3266"/>
                    <a:pt x="36" y="3301"/>
                    <a:pt x="68" y="3301"/>
                  </a:cubicBezTo>
                  <a:lnTo>
                    <a:pt x="552" y="3301"/>
                  </a:lnTo>
                  <a:cubicBezTo>
                    <a:pt x="588" y="3301"/>
                    <a:pt x="620" y="3323"/>
                    <a:pt x="620" y="3369"/>
                  </a:cubicBezTo>
                  <a:cubicBezTo>
                    <a:pt x="620" y="3401"/>
                    <a:pt x="655" y="3426"/>
                    <a:pt x="688" y="3426"/>
                  </a:cubicBezTo>
                  <a:lnTo>
                    <a:pt x="6401" y="3426"/>
                  </a:lnTo>
                  <a:cubicBezTo>
                    <a:pt x="6444" y="3426"/>
                    <a:pt x="6468" y="3401"/>
                    <a:pt x="6468" y="3358"/>
                  </a:cubicBezTo>
                  <a:lnTo>
                    <a:pt x="6468" y="3369"/>
                  </a:lnTo>
                  <a:cubicBezTo>
                    <a:pt x="6468" y="3334"/>
                    <a:pt x="6501" y="3301"/>
                    <a:pt x="6536" y="3301"/>
                  </a:cubicBezTo>
                  <a:lnTo>
                    <a:pt x="7031" y="3301"/>
                  </a:lnTo>
                  <a:cubicBezTo>
                    <a:pt x="7076" y="3301"/>
                    <a:pt x="7098" y="3266"/>
                    <a:pt x="7098" y="3234"/>
                  </a:cubicBezTo>
                  <a:lnTo>
                    <a:pt x="7098" y="2252"/>
                  </a:lnTo>
                  <a:lnTo>
                    <a:pt x="7098" y="2231"/>
                  </a:lnTo>
                  <a:lnTo>
                    <a:pt x="6849" y="1384"/>
                  </a:lnTo>
                  <a:cubicBezTo>
                    <a:pt x="6839" y="1352"/>
                    <a:pt x="6817" y="1330"/>
                    <a:pt x="6782" y="1330"/>
                  </a:cubicBezTo>
                  <a:lnTo>
                    <a:pt x="4394" y="1330"/>
                  </a:lnTo>
                  <a:cubicBezTo>
                    <a:pt x="4394" y="1330"/>
                    <a:pt x="4373" y="1330"/>
                    <a:pt x="4362" y="1317"/>
                  </a:cubicBezTo>
                  <a:lnTo>
                    <a:pt x="4259" y="1249"/>
                  </a:lnTo>
                  <a:cubicBezTo>
                    <a:pt x="4248" y="1238"/>
                    <a:pt x="4213" y="1228"/>
                    <a:pt x="4213" y="1228"/>
                  </a:cubicBezTo>
                  <a:lnTo>
                    <a:pt x="3740" y="1228"/>
                  </a:lnTo>
                  <a:lnTo>
                    <a:pt x="4316" y="833"/>
                  </a:lnTo>
                  <a:cubicBezTo>
                    <a:pt x="4338" y="811"/>
                    <a:pt x="4338" y="776"/>
                    <a:pt x="4316" y="755"/>
                  </a:cubicBezTo>
                  <a:lnTo>
                    <a:pt x="3718" y="292"/>
                  </a:lnTo>
                  <a:lnTo>
                    <a:pt x="3718" y="68"/>
                  </a:lnTo>
                  <a:cubicBezTo>
                    <a:pt x="3718" y="22"/>
                    <a:pt x="3697" y="0"/>
                    <a:pt x="365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2;p49">
              <a:extLst>
                <a:ext uri="{FF2B5EF4-FFF2-40B4-BE49-F238E27FC236}">
                  <a16:creationId xmlns:a16="http://schemas.microsoft.com/office/drawing/2014/main" id="{6E97D24B-1CE6-EF4F-3F35-0E593C4C4895}"/>
                </a:ext>
              </a:extLst>
            </p:cNvPr>
            <p:cNvSpPr/>
            <p:nvPr/>
          </p:nvSpPr>
          <p:spPr>
            <a:xfrm>
              <a:off x="5632620" y="3927172"/>
              <a:ext cx="14885" cy="16125"/>
            </a:xfrm>
            <a:custGeom>
              <a:avLst/>
              <a:gdLst/>
              <a:ahLst/>
              <a:cxnLst/>
              <a:rect l="l" t="t" r="r" b="b"/>
              <a:pathLst>
                <a:path w="552" h="598" extrusionOk="0">
                  <a:moveTo>
                    <a:pt x="214" y="0"/>
                  </a:moveTo>
                  <a:cubicBezTo>
                    <a:pt x="181" y="0"/>
                    <a:pt x="146" y="22"/>
                    <a:pt x="146" y="46"/>
                  </a:cubicBezTo>
                  <a:lnTo>
                    <a:pt x="11" y="506"/>
                  </a:lnTo>
                  <a:cubicBezTo>
                    <a:pt x="0" y="552"/>
                    <a:pt x="33" y="598"/>
                    <a:pt x="79" y="598"/>
                  </a:cubicBezTo>
                  <a:lnTo>
                    <a:pt x="484" y="598"/>
                  </a:lnTo>
                  <a:cubicBezTo>
                    <a:pt x="519" y="598"/>
                    <a:pt x="552" y="574"/>
                    <a:pt x="552" y="530"/>
                  </a:cubicBezTo>
                  <a:lnTo>
                    <a:pt x="552" y="68"/>
                  </a:lnTo>
                  <a:cubicBezTo>
                    <a:pt x="552" y="33"/>
                    <a:pt x="519" y="0"/>
                    <a:pt x="484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3;p49">
              <a:extLst>
                <a:ext uri="{FF2B5EF4-FFF2-40B4-BE49-F238E27FC236}">
                  <a16:creationId xmlns:a16="http://schemas.microsoft.com/office/drawing/2014/main" id="{2285C8D0-740A-D01A-285C-EC29BFEA9BEA}"/>
                </a:ext>
              </a:extLst>
            </p:cNvPr>
            <p:cNvSpPr/>
            <p:nvPr/>
          </p:nvSpPr>
          <p:spPr>
            <a:xfrm>
              <a:off x="5794545" y="3927172"/>
              <a:ext cx="14885" cy="16125"/>
            </a:xfrm>
            <a:custGeom>
              <a:avLst/>
              <a:gdLst/>
              <a:ahLst/>
              <a:cxnLst/>
              <a:rect l="l" t="t" r="r" b="b"/>
              <a:pathLst>
                <a:path w="552" h="598" extrusionOk="0">
                  <a:moveTo>
                    <a:pt x="68" y="0"/>
                  </a:moveTo>
                  <a:cubicBezTo>
                    <a:pt x="33" y="0"/>
                    <a:pt x="0" y="33"/>
                    <a:pt x="0" y="68"/>
                  </a:cubicBezTo>
                  <a:lnTo>
                    <a:pt x="0" y="530"/>
                  </a:lnTo>
                  <a:cubicBezTo>
                    <a:pt x="0" y="574"/>
                    <a:pt x="33" y="598"/>
                    <a:pt x="68" y="598"/>
                  </a:cubicBezTo>
                  <a:lnTo>
                    <a:pt x="474" y="598"/>
                  </a:lnTo>
                  <a:cubicBezTo>
                    <a:pt x="517" y="598"/>
                    <a:pt x="552" y="552"/>
                    <a:pt x="541" y="506"/>
                  </a:cubicBezTo>
                  <a:lnTo>
                    <a:pt x="406" y="46"/>
                  </a:lnTo>
                  <a:cubicBezTo>
                    <a:pt x="395" y="22"/>
                    <a:pt x="371" y="0"/>
                    <a:pt x="338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4;p49">
              <a:extLst>
                <a:ext uri="{FF2B5EF4-FFF2-40B4-BE49-F238E27FC236}">
                  <a16:creationId xmlns:a16="http://schemas.microsoft.com/office/drawing/2014/main" id="{D1EA2BDA-BD76-8FC5-B270-4600A976100C}"/>
                </a:ext>
              </a:extLst>
            </p:cNvPr>
            <p:cNvSpPr/>
            <p:nvPr/>
          </p:nvSpPr>
          <p:spPr>
            <a:xfrm>
              <a:off x="5653248" y="3927172"/>
              <a:ext cx="11244" cy="38290"/>
            </a:xfrm>
            <a:custGeom>
              <a:avLst/>
              <a:gdLst/>
              <a:ahLst/>
              <a:cxnLst/>
              <a:rect l="l" t="t" r="r" b="b"/>
              <a:pathLst>
                <a:path w="417" h="1420" extrusionOk="0">
                  <a:moveTo>
                    <a:pt x="68" y="0"/>
                  </a:moveTo>
                  <a:cubicBezTo>
                    <a:pt x="25" y="0"/>
                    <a:pt x="1" y="33"/>
                    <a:pt x="1" y="68"/>
                  </a:cubicBezTo>
                  <a:lnTo>
                    <a:pt x="1" y="1341"/>
                  </a:lnTo>
                  <a:cubicBezTo>
                    <a:pt x="1" y="1385"/>
                    <a:pt x="25" y="1420"/>
                    <a:pt x="68" y="1420"/>
                  </a:cubicBezTo>
                  <a:lnTo>
                    <a:pt x="349" y="1420"/>
                  </a:lnTo>
                  <a:cubicBezTo>
                    <a:pt x="384" y="1420"/>
                    <a:pt x="417" y="1385"/>
                    <a:pt x="417" y="1341"/>
                  </a:cubicBezTo>
                  <a:lnTo>
                    <a:pt x="417" y="68"/>
                  </a:lnTo>
                  <a:cubicBezTo>
                    <a:pt x="417" y="33"/>
                    <a:pt x="384" y="0"/>
                    <a:pt x="349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5;p49">
              <a:extLst>
                <a:ext uri="{FF2B5EF4-FFF2-40B4-BE49-F238E27FC236}">
                  <a16:creationId xmlns:a16="http://schemas.microsoft.com/office/drawing/2014/main" id="{B6000409-5C95-5C11-7421-2AC27F7BD573}"/>
                </a:ext>
              </a:extLst>
            </p:cNvPr>
            <p:cNvSpPr/>
            <p:nvPr/>
          </p:nvSpPr>
          <p:spPr>
            <a:xfrm>
              <a:off x="5667243" y="3927172"/>
              <a:ext cx="11244" cy="38290"/>
            </a:xfrm>
            <a:custGeom>
              <a:avLst/>
              <a:gdLst/>
              <a:ahLst/>
              <a:cxnLst/>
              <a:rect l="l" t="t" r="r" b="b"/>
              <a:pathLst>
                <a:path w="417" h="1420" extrusionOk="0">
                  <a:moveTo>
                    <a:pt x="68" y="0"/>
                  </a:moveTo>
                  <a:cubicBezTo>
                    <a:pt x="33" y="0"/>
                    <a:pt x="1" y="33"/>
                    <a:pt x="1" y="68"/>
                  </a:cubicBezTo>
                  <a:lnTo>
                    <a:pt x="1" y="1341"/>
                  </a:lnTo>
                  <a:cubicBezTo>
                    <a:pt x="1" y="1385"/>
                    <a:pt x="33" y="1420"/>
                    <a:pt x="68" y="1420"/>
                  </a:cubicBezTo>
                  <a:lnTo>
                    <a:pt x="349" y="1420"/>
                  </a:lnTo>
                  <a:cubicBezTo>
                    <a:pt x="395" y="1420"/>
                    <a:pt x="417" y="1385"/>
                    <a:pt x="417" y="1341"/>
                  </a:cubicBezTo>
                  <a:lnTo>
                    <a:pt x="417" y="68"/>
                  </a:lnTo>
                  <a:cubicBezTo>
                    <a:pt x="417" y="33"/>
                    <a:pt x="395" y="0"/>
                    <a:pt x="349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6;p49">
              <a:extLst>
                <a:ext uri="{FF2B5EF4-FFF2-40B4-BE49-F238E27FC236}">
                  <a16:creationId xmlns:a16="http://schemas.microsoft.com/office/drawing/2014/main" id="{C1A1261C-209D-FDF5-38D5-96E2463A0046}"/>
                </a:ext>
              </a:extLst>
            </p:cNvPr>
            <p:cNvSpPr/>
            <p:nvPr/>
          </p:nvSpPr>
          <p:spPr>
            <a:xfrm>
              <a:off x="5763266" y="3927172"/>
              <a:ext cx="11541" cy="38290"/>
            </a:xfrm>
            <a:custGeom>
              <a:avLst/>
              <a:gdLst/>
              <a:ahLst/>
              <a:cxnLst/>
              <a:rect l="l" t="t" r="r" b="b"/>
              <a:pathLst>
                <a:path w="428" h="1420" extrusionOk="0">
                  <a:moveTo>
                    <a:pt x="79" y="0"/>
                  </a:moveTo>
                  <a:cubicBezTo>
                    <a:pt x="33" y="0"/>
                    <a:pt x="0" y="33"/>
                    <a:pt x="0" y="68"/>
                  </a:cubicBezTo>
                  <a:lnTo>
                    <a:pt x="0" y="1341"/>
                  </a:lnTo>
                  <a:cubicBezTo>
                    <a:pt x="0" y="1385"/>
                    <a:pt x="33" y="1420"/>
                    <a:pt x="79" y="1420"/>
                  </a:cubicBezTo>
                  <a:lnTo>
                    <a:pt x="349" y="1420"/>
                  </a:lnTo>
                  <a:cubicBezTo>
                    <a:pt x="392" y="1420"/>
                    <a:pt x="428" y="1385"/>
                    <a:pt x="428" y="1341"/>
                  </a:cubicBezTo>
                  <a:lnTo>
                    <a:pt x="428" y="68"/>
                  </a:lnTo>
                  <a:cubicBezTo>
                    <a:pt x="428" y="33"/>
                    <a:pt x="392" y="0"/>
                    <a:pt x="349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7;p49">
              <a:extLst>
                <a:ext uri="{FF2B5EF4-FFF2-40B4-BE49-F238E27FC236}">
                  <a16:creationId xmlns:a16="http://schemas.microsoft.com/office/drawing/2014/main" id="{235F89DE-BF32-CAB8-7412-630AD6674649}"/>
                </a:ext>
              </a:extLst>
            </p:cNvPr>
            <p:cNvSpPr/>
            <p:nvPr/>
          </p:nvSpPr>
          <p:spPr>
            <a:xfrm>
              <a:off x="5778150" y="3927172"/>
              <a:ext cx="11244" cy="38290"/>
            </a:xfrm>
            <a:custGeom>
              <a:avLst/>
              <a:gdLst/>
              <a:ahLst/>
              <a:cxnLst/>
              <a:rect l="l" t="t" r="r" b="b"/>
              <a:pathLst>
                <a:path w="417" h="1420" extrusionOk="0">
                  <a:moveTo>
                    <a:pt x="78" y="0"/>
                  </a:moveTo>
                  <a:cubicBezTo>
                    <a:pt x="32" y="0"/>
                    <a:pt x="0" y="33"/>
                    <a:pt x="0" y="68"/>
                  </a:cubicBezTo>
                  <a:lnTo>
                    <a:pt x="0" y="1341"/>
                  </a:lnTo>
                  <a:cubicBezTo>
                    <a:pt x="0" y="1385"/>
                    <a:pt x="32" y="1420"/>
                    <a:pt x="78" y="1420"/>
                  </a:cubicBezTo>
                  <a:lnTo>
                    <a:pt x="349" y="1420"/>
                  </a:lnTo>
                  <a:cubicBezTo>
                    <a:pt x="395" y="1420"/>
                    <a:pt x="416" y="1385"/>
                    <a:pt x="416" y="1341"/>
                  </a:cubicBezTo>
                  <a:lnTo>
                    <a:pt x="416" y="68"/>
                  </a:lnTo>
                  <a:cubicBezTo>
                    <a:pt x="416" y="33"/>
                    <a:pt x="395" y="0"/>
                    <a:pt x="349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8;p49">
              <a:extLst>
                <a:ext uri="{FF2B5EF4-FFF2-40B4-BE49-F238E27FC236}">
                  <a16:creationId xmlns:a16="http://schemas.microsoft.com/office/drawing/2014/main" id="{E87ECD51-F882-B1DF-25BA-28D149BDD149}"/>
                </a:ext>
              </a:extLst>
            </p:cNvPr>
            <p:cNvSpPr/>
            <p:nvPr/>
          </p:nvSpPr>
          <p:spPr>
            <a:xfrm>
              <a:off x="5693345" y="3927172"/>
              <a:ext cx="16422" cy="16125"/>
            </a:xfrm>
            <a:custGeom>
              <a:avLst/>
              <a:gdLst/>
              <a:ahLst/>
              <a:cxnLst/>
              <a:rect l="l" t="t" r="r" b="b"/>
              <a:pathLst>
                <a:path w="609" h="598" extrusionOk="0">
                  <a:moveTo>
                    <a:pt x="125" y="0"/>
                  </a:moveTo>
                  <a:cubicBezTo>
                    <a:pt x="57" y="0"/>
                    <a:pt x="1" y="57"/>
                    <a:pt x="1" y="114"/>
                  </a:cubicBezTo>
                  <a:lnTo>
                    <a:pt x="1" y="484"/>
                  </a:lnTo>
                  <a:cubicBezTo>
                    <a:pt x="1" y="552"/>
                    <a:pt x="57" y="598"/>
                    <a:pt x="125" y="598"/>
                  </a:cubicBezTo>
                  <a:lnTo>
                    <a:pt x="485" y="598"/>
                  </a:lnTo>
                  <a:cubicBezTo>
                    <a:pt x="552" y="598"/>
                    <a:pt x="609" y="552"/>
                    <a:pt x="609" y="484"/>
                  </a:cubicBezTo>
                  <a:lnTo>
                    <a:pt x="609" y="114"/>
                  </a:lnTo>
                  <a:cubicBezTo>
                    <a:pt x="609" y="57"/>
                    <a:pt x="552" y="0"/>
                    <a:pt x="485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9;p49">
              <a:extLst>
                <a:ext uri="{FF2B5EF4-FFF2-40B4-BE49-F238E27FC236}">
                  <a16:creationId xmlns:a16="http://schemas.microsoft.com/office/drawing/2014/main" id="{C4EA205B-32FB-7BB1-F020-2639134CD8FD}"/>
                </a:ext>
              </a:extLst>
            </p:cNvPr>
            <p:cNvSpPr/>
            <p:nvPr/>
          </p:nvSpPr>
          <p:spPr>
            <a:xfrm>
              <a:off x="5713111" y="3927172"/>
              <a:ext cx="16422" cy="16125"/>
            </a:xfrm>
            <a:custGeom>
              <a:avLst/>
              <a:gdLst/>
              <a:ahLst/>
              <a:cxnLst/>
              <a:rect l="l" t="t" r="r" b="b"/>
              <a:pathLst>
                <a:path w="609" h="598" extrusionOk="0">
                  <a:moveTo>
                    <a:pt x="125" y="0"/>
                  </a:moveTo>
                  <a:cubicBezTo>
                    <a:pt x="57" y="0"/>
                    <a:pt x="0" y="57"/>
                    <a:pt x="0" y="114"/>
                  </a:cubicBezTo>
                  <a:lnTo>
                    <a:pt x="0" y="484"/>
                  </a:lnTo>
                  <a:cubicBezTo>
                    <a:pt x="0" y="552"/>
                    <a:pt x="57" y="598"/>
                    <a:pt x="125" y="598"/>
                  </a:cubicBezTo>
                  <a:lnTo>
                    <a:pt x="484" y="598"/>
                  </a:lnTo>
                  <a:cubicBezTo>
                    <a:pt x="552" y="598"/>
                    <a:pt x="609" y="552"/>
                    <a:pt x="609" y="484"/>
                  </a:cubicBezTo>
                  <a:lnTo>
                    <a:pt x="609" y="114"/>
                  </a:lnTo>
                  <a:cubicBezTo>
                    <a:pt x="609" y="57"/>
                    <a:pt x="552" y="0"/>
                    <a:pt x="484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0;p49">
              <a:extLst>
                <a:ext uri="{FF2B5EF4-FFF2-40B4-BE49-F238E27FC236}">
                  <a16:creationId xmlns:a16="http://schemas.microsoft.com/office/drawing/2014/main" id="{4C59CC6F-9B47-7064-A1EB-638A27DEAEA5}"/>
                </a:ext>
              </a:extLst>
            </p:cNvPr>
            <p:cNvSpPr/>
            <p:nvPr/>
          </p:nvSpPr>
          <p:spPr>
            <a:xfrm>
              <a:off x="5732283" y="3927172"/>
              <a:ext cx="16422" cy="16125"/>
            </a:xfrm>
            <a:custGeom>
              <a:avLst/>
              <a:gdLst/>
              <a:ahLst/>
              <a:cxnLst/>
              <a:rect l="l" t="t" r="r" b="b"/>
              <a:pathLst>
                <a:path w="609" h="598" extrusionOk="0">
                  <a:moveTo>
                    <a:pt x="111" y="0"/>
                  </a:moveTo>
                  <a:cubicBezTo>
                    <a:pt x="54" y="0"/>
                    <a:pt x="0" y="57"/>
                    <a:pt x="0" y="114"/>
                  </a:cubicBezTo>
                  <a:lnTo>
                    <a:pt x="0" y="484"/>
                  </a:lnTo>
                  <a:cubicBezTo>
                    <a:pt x="0" y="552"/>
                    <a:pt x="54" y="598"/>
                    <a:pt x="111" y="598"/>
                  </a:cubicBezTo>
                  <a:lnTo>
                    <a:pt x="484" y="598"/>
                  </a:lnTo>
                  <a:cubicBezTo>
                    <a:pt x="552" y="598"/>
                    <a:pt x="609" y="552"/>
                    <a:pt x="609" y="484"/>
                  </a:cubicBezTo>
                  <a:lnTo>
                    <a:pt x="609" y="114"/>
                  </a:lnTo>
                  <a:cubicBezTo>
                    <a:pt x="609" y="57"/>
                    <a:pt x="552" y="0"/>
                    <a:pt x="484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1;p49">
              <a:extLst>
                <a:ext uri="{FF2B5EF4-FFF2-40B4-BE49-F238E27FC236}">
                  <a16:creationId xmlns:a16="http://schemas.microsoft.com/office/drawing/2014/main" id="{F3F56AEE-A4DE-F368-F7DC-F32A5DD91A0D}"/>
                </a:ext>
              </a:extLst>
            </p:cNvPr>
            <p:cNvSpPr/>
            <p:nvPr/>
          </p:nvSpPr>
          <p:spPr>
            <a:xfrm>
              <a:off x="5648718" y="3967566"/>
              <a:ext cx="16449" cy="16422"/>
            </a:xfrm>
            <a:custGeom>
              <a:avLst/>
              <a:gdLst/>
              <a:ahLst/>
              <a:cxnLst/>
              <a:rect l="l" t="t" r="r" b="b"/>
              <a:pathLst>
                <a:path w="610" h="609" extrusionOk="0">
                  <a:moveTo>
                    <a:pt x="304" y="0"/>
                  </a:moveTo>
                  <a:cubicBezTo>
                    <a:pt x="136" y="0"/>
                    <a:pt x="1" y="135"/>
                    <a:pt x="1" y="306"/>
                  </a:cubicBezTo>
                  <a:cubicBezTo>
                    <a:pt x="1" y="473"/>
                    <a:pt x="136" y="609"/>
                    <a:pt x="304" y="609"/>
                  </a:cubicBezTo>
                  <a:cubicBezTo>
                    <a:pt x="474" y="609"/>
                    <a:pt x="609" y="473"/>
                    <a:pt x="609" y="306"/>
                  </a:cubicBezTo>
                  <a:cubicBezTo>
                    <a:pt x="609" y="135"/>
                    <a:pt x="474" y="0"/>
                    <a:pt x="304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2;p49">
              <a:extLst>
                <a:ext uri="{FF2B5EF4-FFF2-40B4-BE49-F238E27FC236}">
                  <a16:creationId xmlns:a16="http://schemas.microsoft.com/office/drawing/2014/main" id="{DEF9902A-318E-778B-D877-6C05F245BF5B}"/>
                </a:ext>
              </a:extLst>
            </p:cNvPr>
            <p:cNvSpPr/>
            <p:nvPr/>
          </p:nvSpPr>
          <p:spPr>
            <a:xfrm>
              <a:off x="5653896" y="3972743"/>
              <a:ext cx="6094" cy="6067"/>
            </a:xfrm>
            <a:custGeom>
              <a:avLst/>
              <a:gdLst/>
              <a:ahLst/>
              <a:cxnLst/>
              <a:rect l="l" t="t" r="r" b="b"/>
              <a:pathLst>
                <a:path w="226" h="225" extrusionOk="0">
                  <a:moveTo>
                    <a:pt x="112" y="0"/>
                  </a:moveTo>
                  <a:cubicBezTo>
                    <a:pt x="44" y="0"/>
                    <a:pt x="1" y="57"/>
                    <a:pt x="1" y="114"/>
                  </a:cubicBezTo>
                  <a:cubicBezTo>
                    <a:pt x="1" y="181"/>
                    <a:pt x="44" y="225"/>
                    <a:pt x="112" y="225"/>
                  </a:cubicBezTo>
                  <a:cubicBezTo>
                    <a:pt x="168" y="225"/>
                    <a:pt x="225" y="181"/>
                    <a:pt x="225" y="114"/>
                  </a:cubicBezTo>
                  <a:cubicBezTo>
                    <a:pt x="225" y="57"/>
                    <a:pt x="168" y="0"/>
                    <a:pt x="112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3;p49">
              <a:extLst>
                <a:ext uri="{FF2B5EF4-FFF2-40B4-BE49-F238E27FC236}">
                  <a16:creationId xmlns:a16="http://schemas.microsoft.com/office/drawing/2014/main" id="{BFF7203D-4450-4C62-98C9-6D4FE71B35F7}"/>
                </a:ext>
              </a:extLst>
            </p:cNvPr>
            <p:cNvSpPr/>
            <p:nvPr/>
          </p:nvSpPr>
          <p:spPr>
            <a:xfrm>
              <a:off x="5671477" y="3967566"/>
              <a:ext cx="16422" cy="16422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6" y="0"/>
                  </a:moveTo>
                  <a:cubicBezTo>
                    <a:pt x="136" y="0"/>
                    <a:pt x="0" y="135"/>
                    <a:pt x="0" y="306"/>
                  </a:cubicBezTo>
                  <a:cubicBezTo>
                    <a:pt x="0" y="473"/>
                    <a:pt x="136" y="609"/>
                    <a:pt x="306" y="609"/>
                  </a:cubicBezTo>
                  <a:cubicBezTo>
                    <a:pt x="463" y="609"/>
                    <a:pt x="609" y="473"/>
                    <a:pt x="609" y="306"/>
                  </a:cubicBezTo>
                  <a:cubicBezTo>
                    <a:pt x="609" y="135"/>
                    <a:pt x="463" y="0"/>
                    <a:pt x="30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4;p49">
              <a:extLst>
                <a:ext uri="{FF2B5EF4-FFF2-40B4-BE49-F238E27FC236}">
                  <a16:creationId xmlns:a16="http://schemas.microsoft.com/office/drawing/2014/main" id="{0CADEB1A-919F-F5A3-4276-DC0817B9383D}"/>
                </a:ext>
              </a:extLst>
            </p:cNvPr>
            <p:cNvSpPr/>
            <p:nvPr/>
          </p:nvSpPr>
          <p:spPr>
            <a:xfrm>
              <a:off x="5754745" y="3967566"/>
              <a:ext cx="16422" cy="16422"/>
            </a:xfrm>
            <a:custGeom>
              <a:avLst/>
              <a:gdLst/>
              <a:ahLst/>
              <a:cxnLst/>
              <a:rect l="l" t="t" r="r" b="b"/>
              <a:pathLst>
                <a:path w="609" h="609" extrusionOk="0">
                  <a:moveTo>
                    <a:pt x="303" y="0"/>
                  </a:moveTo>
                  <a:cubicBezTo>
                    <a:pt x="135" y="0"/>
                    <a:pt x="0" y="135"/>
                    <a:pt x="0" y="306"/>
                  </a:cubicBezTo>
                  <a:cubicBezTo>
                    <a:pt x="0" y="473"/>
                    <a:pt x="135" y="609"/>
                    <a:pt x="303" y="609"/>
                  </a:cubicBezTo>
                  <a:cubicBezTo>
                    <a:pt x="462" y="609"/>
                    <a:pt x="608" y="473"/>
                    <a:pt x="608" y="306"/>
                  </a:cubicBezTo>
                  <a:cubicBezTo>
                    <a:pt x="608" y="135"/>
                    <a:pt x="462" y="0"/>
                    <a:pt x="30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5;p49">
              <a:extLst>
                <a:ext uri="{FF2B5EF4-FFF2-40B4-BE49-F238E27FC236}">
                  <a16:creationId xmlns:a16="http://schemas.microsoft.com/office/drawing/2014/main" id="{FCAE4032-75E0-C726-95FE-EF221B105898}"/>
                </a:ext>
              </a:extLst>
            </p:cNvPr>
            <p:cNvSpPr/>
            <p:nvPr/>
          </p:nvSpPr>
          <p:spPr>
            <a:xfrm>
              <a:off x="5777180" y="3967566"/>
              <a:ext cx="16449" cy="16422"/>
            </a:xfrm>
            <a:custGeom>
              <a:avLst/>
              <a:gdLst/>
              <a:ahLst/>
              <a:cxnLst/>
              <a:rect l="l" t="t" r="r" b="b"/>
              <a:pathLst>
                <a:path w="610" h="609" extrusionOk="0">
                  <a:moveTo>
                    <a:pt x="306" y="0"/>
                  </a:moveTo>
                  <a:cubicBezTo>
                    <a:pt x="136" y="0"/>
                    <a:pt x="1" y="135"/>
                    <a:pt x="1" y="306"/>
                  </a:cubicBezTo>
                  <a:cubicBezTo>
                    <a:pt x="1" y="473"/>
                    <a:pt x="136" y="609"/>
                    <a:pt x="306" y="609"/>
                  </a:cubicBezTo>
                  <a:cubicBezTo>
                    <a:pt x="474" y="609"/>
                    <a:pt x="609" y="473"/>
                    <a:pt x="609" y="306"/>
                  </a:cubicBezTo>
                  <a:cubicBezTo>
                    <a:pt x="609" y="135"/>
                    <a:pt x="474" y="0"/>
                    <a:pt x="30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6;p49">
              <a:extLst>
                <a:ext uri="{FF2B5EF4-FFF2-40B4-BE49-F238E27FC236}">
                  <a16:creationId xmlns:a16="http://schemas.microsoft.com/office/drawing/2014/main" id="{649264F1-0E23-9430-4F5E-BB5EA517E849}"/>
                </a:ext>
              </a:extLst>
            </p:cNvPr>
            <p:cNvSpPr/>
            <p:nvPr/>
          </p:nvSpPr>
          <p:spPr>
            <a:xfrm>
              <a:off x="5676357" y="3972743"/>
              <a:ext cx="6364" cy="6067"/>
            </a:xfrm>
            <a:custGeom>
              <a:avLst/>
              <a:gdLst/>
              <a:ahLst/>
              <a:cxnLst/>
              <a:rect l="l" t="t" r="r" b="b"/>
              <a:pathLst>
                <a:path w="236" h="225" extrusionOk="0">
                  <a:moveTo>
                    <a:pt x="125" y="0"/>
                  </a:moveTo>
                  <a:cubicBezTo>
                    <a:pt x="57" y="0"/>
                    <a:pt x="1" y="57"/>
                    <a:pt x="1" y="114"/>
                  </a:cubicBezTo>
                  <a:cubicBezTo>
                    <a:pt x="1" y="181"/>
                    <a:pt x="57" y="225"/>
                    <a:pt x="125" y="225"/>
                  </a:cubicBezTo>
                  <a:cubicBezTo>
                    <a:pt x="182" y="225"/>
                    <a:pt x="236" y="181"/>
                    <a:pt x="236" y="114"/>
                  </a:cubicBezTo>
                  <a:cubicBezTo>
                    <a:pt x="236" y="57"/>
                    <a:pt x="182" y="0"/>
                    <a:pt x="125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7;p49">
              <a:extLst>
                <a:ext uri="{FF2B5EF4-FFF2-40B4-BE49-F238E27FC236}">
                  <a16:creationId xmlns:a16="http://schemas.microsoft.com/office/drawing/2014/main" id="{D9F3A3F8-B4E4-6F7E-AF5A-510772CDA763}"/>
                </a:ext>
              </a:extLst>
            </p:cNvPr>
            <p:cNvSpPr/>
            <p:nvPr/>
          </p:nvSpPr>
          <p:spPr>
            <a:xfrm>
              <a:off x="5759625" y="3972743"/>
              <a:ext cx="6364" cy="6067"/>
            </a:xfrm>
            <a:custGeom>
              <a:avLst/>
              <a:gdLst/>
              <a:ahLst/>
              <a:cxnLst/>
              <a:rect l="l" t="t" r="r" b="b"/>
              <a:pathLst>
                <a:path w="236" h="225" extrusionOk="0">
                  <a:moveTo>
                    <a:pt x="122" y="0"/>
                  </a:moveTo>
                  <a:cubicBezTo>
                    <a:pt x="54" y="0"/>
                    <a:pt x="0" y="57"/>
                    <a:pt x="0" y="114"/>
                  </a:cubicBezTo>
                  <a:cubicBezTo>
                    <a:pt x="0" y="181"/>
                    <a:pt x="54" y="225"/>
                    <a:pt x="122" y="225"/>
                  </a:cubicBezTo>
                  <a:cubicBezTo>
                    <a:pt x="179" y="225"/>
                    <a:pt x="235" y="181"/>
                    <a:pt x="235" y="114"/>
                  </a:cubicBezTo>
                  <a:cubicBezTo>
                    <a:pt x="235" y="57"/>
                    <a:pt x="179" y="0"/>
                    <a:pt x="122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8;p49">
              <a:extLst>
                <a:ext uri="{FF2B5EF4-FFF2-40B4-BE49-F238E27FC236}">
                  <a16:creationId xmlns:a16="http://schemas.microsoft.com/office/drawing/2014/main" id="{76ACCF3F-2381-DFCE-F166-96B0378FBF09}"/>
                </a:ext>
              </a:extLst>
            </p:cNvPr>
            <p:cNvSpPr/>
            <p:nvPr/>
          </p:nvSpPr>
          <p:spPr>
            <a:xfrm>
              <a:off x="5782357" y="3972743"/>
              <a:ext cx="6094" cy="6067"/>
            </a:xfrm>
            <a:custGeom>
              <a:avLst/>
              <a:gdLst/>
              <a:ahLst/>
              <a:cxnLst/>
              <a:rect l="l" t="t" r="r" b="b"/>
              <a:pathLst>
                <a:path w="226" h="225" extrusionOk="0">
                  <a:moveTo>
                    <a:pt x="114" y="0"/>
                  </a:moveTo>
                  <a:cubicBezTo>
                    <a:pt x="58" y="0"/>
                    <a:pt x="1" y="57"/>
                    <a:pt x="1" y="114"/>
                  </a:cubicBezTo>
                  <a:cubicBezTo>
                    <a:pt x="1" y="181"/>
                    <a:pt x="58" y="225"/>
                    <a:pt x="114" y="225"/>
                  </a:cubicBezTo>
                  <a:cubicBezTo>
                    <a:pt x="182" y="225"/>
                    <a:pt x="225" y="181"/>
                    <a:pt x="225" y="114"/>
                  </a:cubicBezTo>
                  <a:cubicBezTo>
                    <a:pt x="225" y="57"/>
                    <a:pt x="182" y="0"/>
                    <a:pt x="114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058;p49">
            <a:extLst>
              <a:ext uri="{FF2B5EF4-FFF2-40B4-BE49-F238E27FC236}">
                <a16:creationId xmlns:a16="http://schemas.microsoft.com/office/drawing/2014/main" id="{75909166-79CB-6357-2165-59D3CCAB2398}"/>
              </a:ext>
            </a:extLst>
          </p:cNvPr>
          <p:cNvGrpSpPr/>
          <p:nvPr/>
        </p:nvGrpSpPr>
        <p:grpSpPr>
          <a:xfrm>
            <a:off x="55393" y="4626700"/>
            <a:ext cx="491862" cy="478601"/>
            <a:chOff x="4739512" y="1439840"/>
            <a:chExt cx="361789" cy="361870"/>
          </a:xfrm>
        </p:grpSpPr>
        <p:sp>
          <p:nvSpPr>
            <p:cNvPr id="40" name="Google Shape;1059;p49">
              <a:extLst>
                <a:ext uri="{FF2B5EF4-FFF2-40B4-BE49-F238E27FC236}">
                  <a16:creationId xmlns:a16="http://schemas.microsoft.com/office/drawing/2014/main" id="{8F26C861-A76A-99A4-56B0-3EBCEBF7998F}"/>
                </a:ext>
              </a:extLst>
            </p:cNvPr>
            <p:cNvSpPr/>
            <p:nvPr/>
          </p:nvSpPr>
          <p:spPr>
            <a:xfrm>
              <a:off x="4739512" y="1439840"/>
              <a:ext cx="361789" cy="361870"/>
            </a:xfrm>
            <a:custGeom>
              <a:avLst/>
              <a:gdLst/>
              <a:ahLst/>
              <a:cxnLst/>
              <a:rect l="l" t="t" r="r" b="b"/>
              <a:pathLst>
                <a:path w="13417" h="13420" extrusionOk="0">
                  <a:moveTo>
                    <a:pt x="6714" y="1"/>
                  </a:moveTo>
                  <a:cubicBezTo>
                    <a:pt x="3007" y="1"/>
                    <a:pt x="1" y="2999"/>
                    <a:pt x="1" y="6703"/>
                  </a:cubicBezTo>
                  <a:cubicBezTo>
                    <a:pt x="1" y="10410"/>
                    <a:pt x="3007" y="13419"/>
                    <a:pt x="6714" y="13419"/>
                  </a:cubicBezTo>
                  <a:cubicBezTo>
                    <a:pt x="10421" y="13419"/>
                    <a:pt x="13417" y="10410"/>
                    <a:pt x="13417" y="6703"/>
                  </a:cubicBezTo>
                  <a:cubicBezTo>
                    <a:pt x="13417" y="2999"/>
                    <a:pt x="10421" y="1"/>
                    <a:pt x="6714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60;p49">
              <a:extLst>
                <a:ext uri="{FF2B5EF4-FFF2-40B4-BE49-F238E27FC236}">
                  <a16:creationId xmlns:a16="http://schemas.microsoft.com/office/drawing/2014/main" id="{952291CC-ED6A-C993-1F65-DCDA52FF090F}"/>
                </a:ext>
              </a:extLst>
            </p:cNvPr>
            <p:cNvSpPr/>
            <p:nvPr/>
          </p:nvSpPr>
          <p:spPr>
            <a:xfrm>
              <a:off x="4781146" y="1481177"/>
              <a:ext cx="278899" cy="278899"/>
            </a:xfrm>
            <a:custGeom>
              <a:avLst/>
              <a:gdLst/>
              <a:ahLst/>
              <a:cxnLst/>
              <a:rect l="l" t="t" r="r" b="b"/>
              <a:pathLst>
                <a:path w="10343" h="10343" extrusionOk="0">
                  <a:moveTo>
                    <a:pt x="5170" y="1"/>
                  </a:moveTo>
                  <a:cubicBezTo>
                    <a:pt x="2309" y="1"/>
                    <a:pt x="0" y="2321"/>
                    <a:pt x="0" y="5170"/>
                  </a:cubicBezTo>
                  <a:cubicBezTo>
                    <a:pt x="0" y="8034"/>
                    <a:pt x="2309" y="10343"/>
                    <a:pt x="5170" y="10343"/>
                  </a:cubicBezTo>
                  <a:cubicBezTo>
                    <a:pt x="8020" y="10343"/>
                    <a:pt x="10342" y="8034"/>
                    <a:pt x="10342" y="5170"/>
                  </a:cubicBezTo>
                  <a:cubicBezTo>
                    <a:pt x="10342" y="2321"/>
                    <a:pt x="8020" y="1"/>
                    <a:pt x="517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61;p49">
              <a:extLst>
                <a:ext uri="{FF2B5EF4-FFF2-40B4-BE49-F238E27FC236}">
                  <a16:creationId xmlns:a16="http://schemas.microsoft.com/office/drawing/2014/main" id="{4400D27B-FD84-7FA4-5C15-31778F2EB310}"/>
                </a:ext>
              </a:extLst>
            </p:cNvPr>
            <p:cNvSpPr/>
            <p:nvPr/>
          </p:nvSpPr>
          <p:spPr>
            <a:xfrm>
              <a:off x="4833054" y="1597261"/>
              <a:ext cx="175299" cy="46757"/>
            </a:xfrm>
            <a:custGeom>
              <a:avLst/>
              <a:gdLst/>
              <a:ahLst/>
              <a:cxnLst/>
              <a:rect l="l" t="t" r="r" b="b"/>
              <a:pathLst>
                <a:path w="6501" h="1734" extrusionOk="0">
                  <a:moveTo>
                    <a:pt x="282" y="0"/>
                  </a:moveTo>
                  <a:cubicBezTo>
                    <a:pt x="125" y="0"/>
                    <a:pt x="0" y="135"/>
                    <a:pt x="0" y="281"/>
                  </a:cubicBezTo>
                  <a:lnTo>
                    <a:pt x="0" y="1452"/>
                  </a:lnTo>
                  <a:cubicBezTo>
                    <a:pt x="0" y="1609"/>
                    <a:pt x="125" y="1733"/>
                    <a:pt x="282" y="1733"/>
                  </a:cubicBezTo>
                  <a:lnTo>
                    <a:pt x="6219" y="1733"/>
                  </a:lnTo>
                  <a:cubicBezTo>
                    <a:pt x="6365" y="1733"/>
                    <a:pt x="6500" y="1609"/>
                    <a:pt x="6500" y="1452"/>
                  </a:cubicBezTo>
                  <a:lnTo>
                    <a:pt x="6500" y="281"/>
                  </a:lnTo>
                  <a:cubicBezTo>
                    <a:pt x="6500" y="135"/>
                    <a:pt x="6365" y="0"/>
                    <a:pt x="62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2;p49">
              <a:extLst>
                <a:ext uri="{FF2B5EF4-FFF2-40B4-BE49-F238E27FC236}">
                  <a16:creationId xmlns:a16="http://schemas.microsoft.com/office/drawing/2014/main" id="{984B61B0-4DA5-33C0-3541-B4B51507578A}"/>
                </a:ext>
              </a:extLst>
            </p:cNvPr>
            <p:cNvSpPr/>
            <p:nvPr/>
          </p:nvSpPr>
          <p:spPr>
            <a:xfrm>
              <a:off x="4833054" y="1597261"/>
              <a:ext cx="175299" cy="46757"/>
            </a:xfrm>
            <a:custGeom>
              <a:avLst/>
              <a:gdLst/>
              <a:ahLst/>
              <a:cxnLst/>
              <a:rect l="l" t="t" r="r" b="b"/>
              <a:pathLst>
                <a:path w="6501" h="1734" extrusionOk="0">
                  <a:moveTo>
                    <a:pt x="5375" y="0"/>
                  </a:moveTo>
                  <a:lnTo>
                    <a:pt x="5375" y="957"/>
                  </a:lnTo>
                  <a:cubicBezTo>
                    <a:pt x="5375" y="1114"/>
                    <a:pt x="5240" y="1238"/>
                    <a:pt x="5094" y="1238"/>
                  </a:cubicBezTo>
                  <a:lnTo>
                    <a:pt x="0" y="1238"/>
                  </a:lnTo>
                  <a:lnTo>
                    <a:pt x="0" y="1452"/>
                  </a:lnTo>
                  <a:cubicBezTo>
                    <a:pt x="0" y="1609"/>
                    <a:pt x="125" y="1733"/>
                    <a:pt x="282" y="1733"/>
                  </a:cubicBezTo>
                  <a:lnTo>
                    <a:pt x="6219" y="1733"/>
                  </a:lnTo>
                  <a:cubicBezTo>
                    <a:pt x="6365" y="1733"/>
                    <a:pt x="6500" y="1609"/>
                    <a:pt x="6500" y="1452"/>
                  </a:cubicBezTo>
                  <a:lnTo>
                    <a:pt x="6500" y="281"/>
                  </a:lnTo>
                  <a:cubicBezTo>
                    <a:pt x="6500" y="135"/>
                    <a:pt x="6365" y="0"/>
                    <a:pt x="62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3;p49">
              <a:extLst>
                <a:ext uri="{FF2B5EF4-FFF2-40B4-BE49-F238E27FC236}">
                  <a16:creationId xmlns:a16="http://schemas.microsoft.com/office/drawing/2014/main" id="{27EAB325-1D7B-0961-3C1A-DAD4E7804FD9}"/>
                </a:ext>
              </a:extLst>
            </p:cNvPr>
            <p:cNvSpPr/>
            <p:nvPr/>
          </p:nvSpPr>
          <p:spPr>
            <a:xfrm>
              <a:off x="4856460" y="1530981"/>
              <a:ext cx="27666" cy="46245"/>
            </a:xfrm>
            <a:custGeom>
              <a:avLst/>
              <a:gdLst/>
              <a:ahLst/>
              <a:cxnLst/>
              <a:rect l="l" t="t" r="r" b="b"/>
              <a:pathLst>
                <a:path w="1026" h="1715" extrusionOk="0">
                  <a:moveTo>
                    <a:pt x="576" y="0"/>
                  </a:moveTo>
                  <a:cubicBezTo>
                    <a:pt x="328" y="0"/>
                    <a:pt x="35" y="103"/>
                    <a:pt x="35" y="441"/>
                  </a:cubicBezTo>
                  <a:cubicBezTo>
                    <a:pt x="35" y="993"/>
                    <a:pt x="790" y="836"/>
                    <a:pt x="790" y="1241"/>
                  </a:cubicBezTo>
                  <a:cubicBezTo>
                    <a:pt x="790" y="1409"/>
                    <a:pt x="665" y="1488"/>
                    <a:pt x="495" y="1488"/>
                  </a:cubicBezTo>
                  <a:cubicBezTo>
                    <a:pt x="238" y="1488"/>
                    <a:pt x="181" y="1309"/>
                    <a:pt x="103" y="1309"/>
                  </a:cubicBezTo>
                  <a:cubicBezTo>
                    <a:pt x="46" y="1309"/>
                    <a:pt x="0" y="1387"/>
                    <a:pt x="0" y="1444"/>
                  </a:cubicBezTo>
                  <a:cubicBezTo>
                    <a:pt x="0" y="1555"/>
                    <a:pt x="203" y="1715"/>
                    <a:pt x="509" y="1715"/>
                  </a:cubicBezTo>
                  <a:cubicBezTo>
                    <a:pt x="811" y="1715"/>
                    <a:pt x="1025" y="1544"/>
                    <a:pt x="1025" y="1217"/>
                  </a:cubicBezTo>
                  <a:cubicBezTo>
                    <a:pt x="1025" y="609"/>
                    <a:pt x="282" y="755"/>
                    <a:pt x="282" y="417"/>
                  </a:cubicBezTo>
                  <a:cubicBezTo>
                    <a:pt x="282" y="271"/>
                    <a:pt x="406" y="203"/>
                    <a:pt x="576" y="203"/>
                  </a:cubicBezTo>
                  <a:cubicBezTo>
                    <a:pt x="766" y="203"/>
                    <a:pt x="822" y="295"/>
                    <a:pt x="890" y="295"/>
                  </a:cubicBezTo>
                  <a:cubicBezTo>
                    <a:pt x="957" y="295"/>
                    <a:pt x="993" y="214"/>
                    <a:pt x="993" y="171"/>
                  </a:cubicBezTo>
                  <a:cubicBezTo>
                    <a:pt x="993" y="36"/>
                    <a:pt x="722" y="0"/>
                    <a:pt x="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4;p49">
              <a:extLst>
                <a:ext uri="{FF2B5EF4-FFF2-40B4-BE49-F238E27FC236}">
                  <a16:creationId xmlns:a16="http://schemas.microsoft.com/office/drawing/2014/main" id="{757E3B19-401A-CDF9-10E0-D908A660A179}"/>
                </a:ext>
              </a:extLst>
            </p:cNvPr>
            <p:cNvSpPr/>
            <p:nvPr/>
          </p:nvSpPr>
          <p:spPr>
            <a:xfrm>
              <a:off x="4888036" y="1530981"/>
              <a:ext cx="28880" cy="45598"/>
            </a:xfrm>
            <a:custGeom>
              <a:avLst/>
              <a:gdLst/>
              <a:ahLst/>
              <a:cxnLst/>
              <a:rect l="l" t="t" r="r" b="b"/>
              <a:pathLst>
                <a:path w="1071" h="1691" extrusionOk="0">
                  <a:moveTo>
                    <a:pt x="81" y="0"/>
                  </a:moveTo>
                  <a:cubicBezTo>
                    <a:pt x="24" y="0"/>
                    <a:pt x="0" y="57"/>
                    <a:pt x="0" y="114"/>
                  </a:cubicBezTo>
                  <a:cubicBezTo>
                    <a:pt x="0" y="182"/>
                    <a:pt x="35" y="238"/>
                    <a:pt x="81" y="238"/>
                  </a:cubicBezTo>
                  <a:lnTo>
                    <a:pt x="419" y="238"/>
                  </a:lnTo>
                  <a:lnTo>
                    <a:pt x="419" y="1612"/>
                  </a:lnTo>
                  <a:cubicBezTo>
                    <a:pt x="419" y="1669"/>
                    <a:pt x="487" y="1690"/>
                    <a:pt x="541" y="1690"/>
                  </a:cubicBezTo>
                  <a:cubicBezTo>
                    <a:pt x="598" y="1690"/>
                    <a:pt x="654" y="1669"/>
                    <a:pt x="654" y="1612"/>
                  </a:cubicBezTo>
                  <a:lnTo>
                    <a:pt x="654" y="238"/>
                  </a:lnTo>
                  <a:lnTo>
                    <a:pt x="1003" y="238"/>
                  </a:lnTo>
                  <a:cubicBezTo>
                    <a:pt x="1049" y="238"/>
                    <a:pt x="1071" y="182"/>
                    <a:pt x="1071" y="114"/>
                  </a:cubicBezTo>
                  <a:cubicBezTo>
                    <a:pt x="1071" y="57"/>
                    <a:pt x="1049" y="0"/>
                    <a:pt x="1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5;p49">
              <a:extLst>
                <a:ext uri="{FF2B5EF4-FFF2-40B4-BE49-F238E27FC236}">
                  <a16:creationId xmlns:a16="http://schemas.microsoft.com/office/drawing/2014/main" id="{0DDB6ED9-717A-0733-85F1-FF9CEB36603E}"/>
                </a:ext>
              </a:extLst>
            </p:cNvPr>
            <p:cNvSpPr/>
            <p:nvPr/>
          </p:nvSpPr>
          <p:spPr>
            <a:xfrm>
              <a:off x="4921499" y="1531278"/>
              <a:ext cx="27343" cy="45301"/>
            </a:xfrm>
            <a:custGeom>
              <a:avLst/>
              <a:gdLst/>
              <a:ahLst/>
              <a:cxnLst/>
              <a:rect l="l" t="t" r="r" b="b"/>
              <a:pathLst>
                <a:path w="1014" h="1680" extrusionOk="0">
                  <a:moveTo>
                    <a:pt x="506" y="203"/>
                  </a:moveTo>
                  <a:cubicBezTo>
                    <a:pt x="676" y="203"/>
                    <a:pt x="776" y="306"/>
                    <a:pt x="776" y="509"/>
                  </a:cubicBezTo>
                  <a:lnTo>
                    <a:pt x="776" y="1185"/>
                  </a:lnTo>
                  <a:cubicBezTo>
                    <a:pt x="776" y="1387"/>
                    <a:pt x="676" y="1477"/>
                    <a:pt x="506" y="1477"/>
                  </a:cubicBezTo>
                  <a:cubicBezTo>
                    <a:pt x="327" y="1477"/>
                    <a:pt x="224" y="1387"/>
                    <a:pt x="224" y="1185"/>
                  </a:cubicBezTo>
                  <a:lnTo>
                    <a:pt x="224" y="509"/>
                  </a:lnTo>
                  <a:cubicBezTo>
                    <a:pt x="224" y="306"/>
                    <a:pt x="327" y="203"/>
                    <a:pt x="506" y="203"/>
                  </a:cubicBezTo>
                  <a:close/>
                  <a:moveTo>
                    <a:pt x="506" y="0"/>
                  </a:moveTo>
                  <a:cubicBezTo>
                    <a:pt x="214" y="0"/>
                    <a:pt x="0" y="149"/>
                    <a:pt x="0" y="509"/>
                  </a:cubicBezTo>
                  <a:lnTo>
                    <a:pt x="0" y="1174"/>
                  </a:lnTo>
                  <a:cubicBezTo>
                    <a:pt x="0" y="1544"/>
                    <a:pt x="214" y="1679"/>
                    <a:pt x="506" y="1679"/>
                  </a:cubicBezTo>
                  <a:cubicBezTo>
                    <a:pt x="787" y="1679"/>
                    <a:pt x="1014" y="1544"/>
                    <a:pt x="1014" y="1174"/>
                  </a:cubicBezTo>
                  <a:lnTo>
                    <a:pt x="1014" y="509"/>
                  </a:lnTo>
                  <a:cubicBezTo>
                    <a:pt x="1014" y="149"/>
                    <a:pt x="78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6;p49">
              <a:extLst>
                <a:ext uri="{FF2B5EF4-FFF2-40B4-BE49-F238E27FC236}">
                  <a16:creationId xmlns:a16="http://schemas.microsoft.com/office/drawing/2014/main" id="{EB65F4F0-D178-7530-4E63-00D4622A57D7}"/>
                </a:ext>
              </a:extLst>
            </p:cNvPr>
            <p:cNvSpPr/>
            <p:nvPr/>
          </p:nvSpPr>
          <p:spPr>
            <a:xfrm>
              <a:off x="4956688" y="1531629"/>
              <a:ext cx="28340" cy="44951"/>
            </a:xfrm>
            <a:custGeom>
              <a:avLst/>
              <a:gdLst/>
              <a:ahLst/>
              <a:cxnLst/>
              <a:rect l="l" t="t" r="r" b="b"/>
              <a:pathLst>
                <a:path w="1051" h="1667" extrusionOk="0">
                  <a:moveTo>
                    <a:pt x="542" y="179"/>
                  </a:moveTo>
                  <a:cubicBezTo>
                    <a:pt x="712" y="179"/>
                    <a:pt x="812" y="282"/>
                    <a:pt x="812" y="485"/>
                  </a:cubicBezTo>
                  <a:lnTo>
                    <a:pt x="812" y="506"/>
                  </a:lnTo>
                  <a:cubicBezTo>
                    <a:pt x="812" y="720"/>
                    <a:pt x="712" y="812"/>
                    <a:pt x="542" y="812"/>
                  </a:cubicBezTo>
                  <a:lnTo>
                    <a:pt x="261" y="812"/>
                  </a:lnTo>
                  <a:lnTo>
                    <a:pt x="261" y="179"/>
                  </a:lnTo>
                  <a:close/>
                  <a:moveTo>
                    <a:pt x="90" y="1"/>
                  </a:moveTo>
                  <a:cubicBezTo>
                    <a:pt x="36" y="1"/>
                    <a:pt x="1" y="33"/>
                    <a:pt x="1" y="79"/>
                  </a:cubicBezTo>
                  <a:lnTo>
                    <a:pt x="1" y="1588"/>
                  </a:lnTo>
                  <a:cubicBezTo>
                    <a:pt x="1" y="1634"/>
                    <a:pt x="58" y="1666"/>
                    <a:pt x="115" y="1666"/>
                  </a:cubicBezTo>
                  <a:cubicBezTo>
                    <a:pt x="182" y="1666"/>
                    <a:pt x="239" y="1634"/>
                    <a:pt x="239" y="1588"/>
                  </a:cubicBezTo>
                  <a:lnTo>
                    <a:pt x="239" y="1026"/>
                  </a:lnTo>
                  <a:lnTo>
                    <a:pt x="531" y="1026"/>
                  </a:lnTo>
                  <a:cubicBezTo>
                    <a:pt x="823" y="1026"/>
                    <a:pt x="1050" y="880"/>
                    <a:pt x="1050" y="517"/>
                  </a:cubicBezTo>
                  <a:lnTo>
                    <a:pt x="1050" y="506"/>
                  </a:lnTo>
                  <a:cubicBezTo>
                    <a:pt x="1050" y="136"/>
                    <a:pt x="823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7;p49">
              <a:extLst>
                <a:ext uri="{FF2B5EF4-FFF2-40B4-BE49-F238E27FC236}">
                  <a16:creationId xmlns:a16="http://schemas.microsoft.com/office/drawing/2014/main" id="{EBE997DE-8196-07D8-9C53-7A2ED9FD7FC3}"/>
                </a:ext>
              </a:extLst>
            </p:cNvPr>
            <p:cNvSpPr/>
            <p:nvPr/>
          </p:nvSpPr>
          <p:spPr>
            <a:xfrm>
              <a:off x="4848586" y="1663730"/>
              <a:ext cx="23999" cy="38614"/>
            </a:xfrm>
            <a:custGeom>
              <a:avLst/>
              <a:gdLst/>
              <a:ahLst/>
              <a:cxnLst/>
              <a:rect l="l" t="t" r="r" b="b"/>
              <a:pathLst>
                <a:path w="890" h="1432" extrusionOk="0">
                  <a:moveTo>
                    <a:pt x="449" y="215"/>
                  </a:moveTo>
                  <a:cubicBezTo>
                    <a:pt x="598" y="215"/>
                    <a:pt x="676" y="293"/>
                    <a:pt x="676" y="463"/>
                  </a:cubicBezTo>
                  <a:lnTo>
                    <a:pt x="676" y="485"/>
                  </a:lnTo>
                  <a:cubicBezTo>
                    <a:pt x="676" y="655"/>
                    <a:pt x="598" y="734"/>
                    <a:pt x="449" y="734"/>
                  </a:cubicBezTo>
                  <a:lnTo>
                    <a:pt x="214" y="734"/>
                  </a:lnTo>
                  <a:lnTo>
                    <a:pt x="214" y="215"/>
                  </a:lnTo>
                  <a:close/>
                  <a:moveTo>
                    <a:pt x="79" y="1"/>
                  </a:moveTo>
                  <a:cubicBezTo>
                    <a:pt x="79" y="1"/>
                    <a:pt x="0" y="47"/>
                    <a:pt x="0" y="79"/>
                  </a:cubicBezTo>
                  <a:lnTo>
                    <a:pt x="0" y="1364"/>
                  </a:lnTo>
                  <a:cubicBezTo>
                    <a:pt x="0" y="1410"/>
                    <a:pt x="57" y="1431"/>
                    <a:pt x="100" y="1431"/>
                  </a:cubicBezTo>
                  <a:cubicBezTo>
                    <a:pt x="157" y="1431"/>
                    <a:pt x="214" y="1364"/>
                    <a:pt x="214" y="1364"/>
                  </a:cubicBezTo>
                  <a:lnTo>
                    <a:pt x="214" y="890"/>
                  </a:lnTo>
                  <a:lnTo>
                    <a:pt x="449" y="890"/>
                  </a:lnTo>
                  <a:cubicBezTo>
                    <a:pt x="698" y="890"/>
                    <a:pt x="890" y="766"/>
                    <a:pt x="890" y="452"/>
                  </a:cubicBezTo>
                  <a:lnTo>
                    <a:pt x="890" y="442"/>
                  </a:lnTo>
                  <a:cubicBezTo>
                    <a:pt x="890" y="114"/>
                    <a:pt x="698" y="1"/>
                    <a:pt x="4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68;p49">
              <a:extLst>
                <a:ext uri="{FF2B5EF4-FFF2-40B4-BE49-F238E27FC236}">
                  <a16:creationId xmlns:a16="http://schemas.microsoft.com/office/drawing/2014/main" id="{82B03EF3-E48E-F391-F8AF-3D9732904C27}"/>
                </a:ext>
              </a:extLst>
            </p:cNvPr>
            <p:cNvSpPr/>
            <p:nvPr/>
          </p:nvSpPr>
          <p:spPr>
            <a:xfrm>
              <a:off x="4876791" y="1664323"/>
              <a:ext cx="23433" cy="38290"/>
            </a:xfrm>
            <a:custGeom>
              <a:avLst/>
              <a:gdLst/>
              <a:ahLst/>
              <a:cxnLst/>
              <a:rect l="l" t="t" r="r" b="b"/>
              <a:pathLst>
                <a:path w="869" h="1420" extrusionOk="0">
                  <a:moveTo>
                    <a:pt x="431" y="193"/>
                  </a:moveTo>
                  <a:cubicBezTo>
                    <a:pt x="577" y="193"/>
                    <a:pt x="655" y="271"/>
                    <a:pt x="655" y="441"/>
                  </a:cubicBezTo>
                  <a:lnTo>
                    <a:pt x="655" y="982"/>
                  </a:lnTo>
                  <a:cubicBezTo>
                    <a:pt x="655" y="1150"/>
                    <a:pt x="577" y="1231"/>
                    <a:pt x="431" y="1231"/>
                  </a:cubicBezTo>
                  <a:cubicBezTo>
                    <a:pt x="295" y="1231"/>
                    <a:pt x="214" y="1150"/>
                    <a:pt x="214" y="982"/>
                  </a:cubicBezTo>
                  <a:lnTo>
                    <a:pt x="214" y="441"/>
                  </a:lnTo>
                  <a:cubicBezTo>
                    <a:pt x="214" y="271"/>
                    <a:pt x="295" y="193"/>
                    <a:pt x="431" y="193"/>
                  </a:cubicBezTo>
                  <a:close/>
                  <a:moveTo>
                    <a:pt x="431" y="1"/>
                  </a:moveTo>
                  <a:cubicBezTo>
                    <a:pt x="193" y="1"/>
                    <a:pt x="1" y="114"/>
                    <a:pt x="1" y="430"/>
                  </a:cubicBezTo>
                  <a:lnTo>
                    <a:pt x="1" y="993"/>
                  </a:lnTo>
                  <a:cubicBezTo>
                    <a:pt x="1" y="1298"/>
                    <a:pt x="193" y="1420"/>
                    <a:pt x="431" y="1420"/>
                  </a:cubicBezTo>
                  <a:cubicBezTo>
                    <a:pt x="677" y="1420"/>
                    <a:pt x="869" y="1298"/>
                    <a:pt x="869" y="993"/>
                  </a:cubicBezTo>
                  <a:lnTo>
                    <a:pt x="869" y="430"/>
                  </a:lnTo>
                  <a:cubicBezTo>
                    <a:pt x="869" y="114"/>
                    <a:pt x="677" y="1"/>
                    <a:pt x="4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69;p49">
              <a:extLst>
                <a:ext uri="{FF2B5EF4-FFF2-40B4-BE49-F238E27FC236}">
                  <a16:creationId xmlns:a16="http://schemas.microsoft.com/office/drawing/2014/main" id="{47616111-9F15-AAF0-1E48-CBDE01FA73FF}"/>
                </a:ext>
              </a:extLst>
            </p:cNvPr>
            <p:cNvSpPr/>
            <p:nvPr/>
          </p:nvSpPr>
          <p:spPr>
            <a:xfrm>
              <a:off x="4906614" y="1664027"/>
              <a:ext cx="21248" cy="38587"/>
            </a:xfrm>
            <a:custGeom>
              <a:avLst/>
              <a:gdLst/>
              <a:ahLst/>
              <a:cxnLst/>
              <a:rect l="l" t="t" r="r" b="b"/>
              <a:pathLst>
                <a:path w="788" h="1431" extrusionOk="0">
                  <a:moveTo>
                    <a:pt x="101" y="1"/>
                  </a:moveTo>
                  <a:cubicBezTo>
                    <a:pt x="44" y="1"/>
                    <a:pt x="1" y="25"/>
                    <a:pt x="1" y="68"/>
                  </a:cubicBezTo>
                  <a:lnTo>
                    <a:pt x="1" y="1342"/>
                  </a:lnTo>
                  <a:cubicBezTo>
                    <a:pt x="1" y="1388"/>
                    <a:pt x="33" y="1431"/>
                    <a:pt x="90" y="1431"/>
                  </a:cubicBezTo>
                  <a:lnTo>
                    <a:pt x="720" y="1431"/>
                  </a:lnTo>
                  <a:cubicBezTo>
                    <a:pt x="766" y="1431"/>
                    <a:pt x="787" y="1388"/>
                    <a:pt x="787" y="1342"/>
                  </a:cubicBezTo>
                  <a:cubicBezTo>
                    <a:pt x="787" y="1296"/>
                    <a:pt x="766" y="1253"/>
                    <a:pt x="720" y="1253"/>
                  </a:cubicBezTo>
                  <a:lnTo>
                    <a:pt x="203" y="1253"/>
                  </a:lnTo>
                  <a:lnTo>
                    <a:pt x="203" y="68"/>
                  </a:lnTo>
                  <a:cubicBezTo>
                    <a:pt x="203" y="25"/>
                    <a:pt x="157" y="1"/>
                    <a:pt x="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70;p49">
              <a:extLst>
                <a:ext uri="{FF2B5EF4-FFF2-40B4-BE49-F238E27FC236}">
                  <a16:creationId xmlns:a16="http://schemas.microsoft.com/office/drawing/2014/main" id="{8F6134A9-6468-E497-53D1-FE4B008001FD}"/>
                </a:ext>
              </a:extLst>
            </p:cNvPr>
            <p:cNvSpPr/>
            <p:nvPr/>
          </p:nvSpPr>
          <p:spPr>
            <a:xfrm>
              <a:off x="4931180" y="1663730"/>
              <a:ext cx="5797" cy="39261"/>
            </a:xfrm>
            <a:custGeom>
              <a:avLst/>
              <a:gdLst/>
              <a:ahLst/>
              <a:cxnLst/>
              <a:rect l="l" t="t" r="r" b="b"/>
              <a:pathLst>
                <a:path w="215" h="1456" extrusionOk="0">
                  <a:moveTo>
                    <a:pt x="103" y="1"/>
                  </a:moveTo>
                  <a:cubicBezTo>
                    <a:pt x="57" y="1"/>
                    <a:pt x="1" y="23"/>
                    <a:pt x="1" y="69"/>
                  </a:cubicBezTo>
                  <a:lnTo>
                    <a:pt x="1" y="1374"/>
                  </a:lnTo>
                  <a:cubicBezTo>
                    <a:pt x="1" y="1420"/>
                    <a:pt x="57" y="1456"/>
                    <a:pt x="103" y="1456"/>
                  </a:cubicBezTo>
                  <a:cubicBezTo>
                    <a:pt x="157" y="1456"/>
                    <a:pt x="214" y="1420"/>
                    <a:pt x="214" y="1374"/>
                  </a:cubicBezTo>
                  <a:lnTo>
                    <a:pt x="214" y="69"/>
                  </a:lnTo>
                  <a:cubicBezTo>
                    <a:pt x="214" y="23"/>
                    <a:pt x="157" y="1"/>
                    <a:pt x="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71;p49">
              <a:extLst>
                <a:ext uri="{FF2B5EF4-FFF2-40B4-BE49-F238E27FC236}">
                  <a16:creationId xmlns:a16="http://schemas.microsoft.com/office/drawing/2014/main" id="{7A2D4475-9AF3-363A-871B-C7B1F89ED32D}"/>
                </a:ext>
              </a:extLst>
            </p:cNvPr>
            <p:cNvSpPr/>
            <p:nvPr/>
          </p:nvSpPr>
          <p:spPr>
            <a:xfrm>
              <a:off x="4943368" y="1663730"/>
              <a:ext cx="23702" cy="39558"/>
            </a:xfrm>
            <a:custGeom>
              <a:avLst/>
              <a:gdLst/>
              <a:ahLst/>
              <a:cxnLst/>
              <a:rect l="l" t="t" r="r" b="b"/>
              <a:pathLst>
                <a:path w="879" h="1467" extrusionOk="0">
                  <a:moveTo>
                    <a:pt x="438" y="1"/>
                  </a:moveTo>
                  <a:cubicBezTo>
                    <a:pt x="192" y="1"/>
                    <a:pt x="0" y="125"/>
                    <a:pt x="0" y="442"/>
                  </a:cubicBezTo>
                  <a:lnTo>
                    <a:pt x="0" y="1015"/>
                  </a:lnTo>
                  <a:cubicBezTo>
                    <a:pt x="0" y="1342"/>
                    <a:pt x="192" y="1466"/>
                    <a:pt x="427" y="1466"/>
                  </a:cubicBezTo>
                  <a:cubicBezTo>
                    <a:pt x="698" y="1466"/>
                    <a:pt x="879" y="1307"/>
                    <a:pt x="879" y="1093"/>
                  </a:cubicBezTo>
                  <a:cubicBezTo>
                    <a:pt x="879" y="1004"/>
                    <a:pt x="844" y="982"/>
                    <a:pt x="776" y="982"/>
                  </a:cubicBezTo>
                  <a:cubicBezTo>
                    <a:pt x="719" y="982"/>
                    <a:pt x="676" y="1004"/>
                    <a:pt x="676" y="1050"/>
                  </a:cubicBezTo>
                  <a:cubicBezTo>
                    <a:pt x="665" y="1139"/>
                    <a:pt x="652" y="1274"/>
                    <a:pt x="449" y="1274"/>
                  </a:cubicBezTo>
                  <a:cubicBezTo>
                    <a:pt x="292" y="1274"/>
                    <a:pt x="203" y="1196"/>
                    <a:pt x="203" y="1015"/>
                  </a:cubicBezTo>
                  <a:lnTo>
                    <a:pt x="203" y="442"/>
                  </a:lnTo>
                  <a:cubicBezTo>
                    <a:pt x="203" y="271"/>
                    <a:pt x="292" y="193"/>
                    <a:pt x="438" y="193"/>
                  </a:cubicBezTo>
                  <a:cubicBezTo>
                    <a:pt x="641" y="193"/>
                    <a:pt x="665" y="328"/>
                    <a:pt x="676" y="396"/>
                  </a:cubicBezTo>
                  <a:cubicBezTo>
                    <a:pt x="676" y="452"/>
                    <a:pt x="719" y="474"/>
                    <a:pt x="776" y="474"/>
                  </a:cubicBezTo>
                  <a:cubicBezTo>
                    <a:pt x="844" y="474"/>
                    <a:pt x="879" y="452"/>
                    <a:pt x="879" y="361"/>
                  </a:cubicBezTo>
                  <a:cubicBezTo>
                    <a:pt x="879" y="147"/>
                    <a:pt x="709" y="1"/>
                    <a:pt x="4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72;p49">
              <a:extLst>
                <a:ext uri="{FF2B5EF4-FFF2-40B4-BE49-F238E27FC236}">
                  <a16:creationId xmlns:a16="http://schemas.microsoft.com/office/drawing/2014/main" id="{7C6CA261-0D06-65FC-C583-1D5C6425120C}"/>
                </a:ext>
              </a:extLst>
            </p:cNvPr>
            <p:cNvSpPr/>
            <p:nvPr/>
          </p:nvSpPr>
          <p:spPr>
            <a:xfrm>
              <a:off x="4972220" y="1664323"/>
              <a:ext cx="23379" cy="38290"/>
            </a:xfrm>
            <a:custGeom>
              <a:avLst/>
              <a:gdLst/>
              <a:ahLst/>
              <a:cxnLst/>
              <a:rect l="l" t="t" r="r" b="b"/>
              <a:pathLst>
                <a:path w="867" h="1420" extrusionOk="0">
                  <a:moveTo>
                    <a:pt x="68" y="1"/>
                  </a:moveTo>
                  <a:cubicBezTo>
                    <a:pt x="33" y="1"/>
                    <a:pt x="1" y="36"/>
                    <a:pt x="1" y="68"/>
                  </a:cubicBezTo>
                  <a:lnTo>
                    <a:pt x="1" y="1331"/>
                  </a:lnTo>
                  <a:cubicBezTo>
                    <a:pt x="1" y="1377"/>
                    <a:pt x="44" y="1420"/>
                    <a:pt x="90" y="1420"/>
                  </a:cubicBezTo>
                  <a:lnTo>
                    <a:pt x="798" y="1420"/>
                  </a:lnTo>
                  <a:cubicBezTo>
                    <a:pt x="844" y="1420"/>
                    <a:pt x="866" y="1377"/>
                    <a:pt x="866" y="1331"/>
                  </a:cubicBezTo>
                  <a:cubicBezTo>
                    <a:pt x="866" y="1285"/>
                    <a:pt x="844" y="1242"/>
                    <a:pt x="798" y="1242"/>
                  </a:cubicBezTo>
                  <a:lnTo>
                    <a:pt x="214" y="1242"/>
                  </a:lnTo>
                  <a:lnTo>
                    <a:pt x="214" y="790"/>
                  </a:lnTo>
                  <a:lnTo>
                    <a:pt x="496" y="790"/>
                  </a:lnTo>
                  <a:cubicBezTo>
                    <a:pt x="542" y="790"/>
                    <a:pt x="563" y="758"/>
                    <a:pt x="563" y="712"/>
                  </a:cubicBezTo>
                  <a:cubicBezTo>
                    <a:pt x="563" y="676"/>
                    <a:pt x="542" y="633"/>
                    <a:pt x="496" y="633"/>
                  </a:cubicBezTo>
                  <a:lnTo>
                    <a:pt x="214" y="633"/>
                  </a:lnTo>
                  <a:lnTo>
                    <a:pt x="214" y="193"/>
                  </a:lnTo>
                  <a:lnTo>
                    <a:pt x="798" y="193"/>
                  </a:lnTo>
                  <a:cubicBezTo>
                    <a:pt x="844" y="193"/>
                    <a:pt x="866" y="149"/>
                    <a:pt x="866" y="92"/>
                  </a:cubicBezTo>
                  <a:cubicBezTo>
                    <a:pt x="866" y="57"/>
                    <a:pt x="844" y="1"/>
                    <a:pt x="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834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1"/>
          <p:cNvSpPr txBox="1">
            <a:spLocks noGrp="1"/>
          </p:cNvSpPr>
          <p:nvPr>
            <p:ph type="title"/>
          </p:nvPr>
        </p:nvSpPr>
        <p:spPr>
          <a:xfrm>
            <a:off x="5288698" y="475891"/>
            <a:ext cx="3335193" cy="1415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Traffic Management</a:t>
            </a:r>
            <a:endParaRPr sz="3600" dirty="0"/>
          </a:p>
        </p:txBody>
      </p:sp>
      <p:sp>
        <p:nvSpPr>
          <p:cNvPr id="560" name="Google Shape;560;p41"/>
          <p:cNvSpPr txBox="1">
            <a:spLocks noGrp="1"/>
          </p:cNvSpPr>
          <p:nvPr>
            <p:ph type="subTitle" idx="1"/>
          </p:nvPr>
        </p:nvSpPr>
        <p:spPr>
          <a:xfrm>
            <a:off x="5408303" y="1953208"/>
            <a:ext cx="3507095" cy="978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Book: Testovi, zadaci i teme iz engleskog jezika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Page: 48</a:t>
            </a:r>
            <a:endParaRPr dirty="0"/>
          </a:p>
        </p:txBody>
      </p:sp>
      <p:pic>
        <p:nvPicPr>
          <p:cNvPr id="561" name="Google Shape;561;p4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9" r="59"/>
          <a:stretch/>
        </p:blipFill>
        <p:spPr>
          <a:xfrm>
            <a:off x="-6100" y="0"/>
            <a:ext cx="2997100" cy="3561825"/>
          </a:xfrm>
          <a:prstGeom prst="rect">
            <a:avLst/>
          </a:prstGeom>
        </p:spPr>
      </p:pic>
      <p:pic>
        <p:nvPicPr>
          <p:cNvPr id="562" name="Google Shape;562;p4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19652" b="19652"/>
          <a:stretch/>
        </p:blipFill>
        <p:spPr>
          <a:xfrm>
            <a:off x="3219600" y="3056153"/>
            <a:ext cx="5209298" cy="2104199"/>
          </a:xfrm>
          <a:prstGeom prst="rect">
            <a:avLst/>
          </a:prstGeom>
        </p:spPr>
      </p:pic>
      <p:pic>
        <p:nvPicPr>
          <p:cNvPr id="563" name="Google Shape;563;p4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t="4726" b="4735"/>
          <a:stretch/>
        </p:blipFill>
        <p:spPr>
          <a:xfrm>
            <a:off x="3219600" y="-3200"/>
            <a:ext cx="2069098" cy="2810701"/>
          </a:xfrm>
          <a:prstGeom prst="rect">
            <a:avLst/>
          </a:prstGeom>
        </p:spPr>
      </p:pic>
      <p:pic>
        <p:nvPicPr>
          <p:cNvPr id="564" name="Google Shape;564;p41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l="4875" t="9455" r="17484" b="37066"/>
          <a:stretch/>
        </p:blipFill>
        <p:spPr>
          <a:xfrm>
            <a:off x="-6100" y="3810478"/>
            <a:ext cx="2997100" cy="13498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0B1814-EF00-7D19-2A12-32C89CC22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6770" y="-3200"/>
            <a:ext cx="1948628" cy="15187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7"/>
          <p:cNvSpPr txBox="1">
            <a:spLocks noGrp="1"/>
          </p:cNvSpPr>
          <p:nvPr>
            <p:ph type="subTitle" idx="4294967295"/>
          </p:nvPr>
        </p:nvSpPr>
        <p:spPr>
          <a:xfrm>
            <a:off x="207819" y="105804"/>
            <a:ext cx="10009908" cy="4882433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traffic management schemes</a:t>
            </a:r>
            <a:endParaRPr sz="1500" dirty="0">
              <a:latin typeface="DM Sans"/>
              <a:ea typeface="DM Sans"/>
              <a:cs typeface="DM Sans"/>
              <a:sym typeface="DM Sans"/>
            </a:endParaRP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congestion</a:t>
            </a:r>
            <a:endParaRPr sz="1500" dirty="0">
              <a:latin typeface="DM Sans"/>
              <a:ea typeface="DM Sans"/>
              <a:cs typeface="DM Sans"/>
              <a:sym typeface="DM Sans"/>
            </a:endParaRP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road safety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road traffic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record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death rate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company car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rail passenger network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inter-city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stopping services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commuter services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conurbations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endParaRPr lang="sr-Latn-RS" sz="1500" dirty="0"/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Channel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European mainland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Underground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operate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Light Railway</a:t>
            </a:r>
          </a:p>
          <a:p>
            <a:pPr marL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sr-Latn-RS" sz="800" dirty="0">
                <a:latin typeface="DM Sans"/>
                <a:ea typeface="DM Sans"/>
                <a:cs typeface="DM Sans"/>
                <a:sym typeface="DM Sans"/>
              </a:rPr>
              <a:t>(faster&amp;more capacity than a train; slower&amp;less capacity than the underground)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mass transit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>
                <a:latin typeface="DM Sans"/>
                <a:ea typeface="DM Sans"/>
                <a:cs typeface="DM Sans"/>
                <a:sym typeface="DM Sans"/>
              </a:rPr>
              <a:t>embark</a:t>
            </a:r>
          </a:p>
          <a:p>
            <a:pPr marL="3429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</a:pPr>
            <a:r>
              <a:rPr lang="sr-Latn-RS" sz="1500" dirty="0"/>
              <a:t>pleasure cruise</a:t>
            </a:r>
            <a:endParaRPr sz="1500" dirty="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716" name="Google Shape;716;p47"/>
          <p:cNvGrpSpPr/>
          <p:nvPr/>
        </p:nvGrpSpPr>
        <p:grpSpPr>
          <a:xfrm>
            <a:off x="20446" y="2717"/>
            <a:ext cx="361789" cy="361843"/>
            <a:chOff x="4718884" y="2001224"/>
            <a:chExt cx="361789" cy="361843"/>
          </a:xfrm>
        </p:grpSpPr>
        <p:sp>
          <p:nvSpPr>
            <p:cNvPr id="717" name="Google Shape;717;p47"/>
            <p:cNvSpPr/>
            <p:nvPr/>
          </p:nvSpPr>
          <p:spPr>
            <a:xfrm>
              <a:off x="4718884" y="2001224"/>
              <a:ext cx="361789" cy="361843"/>
            </a:xfrm>
            <a:custGeom>
              <a:avLst/>
              <a:gdLst/>
              <a:ahLst/>
              <a:cxnLst/>
              <a:rect l="l" t="t" r="r" b="b"/>
              <a:pathLst>
                <a:path w="13417" h="13419" extrusionOk="0">
                  <a:moveTo>
                    <a:pt x="6703" y="0"/>
                  </a:moveTo>
                  <a:cubicBezTo>
                    <a:pt x="2996" y="0"/>
                    <a:pt x="0" y="3010"/>
                    <a:pt x="0" y="6716"/>
                  </a:cubicBezTo>
                  <a:cubicBezTo>
                    <a:pt x="0" y="10410"/>
                    <a:pt x="2996" y="13419"/>
                    <a:pt x="6703" y="13419"/>
                  </a:cubicBezTo>
                  <a:cubicBezTo>
                    <a:pt x="10410" y="13419"/>
                    <a:pt x="13416" y="10410"/>
                    <a:pt x="13416" y="6716"/>
                  </a:cubicBezTo>
                  <a:cubicBezTo>
                    <a:pt x="13416" y="3010"/>
                    <a:pt x="10410" y="0"/>
                    <a:pt x="6703" y="0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4760141" y="2042858"/>
              <a:ext cx="278899" cy="278872"/>
            </a:xfrm>
            <a:custGeom>
              <a:avLst/>
              <a:gdLst/>
              <a:ahLst/>
              <a:cxnLst/>
              <a:rect l="l" t="t" r="r" b="b"/>
              <a:pathLst>
                <a:path w="10343" h="10342" extrusionOk="0">
                  <a:moveTo>
                    <a:pt x="5173" y="0"/>
                  </a:moveTo>
                  <a:cubicBezTo>
                    <a:pt x="2323" y="0"/>
                    <a:pt x="1" y="2309"/>
                    <a:pt x="1" y="5172"/>
                  </a:cubicBezTo>
                  <a:cubicBezTo>
                    <a:pt x="1" y="8022"/>
                    <a:pt x="2323" y="10342"/>
                    <a:pt x="5173" y="10342"/>
                  </a:cubicBezTo>
                  <a:cubicBezTo>
                    <a:pt x="8034" y="10342"/>
                    <a:pt x="10343" y="8022"/>
                    <a:pt x="10343" y="5172"/>
                  </a:cubicBezTo>
                  <a:cubicBezTo>
                    <a:pt x="10343" y="2309"/>
                    <a:pt x="8034" y="0"/>
                    <a:pt x="5173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4824884" y="2104311"/>
              <a:ext cx="148766" cy="155615"/>
            </a:xfrm>
            <a:custGeom>
              <a:avLst/>
              <a:gdLst/>
              <a:ahLst/>
              <a:cxnLst/>
              <a:rect l="l" t="t" r="r" b="b"/>
              <a:pathLst>
                <a:path w="5517" h="5771" extrusionOk="0">
                  <a:moveTo>
                    <a:pt x="1278" y="1"/>
                  </a:moveTo>
                  <a:cubicBezTo>
                    <a:pt x="1179" y="1"/>
                    <a:pt x="1080" y="37"/>
                    <a:pt x="1004" y="109"/>
                  </a:cubicBezTo>
                  <a:lnTo>
                    <a:pt x="168" y="876"/>
                  </a:lnTo>
                  <a:cubicBezTo>
                    <a:pt x="11" y="1022"/>
                    <a:pt x="1" y="1271"/>
                    <a:pt x="157" y="1428"/>
                  </a:cubicBezTo>
                  <a:lnTo>
                    <a:pt x="2456" y="3918"/>
                  </a:lnTo>
                  <a:cubicBezTo>
                    <a:pt x="2512" y="3975"/>
                    <a:pt x="2502" y="4053"/>
                    <a:pt x="2445" y="4110"/>
                  </a:cubicBezTo>
                  <a:lnTo>
                    <a:pt x="1858" y="4662"/>
                  </a:lnTo>
                  <a:cubicBezTo>
                    <a:pt x="1712" y="4786"/>
                    <a:pt x="1780" y="5021"/>
                    <a:pt x="1961" y="5056"/>
                  </a:cubicBezTo>
                  <a:lnTo>
                    <a:pt x="5216" y="5765"/>
                  </a:lnTo>
                  <a:cubicBezTo>
                    <a:pt x="5233" y="5769"/>
                    <a:pt x="5250" y="5770"/>
                    <a:pt x="5266" y="5770"/>
                  </a:cubicBezTo>
                  <a:cubicBezTo>
                    <a:pt x="5403" y="5770"/>
                    <a:pt x="5517" y="5647"/>
                    <a:pt x="5497" y="5505"/>
                  </a:cubicBezTo>
                  <a:lnTo>
                    <a:pt x="5046" y="2204"/>
                  </a:lnTo>
                  <a:cubicBezTo>
                    <a:pt x="5024" y="2085"/>
                    <a:pt x="4917" y="2004"/>
                    <a:pt x="4807" y="2004"/>
                  </a:cubicBezTo>
                  <a:cubicBezTo>
                    <a:pt x="4753" y="2004"/>
                    <a:pt x="4699" y="2024"/>
                    <a:pt x="4654" y="2069"/>
                  </a:cubicBezTo>
                  <a:lnTo>
                    <a:pt x="4056" y="2623"/>
                  </a:lnTo>
                  <a:cubicBezTo>
                    <a:pt x="4030" y="2643"/>
                    <a:pt x="3996" y="2654"/>
                    <a:pt x="3963" y="2654"/>
                  </a:cubicBezTo>
                  <a:cubicBezTo>
                    <a:pt x="3926" y="2654"/>
                    <a:pt x="3889" y="2640"/>
                    <a:pt x="3864" y="2610"/>
                  </a:cubicBezTo>
                  <a:lnTo>
                    <a:pt x="1566" y="122"/>
                  </a:lnTo>
                  <a:cubicBezTo>
                    <a:pt x="1486" y="41"/>
                    <a:pt x="1382" y="1"/>
                    <a:pt x="12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4824884" y="2104311"/>
              <a:ext cx="148766" cy="155615"/>
            </a:xfrm>
            <a:custGeom>
              <a:avLst/>
              <a:gdLst/>
              <a:ahLst/>
              <a:cxnLst/>
              <a:rect l="l" t="t" r="r" b="b"/>
              <a:pathLst>
                <a:path w="5517" h="5771" extrusionOk="0">
                  <a:moveTo>
                    <a:pt x="1278" y="1"/>
                  </a:moveTo>
                  <a:cubicBezTo>
                    <a:pt x="1179" y="1"/>
                    <a:pt x="1080" y="37"/>
                    <a:pt x="1004" y="109"/>
                  </a:cubicBezTo>
                  <a:lnTo>
                    <a:pt x="168" y="876"/>
                  </a:lnTo>
                  <a:cubicBezTo>
                    <a:pt x="11" y="1022"/>
                    <a:pt x="1" y="1271"/>
                    <a:pt x="157" y="1428"/>
                  </a:cubicBezTo>
                  <a:lnTo>
                    <a:pt x="2456" y="3918"/>
                  </a:lnTo>
                  <a:cubicBezTo>
                    <a:pt x="2512" y="3975"/>
                    <a:pt x="2502" y="4053"/>
                    <a:pt x="2445" y="4110"/>
                  </a:cubicBezTo>
                  <a:lnTo>
                    <a:pt x="1858" y="4662"/>
                  </a:lnTo>
                  <a:cubicBezTo>
                    <a:pt x="1712" y="4786"/>
                    <a:pt x="1780" y="5021"/>
                    <a:pt x="1961" y="5067"/>
                  </a:cubicBezTo>
                  <a:lnTo>
                    <a:pt x="5216" y="5765"/>
                  </a:lnTo>
                  <a:cubicBezTo>
                    <a:pt x="5233" y="5769"/>
                    <a:pt x="5250" y="5770"/>
                    <a:pt x="5266" y="5770"/>
                  </a:cubicBezTo>
                  <a:cubicBezTo>
                    <a:pt x="5403" y="5770"/>
                    <a:pt x="5517" y="5647"/>
                    <a:pt x="5497" y="5505"/>
                  </a:cubicBezTo>
                  <a:lnTo>
                    <a:pt x="5465" y="5259"/>
                  </a:lnTo>
                  <a:lnTo>
                    <a:pt x="3032" y="4729"/>
                  </a:lnTo>
                  <a:cubicBezTo>
                    <a:pt x="2850" y="4683"/>
                    <a:pt x="2783" y="4448"/>
                    <a:pt x="2929" y="4324"/>
                  </a:cubicBezTo>
                  <a:lnTo>
                    <a:pt x="3424" y="3861"/>
                  </a:lnTo>
                  <a:cubicBezTo>
                    <a:pt x="3526" y="3759"/>
                    <a:pt x="3537" y="3591"/>
                    <a:pt x="3437" y="3477"/>
                  </a:cubicBezTo>
                  <a:lnTo>
                    <a:pt x="1217" y="1090"/>
                  </a:lnTo>
                  <a:cubicBezTo>
                    <a:pt x="1071" y="933"/>
                    <a:pt x="1082" y="685"/>
                    <a:pt x="1239" y="539"/>
                  </a:cubicBezTo>
                  <a:lnTo>
                    <a:pt x="1623" y="190"/>
                  </a:lnTo>
                  <a:lnTo>
                    <a:pt x="1566" y="122"/>
                  </a:lnTo>
                  <a:cubicBezTo>
                    <a:pt x="1486" y="41"/>
                    <a:pt x="1382" y="1"/>
                    <a:pt x="12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802;p57">
            <a:extLst>
              <a:ext uri="{FF2B5EF4-FFF2-40B4-BE49-F238E27FC236}">
                <a16:creationId xmlns:a16="http://schemas.microsoft.com/office/drawing/2014/main" id="{BA65455F-615C-7B2B-370C-07A28BDDCDCA}"/>
              </a:ext>
            </a:extLst>
          </p:cNvPr>
          <p:cNvGrpSpPr/>
          <p:nvPr/>
        </p:nvGrpSpPr>
        <p:grpSpPr>
          <a:xfrm>
            <a:off x="3458439" y="1318571"/>
            <a:ext cx="2457884" cy="1339034"/>
            <a:chOff x="238125" y="1038125"/>
            <a:chExt cx="7146800" cy="3633625"/>
          </a:xfrm>
        </p:grpSpPr>
        <p:sp>
          <p:nvSpPr>
            <p:cNvPr id="5" name="Google Shape;1803;p57">
              <a:extLst>
                <a:ext uri="{FF2B5EF4-FFF2-40B4-BE49-F238E27FC236}">
                  <a16:creationId xmlns:a16="http://schemas.microsoft.com/office/drawing/2014/main" id="{0947872A-888C-667C-FA6B-C541671E14A4}"/>
                </a:ext>
              </a:extLst>
            </p:cNvPr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04;p57">
              <a:extLst>
                <a:ext uri="{FF2B5EF4-FFF2-40B4-BE49-F238E27FC236}">
                  <a16:creationId xmlns:a16="http://schemas.microsoft.com/office/drawing/2014/main" id="{EFDD41C8-F3D5-41E9-76FB-2BAAE722B33C}"/>
                </a:ext>
              </a:extLst>
            </p:cNvPr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05;p57">
              <a:extLst>
                <a:ext uri="{FF2B5EF4-FFF2-40B4-BE49-F238E27FC236}">
                  <a16:creationId xmlns:a16="http://schemas.microsoft.com/office/drawing/2014/main" id="{42EAA764-275D-80BF-5E00-7CAE58A4AC73}"/>
                </a:ext>
              </a:extLst>
            </p:cNvPr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06;p57">
              <a:extLst>
                <a:ext uri="{FF2B5EF4-FFF2-40B4-BE49-F238E27FC236}">
                  <a16:creationId xmlns:a16="http://schemas.microsoft.com/office/drawing/2014/main" id="{163B0C1B-25EE-E292-2FB6-E4C6A0C18D81}"/>
                </a:ext>
              </a:extLst>
            </p:cNvPr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07;p57">
              <a:extLst>
                <a:ext uri="{FF2B5EF4-FFF2-40B4-BE49-F238E27FC236}">
                  <a16:creationId xmlns:a16="http://schemas.microsoft.com/office/drawing/2014/main" id="{82167F5D-129E-5FAD-1160-38437798715D}"/>
                </a:ext>
              </a:extLst>
            </p:cNvPr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08;p57">
              <a:extLst>
                <a:ext uri="{FF2B5EF4-FFF2-40B4-BE49-F238E27FC236}">
                  <a16:creationId xmlns:a16="http://schemas.microsoft.com/office/drawing/2014/main" id="{DB7248BF-321F-ADB9-F194-2BA3F5BC6D83}"/>
                </a:ext>
              </a:extLst>
            </p:cNvPr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09;p57">
              <a:extLst>
                <a:ext uri="{FF2B5EF4-FFF2-40B4-BE49-F238E27FC236}">
                  <a16:creationId xmlns:a16="http://schemas.microsoft.com/office/drawing/2014/main" id="{26E0D4A7-F0E4-C23E-0609-136F6B942EB6}"/>
                </a:ext>
              </a:extLst>
            </p:cNvPr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10;p57">
              <a:extLst>
                <a:ext uri="{FF2B5EF4-FFF2-40B4-BE49-F238E27FC236}">
                  <a16:creationId xmlns:a16="http://schemas.microsoft.com/office/drawing/2014/main" id="{5EB1FBFD-CB38-00E8-0738-648AEDD9B880}"/>
                </a:ext>
              </a:extLst>
            </p:cNvPr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11;p57">
              <a:extLst>
                <a:ext uri="{FF2B5EF4-FFF2-40B4-BE49-F238E27FC236}">
                  <a16:creationId xmlns:a16="http://schemas.microsoft.com/office/drawing/2014/main" id="{E5DB5B6B-CD22-D893-5D67-B560C4D86171}"/>
                </a:ext>
              </a:extLst>
            </p:cNvPr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12;p57">
              <a:extLst>
                <a:ext uri="{FF2B5EF4-FFF2-40B4-BE49-F238E27FC236}">
                  <a16:creationId xmlns:a16="http://schemas.microsoft.com/office/drawing/2014/main" id="{442BE337-2B16-2564-A245-108C31458324}"/>
                </a:ext>
              </a:extLst>
            </p:cNvPr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13;p57">
              <a:extLst>
                <a:ext uri="{FF2B5EF4-FFF2-40B4-BE49-F238E27FC236}">
                  <a16:creationId xmlns:a16="http://schemas.microsoft.com/office/drawing/2014/main" id="{9A9B0E2F-2035-A960-0D85-DE907332DC49}"/>
                </a:ext>
              </a:extLst>
            </p:cNvPr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14;p57">
              <a:extLst>
                <a:ext uri="{FF2B5EF4-FFF2-40B4-BE49-F238E27FC236}">
                  <a16:creationId xmlns:a16="http://schemas.microsoft.com/office/drawing/2014/main" id="{FAEE2A19-1B3E-77A4-A8D6-B3D2F8A2AF2A}"/>
                </a:ext>
              </a:extLst>
            </p:cNvPr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15;p57">
              <a:extLst>
                <a:ext uri="{FF2B5EF4-FFF2-40B4-BE49-F238E27FC236}">
                  <a16:creationId xmlns:a16="http://schemas.microsoft.com/office/drawing/2014/main" id="{5DB9C2DC-9470-23C0-B485-089A8075AA3A}"/>
                </a:ext>
              </a:extLst>
            </p:cNvPr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16;p57">
              <a:extLst>
                <a:ext uri="{FF2B5EF4-FFF2-40B4-BE49-F238E27FC236}">
                  <a16:creationId xmlns:a16="http://schemas.microsoft.com/office/drawing/2014/main" id="{B41387FC-1E92-8B3A-3154-E2A73DEAC142}"/>
                </a:ext>
              </a:extLst>
            </p:cNvPr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17;p57">
              <a:extLst>
                <a:ext uri="{FF2B5EF4-FFF2-40B4-BE49-F238E27FC236}">
                  <a16:creationId xmlns:a16="http://schemas.microsoft.com/office/drawing/2014/main" id="{85DA2E8F-03D5-9F6F-02F3-D8F163669631}"/>
                </a:ext>
              </a:extLst>
            </p:cNvPr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18;p57">
              <a:extLst>
                <a:ext uri="{FF2B5EF4-FFF2-40B4-BE49-F238E27FC236}">
                  <a16:creationId xmlns:a16="http://schemas.microsoft.com/office/drawing/2014/main" id="{935C74E0-6C42-849F-F03A-069F274BBB04}"/>
                </a:ext>
              </a:extLst>
            </p:cNvPr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19;p57">
              <a:extLst>
                <a:ext uri="{FF2B5EF4-FFF2-40B4-BE49-F238E27FC236}">
                  <a16:creationId xmlns:a16="http://schemas.microsoft.com/office/drawing/2014/main" id="{00937855-2960-3C6B-5523-2E33FED5006C}"/>
                </a:ext>
              </a:extLst>
            </p:cNvPr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20;p57">
              <a:extLst>
                <a:ext uri="{FF2B5EF4-FFF2-40B4-BE49-F238E27FC236}">
                  <a16:creationId xmlns:a16="http://schemas.microsoft.com/office/drawing/2014/main" id="{9D5DAEE0-CF53-581D-DFAB-41DF7E8A272E}"/>
                </a:ext>
              </a:extLst>
            </p:cNvPr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21;p57">
              <a:extLst>
                <a:ext uri="{FF2B5EF4-FFF2-40B4-BE49-F238E27FC236}">
                  <a16:creationId xmlns:a16="http://schemas.microsoft.com/office/drawing/2014/main" id="{60C05C8F-709D-8100-94EA-50654EEB3C10}"/>
                </a:ext>
              </a:extLst>
            </p:cNvPr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22;p57">
              <a:extLst>
                <a:ext uri="{FF2B5EF4-FFF2-40B4-BE49-F238E27FC236}">
                  <a16:creationId xmlns:a16="http://schemas.microsoft.com/office/drawing/2014/main" id="{540CACC2-644B-766D-E519-1DC0DCA469D5}"/>
                </a:ext>
              </a:extLst>
            </p:cNvPr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23;p57">
              <a:extLst>
                <a:ext uri="{FF2B5EF4-FFF2-40B4-BE49-F238E27FC236}">
                  <a16:creationId xmlns:a16="http://schemas.microsoft.com/office/drawing/2014/main" id="{E0FDFE1A-C8A0-89C3-8723-5C75B2CB8543}"/>
                </a:ext>
              </a:extLst>
            </p:cNvPr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24;p57">
              <a:extLst>
                <a:ext uri="{FF2B5EF4-FFF2-40B4-BE49-F238E27FC236}">
                  <a16:creationId xmlns:a16="http://schemas.microsoft.com/office/drawing/2014/main" id="{3C228B1B-9FF3-EAFC-9E81-F869166D9FFF}"/>
                </a:ext>
              </a:extLst>
            </p:cNvPr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25;p57">
              <a:extLst>
                <a:ext uri="{FF2B5EF4-FFF2-40B4-BE49-F238E27FC236}">
                  <a16:creationId xmlns:a16="http://schemas.microsoft.com/office/drawing/2014/main" id="{D42D4A8D-7EC6-14B2-023A-8A64B82F631A}"/>
                </a:ext>
              </a:extLst>
            </p:cNvPr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26;p57">
              <a:extLst>
                <a:ext uri="{FF2B5EF4-FFF2-40B4-BE49-F238E27FC236}">
                  <a16:creationId xmlns:a16="http://schemas.microsoft.com/office/drawing/2014/main" id="{98D57A54-383B-CADC-55BD-E0FD2EA369F9}"/>
                </a:ext>
              </a:extLst>
            </p:cNvPr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27;p57">
              <a:extLst>
                <a:ext uri="{FF2B5EF4-FFF2-40B4-BE49-F238E27FC236}">
                  <a16:creationId xmlns:a16="http://schemas.microsoft.com/office/drawing/2014/main" id="{A9C6028D-DC09-F9D6-91D9-6C6D8C09CE52}"/>
                </a:ext>
              </a:extLst>
            </p:cNvPr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28;p57">
              <a:extLst>
                <a:ext uri="{FF2B5EF4-FFF2-40B4-BE49-F238E27FC236}">
                  <a16:creationId xmlns:a16="http://schemas.microsoft.com/office/drawing/2014/main" id="{A7953C25-6536-C4B7-AD83-49DE14FF4176}"/>
                </a:ext>
              </a:extLst>
            </p:cNvPr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29;p57">
              <a:extLst>
                <a:ext uri="{FF2B5EF4-FFF2-40B4-BE49-F238E27FC236}">
                  <a16:creationId xmlns:a16="http://schemas.microsoft.com/office/drawing/2014/main" id="{5B081E2F-A33F-860D-5CD2-58D035107789}"/>
                </a:ext>
              </a:extLst>
            </p:cNvPr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30;p57">
              <a:extLst>
                <a:ext uri="{FF2B5EF4-FFF2-40B4-BE49-F238E27FC236}">
                  <a16:creationId xmlns:a16="http://schemas.microsoft.com/office/drawing/2014/main" id="{783DE1EC-21F7-8889-BEB6-D5ACE4D1263D}"/>
                </a:ext>
              </a:extLst>
            </p:cNvPr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31;p57">
              <a:extLst>
                <a:ext uri="{FF2B5EF4-FFF2-40B4-BE49-F238E27FC236}">
                  <a16:creationId xmlns:a16="http://schemas.microsoft.com/office/drawing/2014/main" id="{50C5115F-69D4-8685-E94A-F3A806C00C1B}"/>
                </a:ext>
              </a:extLst>
            </p:cNvPr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32;p57">
              <a:extLst>
                <a:ext uri="{FF2B5EF4-FFF2-40B4-BE49-F238E27FC236}">
                  <a16:creationId xmlns:a16="http://schemas.microsoft.com/office/drawing/2014/main" id="{15519D81-8171-CD9C-65BA-B73A1F972196}"/>
                </a:ext>
              </a:extLst>
            </p:cNvPr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33;p57">
              <a:extLst>
                <a:ext uri="{FF2B5EF4-FFF2-40B4-BE49-F238E27FC236}">
                  <a16:creationId xmlns:a16="http://schemas.microsoft.com/office/drawing/2014/main" id="{204902E3-B91C-42F9-2CB7-B7072031A1AE}"/>
                </a:ext>
              </a:extLst>
            </p:cNvPr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34;p57">
              <a:extLst>
                <a:ext uri="{FF2B5EF4-FFF2-40B4-BE49-F238E27FC236}">
                  <a16:creationId xmlns:a16="http://schemas.microsoft.com/office/drawing/2014/main" id="{F0487407-9750-D1BB-D7EE-5A3B8D764FB2}"/>
                </a:ext>
              </a:extLst>
            </p:cNvPr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35;p57">
              <a:extLst>
                <a:ext uri="{FF2B5EF4-FFF2-40B4-BE49-F238E27FC236}">
                  <a16:creationId xmlns:a16="http://schemas.microsoft.com/office/drawing/2014/main" id="{385F176B-999F-3387-3EEB-E5BF065C123D}"/>
                </a:ext>
              </a:extLst>
            </p:cNvPr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36;p57">
              <a:extLst>
                <a:ext uri="{FF2B5EF4-FFF2-40B4-BE49-F238E27FC236}">
                  <a16:creationId xmlns:a16="http://schemas.microsoft.com/office/drawing/2014/main" id="{50835398-6357-6C64-0CD4-7EA913E3F259}"/>
                </a:ext>
              </a:extLst>
            </p:cNvPr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37;p57">
              <a:extLst>
                <a:ext uri="{FF2B5EF4-FFF2-40B4-BE49-F238E27FC236}">
                  <a16:creationId xmlns:a16="http://schemas.microsoft.com/office/drawing/2014/main" id="{F12C74A2-620F-E28E-793F-2392C0CD725A}"/>
                </a:ext>
              </a:extLst>
            </p:cNvPr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38;p57">
              <a:extLst>
                <a:ext uri="{FF2B5EF4-FFF2-40B4-BE49-F238E27FC236}">
                  <a16:creationId xmlns:a16="http://schemas.microsoft.com/office/drawing/2014/main" id="{E31D29A0-5D48-B609-0B7C-863BD5BE87D5}"/>
                </a:ext>
              </a:extLst>
            </p:cNvPr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39;p57">
              <a:extLst>
                <a:ext uri="{FF2B5EF4-FFF2-40B4-BE49-F238E27FC236}">
                  <a16:creationId xmlns:a16="http://schemas.microsoft.com/office/drawing/2014/main" id="{C6BF4C38-6469-81F0-D6A7-3834C4D1D850}"/>
                </a:ext>
              </a:extLst>
            </p:cNvPr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40;p57">
              <a:extLst>
                <a:ext uri="{FF2B5EF4-FFF2-40B4-BE49-F238E27FC236}">
                  <a16:creationId xmlns:a16="http://schemas.microsoft.com/office/drawing/2014/main" id="{1BE06A63-250F-AB43-35DC-49486691DAF0}"/>
                </a:ext>
              </a:extLst>
            </p:cNvPr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41;p57">
              <a:extLst>
                <a:ext uri="{FF2B5EF4-FFF2-40B4-BE49-F238E27FC236}">
                  <a16:creationId xmlns:a16="http://schemas.microsoft.com/office/drawing/2014/main" id="{3F53CFE3-A35C-0A41-E3D8-CBC8A57A50C4}"/>
                </a:ext>
              </a:extLst>
            </p:cNvPr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42;p57">
              <a:extLst>
                <a:ext uri="{FF2B5EF4-FFF2-40B4-BE49-F238E27FC236}">
                  <a16:creationId xmlns:a16="http://schemas.microsoft.com/office/drawing/2014/main" id="{6C7E2635-7215-28D1-6ADC-DFF5D5C2898A}"/>
                </a:ext>
              </a:extLst>
            </p:cNvPr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43;p57">
              <a:extLst>
                <a:ext uri="{FF2B5EF4-FFF2-40B4-BE49-F238E27FC236}">
                  <a16:creationId xmlns:a16="http://schemas.microsoft.com/office/drawing/2014/main" id="{90A84D01-9C9E-D93F-FB28-2E3446D599E6}"/>
                </a:ext>
              </a:extLst>
            </p:cNvPr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44;p57">
              <a:extLst>
                <a:ext uri="{FF2B5EF4-FFF2-40B4-BE49-F238E27FC236}">
                  <a16:creationId xmlns:a16="http://schemas.microsoft.com/office/drawing/2014/main" id="{08CDC91E-774A-F947-4C07-B89579497679}"/>
                </a:ext>
              </a:extLst>
            </p:cNvPr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45;p57">
              <a:extLst>
                <a:ext uri="{FF2B5EF4-FFF2-40B4-BE49-F238E27FC236}">
                  <a16:creationId xmlns:a16="http://schemas.microsoft.com/office/drawing/2014/main" id="{E839C085-7CC2-6BEC-5384-B7D0E2022519}"/>
                </a:ext>
              </a:extLst>
            </p:cNvPr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46;p57">
              <a:extLst>
                <a:ext uri="{FF2B5EF4-FFF2-40B4-BE49-F238E27FC236}">
                  <a16:creationId xmlns:a16="http://schemas.microsoft.com/office/drawing/2014/main" id="{0EFD0988-D21A-09FC-D2EE-EE37532D2EC1}"/>
                </a:ext>
              </a:extLst>
            </p:cNvPr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47;p57">
              <a:extLst>
                <a:ext uri="{FF2B5EF4-FFF2-40B4-BE49-F238E27FC236}">
                  <a16:creationId xmlns:a16="http://schemas.microsoft.com/office/drawing/2014/main" id="{E21A3A57-4D18-CD30-C460-6F50C2455076}"/>
                </a:ext>
              </a:extLst>
            </p:cNvPr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48;p57">
              <a:extLst>
                <a:ext uri="{FF2B5EF4-FFF2-40B4-BE49-F238E27FC236}">
                  <a16:creationId xmlns:a16="http://schemas.microsoft.com/office/drawing/2014/main" id="{62E83341-8952-D23B-55D0-DB958CBB2987}"/>
                </a:ext>
              </a:extLst>
            </p:cNvPr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49;p57">
              <a:extLst>
                <a:ext uri="{FF2B5EF4-FFF2-40B4-BE49-F238E27FC236}">
                  <a16:creationId xmlns:a16="http://schemas.microsoft.com/office/drawing/2014/main" id="{8560CDA9-4CE5-B315-D273-16E381C6BADE}"/>
                </a:ext>
              </a:extLst>
            </p:cNvPr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50;p57">
              <a:extLst>
                <a:ext uri="{FF2B5EF4-FFF2-40B4-BE49-F238E27FC236}">
                  <a16:creationId xmlns:a16="http://schemas.microsoft.com/office/drawing/2014/main" id="{AB3C3A31-9603-914D-9C3E-A2BF88C18EAF}"/>
                </a:ext>
              </a:extLst>
            </p:cNvPr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51;p57">
              <a:extLst>
                <a:ext uri="{FF2B5EF4-FFF2-40B4-BE49-F238E27FC236}">
                  <a16:creationId xmlns:a16="http://schemas.microsoft.com/office/drawing/2014/main" id="{A9EBE44D-9453-05D0-EA11-72E791D4A550}"/>
                </a:ext>
              </a:extLst>
            </p:cNvPr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52;p57">
              <a:extLst>
                <a:ext uri="{FF2B5EF4-FFF2-40B4-BE49-F238E27FC236}">
                  <a16:creationId xmlns:a16="http://schemas.microsoft.com/office/drawing/2014/main" id="{AA0299C9-DA60-A85E-BAA7-352F559013F6}"/>
                </a:ext>
              </a:extLst>
            </p:cNvPr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53;p57">
              <a:extLst>
                <a:ext uri="{FF2B5EF4-FFF2-40B4-BE49-F238E27FC236}">
                  <a16:creationId xmlns:a16="http://schemas.microsoft.com/office/drawing/2014/main" id="{2C932497-FAC1-D857-B1F9-6332166AE207}"/>
                </a:ext>
              </a:extLst>
            </p:cNvPr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54;p57">
              <a:extLst>
                <a:ext uri="{FF2B5EF4-FFF2-40B4-BE49-F238E27FC236}">
                  <a16:creationId xmlns:a16="http://schemas.microsoft.com/office/drawing/2014/main" id="{369A1C0B-0F3B-0606-ABA0-B0A743073353}"/>
                </a:ext>
              </a:extLst>
            </p:cNvPr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55;p57">
              <a:extLst>
                <a:ext uri="{FF2B5EF4-FFF2-40B4-BE49-F238E27FC236}">
                  <a16:creationId xmlns:a16="http://schemas.microsoft.com/office/drawing/2014/main" id="{66DBF0E2-77B0-3611-C658-462FC8C2A542}"/>
                </a:ext>
              </a:extLst>
            </p:cNvPr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56;p57">
              <a:extLst>
                <a:ext uri="{FF2B5EF4-FFF2-40B4-BE49-F238E27FC236}">
                  <a16:creationId xmlns:a16="http://schemas.microsoft.com/office/drawing/2014/main" id="{DB59D041-7C3D-1DE2-AACA-71CCA0B28D26}"/>
                </a:ext>
              </a:extLst>
            </p:cNvPr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57;p57">
              <a:extLst>
                <a:ext uri="{FF2B5EF4-FFF2-40B4-BE49-F238E27FC236}">
                  <a16:creationId xmlns:a16="http://schemas.microsoft.com/office/drawing/2014/main" id="{AEFAC2C4-4C7A-D354-E715-F90657DB79CB}"/>
                </a:ext>
              </a:extLst>
            </p:cNvPr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58;p57">
              <a:extLst>
                <a:ext uri="{FF2B5EF4-FFF2-40B4-BE49-F238E27FC236}">
                  <a16:creationId xmlns:a16="http://schemas.microsoft.com/office/drawing/2014/main" id="{19907F85-68A3-0239-AE61-D481B8ECEF40}"/>
                </a:ext>
              </a:extLst>
            </p:cNvPr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59;p57">
              <a:extLst>
                <a:ext uri="{FF2B5EF4-FFF2-40B4-BE49-F238E27FC236}">
                  <a16:creationId xmlns:a16="http://schemas.microsoft.com/office/drawing/2014/main" id="{0A557E10-3FF7-29F2-89CB-8F154BABCFDA}"/>
                </a:ext>
              </a:extLst>
            </p:cNvPr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60;p57">
              <a:extLst>
                <a:ext uri="{FF2B5EF4-FFF2-40B4-BE49-F238E27FC236}">
                  <a16:creationId xmlns:a16="http://schemas.microsoft.com/office/drawing/2014/main" id="{A622BB6B-B685-4CB1-79FF-5D31F59D3F6D}"/>
                </a:ext>
              </a:extLst>
            </p:cNvPr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61;p57">
              <a:extLst>
                <a:ext uri="{FF2B5EF4-FFF2-40B4-BE49-F238E27FC236}">
                  <a16:creationId xmlns:a16="http://schemas.microsoft.com/office/drawing/2014/main" id="{A14564AA-7568-94F6-CBCC-CC48787B7183}"/>
                </a:ext>
              </a:extLst>
            </p:cNvPr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862;p57">
              <a:extLst>
                <a:ext uri="{FF2B5EF4-FFF2-40B4-BE49-F238E27FC236}">
                  <a16:creationId xmlns:a16="http://schemas.microsoft.com/office/drawing/2014/main" id="{E5D7698F-8503-421A-DAE9-0EEC27E971F1}"/>
                </a:ext>
              </a:extLst>
            </p:cNvPr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863;p57">
              <a:extLst>
                <a:ext uri="{FF2B5EF4-FFF2-40B4-BE49-F238E27FC236}">
                  <a16:creationId xmlns:a16="http://schemas.microsoft.com/office/drawing/2014/main" id="{BB12E260-DA7E-E0AA-AEF5-EF92092DAD09}"/>
                </a:ext>
              </a:extLst>
            </p:cNvPr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864;p57">
              <a:extLst>
                <a:ext uri="{FF2B5EF4-FFF2-40B4-BE49-F238E27FC236}">
                  <a16:creationId xmlns:a16="http://schemas.microsoft.com/office/drawing/2014/main" id="{F54D4821-17E2-EE68-F97A-2887343FA656}"/>
                </a:ext>
              </a:extLst>
            </p:cNvPr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865;p57">
              <a:extLst>
                <a:ext uri="{FF2B5EF4-FFF2-40B4-BE49-F238E27FC236}">
                  <a16:creationId xmlns:a16="http://schemas.microsoft.com/office/drawing/2014/main" id="{839C378E-DB3D-BABB-B51B-0F3BA37D18B5}"/>
                </a:ext>
              </a:extLst>
            </p:cNvPr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866;p57">
              <a:extLst>
                <a:ext uri="{FF2B5EF4-FFF2-40B4-BE49-F238E27FC236}">
                  <a16:creationId xmlns:a16="http://schemas.microsoft.com/office/drawing/2014/main" id="{30998C40-68BD-9DF2-E69F-84D3A528C3D4}"/>
                </a:ext>
              </a:extLst>
            </p:cNvPr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867;p57">
              <a:extLst>
                <a:ext uri="{FF2B5EF4-FFF2-40B4-BE49-F238E27FC236}">
                  <a16:creationId xmlns:a16="http://schemas.microsoft.com/office/drawing/2014/main" id="{28DEEE2F-8297-A6EE-44AC-BB85A1716169}"/>
                </a:ext>
              </a:extLst>
            </p:cNvPr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868;p57">
              <a:extLst>
                <a:ext uri="{FF2B5EF4-FFF2-40B4-BE49-F238E27FC236}">
                  <a16:creationId xmlns:a16="http://schemas.microsoft.com/office/drawing/2014/main" id="{9C73A8AA-3001-6452-7E2A-81B8041529FD}"/>
                </a:ext>
              </a:extLst>
            </p:cNvPr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869;p57">
              <a:extLst>
                <a:ext uri="{FF2B5EF4-FFF2-40B4-BE49-F238E27FC236}">
                  <a16:creationId xmlns:a16="http://schemas.microsoft.com/office/drawing/2014/main" id="{E15D7D3E-4FE6-1E80-A4F2-2153EA32119B}"/>
                </a:ext>
              </a:extLst>
            </p:cNvPr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870;p57">
              <a:extLst>
                <a:ext uri="{FF2B5EF4-FFF2-40B4-BE49-F238E27FC236}">
                  <a16:creationId xmlns:a16="http://schemas.microsoft.com/office/drawing/2014/main" id="{99620A9F-1C8A-94B9-2698-C9B35D807471}"/>
                </a:ext>
              </a:extLst>
            </p:cNvPr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871;p57">
              <a:extLst>
                <a:ext uri="{FF2B5EF4-FFF2-40B4-BE49-F238E27FC236}">
                  <a16:creationId xmlns:a16="http://schemas.microsoft.com/office/drawing/2014/main" id="{73751036-6895-4CF8-6BF7-A3D248BF0BCA}"/>
                </a:ext>
              </a:extLst>
            </p:cNvPr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872;p57">
              <a:extLst>
                <a:ext uri="{FF2B5EF4-FFF2-40B4-BE49-F238E27FC236}">
                  <a16:creationId xmlns:a16="http://schemas.microsoft.com/office/drawing/2014/main" id="{7B4BDE29-039F-E544-ABCD-3C1FEA18DDC8}"/>
                </a:ext>
              </a:extLst>
            </p:cNvPr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873;p57">
              <a:extLst>
                <a:ext uri="{FF2B5EF4-FFF2-40B4-BE49-F238E27FC236}">
                  <a16:creationId xmlns:a16="http://schemas.microsoft.com/office/drawing/2014/main" id="{4636B653-E43C-5EC8-F94B-073B114A25D8}"/>
                </a:ext>
              </a:extLst>
            </p:cNvPr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874;p57">
              <a:extLst>
                <a:ext uri="{FF2B5EF4-FFF2-40B4-BE49-F238E27FC236}">
                  <a16:creationId xmlns:a16="http://schemas.microsoft.com/office/drawing/2014/main" id="{E7F3FCD8-2593-225B-47FA-C6B19A796BEC}"/>
                </a:ext>
              </a:extLst>
            </p:cNvPr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875;p57">
              <a:extLst>
                <a:ext uri="{FF2B5EF4-FFF2-40B4-BE49-F238E27FC236}">
                  <a16:creationId xmlns:a16="http://schemas.microsoft.com/office/drawing/2014/main" id="{1D0BE8FC-CAA5-4D39-0C51-F5F21ABD0675}"/>
                </a:ext>
              </a:extLst>
            </p:cNvPr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876;p57">
              <a:extLst>
                <a:ext uri="{FF2B5EF4-FFF2-40B4-BE49-F238E27FC236}">
                  <a16:creationId xmlns:a16="http://schemas.microsoft.com/office/drawing/2014/main" id="{3F5405B4-25AC-C8E6-C79C-CE8741B2A537}"/>
                </a:ext>
              </a:extLst>
            </p:cNvPr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877;p57">
              <a:extLst>
                <a:ext uri="{FF2B5EF4-FFF2-40B4-BE49-F238E27FC236}">
                  <a16:creationId xmlns:a16="http://schemas.microsoft.com/office/drawing/2014/main" id="{23AB0541-3556-77BB-3C27-70BBB9FFE4C8}"/>
                </a:ext>
              </a:extLst>
            </p:cNvPr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878;p57">
              <a:extLst>
                <a:ext uri="{FF2B5EF4-FFF2-40B4-BE49-F238E27FC236}">
                  <a16:creationId xmlns:a16="http://schemas.microsoft.com/office/drawing/2014/main" id="{71AFB8E1-5037-6DD6-F39C-640BA2A3AC08}"/>
                </a:ext>
              </a:extLst>
            </p:cNvPr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879;p57">
              <a:extLst>
                <a:ext uri="{FF2B5EF4-FFF2-40B4-BE49-F238E27FC236}">
                  <a16:creationId xmlns:a16="http://schemas.microsoft.com/office/drawing/2014/main" id="{002B131E-DE7E-9E5D-0563-DC22E4FB508F}"/>
                </a:ext>
              </a:extLst>
            </p:cNvPr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880;p57">
              <a:extLst>
                <a:ext uri="{FF2B5EF4-FFF2-40B4-BE49-F238E27FC236}">
                  <a16:creationId xmlns:a16="http://schemas.microsoft.com/office/drawing/2014/main" id="{C8E11AD9-E79F-E394-7602-9A7CE24E4E86}"/>
                </a:ext>
              </a:extLst>
            </p:cNvPr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881;p57">
              <a:extLst>
                <a:ext uri="{FF2B5EF4-FFF2-40B4-BE49-F238E27FC236}">
                  <a16:creationId xmlns:a16="http://schemas.microsoft.com/office/drawing/2014/main" id="{D6809472-C42C-F4D6-80B6-9096E0E7E5F1}"/>
                </a:ext>
              </a:extLst>
            </p:cNvPr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882;p57">
              <a:extLst>
                <a:ext uri="{FF2B5EF4-FFF2-40B4-BE49-F238E27FC236}">
                  <a16:creationId xmlns:a16="http://schemas.microsoft.com/office/drawing/2014/main" id="{A75FA25C-D878-B897-2267-C49BA87C7226}"/>
                </a:ext>
              </a:extLst>
            </p:cNvPr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883;p57">
              <a:extLst>
                <a:ext uri="{FF2B5EF4-FFF2-40B4-BE49-F238E27FC236}">
                  <a16:creationId xmlns:a16="http://schemas.microsoft.com/office/drawing/2014/main" id="{1C2C9378-5559-A602-4887-CB076D7D6796}"/>
                </a:ext>
              </a:extLst>
            </p:cNvPr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884;p57">
              <a:extLst>
                <a:ext uri="{FF2B5EF4-FFF2-40B4-BE49-F238E27FC236}">
                  <a16:creationId xmlns:a16="http://schemas.microsoft.com/office/drawing/2014/main" id="{BFF26A78-7622-7FD4-AEDE-CCEB6F7DBCAC}"/>
                </a:ext>
              </a:extLst>
            </p:cNvPr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885;p57">
              <a:extLst>
                <a:ext uri="{FF2B5EF4-FFF2-40B4-BE49-F238E27FC236}">
                  <a16:creationId xmlns:a16="http://schemas.microsoft.com/office/drawing/2014/main" id="{0418E07E-5947-0C89-476C-BBD626EA3F3C}"/>
                </a:ext>
              </a:extLst>
            </p:cNvPr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886;p57">
              <a:extLst>
                <a:ext uri="{FF2B5EF4-FFF2-40B4-BE49-F238E27FC236}">
                  <a16:creationId xmlns:a16="http://schemas.microsoft.com/office/drawing/2014/main" id="{098C381F-F5D9-07C0-122D-0526E6E4CA4E}"/>
                </a:ext>
              </a:extLst>
            </p:cNvPr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887;p57">
              <a:extLst>
                <a:ext uri="{FF2B5EF4-FFF2-40B4-BE49-F238E27FC236}">
                  <a16:creationId xmlns:a16="http://schemas.microsoft.com/office/drawing/2014/main" id="{3C25BD55-E0F0-EB14-FAEE-874F652DA2F8}"/>
                </a:ext>
              </a:extLst>
            </p:cNvPr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888;p57">
              <a:extLst>
                <a:ext uri="{FF2B5EF4-FFF2-40B4-BE49-F238E27FC236}">
                  <a16:creationId xmlns:a16="http://schemas.microsoft.com/office/drawing/2014/main" id="{B7247E6B-1FE0-77A1-BA4D-BE61F62FB896}"/>
                </a:ext>
              </a:extLst>
            </p:cNvPr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889;p57">
              <a:extLst>
                <a:ext uri="{FF2B5EF4-FFF2-40B4-BE49-F238E27FC236}">
                  <a16:creationId xmlns:a16="http://schemas.microsoft.com/office/drawing/2014/main" id="{27465D10-5F84-51F1-3D1A-3759E745A5D1}"/>
                </a:ext>
              </a:extLst>
            </p:cNvPr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890;p57">
              <a:extLst>
                <a:ext uri="{FF2B5EF4-FFF2-40B4-BE49-F238E27FC236}">
                  <a16:creationId xmlns:a16="http://schemas.microsoft.com/office/drawing/2014/main" id="{5C5B7356-59B5-9EB3-23A0-3447A48856C4}"/>
                </a:ext>
              </a:extLst>
            </p:cNvPr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891;p57">
              <a:extLst>
                <a:ext uri="{FF2B5EF4-FFF2-40B4-BE49-F238E27FC236}">
                  <a16:creationId xmlns:a16="http://schemas.microsoft.com/office/drawing/2014/main" id="{B2789355-FF52-AFCE-7E62-458D94CC5481}"/>
                </a:ext>
              </a:extLst>
            </p:cNvPr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892;p57">
              <a:extLst>
                <a:ext uri="{FF2B5EF4-FFF2-40B4-BE49-F238E27FC236}">
                  <a16:creationId xmlns:a16="http://schemas.microsoft.com/office/drawing/2014/main" id="{1343F226-69EC-F868-8E1B-C56A53FC4B3F}"/>
                </a:ext>
              </a:extLst>
            </p:cNvPr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893;p57">
              <a:extLst>
                <a:ext uri="{FF2B5EF4-FFF2-40B4-BE49-F238E27FC236}">
                  <a16:creationId xmlns:a16="http://schemas.microsoft.com/office/drawing/2014/main" id="{0614076B-FD1A-074C-B2B0-B26AEF2ABD25}"/>
                </a:ext>
              </a:extLst>
            </p:cNvPr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894;p57">
              <a:extLst>
                <a:ext uri="{FF2B5EF4-FFF2-40B4-BE49-F238E27FC236}">
                  <a16:creationId xmlns:a16="http://schemas.microsoft.com/office/drawing/2014/main" id="{4642CE81-4B79-9E2D-4ABF-AE06A5206AC7}"/>
                </a:ext>
              </a:extLst>
            </p:cNvPr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895;p57">
              <a:extLst>
                <a:ext uri="{FF2B5EF4-FFF2-40B4-BE49-F238E27FC236}">
                  <a16:creationId xmlns:a16="http://schemas.microsoft.com/office/drawing/2014/main" id="{016BAFF4-9FCA-BE08-AE96-C974C270C7EB}"/>
                </a:ext>
              </a:extLst>
            </p:cNvPr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896;p57">
              <a:extLst>
                <a:ext uri="{FF2B5EF4-FFF2-40B4-BE49-F238E27FC236}">
                  <a16:creationId xmlns:a16="http://schemas.microsoft.com/office/drawing/2014/main" id="{9DA07B7A-98A9-7EAC-6EED-974BB58AC659}"/>
                </a:ext>
              </a:extLst>
            </p:cNvPr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897;p57">
              <a:extLst>
                <a:ext uri="{FF2B5EF4-FFF2-40B4-BE49-F238E27FC236}">
                  <a16:creationId xmlns:a16="http://schemas.microsoft.com/office/drawing/2014/main" id="{4956A730-7FF6-ACB1-475F-B962177DB5AA}"/>
                </a:ext>
              </a:extLst>
            </p:cNvPr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898;p57">
              <a:extLst>
                <a:ext uri="{FF2B5EF4-FFF2-40B4-BE49-F238E27FC236}">
                  <a16:creationId xmlns:a16="http://schemas.microsoft.com/office/drawing/2014/main" id="{2195D867-5B04-959E-F109-0E17C661CE2F}"/>
                </a:ext>
              </a:extLst>
            </p:cNvPr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899;p57">
              <a:extLst>
                <a:ext uri="{FF2B5EF4-FFF2-40B4-BE49-F238E27FC236}">
                  <a16:creationId xmlns:a16="http://schemas.microsoft.com/office/drawing/2014/main" id="{F9E8A98A-79B2-64AE-0E07-49F5DE3FD021}"/>
                </a:ext>
              </a:extLst>
            </p:cNvPr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900;p57">
              <a:extLst>
                <a:ext uri="{FF2B5EF4-FFF2-40B4-BE49-F238E27FC236}">
                  <a16:creationId xmlns:a16="http://schemas.microsoft.com/office/drawing/2014/main" id="{CAFB956C-3C6B-2DA0-1FD0-F8E72B4E9DDC}"/>
                </a:ext>
              </a:extLst>
            </p:cNvPr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901;p57">
              <a:extLst>
                <a:ext uri="{FF2B5EF4-FFF2-40B4-BE49-F238E27FC236}">
                  <a16:creationId xmlns:a16="http://schemas.microsoft.com/office/drawing/2014/main" id="{5FD722BE-2BD3-279A-6B96-EAAD64CD7CDB}"/>
                </a:ext>
              </a:extLst>
            </p:cNvPr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902;p57">
              <a:extLst>
                <a:ext uri="{FF2B5EF4-FFF2-40B4-BE49-F238E27FC236}">
                  <a16:creationId xmlns:a16="http://schemas.microsoft.com/office/drawing/2014/main" id="{93961CE0-C623-C618-C600-B3BE551546A7}"/>
                </a:ext>
              </a:extLst>
            </p:cNvPr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903;p57">
              <a:extLst>
                <a:ext uri="{FF2B5EF4-FFF2-40B4-BE49-F238E27FC236}">
                  <a16:creationId xmlns:a16="http://schemas.microsoft.com/office/drawing/2014/main" id="{E6903CBE-66F7-0646-9C55-7403D78BBC1D}"/>
                </a:ext>
              </a:extLst>
            </p:cNvPr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904;p57">
              <a:extLst>
                <a:ext uri="{FF2B5EF4-FFF2-40B4-BE49-F238E27FC236}">
                  <a16:creationId xmlns:a16="http://schemas.microsoft.com/office/drawing/2014/main" id="{4EEB834C-21E2-DEC4-AE60-3826583DD049}"/>
                </a:ext>
              </a:extLst>
            </p:cNvPr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905;p57">
              <a:extLst>
                <a:ext uri="{FF2B5EF4-FFF2-40B4-BE49-F238E27FC236}">
                  <a16:creationId xmlns:a16="http://schemas.microsoft.com/office/drawing/2014/main" id="{852F23D7-EFFC-EF77-F7D9-86800EA9EC8E}"/>
                </a:ext>
              </a:extLst>
            </p:cNvPr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906;p57">
              <a:extLst>
                <a:ext uri="{FF2B5EF4-FFF2-40B4-BE49-F238E27FC236}">
                  <a16:creationId xmlns:a16="http://schemas.microsoft.com/office/drawing/2014/main" id="{5F48515A-B015-FAAA-9CB6-1084057FBC5D}"/>
                </a:ext>
              </a:extLst>
            </p:cNvPr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907;p57">
              <a:extLst>
                <a:ext uri="{FF2B5EF4-FFF2-40B4-BE49-F238E27FC236}">
                  <a16:creationId xmlns:a16="http://schemas.microsoft.com/office/drawing/2014/main" id="{31C3B61A-78E4-64E6-B249-EB11E44E2894}"/>
                </a:ext>
              </a:extLst>
            </p:cNvPr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908;p57">
              <a:extLst>
                <a:ext uri="{FF2B5EF4-FFF2-40B4-BE49-F238E27FC236}">
                  <a16:creationId xmlns:a16="http://schemas.microsoft.com/office/drawing/2014/main" id="{CACBFC9F-FD06-2EB7-A9B4-7D431078B3B4}"/>
                </a:ext>
              </a:extLst>
            </p:cNvPr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909;p57">
              <a:extLst>
                <a:ext uri="{FF2B5EF4-FFF2-40B4-BE49-F238E27FC236}">
                  <a16:creationId xmlns:a16="http://schemas.microsoft.com/office/drawing/2014/main" id="{677A1CEC-39FC-38EE-0FED-FC1D5048F54D}"/>
                </a:ext>
              </a:extLst>
            </p:cNvPr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910;p57">
              <a:extLst>
                <a:ext uri="{FF2B5EF4-FFF2-40B4-BE49-F238E27FC236}">
                  <a16:creationId xmlns:a16="http://schemas.microsoft.com/office/drawing/2014/main" id="{9374EE41-B2AA-B2E6-513F-B445027C913A}"/>
                </a:ext>
              </a:extLst>
            </p:cNvPr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911;p57">
              <a:extLst>
                <a:ext uri="{FF2B5EF4-FFF2-40B4-BE49-F238E27FC236}">
                  <a16:creationId xmlns:a16="http://schemas.microsoft.com/office/drawing/2014/main" id="{74931C2F-7D00-3DE0-D247-DADE9BAD62A2}"/>
                </a:ext>
              </a:extLst>
            </p:cNvPr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912;p57">
              <a:extLst>
                <a:ext uri="{FF2B5EF4-FFF2-40B4-BE49-F238E27FC236}">
                  <a16:creationId xmlns:a16="http://schemas.microsoft.com/office/drawing/2014/main" id="{6B206DD7-88CA-9676-64BA-22E6D83021B5}"/>
                </a:ext>
              </a:extLst>
            </p:cNvPr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913;p57">
              <a:extLst>
                <a:ext uri="{FF2B5EF4-FFF2-40B4-BE49-F238E27FC236}">
                  <a16:creationId xmlns:a16="http://schemas.microsoft.com/office/drawing/2014/main" id="{8949405B-B04B-05C7-9445-C9CF1DD04DE5}"/>
                </a:ext>
              </a:extLst>
            </p:cNvPr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914;p57">
              <a:extLst>
                <a:ext uri="{FF2B5EF4-FFF2-40B4-BE49-F238E27FC236}">
                  <a16:creationId xmlns:a16="http://schemas.microsoft.com/office/drawing/2014/main" id="{4E737C2A-C175-4F83-C11A-965E92F976E1}"/>
                </a:ext>
              </a:extLst>
            </p:cNvPr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915;p57">
              <a:extLst>
                <a:ext uri="{FF2B5EF4-FFF2-40B4-BE49-F238E27FC236}">
                  <a16:creationId xmlns:a16="http://schemas.microsoft.com/office/drawing/2014/main" id="{21EE0E1B-0F79-BBEB-E453-3C813C07D5FA}"/>
                </a:ext>
              </a:extLst>
            </p:cNvPr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916;p57">
              <a:extLst>
                <a:ext uri="{FF2B5EF4-FFF2-40B4-BE49-F238E27FC236}">
                  <a16:creationId xmlns:a16="http://schemas.microsoft.com/office/drawing/2014/main" id="{813CB6C5-CFCD-8EED-50A6-CF43F1F21F00}"/>
                </a:ext>
              </a:extLst>
            </p:cNvPr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917;p57">
              <a:extLst>
                <a:ext uri="{FF2B5EF4-FFF2-40B4-BE49-F238E27FC236}">
                  <a16:creationId xmlns:a16="http://schemas.microsoft.com/office/drawing/2014/main" id="{5FA3DC45-1C14-C60C-E808-65303FF98E55}"/>
                </a:ext>
              </a:extLst>
            </p:cNvPr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918;p57">
              <a:extLst>
                <a:ext uri="{FF2B5EF4-FFF2-40B4-BE49-F238E27FC236}">
                  <a16:creationId xmlns:a16="http://schemas.microsoft.com/office/drawing/2014/main" id="{F1C9A3B4-99F0-C287-7888-8F8A8F4E9C07}"/>
                </a:ext>
              </a:extLst>
            </p:cNvPr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919;p57">
              <a:extLst>
                <a:ext uri="{FF2B5EF4-FFF2-40B4-BE49-F238E27FC236}">
                  <a16:creationId xmlns:a16="http://schemas.microsoft.com/office/drawing/2014/main" id="{B713570A-8FC4-5366-98CB-24690339670F}"/>
                </a:ext>
              </a:extLst>
            </p:cNvPr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920;p57">
              <a:extLst>
                <a:ext uri="{FF2B5EF4-FFF2-40B4-BE49-F238E27FC236}">
                  <a16:creationId xmlns:a16="http://schemas.microsoft.com/office/drawing/2014/main" id="{E21E7B07-5857-7E38-294B-826F79144EAF}"/>
                </a:ext>
              </a:extLst>
            </p:cNvPr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921;p57">
              <a:extLst>
                <a:ext uri="{FF2B5EF4-FFF2-40B4-BE49-F238E27FC236}">
                  <a16:creationId xmlns:a16="http://schemas.microsoft.com/office/drawing/2014/main" id="{A4EF29BF-9E54-2291-962F-DAF2913DB537}"/>
                </a:ext>
              </a:extLst>
            </p:cNvPr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922;p57">
              <a:extLst>
                <a:ext uri="{FF2B5EF4-FFF2-40B4-BE49-F238E27FC236}">
                  <a16:creationId xmlns:a16="http://schemas.microsoft.com/office/drawing/2014/main" id="{1C303E06-C58C-AE12-8367-85285BE85BBE}"/>
                </a:ext>
              </a:extLst>
            </p:cNvPr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923;p57">
              <a:extLst>
                <a:ext uri="{FF2B5EF4-FFF2-40B4-BE49-F238E27FC236}">
                  <a16:creationId xmlns:a16="http://schemas.microsoft.com/office/drawing/2014/main" id="{C23FA9AF-B95B-7498-893E-F58F7E80B69A}"/>
                </a:ext>
              </a:extLst>
            </p:cNvPr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924;p57">
              <a:extLst>
                <a:ext uri="{FF2B5EF4-FFF2-40B4-BE49-F238E27FC236}">
                  <a16:creationId xmlns:a16="http://schemas.microsoft.com/office/drawing/2014/main" id="{EE25E973-4847-A9DA-E53F-EC0DE617514D}"/>
                </a:ext>
              </a:extLst>
            </p:cNvPr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925;p57">
              <a:extLst>
                <a:ext uri="{FF2B5EF4-FFF2-40B4-BE49-F238E27FC236}">
                  <a16:creationId xmlns:a16="http://schemas.microsoft.com/office/drawing/2014/main" id="{0A7CDB5F-EE06-89EE-2D8E-68753D84BACA}"/>
                </a:ext>
              </a:extLst>
            </p:cNvPr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926;p57">
              <a:extLst>
                <a:ext uri="{FF2B5EF4-FFF2-40B4-BE49-F238E27FC236}">
                  <a16:creationId xmlns:a16="http://schemas.microsoft.com/office/drawing/2014/main" id="{828152D8-59C2-6A52-D254-7DCB9E2916C6}"/>
                </a:ext>
              </a:extLst>
            </p:cNvPr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927;p57">
              <a:extLst>
                <a:ext uri="{FF2B5EF4-FFF2-40B4-BE49-F238E27FC236}">
                  <a16:creationId xmlns:a16="http://schemas.microsoft.com/office/drawing/2014/main" id="{43DE9161-0438-D4B0-D633-A62B3D6D9817}"/>
                </a:ext>
              </a:extLst>
            </p:cNvPr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928;p57">
              <a:extLst>
                <a:ext uri="{FF2B5EF4-FFF2-40B4-BE49-F238E27FC236}">
                  <a16:creationId xmlns:a16="http://schemas.microsoft.com/office/drawing/2014/main" id="{0BCB69D6-6F74-751A-27DF-E2F041480FAD}"/>
                </a:ext>
              </a:extLst>
            </p:cNvPr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929;p57">
              <a:extLst>
                <a:ext uri="{FF2B5EF4-FFF2-40B4-BE49-F238E27FC236}">
                  <a16:creationId xmlns:a16="http://schemas.microsoft.com/office/drawing/2014/main" id="{62260530-8082-6B1F-4202-D75E05D000EF}"/>
                </a:ext>
              </a:extLst>
            </p:cNvPr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930;p57">
              <a:extLst>
                <a:ext uri="{FF2B5EF4-FFF2-40B4-BE49-F238E27FC236}">
                  <a16:creationId xmlns:a16="http://schemas.microsoft.com/office/drawing/2014/main" id="{ED2099CC-FEF8-1E5A-2EB4-9B189F3BA6FD}"/>
                </a:ext>
              </a:extLst>
            </p:cNvPr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931;p57">
              <a:extLst>
                <a:ext uri="{FF2B5EF4-FFF2-40B4-BE49-F238E27FC236}">
                  <a16:creationId xmlns:a16="http://schemas.microsoft.com/office/drawing/2014/main" id="{05A87628-7778-D6E5-9A5C-462E098E99EA}"/>
                </a:ext>
              </a:extLst>
            </p:cNvPr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932;p57">
              <a:extLst>
                <a:ext uri="{FF2B5EF4-FFF2-40B4-BE49-F238E27FC236}">
                  <a16:creationId xmlns:a16="http://schemas.microsoft.com/office/drawing/2014/main" id="{72F17E4A-CBEE-7D7C-2F10-F05CCD38E07A}"/>
                </a:ext>
              </a:extLst>
            </p:cNvPr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933;p57">
              <a:extLst>
                <a:ext uri="{FF2B5EF4-FFF2-40B4-BE49-F238E27FC236}">
                  <a16:creationId xmlns:a16="http://schemas.microsoft.com/office/drawing/2014/main" id="{0F688DFB-FF14-3487-6EC4-7C550B745C38}"/>
                </a:ext>
              </a:extLst>
            </p:cNvPr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934;p57">
              <a:extLst>
                <a:ext uri="{FF2B5EF4-FFF2-40B4-BE49-F238E27FC236}">
                  <a16:creationId xmlns:a16="http://schemas.microsoft.com/office/drawing/2014/main" id="{E02E1486-360F-0E90-A9E4-CF6B0BD06777}"/>
                </a:ext>
              </a:extLst>
            </p:cNvPr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935;p57">
              <a:extLst>
                <a:ext uri="{FF2B5EF4-FFF2-40B4-BE49-F238E27FC236}">
                  <a16:creationId xmlns:a16="http://schemas.microsoft.com/office/drawing/2014/main" id="{31E855A3-17D7-1021-1081-F89387E28806}"/>
                </a:ext>
              </a:extLst>
            </p:cNvPr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936;p57">
              <a:extLst>
                <a:ext uri="{FF2B5EF4-FFF2-40B4-BE49-F238E27FC236}">
                  <a16:creationId xmlns:a16="http://schemas.microsoft.com/office/drawing/2014/main" id="{7174A622-1C55-CBE4-8749-FA5F7B8573F7}"/>
                </a:ext>
              </a:extLst>
            </p:cNvPr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937;p57">
              <a:extLst>
                <a:ext uri="{FF2B5EF4-FFF2-40B4-BE49-F238E27FC236}">
                  <a16:creationId xmlns:a16="http://schemas.microsoft.com/office/drawing/2014/main" id="{D4692E17-EDDF-E497-B9E9-FA913A86FAF8}"/>
                </a:ext>
              </a:extLst>
            </p:cNvPr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938;p57">
              <a:extLst>
                <a:ext uri="{FF2B5EF4-FFF2-40B4-BE49-F238E27FC236}">
                  <a16:creationId xmlns:a16="http://schemas.microsoft.com/office/drawing/2014/main" id="{BBA0BEBD-02A6-5A26-8231-359B1A51DB5D}"/>
                </a:ext>
              </a:extLst>
            </p:cNvPr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939;p57">
              <a:extLst>
                <a:ext uri="{FF2B5EF4-FFF2-40B4-BE49-F238E27FC236}">
                  <a16:creationId xmlns:a16="http://schemas.microsoft.com/office/drawing/2014/main" id="{44935E47-61D8-AE20-BAFD-FB6912EF556B}"/>
                </a:ext>
              </a:extLst>
            </p:cNvPr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940;p57">
              <a:extLst>
                <a:ext uri="{FF2B5EF4-FFF2-40B4-BE49-F238E27FC236}">
                  <a16:creationId xmlns:a16="http://schemas.microsoft.com/office/drawing/2014/main" id="{F60F1BBA-29F5-CAB4-5F9A-EAAA6923F281}"/>
                </a:ext>
              </a:extLst>
            </p:cNvPr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941;p57">
              <a:extLst>
                <a:ext uri="{FF2B5EF4-FFF2-40B4-BE49-F238E27FC236}">
                  <a16:creationId xmlns:a16="http://schemas.microsoft.com/office/drawing/2014/main" id="{B8891C18-FA88-6A4F-CA28-4FEB46BDE815}"/>
                </a:ext>
              </a:extLst>
            </p:cNvPr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942;p57">
              <a:extLst>
                <a:ext uri="{FF2B5EF4-FFF2-40B4-BE49-F238E27FC236}">
                  <a16:creationId xmlns:a16="http://schemas.microsoft.com/office/drawing/2014/main" id="{71F11331-D9FE-CF9C-D845-D41135D69E64}"/>
                </a:ext>
              </a:extLst>
            </p:cNvPr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943;p57">
              <a:extLst>
                <a:ext uri="{FF2B5EF4-FFF2-40B4-BE49-F238E27FC236}">
                  <a16:creationId xmlns:a16="http://schemas.microsoft.com/office/drawing/2014/main" id="{971C2BAE-2E14-FB02-A753-F07EA705886F}"/>
                </a:ext>
              </a:extLst>
            </p:cNvPr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944;p57">
              <a:extLst>
                <a:ext uri="{FF2B5EF4-FFF2-40B4-BE49-F238E27FC236}">
                  <a16:creationId xmlns:a16="http://schemas.microsoft.com/office/drawing/2014/main" id="{E7DABB68-E29D-0842-58A2-BE1C2F0A6417}"/>
                </a:ext>
              </a:extLst>
            </p:cNvPr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945;p57">
              <a:extLst>
                <a:ext uri="{FF2B5EF4-FFF2-40B4-BE49-F238E27FC236}">
                  <a16:creationId xmlns:a16="http://schemas.microsoft.com/office/drawing/2014/main" id="{40456D72-640B-CE56-4EA7-30A6B7C0D7AF}"/>
                </a:ext>
              </a:extLst>
            </p:cNvPr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946;p57">
              <a:extLst>
                <a:ext uri="{FF2B5EF4-FFF2-40B4-BE49-F238E27FC236}">
                  <a16:creationId xmlns:a16="http://schemas.microsoft.com/office/drawing/2014/main" id="{03A3A906-970F-312F-DAB6-C4C1ABF7EB7A}"/>
                </a:ext>
              </a:extLst>
            </p:cNvPr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947;p57">
              <a:extLst>
                <a:ext uri="{FF2B5EF4-FFF2-40B4-BE49-F238E27FC236}">
                  <a16:creationId xmlns:a16="http://schemas.microsoft.com/office/drawing/2014/main" id="{E027B904-4487-5882-A5D3-57F016A85AFC}"/>
                </a:ext>
              </a:extLst>
            </p:cNvPr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948;p57">
              <a:extLst>
                <a:ext uri="{FF2B5EF4-FFF2-40B4-BE49-F238E27FC236}">
                  <a16:creationId xmlns:a16="http://schemas.microsoft.com/office/drawing/2014/main" id="{6C15017A-E050-7E80-4CBD-5E58167B98FC}"/>
                </a:ext>
              </a:extLst>
            </p:cNvPr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949;p57">
              <a:extLst>
                <a:ext uri="{FF2B5EF4-FFF2-40B4-BE49-F238E27FC236}">
                  <a16:creationId xmlns:a16="http://schemas.microsoft.com/office/drawing/2014/main" id="{F85D22A8-C4C9-E46D-707C-1D6A42A4B46B}"/>
                </a:ext>
              </a:extLst>
            </p:cNvPr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950;p57">
              <a:extLst>
                <a:ext uri="{FF2B5EF4-FFF2-40B4-BE49-F238E27FC236}">
                  <a16:creationId xmlns:a16="http://schemas.microsoft.com/office/drawing/2014/main" id="{9F47F4B9-57FB-8621-6AED-2454353A6895}"/>
                </a:ext>
              </a:extLst>
            </p:cNvPr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951;p57">
              <a:extLst>
                <a:ext uri="{FF2B5EF4-FFF2-40B4-BE49-F238E27FC236}">
                  <a16:creationId xmlns:a16="http://schemas.microsoft.com/office/drawing/2014/main" id="{CFB62C6A-4716-C43F-103F-E8231088DF2B}"/>
                </a:ext>
              </a:extLst>
            </p:cNvPr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952;p57">
              <a:extLst>
                <a:ext uri="{FF2B5EF4-FFF2-40B4-BE49-F238E27FC236}">
                  <a16:creationId xmlns:a16="http://schemas.microsoft.com/office/drawing/2014/main" id="{A978185D-1754-BF4F-6F2F-939A6C3E40A0}"/>
                </a:ext>
              </a:extLst>
            </p:cNvPr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953;p57">
              <a:extLst>
                <a:ext uri="{FF2B5EF4-FFF2-40B4-BE49-F238E27FC236}">
                  <a16:creationId xmlns:a16="http://schemas.microsoft.com/office/drawing/2014/main" id="{8D783F2E-84A9-8B6F-4E46-D8CFBFB9DAEE}"/>
                </a:ext>
              </a:extLst>
            </p:cNvPr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954;p57">
              <a:extLst>
                <a:ext uri="{FF2B5EF4-FFF2-40B4-BE49-F238E27FC236}">
                  <a16:creationId xmlns:a16="http://schemas.microsoft.com/office/drawing/2014/main" id="{D84C6B99-C682-BE9A-4E4E-8CD307B0DD33}"/>
                </a:ext>
              </a:extLst>
            </p:cNvPr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955;p57">
              <a:extLst>
                <a:ext uri="{FF2B5EF4-FFF2-40B4-BE49-F238E27FC236}">
                  <a16:creationId xmlns:a16="http://schemas.microsoft.com/office/drawing/2014/main" id="{46EA4853-2678-7309-E741-2F49884AF17A}"/>
                </a:ext>
              </a:extLst>
            </p:cNvPr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956;p57">
              <a:extLst>
                <a:ext uri="{FF2B5EF4-FFF2-40B4-BE49-F238E27FC236}">
                  <a16:creationId xmlns:a16="http://schemas.microsoft.com/office/drawing/2014/main" id="{6B338D83-C154-E9F5-6BAF-EF7F19D60505}"/>
                </a:ext>
              </a:extLst>
            </p:cNvPr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957;p57">
              <a:extLst>
                <a:ext uri="{FF2B5EF4-FFF2-40B4-BE49-F238E27FC236}">
                  <a16:creationId xmlns:a16="http://schemas.microsoft.com/office/drawing/2014/main" id="{FFF84805-E5CE-711C-339F-F385DB4C318C}"/>
                </a:ext>
              </a:extLst>
            </p:cNvPr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958;p57">
              <a:extLst>
                <a:ext uri="{FF2B5EF4-FFF2-40B4-BE49-F238E27FC236}">
                  <a16:creationId xmlns:a16="http://schemas.microsoft.com/office/drawing/2014/main" id="{07B4A360-691D-28E0-6032-CFF3BDEC4952}"/>
                </a:ext>
              </a:extLst>
            </p:cNvPr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959;p57">
              <a:extLst>
                <a:ext uri="{FF2B5EF4-FFF2-40B4-BE49-F238E27FC236}">
                  <a16:creationId xmlns:a16="http://schemas.microsoft.com/office/drawing/2014/main" id="{F1128EE2-5296-9600-39D6-1AF98FF0A96F}"/>
                </a:ext>
              </a:extLst>
            </p:cNvPr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960;p57">
              <a:extLst>
                <a:ext uri="{FF2B5EF4-FFF2-40B4-BE49-F238E27FC236}">
                  <a16:creationId xmlns:a16="http://schemas.microsoft.com/office/drawing/2014/main" id="{2D140F0D-DB96-19E9-753D-42130F87662C}"/>
                </a:ext>
              </a:extLst>
            </p:cNvPr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961;p57">
              <a:extLst>
                <a:ext uri="{FF2B5EF4-FFF2-40B4-BE49-F238E27FC236}">
                  <a16:creationId xmlns:a16="http://schemas.microsoft.com/office/drawing/2014/main" id="{206AD7FA-D0B0-5070-D6E1-2C8EA64C2656}"/>
                </a:ext>
              </a:extLst>
            </p:cNvPr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962;p57">
              <a:extLst>
                <a:ext uri="{FF2B5EF4-FFF2-40B4-BE49-F238E27FC236}">
                  <a16:creationId xmlns:a16="http://schemas.microsoft.com/office/drawing/2014/main" id="{A5F44DBC-3588-3567-F4B1-D4E8569E9EB6}"/>
                </a:ext>
              </a:extLst>
            </p:cNvPr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963;p57">
              <a:extLst>
                <a:ext uri="{FF2B5EF4-FFF2-40B4-BE49-F238E27FC236}">
                  <a16:creationId xmlns:a16="http://schemas.microsoft.com/office/drawing/2014/main" id="{CC5836F6-08D5-4D98-8865-44A75F26D0EF}"/>
                </a:ext>
              </a:extLst>
            </p:cNvPr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964;p57">
              <a:extLst>
                <a:ext uri="{FF2B5EF4-FFF2-40B4-BE49-F238E27FC236}">
                  <a16:creationId xmlns:a16="http://schemas.microsoft.com/office/drawing/2014/main" id="{3B7F773F-D869-BC42-2012-3D88880992BC}"/>
                </a:ext>
              </a:extLst>
            </p:cNvPr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965;p57">
              <a:extLst>
                <a:ext uri="{FF2B5EF4-FFF2-40B4-BE49-F238E27FC236}">
                  <a16:creationId xmlns:a16="http://schemas.microsoft.com/office/drawing/2014/main" id="{0F5F0339-D55B-865C-8664-F7B788BD73E8}"/>
                </a:ext>
              </a:extLst>
            </p:cNvPr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966;p57">
              <a:extLst>
                <a:ext uri="{FF2B5EF4-FFF2-40B4-BE49-F238E27FC236}">
                  <a16:creationId xmlns:a16="http://schemas.microsoft.com/office/drawing/2014/main" id="{1012AC10-E192-AF1A-69B3-FEDB7675C0A5}"/>
                </a:ext>
              </a:extLst>
            </p:cNvPr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967;p57">
              <a:extLst>
                <a:ext uri="{FF2B5EF4-FFF2-40B4-BE49-F238E27FC236}">
                  <a16:creationId xmlns:a16="http://schemas.microsoft.com/office/drawing/2014/main" id="{E368B960-D318-EDC7-D215-DE643D416CF5}"/>
                </a:ext>
              </a:extLst>
            </p:cNvPr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968;p57">
              <a:extLst>
                <a:ext uri="{FF2B5EF4-FFF2-40B4-BE49-F238E27FC236}">
                  <a16:creationId xmlns:a16="http://schemas.microsoft.com/office/drawing/2014/main" id="{6D0589A5-4EDA-CBA6-35E2-1B92F8443F40}"/>
                </a:ext>
              </a:extLst>
            </p:cNvPr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969;p57">
              <a:extLst>
                <a:ext uri="{FF2B5EF4-FFF2-40B4-BE49-F238E27FC236}">
                  <a16:creationId xmlns:a16="http://schemas.microsoft.com/office/drawing/2014/main" id="{E6DA025F-3AFC-931F-CB0E-EC1AEEA54566}"/>
                </a:ext>
              </a:extLst>
            </p:cNvPr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970;p57">
              <a:extLst>
                <a:ext uri="{FF2B5EF4-FFF2-40B4-BE49-F238E27FC236}">
                  <a16:creationId xmlns:a16="http://schemas.microsoft.com/office/drawing/2014/main" id="{38638E44-2884-E334-2CCC-3FE506E57085}"/>
                </a:ext>
              </a:extLst>
            </p:cNvPr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971;p57">
              <a:extLst>
                <a:ext uri="{FF2B5EF4-FFF2-40B4-BE49-F238E27FC236}">
                  <a16:creationId xmlns:a16="http://schemas.microsoft.com/office/drawing/2014/main" id="{72BDBCB9-BDFA-E4F6-5085-B70BFAC42205}"/>
                </a:ext>
              </a:extLst>
            </p:cNvPr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972;p57">
              <a:extLst>
                <a:ext uri="{FF2B5EF4-FFF2-40B4-BE49-F238E27FC236}">
                  <a16:creationId xmlns:a16="http://schemas.microsoft.com/office/drawing/2014/main" id="{F74EB509-4CEA-2717-6636-CEB201C2D710}"/>
                </a:ext>
              </a:extLst>
            </p:cNvPr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973;p57">
              <a:extLst>
                <a:ext uri="{FF2B5EF4-FFF2-40B4-BE49-F238E27FC236}">
                  <a16:creationId xmlns:a16="http://schemas.microsoft.com/office/drawing/2014/main" id="{E9E106D4-08DA-D9F8-2BD8-E1753B45C540}"/>
                </a:ext>
              </a:extLst>
            </p:cNvPr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974;p57">
              <a:extLst>
                <a:ext uri="{FF2B5EF4-FFF2-40B4-BE49-F238E27FC236}">
                  <a16:creationId xmlns:a16="http://schemas.microsoft.com/office/drawing/2014/main" id="{772E2F4F-9F52-2603-345B-E2FF85442815}"/>
                </a:ext>
              </a:extLst>
            </p:cNvPr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975;p57">
              <a:extLst>
                <a:ext uri="{FF2B5EF4-FFF2-40B4-BE49-F238E27FC236}">
                  <a16:creationId xmlns:a16="http://schemas.microsoft.com/office/drawing/2014/main" id="{39B45A07-E35F-D275-0D03-BC6CAA9D47C4}"/>
                </a:ext>
              </a:extLst>
            </p:cNvPr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976;p57">
              <a:extLst>
                <a:ext uri="{FF2B5EF4-FFF2-40B4-BE49-F238E27FC236}">
                  <a16:creationId xmlns:a16="http://schemas.microsoft.com/office/drawing/2014/main" id="{08F409F5-1330-7090-778D-F11F64F348F9}"/>
                </a:ext>
              </a:extLst>
            </p:cNvPr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977;p57">
              <a:extLst>
                <a:ext uri="{FF2B5EF4-FFF2-40B4-BE49-F238E27FC236}">
                  <a16:creationId xmlns:a16="http://schemas.microsoft.com/office/drawing/2014/main" id="{C02C0C88-4D26-EA85-414F-F6A942E799A2}"/>
                </a:ext>
              </a:extLst>
            </p:cNvPr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978;p57">
              <a:extLst>
                <a:ext uri="{FF2B5EF4-FFF2-40B4-BE49-F238E27FC236}">
                  <a16:creationId xmlns:a16="http://schemas.microsoft.com/office/drawing/2014/main" id="{18B4B8C9-3D36-506D-04ED-2B9B715CAA1C}"/>
                </a:ext>
              </a:extLst>
            </p:cNvPr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979;p57">
              <a:extLst>
                <a:ext uri="{FF2B5EF4-FFF2-40B4-BE49-F238E27FC236}">
                  <a16:creationId xmlns:a16="http://schemas.microsoft.com/office/drawing/2014/main" id="{8412B408-24A5-C939-BE78-0A71C253E196}"/>
                </a:ext>
              </a:extLst>
            </p:cNvPr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980;p57">
              <a:extLst>
                <a:ext uri="{FF2B5EF4-FFF2-40B4-BE49-F238E27FC236}">
                  <a16:creationId xmlns:a16="http://schemas.microsoft.com/office/drawing/2014/main" id="{28DF025F-1706-FF98-8721-AB30356A5A1F}"/>
                </a:ext>
              </a:extLst>
            </p:cNvPr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981;p57">
              <a:extLst>
                <a:ext uri="{FF2B5EF4-FFF2-40B4-BE49-F238E27FC236}">
                  <a16:creationId xmlns:a16="http://schemas.microsoft.com/office/drawing/2014/main" id="{BC1B67B9-0644-F9E7-D33A-6026E4D2FAAB}"/>
                </a:ext>
              </a:extLst>
            </p:cNvPr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982;p57">
              <a:extLst>
                <a:ext uri="{FF2B5EF4-FFF2-40B4-BE49-F238E27FC236}">
                  <a16:creationId xmlns:a16="http://schemas.microsoft.com/office/drawing/2014/main" id="{B859B426-61FB-B726-BA31-AE48B5BD2F0A}"/>
                </a:ext>
              </a:extLst>
            </p:cNvPr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983;p57">
              <a:extLst>
                <a:ext uri="{FF2B5EF4-FFF2-40B4-BE49-F238E27FC236}">
                  <a16:creationId xmlns:a16="http://schemas.microsoft.com/office/drawing/2014/main" id="{C16D3014-46AA-3EEF-BABA-7EF837CFE9EE}"/>
                </a:ext>
              </a:extLst>
            </p:cNvPr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984;p57">
              <a:extLst>
                <a:ext uri="{FF2B5EF4-FFF2-40B4-BE49-F238E27FC236}">
                  <a16:creationId xmlns:a16="http://schemas.microsoft.com/office/drawing/2014/main" id="{1F3E711A-68CF-4D5D-A64D-083D1C9FF753}"/>
                </a:ext>
              </a:extLst>
            </p:cNvPr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985;p57">
              <a:extLst>
                <a:ext uri="{FF2B5EF4-FFF2-40B4-BE49-F238E27FC236}">
                  <a16:creationId xmlns:a16="http://schemas.microsoft.com/office/drawing/2014/main" id="{19CC67C9-B06C-C987-D4C6-B9A3D3D81546}"/>
                </a:ext>
              </a:extLst>
            </p:cNvPr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986;p57">
              <a:extLst>
                <a:ext uri="{FF2B5EF4-FFF2-40B4-BE49-F238E27FC236}">
                  <a16:creationId xmlns:a16="http://schemas.microsoft.com/office/drawing/2014/main" id="{6807DE6D-A49A-3607-E988-101536BA4C28}"/>
                </a:ext>
              </a:extLst>
            </p:cNvPr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987;p57">
              <a:extLst>
                <a:ext uri="{FF2B5EF4-FFF2-40B4-BE49-F238E27FC236}">
                  <a16:creationId xmlns:a16="http://schemas.microsoft.com/office/drawing/2014/main" id="{B62847D9-6E5A-1506-63DC-D406CDF44802}"/>
                </a:ext>
              </a:extLst>
            </p:cNvPr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988;p57">
              <a:extLst>
                <a:ext uri="{FF2B5EF4-FFF2-40B4-BE49-F238E27FC236}">
                  <a16:creationId xmlns:a16="http://schemas.microsoft.com/office/drawing/2014/main" id="{B7B06DB7-0210-FF15-21B0-C8C7CABEB842}"/>
                </a:ext>
              </a:extLst>
            </p:cNvPr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989;p57">
              <a:extLst>
                <a:ext uri="{FF2B5EF4-FFF2-40B4-BE49-F238E27FC236}">
                  <a16:creationId xmlns:a16="http://schemas.microsoft.com/office/drawing/2014/main" id="{49D37928-398A-1992-6581-31A7EA92148E}"/>
                </a:ext>
              </a:extLst>
            </p:cNvPr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990;p57">
              <a:extLst>
                <a:ext uri="{FF2B5EF4-FFF2-40B4-BE49-F238E27FC236}">
                  <a16:creationId xmlns:a16="http://schemas.microsoft.com/office/drawing/2014/main" id="{66C7379A-5616-7962-6F67-508C7EA4934A}"/>
                </a:ext>
              </a:extLst>
            </p:cNvPr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991;p57">
              <a:extLst>
                <a:ext uri="{FF2B5EF4-FFF2-40B4-BE49-F238E27FC236}">
                  <a16:creationId xmlns:a16="http://schemas.microsoft.com/office/drawing/2014/main" id="{ECBB2551-A6C7-E6A3-76CF-955A72BA334D}"/>
                </a:ext>
              </a:extLst>
            </p:cNvPr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992;p57">
              <a:extLst>
                <a:ext uri="{FF2B5EF4-FFF2-40B4-BE49-F238E27FC236}">
                  <a16:creationId xmlns:a16="http://schemas.microsoft.com/office/drawing/2014/main" id="{827C589D-BB62-F0E2-E980-E12DFA81BD94}"/>
                </a:ext>
              </a:extLst>
            </p:cNvPr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993;p57">
              <a:extLst>
                <a:ext uri="{FF2B5EF4-FFF2-40B4-BE49-F238E27FC236}">
                  <a16:creationId xmlns:a16="http://schemas.microsoft.com/office/drawing/2014/main" id="{DD490CFE-D6D7-F1A1-C567-957B02D9A97F}"/>
                </a:ext>
              </a:extLst>
            </p:cNvPr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994;p57">
              <a:extLst>
                <a:ext uri="{FF2B5EF4-FFF2-40B4-BE49-F238E27FC236}">
                  <a16:creationId xmlns:a16="http://schemas.microsoft.com/office/drawing/2014/main" id="{271F6165-AF76-A798-0FD5-B5FFB778B5E0}"/>
                </a:ext>
              </a:extLst>
            </p:cNvPr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995;p57">
              <a:extLst>
                <a:ext uri="{FF2B5EF4-FFF2-40B4-BE49-F238E27FC236}">
                  <a16:creationId xmlns:a16="http://schemas.microsoft.com/office/drawing/2014/main" id="{A0194C96-9505-EC01-10BB-5B12BE325944}"/>
                </a:ext>
              </a:extLst>
            </p:cNvPr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996;p57">
              <a:extLst>
                <a:ext uri="{FF2B5EF4-FFF2-40B4-BE49-F238E27FC236}">
                  <a16:creationId xmlns:a16="http://schemas.microsoft.com/office/drawing/2014/main" id="{2EF33A79-DBCE-1978-7C49-47E23B026A24}"/>
                </a:ext>
              </a:extLst>
            </p:cNvPr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997;p57">
              <a:extLst>
                <a:ext uri="{FF2B5EF4-FFF2-40B4-BE49-F238E27FC236}">
                  <a16:creationId xmlns:a16="http://schemas.microsoft.com/office/drawing/2014/main" id="{09CD16C0-AAD2-B909-E3FE-3C5DED50C577}"/>
                </a:ext>
              </a:extLst>
            </p:cNvPr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998;p57">
              <a:extLst>
                <a:ext uri="{FF2B5EF4-FFF2-40B4-BE49-F238E27FC236}">
                  <a16:creationId xmlns:a16="http://schemas.microsoft.com/office/drawing/2014/main" id="{96C4177D-0262-F332-894D-4C9B7B2ED43D}"/>
                </a:ext>
              </a:extLst>
            </p:cNvPr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999;p57">
              <a:extLst>
                <a:ext uri="{FF2B5EF4-FFF2-40B4-BE49-F238E27FC236}">
                  <a16:creationId xmlns:a16="http://schemas.microsoft.com/office/drawing/2014/main" id="{6D395C93-A370-F30A-AFC1-26A006FFCC08}"/>
                </a:ext>
              </a:extLst>
            </p:cNvPr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2000;p57">
              <a:extLst>
                <a:ext uri="{FF2B5EF4-FFF2-40B4-BE49-F238E27FC236}">
                  <a16:creationId xmlns:a16="http://schemas.microsoft.com/office/drawing/2014/main" id="{775B0D7F-3574-BAEB-AA66-B477553E4499}"/>
                </a:ext>
              </a:extLst>
            </p:cNvPr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2001;p57">
              <a:extLst>
                <a:ext uri="{FF2B5EF4-FFF2-40B4-BE49-F238E27FC236}">
                  <a16:creationId xmlns:a16="http://schemas.microsoft.com/office/drawing/2014/main" id="{C51B0C20-8354-C3BA-3ACD-6C5C22D45BC8}"/>
                </a:ext>
              </a:extLst>
            </p:cNvPr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2002;p57">
              <a:extLst>
                <a:ext uri="{FF2B5EF4-FFF2-40B4-BE49-F238E27FC236}">
                  <a16:creationId xmlns:a16="http://schemas.microsoft.com/office/drawing/2014/main" id="{5FD9E9C6-FDA8-512E-A2BD-CC24922DA46A}"/>
                </a:ext>
              </a:extLst>
            </p:cNvPr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2003;p57">
              <a:extLst>
                <a:ext uri="{FF2B5EF4-FFF2-40B4-BE49-F238E27FC236}">
                  <a16:creationId xmlns:a16="http://schemas.microsoft.com/office/drawing/2014/main" id="{BB6A85DD-1D43-58FC-A2A0-ED601021EA08}"/>
                </a:ext>
              </a:extLst>
            </p:cNvPr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2004;p57">
              <a:extLst>
                <a:ext uri="{FF2B5EF4-FFF2-40B4-BE49-F238E27FC236}">
                  <a16:creationId xmlns:a16="http://schemas.microsoft.com/office/drawing/2014/main" id="{E904100C-2C88-357C-AD77-53ECBDA56514}"/>
                </a:ext>
              </a:extLst>
            </p:cNvPr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2005;p57">
              <a:extLst>
                <a:ext uri="{FF2B5EF4-FFF2-40B4-BE49-F238E27FC236}">
                  <a16:creationId xmlns:a16="http://schemas.microsoft.com/office/drawing/2014/main" id="{F1F71E97-0CAF-0D41-E630-83BAC3A31D45}"/>
                </a:ext>
              </a:extLst>
            </p:cNvPr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2006;p57">
              <a:extLst>
                <a:ext uri="{FF2B5EF4-FFF2-40B4-BE49-F238E27FC236}">
                  <a16:creationId xmlns:a16="http://schemas.microsoft.com/office/drawing/2014/main" id="{A2BF8BBE-8F22-D924-1E01-16A7E09B46BF}"/>
                </a:ext>
              </a:extLst>
            </p:cNvPr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2007;p57">
              <a:extLst>
                <a:ext uri="{FF2B5EF4-FFF2-40B4-BE49-F238E27FC236}">
                  <a16:creationId xmlns:a16="http://schemas.microsoft.com/office/drawing/2014/main" id="{4AACD16A-2C08-888A-8560-353916073E3F}"/>
                </a:ext>
              </a:extLst>
            </p:cNvPr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2008;p57">
              <a:extLst>
                <a:ext uri="{FF2B5EF4-FFF2-40B4-BE49-F238E27FC236}">
                  <a16:creationId xmlns:a16="http://schemas.microsoft.com/office/drawing/2014/main" id="{0908A336-9B23-DCE7-2607-C2AB2DE350A0}"/>
                </a:ext>
              </a:extLst>
            </p:cNvPr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2009;p57">
              <a:extLst>
                <a:ext uri="{FF2B5EF4-FFF2-40B4-BE49-F238E27FC236}">
                  <a16:creationId xmlns:a16="http://schemas.microsoft.com/office/drawing/2014/main" id="{B3ADB795-B299-9880-AF6B-8E0F557F765A}"/>
                </a:ext>
              </a:extLst>
            </p:cNvPr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2010;p57">
              <a:extLst>
                <a:ext uri="{FF2B5EF4-FFF2-40B4-BE49-F238E27FC236}">
                  <a16:creationId xmlns:a16="http://schemas.microsoft.com/office/drawing/2014/main" id="{B3120D20-9EA5-04A4-256D-5946CB4D6056}"/>
                </a:ext>
              </a:extLst>
            </p:cNvPr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2011;p57">
              <a:extLst>
                <a:ext uri="{FF2B5EF4-FFF2-40B4-BE49-F238E27FC236}">
                  <a16:creationId xmlns:a16="http://schemas.microsoft.com/office/drawing/2014/main" id="{2C77B7EE-6353-06A0-C13A-6EBC5E6EB1CE}"/>
                </a:ext>
              </a:extLst>
            </p:cNvPr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2012;p57">
              <a:extLst>
                <a:ext uri="{FF2B5EF4-FFF2-40B4-BE49-F238E27FC236}">
                  <a16:creationId xmlns:a16="http://schemas.microsoft.com/office/drawing/2014/main" id="{785DB09D-4F08-74E7-4346-96CED5A3C8D6}"/>
                </a:ext>
              </a:extLst>
            </p:cNvPr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2013;p57">
              <a:extLst>
                <a:ext uri="{FF2B5EF4-FFF2-40B4-BE49-F238E27FC236}">
                  <a16:creationId xmlns:a16="http://schemas.microsoft.com/office/drawing/2014/main" id="{98673B68-AC4E-142F-FD0B-9392E9A7E640}"/>
                </a:ext>
              </a:extLst>
            </p:cNvPr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2014;p57">
              <a:extLst>
                <a:ext uri="{FF2B5EF4-FFF2-40B4-BE49-F238E27FC236}">
                  <a16:creationId xmlns:a16="http://schemas.microsoft.com/office/drawing/2014/main" id="{4BBB4856-CE1F-E938-3595-243F990D8DF3}"/>
                </a:ext>
              </a:extLst>
            </p:cNvPr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2015;p57">
              <a:extLst>
                <a:ext uri="{FF2B5EF4-FFF2-40B4-BE49-F238E27FC236}">
                  <a16:creationId xmlns:a16="http://schemas.microsoft.com/office/drawing/2014/main" id="{824E4423-327D-3444-2AEE-129E02AB25D8}"/>
                </a:ext>
              </a:extLst>
            </p:cNvPr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2016;p57">
              <a:extLst>
                <a:ext uri="{FF2B5EF4-FFF2-40B4-BE49-F238E27FC236}">
                  <a16:creationId xmlns:a16="http://schemas.microsoft.com/office/drawing/2014/main" id="{22F61875-927B-D881-9CE0-981BABD98DB3}"/>
                </a:ext>
              </a:extLst>
            </p:cNvPr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2017;p57">
              <a:extLst>
                <a:ext uri="{FF2B5EF4-FFF2-40B4-BE49-F238E27FC236}">
                  <a16:creationId xmlns:a16="http://schemas.microsoft.com/office/drawing/2014/main" id="{1D46A395-89AE-D457-0775-B96F026AFB32}"/>
                </a:ext>
              </a:extLst>
            </p:cNvPr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2018;p57">
              <a:extLst>
                <a:ext uri="{FF2B5EF4-FFF2-40B4-BE49-F238E27FC236}">
                  <a16:creationId xmlns:a16="http://schemas.microsoft.com/office/drawing/2014/main" id="{BBBF4F63-F2F7-A3E0-8345-E5262014DFD6}"/>
                </a:ext>
              </a:extLst>
            </p:cNvPr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2019;p57">
              <a:extLst>
                <a:ext uri="{FF2B5EF4-FFF2-40B4-BE49-F238E27FC236}">
                  <a16:creationId xmlns:a16="http://schemas.microsoft.com/office/drawing/2014/main" id="{8302AB2A-560B-55AC-AD00-EF614F8A8FF0}"/>
                </a:ext>
              </a:extLst>
            </p:cNvPr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2020;p57">
              <a:extLst>
                <a:ext uri="{FF2B5EF4-FFF2-40B4-BE49-F238E27FC236}">
                  <a16:creationId xmlns:a16="http://schemas.microsoft.com/office/drawing/2014/main" id="{49D735A3-4B2E-4D3D-AD27-AC1C454FF989}"/>
                </a:ext>
              </a:extLst>
            </p:cNvPr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2021;p57">
              <a:extLst>
                <a:ext uri="{FF2B5EF4-FFF2-40B4-BE49-F238E27FC236}">
                  <a16:creationId xmlns:a16="http://schemas.microsoft.com/office/drawing/2014/main" id="{2983B945-39A5-020B-C478-AB95E12F9CA0}"/>
                </a:ext>
              </a:extLst>
            </p:cNvPr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2022;p57">
              <a:extLst>
                <a:ext uri="{FF2B5EF4-FFF2-40B4-BE49-F238E27FC236}">
                  <a16:creationId xmlns:a16="http://schemas.microsoft.com/office/drawing/2014/main" id="{65435E26-2DF0-9F16-1036-E0FC5DEBB219}"/>
                </a:ext>
              </a:extLst>
            </p:cNvPr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2023;p57">
              <a:extLst>
                <a:ext uri="{FF2B5EF4-FFF2-40B4-BE49-F238E27FC236}">
                  <a16:creationId xmlns:a16="http://schemas.microsoft.com/office/drawing/2014/main" id="{744405A2-BA2E-893C-A4DF-F9B400A83E11}"/>
                </a:ext>
              </a:extLst>
            </p:cNvPr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2024;p57">
              <a:extLst>
                <a:ext uri="{FF2B5EF4-FFF2-40B4-BE49-F238E27FC236}">
                  <a16:creationId xmlns:a16="http://schemas.microsoft.com/office/drawing/2014/main" id="{F57D2CA8-D3CB-9257-7B4C-D49B7CA35CBE}"/>
                </a:ext>
              </a:extLst>
            </p:cNvPr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2025;p57">
              <a:extLst>
                <a:ext uri="{FF2B5EF4-FFF2-40B4-BE49-F238E27FC236}">
                  <a16:creationId xmlns:a16="http://schemas.microsoft.com/office/drawing/2014/main" id="{56EE512F-5714-FDD7-8355-3EDF1B7F67B3}"/>
                </a:ext>
              </a:extLst>
            </p:cNvPr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2026;p57">
              <a:extLst>
                <a:ext uri="{FF2B5EF4-FFF2-40B4-BE49-F238E27FC236}">
                  <a16:creationId xmlns:a16="http://schemas.microsoft.com/office/drawing/2014/main" id="{AD2A16DD-64F7-1AAF-568C-03AD71DAC979}"/>
                </a:ext>
              </a:extLst>
            </p:cNvPr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2027;p57">
              <a:extLst>
                <a:ext uri="{FF2B5EF4-FFF2-40B4-BE49-F238E27FC236}">
                  <a16:creationId xmlns:a16="http://schemas.microsoft.com/office/drawing/2014/main" id="{D71C9665-E77B-C8AC-D83D-3474C51355DD}"/>
                </a:ext>
              </a:extLst>
            </p:cNvPr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2028;p57">
              <a:extLst>
                <a:ext uri="{FF2B5EF4-FFF2-40B4-BE49-F238E27FC236}">
                  <a16:creationId xmlns:a16="http://schemas.microsoft.com/office/drawing/2014/main" id="{38E4E7D0-855B-9B04-B203-715191686476}"/>
                </a:ext>
              </a:extLst>
            </p:cNvPr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2029;p57">
              <a:extLst>
                <a:ext uri="{FF2B5EF4-FFF2-40B4-BE49-F238E27FC236}">
                  <a16:creationId xmlns:a16="http://schemas.microsoft.com/office/drawing/2014/main" id="{F426E585-E978-D145-F113-68874F7E2D34}"/>
                </a:ext>
              </a:extLst>
            </p:cNvPr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2030;p57">
              <a:extLst>
                <a:ext uri="{FF2B5EF4-FFF2-40B4-BE49-F238E27FC236}">
                  <a16:creationId xmlns:a16="http://schemas.microsoft.com/office/drawing/2014/main" id="{E543F3E5-79F6-DF83-A6D1-1B2ABABE2F03}"/>
                </a:ext>
              </a:extLst>
            </p:cNvPr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2031;p57">
              <a:extLst>
                <a:ext uri="{FF2B5EF4-FFF2-40B4-BE49-F238E27FC236}">
                  <a16:creationId xmlns:a16="http://schemas.microsoft.com/office/drawing/2014/main" id="{3AE296DE-FAA2-0C25-199A-4AF00BC56A62}"/>
                </a:ext>
              </a:extLst>
            </p:cNvPr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2032;p57">
              <a:extLst>
                <a:ext uri="{FF2B5EF4-FFF2-40B4-BE49-F238E27FC236}">
                  <a16:creationId xmlns:a16="http://schemas.microsoft.com/office/drawing/2014/main" id="{2B811024-424F-357C-7169-C185F123147D}"/>
                </a:ext>
              </a:extLst>
            </p:cNvPr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2033;p57">
              <a:extLst>
                <a:ext uri="{FF2B5EF4-FFF2-40B4-BE49-F238E27FC236}">
                  <a16:creationId xmlns:a16="http://schemas.microsoft.com/office/drawing/2014/main" id="{BF03E502-9F9B-2A46-12FD-206954A90EDD}"/>
                </a:ext>
              </a:extLst>
            </p:cNvPr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2034;p57">
              <a:extLst>
                <a:ext uri="{FF2B5EF4-FFF2-40B4-BE49-F238E27FC236}">
                  <a16:creationId xmlns:a16="http://schemas.microsoft.com/office/drawing/2014/main" id="{BB415408-AAF4-6FCA-4AB4-CE5E1D1C1257}"/>
                </a:ext>
              </a:extLst>
            </p:cNvPr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2035;p57">
              <a:extLst>
                <a:ext uri="{FF2B5EF4-FFF2-40B4-BE49-F238E27FC236}">
                  <a16:creationId xmlns:a16="http://schemas.microsoft.com/office/drawing/2014/main" id="{29F8C2E7-D814-65E6-D748-4E1062F574FC}"/>
                </a:ext>
              </a:extLst>
            </p:cNvPr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2036;p57">
              <a:extLst>
                <a:ext uri="{FF2B5EF4-FFF2-40B4-BE49-F238E27FC236}">
                  <a16:creationId xmlns:a16="http://schemas.microsoft.com/office/drawing/2014/main" id="{77B2AAD7-9AAD-28FE-9814-85D24B61E6E6}"/>
                </a:ext>
              </a:extLst>
            </p:cNvPr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2037;p57">
              <a:extLst>
                <a:ext uri="{FF2B5EF4-FFF2-40B4-BE49-F238E27FC236}">
                  <a16:creationId xmlns:a16="http://schemas.microsoft.com/office/drawing/2014/main" id="{72546D65-2238-1870-B937-AD1D1090C17A}"/>
                </a:ext>
              </a:extLst>
            </p:cNvPr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2038;p57">
              <a:extLst>
                <a:ext uri="{FF2B5EF4-FFF2-40B4-BE49-F238E27FC236}">
                  <a16:creationId xmlns:a16="http://schemas.microsoft.com/office/drawing/2014/main" id="{7D0F8EA8-678E-804D-5276-B2C9BD42B507}"/>
                </a:ext>
              </a:extLst>
            </p:cNvPr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2039;p57">
              <a:extLst>
                <a:ext uri="{FF2B5EF4-FFF2-40B4-BE49-F238E27FC236}">
                  <a16:creationId xmlns:a16="http://schemas.microsoft.com/office/drawing/2014/main" id="{0BF94DD5-3077-C8B5-34C0-176137AF245A}"/>
                </a:ext>
              </a:extLst>
            </p:cNvPr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2040;p57">
              <a:extLst>
                <a:ext uri="{FF2B5EF4-FFF2-40B4-BE49-F238E27FC236}">
                  <a16:creationId xmlns:a16="http://schemas.microsoft.com/office/drawing/2014/main" id="{828A8AD4-8AFF-9228-93F8-32F07A615FD9}"/>
                </a:ext>
              </a:extLst>
            </p:cNvPr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2041;p57">
              <a:extLst>
                <a:ext uri="{FF2B5EF4-FFF2-40B4-BE49-F238E27FC236}">
                  <a16:creationId xmlns:a16="http://schemas.microsoft.com/office/drawing/2014/main" id="{93386447-5F66-9616-5140-EAF8345CF819}"/>
                </a:ext>
              </a:extLst>
            </p:cNvPr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2042;p57">
              <a:extLst>
                <a:ext uri="{FF2B5EF4-FFF2-40B4-BE49-F238E27FC236}">
                  <a16:creationId xmlns:a16="http://schemas.microsoft.com/office/drawing/2014/main" id="{E26B759C-A05F-F7AF-CE31-8100B6EC43F4}"/>
                </a:ext>
              </a:extLst>
            </p:cNvPr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2043;p57">
              <a:extLst>
                <a:ext uri="{FF2B5EF4-FFF2-40B4-BE49-F238E27FC236}">
                  <a16:creationId xmlns:a16="http://schemas.microsoft.com/office/drawing/2014/main" id="{EBDDAB27-91E0-49FD-1A60-A9CA57743F1A}"/>
                </a:ext>
              </a:extLst>
            </p:cNvPr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2044;p57">
              <a:extLst>
                <a:ext uri="{FF2B5EF4-FFF2-40B4-BE49-F238E27FC236}">
                  <a16:creationId xmlns:a16="http://schemas.microsoft.com/office/drawing/2014/main" id="{4B113B2F-A4ED-D903-9D7C-3BADDEC4B350}"/>
                </a:ext>
              </a:extLst>
            </p:cNvPr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2045;p57">
              <a:extLst>
                <a:ext uri="{FF2B5EF4-FFF2-40B4-BE49-F238E27FC236}">
                  <a16:creationId xmlns:a16="http://schemas.microsoft.com/office/drawing/2014/main" id="{BCED5C6A-F61D-1B62-567B-D066CD1048F4}"/>
                </a:ext>
              </a:extLst>
            </p:cNvPr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2046;p57">
              <a:extLst>
                <a:ext uri="{FF2B5EF4-FFF2-40B4-BE49-F238E27FC236}">
                  <a16:creationId xmlns:a16="http://schemas.microsoft.com/office/drawing/2014/main" id="{690B3D72-31A0-A828-AFFC-DA0AB25D55AE}"/>
                </a:ext>
              </a:extLst>
            </p:cNvPr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2047;p57">
              <a:extLst>
                <a:ext uri="{FF2B5EF4-FFF2-40B4-BE49-F238E27FC236}">
                  <a16:creationId xmlns:a16="http://schemas.microsoft.com/office/drawing/2014/main" id="{635FD545-ABCD-EEE3-706E-C72B1D77540E}"/>
                </a:ext>
              </a:extLst>
            </p:cNvPr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2048;p57">
              <a:extLst>
                <a:ext uri="{FF2B5EF4-FFF2-40B4-BE49-F238E27FC236}">
                  <a16:creationId xmlns:a16="http://schemas.microsoft.com/office/drawing/2014/main" id="{F2B8DD4C-1BE0-0BB5-9C74-68C7F993E525}"/>
                </a:ext>
              </a:extLst>
            </p:cNvPr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2049;p57">
              <a:extLst>
                <a:ext uri="{FF2B5EF4-FFF2-40B4-BE49-F238E27FC236}">
                  <a16:creationId xmlns:a16="http://schemas.microsoft.com/office/drawing/2014/main" id="{65CF90BB-9AA3-88E8-0910-B570F2F21284}"/>
                </a:ext>
              </a:extLst>
            </p:cNvPr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2050;p57">
              <a:extLst>
                <a:ext uri="{FF2B5EF4-FFF2-40B4-BE49-F238E27FC236}">
                  <a16:creationId xmlns:a16="http://schemas.microsoft.com/office/drawing/2014/main" id="{102D2052-EEEB-5FA8-44A7-1C0EEED3A747}"/>
                </a:ext>
              </a:extLst>
            </p:cNvPr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2051;p57">
              <a:extLst>
                <a:ext uri="{FF2B5EF4-FFF2-40B4-BE49-F238E27FC236}">
                  <a16:creationId xmlns:a16="http://schemas.microsoft.com/office/drawing/2014/main" id="{029962B8-B385-3AAB-B615-FA91A39EA93B}"/>
                </a:ext>
              </a:extLst>
            </p:cNvPr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2052;p57">
              <a:extLst>
                <a:ext uri="{FF2B5EF4-FFF2-40B4-BE49-F238E27FC236}">
                  <a16:creationId xmlns:a16="http://schemas.microsoft.com/office/drawing/2014/main" id="{846E9087-D41B-2EF7-C96C-4DDF5F4FB9C8}"/>
                </a:ext>
              </a:extLst>
            </p:cNvPr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2053;p57">
              <a:extLst>
                <a:ext uri="{FF2B5EF4-FFF2-40B4-BE49-F238E27FC236}">
                  <a16:creationId xmlns:a16="http://schemas.microsoft.com/office/drawing/2014/main" id="{44D1139F-A866-CA29-D475-270B0B0DC09F}"/>
                </a:ext>
              </a:extLst>
            </p:cNvPr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2054;p57">
              <a:extLst>
                <a:ext uri="{FF2B5EF4-FFF2-40B4-BE49-F238E27FC236}">
                  <a16:creationId xmlns:a16="http://schemas.microsoft.com/office/drawing/2014/main" id="{2BECC721-D14E-2221-7134-F4EE762EAF8F}"/>
                </a:ext>
              </a:extLst>
            </p:cNvPr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2055;p57">
              <a:extLst>
                <a:ext uri="{FF2B5EF4-FFF2-40B4-BE49-F238E27FC236}">
                  <a16:creationId xmlns:a16="http://schemas.microsoft.com/office/drawing/2014/main" id="{08FEA074-E96A-DF65-CB32-4533DBCAF5E0}"/>
                </a:ext>
              </a:extLst>
            </p:cNvPr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2056;p57">
              <a:extLst>
                <a:ext uri="{FF2B5EF4-FFF2-40B4-BE49-F238E27FC236}">
                  <a16:creationId xmlns:a16="http://schemas.microsoft.com/office/drawing/2014/main" id="{71E5F9DA-D2AE-5A42-F0CA-1092917DC7E8}"/>
                </a:ext>
              </a:extLst>
            </p:cNvPr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2057;p57">
              <a:extLst>
                <a:ext uri="{FF2B5EF4-FFF2-40B4-BE49-F238E27FC236}">
                  <a16:creationId xmlns:a16="http://schemas.microsoft.com/office/drawing/2014/main" id="{1F38A334-B804-0CB5-270E-3EB88672EA26}"/>
                </a:ext>
              </a:extLst>
            </p:cNvPr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2058;p57">
              <a:extLst>
                <a:ext uri="{FF2B5EF4-FFF2-40B4-BE49-F238E27FC236}">
                  <a16:creationId xmlns:a16="http://schemas.microsoft.com/office/drawing/2014/main" id="{7854A23E-4DA1-8A47-1B2B-11EA6C323262}"/>
                </a:ext>
              </a:extLst>
            </p:cNvPr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2059;p57">
              <a:extLst>
                <a:ext uri="{FF2B5EF4-FFF2-40B4-BE49-F238E27FC236}">
                  <a16:creationId xmlns:a16="http://schemas.microsoft.com/office/drawing/2014/main" id="{A35B2F27-04FB-F579-CA8C-764C5CB85045}"/>
                </a:ext>
              </a:extLst>
            </p:cNvPr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2060;p57">
              <a:extLst>
                <a:ext uri="{FF2B5EF4-FFF2-40B4-BE49-F238E27FC236}">
                  <a16:creationId xmlns:a16="http://schemas.microsoft.com/office/drawing/2014/main" id="{6993FB7B-EB8A-76F4-FD5F-B3A1D7152A7A}"/>
                </a:ext>
              </a:extLst>
            </p:cNvPr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2061;p57">
              <a:extLst>
                <a:ext uri="{FF2B5EF4-FFF2-40B4-BE49-F238E27FC236}">
                  <a16:creationId xmlns:a16="http://schemas.microsoft.com/office/drawing/2014/main" id="{FCFFFC24-79E8-B01D-C2CE-0298F3017E7F}"/>
                </a:ext>
              </a:extLst>
            </p:cNvPr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2062;p57">
              <a:extLst>
                <a:ext uri="{FF2B5EF4-FFF2-40B4-BE49-F238E27FC236}">
                  <a16:creationId xmlns:a16="http://schemas.microsoft.com/office/drawing/2014/main" id="{71D8186D-A6D5-0993-8742-EB10F206E461}"/>
                </a:ext>
              </a:extLst>
            </p:cNvPr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2063;p57">
              <a:extLst>
                <a:ext uri="{FF2B5EF4-FFF2-40B4-BE49-F238E27FC236}">
                  <a16:creationId xmlns:a16="http://schemas.microsoft.com/office/drawing/2014/main" id="{CE0EB807-9451-DBCB-3ADE-57821CCD21C9}"/>
                </a:ext>
              </a:extLst>
            </p:cNvPr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2064;p57">
              <a:extLst>
                <a:ext uri="{FF2B5EF4-FFF2-40B4-BE49-F238E27FC236}">
                  <a16:creationId xmlns:a16="http://schemas.microsoft.com/office/drawing/2014/main" id="{F3CAA828-922C-2B5D-2D48-DCE32E36A231}"/>
                </a:ext>
              </a:extLst>
            </p:cNvPr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2065;p57">
              <a:extLst>
                <a:ext uri="{FF2B5EF4-FFF2-40B4-BE49-F238E27FC236}">
                  <a16:creationId xmlns:a16="http://schemas.microsoft.com/office/drawing/2014/main" id="{B6AA6CA0-22C2-43B3-9562-09E80F5C7A82}"/>
                </a:ext>
              </a:extLst>
            </p:cNvPr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2066;p57">
              <a:extLst>
                <a:ext uri="{FF2B5EF4-FFF2-40B4-BE49-F238E27FC236}">
                  <a16:creationId xmlns:a16="http://schemas.microsoft.com/office/drawing/2014/main" id="{E1D5822C-F9E9-3345-8F72-89AECFE544CB}"/>
                </a:ext>
              </a:extLst>
            </p:cNvPr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2067;p57">
              <a:extLst>
                <a:ext uri="{FF2B5EF4-FFF2-40B4-BE49-F238E27FC236}">
                  <a16:creationId xmlns:a16="http://schemas.microsoft.com/office/drawing/2014/main" id="{6927CCF1-AD59-3FC9-10B8-DE7199998949}"/>
                </a:ext>
              </a:extLst>
            </p:cNvPr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2068;p57">
              <a:extLst>
                <a:ext uri="{FF2B5EF4-FFF2-40B4-BE49-F238E27FC236}">
                  <a16:creationId xmlns:a16="http://schemas.microsoft.com/office/drawing/2014/main" id="{151BE95A-8304-B0AF-377A-1D3075B01249}"/>
                </a:ext>
              </a:extLst>
            </p:cNvPr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2069;p57">
              <a:extLst>
                <a:ext uri="{FF2B5EF4-FFF2-40B4-BE49-F238E27FC236}">
                  <a16:creationId xmlns:a16="http://schemas.microsoft.com/office/drawing/2014/main" id="{56FB1881-ECD0-FCA8-34CE-EEA9D3418AA1}"/>
                </a:ext>
              </a:extLst>
            </p:cNvPr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2070;p57">
              <a:extLst>
                <a:ext uri="{FF2B5EF4-FFF2-40B4-BE49-F238E27FC236}">
                  <a16:creationId xmlns:a16="http://schemas.microsoft.com/office/drawing/2014/main" id="{E7C6CE49-94C6-DB55-9CD1-9A8C5A5DD0BA}"/>
                </a:ext>
              </a:extLst>
            </p:cNvPr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2071;p57">
              <a:extLst>
                <a:ext uri="{FF2B5EF4-FFF2-40B4-BE49-F238E27FC236}">
                  <a16:creationId xmlns:a16="http://schemas.microsoft.com/office/drawing/2014/main" id="{040AC417-FFC7-EE02-F1B5-95F59AF91B44}"/>
                </a:ext>
              </a:extLst>
            </p:cNvPr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2072;p57">
              <a:extLst>
                <a:ext uri="{FF2B5EF4-FFF2-40B4-BE49-F238E27FC236}">
                  <a16:creationId xmlns:a16="http://schemas.microsoft.com/office/drawing/2014/main" id="{DE3F5891-EEAC-0917-2EAF-4CCF1371C3D4}"/>
                </a:ext>
              </a:extLst>
            </p:cNvPr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2073;p57">
              <a:extLst>
                <a:ext uri="{FF2B5EF4-FFF2-40B4-BE49-F238E27FC236}">
                  <a16:creationId xmlns:a16="http://schemas.microsoft.com/office/drawing/2014/main" id="{0830E0E6-13F3-056D-1E55-EC24F43D59E5}"/>
                </a:ext>
              </a:extLst>
            </p:cNvPr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2074;p57">
              <a:extLst>
                <a:ext uri="{FF2B5EF4-FFF2-40B4-BE49-F238E27FC236}">
                  <a16:creationId xmlns:a16="http://schemas.microsoft.com/office/drawing/2014/main" id="{84EA8A9D-4952-1E5C-64B7-43C31E7B142B}"/>
                </a:ext>
              </a:extLst>
            </p:cNvPr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2075;p57">
              <a:extLst>
                <a:ext uri="{FF2B5EF4-FFF2-40B4-BE49-F238E27FC236}">
                  <a16:creationId xmlns:a16="http://schemas.microsoft.com/office/drawing/2014/main" id="{8DB8AFEA-E50B-504C-766B-DD149C7D8DF4}"/>
                </a:ext>
              </a:extLst>
            </p:cNvPr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2076;p57">
              <a:extLst>
                <a:ext uri="{FF2B5EF4-FFF2-40B4-BE49-F238E27FC236}">
                  <a16:creationId xmlns:a16="http://schemas.microsoft.com/office/drawing/2014/main" id="{2645FE24-C6B9-AB51-F21D-CAF499B2122D}"/>
                </a:ext>
              </a:extLst>
            </p:cNvPr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2077;p57">
              <a:extLst>
                <a:ext uri="{FF2B5EF4-FFF2-40B4-BE49-F238E27FC236}">
                  <a16:creationId xmlns:a16="http://schemas.microsoft.com/office/drawing/2014/main" id="{F9D1B64C-2D8A-08D1-81B8-282B2D21B2DC}"/>
                </a:ext>
              </a:extLst>
            </p:cNvPr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2078;p57">
              <a:extLst>
                <a:ext uri="{FF2B5EF4-FFF2-40B4-BE49-F238E27FC236}">
                  <a16:creationId xmlns:a16="http://schemas.microsoft.com/office/drawing/2014/main" id="{9360672F-18F8-E478-C82D-F13F75FF869F}"/>
                </a:ext>
              </a:extLst>
            </p:cNvPr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2079;p57">
              <a:extLst>
                <a:ext uri="{FF2B5EF4-FFF2-40B4-BE49-F238E27FC236}">
                  <a16:creationId xmlns:a16="http://schemas.microsoft.com/office/drawing/2014/main" id="{F3C5119B-BA5C-3ED5-98F4-4F975B858C37}"/>
                </a:ext>
              </a:extLst>
            </p:cNvPr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2080;p57">
              <a:extLst>
                <a:ext uri="{FF2B5EF4-FFF2-40B4-BE49-F238E27FC236}">
                  <a16:creationId xmlns:a16="http://schemas.microsoft.com/office/drawing/2014/main" id="{5A15A301-8BE9-4544-7A68-E0A5C7C796E7}"/>
                </a:ext>
              </a:extLst>
            </p:cNvPr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2081;p57">
              <a:extLst>
                <a:ext uri="{FF2B5EF4-FFF2-40B4-BE49-F238E27FC236}">
                  <a16:creationId xmlns:a16="http://schemas.microsoft.com/office/drawing/2014/main" id="{B7FC5D51-8DA0-858C-3B0A-97D8409519F7}"/>
                </a:ext>
              </a:extLst>
            </p:cNvPr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2082;p57">
              <a:extLst>
                <a:ext uri="{FF2B5EF4-FFF2-40B4-BE49-F238E27FC236}">
                  <a16:creationId xmlns:a16="http://schemas.microsoft.com/office/drawing/2014/main" id="{244837AA-2602-C8B2-D581-488DB78A7C97}"/>
                </a:ext>
              </a:extLst>
            </p:cNvPr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2083;p57">
              <a:extLst>
                <a:ext uri="{FF2B5EF4-FFF2-40B4-BE49-F238E27FC236}">
                  <a16:creationId xmlns:a16="http://schemas.microsoft.com/office/drawing/2014/main" id="{11AB75C0-7A4D-0C3F-8F0D-F228C5570F3C}"/>
                </a:ext>
              </a:extLst>
            </p:cNvPr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2084;p57">
              <a:extLst>
                <a:ext uri="{FF2B5EF4-FFF2-40B4-BE49-F238E27FC236}">
                  <a16:creationId xmlns:a16="http://schemas.microsoft.com/office/drawing/2014/main" id="{7CE6CF9E-6507-4934-967A-6AF017051552}"/>
                </a:ext>
              </a:extLst>
            </p:cNvPr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2085;p57">
              <a:extLst>
                <a:ext uri="{FF2B5EF4-FFF2-40B4-BE49-F238E27FC236}">
                  <a16:creationId xmlns:a16="http://schemas.microsoft.com/office/drawing/2014/main" id="{E614101F-8153-93D4-FE47-891836053AF8}"/>
                </a:ext>
              </a:extLst>
            </p:cNvPr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2086;p57">
              <a:extLst>
                <a:ext uri="{FF2B5EF4-FFF2-40B4-BE49-F238E27FC236}">
                  <a16:creationId xmlns:a16="http://schemas.microsoft.com/office/drawing/2014/main" id="{76080F35-5AD5-5E2C-0408-96C7D52A0B7C}"/>
                </a:ext>
              </a:extLst>
            </p:cNvPr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2087;p57">
              <a:extLst>
                <a:ext uri="{FF2B5EF4-FFF2-40B4-BE49-F238E27FC236}">
                  <a16:creationId xmlns:a16="http://schemas.microsoft.com/office/drawing/2014/main" id="{0F934C72-762D-BFB1-4549-43B3054A7C0F}"/>
                </a:ext>
              </a:extLst>
            </p:cNvPr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2088;p57">
              <a:extLst>
                <a:ext uri="{FF2B5EF4-FFF2-40B4-BE49-F238E27FC236}">
                  <a16:creationId xmlns:a16="http://schemas.microsoft.com/office/drawing/2014/main" id="{31BAAEA8-0698-6842-CD9D-70E739102CC1}"/>
                </a:ext>
              </a:extLst>
            </p:cNvPr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2089;p57">
              <a:extLst>
                <a:ext uri="{FF2B5EF4-FFF2-40B4-BE49-F238E27FC236}">
                  <a16:creationId xmlns:a16="http://schemas.microsoft.com/office/drawing/2014/main" id="{1BD0A9F0-4707-8961-4473-D00D44B403AB}"/>
                </a:ext>
              </a:extLst>
            </p:cNvPr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2090;p57">
              <a:extLst>
                <a:ext uri="{FF2B5EF4-FFF2-40B4-BE49-F238E27FC236}">
                  <a16:creationId xmlns:a16="http://schemas.microsoft.com/office/drawing/2014/main" id="{2EE0EA43-573E-6570-4D45-4FB09FF3E0D5}"/>
                </a:ext>
              </a:extLst>
            </p:cNvPr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2091;p57">
              <a:extLst>
                <a:ext uri="{FF2B5EF4-FFF2-40B4-BE49-F238E27FC236}">
                  <a16:creationId xmlns:a16="http://schemas.microsoft.com/office/drawing/2014/main" id="{86B7C4AF-5353-1E64-8D42-E4CAB81F94ED}"/>
                </a:ext>
              </a:extLst>
            </p:cNvPr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2092;p57">
              <a:extLst>
                <a:ext uri="{FF2B5EF4-FFF2-40B4-BE49-F238E27FC236}">
                  <a16:creationId xmlns:a16="http://schemas.microsoft.com/office/drawing/2014/main" id="{81526190-2DB7-9C82-C723-25E1D3B9B8EB}"/>
                </a:ext>
              </a:extLst>
            </p:cNvPr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2093;p57">
              <a:extLst>
                <a:ext uri="{FF2B5EF4-FFF2-40B4-BE49-F238E27FC236}">
                  <a16:creationId xmlns:a16="http://schemas.microsoft.com/office/drawing/2014/main" id="{0A69C585-73BE-8220-3F17-94C1473EEB11}"/>
                </a:ext>
              </a:extLst>
            </p:cNvPr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2094;p57">
              <a:extLst>
                <a:ext uri="{FF2B5EF4-FFF2-40B4-BE49-F238E27FC236}">
                  <a16:creationId xmlns:a16="http://schemas.microsoft.com/office/drawing/2014/main" id="{12C0D630-8693-C772-A3DB-B6577F2DDC4F}"/>
                </a:ext>
              </a:extLst>
            </p:cNvPr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2095;p57">
              <a:extLst>
                <a:ext uri="{FF2B5EF4-FFF2-40B4-BE49-F238E27FC236}">
                  <a16:creationId xmlns:a16="http://schemas.microsoft.com/office/drawing/2014/main" id="{36E280A0-D7D1-3B8F-85FA-DC06B5847671}"/>
                </a:ext>
              </a:extLst>
            </p:cNvPr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2096;p57">
              <a:extLst>
                <a:ext uri="{FF2B5EF4-FFF2-40B4-BE49-F238E27FC236}">
                  <a16:creationId xmlns:a16="http://schemas.microsoft.com/office/drawing/2014/main" id="{FB5EA9B8-BA70-8325-3F05-B3EC40BBACB5}"/>
                </a:ext>
              </a:extLst>
            </p:cNvPr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2097;p57">
              <a:extLst>
                <a:ext uri="{FF2B5EF4-FFF2-40B4-BE49-F238E27FC236}">
                  <a16:creationId xmlns:a16="http://schemas.microsoft.com/office/drawing/2014/main" id="{E102BFAF-181B-6468-30B4-D5B2F48BED1B}"/>
                </a:ext>
              </a:extLst>
            </p:cNvPr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2098;p57">
              <a:extLst>
                <a:ext uri="{FF2B5EF4-FFF2-40B4-BE49-F238E27FC236}">
                  <a16:creationId xmlns:a16="http://schemas.microsoft.com/office/drawing/2014/main" id="{E0994968-C25D-0CF4-2165-50E06CEA83F1}"/>
                </a:ext>
              </a:extLst>
            </p:cNvPr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2099;p57">
              <a:extLst>
                <a:ext uri="{FF2B5EF4-FFF2-40B4-BE49-F238E27FC236}">
                  <a16:creationId xmlns:a16="http://schemas.microsoft.com/office/drawing/2014/main" id="{7386E957-F8AF-EA2F-1EF2-7ABACF24D835}"/>
                </a:ext>
              </a:extLst>
            </p:cNvPr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2100;p57">
              <a:extLst>
                <a:ext uri="{FF2B5EF4-FFF2-40B4-BE49-F238E27FC236}">
                  <a16:creationId xmlns:a16="http://schemas.microsoft.com/office/drawing/2014/main" id="{F29F1B53-FCB8-6985-8105-9F1CAE3F7DCA}"/>
                </a:ext>
              </a:extLst>
            </p:cNvPr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2101;p57">
              <a:extLst>
                <a:ext uri="{FF2B5EF4-FFF2-40B4-BE49-F238E27FC236}">
                  <a16:creationId xmlns:a16="http://schemas.microsoft.com/office/drawing/2014/main" id="{58679816-0007-1E17-AA40-913D225891DC}"/>
                </a:ext>
              </a:extLst>
            </p:cNvPr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2102;p57">
              <a:extLst>
                <a:ext uri="{FF2B5EF4-FFF2-40B4-BE49-F238E27FC236}">
                  <a16:creationId xmlns:a16="http://schemas.microsoft.com/office/drawing/2014/main" id="{D79F9449-0F49-0AB5-C271-6CE9D5864F3C}"/>
                </a:ext>
              </a:extLst>
            </p:cNvPr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2103;p57">
              <a:extLst>
                <a:ext uri="{FF2B5EF4-FFF2-40B4-BE49-F238E27FC236}">
                  <a16:creationId xmlns:a16="http://schemas.microsoft.com/office/drawing/2014/main" id="{24F5A89C-4C15-7813-0E17-CF3FFFBBD007}"/>
                </a:ext>
              </a:extLst>
            </p:cNvPr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2104;p57">
              <a:extLst>
                <a:ext uri="{FF2B5EF4-FFF2-40B4-BE49-F238E27FC236}">
                  <a16:creationId xmlns:a16="http://schemas.microsoft.com/office/drawing/2014/main" id="{5172AD6A-53CA-21C2-3058-12501734352B}"/>
                </a:ext>
              </a:extLst>
            </p:cNvPr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2105;p57">
              <a:extLst>
                <a:ext uri="{FF2B5EF4-FFF2-40B4-BE49-F238E27FC236}">
                  <a16:creationId xmlns:a16="http://schemas.microsoft.com/office/drawing/2014/main" id="{FCC05AA2-086A-F012-69CF-0F872020F690}"/>
                </a:ext>
              </a:extLst>
            </p:cNvPr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2106;p57">
              <a:extLst>
                <a:ext uri="{FF2B5EF4-FFF2-40B4-BE49-F238E27FC236}">
                  <a16:creationId xmlns:a16="http://schemas.microsoft.com/office/drawing/2014/main" id="{D8A9D3E5-DB3A-068F-1761-75A9F9F0BCC8}"/>
                </a:ext>
              </a:extLst>
            </p:cNvPr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2107;p57">
              <a:extLst>
                <a:ext uri="{FF2B5EF4-FFF2-40B4-BE49-F238E27FC236}">
                  <a16:creationId xmlns:a16="http://schemas.microsoft.com/office/drawing/2014/main" id="{A89610DD-0356-2FD8-81D1-41C6F878E25B}"/>
                </a:ext>
              </a:extLst>
            </p:cNvPr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2108;p57">
              <a:extLst>
                <a:ext uri="{FF2B5EF4-FFF2-40B4-BE49-F238E27FC236}">
                  <a16:creationId xmlns:a16="http://schemas.microsoft.com/office/drawing/2014/main" id="{D16B4625-A099-207D-2DEE-D5E1BE7A42EA}"/>
                </a:ext>
              </a:extLst>
            </p:cNvPr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2109;p57">
              <a:extLst>
                <a:ext uri="{FF2B5EF4-FFF2-40B4-BE49-F238E27FC236}">
                  <a16:creationId xmlns:a16="http://schemas.microsoft.com/office/drawing/2014/main" id="{53D380D8-7974-A485-A202-B84F01A3B8E4}"/>
                </a:ext>
              </a:extLst>
            </p:cNvPr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2110;p57">
              <a:extLst>
                <a:ext uri="{FF2B5EF4-FFF2-40B4-BE49-F238E27FC236}">
                  <a16:creationId xmlns:a16="http://schemas.microsoft.com/office/drawing/2014/main" id="{1F0FE0E3-B2BF-41A2-9F2E-C1269A61723A}"/>
                </a:ext>
              </a:extLst>
            </p:cNvPr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2111;p57">
              <a:extLst>
                <a:ext uri="{FF2B5EF4-FFF2-40B4-BE49-F238E27FC236}">
                  <a16:creationId xmlns:a16="http://schemas.microsoft.com/office/drawing/2014/main" id="{F422CEA0-8FE6-4AE9-8C31-80D408462A61}"/>
                </a:ext>
              </a:extLst>
            </p:cNvPr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2112;p57">
              <a:extLst>
                <a:ext uri="{FF2B5EF4-FFF2-40B4-BE49-F238E27FC236}">
                  <a16:creationId xmlns:a16="http://schemas.microsoft.com/office/drawing/2014/main" id="{8AE667F5-89B4-CD9F-CFF3-EAA86D40F798}"/>
                </a:ext>
              </a:extLst>
            </p:cNvPr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2113;p57">
              <a:extLst>
                <a:ext uri="{FF2B5EF4-FFF2-40B4-BE49-F238E27FC236}">
                  <a16:creationId xmlns:a16="http://schemas.microsoft.com/office/drawing/2014/main" id="{E06DD90B-F022-222B-660B-A315BDE63377}"/>
                </a:ext>
              </a:extLst>
            </p:cNvPr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2114;p57">
              <a:extLst>
                <a:ext uri="{FF2B5EF4-FFF2-40B4-BE49-F238E27FC236}">
                  <a16:creationId xmlns:a16="http://schemas.microsoft.com/office/drawing/2014/main" id="{37F9C37B-FAE3-422D-C252-189BC6771B2D}"/>
                </a:ext>
              </a:extLst>
            </p:cNvPr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2115;p57">
              <a:extLst>
                <a:ext uri="{FF2B5EF4-FFF2-40B4-BE49-F238E27FC236}">
                  <a16:creationId xmlns:a16="http://schemas.microsoft.com/office/drawing/2014/main" id="{53D69D3A-5178-F560-4039-B18580929302}"/>
                </a:ext>
              </a:extLst>
            </p:cNvPr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2116;p57">
              <a:extLst>
                <a:ext uri="{FF2B5EF4-FFF2-40B4-BE49-F238E27FC236}">
                  <a16:creationId xmlns:a16="http://schemas.microsoft.com/office/drawing/2014/main" id="{5686C768-F15C-228E-DF6C-CC6DB44EF603}"/>
                </a:ext>
              </a:extLst>
            </p:cNvPr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2117;p57">
              <a:extLst>
                <a:ext uri="{FF2B5EF4-FFF2-40B4-BE49-F238E27FC236}">
                  <a16:creationId xmlns:a16="http://schemas.microsoft.com/office/drawing/2014/main" id="{1A156C15-DEC2-4190-14D6-C4E7E3B61E67}"/>
                </a:ext>
              </a:extLst>
            </p:cNvPr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2118;p57">
              <a:extLst>
                <a:ext uri="{FF2B5EF4-FFF2-40B4-BE49-F238E27FC236}">
                  <a16:creationId xmlns:a16="http://schemas.microsoft.com/office/drawing/2014/main" id="{06ACDCEA-9135-C49B-88CE-9DE4145D1546}"/>
                </a:ext>
              </a:extLst>
            </p:cNvPr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2119;p57">
              <a:extLst>
                <a:ext uri="{FF2B5EF4-FFF2-40B4-BE49-F238E27FC236}">
                  <a16:creationId xmlns:a16="http://schemas.microsoft.com/office/drawing/2014/main" id="{0F3D94AB-CCC1-C9C4-AF1D-3C17AE9DC8DC}"/>
                </a:ext>
              </a:extLst>
            </p:cNvPr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2120;p57">
              <a:extLst>
                <a:ext uri="{FF2B5EF4-FFF2-40B4-BE49-F238E27FC236}">
                  <a16:creationId xmlns:a16="http://schemas.microsoft.com/office/drawing/2014/main" id="{C0682DF0-B831-518B-FF69-657DFC39DC9B}"/>
                </a:ext>
              </a:extLst>
            </p:cNvPr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2121;p57">
              <a:extLst>
                <a:ext uri="{FF2B5EF4-FFF2-40B4-BE49-F238E27FC236}">
                  <a16:creationId xmlns:a16="http://schemas.microsoft.com/office/drawing/2014/main" id="{799C7C85-4206-511A-E2AB-5F9890DCED44}"/>
                </a:ext>
              </a:extLst>
            </p:cNvPr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2122;p57">
              <a:extLst>
                <a:ext uri="{FF2B5EF4-FFF2-40B4-BE49-F238E27FC236}">
                  <a16:creationId xmlns:a16="http://schemas.microsoft.com/office/drawing/2014/main" id="{CE3FA021-E151-2BA3-47B8-AD5B40897F22}"/>
                </a:ext>
              </a:extLst>
            </p:cNvPr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2123;p57">
              <a:extLst>
                <a:ext uri="{FF2B5EF4-FFF2-40B4-BE49-F238E27FC236}">
                  <a16:creationId xmlns:a16="http://schemas.microsoft.com/office/drawing/2014/main" id="{D1226177-7C78-E6CF-95B3-2F1CF907C032}"/>
                </a:ext>
              </a:extLst>
            </p:cNvPr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2124;p57">
              <a:extLst>
                <a:ext uri="{FF2B5EF4-FFF2-40B4-BE49-F238E27FC236}">
                  <a16:creationId xmlns:a16="http://schemas.microsoft.com/office/drawing/2014/main" id="{195BF760-EE8E-2C7B-D28A-87B00C3FFFB0}"/>
                </a:ext>
              </a:extLst>
            </p:cNvPr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2125;p57">
              <a:extLst>
                <a:ext uri="{FF2B5EF4-FFF2-40B4-BE49-F238E27FC236}">
                  <a16:creationId xmlns:a16="http://schemas.microsoft.com/office/drawing/2014/main" id="{F6222B7D-306B-EEE2-694E-CA28E78766E4}"/>
                </a:ext>
              </a:extLst>
            </p:cNvPr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2126;p57">
              <a:extLst>
                <a:ext uri="{FF2B5EF4-FFF2-40B4-BE49-F238E27FC236}">
                  <a16:creationId xmlns:a16="http://schemas.microsoft.com/office/drawing/2014/main" id="{DFEBD0A9-ABEF-8400-3B52-B96C1771B69C}"/>
                </a:ext>
              </a:extLst>
            </p:cNvPr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2127;p57">
              <a:extLst>
                <a:ext uri="{FF2B5EF4-FFF2-40B4-BE49-F238E27FC236}">
                  <a16:creationId xmlns:a16="http://schemas.microsoft.com/office/drawing/2014/main" id="{9BD4D4CC-C460-3F17-2EA6-6D33AA7B1657}"/>
                </a:ext>
              </a:extLst>
            </p:cNvPr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2128;p57">
              <a:extLst>
                <a:ext uri="{FF2B5EF4-FFF2-40B4-BE49-F238E27FC236}">
                  <a16:creationId xmlns:a16="http://schemas.microsoft.com/office/drawing/2014/main" id="{03035BF4-F988-2B69-FBBE-809259C158AE}"/>
                </a:ext>
              </a:extLst>
            </p:cNvPr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2129;p57">
              <a:extLst>
                <a:ext uri="{FF2B5EF4-FFF2-40B4-BE49-F238E27FC236}">
                  <a16:creationId xmlns:a16="http://schemas.microsoft.com/office/drawing/2014/main" id="{74F543ED-406E-9F32-DC82-5F29B0837C43}"/>
                </a:ext>
              </a:extLst>
            </p:cNvPr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2130;p57">
              <a:extLst>
                <a:ext uri="{FF2B5EF4-FFF2-40B4-BE49-F238E27FC236}">
                  <a16:creationId xmlns:a16="http://schemas.microsoft.com/office/drawing/2014/main" id="{B61F0C80-81F8-A2E1-656B-36427B8F961E}"/>
                </a:ext>
              </a:extLst>
            </p:cNvPr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2131;p57">
              <a:extLst>
                <a:ext uri="{FF2B5EF4-FFF2-40B4-BE49-F238E27FC236}">
                  <a16:creationId xmlns:a16="http://schemas.microsoft.com/office/drawing/2014/main" id="{15D3B1A6-2E54-C72C-525A-AA8D4264C108}"/>
                </a:ext>
              </a:extLst>
            </p:cNvPr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2132;p57">
              <a:extLst>
                <a:ext uri="{FF2B5EF4-FFF2-40B4-BE49-F238E27FC236}">
                  <a16:creationId xmlns:a16="http://schemas.microsoft.com/office/drawing/2014/main" id="{D3A31058-4DFD-61D2-ECA5-98C9C2284771}"/>
                </a:ext>
              </a:extLst>
            </p:cNvPr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2133;p57">
              <a:extLst>
                <a:ext uri="{FF2B5EF4-FFF2-40B4-BE49-F238E27FC236}">
                  <a16:creationId xmlns:a16="http://schemas.microsoft.com/office/drawing/2014/main" id="{5523D1C0-5D2B-04C2-2C83-BBA2118E2E93}"/>
                </a:ext>
              </a:extLst>
            </p:cNvPr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2134;p57">
              <a:extLst>
                <a:ext uri="{FF2B5EF4-FFF2-40B4-BE49-F238E27FC236}">
                  <a16:creationId xmlns:a16="http://schemas.microsoft.com/office/drawing/2014/main" id="{810355FB-0267-5D2B-D7DE-547AB119BE83}"/>
                </a:ext>
              </a:extLst>
            </p:cNvPr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2135;p57">
              <a:extLst>
                <a:ext uri="{FF2B5EF4-FFF2-40B4-BE49-F238E27FC236}">
                  <a16:creationId xmlns:a16="http://schemas.microsoft.com/office/drawing/2014/main" id="{DA81ADAD-DAEA-3214-9652-432C663FA535}"/>
                </a:ext>
              </a:extLst>
            </p:cNvPr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2136;p57">
              <a:extLst>
                <a:ext uri="{FF2B5EF4-FFF2-40B4-BE49-F238E27FC236}">
                  <a16:creationId xmlns:a16="http://schemas.microsoft.com/office/drawing/2014/main" id="{AC079270-15BC-31C7-34B2-3A1E34B22103}"/>
                </a:ext>
              </a:extLst>
            </p:cNvPr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2137;p57">
              <a:extLst>
                <a:ext uri="{FF2B5EF4-FFF2-40B4-BE49-F238E27FC236}">
                  <a16:creationId xmlns:a16="http://schemas.microsoft.com/office/drawing/2014/main" id="{A1983B37-DFBC-FA03-DDB5-26511B41DD7F}"/>
                </a:ext>
              </a:extLst>
            </p:cNvPr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2138;p57">
              <a:extLst>
                <a:ext uri="{FF2B5EF4-FFF2-40B4-BE49-F238E27FC236}">
                  <a16:creationId xmlns:a16="http://schemas.microsoft.com/office/drawing/2014/main" id="{1A8166EC-38B4-16B5-E278-E2B174DB234B}"/>
                </a:ext>
              </a:extLst>
            </p:cNvPr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2139;p57">
              <a:extLst>
                <a:ext uri="{FF2B5EF4-FFF2-40B4-BE49-F238E27FC236}">
                  <a16:creationId xmlns:a16="http://schemas.microsoft.com/office/drawing/2014/main" id="{1BE122C4-C7F7-8236-1616-6CAFB1FAFECF}"/>
                </a:ext>
              </a:extLst>
            </p:cNvPr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2140;p57">
              <a:extLst>
                <a:ext uri="{FF2B5EF4-FFF2-40B4-BE49-F238E27FC236}">
                  <a16:creationId xmlns:a16="http://schemas.microsoft.com/office/drawing/2014/main" id="{ECC4EDAE-A4A8-3F59-973C-DE967AF26554}"/>
                </a:ext>
              </a:extLst>
            </p:cNvPr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2141;p57">
              <a:extLst>
                <a:ext uri="{FF2B5EF4-FFF2-40B4-BE49-F238E27FC236}">
                  <a16:creationId xmlns:a16="http://schemas.microsoft.com/office/drawing/2014/main" id="{0F8809EC-059E-CF83-6430-524BE9F95741}"/>
                </a:ext>
              </a:extLst>
            </p:cNvPr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2142;p57">
              <a:extLst>
                <a:ext uri="{FF2B5EF4-FFF2-40B4-BE49-F238E27FC236}">
                  <a16:creationId xmlns:a16="http://schemas.microsoft.com/office/drawing/2014/main" id="{9CEC0CAE-A75D-B958-52EB-C66C67F757F7}"/>
                </a:ext>
              </a:extLst>
            </p:cNvPr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2143;p57">
              <a:extLst>
                <a:ext uri="{FF2B5EF4-FFF2-40B4-BE49-F238E27FC236}">
                  <a16:creationId xmlns:a16="http://schemas.microsoft.com/office/drawing/2014/main" id="{8C6A00FE-243A-A38C-F017-FC2AEAAFDBB0}"/>
                </a:ext>
              </a:extLst>
            </p:cNvPr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2144;p57">
              <a:extLst>
                <a:ext uri="{FF2B5EF4-FFF2-40B4-BE49-F238E27FC236}">
                  <a16:creationId xmlns:a16="http://schemas.microsoft.com/office/drawing/2014/main" id="{DC529827-EB90-8D77-3D0B-F2B00BF07E98}"/>
                </a:ext>
              </a:extLst>
            </p:cNvPr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2145;p57">
              <a:extLst>
                <a:ext uri="{FF2B5EF4-FFF2-40B4-BE49-F238E27FC236}">
                  <a16:creationId xmlns:a16="http://schemas.microsoft.com/office/drawing/2014/main" id="{43240B96-2CD0-1D4E-197C-8C3D3A6DFAAC}"/>
                </a:ext>
              </a:extLst>
            </p:cNvPr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2146;p57">
              <a:extLst>
                <a:ext uri="{FF2B5EF4-FFF2-40B4-BE49-F238E27FC236}">
                  <a16:creationId xmlns:a16="http://schemas.microsoft.com/office/drawing/2014/main" id="{1B7AB17B-1C79-EAC5-146B-D1FB4321BC91}"/>
                </a:ext>
              </a:extLst>
            </p:cNvPr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2147;p57">
              <a:extLst>
                <a:ext uri="{FF2B5EF4-FFF2-40B4-BE49-F238E27FC236}">
                  <a16:creationId xmlns:a16="http://schemas.microsoft.com/office/drawing/2014/main" id="{18CB5142-E868-54E8-E67D-8E083FB8EEE4}"/>
                </a:ext>
              </a:extLst>
            </p:cNvPr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2148;p57">
              <a:extLst>
                <a:ext uri="{FF2B5EF4-FFF2-40B4-BE49-F238E27FC236}">
                  <a16:creationId xmlns:a16="http://schemas.microsoft.com/office/drawing/2014/main" id="{2AAA7DED-8317-FAAD-CEF3-FA6A8522EBBA}"/>
                </a:ext>
              </a:extLst>
            </p:cNvPr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2149;p57">
              <a:extLst>
                <a:ext uri="{FF2B5EF4-FFF2-40B4-BE49-F238E27FC236}">
                  <a16:creationId xmlns:a16="http://schemas.microsoft.com/office/drawing/2014/main" id="{613637E0-CF59-DF21-8DF1-FB4CBE1F2120}"/>
                </a:ext>
              </a:extLst>
            </p:cNvPr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2150;p57">
              <a:extLst>
                <a:ext uri="{FF2B5EF4-FFF2-40B4-BE49-F238E27FC236}">
                  <a16:creationId xmlns:a16="http://schemas.microsoft.com/office/drawing/2014/main" id="{665D9BD6-6670-A7AD-F839-B35392D5E13C}"/>
                </a:ext>
              </a:extLst>
            </p:cNvPr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2151;p57">
              <a:extLst>
                <a:ext uri="{FF2B5EF4-FFF2-40B4-BE49-F238E27FC236}">
                  <a16:creationId xmlns:a16="http://schemas.microsoft.com/office/drawing/2014/main" id="{7A767604-66CD-B8E0-064C-72A9BFA66BDA}"/>
                </a:ext>
              </a:extLst>
            </p:cNvPr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2152;p57">
              <a:extLst>
                <a:ext uri="{FF2B5EF4-FFF2-40B4-BE49-F238E27FC236}">
                  <a16:creationId xmlns:a16="http://schemas.microsoft.com/office/drawing/2014/main" id="{A1C4BDB6-F42B-C826-32F1-1B0DA155BF34}"/>
                </a:ext>
              </a:extLst>
            </p:cNvPr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2153;p57">
              <a:extLst>
                <a:ext uri="{FF2B5EF4-FFF2-40B4-BE49-F238E27FC236}">
                  <a16:creationId xmlns:a16="http://schemas.microsoft.com/office/drawing/2014/main" id="{583F1F13-070F-237A-E460-ACEC9E9893B8}"/>
                </a:ext>
              </a:extLst>
            </p:cNvPr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2154;p57">
              <a:extLst>
                <a:ext uri="{FF2B5EF4-FFF2-40B4-BE49-F238E27FC236}">
                  <a16:creationId xmlns:a16="http://schemas.microsoft.com/office/drawing/2014/main" id="{F9785365-B95B-9C38-F7A0-857025A0E4E8}"/>
                </a:ext>
              </a:extLst>
            </p:cNvPr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2155;p57">
              <a:extLst>
                <a:ext uri="{FF2B5EF4-FFF2-40B4-BE49-F238E27FC236}">
                  <a16:creationId xmlns:a16="http://schemas.microsoft.com/office/drawing/2014/main" id="{6805F0D7-4A5F-14F5-F2C4-627D92051B39}"/>
                </a:ext>
              </a:extLst>
            </p:cNvPr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2156;p57">
              <a:extLst>
                <a:ext uri="{FF2B5EF4-FFF2-40B4-BE49-F238E27FC236}">
                  <a16:creationId xmlns:a16="http://schemas.microsoft.com/office/drawing/2014/main" id="{691D37EB-A9A0-87E3-D373-4C5ACBE7CE6C}"/>
                </a:ext>
              </a:extLst>
            </p:cNvPr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2157;p57">
              <a:extLst>
                <a:ext uri="{FF2B5EF4-FFF2-40B4-BE49-F238E27FC236}">
                  <a16:creationId xmlns:a16="http://schemas.microsoft.com/office/drawing/2014/main" id="{97CF2D46-5EE0-C60A-46A7-51F7D8BB165D}"/>
                </a:ext>
              </a:extLst>
            </p:cNvPr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2158;p57">
              <a:extLst>
                <a:ext uri="{FF2B5EF4-FFF2-40B4-BE49-F238E27FC236}">
                  <a16:creationId xmlns:a16="http://schemas.microsoft.com/office/drawing/2014/main" id="{75ED3091-0558-F79E-2F2B-0A1165FEC992}"/>
                </a:ext>
              </a:extLst>
            </p:cNvPr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2159;p57">
              <a:extLst>
                <a:ext uri="{FF2B5EF4-FFF2-40B4-BE49-F238E27FC236}">
                  <a16:creationId xmlns:a16="http://schemas.microsoft.com/office/drawing/2014/main" id="{CE3694D5-1C65-9A76-560B-7AF970A83B12}"/>
                </a:ext>
              </a:extLst>
            </p:cNvPr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2160;p57">
              <a:extLst>
                <a:ext uri="{FF2B5EF4-FFF2-40B4-BE49-F238E27FC236}">
                  <a16:creationId xmlns:a16="http://schemas.microsoft.com/office/drawing/2014/main" id="{4B64E06C-21E1-F137-4FCA-4C3D358A6B62}"/>
                </a:ext>
              </a:extLst>
            </p:cNvPr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2161;p57">
              <a:extLst>
                <a:ext uri="{FF2B5EF4-FFF2-40B4-BE49-F238E27FC236}">
                  <a16:creationId xmlns:a16="http://schemas.microsoft.com/office/drawing/2014/main" id="{A9C48DF5-A6F1-688F-4C7B-7BC601D67525}"/>
                </a:ext>
              </a:extLst>
            </p:cNvPr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2162;p57">
              <a:extLst>
                <a:ext uri="{FF2B5EF4-FFF2-40B4-BE49-F238E27FC236}">
                  <a16:creationId xmlns:a16="http://schemas.microsoft.com/office/drawing/2014/main" id="{4ADF3747-6C57-416C-41D4-5A1BBA59B75C}"/>
                </a:ext>
              </a:extLst>
            </p:cNvPr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2163;p57">
              <a:extLst>
                <a:ext uri="{FF2B5EF4-FFF2-40B4-BE49-F238E27FC236}">
                  <a16:creationId xmlns:a16="http://schemas.microsoft.com/office/drawing/2014/main" id="{925F2C81-C123-318E-A97D-BD4E97BA6D90}"/>
                </a:ext>
              </a:extLst>
            </p:cNvPr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2164;p57">
              <a:extLst>
                <a:ext uri="{FF2B5EF4-FFF2-40B4-BE49-F238E27FC236}">
                  <a16:creationId xmlns:a16="http://schemas.microsoft.com/office/drawing/2014/main" id="{D2A83759-077E-2743-5D5B-692927AC5E42}"/>
                </a:ext>
              </a:extLst>
            </p:cNvPr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2165;p57">
              <a:extLst>
                <a:ext uri="{FF2B5EF4-FFF2-40B4-BE49-F238E27FC236}">
                  <a16:creationId xmlns:a16="http://schemas.microsoft.com/office/drawing/2014/main" id="{E2F7377D-A3E7-43F7-7422-7CDE2F21D1F7}"/>
                </a:ext>
              </a:extLst>
            </p:cNvPr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2166;p57">
              <a:extLst>
                <a:ext uri="{FF2B5EF4-FFF2-40B4-BE49-F238E27FC236}">
                  <a16:creationId xmlns:a16="http://schemas.microsoft.com/office/drawing/2014/main" id="{491DB263-C873-D0EA-DA91-89C4AB1267AA}"/>
                </a:ext>
              </a:extLst>
            </p:cNvPr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2167;p57">
              <a:extLst>
                <a:ext uri="{FF2B5EF4-FFF2-40B4-BE49-F238E27FC236}">
                  <a16:creationId xmlns:a16="http://schemas.microsoft.com/office/drawing/2014/main" id="{4EF68B41-2B36-CEC3-51AE-1AEFB804ADFD}"/>
                </a:ext>
              </a:extLst>
            </p:cNvPr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2168;p57">
              <a:extLst>
                <a:ext uri="{FF2B5EF4-FFF2-40B4-BE49-F238E27FC236}">
                  <a16:creationId xmlns:a16="http://schemas.microsoft.com/office/drawing/2014/main" id="{787D6B52-46AD-40D2-2DC8-45C0E713B40C}"/>
                </a:ext>
              </a:extLst>
            </p:cNvPr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2169;p57">
              <a:extLst>
                <a:ext uri="{FF2B5EF4-FFF2-40B4-BE49-F238E27FC236}">
                  <a16:creationId xmlns:a16="http://schemas.microsoft.com/office/drawing/2014/main" id="{8243136B-E4DB-7FA7-09A9-D83E4055346F}"/>
                </a:ext>
              </a:extLst>
            </p:cNvPr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2170;p57">
              <a:extLst>
                <a:ext uri="{FF2B5EF4-FFF2-40B4-BE49-F238E27FC236}">
                  <a16:creationId xmlns:a16="http://schemas.microsoft.com/office/drawing/2014/main" id="{6FAD8BF4-766D-B5D9-2DEC-04B927EFE94D}"/>
                </a:ext>
              </a:extLst>
            </p:cNvPr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2171;p57">
              <a:extLst>
                <a:ext uri="{FF2B5EF4-FFF2-40B4-BE49-F238E27FC236}">
                  <a16:creationId xmlns:a16="http://schemas.microsoft.com/office/drawing/2014/main" id="{437A7171-F6DF-558F-A6AA-6FFC585E5EDA}"/>
                </a:ext>
              </a:extLst>
            </p:cNvPr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2172;p57">
              <a:extLst>
                <a:ext uri="{FF2B5EF4-FFF2-40B4-BE49-F238E27FC236}">
                  <a16:creationId xmlns:a16="http://schemas.microsoft.com/office/drawing/2014/main" id="{B628617E-C2B1-9205-BB2D-61D584FF74A4}"/>
                </a:ext>
              </a:extLst>
            </p:cNvPr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2173;p57">
              <a:extLst>
                <a:ext uri="{FF2B5EF4-FFF2-40B4-BE49-F238E27FC236}">
                  <a16:creationId xmlns:a16="http://schemas.microsoft.com/office/drawing/2014/main" id="{86B95E2F-72D7-1DCA-4729-FB27DA4A925F}"/>
                </a:ext>
              </a:extLst>
            </p:cNvPr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2174;p57">
              <a:extLst>
                <a:ext uri="{FF2B5EF4-FFF2-40B4-BE49-F238E27FC236}">
                  <a16:creationId xmlns:a16="http://schemas.microsoft.com/office/drawing/2014/main" id="{452F9C58-AA07-B126-F32B-6B99601DD3AD}"/>
                </a:ext>
              </a:extLst>
            </p:cNvPr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2175;p57">
              <a:extLst>
                <a:ext uri="{FF2B5EF4-FFF2-40B4-BE49-F238E27FC236}">
                  <a16:creationId xmlns:a16="http://schemas.microsoft.com/office/drawing/2014/main" id="{13A14DEF-629E-B70C-D426-77C3A8FDDEA5}"/>
                </a:ext>
              </a:extLst>
            </p:cNvPr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2176;p57">
              <a:extLst>
                <a:ext uri="{FF2B5EF4-FFF2-40B4-BE49-F238E27FC236}">
                  <a16:creationId xmlns:a16="http://schemas.microsoft.com/office/drawing/2014/main" id="{621CFF1F-F014-BDB7-2622-06B5DD83CFAE}"/>
                </a:ext>
              </a:extLst>
            </p:cNvPr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2177;p57">
              <a:extLst>
                <a:ext uri="{FF2B5EF4-FFF2-40B4-BE49-F238E27FC236}">
                  <a16:creationId xmlns:a16="http://schemas.microsoft.com/office/drawing/2014/main" id="{0B37D9B2-7926-8ECE-E55E-81606F00B518}"/>
                </a:ext>
              </a:extLst>
            </p:cNvPr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2178;p57">
              <a:extLst>
                <a:ext uri="{FF2B5EF4-FFF2-40B4-BE49-F238E27FC236}">
                  <a16:creationId xmlns:a16="http://schemas.microsoft.com/office/drawing/2014/main" id="{B9ADB04C-6ED5-C6CE-288F-D80E56C619C9}"/>
                </a:ext>
              </a:extLst>
            </p:cNvPr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2179;p57">
              <a:extLst>
                <a:ext uri="{FF2B5EF4-FFF2-40B4-BE49-F238E27FC236}">
                  <a16:creationId xmlns:a16="http://schemas.microsoft.com/office/drawing/2014/main" id="{2B158981-7764-BFC4-4755-03035602BF9B}"/>
                </a:ext>
              </a:extLst>
            </p:cNvPr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2180;p57">
              <a:extLst>
                <a:ext uri="{FF2B5EF4-FFF2-40B4-BE49-F238E27FC236}">
                  <a16:creationId xmlns:a16="http://schemas.microsoft.com/office/drawing/2014/main" id="{B49A188A-EBA5-85CA-8689-8EAA22EE1326}"/>
                </a:ext>
              </a:extLst>
            </p:cNvPr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2181;p57">
              <a:extLst>
                <a:ext uri="{FF2B5EF4-FFF2-40B4-BE49-F238E27FC236}">
                  <a16:creationId xmlns:a16="http://schemas.microsoft.com/office/drawing/2014/main" id="{EAD4DD32-E061-D0F5-9694-91BF80FC5686}"/>
                </a:ext>
              </a:extLst>
            </p:cNvPr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2182;p57">
              <a:extLst>
                <a:ext uri="{FF2B5EF4-FFF2-40B4-BE49-F238E27FC236}">
                  <a16:creationId xmlns:a16="http://schemas.microsoft.com/office/drawing/2014/main" id="{1C34B68F-7306-2F02-9F52-59ABCFDA9334}"/>
                </a:ext>
              </a:extLst>
            </p:cNvPr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2183;p57">
              <a:extLst>
                <a:ext uri="{FF2B5EF4-FFF2-40B4-BE49-F238E27FC236}">
                  <a16:creationId xmlns:a16="http://schemas.microsoft.com/office/drawing/2014/main" id="{7AE21901-A23C-E5B3-2D60-3A3B90B28FE4}"/>
                </a:ext>
              </a:extLst>
            </p:cNvPr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2184;p57">
              <a:extLst>
                <a:ext uri="{FF2B5EF4-FFF2-40B4-BE49-F238E27FC236}">
                  <a16:creationId xmlns:a16="http://schemas.microsoft.com/office/drawing/2014/main" id="{EDA24593-EE2D-9FBF-A722-922F3864F468}"/>
                </a:ext>
              </a:extLst>
            </p:cNvPr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2185;p57">
              <a:extLst>
                <a:ext uri="{FF2B5EF4-FFF2-40B4-BE49-F238E27FC236}">
                  <a16:creationId xmlns:a16="http://schemas.microsoft.com/office/drawing/2014/main" id="{328E470C-0CCD-0EC5-CBAF-E3FF46BDBE08}"/>
                </a:ext>
              </a:extLst>
            </p:cNvPr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2186;p57">
              <a:extLst>
                <a:ext uri="{FF2B5EF4-FFF2-40B4-BE49-F238E27FC236}">
                  <a16:creationId xmlns:a16="http://schemas.microsoft.com/office/drawing/2014/main" id="{DCE79206-2C43-2586-C8AD-104405D74CEC}"/>
                </a:ext>
              </a:extLst>
            </p:cNvPr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2187;p57">
              <a:extLst>
                <a:ext uri="{FF2B5EF4-FFF2-40B4-BE49-F238E27FC236}">
                  <a16:creationId xmlns:a16="http://schemas.microsoft.com/office/drawing/2014/main" id="{793C96DE-B3AB-8C53-EE81-4186AA1F1319}"/>
                </a:ext>
              </a:extLst>
            </p:cNvPr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2188;p57">
              <a:extLst>
                <a:ext uri="{FF2B5EF4-FFF2-40B4-BE49-F238E27FC236}">
                  <a16:creationId xmlns:a16="http://schemas.microsoft.com/office/drawing/2014/main" id="{8CABA0D2-95F5-6483-791B-F0B718E74326}"/>
                </a:ext>
              </a:extLst>
            </p:cNvPr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2189;p57">
              <a:extLst>
                <a:ext uri="{FF2B5EF4-FFF2-40B4-BE49-F238E27FC236}">
                  <a16:creationId xmlns:a16="http://schemas.microsoft.com/office/drawing/2014/main" id="{20D1712B-C962-6A90-C499-BE801A617BDF}"/>
                </a:ext>
              </a:extLst>
            </p:cNvPr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2190;p57">
              <a:extLst>
                <a:ext uri="{FF2B5EF4-FFF2-40B4-BE49-F238E27FC236}">
                  <a16:creationId xmlns:a16="http://schemas.microsoft.com/office/drawing/2014/main" id="{1D752FE2-049C-D0D9-281C-188EAD0FCC80}"/>
                </a:ext>
              </a:extLst>
            </p:cNvPr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2191;p57">
              <a:extLst>
                <a:ext uri="{FF2B5EF4-FFF2-40B4-BE49-F238E27FC236}">
                  <a16:creationId xmlns:a16="http://schemas.microsoft.com/office/drawing/2014/main" id="{6E03C7EC-7B38-B390-9FF5-1F0D069B9BB1}"/>
                </a:ext>
              </a:extLst>
            </p:cNvPr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2192;p57">
              <a:extLst>
                <a:ext uri="{FF2B5EF4-FFF2-40B4-BE49-F238E27FC236}">
                  <a16:creationId xmlns:a16="http://schemas.microsoft.com/office/drawing/2014/main" id="{06E889B3-30AA-7A53-FAC7-9C550BCB12C1}"/>
                </a:ext>
              </a:extLst>
            </p:cNvPr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2193;p57">
              <a:extLst>
                <a:ext uri="{FF2B5EF4-FFF2-40B4-BE49-F238E27FC236}">
                  <a16:creationId xmlns:a16="http://schemas.microsoft.com/office/drawing/2014/main" id="{38771944-0DDC-AB40-EC7E-2117FE895B00}"/>
                </a:ext>
              </a:extLst>
            </p:cNvPr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2194;p57">
              <a:extLst>
                <a:ext uri="{FF2B5EF4-FFF2-40B4-BE49-F238E27FC236}">
                  <a16:creationId xmlns:a16="http://schemas.microsoft.com/office/drawing/2014/main" id="{400F2328-FA57-4F64-D0A6-CABC513374DD}"/>
                </a:ext>
              </a:extLst>
            </p:cNvPr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2195;p57">
              <a:extLst>
                <a:ext uri="{FF2B5EF4-FFF2-40B4-BE49-F238E27FC236}">
                  <a16:creationId xmlns:a16="http://schemas.microsoft.com/office/drawing/2014/main" id="{28875641-3959-BD98-A2BA-DF5EFCA5697A}"/>
                </a:ext>
              </a:extLst>
            </p:cNvPr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2196;p57">
              <a:extLst>
                <a:ext uri="{FF2B5EF4-FFF2-40B4-BE49-F238E27FC236}">
                  <a16:creationId xmlns:a16="http://schemas.microsoft.com/office/drawing/2014/main" id="{7777770F-D0D9-140D-8413-B04EFE289487}"/>
                </a:ext>
              </a:extLst>
            </p:cNvPr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2197;p57">
              <a:extLst>
                <a:ext uri="{FF2B5EF4-FFF2-40B4-BE49-F238E27FC236}">
                  <a16:creationId xmlns:a16="http://schemas.microsoft.com/office/drawing/2014/main" id="{B214D62D-0C07-E313-CF82-78CE19F9010F}"/>
                </a:ext>
              </a:extLst>
            </p:cNvPr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2198;p57">
              <a:extLst>
                <a:ext uri="{FF2B5EF4-FFF2-40B4-BE49-F238E27FC236}">
                  <a16:creationId xmlns:a16="http://schemas.microsoft.com/office/drawing/2014/main" id="{609D7707-54D4-961D-DAB1-EEEE4155D795}"/>
                </a:ext>
              </a:extLst>
            </p:cNvPr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2199;p57">
              <a:extLst>
                <a:ext uri="{FF2B5EF4-FFF2-40B4-BE49-F238E27FC236}">
                  <a16:creationId xmlns:a16="http://schemas.microsoft.com/office/drawing/2014/main" id="{983AFE0C-F183-29AA-E525-B2FAE30E6797}"/>
                </a:ext>
              </a:extLst>
            </p:cNvPr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2200;p57">
              <a:extLst>
                <a:ext uri="{FF2B5EF4-FFF2-40B4-BE49-F238E27FC236}">
                  <a16:creationId xmlns:a16="http://schemas.microsoft.com/office/drawing/2014/main" id="{520C4DD9-CF4D-BA6E-8E5C-E4E74A9C3989}"/>
                </a:ext>
              </a:extLst>
            </p:cNvPr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2201;p57">
              <a:extLst>
                <a:ext uri="{FF2B5EF4-FFF2-40B4-BE49-F238E27FC236}">
                  <a16:creationId xmlns:a16="http://schemas.microsoft.com/office/drawing/2014/main" id="{CE1AC8FC-8A9E-C2E7-9B74-217808B17625}"/>
                </a:ext>
              </a:extLst>
            </p:cNvPr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2202;p57">
              <a:extLst>
                <a:ext uri="{FF2B5EF4-FFF2-40B4-BE49-F238E27FC236}">
                  <a16:creationId xmlns:a16="http://schemas.microsoft.com/office/drawing/2014/main" id="{6D39BF8F-FD6F-94DD-C861-3C953AEB30B9}"/>
                </a:ext>
              </a:extLst>
            </p:cNvPr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2203;p57">
              <a:extLst>
                <a:ext uri="{FF2B5EF4-FFF2-40B4-BE49-F238E27FC236}">
                  <a16:creationId xmlns:a16="http://schemas.microsoft.com/office/drawing/2014/main" id="{F5F9C4A1-D69D-0DFE-17D8-B1580F0492D2}"/>
                </a:ext>
              </a:extLst>
            </p:cNvPr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2204;p57">
              <a:extLst>
                <a:ext uri="{FF2B5EF4-FFF2-40B4-BE49-F238E27FC236}">
                  <a16:creationId xmlns:a16="http://schemas.microsoft.com/office/drawing/2014/main" id="{D565AAC7-CB25-0BD0-1AA4-D2E1990F7004}"/>
                </a:ext>
              </a:extLst>
            </p:cNvPr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2205;p57">
              <a:extLst>
                <a:ext uri="{FF2B5EF4-FFF2-40B4-BE49-F238E27FC236}">
                  <a16:creationId xmlns:a16="http://schemas.microsoft.com/office/drawing/2014/main" id="{096AF0FC-ADEE-408D-B640-A4D44A543A79}"/>
                </a:ext>
              </a:extLst>
            </p:cNvPr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2206;p57">
              <a:extLst>
                <a:ext uri="{FF2B5EF4-FFF2-40B4-BE49-F238E27FC236}">
                  <a16:creationId xmlns:a16="http://schemas.microsoft.com/office/drawing/2014/main" id="{8A5463F3-756F-8F0C-B498-4737E4CD92A4}"/>
                </a:ext>
              </a:extLst>
            </p:cNvPr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2207;p57">
              <a:extLst>
                <a:ext uri="{FF2B5EF4-FFF2-40B4-BE49-F238E27FC236}">
                  <a16:creationId xmlns:a16="http://schemas.microsoft.com/office/drawing/2014/main" id="{269D5A21-7D2B-5B03-1BA3-6A8D9B3CAEB7}"/>
                </a:ext>
              </a:extLst>
            </p:cNvPr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2208;p57">
              <a:extLst>
                <a:ext uri="{FF2B5EF4-FFF2-40B4-BE49-F238E27FC236}">
                  <a16:creationId xmlns:a16="http://schemas.microsoft.com/office/drawing/2014/main" id="{B43E3809-FB68-B0AC-3350-377625E33418}"/>
                </a:ext>
              </a:extLst>
            </p:cNvPr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2209;p57">
              <a:extLst>
                <a:ext uri="{FF2B5EF4-FFF2-40B4-BE49-F238E27FC236}">
                  <a16:creationId xmlns:a16="http://schemas.microsoft.com/office/drawing/2014/main" id="{A814754A-D264-5F73-E4A1-7F939EC2FE0A}"/>
                </a:ext>
              </a:extLst>
            </p:cNvPr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2210;p57">
              <a:extLst>
                <a:ext uri="{FF2B5EF4-FFF2-40B4-BE49-F238E27FC236}">
                  <a16:creationId xmlns:a16="http://schemas.microsoft.com/office/drawing/2014/main" id="{10A6EC17-F3AB-B10B-30F8-548B2BB3F309}"/>
                </a:ext>
              </a:extLst>
            </p:cNvPr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2211;p57">
              <a:extLst>
                <a:ext uri="{FF2B5EF4-FFF2-40B4-BE49-F238E27FC236}">
                  <a16:creationId xmlns:a16="http://schemas.microsoft.com/office/drawing/2014/main" id="{6FB7ABBD-2544-343E-5BFC-0604DA4CC92F}"/>
                </a:ext>
              </a:extLst>
            </p:cNvPr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2212;p57">
              <a:extLst>
                <a:ext uri="{FF2B5EF4-FFF2-40B4-BE49-F238E27FC236}">
                  <a16:creationId xmlns:a16="http://schemas.microsoft.com/office/drawing/2014/main" id="{F4F034ED-9F56-6CEB-2781-1D29190A75FC}"/>
                </a:ext>
              </a:extLst>
            </p:cNvPr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2213;p57">
              <a:extLst>
                <a:ext uri="{FF2B5EF4-FFF2-40B4-BE49-F238E27FC236}">
                  <a16:creationId xmlns:a16="http://schemas.microsoft.com/office/drawing/2014/main" id="{D3F44963-C410-6324-CE72-1A59CE116DC7}"/>
                </a:ext>
              </a:extLst>
            </p:cNvPr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2214;p57">
              <a:extLst>
                <a:ext uri="{FF2B5EF4-FFF2-40B4-BE49-F238E27FC236}">
                  <a16:creationId xmlns:a16="http://schemas.microsoft.com/office/drawing/2014/main" id="{9B426C3B-F0FE-4FEE-7A4E-AED1247969AC}"/>
                </a:ext>
              </a:extLst>
            </p:cNvPr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2215;p57">
              <a:extLst>
                <a:ext uri="{FF2B5EF4-FFF2-40B4-BE49-F238E27FC236}">
                  <a16:creationId xmlns:a16="http://schemas.microsoft.com/office/drawing/2014/main" id="{D4544580-8ADB-D36D-0085-8FF1C5D3EF9D}"/>
                </a:ext>
              </a:extLst>
            </p:cNvPr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216;p57">
              <a:extLst>
                <a:ext uri="{FF2B5EF4-FFF2-40B4-BE49-F238E27FC236}">
                  <a16:creationId xmlns:a16="http://schemas.microsoft.com/office/drawing/2014/main" id="{38FC0A7A-6141-4127-7A4C-74B17A91B43B}"/>
                </a:ext>
              </a:extLst>
            </p:cNvPr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217;p57">
              <a:extLst>
                <a:ext uri="{FF2B5EF4-FFF2-40B4-BE49-F238E27FC236}">
                  <a16:creationId xmlns:a16="http://schemas.microsoft.com/office/drawing/2014/main" id="{BE590906-3BF4-A018-51C4-B38439AC1B57}"/>
                </a:ext>
              </a:extLst>
            </p:cNvPr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218;p57">
              <a:extLst>
                <a:ext uri="{FF2B5EF4-FFF2-40B4-BE49-F238E27FC236}">
                  <a16:creationId xmlns:a16="http://schemas.microsoft.com/office/drawing/2014/main" id="{C12870DA-DA97-B73B-D9C6-673129129084}"/>
                </a:ext>
              </a:extLst>
            </p:cNvPr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2219;p57">
              <a:extLst>
                <a:ext uri="{FF2B5EF4-FFF2-40B4-BE49-F238E27FC236}">
                  <a16:creationId xmlns:a16="http://schemas.microsoft.com/office/drawing/2014/main" id="{70246ACA-2BE2-4663-F223-CEE96269434D}"/>
                </a:ext>
              </a:extLst>
            </p:cNvPr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2220;p57">
              <a:extLst>
                <a:ext uri="{FF2B5EF4-FFF2-40B4-BE49-F238E27FC236}">
                  <a16:creationId xmlns:a16="http://schemas.microsoft.com/office/drawing/2014/main" id="{6D197160-B9FE-50F4-6350-93662606842A}"/>
                </a:ext>
              </a:extLst>
            </p:cNvPr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2221;p57">
              <a:extLst>
                <a:ext uri="{FF2B5EF4-FFF2-40B4-BE49-F238E27FC236}">
                  <a16:creationId xmlns:a16="http://schemas.microsoft.com/office/drawing/2014/main" id="{C48B721C-3B79-AD8C-D0B2-45D4C33E410D}"/>
                </a:ext>
              </a:extLst>
            </p:cNvPr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2222;p57">
              <a:extLst>
                <a:ext uri="{FF2B5EF4-FFF2-40B4-BE49-F238E27FC236}">
                  <a16:creationId xmlns:a16="http://schemas.microsoft.com/office/drawing/2014/main" id="{C37D34E1-E6C5-2FA4-EB26-71952E197170}"/>
                </a:ext>
              </a:extLst>
            </p:cNvPr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2223;p57">
              <a:extLst>
                <a:ext uri="{FF2B5EF4-FFF2-40B4-BE49-F238E27FC236}">
                  <a16:creationId xmlns:a16="http://schemas.microsoft.com/office/drawing/2014/main" id="{77420FB2-4EC8-5DAB-5AC8-3A893110D8BE}"/>
                </a:ext>
              </a:extLst>
            </p:cNvPr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2224;p57">
              <a:extLst>
                <a:ext uri="{FF2B5EF4-FFF2-40B4-BE49-F238E27FC236}">
                  <a16:creationId xmlns:a16="http://schemas.microsoft.com/office/drawing/2014/main" id="{645121DB-325A-0432-DE79-997B3665F157}"/>
                </a:ext>
              </a:extLst>
            </p:cNvPr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2225;p57">
              <a:extLst>
                <a:ext uri="{FF2B5EF4-FFF2-40B4-BE49-F238E27FC236}">
                  <a16:creationId xmlns:a16="http://schemas.microsoft.com/office/drawing/2014/main" id="{11EBC270-DC41-FA38-41F9-60CE898EE658}"/>
                </a:ext>
              </a:extLst>
            </p:cNvPr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2226;p57">
              <a:extLst>
                <a:ext uri="{FF2B5EF4-FFF2-40B4-BE49-F238E27FC236}">
                  <a16:creationId xmlns:a16="http://schemas.microsoft.com/office/drawing/2014/main" id="{0DB510D1-A0EC-DB47-08B0-970D5B0FB0A2}"/>
                </a:ext>
              </a:extLst>
            </p:cNvPr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2227;p57">
              <a:extLst>
                <a:ext uri="{FF2B5EF4-FFF2-40B4-BE49-F238E27FC236}">
                  <a16:creationId xmlns:a16="http://schemas.microsoft.com/office/drawing/2014/main" id="{0B461073-1070-7BE6-CC5F-CB94587F03FB}"/>
                </a:ext>
              </a:extLst>
            </p:cNvPr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2228;p57">
              <a:extLst>
                <a:ext uri="{FF2B5EF4-FFF2-40B4-BE49-F238E27FC236}">
                  <a16:creationId xmlns:a16="http://schemas.microsoft.com/office/drawing/2014/main" id="{8E364A28-EC67-11B2-C9E3-F6C7DE2F3647}"/>
                </a:ext>
              </a:extLst>
            </p:cNvPr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2229;p57">
              <a:extLst>
                <a:ext uri="{FF2B5EF4-FFF2-40B4-BE49-F238E27FC236}">
                  <a16:creationId xmlns:a16="http://schemas.microsoft.com/office/drawing/2014/main" id="{731CB54E-68D8-E404-7C6C-8330373D0524}"/>
                </a:ext>
              </a:extLst>
            </p:cNvPr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2230;p57">
              <a:extLst>
                <a:ext uri="{FF2B5EF4-FFF2-40B4-BE49-F238E27FC236}">
                  <a16:creationId xmlns:a16="http://schemas.microsoft.com/office/drawing/2014/main" id="{22474913-ED50-EE98-2CAE-FEDC7773F777}"/>
                </a:ext>
              </a:extLst>
            </p:cNvPr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2231;p57">
              <a:extLst>
                <a:ext uri="{FF2B5EF4-FFF2-40B4-BE49-F238E27FC236}">
                  <a16:creationId xmlns:a16="http://schemas.microsoft.com/office/drawing/2014/main" id="{F9EC47F2-5CCA-B49A-8F08-885116BB44E9}"/>
                </a:ext>
              </a:extLst>
            </p:cNvPr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2232;p57">
              <a:extLst>
                <a:ext uri="{FF2B5EF4-FFF2-40B4-BE49-F238E27FC236}">
                  <a16:creationId xmlns:a16="http://schemas.microsoft.com/office/drawing/2014/main" id="{BED7FBDD-35C2-D94F-4783-5ABAA997D264}"/>
                </a:ext>
              </a:extLst>
            </p:cNvPr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2233;p57">
              <a:extLst>
                <a:ext uri="{FF2B5EF4-FFF2-40B4-BE49-F238E27FC236}">
                  <a16:creationId xmlns:a16="http://schemas.microsoft.com/office/drawing/2014/main" id="{C3BE09E9-F967-F146-F9F1-0DF8FF124881}"/>
                </a:ext>
              </a:extLst>
            </p:cNvPr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2234;p57">
              <a:extLst>
                <a:ext uri="{FF2B5EF4-FFF2-40B4-BE49-F238E27FC236}">
                  <a16:creationId xmlns:a16="http://schemas.microsoft.com/office/drawing/2014/main" id="{36C14CC5-22FF-8173-EC9A-A73E21E8E202}"/>
                </a:ext>
              </a:extLst>
            </p:cNvPr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2235;p57">
              <a:extLst>
                <a:ext uri="{FF2B5EF4-FFF2-40B4-BE49-F238E27FC236}">
                  <a16:creationId xmlns:a16="http://schemas.microsoft.com/office/drawing/2014/main" id="{8DA52077-4316-E2B8-BF83-F681BC8C8E11}"/>
                </a:ext>
              </a:extLst>
            </p:cNvPr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2236;p57">
              <a:extLst>
                <a:ext uri="{FF2B5EF4-FFF2-40B4-BE49-F238E27FC236}">
                  <a16:creationId xmlns:a16="http://schemas.microsoft.com/office/drawing/2014/main" id="{4BE49ED3-BAA7-3B04-A7E9-151330A4D625}"/>
                </a:ext>
              </a:extLst>
            </p:cNvPr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2237;p57">
              <a:extLst>
                <a:ext uri="{FF2B5EF4-FFF2-40B4-BE49-F238E27FC236}">
                  <a16:creationId xmlns:a16="http://schemas.microsoft.com/office/drawing/2014/main" id="{535EF1F2-C888-1F69-5E23-FBB850AE4966}"/>
                </a:ext>
              </a:extLst>
            </p:cNvPr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2238;p57">
              <a:extLst>
                <a:ext uri="{FF2B5EF4-FFF2-40B4-BE49-F238E27FC236}">
                  <a16:creationId xmlns:a16="http://schemas.microsoft.com/office/drawing/2014/main" id="{5D9AEB06-3AC9-6A60-1BD1-4DB990C7B84B}"/>
                </a:ext>
              </a:extLst>
            </p:cNvPr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2239;p57">
              <a:extLst>
                <a:ext uri="{FF2B5EF4-FFF2-40B4-BE49-F238E27FC236}">
                  <a16:creationId xmlns:a16="http://schemas.microsoft.com/office/drawing/2014/main" id="{A38A81A3-1835-DB47-DBDF-2B45C48E16CC}"/>
                </a:ext>
              </a:extLst>
            </p:cNvPr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2240;p57">
              <a:extLst>
                <a:ext uri="{FF2B5EF4-FFF2-40B4-BE49-F238E27FC236}">
                  <a16:creationId xmlns:a16="http://schemas.microsoft.com/office/drawing/2014/main" id="{2E9CEB29-3B52-F12A-808F-6AF8B2611031}"/>
                </a:ext>
              </a:extLst>
            </p:cNvPr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2241;p57">
              <a:extLst>
                <a:ext uri="{FF2B5EF4-FFF2-40B4-BE49-F238E27FC236}">
                  <a16:creationId xmlns:a16="http://schemas.microsoft.com/office/drawing/2014/main" id="{6D7AACB8-6D06-CB39-4D3B-044B371E81EE}"/>
                </a:ext>
              </a:extLst>
            </p:cNvPr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2242;p57">
              <a:extLst>
                <a:ext uri="{FF2B5EF4-FFF2-40B4-BE49-F238E27FC236}">
                  <a16:creationId xmlns:a16="http://schemas.microsoft.com/office/drawing/2014/main" id="{1220BC99-A368-95CD-6DCC-1342F0801534}"/>
                </a:ext>
              </a:extLst>
            </p:cNvPr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2243;p57">
              <a:extLst>
                <a:ext uri="{FF2B5EF4-FFF2-40B4-BE49-F238E27FC236}">
                  <a16:creationId xmlns:a16="http://schemas.microsoft.com/office/drawing/2014/main" id="{C246504E-E619-BF02-474B-248A634C8A2D}"/>
                </a:ext>
              </a:extLst>
            </p:cNvPr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2244;p57">
              <a:extLst>
                <a:ext uri="{FF2B5EF4-FFF2-40B4-BE49-F238E27FC236}">
                  <a16:creationId xmlns:a16="http://schemas.microsoft.com/office/drawing/2014/main" id="{002F11F8-4EC0-9D11-D9F7-8105DFD9AAAE}"/>
                </a:ext>
              </a:extLst>
            </p:cNvPr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2245;p57">
              <a:extLst>
                <a:ext uri="{FF2B5EF4-FFF2-40B4-BE49-F238E27FC236}">
                  <a16:creationId xmlns:a16="http://schemas.microsoft.com/office/drawing/2014/main" id="{EA9CA683-DC52-A2B5-115F-95E256079944}"/>
                </a:ext>
              </a:extLst>
            </p:cNvPr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2246;p57">
              <a:extLst>
                <a:ext uri="{FF2B5EF4-FFF2-40B4-BE49-F238E27FC236}">
                  <a16:creationId xmlns:a16="http://schemas.microsoft.com/office/drawing/2014/main" id="{DB2D12D0-7AA9-3069-504A-A26CE1332553}"/>
                </a:ext>
              </a:extLst>
            </p:cNvPr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2247;p57">
              <a:extLst>
                <a:ext uri="{FF2B5EF4-FFF2-40B4-BE49-F238E27FC236}">
                  <a16:creationId xmlns:a16="http://schemas.microsoft.com/office/drawing/2014/main" id="{DC149CC0-4071-E1E6-D701-0D453901DC69}"/>
                </a:ext>
              </a:extLst>
            </p:cNvPr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2248;p57">
              <a:extLst>
                <a:ext uri="{FF2B5EF4-FFF2-40B4-BE49-F238E27FC236}">
                  <a16:creationId xmlns:a16="http://schemas.microsoft.com/office/drawing/2014/main" id="{A3343F39-AE9F-C7E5-A75E-0B70A11599C6}"/>
                </a:ext>
              </a:extLst>
            </p:cNvPr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2249;p57">
              <a:extLst>
                <a:ext uri="{FF2B5EF4-FFF2-40B4-BE49-F238E27FC236}">
                  <a16:creationId xmlns:a16="http://schemas.microsoft.com/office/drawing/2014/main" id="{BFD6123D-8D7A-1D8D-269E-2CC6F41A8C94}"/>
                </a:ext>
              </a:extLst>
            </p:cNvPr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2250;p57">
              <a:extLst>
                <a:ext uri="{FF2B5EF4-FFF2-40B4-BE49-F238E27FC236}">
                  <a16:creationId xmlns:a16="http://schemas.microsoft.com/office/drawing/2014/main" id="{308A3606-63D1-AD2E-334C-6425FA9A4BBF}"/>
                </a:ext>
              </a:extLst>
            </p:cNvPr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2251;p57">
              <a:extLst>
                <a:ext uri="{FF2B5EF4-FFF2-40B4-BE49-F238E27FC236}">
                  <a16:creationId xmlns:a16="http://schemas.microsoft.com/office/drawing/2014/main" id="{DD6965AE-194B-CC94-16A1-DEB6A13BCB3E}"/>
                </a:ext>
              </a:extLst>
            </p:cNvPr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2252;p57">
              <a:extLst>
                <a:ext uri="{FF2B5EF4-FFF2-40B4-BE49-F238E27FC236}">
                  <a16:creationId xmlns:a16="http://schemas.microsoft.com/office/drawing/2014/main" id="{1165E192-86B1-918F-ED71-CC363636F23B}"/>
                </a:ext>
              </a:extLst>
            </p:cNvPr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2253;p57">
              <a:extLst>
                <a:ext uri="{FF2B5EF4-FFF2-40B4-BE49-F238E27FC236}">
                  <a16:creationId xmlns:a16="http://schemas.microsoft.com/office/drawing/2014/main" id="{DE4D5157-48A3-5E58-3673-B2E092C2FA33}"/>
                </a:ext>
              </a:extLst>
            </p:cNvPr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2254;p57">
              <a:extLst>
                <a:ext uri="{FF2B5EF4-FFF2-40B4-BE49-F238E27FC236}">
                  <a16:creationId xmlns:a16="http://schemas.microsoft.com/office/drawing/2014/main" id="{AAF5AADE-4FF2-F65A-1DDC-D9B1C7D9A39D}"/>
                </a:ext>
              </a:extLst>
            </p:cNvPr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2255;p57">
              <a:extLst>
                <a:ext uri="{FF2B5EF4-FFF2-40B4-BE49-F238E27FC236}">
                  <a16:creationId xmlns:a16="http://schemas.microsoft.com/office/drawing/2014/main" id="{CF75DF14-1A18-2B26-55CB-A09903DA3B37}"/>
                </a:ext>
              </a:extLst>
            </p:cNvPr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2256;p57">
              <a:extLst>
                <a:ext uri="{FF2B5EF4-FFF2-40B4-BE49-F238E27FC236}">
                  <a16:creationId xmlns:a16="http://schemas.microsoft.com/office/drawing/2014/main" id="{92403115-B306-7DF9-475F-734A3D1DD6D1}"/>
                </a:ext>
              </a:extLst>
            </p:cNvPr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2257;p57">
              <a:extLst>
                <a:ext uri="{FF2B5EF4-FFF2-40B4-BE49-F238E27FC236}">
                  <a16:creationId xmlns:a16="http://schemas.microsoft.com/office/drawing/2014/main" id="{5CE584C2-44F4-4ED5-5BDB-FCC2BCD8BB0D}"/>
                </a:ext>
              </a:extLst>
            </p:cNvPr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2258;p57">
              <a:extLst>
                <a:ext uri="{FF2B5EF4-FFF2-40B4-BE49-F238E27FC236}">
                  <a16:creationId xmlns:a16="http://schemas.microsoft.com/office/drawing/2014/main" id="{B049F6E1-A314-33C6-6812-167600BC293F}"/>
                </a:ext>
              </a:extLst>
            </p:cNvPr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2259;p57">
              <a:extLst>
                <a:ext uri="{FF2B5EF4-FFF2-40B4-BE49-F238E27FC236}">
                  <a16:creationId xmlns:a16="http://schemas.microsoft.com/office/drawing/2014/main" id="{53D71A86-6DCF-B265-0086-F5C683F85BB3}"/>
                </a:ext>
              </a:extLst>
            </p:cNvPr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2260;p57">
              <a:extLst>
                <a:ext uri="{FF2B5EF4-FFF2-40B4-BE49-F238E27FC236}">
                  <a16:creationId xmlns:a16="http://schemas.microsoft.com/office/drawing/2014/main" id="{B75B02DA-8E69-6A9A-77A5-0B56C043E2A7}"/>
                </a:ext>
              </a:extLst>
            </p:cNvPr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2261;p57">
              <a:extLst>
                <a:ext uri="{FF2B5EF4-FFF2-40B4-BE49-F238E27FC236}">
                  <a16:creationId xmlns:a16="http://schemas.microsoft.com/office/drawing/2014/main" id="{CF002A89-D4DB-EFDD-43F0-76B0AC187AA7}"/>
                </a:ext>
              </a:extLst>
            </p:cNvPr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2262;p57">
              <a:extLst>
                <a:ext uri="{FF2B5EF4-FFF2-40B4-BE49-F238E27FC236}">
                  <a16:creationId xmlns:a16="http://schemas.microsoft.com/office/drawing/2014/main" id="{8876B24A-C1FB-919B-C147-872245463B68}"/>
                </a:ext>
              </a:extLst>
            </p:cNvPr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2263;p57">
              <a:extLst>
                <a:ext uri="{FF2B5EF4-FFF2-40B4-BE49-F238E27FC236}">
                  <a16:creationId xmlns:a16="http://schemas.microsoft.com/office/drawing/2014/main" id="{08F0931D-73FB-F9CB-A1B9-318754EC0B53}"/>
                </a:ext>
              </a:extLst>
            </p:cNvPr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2264;p57">
              <a:extLst>
                <a:ext uri="{FF2B5EF4-FFF2-40B4-BE49-F238E27FC236}">
                  <a16:creationId xmlns:a16="http://schemas.microsoft.com/office/drawing/2014/main" id="{DBA46B58-C21F-A0FF-1581-2C66911FCAD0}"/>
                </a:ext>
              </a:extLst>
            </p:cNvPr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2265;p57">
              <a:extLst>
                <a:ext uri="{FF2B5EF4-FFF2-40B4-BE49-F238E27FC236}">
                  <a16:creationId xmlns:a16="http://schemas.microsoft.com/office/drawing/2014/main" id="{1D277619-8DEA-D6A4-351F-AFFCB3EB38C7}"/>
                </a:ext>
              </a:extLst>
            </p:cNvPr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2266;p57">
              <a:extLst>
                <a:ext uri="{FF2B5EF4-FFF2-40B4-BE49-F238E27FC236}">
                  <a16:creationId xmlns:a16="http://schemas.microsoft.com/office/drawing/2014/main" id="{D648BC60-28F5-B24E-5A47-096E4E77857C}"/>
                </a:ext>
              </a:extLst>
            </p:cNvPr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2267;p57">
              <a:extLst>
                <a:ext uri="{FF2B5EF4-FFF2-40B4-BE49-F238E27FC236}">
                  <a16:creationId xmlns:a16="http://schemas.microsoft.com/office/drawing/2014/main" id="{CD8FA496-18FA-9C3F-EB79-BBFB33123829}"/>
                </a:ext>
              </a:extLst>
            </p:cNvPr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2268;p57">
              <a:extLst>
                <a:ext uri="{FF2B5EF4-FFF2-40B4-BE49-F238E27FC236}">
                  <a16:creationId xmlns:a16="http://schemas.microsoft.com/office/drawing/2014/main" id="{8E5C6C43-31EE-051E-2186-2D768872E21F}"/>
                </a:ext>
              </a:extLst>
            </p:cNvPr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2269;p57">
              <a:extLst>
                <a:ext uri="{FF2B5EF4-FFF2-40B4-BE49-F238E27FC236}">
                  <a16:creationId xmlns:a16="http://schemas.microsoft.com/office/drawing/2014/main" id="{64884286-C934-727A-33B5-4A65FBF41E14}"/>
                </a:ext>
              </a:extLst>
            </p:cNvPr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2270;p57">
              <a:extLst>
                <a:ext uri="{FF2B5EF4-FFF2-40B4-BE49-F238E27FC236}">
                  <a16:creationId xmlns:a16="http://schemas.microsoft.com/office/drawing/2014/main" id="{7391AF3E-86BE-0D5B-101C-D91B8F176CC2}"/>
                </a:ext>
              </a:extLst>
            </p:cNvPr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2271;p57">
              <a:extLst>
                <a:ext uri="{FF2B5EF4-FFF2-40B4-BE49-F238E27FC236}">
                  <a16:creationId xmlns:a16="http://schemas.microsoft.com/office/drawing/2014/main" id="{CB50A634-83E0-064E-64C8-F312ED499D54}"/>
                </a:ext>
              </a:extLst>
            </p:cNvPr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2272;p57">
              <a:extLst>
                <a:ext uri="{FF2B5EF4-FFF2-40B4-BE49-F238E27FC236}">
                  <a16:creationId xmlns:a16="http://schemas.microsoft.com/office/drawing/2014/main" id="{461F4B37-5240-B898-458D-8C14A1D4FEC2}"/>
                </a:ext>
              </a:extLst>
            </p:cNvPr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2273;p57">
              <a:extLst>
                <a:ext uri="{FF2B5EF4-FFF2-40B4-BE49-F238E27FC236}">
                  <a16:creationId xmlns:a16="http://schemas.microsoft.com/office/drawing/2014/main" id="{F163106A-7F5B-A9B1-6E5D-FE4791CB569C}"/>
                </a:ext>
              </a:extLst>
            </p:cNvPr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2274;p57">
              <a:extLst>
                <a:ext uri="{FF2B5EF4-FFF2-40B4-BE49-F238E27FC236}">
                  <a16:creationId xmlns:a16="http://schemas.microsoft.com/office/drawing/2014/main" id="{7AFCEA19-4E25-315B-12E7-A608718A6C1F}"/>
                </a:ext>
              </a:extLst>
            </p:cNvPr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2275;p57">
              <a:extLst>
                <a:ext uri="{FF2B5EF4-FFF2-40B4-BE49-F238E27FC236}">
                  <a16:creationId xmlns:a16="http://schemas.microsoft.com/office/drawing/2014/main" id="{28D6A54A-31A3-7687-F1EF-3CF268EDF527}"/>
                </a:ext>
              </a:extLst>
            </p:cNvPr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2276;p57">
              <a:extLst>
                <a:ext uri="{FF2B5EF4-FFF2-40B4-BE49-F238E27FC236}">
                  <a16:creationId xmlns:a16="http://schemas.microsoft.com/office/drawing/2014/main" id="{41B8822C-CB8A-793C-0460-4765E0B6AF57}"/>
                </a:ext>
              </a:extLst>
            </p:cNvPr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2277;p57">
              <a:extLst>
                <a:ext uri="{FF2B5EF4-FFF2-40B4-BE49-F238E27FC236}">
                  <a16:creationId xmlns:a16="http://schemas.microsoft.com/office/drawing/2014/main" id="{FA4012BC-4091-7574-E23F-42C04461D308}"/>
                </a:ext>
              </a:extLst>
            </p:cNvPr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2278;p57">
              <a:extLst>
                <a:ext uri="{FF2B5EF4-FFF2-40B4-BE49-F238E27FC236}">
                  <a16:creationId xmlns:a16="http://schemas.microsoft.com/office/drawing/2014/main" id="{2B771AF6-36F3-4572-0DA7-73EECBF37F1A}"/>
                </a:ext>
              </a:extLst>
            </p:cNvPr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2279;p57">
              <a:extLst>
                <a:ext uri="{FF2B5EF4-FFF2-40B4-BE49-F238E27FC236}">
                  <a16:creationId xmlns:a16="http://schemas.microsoft.com/office/drawing/2014/main" id="{864B3C2C-B486-ADA5-7D1B-237FC9D893E1}"/>
                </a:ext>
              </a:extLst>
            </p:cNvPr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2280;p57">
              <a:extLst>
                <a:ext uri="{FF2B5EF4-FFF2-40B4-BE49-F238E27FC236}">
                  <a16:creationId xmlns:a16="http://schemas.microsoft.com/office/drawing/2014/main" id="{096C7B39-2B7F-0FC0-BE68-DA223747C97A}"/>
                </a:ext>
              </a:extLst>
            </p:cNvPr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2281;p57">
              <a:extLst>
                <a:ext uri="{FF2B5EF4-FFF2-40B4-BE49-F238E27FC236}">
                  <a16:creationId xmlns:a16="http://schemas.microsoft.com/office/drawing/2014/main" id="{17B5BB4D-625A-E786-484C-616DF36F4E79}"/>
                </a:ext>
              </a:extLst>
            </p:cNvPr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2282;p57">
              <a:extLst>
                <a:ext uri="{FF2B5EF4-FFF2-40B4-BE49-F238E27FC236}">
                  <a16:creationId xmlns:a16="http://schemas.microsoft.com/office/drawing/2014/main" id="{F29CCE2D-D98B-073E-ABC8-C9719C112BE7}"/>
                </a:ext>
              </a:extLst>
            </p:cNvPr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2283;p57">
              <a:extLst>
                <a:ext uri="{FF2B5EF4-FFF2-40B4-BE49-F238E27FC236}">
                  <a16:creationId xmlns:a16="http://schemas.microsoft.com/office/drawing/2014/main" id="{17D066E0-3532-8591-09FC-2AADFB56A97F}"/>
                </a:ext>
              </a:extLst>
            </p:cNvPr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2284;p57">
              <a:extLst>
                <a:ext uri="{FF2B5EF4-FFF2-40B4-BE49-F238E27FC236}">
                  <a16:creationId xmlns:a16="http://schemas.microsoft.com/office/drawing/2014/main" id="{459C44BF-B9E2-601F-6CC8-7DCDDCCF9510}"/>
                </a:ext>
              </a:extLst>
            </p:cNvPr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2285;p57">
              <a:extLst>
                <a:ext uri="{FF2B5EF4-FFF2-40B4-BE49-F238E27FC236}">
                  <a16:creationId xmlns:a16="http://schemas.microsoft.com/office/drawing/2014/main" id="{3C4EEA15-D5E5-B53D-1035-A361D14838A0}"/>
                </a:ext>
              </a:extLst>
            </p:cNvPr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2286;p57">
              <a:extLst>
                <a:ext uri="{FF2B5EF4-FFF2-40B4-BE49-F238E27FC236}">
                  <a16:creationId xmlns:a16="http://schemas.microsoft.com/office/drawing/2014/main" id="{6BFE00DA-E34E-326E-127B-0452E5E33B04}"/>
                </a:ext>
              </a:extLst>
            </p:cNvPr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2287;p57">
              <a:extLst>
                <a:ext uri="{FF2B5EF4-FFF2-40B4-BE49-F238E27FC236}">
                  <a16:creationId xmlns:a16="http://schemas.microsoft.com/office/drawing/2014/main" id="{6B2B6BD5-5850-5EAD-A990-F8EF21AC937E}"/>
                </a:ext>
              </a:extLst>
            </p:cNvPr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2288;p57">
              <a:extLst>
                <a:ext uri="{FF2B5EF4-FFF2-40B4-BE49-F238E27FC236}">
                  <a16:creationId xmlns:a16="http://schemas.microsoft.com/office/drawing/2014/main" id="{49A3ACFC-0122-9C89-0020-53AE51A3147D}"/>
                </a:ext>
              </a:extLst>
            </p:cNvPr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2289;p57">
              <a:extLst>
                <a:ext uri="{FF2B5EF4-FFF2-40B4-BE49-F238E27FC236}">
                  <a16:creationId xmlns:a16="http://schemas.microsoft.com/office/drawing/2014/main" id="{AB4EF05A-C90C-AFA8-6A87-44C67B4A26ED}"/>
                </a:ext>
              </a:extLst>
            </p:cNvPr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2290;p57">
              <a:extLst>
                <a:ext uri="{FF2B5EF4-FFF2-40B4-BE49-F238E27FC236}">
                  <a16:creationId xmlns:a16="http://schemas.microsoft.com/office/drawing/2014/main" id="{73F09EF6-1E65-04A0-8DA2-A05E603354E7}"/>
                </a:ext>
              </a:extLst>
            </p:cNvPr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2291;p57">
              <a:extLst>
                <a:ext uri="{FF2B5EF4-FFF2-40B4-BE49-F238E27FC236}">
                  <a16:creationId xmlns:a16="http://schemas.microsoft.com/office/drawing/2014/main" id="{94710C58-161E-0404-DFE7-91C725228F2F}"/>
                </a:ext>
              </a:extLst>
            </p:cNvPr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2292;p57">
              <a:extLst>
                <a:ext uri="{FF2B5EF4-FFF2-40B4-BE49-F238E27FC236}">
                  <a16:creationId xmlns:a16="http://schemas.microsoft.com/office/drawing/2014/main" id="{0100CBCF-E663-E957-2DC8-E8DB4372553C}"/>
                </a:ext>
              </a:extLst>
            </p:cNvPr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2293;p57">
              <a:extLst>
                <a:ext uri="{FF2B5EF4-FFF2-40B4-BE49-F238E27FC236}">
                  <a16:creationId xmlns:a16="http://schemas.microsoft.com/office/drawing/2014/main" id="{83C24547-5729-DAD2-370B-4AB65D6ED6EA}"/>
                </a:ext>
              </a:extLst>
            </p:cNvPr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2294;p57">
              <a:extLst>
                <a:ext uri="{FF2B5EF4-FFF2-40B4-BE49-F238E27FC236}">
                  <a16:creationId xmlns:a16="http://schemas.microsoft.com/office/drawing/2014/main" id="{F1AB13AF-FFF7-2B24-F4C2-2986A4FCC94D}"/>
                </a:ext>
              </a:extLst>
            </p:cNvPr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2295;p57">
              <a:extLst>
                <a:ext uri="{FF2B5EF4-FFF2-40B4-BE49-F238E27FC236}">
                  <a16:creationId xmlns:a16="http://schemas.microsoft.com/office/drawing/2014/main" id="{B3C7FC7E-AD65-F4EF-2FDD-C80B7423040E}"/>
                </a:ext>
              </a:extLst>
            </p:cNvPr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2296;p57">
              <a:extLst>
                <a:ext uri="{FF2B5EF4-FFF2-40B4-BE49-F238E27FC236}">
                  <a16:creationId xmlns:a16="http://schemas.microsoft.com/office/drawing/2014/main" id="{716D5ED3-B69C-9ED6-1522-9E93F8E20130}"/>
                </a:ext>
              </a:extLst>
            </p:cNvPr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2297;p57">
              <a:extLst>
                <a:ext uri="{FF2B5EF4-FFF2-40B4-BE49-F238E27FC236}">
                  <a16:creationId xmlns:a16="http://schemas.microsoft.com/office/drawing/2014/main" id="{708CB890-54D6-81B4-F727-D76AD0F42447}"/>
                </a:ext>
              </a:extLst>
            </p:cNvPr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2298;p57">
              <a:extLst>
                <a:ext uri="{FF2B5EF4-FFF2-40B4-BE49-F238E27FC236}">
                  <a16:creationId xmlns:a16="http://schemas.microsoft.com/office/drawing/2014/main" id="{E617E18F-6EE8-C73E-7D7D-C090CF6550AA}"/>
                </a:ext>
              </a:extLst>
            </p:cNvPr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2299;p57">
              <a:extLst>
                <a:ext uri="{FF2B5EF4-FFF2-40B4-BE49-F238E27FC236}">
                  <a16:creationId xmlns:a16="http://schemas.microsoft.com/office/drawing/2014/main" id="{67EC72A7-1808-BBAC-CC6F-B01061C7A0AF}"/>
                </a:ext>
              </a:extLst>
            </p:cNvPr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2300;p57">
              <a:extLst>
                <a:ext uri="{FF2B5EF4-FFF2-40B4-BE49-F238E27FC236}">
                  <a16:creationId xmlns:a16="http://schemas.microsoft.com/office/drawing/2014/main" id="{075D57B0-1445-6134-B1E4-8B18734F9541}"/>
                </a:ext>
              </a:extLst>
            </p:cNvPr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2301;p57">
              <a:extLst>
                <a:ext uri="{FF2B5EF4-FFF2-40B4-BE49-F238E27FC236}">
                  <a16:creationId xmlns:a16="http://schemas.microsoft.com/office/drawing/2014/main" id="{60A229DA-C5E1-B72D-0B07-278892B01A78}"/>
                </a:ext>
              </a:extLst>
            </p:cNvPr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2302;p57">
              <a:extLst>
                <a:ext uri="{FF2B5EF4-FFF2-40B4-BE49-F238E27FC236}">
                  <a16:creationId xmlns:a16="http://schemas.microsoft.com/office/drawing/2014/main" id="{ABE151BE-FA2A-F609-119C-6FDA823C4051}"/>
                </a:ext>
              </a:extLst>
            </p:cNvPr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2303;p57">
              <a:extLst>
                <a:ext uri="{FF2B5EF4-FFF2-40B4-BE49-F238E27FC236}">
                  <a16:creationId xmlns:a16="http://schemas.microsoft.com/office/drawing/2014/main" id="{61829CD3-943C-C57E-A05B-4C4049C3A0C1}"/>
                </a:ext>
              </a:extLst>
            </p:cNvPr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2304;p57">
              <a:extLst>
                <a:ext uri="{FF2B5EF4-FFF2-40B4-BE49-F238E27FC236}">
                  <a16:creationId xmlns:a16="http://schemas.microsoft.com/office/drawing/2014/main" id="{3B75243D-A5F0-9196-EA61-39403C5E19EF}"/>
                </a:ext>
              </a:extLst>
            </p:cNvPr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2305;p57">
              <a:extLst>
                <a:ext uri="{FF2B5EF4-FFF2-40B4-BE49-F238E27FC236}">
                  <a16:creationId xmlns:a16="http://schemas.microsoft.com/office/drawing/2014/main" id="{8CA33436-5396-19A4-AB0B-310F9B41C409}"/>
                </a:ext>
              </a:extLst>
            </p:cNvPr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2306;p57">
              <a:extLst>
                <a:ext uri="{FF2B5EF4-FFF2-40B4-BE49-F238E27FC236}">
                  <a16:creationId xmlns:a16="http://schemas.microsoft.com/office/drawing/2014/main" id="{C89C4CFE-BB35-5634-BF91-674DAAF7C7A4}"/>
                </a:ext>
              </a:extLst>
            </p:cNvPr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2307;p57">
              <a:extLst>
                <a:ext uri="{FF2B5EF4-FFF2-40B4-BE49-F238E27FC236}">
                  <a16:creationId xmlns:a16="http://schemas.microsoft.com/office/drawing/2014/main" id="{D48DFE7F-A127-C9C5-6C02-BCD483E210C1}"/>
                </a:ext>
              </a:extLst>
            </p:cNvPr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2308;p57">
              <a:extLst>
                <a:ext uri="{FF2B5EF4-FFF2-40B4-BE49-F238E27FC236}">
                  <a16:creationId xmlns:a16="http://schemas.microsoft.com/office/drawing/2014/main" id="{E0F811D7-1BF4-648E-87C5-91EEEA82BDC8}"/>
                </a:ext>
              </a:extLst>
            </p:cNvPr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2309;p57">
              <a:extLst>
                <a:ext uri="{FF2B5EF4-FFF2-40B4-BE49-F238E27FC236}">
                  <a16:creationId xmlns:a16="http://schemas.microsoft.com/office/drawing/2014/main" id="{C9546D89-B509-2577-22D3-11C58C1A1E96}"/>
                </a:ext>
              </a:extLst>
            </p:cNvPr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2310;p57">
              <a:extLst>
                <a:ext uri="{FF2B5EF4-FFF2-40B4-BE49-F238E27FC236}">
                  <a16:creationId xmlns:a16="http://schemas.microsoft.com/office/drawing/2014/main" id="{B014442B-27DF-566B-0BC1-BBD333BBEBE2}"/>
                </a:ext>
              </a:extLst>
            </p:cNvPr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2311;p57">
              <a:extLst>
                <a:ext uri="{FF2B5EF4-FFF2-40B4-BE49-F238E27FC236}">
                  <a16:creationId xmlns:a16="http://schemas.microsoft.com/office/drawing/2014/main" id="{24FD162D-F8E0-CB9E-08C5-6B83A6B1006D}"/>
                </a:ext>
              </a:extLst>
            </p:cNvPr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2312;p57">
              <a:extLst>
                <a:ext uri="{FF2B5EF4-FFF2-40B4-BE49-F238E27FC236}">
                  <a16:creationId xmlns:a16="http://schemas.microsoft.com/office/drawing/2014/main" id="{FA5E5E4A-2C90-ABE3-C925-29A7C6924EAA}"/>
                </a:ext>
              </a:extLst>
            </p:cNvPr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2313;p57">
              <a:extLst>
                <a:ext uri="{FF2B5EF4-FFF2-40B4-BE49-F238E27FC236}">
                  <a16:creationId xmlns:a16="http://schemas.microsoft.com/office/drawing/2014/main" id="{A3D4797C-60B4-56D0-90C9-25AEF99CB006}"/>
                </a:ext>
              </a:extLst>
            </p:cNvPr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2314;p57">
              <a:extLst>
                <a:ext uri="{FF2B5EF4-FFF2-40B4-BE49-F238E27FC236}">
                  <a16:creationId xmlns:a16="http://schemas.microsoft.com/office/drawing/2014/main" id="{26142235-4544-2204-C86B-463E5121F728}"/>
                </a:ext>
              </a:extLst>
            </p:cNvPr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2315;p57">
              <a:extLst>
                <a:ext uri="{FF2B5EF4-FFF2-40B4-BE49-F238E27FC236}">
                  <a16:creationId xmlns:a16="http://schemas.microsoft.com/office/drawing/2014/main" id="{C5CE41C2-6982-ED34-BABD-212983878DB8}"/>
                </a:ext>
              </a:extLst>
            </p:cNvPr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2316;p57">
              <a:extLst>
                <a:ext uri="{FF2B5EF4-FFF2-40B4-BE49-F238E27FC236}">
                  <a16:creationId xmlns:a16="http://schemas.microsoft.com/office/drawing/2014/main" id="{793B8190-B6DB-D70E-7561-93E3EAB27CE5}"/>
                </a:ext>
              </a:extLst>
            </p:cNvPr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2317;p57">
              <a:extLst>
                <a:ext uri="{FF2B5EF4-FFF2-40B4-BE49-F238E27FC236}">
                  <a16:creationId xmlns:a16="http://schemas.microsoft.com/office/drawing/2014/main" id="{B77F45A2-3C67-53E5-4621-E246630013FD}"/>
                </a:ext>
              </a:extLst>
            </p:cNvPr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2318;p57">
              <a:extLst>
                <a:ext uri="{FF2B5EF4-FFF2-40B4-BE49-F238E27FC236}">
                  <a16:creationId xmlns:a16="http://schemas.microsoft.com/office/drawing/2014/main" id="{66795505-3A3B-A097-54BA-42D0804E8D81}"/>
                </a:ext>
              </a:extLst>
            </p:cNvPr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2319;p57">
              <a:extLst>
                <a:ext uri="{FF2B5EF4-FFF2-40B4-BE49-F238E27FC236}">
                  <a16:creationId xmlns:a16="http://schemas.microsoft.com/office/drawing/2014/main" id="{69555BE3-583F-0048-FD1C-7B2BA2BE4F47}"/>
                </a:ext>
              </a:extLst>
            </p:cNvPr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2320;p57">
              <a:extLst>
                <a:ext uri="{FF2B5EF4-FFF2-40B4-BE49-F238E27FC236}">
                  <a16:creationId xmlns:a16="http://schemas.microsoft.com/office/drawing/2014/main" id="{C76058F7-7F57-0E61-274C-9030F68591DD}"/>
                </a:ext>
              </a:extLst>
            </p:cNvPr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2321;p57">
              <a:extLst>
                <a:ext uri="{FF2B5EF4-FFF2-40B4-BE49-F238E27FC236}">
                  <a16:creationId xmlns:a16="http://schemas.microsoft.com/office/drawing/2014/main" id="{9E1E81C7-F6C5-A9FF-CAFE-2294969C0C6E}"/>
                </a:ext>
              </a:extLst>
            </p:cNvPr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2322;p57">
              <a:extLst>
                <a:ext uri="{FF2B5EF4-FFF2-40B4-BE49-F238E27FC236}">
                  <a16:creationId xmlns:a16="http://schemas.microsoft.com/office/drawing/2014/main" id="{44EC3C2A-BAF2-52CA-BEE3-7CC946E115A4}"/>
                </a:ext>
              </a:extLst>
            </p:cNvPr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2323;p57">
              <a:extLst>
                <a:ext uri="{FF2B5EF4-FFF2-40B4-BE49-F238E27FC236}">
                  <a16:creationId xmlns:a16="http://schemas.microsoft.com/office/drawing/2014/main" id="{E146AF33-E7E6-D3A0-513E-54C469711C9E}"/>
                </a:ext>
              </a:extLst>
            </p:cNvPr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2324;p57">
              <a:extLst>
                <a:ext uri="{FF2B5EF4-FFF2-40B4-BE49-F238E27FC236}">
                  <a16:creationId xmlns:a16="http://schemas.microsoft.com/office/drawing/2014/main" id="{CA49DB73-4E8D-C0A5-87AD-6455F22D081B}"/>
                </a:ext>
              </a:extLst>
            </p:cNvPr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2325;p57">
              <a:extLst>
                <a:ext uri="{FF2B5EF4-FFF2-40B4-BE49-F238E27FC236}">
                  <a16:creationId xmlns:a16="http://schemas.microsoft.com/office/drawing/2014/main" id="{9124D4FC-6A2B-4E89-8AB3-C81CC81A2801}"/>
                </a:ext>
              </a:extLst>
            </p:cNvPr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2326;p57">
              <a:extLst>
                <a:ext uri="{FF2B5EF4-FFF2-40B4-BE49-F238E27FC236}">
                  <a16:creationId xmlns:a16="http://schemas.microsoft.com/office/drawing/2014/main" id="{96903131-DCB1-61BE-D978-800DC65EDA69}"/>
                </a:ext>
              </a:extLst>
            </p:cNvPr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2327;p57">
              <a:extLst>
                <a:ext uri="{FF2B5EF4-FFF2-40B4-BE49-F238E27FC236}">
                  <a16:creationId xmlns:a16="http://schemas.microsoft.com/office/drawing/2014/main" id="{5847F615-C46D-9FA5-6AF0-9053379ABCC3}"/>
                </a:ext>
              </a:extLst>
            </p:cNvPr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2328;p57">
              <a:extLst>
                <a:ext uri="{FF2B5EF4-FFF2-40B4-BE49-F238E27FC236}">
                  <a16:creationId xmlns:a16="http://schemas.microsoft.com/office/drawing/2014/main" id="{DB2A66C2-3729-38C1-2C43-DA55001C8852}"/>
                </a:ext>
              </a:extLst>
            </p:cNvPr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2329;p57">
              <a:extLst>
                <a:ext uri="{FF2B5EF4-FFF2-40B4-BE49-F238E27FC236}">
                  <a16:creationId xmlns:a16="http://schemas.microsoft.com/office/drawing/2014/main" id="{119A1DC6-119F-41C2-0DE1-DE563D9BE962}"/>
                </a:ext>
              </a:extLst>
            </p:cNvPr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2330;p57">
              <a:extLst>
                <a:ext uri="{FF2B5EF4-FFF2-40B4-BE49-F238E27FC236}">
                  <a16:creationId xmlns:a16="http://schemas.microsoft.com/office/drawing/2014/main" id="{61CB4EDE-B212-D753-33CA-B94B40979E5D}"/>
                </a:ext>
              </a:extLst>
            </p:cNvPr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2331;p57">
              <a:extLst>
                <a:ext uri="{FF2B5EF4-FFF2-40B4-BE49-F238E27FC236}">
                  <a16:creationId xmlns:a16="http://schemas.microsoft.com/office/drawing/2014/main" id="{7B29DDC3-ED08-0307-C2B1-B037BDB8D6EE}"/>
                </a:ext>
              </a:extLst>
            </p:cNvPr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2332;p57">
              <a:extLst>
                <a:ext uri="{FF2B5EF4-FFF2-40B4-BE49-F238E27FC236}">
                  <a16:creationId xmlns:a16="http://schemas.microsoft.com/office/drawing/2014/main" id="{27B5677D-A87E-B122-A913-7299D9089FFD}"/>
                </a:ext>
              </a:extLst>
            </p:cNvPr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2333;p57">
              <a:extLst>
                <a:ext uri="{FF2B5EF4-FFF2-40B4-BE49-F238E27FC236}">
                  <a16:creationId xmlns:a16="http://schemas.microsoft.com/office/drawing/2014/main" id="{847F1F4B-FFD1-086A-DBCC-639EB84575DA}"/>
                </a:ext>
              </a:extLst>
            </p:cNvPr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2334;p57">
              <a:extLst>
                <a:ext uri="{FF2B5EF4-FFF2-40B4-BE49-F238E27FC236}">
                  <a16:creationId xmlns:a16="http://schemas.microsoft.com/office/drawing/2014/main" id="{0418A6B8-BB67-1385-F6E1-2390880A3ACB}"/>
                </a:ext>
              </a:extLst>
            </p:cNvPr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2335;p57">
              <a:extLst>
                <a:ext uri="{FF2B5EF4-FFF2-40B4-BE49-F238E27FC236}">
                  <a16:creationId xmlns:a16="http://schemas.microsoft.com/office/drawing/2014/main" id="{CD992BE9-7150-9C3A-4797-A989B0BD3D3E}"/>
                </a:ext>
              </a:extLst>
            </p:cNvPr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2336;p57">
              <a:extLst>
                <a:ext uri="{FF2B5EF4-FFF2-40B4-BE49-F238E27FC236}">
                  <a16:creationId xmlns:a16="http://schemas.microsoft.com/office/drawing/2014/main" id="{B00E1446-214D-3899-4D52-1665912F5204}"/>
                </a:ext>
              </a:extLst>
            </p:cNvPr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2337;p57">
              <a:extLst>
                <a:ext uri="{FF2B5EF4-FFF2-40B4-BE49-F238E27FC236}">
                  <a16:creationId xmlns:a16="http://schemas.microsoft.com/office/drawing/2014/main" id="{A9A35ADB-E51E-EF38-D3D0-66D8B5349048}"/>
                </a:ext>
              </a:extLst>
            </p:cNvPr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2338;p57">
              <a:extLst>
                <a:ext uri="{FF2B5EF4-FFF2-40B4-BE49-F238E27FC236}">
                  <a16:creationId xmlns:a16="http://schemas.microsoft.com/office/drawing/2014/main" id="{CB6B3826-CC44-99E1-4480-3AD3F2B96AB2}"/>
                </a:ext>
              </a:extLst>
            </p:cNvPr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2339;p57">
              <a:extLst>
                <a:ext uri="{FF2B5EF4-FFF2-40B4-BE49-F238E27FC236}">
                  <a16:creationId xmlns:a16="http://schemas.microsoft.com/office/drawing/2014/main" id="{8F46C03B-CD97-526E-7038-9821E7101F27}"/>
                </a:ext>
              </a:extLst>
            </p:cNvPr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2340;p57">
              <a:extLst>
                <a:ext uri="{FF2B5EF4-FFF2-40B4-BE49-F238E27FC236}">
                  <a16:creationId xmlns:a16="http://schemas.microsoft.com/office/drawing/2014/main" id="{80AE5E91-39DE-4446-52A0-2FE802199342}"/>
                </a:ext>
              </a:extLst>
            </p:cNvPr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2341;p57">
              <a:extLst>
                <a:ext uri="{FF2B5EF4-FFF2-40B4-BE49-F238E27FC236}">
                  <a16:creationId xmlns:a16="http://schemas.microsoft.com/office/drawing/2014/main" id="{5EE02DB1-D4E2-3AE5-C1EB-6779FCC15C5C}"/>
                </a:ext>
              </a:extLst>
            </p:cNvPr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2342;p57">
              <a:extLst>
                <a:ext uri="{FF2B5EF4-FFF2-40B4-BE49-F238E27FC236}">
                  <a16:creationId xmlns:a16="http://schemas.microsoft.com/office/drawing/2014/main" id="{E12E1AFD-81E4-6431-671D-8A7BE4C58179}"/>
                </a:ext>
              </a:extLst>
            </p:cNvPr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2343;p57">
              <a:extLst>
                <a:ext uri="{FF2B5EF4-FFF2-40B4-BE49-F238E27FC236}">
                  <a16:creationId xmlns:a16="http://schemas.microsoft.com/office/drawing/2014/main" id="{1613219B-56C9-2540-BB1D-65100CD9177C}"/>
                </a:ext>
              </a:extLst>
            </p:cNvPr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2344;p57">
              <a:extLst>
                <a:ext uri="{FF2B5EF4-FFF2-40B4-BE49-F238E27FC236}">
                  <a16:creationId xmlns:a16="http://schemas.microsoft.com/office/drawing/2014/main" id="{382ACB87-A9F9-FB1F-EB61-0CC9EEA5DA1D}"/>
                </a:ext>
              </a:extLst>
            </p:cNvPr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2345;p57">
              <a:extLst>
                <a:ext uri="{FF2B5EF4-FFF2-40B4-BE49-F238E27FC236}">
                  <a16:creationId xmlns:a16="http://schemas.microsoft.com/office/drawing/2014/main" id="{997E0EB6-AAFC-78AD-987F-566CC936E8DC}"/>
                </a:ext>
              </a:extLst>
            </p:cNvPr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2346;p57">
              <a:extLst>
                <a:ext uri="{FF2B5EF4-FFF2-40B4-BE49-F238E27FC236}">
                  <a16:creationId xmlns:a16="http://schemas.microsoft.com/office/drawing/2014/main" id="{EC186D3F-25C9-67C8-3250-AA9E255AAA73}"/>
                </a:ext>
              </a:extLst>
            </p:cNvPr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2347;p57">
              <a:extLst>
                <a:ext uri="{FF2B5EF4-FFF2-40B4-BE49-F238E27FC236}">
                  <a16:creationId xmlns:a16="http://schemas.microsoft.com/office/drawing/2014/main" id="{76AD5A91-774A-D239-EF4B-370D4A7C0685}"/>
                </a:ext>
              </a:extLst>
            </p:cNvPr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2348;p57">
              <a:extLst>
                <a:ext uri="{FF2B5EF4-FFF2-40B4-BE49-F238E27FC236}">
                  <a16:creationId xmlns:a16="http://schemas.microsoft.com/office/drawing/2014/main" id="{0992EF96-D802-DEAF-0B2C-216355C94057}"/>
                </a:ext>
              </a:extLst>
            </p:cNvPr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2349;p57">
              <a:extLst>
                <a:ext uri="{FF2B5EF4-FFF2-40B4-BE49-F238E27FC236}">
                  <a16:creationId xmlns:a16="http://schemas.microsoft.com/office/drawing/2014/main" id="{A8D1223E-9CD1-91C9-E9C7-47DDBC3341F0}"/>
                </a:ext>
              </a:extLst>
            </p:cNvPr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2350;p57">
              <a:extLst>
                <a:ext uri="{FF2B5EF4-FFF2-40B4-BE49-F238E27FC236}">
                  <a16:creationId xmlns:a16="http://schemas.microsoft.com/office/drawing/2014/main" id="{E3B4A70B-A2EA-CD7D-648D-22940F1668AD}"/>
                </a:ext>
              </a:extLst>
            </p:cNvPr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2351;p57">
              <a:extLst>
                <a:ext uri="{FF2B5EF4-FFF2-40B4-BE49-F238E27FC236}">
                  <a16:creationId xmlns:a16="http://schemas.microsoft.com/office/drawing/2014/main" id="{344F0BC9-6F05-1879-8851-7303D7BD7192}"/>
                </a:ext>
              </a:extLst>
            </p:cNvPr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2352;p57">
              <a:extLst>
                <a:ext uri="{FF2B5EF4-FFF2-40B4-BE49-F238E27FC236}">
                  <a16:creationId xmlns:a16="http://schemas.microsoft.com/office/drawing/2014/main" id="{6E3577EE-F3CC-DA3B-4D8A-4BCEBCF76307}"/>
                </a:ext>
              </a:extLst>
            </p:cNvPr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2353;p57">
              <a:extLst>
                <a:ext uri="{FF2B5EF4-FFF2-40B4-BE49-F238E27FC236}">
                  <a16:creationId xmlns:a16="http://schemas.microsoft.com/office/drawing/2014/main" id="{DAE86B1A-6440-9FD9-03AC-C8EE6847FEE2}"/>
                </a:ext>
              </a:extLst>
            </p:cNvPr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2354;p57">
              <a:extLst>
                <a:ext uri="{FF2B5EF4-FFF2-40B4-BE49-F238E27FC236}">
                  <a16:creationId xmlns:a16="http://schemas.microsoft.com/office/drawing/2014/main" id="{C092BC5E-574A-A73C-A157-315D54B61D6A}"/>
                </a:ext>
              </a:extLst>
            </p:cNvPr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2355;p57">
              <a:extLst>
                <a:ext uri="{FF2B5EF4-FFF2-40B4-BE49-F238E27FC236}">
                  <a16:creationId xmlns:a16="http://schemas.microsoft.com/office/drawing/2014/main" id="{FFC42930-5334-A7EB-04AD-CC84046126C1}"/>
                </a:ext>
              </a:extLst>
            </p:cNvPr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2356;p57">
              <a:extLst>
                <a:ext uri="{FF2B5EF4-FFF2-40B4-BE49-F238E27FC236}">
                  <a16:creationId xmlns:a16="http://schemas.microsoft.com/office/drawing/2014/main" id="{89400DAC-37DB-E33F-1389-8279999F7219}"/>
                </a:ext>
              </a:extLst>
            </p:cNvPr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2357;p57">
              <a:extLst>
                <a:ext uri="{FF2B5EF4-FFF2-40B4-BE49-F238E27FC236}">
                  <a16:creationId xmlns:a16="http://schemas.microsoft.com/office/drawing/2014/main" id="{76D1071D-A621-E27E-57AF-178A214C1C22}"/>
                </a:ext>
              </a:extLst>
            </p:cNvPr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2358;p57">
              <a:extLst>
                <a:ext uri="{FF2B5EF4-FFF2-40B4-BE49-F238E27FC236}">
                  <a16:creationId xmlns:a16="http://schemas.microsoft.com/office/drawing/2014/main" id="{92A74D23-8619-8D42-1FE6-89001923CBFE}"/>
                </a:ext>
              </a:extLst>
            </p:cNvPr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2359;p57">
              <a:extLst>
                <a:ext uri="{FF2B5EF4-FFF2-40B4-BE49-F238E27FC236}">
                  <a16:creationId xmlns:a16="http://schemas.microsoft.com/office/drawing/2014/main" id="{93DD844F-0B4B-2B49-B0A3-8C2B74E05811}"/>
                </a:ext>
              </a:extLst>
            </p:cNvPr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2360;p57">
              <a:extLst>
                <a:ext uri="{FF2B5EF4-FFF2-40B4-BE49-F238E27FC236}">
                  <a16:creationId xmlns:a16="http://schemas.microsoft.com/office/drawing/2014/main" id="{AA3B275F-A2BC-753D-9555-C3A4E2192840}"/>
                </a:ext>
              </a:extLst>
            </p:cNvPr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2361;p57">
              <a:extLst>
                <a:ext uri="{FF2B5EF4-FFF2-40B4-BE49-F238E27FC236}">
                  <a16:creationId xmlns:a16="http://schemas.microsoft.com/office/drawing/2014/main" id="{3FB73A47-5A74-E09E-F51E-F2E8E9210E88}"/>
                </a:ext>
              </a:extLst>
            </p:cNvPr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2362;p57">
              <a:extLst>
                <a:ext uri="{FF2B5EF4-FFF2-40B4-BE49-F238E27FC236}">
                  <a16:creationId xmlns:a16="http://schemas.microsoft.com/office/drawing/2014/main" id="{98112528-0461-06D6-9EFC-53C83D450BB3}"/>
                </a:ext>
              </a:extLst>
            </p:cNvPr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2363;p57">
              <a:extLst>
                <a:ext uri="{FF2B5EF4-FFF2-40B4-BE49-F238E27FC236}">
                  <a16:creationId xmlns:a16="http://schemas.microsoft.com/office/drawing/2014/main" id="{3160CD28-38AF-B5DF-8DF3-A09FD4B5F710}"/>
                </a:ext>
              </a:extLst>
            </p:cNvPr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2364;p57">
              <a:extLst>
                <a:ext uri="{FF2B5EF4-FFF2-40B4-BE49-F238E27FC236}">
                  <a16:creationId xmlns:a16="http://schemas.microsoft.com/office/drawing/2014/main" id="{2895DA56-C523-B629-DA9A-02A73561F244}"/>
                </a:ext>
              </a:extLst>
            </p:cNvPr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2365;p57">
              <a:extLst>
                <a:ext uri="{FF2B5EF4-FFF2-40B4-BE49-F238E27FC236}">
                  <a16:creationId xmlns:a16="http://schemas.microsoft.com/office/drawing/2014/main" id="{11547889-B10F-AD68-B328-12143D1CC4AC}"/>
                </a:ext>
              </a:extLst>
            </p:cNvPr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2366;p57">
              <a:extLst>
                <a:ext uri="{FF2B5EF4-FFF2-40B4-BE49-F238E27FC236}">
                  <a16:creationId xmlns:a16="http://schemas.microsoft.com/office/drawing/2014/main" id="{5284D537-3701-7B76-0555-2DCF052CC0E5}"/>
                </a:ext>
              </a:extLst>
            </p:cNvPr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2367;p57">
              <a:extLst>
                <a:ext uri="{FF2B5EF4-FFF2-40B4-BE49-F238E27FC236}">
                  <a16:creationId xmlns:a16="http://schemas.microsoft.com/office/drawing/2014/main" id="{A848B7BD-03B6-8A26-B704-94C56104ADF5}"/>
                </a:ext>
              </a:extLst>
            </p:cNvPr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2368;p57">
              <a:extLst>
                <a:ext uri="{FF2B5EF4-FFF2-40B4-BE49-F238E27FC236}">
                  <a16:creationId xmlns:a16="http://schemas.microsoft.com/office/drawing/2014/main" id="{54BEC63B-524F-87AC-DF3B-BF9EA5040BE3}"/>
                </a:ext>
              </a:extLst>
            </p:cNvPr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2369;p57">
              <a:extLst>
                <a:ext uri="{FF2B5EF4-FFF2-40B4-BE49-F238E27FC236}">
                  <a16:creationId xmlns:a16="http://schemas.microsoft.com/office/drawing/2014/main" id="{878DC827-EA34-D990-5C65-8D82BA97FC95}"/>
                </a:ext>
              </a:extLst>
            </p:cNvPr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2370;p57">
              <a:extLst>
                <a:ext uri="{FF2B5EF4-FFF2-40B4-BE49-F238E27FC236}">
                  <a16:creationId xmlns:a16="http://schemas.microsoft.com/office/drawing/2014/main" id="{6E3E70BF-1230-B82A-4847-8DE9346FB0C7}"/>
                </a:ext>
              </a:extLst>
            </p:cNvPr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2371;p57">
              <a:extLst>
                <a:ext uri="{FF2B5EF4-FFF2-40B4-BE49-F238E27FC236}">
                  <a16:creationId xmlns:a16="http://schemas.microsoft.com/office/drawing/2014/main" id="{ACA6ABA0-91A1-1468-DA22-A6E011BF575D}"/>
                </a:ext>
              </a:extLst>
            </p:cNvPr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2372;p57">
              <a:extLst>
                <a:ext uri="{FF2B5EF4-FFF2-40B4-BE49-F238E27FC236}">
                  <a16:creationId xmlns:a16="http://schemas.microsoft.com/office/drawing/2014/main" id="{38362F9D-0AB7-C115-1888-817E23AABEA7}"/>
                </a:ext>
              </a:extLst>
            </p:cNvPr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2373;p57">
              <a:extLst>
                <a:ext uri="{FF2B5EF4-FFF2-40B4-BE49-F238E27FC236}">
                  <a16:creationId xmlns:a16="http://schemas.microsoft.com/office/drawing/2014/main" id="{47A88C46-2031-2092-0DB7-CD84891FA01B}"/>
                </a:ext>
              </a:extLst>
            </p:cNvPr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2374;p57">
              <a:extLst>
                <a:ext uri="{FF2B5EF4-FFF2-40B4-BE49-F238E27FC236}">
                  <a16:creationId xmlns:a16="http://schemas.microsoft.com/office/drawing/2014/main" id="{C4CD35B3-5EA7-86F8-239C-1B10C553008E}"/>
                </a:ext>
              </a:extLst>
            </p:cNvPr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2375;p57">
              <a:extLst>
                <a:ext uri="{FF2B5EF4-FFF2-40B4-BE49-F238E27FC236}">
                  <a16:creationId xmlns:a16="http://schemas.microsoft.com/office/drawing/2014/main" id="{7A82FE6B-210F-EAAD-7F11-A0F8704E05B2}"/>
                </a:ext>
              </a:extLst>
            </p:cNvPr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2376;p57">
              <a:extLst>
                <a:ext uri="{FF2B5EF4-FFF2-40B4-BE49-F238E27FC236}">
                  <a16:creationId xmlns:a16="http://schemas.microsoft.com/office/drawing/2014/main" id="{BDB989A2-F844-FD9C-BFE9-730612A4D83E}"/>
                </a:ext>
              </a:extLst>
            </p:cNvPr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2377;p57">
              <a:extLst>
                <a:ext uri="{FF2B5EF4-FFF2-40B4-BE49-F238E27FC236}">
                  <a16:creationId xmlns:a16="http://schemas.microsoft.com/office/drawing/2014/main" id="{98F64BAD-3536-6E9D-8148-FD9F94E27FB9}"/>
                </a:ext>
              </a:extLst>
            </p:cNvPr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2378;p57">
              <a:extLst>
                <a:ext uri="{FF2B5EF4-FFF2-40B4-BE49-F238E27FC236}">
                  <a16:creationId xmlns:a16="http://schemas.microsoft.com/office/drawing/2014/main" id="{EBC3BCC5-428E-7A00-7976-746DB9E58508}"/>
                </a:ext>
              </a:extLst>
            </p:cNvPr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2379;p57">
              <a:extLst>
                <a:ext uri="{FF2B5EF4-FFF2-40B4-BE49-F238E27FC236}">
                  <a16:creationId xmlns:a16="http://schemas.microsoft.com/office/drawing/2014/main" id="{C1752815-B851-7BCE-0B29-23812E112B74}"/>
                </a:ext>
              </a:extLst>
            </p:cNvPr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2380;p57">
              <a:extLst>
                <a:ext uri="{FF2B5EF4-FFF2-40B4-BE49-F238E27FC236}">
                  <a16:creationId xmlns:a16="http://schemas.microsoft.com/office/drawing/2014/main" id="{E550FB3A-558D-74F6-15D2-3D9B018AC706}"/>
                </a:ext>
              </a:extLst>
            </p:cNvPr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2381;p57">
              <a:extLst>
                <a:ext uri="{FF2B5EF4-FFF2-40B4-BE49-F238E27FC236}">
                  <a16:creationId xmlns:a16="http://schemas.microsoft.com/office/drawing/2014/main" id="{228CE527-A043-FE34-4539-C450C42BFC2B}"/>
                </a:ext>
              </a:extLst>
            </p:cNvPr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2382;p57">
              <a:extLst>
                <a:ext uri="{FF2B5EF4-FFF2-40B4-BE49-F238E27FC236}">
                  <a16:creationId xmlns:a16="http://schemas.microsoft.com/office/drawing/2014/main" id="{F490681B-9C36-4F54-49AB-584DF76578CE}"/>
                </a:ext>
              </a:extLst>
            </p:cNvPr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2383;p57">
              <a:extLst>
                <a:ext uri="{FF2B5EF4-FFF2-40B4-BE49-F238E27FC236}">
                  <a16:creationId xmlns:a16="http://schemas.microsoft.com/office/drawing/2014/main" id="{D334A44A-ED0D-898A-A956-8F1F436EAF58}"/>
                </a:ext>
              </a:extLst>
            </p:cNvPr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2384;p57">
              <a:extLst>
                <a:ext uri="{FF2B5EF4-FFF2-40B4-BE49-F238E27FC236}">
                  <a16:creationId xmlns:a16="http://schemas.microsoft.com/office/drawing/2014/main" id="{B948201B-E01D-053C-360B-1DAD4833AF64}"/>
                </a:ext>
              </a:extLst>
            </p:cNvPr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2385;p57">
              <a:extLst>
                <a:ext uri="{FF2B5EF4-FFF2-40B4-BE49-F238E27FC236}">
                  <a16:creationId xmlns:a16="http://schemas.microsoft.com/office/drawing/2014/main" id="{B9D62499-9D3B-33B5-F5E5-126A6C3F40A4}"/>
                </a:ext>
              </a:extLst>
            </p:cNvPr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2386;p57">
              <a:extLst>
                <a:ext uri="{FF2B5EF4-FFF2-40B4-BE49-F238E27FC236}">
                  <a16:creationId xmlns:a16="http://schemas.microsoft.com/office/drawing/2014/main" id="{6B756249-B871-EAB3-6C09-E02D1413975A}"/>
                </a:ext>
              </a:extLst>
            </p:cNvPr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2387;p57">
              <a:extLst>
                <a:ext uri="{FF2B5EF4-FFF2-40B4-BE49-F238E27FC236}">
                  <a16:creationId xmlns:a16="http://schemas.microsoft.com/office/drawing/2014/main" id="{869F147D-3A10-89B3-A49A-2D82D55479EA}"/>
                </a:ext>
              </a:extLst>
            </p:cNvPr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2388;p57">
              <a:extLst>
                <a:ext uri="{FF2B5EF4-FFF2-40B4-BE49-F238E27FC236}">
                  <a16:creationId xmlns:a16="http://schemas.microsoft.com/office/drawing/2014/main" id="{95A1A7BC-B6E7-CE41-1EDA-EE87BE35B676}"/>
                </a:ext>
              </a:extLst>
            </p:cNvPr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2389;p57">
              <a:extLst>
                <a:ext uri="{FF2B5EF4-FFF2-40B4-BE49-F238E27FC236}">
                  <a16:creationId xmlns:a16="http://schemas.microsoft.com/office/drawing/2014/main" id="{30E70604-6812-A52A-5338-8FD0985ADCF1}"/>
                </a:ext>
              </a:extLst>
            </p:cNvPr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2390;p57">
              <a:extLst>
                <a:ext uri="{FF2B5EF4-FFF2-40B4-BE49-F238E27FC236}">
                  <a16:creationId xmlns:a16="http://schemas.microsoft.com/office/drawing/2014/main" id="{CB1DB755-11D8-93AD-A2B4-9FD2F8126F0E}"/>
                </a:ext>
              </a:extLst>
            </p:cNvPr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2391;p57">
              <a:extLst>
                <a:ext uri="{FF2B5EF4-FFF2-40B4-BE49-F238E27FC236}">
                  <a16:creationId xmlns:a16="http://schemas.microsoft.com/office/drawing/2014/main" id="{6DC683D2-A4F0-F87C-B9C6-1195D4452763}"/>
                </a:ext>
              </a:extLst>
            </p:cNvPr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2392;p57">
              <a:extLst>
                <a:ext uri="{FF2B5EF4-FFF2-40B4-BE49-F238E27FC236}">
                  <a16:creationId xmlns:a16="http://schemas.microsoft.com/office/drawing/2014/main" id="{C66E40E3-9568-7370-B509-015895114D30}"/>
                </a:ext>
              </a:extLst>
            </p:cNvPr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2393;p57">
              <a:extLst>
                <a:ext uri="{FF2B5EF4-FFF2-40B4-BE49-F238E27FC236}">
                  <a16:creationId xmlns:a16="http://schemas.microsoft.com/office/drawing/2014/main" id="{04779CCF-BDBC-1923-F606-DC713A467E06}"/>
                </a:ext>
              </a:extLst>
            </p:cNvPr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2394;p57">
              <a:extLst>
                <a:ext uri="{FF2B5EF4-FFF2-40B4-BE49-F238E27FC236}">
                  <a16:creationId xmlns:a16="http://schemas.microsoft.com/office/drawing/2014/main" id="{F3E10D4A-2D46-9C3C-C1F6-6BBEE40C5107}"/>
                </a:ext>
              </a:extLst>
            </p:cNvPr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2395;p57">
              <a:extLst>
                <a:ext uri="{FF2B5EF4-FFF2-40B4-BE49-F238E27FC236}">
                  <a16:creationId xmlns:a16="http://schemas.microsoft.com/office/drawing/2014/main" id="{288CA4BC-B94C-B8AD-C19D-39A6543714C0}"/>
                </a:ext>
              </a:extLst>
            </p:cNvPr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2396;p57">
              <a:extLst>
                <a:ext uri="{FF2B5EF4-FFF2-40B4-BE49-F238E27FC236}">
                  <a16:creationId xmlns:a16="http://schemas.microsoft.com/office/drawing/2014/main" id="{6CDB827F-99C4-43B3-4B79-CBD01A63B2E8}"/>
                </a:ext>
              </a:extLst>
            </p:cNvPr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2397;p57">
              <a:extLst>
                <a:ext uri="{FF2B5EF4-FFF2-40B4-BE49-F238E27FC236}">
                  <a16:creationId xmlns:a16="http://schemas.microsoft.com/office/drawing/2014/main" id="{BDEE03DF-827B-A338-2177-0B6C928181D9}"/>
                </a:ext>
              </a:extLst>
            </p:cNvPr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2398;p57">
              <a:extLst>
                <a:ext uri="{FF2B5EF4-FFF2-40B4-BE49-F238E27FC236}">
                  <a16:creationId xmlns:a16="http://schemas.microsoft.com/office/drawing/2014/main" id="{1E5CE870-7A9E-6AF5-446D-0F907CA7D8C5}"/>
                </a:ext>
              </a:extLst>
            </p:cNvPr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2399;p57">
              <a:extLst>
                <a:ext uri="{FF2B5EF4-FFF2-40B4-BE49-F238E27FC236}">
                  <a16:creationId xmlns:a16="http://schemas.microsoft.com/office/drawing/2014/main" id="{C5D01D05-E9BD-67FB-6A47-3E55DFF0DE36}"/>
                </a:ext>
              </a:extLst>
            </p:cNvPr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2400;p57">
              <a:extLst>
                <a:ext uri="{FF2B5EF4-FFF2-40B4-BE49-F238E27FC236}">
                  <a16:creationId xmlns:a16="http://schemas.microsoft.com/office/drawing/2014/main" id="{13100640-B575-63E1-ABAE-70329886970C}"/>
                </a:ext>
              </a:extLst>
            </p:cNvPr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2401;p57">
              <a:extLst>
                <a:ext uri="{FF2B5EF4-FFF2-40B4-BE49-F238E27FC236}">
                  <a16:creationId xmlns:a16="http://schemas.microsoft.com/office/drawing/2014/main" id="{7358D4D7-DAD5-A2B6-C311-CA74BA3B0130}"/>
                </a:ext>
              </a:extLst>
            </p:cNvPr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2402;p57">
              <a:extLst>
                <a:ext uri="{FF2B5EF4-FFF2-40B4-BE49-F238E27FC236}">
                  <a16:creationId xmlns:a16="http://schemas.microsoft.com/office/drawing/2014/main" id="{E416CDD4-9E38-210F-62DD-1867ED38A830}"/>
                </a:ext>
              </a:extLst>
            </p:cNvPr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2403;p57">
              <a:extLst>
                <a:ext uri="{FF2B5EF4-FFF2-40B4-BE49-F238E27FC236}">
                  <a16:creationId xmlns:a16="http://schemas.microsoft.com/office/drawing/2014/main" id="{29476085-210C-3B78-A651-C75449E8DC0D}"/>
                </a:ext>
              </a:extLst>
            </p:cNvPr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2404;p57">
              <a:extLst>
                <a:ext uri="{FF2B5EF4-FFF2-40B4-BE49-F238E27FC236}">
                  <a16:creationId xmlns:a16="http://schemas.microsoft.com/office/drawing/2014/main" id="{F33B577D-9B3C-C8BA-C851-E63DC1826389}"/>
                </a:ext>
              </a:extLst>
            </p:cNvPr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2405;p57">
              <a:extLst>
                <a:ext uri="{FF2B5EF4-FFF2-40B4-BE49-F238E27FC236}">
                  <a16:creationId xmlns:a16="http://schemas.microsoft.com/office/drawing/2014/main" id="{5FF3AE5D-E2A4-80C2-DCAB-5A8F9FD05B46}"/>
                </a:ext>
              </a:extLst>
            </p:cNvPr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2406;p57">
              <a:extLst>
                <a:ext uri="{FF2B5EF4-FFF2-40B4-BE49-F238E27FC236}">
                  <a16:creationId xmlns:a16="http://schemas.microsoft.com/office/drawing/2014/main" id="{BE7C6FD5-098E-58E3-808A-331903DBE5A8}"/>
                </a:ext>
              </a:extLst>
            </p:cNvPr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2407;p57">
              <a:extLst>
                <a:ext uri="{FF2B5EF4-FFF2-40B4-BE49-F238E27FC236}">
                  <a16:creationId xmlns:a16="http://schemas.microsoft.com/office/drawing/2014/main" id="{88DDEE94-BD57-E936-5A73-740DB8717533}"/>
                </a:ext>
              </a:extLst>
            </p:cNvPr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2408;p57">
              <a:extLst>
                <a:ext uri="{FF2B5EF4-FFF2-40B4-BE49-F238E27FC236}">
                  <a16:creationId xmlns:a16="http://schemas.microsoft.com/office/drawing/2014/main" id="{FF247FE2-CB4A-ABAD-ECEE-A3166A76C43C}"/>
                </a:ext>
              </a:extLst>
            </p:cNvPr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2409;p57">
              <a:extLst>
                <a:ext uri="{FF2B5EF4-FFF2-40B4-BE49-F238E27FC236}">
                  <a16:creationId xmlns:a16="http://schemas.microsoft.com/office/drawing/2014/main" id="{1F65533F-4457-14C5-1B0B-D2D5FC2D42A1}"/>
                </a:ext>
              </a:extLst>
            </p:cNvPr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2410;p57">
              <a:extLst>
                <a:ext uri="{FF2B5EF4-FFF2-40B4-BE49-F238E27FC236}">
                  <a16:creationId xmlns:a16="http://schemas.microsoft.com/office/drawing/2014/main" id="{E74FB28A-9C15-C101-B7D3-D197F83087AE}"/>
                </a:ext>
              </a:extLst>
            </p:cNvPr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2411;p57">
              <a:extLst>
                <a:ext uri="{FF2B5EF4-FFF2-40B4-BE49-F238E27FC236}">
                  <a16:creationId xmlns:a16="http://schemas.microsoft.com/office/drawing/2014/main" id="{B1025DFD-45A9-CB09-2B9D-2A1D974880FC}"/>
                </a:ext>
              </a:extLst>
            </p:cNvPr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2412;p57">
              <a:extLst>
                <a:ext uri="{FF2B5EF4-FFF2-40B4-BE49-F238E27FC236}">
                  <a16:creationId xmlns:a16="http://schemas.microsoft.com/office/drawing/2014/main" id="{46F77D8F-83D7-B6C0-DB39-BBDED4343267}"/>
                </a:ext>
              </a:extLst>
            </p:cNvPr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2413;p57">
              <a:extLst>
                <a:ext uri="{FF2B5EF4-FFF2-40B4-BE49-F238E27FC236}">
                  <a16:creationId xmlns:a16="http://schemas.microsoft.com/office/drawing/2014/main" id="{4852544D-C7DF-BCBD-7796-8E9C07EF1AA6}"/>
                </a:ext>
              </a:extLst>
            </p:cNvPr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2414;p57">
              <a:extLst>
                <a:ext uri="{FF2B5EF4-FFF2-40B4-BE49-F238E27FC236}">
                  <a16:creationId xmlns:a16="http://schemas.microsoft.com/office/drawing/2014/main" id="{96D0590A-4D4D-3D63-A56A-9F8BD53C7CBC}"/>
                </a:ext>
              </a:extLst>
            </p:cNvPr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2415;p57">
              <a:extLst>
                <a:ext uri="{FF2B5EF4-FFF2-40B4-BE49-F238E27FC236}">
                  <a16:creationId xmlns:a16="http://schemas.microsoft.com/office/drawing/2014/main" id="{A8A6A83A-DC3C-B247-3280-4C0F38C57059}"/>
                </a:ext>
              </a:extLst>
            </p:cNvPr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2416;p57">
              <a:extLst>
                <a:ext uri="{FF2B5EF4-FFF2-40B4-BE49-F238E27FC236}">
                  <a16:creationId xmlns:a16="http://schemas.microsoft.com/office/drawing/2014/main" id="{6F36A490-E5B7-6094-A85E-A0F71E2EEFED}"/>
                </a:ext>
              </a:extLst>
            </p:cNvPr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2417;p57">
              <a:extLst>
                <a:ext uri="{FF2B5EF4-FFF2-40B4-BE49-F238E27FC236}">
                  <a16:creationId xmlns:a16="http://schemas.microsoft.com/office/drawing/2014/main" id="{968DF68B-3F69-08B6-65E6-D0B39BB9C548}"/>
                </a:ext>
              </a:extLst>
            </p:cNvPr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2418;p57">
              <a:extLst>
                <a:ext uri="{FF2B5EF4-FFF2-40B4-BE49-F238E27FC236}">
                  <a16:creationId xmlns:a16="http://schemas.microsoft.com/office/drawing/2014/main" id="{4D48F637-2FFB-4796-4975-90160A8AE95E}"/>
                </a:ext>
              </a:extLst>
            </p:cNvPr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2419;p57">
              <a:extLst>
                <a:ext uri="{FF2B5EF4-FFF2-40B4-BE49-F238E27FC236}">
                  <a16:creationId xmlns:a16="http://schemas.microsoft.com/office/drawing/2014/main" id="{EFB93600-D73A-F71B-0194-8BDAA4A3F427}"/>
                </a:ext>
              </a:extLst>
            </p:cNvPr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2420;p57">
              <a:extLst>
                <a:ext uri="{FF2B5EF4-FFF2-40B4-BE49-F238E27FC236}">
                  <a16:creationId xmlns:a16="http://schemas.microsoft.com/office/drawing/2014/main" id="{F1EA6D36-C8CD-0E5F-AD8F-E9B36D78A060}"/>
                </a:ext>
              </a:extLst>
            </p:cNvPr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2421;p57">
              <a:extLst>
                <a:ext uri="{FF2B5EF4-FFF2-40B4-BE49-F238E27FC236}">
                  <a16:creationId xmlns:a16="http://schemas.microsoft.com/office/drawing/2014/main" id="{184F0196-ADB3-3A88-4A5B-159DB8C1D2CE}"/>
                </a:ext>
              </a:extLst>
            </p:cNvPr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2422;p57">
              <a:extLst>
                <a:ext uri="{FF2B5EF4-FFF2-40B4-BE49-F238E27FC236}">
                  <a16:creationId xmlns:a16="http://schemas.microsoft.com/office/drawing/2014/main" id="{A7B7ED44-40AA-F8AB-25FC-022400CA8D0C}"/>
                </a:ext>
              </a:extLst>
            </p:cNvPr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2423;p57">
              <a:extLst>
                <a:ext uri="{FF2B5EF4-FFF2-40B4-BE49-F238E27FC236}">
                  <a16:creationId xmlns:a16="http://schemas.microsoft.com/office/drawing/2014/main" id="{6DAB9303-75A3-FB1C-EE60-34D0A1F9BB78}"/>
                </a:ext>
              </a:extLst>
            </p:cNvPr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2424;p57">
              <a:extLst>
                <a:ext uri="{FF2B5EF4-FFF2-40B4-BE49-F238E27FC236}">
                  <a16:creationId xmlns:a16="http://schemas.microsoft.com/office/drawing/2014/main" id="{D0F52E68-BF36-6E08-4891-FADFA1A820B7}"/>
                </a:ext>
              </a:extLst>
            </p:cNvPr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2425;p57">
              <a:extLst>
                <a:ext uri="{FF2B5EF4-FFF2-40B4-BE49-F238E27FC236}">
                  <a16:creationId xmlns:a16="http://schemas.microsoft.com/office/drawing/2014/main" id="{761E17AB-C10D-0D23-297E-04B8761A8673}"/>
                </a:ext>
              </a:extLst>
            </p:cNvPr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2426;p57">
              <a:extLst>
                <a:ext uri="{FF2B5EF4-FFF2-40B4-BE49-F238E27FC236}">
                  <a16:creationId xmlns:a16="http://schemas.microsoft.com/office/drawing/2014/main" id="{A6EDCDD3-7D0F-3486-7704-CB35D282F3FF}"/>
                </a:ext>
              </a:extLst>
            </p:cNvPr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2427;p57">
              <a:extLst>
                <a:ext uri="{FF2B5EF4-FFF2-40B4-BE49-F238E27FC236}">
                  <a16:creationId xmlns:a16="http://schemas.microsoft.com/office/drawing/2014/main" id="{E51D62A1-5C39-E0DA-AACC-0ABFE4305A39}"/>
                </a:ext>
              </a:extLst>
            </p:cNvPr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2428;p57">
              <a:extLst>
                <a:ext uri="{FF2B5EF4-FFF2-40B4-BE49-F238E27FC236}">
                  <a16:creationId xmlns:a16="http://schemas.microsoft.com/office/drawing/2014/main" id="{7AB9A327-B638-AF14-7D89-D04A0DCF1824}"/>
                </a:ext>
              </a:extLst>
            </p:cNvPr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2429;p57">
              <a:extLst>
                <a:ext uri="{FF2B5EF4-FFF2-40B4-BE49-F238E27FC236}">
                  <a16:creationId xmlns:a16="http://schemas.microsoft.com/office/drawing/2014/main" id="{BE0C9D13-940B-9D37-6846-19FAE9244107}"/>
                </a:ext>
              </a:extLst>
            </p:cNvPr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2430;p57">
              <a:extLst>
                <a:ext uri="{FF2B5EF4-FFF2-40B4-BE49-F238E27FC236}">
                  <a16:creationId xmlns:a16="http://schemas.microsoft.com/office/drawing/2014/main" id="{3EE7F9A6-9C04-7983-1F44-05EEC9ADDC59}"/>
                </a:ext>
              </a:extLst>
            </p:cNvPr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2431;p57">
              <a:extLst>
                <a:ext uri="{FF2B5EF4-FFF2-40B4-BE49-F238E27FC236}">
                  <a16:creationId xmlns:a16="http://schemas.microsoft.com/office/drawing/2014/main" id="{662B76A7-9C3B-2C95-FEA1-EB726AEAAAD7}"/>
                </a:ext>
              </a:extLst>
            </p:cNvPr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2432;p57">
              <a:extLst>
                <a:ext uri="{FF2B5EF4-FFF2-40B4-BE49-F238E27FC236}">
                  <a16:creationId xmlns:a16="http://schemas.microsoft.com/office/drawing/2014/main" id="{A9B90286-155C-9B6D-19B9-E0CFBBDD67CA}"/>
                </a:ext>
              </a:extLst>
            </p:cNvPr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2433;p57">
              <a:extLst>
                <a:ext uri="{FF2B5EF4-FFF2-40B4-BE49-F238E27FC236}">
                  <a16:creationId xmlns:a16="http://schemas.microsoft.com/office/drawing/2014/main" id="{908CCE25-8F70-1B01-E37D-D06C0373B159}"/>
                </a:ext>
              </a:extLst>
            </p:cNvPr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2434;p57">
              <a:extLst>
                <a:ext uri="{FF2B5EF4-FFF2-40B4-BE49-F238E27FC236}">
                  <a16:creationId xmlns:a16="http://schemas.microsoft.com/office/drawing/2014/main" id="{D7F28887-027A-03DF-AC61-FD3BC86081FD}"/>
                </a:ext>
              </a:extLst>
            </p:cNvPr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2435;p57">
              <a:extLst>
                <a:ext uri="{FF2B5EF4-FFF2-40B4-BE49-F238E27FC236}">
                  <a16:creationId xmlns:a16="http://schemas.microsoft.com/office/drawing/2014/main" id="{D1483812-F3BF-6B36-FEB2-5EA6885EC1E3}"/>
                </a:ext>
              </a:extLst>
            </p:cNvPr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2436;p57">
              <a:extLst>
                <a:ext uri="{FF2B5EF4-FFF2-40B4-BE49-F238E27FC236}">
                  <a16:creationId xmlns:a16="http://schemas.microsoft.com/office/drawing/2014/main" id="{9178FFBB-390D-82C5-5414-E99B6735733D}"/>
                </a:ext>
              </a:extLst>
            </p:cNvPr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2437;p57">
              <a:extLst>
                <a:ext uri="{FF2B5EF4-FFF2-40B4-BE49-F238E27FC236}">
                  <a16:creationId xmlns:a16="http://schemas.microsoft.com/office/drawing/2014/main" id="{6116C916-E1DF-40E9-CCD4-18C187CB4D77}"/>
                </a:ext>
              </a:extLst>
            </p:cNvPr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2438;p57">
              <a:extLst>
                <a:ext uri="{FF2B5EF4-FFF2-40B4-BE49-F238E27FC236}">
                  <a16:creationId xmlns:a16="http://schemas.microsoft.com/office/drawing/2014/main" id="{B7B3E24F-705E-E300-3EE3-1CD5E967789F}"/>
                </a:ext>
              </a:extLst>
            </p:cNvPr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2439;p57">
              <a:extLst>
                <a:ext uri="{FF2B5EF4-FFF2-40B4-BE49-F238E27FC236}">
                  <a16:creationId xmlns:a16="http://schemas.microsoft.com/office/drawing/2014/main" id="{0162D471-6E45-E78A-444B-D9EDDA169DA1}"/>
                </a:ext>
              </a:extLst>
            </p:cNvPr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2440;p57">
              <a:extLst>
                <a:ext uri="{FF2B5EF4-FFF2-40B4-BE49-F238E27FC236}">
                  <a16:creationId xmlns:a16="http://schemas.microsoft.com/office/drawing/2014/main" id="{91168E50-6602-009A-A0C6-D74BE0304F77}"/>
                </a:ext>
              </a:extLst>
            </p:cNvPr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2441;p57">
              <a:extLst>
                <a:ext uri="{FF2B5EF4-FFF2-40B4-BE49-F238E27FC236}">
                  <a16:creationId xmlns:a16="http://schemas.microsoft.com/office/drawing/2014/main" id="{3082FD3D-96EC-4988-35A8-26F7D638B34F}"/>
                </a:ext>
              </a:extLst>
            </p:cNvPr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2442;p57">
              <a:extLst>
                <a:ext uri="{FF2B5EF4-FFF2-40B4-BE49-F238E27FC236}">
                  <a16:creationId xmlns:a16="http://schemas.microsoft.com/office/drawing/2014/main" id="{687F2949-B82D-C01B-2CE7-78AB7F80B783}"/>
                </a:ext>
              </a:extLst>
            </p:cNvPr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2443;p57">
              <a:extLst>
                <a:ext uri="{FF2B5EF4-FFF2-40B4-BE49-F238E27FC236}">
                  <a16:creationId xmlns:a16="http://schemas.microsoft.com/office/drawing/2014/main" id="{9187AC6F-1B93-4AB4-7A77-F1F8D1735E13}"/>
                </a:ext>
              </a:extLst>
            </p:cNvPr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2444;p57">
              <a:extLst>
                <a:ext uri="{FF2B5EF4-FFF2-40B4-BE49-F238E27FC236}">
                  <a16:creationId xmlns:a16="http://schemas.microsoft.com/office/drawing/2014/main" id="{F805C5EB-D647-1107-EC23-6021D0A71D4C}"/>
                </a:ext>
              </a:extLst>
            </p:cNvPr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2445;p57">
              <a:extLst>
                <a:ext uri="{FF2B5EF4-FFF2-40B4-BE49-F238E27FC236}">
                  <a16:creationId xmlns:a16="http://schemas.microsoft.com/office/drawing/2014/main" id="{EDA462BF-CBA0-E4E6-009B-46C8BCA26E83}"/>
                </a:ext>
              </a:extLst>
            </p:cNvPr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2446;p57">
              <a:extLst>
                <a:ext uri="{FF2B5EF4-FFF2-40B4-BE49-F238E27FC236}">
                  <a16:creationId xmlns:a16="http://schemas.microsoft.com/office/drawing/2014/main" id="{A563833C-2955-4498-B765-9917345EB775}"/>
                </a:ext>
              </a:extLst>
            </p:cNvPr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2447;p57">
              <a:extLst>
                <a:ext uri="{FF2B5EF4-FFF2-40B4-BE49-F238E27FC236}">
                  <a16:creationId xmlns:a16="http://schemas.microsoft.com/office/drawing/2014/main" id="{4692E679-A7F7-DAAE-BF1B-95FA12D0EE18}"/>
                </a:ext>
              </a:extLst>
            </p:cNvPr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2448;p57">
              <a:extLst>
                <a:ext uri="{FF2B5EF4-FFF2-40B4-BE49-F238E27FC236}">
                  <a16:creationId xmlns:a16="http://schemas.microsoft.com/office/drawing/2014/main" id="{55634854-5A96-D14A-2735-3CCF989974FA}"/>
                </a:ext>
              </a:extLst>
            </p:cNvPr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2449;p57">
              <a:extLst>
                <a:ext uri="{FF2B5EF4-FFF2-40B4-BE49-F238E27FC236}">
                  <a16:creationId xmlns:a16="http://schemas.microsoft.com/office/drawing/2014/main" id="{3924065B-2FD4-68BE-2A75-0EED6A99EFC9}"/>
                </a:ext>
              </a:extLst>
            </p:cNvPr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2450;p57">
              <a:extLst>
                <a:ext uri="{FF2B5EF4-FFF2-40B4-BE49-F238E27FC236}">
                  <a16:creationId xmlns:a16="http://schemas.microsoft.com/office/drawing/2014/main" id="{3B2BCC22-4E8D-5E3C-6FBA-9C0FA21E6A9F}"/>
                </a:ext>
              </a:extLst>
            </p:cNvPr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2451;p57">
              <a:extLst>
                <a:ext uri="{FF2B5EF4-FFF2-40B4-BE49-F238E27FC236}">
                  <a16:creationId xmlns:a16="http://schemas.microsoft.com/office/drawing/2014/main" id="{99A7C2C3-D35E-BFFE-41BC-C7D823C936C4}"/>
                </a:ext>
              </a:extLst>
            </p:cNvPr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2452;p57">
              <a:extLst>
                <a:ext uri="{FF2B5EF4-FFF2-40B4-BE49-F238E27FC236}">
                  <a16:creationId xmlns:a16="http://schemas.microsoft.com/office/drawing/2014/main" id="{83268220-3825-3E10-F782-6332AEF044F2}"/>
                </a:ext>
              </a:extLst>
            </p:cNvPr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2453;p57">
              <a:extLst>
                <a:ext uri="{FF2B5EF4-FFF2-40B4-BE49-F238E27FC236}">
                  <a16:creationId xmlns:a16="http://schemas.microsoft.com/office/drawing/2014/main" id="{EDE6B4A4-7F23-C422-3A4F-EECD63C30E31}"/>
                </a:ext>
              </a:extLst>
            </p:cNvPr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2454;p57">
              <a:extLst>
                <a:ext uri="{FF2B5EF4-FFF2-40B4-BE49-F238E27FC236}">
                  <a16:creationId xmlns:a16="http://schemas.microsoft.com/office/drawing/2014/main" id="{DB9DF7D9-73E7-5D3E-E2AE-EE4484BC8B0F}"/>
                </a:ext>
              </a:extLst>
            </p:cNvPr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2455;p57">
              <a:extLst>
                <a:ext uri="{FF2B5EF4-FFF2-40B4-BE49-F238E27FC236}">
                  <a16:creationId xmlns:a16="http://schemas.microsoft.com/office/drawing/2014/main" id="{57547C70-A1FC-24F8-78EB-A1FF204564C6}"/>
                </a:ext>
              </a:extLst>
            </p:cNvPr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2456;p57">
              <a:extLst>
                <a:ext uri="{FF2B5EF4-FFF2-40B4-BE49-F238E27FC236}">
                  <a16:creationId xmlns:a16="http://schemas.microsoft.com/office/drawing/2014/main" id="{508134AC-6C70-19B7-EC85-24B7B0FAD4C3}"/>
                </a:ext>
              </a:extLst>
            </p:cNvPr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2457;p57">
              <a:extLst>
                <a:ext uri="{FF2B5EF4-FFF2-40B4-BE49-F238E27FC236}">
                  <a16:creationId xmlns:a16="http://schemas.microsoft.com/office/drawing/2014/main" id="{9D3B61E8-E309-800D-B870-592E2DA1EE7B}"/>
                </a:ext>
              </a:extLst>
            </p:cNvPr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2458;p57">
              <a:extLst>
                <a:ext uri="{FF2B5EF4-FFF2-40B4-BE49-F238E27FC236}">
                  <a16:creationId xmlns:a16="http://schemas.microsoft.com/office/drawing/2014/main" id="{04FD7E40-3A8B-6535-071D-836491293F70}"/>
                </a:ext>
              </a:extLst>
            </p:cNvPr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2459;p57">
              <a:extLst>
                <a:ext uri="{FF2B5EF4-FFF2-40B4-BE49-F238E27FC236}">
                  <a16:creationId xmlns:a16="http://schemas.microsoft.com/office/drawing/2014/main" id="{4AC619F6-5569-200D-5286-14C0FA783F7F}"/>
                </a:ext>
              </a:extLst>
            </p:cNvPr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2460;p57">
              <a:extLst>
                <a:ext uri="{FF2B5EF4-FFF2-40B4-BE49-F238E27FC236}">
                  <a16:creationId xmlns:a16="http://schemas.microsoft.com/office/drawing/2014/main" id="{91BC09E4-04DA-AED9-6E14-77DEC2DA6B4D}"/>
                </a:ext>
              </a:extLst>
            </p:cNvPr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2461;p57">
              <a:extLst>
                <a:ext uri="{FF2B5EF4-FFF2-40B4-BE49-F238E27FC236}">
                  <a16:creationId xmlns:a16="http://schemas.microsoft.com/office/drawing/2014/main" id="{8735C865-00BD-4605-0D56-9854C135CA6D}"/>
                </a:ext>
              </a:extLst>
            </p:cNvPr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2462;p57">
              <a:extLst>
                <a:ext uri="{FF2B5EF4-FFF2-40B4-BE49-F238E27FC236}">
                  <a16:creationId xmlns:a16="http://schemas.microsoft.com/office/drawing/2014/main" id="{3F61C621-820B-B60E-0411-DB10D524E349}"/>
                </a:ext>
              </a:extLst>
            </p:cNvPr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2463;p57">
              <a:extLst>
                <a:ext uri="{FF2B5EF4-FFF2-40B4-BE49-F238E27FC236}">
                  <a16:creationId xmlns:a16="http://schemas.microsoft.com/office/drawing/2014/main" id="{985B7846-7C92-7B90-9472-444DF00AA0BB}"/>
                </a:ext>
              </a:extLst>
            </p:cNvPr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2464;p57">
              <a:extLst>
                <a:ext uri="{FF2B5EF4-FFF2-40B4-BE49-F238E27FC236}">
                  <a16:creationId xmlns:a16="http://schemas.microsoft.com/office/drawing/2014/main" id="{543AADEC-B32E-C0ED-53CA-709A4047371E}"/>
                </a:ext>
              </a:extLst>
            </p:cNvPr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2465;p57">
              <a:extLst>
                <a:ext uri="{FF2B5EF4-FFF2-40B4-BE49-F238E27FC236}">
                  <a16:creationId xmlns:a16="http://schemas.microsoft.com/office/drawing/2014/main" id="{7E7FCFFE-C762-770B-C82E-801AC8F0A2C5}"/>
                </a:ext>
              </a:extLst>
            </p:cNvPr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2466;p57">
              <a:extLst>
                <a:ext uri="{FF2B5EF4-FFF2-40B4-BE49-F238E27FC236}">
                  <a16:creationId xmlns:a16="http://schemas.microsoft.com/office/drawing/2014/main" id="{16740EE0-195A-2E23-D4E5-46B05CED639F}"/>
                </a:ext>
              </a:extLst>
            </p:cNvPr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2467;p57">
              <a:extLst>
                <a:ext uri="{FF2B5EF4-FFF2-40B4-BE49-F238E27FC236}">
                  <a16:creationId xmlns:a16="http://schemas.microsoft.com/office/drawing/2014/main" id="{756AF14F-BE89-C470-2E57-C907A6E8EA74}"/>
                </a:ext>
              </a:extLst>
            </p:cNvPr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2468;p57">
              <a:extLst>
                <a:ext uri="{FF2B5EF4-FFF2-40B4-BE49-F238E27FC236}">
                  <a16:creationId xmlns:a16="http://schemas.microsoft.com/office/drawing/2014/main" id="{4C2BCBF3-3BD5-0E08-BEBC-5ED629D723E7}"/>
                </a:ext>
              </a:extLst>
            </p:cNvPr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2469;p57">
              <a:extLst>
                <a:ext uri="{FF2B5EF4-FFF2-40B4-BE49-F238E27FC236}">
                  <a16:creationId xmlns:a16="http://schemas.microsoft.com/office/drawing/2014/main" id="{948787DA-500A-7345-A754-D25D1786C2C2}"/>
                </a:ext>
              </a:extLst>
            </p:cNvPr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2470;p57">
              <a:extLst>
                <a:ext uri="{FF2B5EF4-FFF2-40B4-BE49-F238E27FC236}">
                  <a16:creationId xmlns:a16="http://schemas.microsoft.com/office/drawing/2014/main" id="{0C30D584-D7B3-5869-9F31-E3608AFA540A}"/>
                </a:ext>
              </a:extLst>
            </p:cNvPr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2471;p57">
              <a:extLst>
                <a:ext uri="{FF2B5EF4-FFF2-40B4-BE49-F238E27FC236}">
                  <a16:creationId xmlns:a16="http://schemas.microsoft.com/office/drawing/2014/main" id="{AAB79CC3-FA91-9C39-0F39-2CF30BB3D840}"/>
                </a:ext>
              </a:extLst>
            </p:cNvPr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2472;p57">
              <a:extLst>
                <a:ext uri="{FF2B5EF4-FFF2-40B4-BE49-F238E27FC236}">
                  <a16:creationId xmlns:a16="http://schemas.microsoft.com/office/drawing/2014/main" id="{BE0B301C-C471-EA71-EF10-DB202214E1A9}"/>
                </a:ext>
              </a:extLst>
            </p:cNvPr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2473;p57">
              <a:extLst>
                <a:ext uri="{FF2B5EF4-FFF2-40B4-BE49-F238E27FC236}">
                  <a16:creationId xmlns:a16="http://schemas.microsoft.com/office/drawing/2014/main" id="{CD677D13-D219-BDAC-6C78-BC67AA0C84A0}"/>
                </a:ext>
              </a:extLst>
            </p:cNvPr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2474;p57">
              <a:extLst>
                <a:ext uri="{FF2B5EF4-FFF2-40B4-BE49-F238E27FC236}">
                  <a16:creationId xmlns:a16="http://schemas.microsoft.com/office/drawing/2014/main" id="{7ABE4BA7-5F3D-6B70-98FD-9A51AEE9381C}"/>
                </a:ext>
              </a:extLst>
            </p:cNvPr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2475;p57">
              <a:extLst>
                <a:ext uri="{FF2B5EF4-FFF2-40B4-BE49-F238E27FC236}">
                  <a16:creationId xmlns:a16="http://schemas.microsoft.com/office/drawing/2014/main" id="{60A25EF4-E008-16B1-AD80-56F7B6C8DC47}"/>
                </a:ext>
              </a:extLst>
            </p:cNvPr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2476;p57">
              <a:extLst>
                <a:ext uri="{FF2B5EF4-FFF2-40B4-BE49-F238E27FC236}">
                  <a16:creationId xmlns:a16="http://schemas.microsoft.com/office/drawing/2014/main" id="{00C23F5F-9391-8A2D-2D6E-6F965BC57582}"/>
                </a:ext>
              </a:extLst>
            </p:cNvPr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2477;p57">
              <a:extLst>
                <a:ext uri="{FF2B5EF4-FFF2-40B4-BE49-F238E27FC236}">
                  <a16:creationId xmlns:a16="http://schemas.microsoft.com/office/drawing/2014/main" id="{54E64DEF-ACC9-890B-8FBE-0D66B6C890D8}"/>
                </a:ext>
              </a:extLst>
            </p:cNvPr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2478;p57">
              <a:extLst>
                <a:ext uri="{FF2B5EF4-FFF2-40B4-BE49-F238E27FC236}">
                  <a16:creationId xmlns:a16="http://schemas.microsoft.com/office/drawing/2014/main" id="{C72DB23A-615C-3659-B2C7-F32F7F90D90F}"/>
                </a:ext>
              </a:extLst>
            </p:cNvPr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2479;p57">
              <a:extLst>
                <a:ext uri="{FF2B5EF4-FFF2-40B4-BE49-F238E27FC236}">
                  <a16:creationId xmlns:a16="http://schemas.microsoft.com/office/drawing/2014/main" id="{83815843-4576-8D01-4E43-781BFE0ACA79}"/>
                </a:ext>
              </a:extLst>
            </p:cNvPr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2480;p57">
              <a:extLst>
                <a:ext uri="{FF2B5EF4-FFF2-40B4-BE49-F238E27FC236}">
                  <a16:creationId xmlns:a16="http://schemas.microsoft.com/office/drawing/2014/main" id="{8D68557F-ED12-0932-2DEA-80D403DD3670}"/>
                </a:ext>
              </a:extLst>
            </p:cNvPr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2481;p57">
              <a:extLst>
                <a:ext uri="{FF2B5EF4-FFF2-40B4-BE49-F238E27FC236}">
                  <a16:creationId xmlns:a16="http://schemas.microsoft.com/office/drawing/2014/main" id="{A7CD600C-C26B-463B-A8B2-7FAF3CE44B84}"/>
                </a:ext>
              </a:extLst>
            </p:cNvPr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2482;p57">
              <a:extLst>
                <a:ext uri="{FF2B5EF4-FFF2-40B4-BE49-F238E27FC236}">
                  <a16:creationId xmlns:a16="http://schemas.microsoft.com/office/drawing/2014/main" id="{86414E4E-16E7-6101-34D5-B01FD3FDD340}"/>
                </a:ext>
              </a:extLst>
            </p:cNvPr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2483;p57">
              <a:extLst>
                <a:ext uri="{FF2B5EF4-FFF2-40B4-BE49-F238E27FC236}">
                  <a16:creationId xmlns:a16="http://schemas.microsoft.com/office/drawing/2014/main" id="{11432C78-61A2-F38E-7822-64B37CBA8B5A}"/>
                </a:ext>
              </a:extLst>
            </p:cNvPr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2484;p57">
              <a:extLst>
                <a:ext uri="{FF2B5EF4-FFF2-40B4-BE49-F238E27FC236}">
                  <a16:creationId xmlns:a16="http://schemas.microsoft.com/office/drawing/2014/main" id="{D4733EE5-9D9B-AF26-79B4-67BF74539047}"/>
                </a:ext>
              </a:extLst>
            </p:cNvPr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2485;p57">
              <a:extLst>
                <a:ext uri="{FF2B5EF4-FFF2-40B4-BE49-F238E27FC236}">
                  <a16:creationId xmlns:a16="http://schemas.microsoft.com/office/drawing/2014/main" id="{EBDB2E36-770E-D5F3-4FDB-389B97D4ACBB}"/>
                </a:ext>
              </a:extLst>
            </p:cNvPr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2486;p57">
              <a:extLst>
                <a:ext uri="{FF2B5EF4-FFF2-40B4-BE49-F238E27FC236}">
                  <a16:creationId xmlns:a16="http://schemas.microsoft.com/office/drawing/2014/main" id="{00CADB66-53A5-941D-E150-EA3BAB62356E}"/>
                </a:ext>
              </a:extLst>
            </p:cNvPr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2487;p57">
              <a:extLst>
                <a:ext uri="{FF2B5EF4-FFF2-40B4-BE49-F238E27FC236}">
                  <a16:creationId xmlns:a16="http://schemas.microsoft.com/office/drawing/2014/main" id="{8203F670-16E6-EB73-5282-58D1888661DF}"/>
                </a:ext>
              </a:extLst>
            </p:cNvPr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2488;p57">
              <a:extLst>
                <a:ext uri="{FF2B5EF4-FFF2-40B4-BE49-F238E27FC236}">
                  <a16:creationId xmlns:a16="http://schemas.microsoft.com/office/drawing/2014/main" id="{CDCF7DA8-C1CC-B0D8-881D-937C65D7795A}"/>
                </a:ext>
              </a:extLst>
            </p:cNvPr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2489;p57">
              <a:extLst>
                <a:ext uri="{FF2B5EF4-FFF2-40B4-BE49-F238E27FC236}">
                  <a16:creationId xmlns:a16="http://schemas.microsoft.com/office/drawing/2014/main" id="{ACF43531-C849-6A69-08F2-C29396D2D0CB}"/>
                </a:ext>
              </a:extLst>
            </p:cNvPr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2490;p57">
              <a:extLst>
                <a:ext uri="{FF2B5EF4-FFF2-40B4-BE49-F238E27FC236}">
                  <a16:creationId xmlns:a16="http://schemas.microsoft.com/office/drawing/2014/main" id="{30DB0BC7-0F07-55CD-D3F8-5B3AA527B8CE}"/>
                </a:ext>
              </a:extLst>
            </p:cNvPr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2491;p57">
              <a:extLst>
                <a:ext uri="{FF2B5EF4-FFF2-40B4-BE49-F238E27FC236}">
                  <a16:creationId xmlns:a16="http://schemas.microsoft.com/office/drawing/2014/main" id="{D3E9894C-C1F6-AA7D-CF70-E5FF3E550D4B}"/>
                </a:ext>
              </a:extLst>
            </p:cNvPr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2492;p57">
              <a:extLst>
                <a:ext uri="{FF2B5EF4-FFF2-40B4-BE49-F238E27FC236}">
                  <a16:creationId xmlns:a16="http://schemas.microsoft.com/office/drawing/2014/main" id="{7F324310-1D23-6BD3-70B7-18B19898C445}"/>
                </a:ext>
              </a:extLst>
            </p:cNvPr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2493;p57">
              <a:extLst>
                <a:ext uri="{FF2B5EF4-FFF2-40B4-BE49-F238E27FC236}">
                  <a16:creationId xmlns:a16="http://schemas.microsoft.com/office/drawing/2014/main" id="{6DCA4D3F-7536-85E1-A01A-F61A0E38A9D8}"/>
                </a:ext>
              </a:extLst>
            </p:cNvPr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2494;p57">
              <a:extLst>
                <a:ext uri="{FF2B5EF4-FFF2-40B4-BE49-F238E27FC236}">
                  <a16:creationId xmlns:a16="http://schemas.microsoft.com/office/drawing/2014/main" id="{CAFBFC53-17E9-E804-01EB-93F64026A0EF}"/>
                </a:ext>
              </a:extLst>
            </p:cNvPr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2495;p57">
              <a:extLst>
                <a:ext uri="{FF2B5EF4-FFF2-40B4-BE49-F238E27FC236}">
                  <a16:creationId xmlns:a16="http://schemas.microsoft.com/office/drawing/2014/main" id="{FBA1C98A-E20B-9A94-2DCB-89B9992CF034}"/>
                </a:ext>
              </a:extLst>
            </p:cNvPr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2496;p57">
              <a:extLst>
                <a:ext uri="{FF2B5EF4-FFF2-40B4-BE49-F238E27FC236}">
                  <a16:creationId xmlns:a16="http://schemas.microsoft.com/office/drawing/2014/main" id="{731257D2-9273-4795-789B-14B7B2842D6A}"/>
                </a:ext>
              </a:extLst>
            </p:cNvPr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2497;p57">
              <a:extLst>
                <a:ext uri="{FF2B5EF4-FFF2-40B4-BE49-F238E27FC236}">
                  <a16:creationId xmlns:a16="http://schemas.microsoft.com/office/drawing/2014/main" id="{5062DD76-7877-B014-50EF-C3F1AE025B4D}"/>
                </a:ext>
              </a:extLst>
            </p:cNvPr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2498;p57">
              <a:extLst>
                <a:ext uri="{FF2B5EF4-FFF2-40B4-BE49-F238E27FC236}">
                  <a16:creationId xmlns:a16="http://schemas.microsoft.com/office/drawing/2014/main" id="{1B4A6F7F-D434-846E-9A9D-FD7EC8C5C3F8}"/>
                </a:ext>
              </a:extLst>
            </p:cNvPr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2499;p57">
              <a:extLst>
                <a:ext uri="{FF2B5EF4-FFF2-40B4-BE49-F238E27FC236}">
                  <a16:creationId xmlns:a16="http://schemas.microsoft.com/office/drawing/2014/main" id="{2F58855B-3A60-1948-CA8E-66002F944C89}"/>
                </a:ext>
              </a:extLst>
            </p:cNvPr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2500;p57">
              <a:extLst>
                <a:ext uri="{FF2B5EF4-FFF2-40B4-BE49-F238E27FC236}">
                  <a16:creationId xmlns:a16="http://schemas.microsoft.com/office/drawing/2014/main" id="{EC952C34-53E3-01FE-96FD-C27E3B18AA90}"/>
                </a:ext>
              </a:extLst>
            </p:cNvPr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2501;p57">
              <a:extLst>
                <a:ext uri="{FF2B5EF4-FFF2-40B4-BE49-F238E27FC236}">
                  <a16:creationId xmlns:a16="http://schemas.microsoft.com/office/drawing/2014/main" id="{589E260B-D903-4DBD-041B-7B29D5FE9892}"/>
                </a:ext>
              </a:extLst>
            </p:cNvPr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2502;p57">
              <a:extLst>
                <a:ext uri="{FF2B5EF4-FFF2-40B4-BE49-F238E27FC236}">
                  <a16:creationId xmlns:a16="http://schemas.microsoft.com/office/drawing/2014/main" id="{98FDEFD0-EDB5-3E2F-9E43-8E3CF3918A6E}"/>
                </a:ext>
              </a:extLst>
            </p:cNvPr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2503;p57">
              <a:extLst>
                <a:ext uri="{FF2B5EF4-FFF2-40B4-BE49-F238E27FC236}">
                  <a16:creationId xmlns:a16="http://schemas.microsoft.com/office/drawing/2014/main" id="{C941D0ED-C66B-A78A-3D66-09AA0455BB84}"/>
                </a:ext>
              </a:extLst>
            </p:cNvPr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2504;p57">
              <a:extLst>
                <a:ext uri="{FF2B5EF4-FFF2-40B4-BE49-F238E27FC236}">
                  <a16:creationId xmlns:a16="http://schemas.microsoft.com/office/drawing/2014/main" id="{CF57AFB3-5604-A362-8DFD-7EC6DF77D27F}"/>
                </a:ext>
              </a:extLst>
            </p:cNvPr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2505;p57">
              <a:extLst>
                <a:ext uri="{FF2B5EF4-FFF2-40B4-BE49-F238E27FC236}">
                  <a16:creationId xmlns:a16="http://schemas.microsoft.com/office/drawing/2014/main" id="{51B176FE-70A5-3AC3-96E9-75FBCFE834C4}"/>
                </a:ext>
              </a:extLst>
            </p:cNvPr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2506;p57">
              <a:extLst>
                <a:ext uri="{FF2B5EF4-FFF2-40B4-BE49-F238E27FC236}">
                  <a16:creationId xmlns:a16="http://schemas.microsoft.com/office/drawing/2014/main" id="{12FF8735-84B0-5BE3-DEF0-154FCE5B52B6}"/>
                </a:ext>
              </a:extLst>
            </p:cNvPr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2507;p57">
              <a:extLst>
                <a:ext uri="{FF2B5EF4-FFF2-40B4-BE49-F238E27FC236}">
                  <a16:creationId xmlns:a16="http://schemas.microsoft.com/office/drawing/2014/main" id="{6BE04F7C-3A24-D9D5-D6E2-C7C9E306F576}"/>
                </a:ext>
              </a:extLst>
            </p:cNvPr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2508;p57">
              <a:extLst>
                <a:ext uri="{FF2B5EF4-FFF2-40B4-BE49-F238E27FC236}">
                  <a16:creationId xmlns:a16="http://schemas.microsoft.com/office/drawing/2014/main" id="{127705CD-D760-63E4-30B4-CD69DE945A60}"/>
                </a:ext>
              </a:extLst>
            </p:cNvPr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2509;p57">
              <a:extLst>
                <a:ext uri="{FF2B5EF4-FFF2-40B4-BE49-F238E27FC236}">
                  <a16:creationId xmlns:a16="http://schemas.microsoft.com/office/drawing/2014/main" id="{9BBA897E-C806-E61D-4C7D-768919FBB18F}"/>
                </a:ext>
              </a:extLst>
            </p:cNvPr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2510;p57">
              <a:extLst>
                <a:ext uri="{FF2B5EF4-FFF2-40B4-BE49-F238E27FC236}">
                  <a16:creationId xmlns:a16="http://schemas.microsoft.com/office/drawing/2014/main" id="{9F72D6E0-6278-B38F-8669-02739F318E61}"/>
                </a:ext>
              </a:extLst>
            </p:cNvPr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2511;p57">
              <a:extLst>
                <a:ext uri="{FF2B5EF4-FFF2-40B4-BE49-F238E27FC236}">
                  <a16:creationId xmlns:a16="http://schemas.microsoft.com/office/drawing/2014/main" id="{A4BA7B09-0B68-BBA7-1490-BE9CD2277739}"/>
                </a:ext>
              </a:extLst>
            </p:cNvPr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2512;p57">
              <a:extLst>
                <a:ext uri="{FF2B5EF4-FFF2-40B4-BE49-F238E27FC236}">
                  <a16:creationId xmlns:a16="http://schemas.microsoft.com/office/drawing/2014/main" id="{A7084C11-8D68-2FC8-6D0D-EA3FD4E3E9B5}"/>
                </a:ext>
              </a:extLst>
            </p:cNvPr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2513;p57">
              <a:extLst>
                <a:ext uri="{FF2B5EF4-FFF2-40B4-BE49-F238E27FC236}">
                  <a16:creationId xmlns:a16="http://schemas.microsoft.com/office/drawing/2014/main" id="{CED7D7B8-38E1-8BFC-722A-8B851A1BB040}"/>
                </a:ext>
              </a:extLst>
            </p:cNvPr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2514;p57">
              <a:extLst>
                <a:ext uri="{FF2B5EF4-FFF2-40B4-BE49-F238E27FC236}">
                  <a16:creationId xmlns:a16="http://schemas.microsoft.com/office/drawing/2014/main" id="{6CF664A6-6CDF-866B-FDCB-212F22A5A21B}"/>
                </a:ext>
              </a:extLst>
            </p:cNvPr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2515;p57">
              <a:extLst>
                <a:ext uri="{FF2B5EF4-FFF2-40B4-BE49-F238E27FC236}">
                  <a16:creationId xmlns:a16="http://schemas.microsoft.com/office/drawing/2014/main" id="{2BAA83AE-7960-2306-C264-ECF521F5B25D}"/>
                </a:ext>
              </a:extLst>
            </p:cNvPr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2516;p57">
              <a:extLst>
                <a:ext uri="{FF2B5EF4-FFF2-40B4-BE49-F238E27FC236}">
                  <a16:creationId xmlns:a16="http://schemas.microsoft.com/office/drawing/2014/main" id="{4C1DB1F0-B84D-71DC-5EFB-DADDA3E6E9DC}"/>
                </a:ext>
              </a:extLst>
            </p:cNvPr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2517;p57">
              <a:extLst>
                <a:ext uri="{FF2B5EF4-FFF2-40B4-BE49-F238E27FC236}">
                  <a16:creationId xmlns:a16="http://schemas.microsoft.com/office/drawing/2014/main" id="{09DA1B64-15A3-AAEE-DF00-8CCFE4A29120}"/>
                </a:ext>
              </a:extLst>
            </p:cNvPr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2518;p57">
              <a:extLst>
                <a:ext uri="{FF2B5EF4-FFF2-40B4-BE49-F238E27FC236}">
                  <a16:creationId xmlns:a16="http://schemas.microsoft.com/office/drawing/2014/main" id="{4BEC61CE-8F1F-DD5E-4F4C-A68AF718421E}"/>
                </a:ext>
              </a:extLst>
            </p:cNvPr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2519;p57">
              <a:extLst>
                <a:ext uri="{FF2B5EF4-FFF2-40B4-BE49-F238E27FC236}">
                  <a16:creationId xmlns:a16="http://schemas.microsoft.com/office/drawing/2014/main" id="{494BDC6E-2567-E115-B694-0DEBF60F4480}"/>
                </a:ext>
              </a:extLst>
            </p:cNvPr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2520;p57">
              <a:extLst>
                <a:ext uri="{FF2B5EF4-FFF2-40B4-BE49-F238E27FC236}">
                  <a16:creationId xmlns:a16="http://schemas.microsoft.com/office/drawing/2014/main" id="{8DCDF89A-C64B-8EFC-3D34-1B6FF1530009}"/>
                </a:ext>
              </a:extLst>
            </p:cNvPr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2521;p57">
              <a:extLst>
                <a:ext uri="{FF2B5EF4-FFF2-40B4-BE49-F238E27FC236}">
                  <a16:creationId xmlns:a16="http://schemas.microsoft.com/office/drawing/2014/main" id="{A3E4D686-635A-CBD2-7FE8-9BCBFF3BACCE}"/>
                </a:ext>
              </a:extLst>
            </p:cNvPr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2522;p57">
              <a:extLst>
                <a:ext uri="{FF2B5EF4-FFF2-40B4-BE49-F238E27FC236}">
                  <a16:creationId xmlns:a16="http://schemas.microsoft.com/office/drawing/2014/main" id="{091DDD4B-DCA9-2E54-0F71-2806D09EE124}"/>
                </a:ext>
              </a:extLst>
            </p:cNvPr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2523;p57">
              <a:extLst>
                <a:ext uri="{FF2B5EF4-FFF2-40B4-BE49-F238E27FC236}">
                  <a16:creationId xmlns:a16="http://schemas.microsoft.com/office/drawing/2014/main" id="{9894EFB7-9F7C-7D06-11D7-441A696AD15D}"/>
                </a:ext>
              </a:extLst>
            </p:cNvPr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2524;p57">
              <a:extLst>
                <a:ext uri="{FF2B5EF4-FFF2-40B4-BE49-F238E27FC236}">
                  <a16:creationId xmlns:a16="http://schemas.microsoft.com/office/drawing/2014/main" id="{287101F3-F639-0C39-0CD8-173E8A212593}"/>
                </a:ext>
              </a:extLst>
            </p:cNvPr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2525;p57">
              <a:extLst>
                <a:ext uri="{FF2B5EF4-FFF2-40B4-BE49-F238E27FC236}">
                  <a16:creationId xmlns:a16="http://schemas.microsoft.com/office/drawing/2014/main" id="{71AF63D0-148E-31F6-D996-F38EB8BB26AF}"/>
                </a:ext>
              </a:extLst>
            </p:cNvPr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2526;p57">
              <a:extLst>
                <a:ext uri="{FF2B5EF4-FFF2-40B4-BE49-F238E27FC236}">
                  <a16:creationId xmlns:a16="http://schemas.microsoft.com/office/drawing/2014/main" id="{FD048112-9BFF-36BA-AC03-771C903A6D83}"/>
                </a:ext>
              </a:extLst>
            </p:cNvPr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2527;p57">
              <a:extLst>
                <a:ext uri="{FF2B5EF4-FFF2-40B4-BE49-F238E27FC236}">
                  <a16:creationId xmlns:a16="http://schemas.microsoft.com/office/drawing/2014/main" id="{F83C0C6B-B696-2A7D-C50C-B67C4FE8D603}"/>
                </a:ext>
              </a:extLst>
            </p:cNvPr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2528;p57">
              <a:extLst>
                <a:ext uri="{FF2B5EF4-FFF2-40B4-BE49-F238E27FC236}">
                  <a16:creationId xmlns:a16="http://schemas.microsoft.com/office/drawing/2014/main" id="{58C2CA2E-8124-D842-6B95-DC822D821D5F}"/>
                </a:ext>
              </a:extLst>
            </p:cNvPr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2529;p57">
              <a:extLst>
                <a:ext uri="{FF2B5EF4-FFF2-40B4-BE49-F238E27FC236}">
                  <a16:creationId xmlns:a16="http://schemas.microsoft.com/office/drawing/2014/main" id="{E01DD802-0F64-9EC9-DC87-1A6D5BADC548}"/>
                </a:ext>
              </a:extLst>
            </p:cNvPr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2530;p57">
              <a:extLst>
                <a:ext uri="{FF2B5EF4-FFF2-40B4-BE49-F238E27FC236}">
                  <a16:creationId xmlns:a16="http://schemas.microsoft.com/office/drawing/2014/main" id="{394F58A5-E7FE-0D30-A852-2031FD3352BD}"/>
                </a:ext>
              </a:extLst>
            </p:cNvPr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2531;p57">
              <a:extLst>
                <a:ext uri="{FF2B5EF4-FFF2-40B4-BE49-F238E27FC236}">
                  <a16:creationId xmlns:a16="http://schemas.microsoft.com/office/drawing/2014/main" id="{2DBFFC06-111F-21AD-01FB-C95AAA41F94E}"/>
                </a:ext>
              </a:extLst>
            </p:cNvPr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2532;p57">
              <a:extLst>
                <a:ext uri="{FF2B5EF4-FFF2-40B4-BE49-F238E27FC236}">
                  <a16:creationId xmlns:a16="http://schemas.microsoft.com/office/drawing/2014/main" id="{94DF889F-DE00-686A-D076-694828C8241E}"/>
                </a:ext>
              </a:extLst>
            </p:cNvPr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2533;p57">
              <a:extLst>
                <a:ext uri="{FF2B5EF4-FFF2-40B4-BE49-F238E27FC236}">
                  <a16:creationId xmlns:a16="http://schemas.microsoft.com/office/drawing/2014/main" id="{33F81EF1-01E4-C23D-0901-6782922687E9}"/>
                </a:ext>
              </a:extLst>
            </p:cNvPr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2534;p57">
              <a:extLst>
                <a:ext uri="{FF2B5EF4-FFF2-40B4-BE49-F238E27FC236}">
                  <a16:creationId xmlns:a16="http://schemas.microsoft.com/office/drawing/2014/main" id="{04650DC0-B4E3-7ECE-879D-D97BB1C5F9AB}"/>
                </a:ext>
              </a:extLst>
            </p:cNvPr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2535;p57">
              <a:extLst>
                <a:ext uri="{FF2B5EF4-FFF2-40B4-BE49-F238E27FC236}">
                  <a16:creationId xmlns:a16="http://schemas.microsoft.com/office/drawing/2014/main" id="{EC6DC617-0721-F12F-4E4C-DEC859D64C0C}"/>
                </a:ext>
              </a:extLst>
            </p:cNvPr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2536;p57">
              <a:extLst>
                <a:ext uri="{FF2B5EF4-FFF2-40B4-BE49-F238E27FC236}">
                  <a16:creationId xmlns:a16="http://schemas.microsoft.com/office/drawing/2014/main" id="{74EF1BE9-5A38-9014-51F9-1CC25C80A550}"/>
                </a:ext>
              </a:extLst>
            </p:cNvPr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2537;p57">
              <a:extLst>
                <a:ext uri="{FF2B5EF4-FFF2-40B4-BE49-F238E27FC236}">
                  <a16:creationId xmlns:a16="http://schemas.microsoft.com/office/drawing/2014/main" id="{6A94581C-0C04-F25D-297D-2A8BE1FBA84F}"/>
                </a:ext>
              </a:extLst>
            </p:cNvPr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2538;p57">
              <a:extLst>
                <a:ext uri="{FF2B5EF4-FFF2-40B4-BE49-F238E27FC236}">
                  <a16:creationId xmlns:a16="http://schemas.microsoft.com/office/drawing/2014/main" id="{A1D31324-F63D-D476-4997-DCB97C62C5EA}"/>
                </a:ext>
              </a:extLst>
            </p:cNvPr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2539;p57">
              <a:extLst>
                <a:ext uri="{FF2B5EF4-FFF2-40B4-BE49-F238E27FC236}">
                  <a16:creationId xmlns:a16="http://schemas.microsoft.com/office/drawing/2014/main" id="{1F2B6EC6-D485-444B-3094-A567ECB7EF30}"/>
                </a:ext>
              </a:extLst>
            </p:cNvPr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2540;p57">
              <a:extLst>
                <a:ext uri="{FF2B5EF4-FFF2-40B4-BE49-F238E27FC236}">
                  <a16:creationId xmlns:a16="http://schemas.microsoft.com/office/drawing/2014/main" id="{7988F59A-D2F0-24A1-6605-0B1F0ECF451A}"/>
                </a:ext>
              </a:extLst>
            </p:cNvPr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2541;p57">
              <a:extLst>
                <a:ext uri="{FF2B5EF4-FFF2-40B4-BE49-F238E27FC236}">
                  <a16:creationId xmlns:a16="http://schemas.microsoft.com/office/drawing/2014/main" id="{A2AB3E88-2224-5D3E-FEC6-424BDA50EDDC}"/>
                </a:ext>
              </a:extLst>
            </p:cNvPr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2542;p57">
              <a:extLst>
                <a:ext uri="{FF2B5EF4-FFF2-40B4-BE49-F238E27FC236}">
                  <a16:creationId xmlns:a16="http://schemas.microsoft.com/office/drawing/2014/main" id="{501A6332-E6B3-645C-E4AB-9FC315DF8A64}"/>
                </a:ext>
              </a:extLst>
            </p:cNvPr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2543;p57">
              <a:extLst>
                <a:ext uri="{FF2B5EF4-FFF2-40B4-BE49-F238E27FC236}">
                  <a16:creationId xmlns:a16="http://schemas.microsoft.com/office/drawing/2014/main" id="{906B2F20-38F9-DF33-05EB-AEAD85687133}"/>
                </a:ext>
              </a:extLst>
            </p:cNvPr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2544;p57">
              <a:extLst>
                <a:ext uri="{FF2B5EF4-FFF2-40B4-BE49-F238E27FC236}">
                  <a16:creationId xmlns:a16="http://schemas.microsoft.com/office/drawing/2014/main" id="{9B75F67C-AB72-13E3-762C-65EF58F16AE3}"/>
                </a:ext>
              </a:extLst>
            </p:cNvPr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2545;p57">
              <a:extLst>
                <a:ext uri="{FF2B5EF4-FFF2-40B4-BE49-F238E27FC236}">
                  <a16:creationId xmlns:a16="http://schemas.microsoft.com/office/drawing/2014/main" id="{6EABDD00-86B2-F626-CD84-9EF5A32B0811}"/>
                </a:ext>
              </a:extLst>
            </p:cNvPr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2546;p57">
              <a:extLst>
                <a:ext uri="{FF2B5EF4-FFF2-40B4-BE49-F238E27FC236}">
                  <a16:creationId xmlns:a16="http://schemas.microsoft.com/office/drawing/2014/main" id="{58ED919A-1CA2-0528-7405-7C424F585526}"/>
                </a:ext>
              </a:extLst>
            </p:cNvPr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2547;p57">
              <a:extLst>
                <a:ext uri="{FF2B5EF4-FFF2-40B4-BE49-F238E27FC236}">
                  <a16:creationId xmlns:a16="http://schemas.microsoft.com/office/drawing/2014/main" id="{EEA9B08D-5D01-EC13-AA91-336B040FF21E}"/>
                </a:ext>
              </a:extLst>
            </p:cNvPr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2548;p57">
              <a:extLst>
                <a:ext uri="{FF2B5EF4-FFF2-40B4-BE49-F238E27FC236}">
                  <a16:creationId xmlns:a16="http://schemas.microsoft.com/office/drawing/2014/main" id="{86A826D6-E80B-726B-8460-6C537A6EEE2F}"/>
                </a:ext>
              </a:extLst>
            </p:cNvPr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2549;p57">
              <a:extLst>
                <a:ext uri="{FF2B5EF4-FFF2-40B4-BE49-F238E27FC236}">
                  <a16:creationId xmlns:a16="http://schemas.microsoft.com/office/drawing/2014/main" id="{A9CA6505-4741-34CA-D7CE-5A51CCAD5BDD}"/>
                </a:ext>
              </a:extLst>
            </p:cNvPr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2550;p57">
              <a:extLst>
                <a:ext uri="{FF2B5EF4-FFF2-40B4-BE49-F238E27FC236}">
                  <a16:creationId xmlns:a16="http://schemas.microsoft.com/office/drawing/2014/main" id="{2498144F-9762-8943-F0DD-C4F4AB70CB1A}"/>
                </a:ext>
              </a:extLst>
            </p:cNvPr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2551;p57">
              <a:extLst>
                <a:ext uri="{FF2B5EF4-FFF2-40B4-BE49-F238E27FC236}">
                  <a16:creationId xmlns:a16="http://schemas.microsoft.com/office/drawing/2014/main" id="{177837E4-A9A9-BE33-F3A2-F86B6FDB30CA}"/>
                </a:ext>
              </a:extLst>
            </p:cNvPr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2552;p57">
              <a:extLst>
                <a:ext uri="{FF2B5EF4-FFF2-40B4-BE49-F238E27FC236}">
                  <a16:creationId xmlns:a16="http://schemas.microsoft.com/office/drawing/2014/main" id="{7F616ABF-6961-8B76-F6CC-757B3F565BCF}"/>
                </a:ext>
              </a:extLst>
            </p:cNvPr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2553;p57">
              <a:extLst>
                <a:ext uri="{FF2B5EF4-FFF2-40B4-BE49-F238E27FC236}">
                  <a16:creationId xmlns:a16="http://schemas.microsoft.com/office/drawing/2014/main" id="{3FB9F1C4-75E4-FBF3-CB7B-EF653DBEEE58}"/>
                </a:ext>
              </a:extLst>
            </p:cNvPr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2554;p57">
              <a:extLst>
                <a:ext uri="{FF2B5EF4-FFF2-40B4-BE49-F238E27FC236}">
                  <a16:creationId xmlns:a16="http://schemas.microsoft.com/office/drawing/2014/main" id="{8351C05D-5603-EAC6-CBB9-1291FFE26E72}"/>
                </a:ext>
              </a:extLst>
            </p:cNvPr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2555;p57">
              <a:extLst>
                <a:ext uri="{FF2B5EF4-FFF2-40B4-BE49-F238E27FC236}">
                  <a16:creationId xmlns:a16="http://schemas.microsoft.com/office/drawing/2014/main" id="{CC5C8C21-5202-1798-1D55-8D9BF3AFA5D3}"/>
                </a:ext>
              </a:extLst>
            </p:cNvPr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2556;p57">
              <a:extLst>
                <a:ext uri="{FF2B5EF4-FFF2-40B4-BE49-F238E27FC236}">
                  <a16:creationId xmlns:a16="http://schemas.microsoft.com/office/drawing/2014/main" id="{D7526DFB-9AB2-38F9-8A4F-3725866238EA}"/>
                </a:ext>
              </a:extLst>
            </p:cNvPr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2557;p57">
              <a:extLst>
                <a:ext uri="{FF2B5EF4-FFF2-40B4-BE49-F238E27FC236}">
                  <a16:creationId xmlns:a16="http://schemas.microsoft.com/office/drawing/2014/main" id="{C14AE317-3E6C-52FE-B64D-EE288B365ABB}"/>
                </a:ext>
              </a:extLst>
            </p:cNvPr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2558;p57">
              <a:extLst>
                <a:ext uri="{FF2B5EF4-FFF2-40B4-BE49-F238E27FC236}">
                  <a16:creationId xmlns:a16="http://schemas.microsoft.com/office/drawing/2014/main" id="{AFC0A0B8-4498-C702-386A-474AE01D8BF5}"/>
                </a:ext>
              </a:extLst>
            </p:cNvPr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2559;p57">
              <a:extLst>
                <a:ext uri="{FF2B5EF4-FFF2-40B4-BE49-F238E27FC236}">
                  <a16:creationId xmlns:a16="http://schemas.microsoft.com/office/drawing/2014/main" id="{0A4EC55D-A26A-B718-84BB-A00379DE3767}"/>
                </a:ext>
              </a:extLst>
            </p:cNvPr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2560;p57">
              <a:extLst>
                <a:ext uri="{FF2B5EF4-FFF2-40B4-BE49-F238E27FC236}">
                  <a16:creationId xmlns:a16="http://schemas.microsoft.com/office/drawing/2014/main" id="{3342434D-7103-A609-85A6-26354CA2D094}"/>
                </a:ext>
              </a:extLst>
            </p:cNvPr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2561;p57">
              <a:extLst>
                <a:ext uri="{FF2B5EF4-FFF2-40B4-BE49-F238E27FC236}">
                  <a16:creationId xmlns:a16="http://schemas.microsoft.com/office/drawing/2014/main" id="{239076D3-D481-4444-D13E-7571ABECCDDB}"/>
                </a:ext>
              </a:extLst>
            </p:cNvPr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2562;p57">
              <a:extLst>
                <a:ext uri="{FF2B5EF4-FFF2-40B4-BE49-F238E27FC236}">
                  <a16:creationId xmlns:a16="http://schemas.microsoft.com/office/drawing/2014/main" id="{3A1E975E-6C5C-4333-8757-2A8F2600A59E}"/>
                </a:ext>
              </a:extLst>
            </p:cNvPr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2563;p57">
              <a:extLst>
                <a:ext uri="{FF2B5EF4-FFF2-40B4-BE49-F238E27FC236}">
                  <a16:creationId xmlns:a16="http://schemas.microsoft.com/office/drawing/2014/main" id="{05D87B19-C325-77B8-E35A-5F3674520383}"/>
                </a:ext>
              </a:extLst>
            </p:cNvPr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2564;p57">
              <a:extLst>
                <a:ext uri="{FF2B5EF4-FFF2-40B4-BE49-F238E27FC236}">
                  <a16:creationId xmlns:a16="http://schemas.microsoft.com/office/drawing/2014/main" id="{F3C3F409-03EA-5DFC-D414-4A8B026062C2}"/>
                </a:ext>
              </a:extLst>
            </p:cNvPr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2565;p57">
              <a:extLst>
                <a:ext uri="{FF2B5EF4-FFF2-40B4-BE49-F238E27FC236}">
                  <a16:creationId xmlns:a16="http://schemas.microsoft.com/office/drawing/2014/main" id="{15897AB6-41BC-AB51-22B5-01084D604793}"/>
                </a:ext>
              </a:extLst>
            </p:cNvPr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2566;p57">
              <a:extLst>
                <a:ext uri="{FF2B5EF4-FFF2-40B4-BE49-F238E27FC236}">
                  <a16:creationId xmlns:a16="http://schemas.microsoft.com/office/drawing/2014/main" id="{5E4EC210-7573-6F58-A758-9224DC17BB84}"/>
                </a:ext>
              </a:extLst>
            </p:cNvPr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2567;p57">
              <a:extLst>
                <a:ext uri="{FF2B5EF4-FFF2-40B4-BE49-F238E27FC236}">
                  <a16:creationId xmlns:a16="http://schemas.microsoft.com/office/drawing/2014/main" id="{2AB7DF92-62F9-6A75-A716-A7B8CADAAEDD}"/>
                </a:ext>
              </a:extLst>
            </p:cNvPr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2568;p57">
              <a:extLst>
                <a:ext uri="{FF2B5EF4-FFF2-40B4-BE49-F238E27FC236}">
                  <a16:creationId xmlns:a16="http://schemas.microsoft.com/office/drawing/2014/main" id="{5CB741D4-5C57-565A-64A0-2A113F834C1B}"/>
                </a:ext>
              </a:extLst>
            </p:cNvPr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2569;p57">
              <a:extLst>
                <a:ext uri="{FF2B5EF4-FFF2-40B4-BE49-F238E27FC236}">
                  <a16:creationId xmlns:a16="http://schemas.microsoft.com/office/drawing/2014/main" id="{2A1A7B59-E07C-DD11-31D7-68D9591C0381}"/>
                </a:ext>
              </a:extLst>
            </p:cNvPr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2570;p57">
              <a:extLst>
                <a:ext uri="{FF2B5EF4-FFF2-40B4-BE49-F238E27FC236}">
                  <a16:creationId xmlns:a16="http://schemas.microsoft.com/office/drawing/2014/main" id="{D62F3F5E-614C-9967-127B-399D11DD9EEE}"/>
                </a:ext>
              </a:extLst>
            </p:cNvPr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2571;p57">
              <a:extLst>
                <a:ext uri="{FF2B5EF4-FFF2-40B4-BE49-F238E27FC236}">
                  <a16:creationId xmlns:a16="http://schemas.microsoft.com/office/drawing/2014/main" id="{041DFB79-76F7-D69F-5F3C-729E62D65776}"/>
                </a:ext>
              </a:extLst>
            </p:cNvPr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2572;p57">
              <a:extLst>
                <a:ext uri="{FF2B5EF4-FFF2-40B4-BE49-F238E27FC236}">
                  <a16:creationId xmlns:a16="http://schemas.microsoft.com/office/drawing/2014/main" id="{17C15405-2634-8A5A-CDA4-B2580AD75F5E}"/>
                </a:ext>
              </a:extLst>
            </p:cNvPr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2573;p57">
              <a:extLst>
                <a:ext uri="{FF2B5EF4-FFF2-40B4-BE49-F238E27FC236}">
                  <a16:creationId xmlns:a16="http://schemas.microsoft.com/office/drawing/2014/main" id="{40FA690F-1FB4-F45E-8DB5-CFA0A43A2B32}"/>
                </a:ext>
              </a:extLst>
            </p:cNvPr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2574;p57">
              <a:extLst>
                <a:ext uri="{FF2B5EF4-FFF2-40B4-BE49-F238E27FC236}">
                  <a16:creationId xmlns:a16="http://schemas.microsoft.com/office/drawing/2014/main" id="{BFE450C3-294A-594A-9783-585C9031B092}"/>
                </a:ext>
              </a:extLst>
            </p:cNvPr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2575;p57">
              <a:extLst>
                <a:ext uri="{FF2B5EF4-FFF2-40B4-BE49-F238E27FC236}">
                  <a16:creationId xmlns:a16="http://schemas.microsoft.com/office/drawing/2014/main" id="{C3E280A9-30EE-3E09-BD0E-6517D9893224}"/>
                </a:ext>
              </a:extLst>
            </p:cNvPr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2576;p57">
              <a:extLst>
                <a:ext uri="{FF2B5EF4-FFF2-40B4-BE49-F238E27FC236}">
                  <a16:creationId xmlns:a16="http://schemas.microsoft.com/office/drawing/2014/main" id="{52E6D225-BEAE-214A-3AF2-74C2F04C86A6}"/>
                </a:ext>
              </a:extLst>
            </p:cNvPr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2577;p57">
              <a:extLst>
                <a:ext uri="{FF2B5EF4-FFF2-40B4-BE49-F238E27FC236}">
                  <a16:creationId xmlns:a16="http://schemas.microsoft.com/office/drawing/2014/main" id="{B4D983A1-A6DE-39CD-C96C-350DC27B9369}"/>
                </a:ext>
              </a:extLst>
            </p:cNvPr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2578;p57">
              <a:extLst>
                <a:ext uri="{FF2B5EF4-FFF2-40B4-BE49-F238E27FC236}">
                  <a16:creationId xmlns:a16="http://schemas.microsoft.com/office/drawing/2014/main" id="{37A54FF4-EECC-F816-E297-9D48C62E69C8}"/>
                </a:ext>
              </a:extLst>
            </p:cNvPr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2579;p57">
              <a:extLst>
                <a:ext uri="{FF2B5EF4-FFF2-40B4-BE49-F238E27FC236}">
                  <a16:creationId xmlns:a16="http://schemas.microsoft.com/office/drawing/2014/main" id="{B6C43CC7-FBC7-D87E-E5E2-52CCB33CCA14}"/>
                </a:ext>
              </a:extLst>
            </p:cNvPr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2580;p57">
              <a:extLst>
                <a:ext uri="{FF2B5EF4-FFF2-40B4-BE49-F238E27FC236}">
                  <a16:creationId xmlns:a16="http://schemas.microsoft.com/office/drawing/2014/main" id="{03C56585-802B-CEDF-ED43-C35DB16B9C0E}"/>
                </a:ext>
              </a:extLst>
            </p:cNvPr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2581;p57">
              <a:extLst>
                <a:ext uri="{FF2B5EF4-FFF2-40B4-BE49-F238E27FC236}">
                  <a16:creationId xmlns:a16="http://schemas.microsoft.com/office/drawing/2014/main" id="{CA287A49-D6F7-8422-8338-CB7A90CB21A6}"/>
                </a:ext>
              </a:extLst>
            </p:cNvPr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2582;p57">
              <a:extLst>
                <a:ext uri="{FF2B5EF4-FFF2-40B4-BE49-F238E27FC236}">
                  <a16:creationId xmlns:a16="http://schemas.microsoft.com/office/drawing/2014/main" id="{60DFB43B-E5C1-605A-8DAC-22F436558411}"/>
                </a:ext>
              </a:extLst>
            </p:cNvPr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2583;p57">
              <a:extLst>
                <a:ext uri="{FF2B5EF4-FFF2-40B4-BE49-F238E27FC236}">
                  <a16:creationId xmlns:a16="http://schemas.microsoft.com/office/drawing/2014/main" id="{98CDBBCB-C1FB-BE57-5021-49D50254C419}"/>
                </a:ext>
              </a:extLst>
            </p:cNvPr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2584;p57">
              <a:extLst>
                <a:ext uri="{FF2B5EF4-FFF2-40B4-BE49-F238E27FC236}">
                  <a16:creationId xmlns:a16="http://schemas.microsoft.com/office/drawing/2014/main" id="{7D8347CD-9E69-5F74-860B-5C4AC43A84BE}"/>
                </a:ext>
              </a:extLst>
            </p:cNvPr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2585;p57">
              <a:extLst>
                <a:ext uri="{FF2B5EF4-FFF2-40B4-BE49-F238E27FC236}">
                  <a16:creationId xmlns:a16="http://schemas.microsoft.com/office/drawing/2014/main" id="{F3C667C0-8755-82AE-09E2-CEC6B9EC70E8}"/>
                </a:ext>
              </a:extLst>
            </p:cNvPr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2586;p57">
              <a:extLst>
                <a:ext uri="{FF2B5EF4-FFF2-40B4-BE49-F238E27FC236}">
                  <a16:creationId xmlns:a16="http://schemas.microsoft.com/office/drawing/2014/main" id="{C79E6A30-360B-73B9-B8A4-EF6212DEE5AD}"/>
                </a:ext>
              </a:extLst>
            </p:cNvPr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2587;p57">
              <a:extLst>
                <a:ext uri="{FF2B5EF4-FFF2-40B4-BE49-F238E27FC236}">
                  <a16:creationId xmlns:a16="http://schemas.microsoft.com/office/drawing/2014/main" id="{30026F4C-F687-25E5-3B0D-6D374F1C8790}"/>
                </a:ext>
              </a:extLst>
            </p:cNvPr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2588;p57">
              <a:extLst>
                <a:ext uri="{FF2B5EF4-FFF2-40B4-BE49-F238E27FC236}">
                  <a16:creationId xmlns:a16="http://schemas.microsoft.com/office/drawing/2014/main" id="{CF9D8FAF-814A-ED26-DE68-246AF9F0E3A5}"/>
                </a:ext>
              </a:extLst>
            </p:cNvPr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2589;p57">
              <a:extLst>
                <a:ext uri="{FF2B5EF4-FFF2-40B4-BE49-F238E27FC236}">
                  <a16:creationId xmlns:a16="http://schemas.microsoft.com/office/drawing/2014/main" id="{DA1F0070-BB05-A64C-9B9D-E6FB9436586F}"/>
                </a:ext>
              </a:extLst>
            </p:cNvPr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2590;p57">
              <a:extLst>
                <a:ext uri="{FF2B5EF4-FFF2-40B4-BE49-F238E27FC236}">
                  <a16:creationId xmlns:a16="http://schemas.microsoft.com/office/drawing/2014/main" id="{18D08CB1-BB03-27E3-DE1C-30E4F3D154F2}"/>
                </a:ext>
              </a:extLst>
            </p:cNvPr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2591;p57">
              <a:extLst>
                <a:ext uri="{FF2B5EF4-FFF2-40B4-BE49-F238E27FC236}">
                  <a16:creationId xmlns:a16="http://schemas.microsoft.com/office/drawing/2014/main" id="{F5C5123C-2885-D879-22B7-5ECE1A8867D4}"/>
                </a:ext>
              </a:extLst>
            </p:cNvPr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2592;p57">
              <a:extLst>
                <a:ext uri="{FF2B5EF4-FFF2-40B4-BE49-F238E27FC236}">
                  <a16:creationId xmlns:a16="http://schemas.microsoft.com/office/drawing/2014/main" id="{61234905-66BC-6BE6-2DB7-0D5193B11334}"/>
                </a:ext>
              </a:extLst>
            </p:cNvPr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2593;p57">
              <a:extLst>
                <a:ext uri="{FF2B5EF4-FFF2-40B4-BE49-F238E27FC236}">
                  <a16:creationId xmlns:a16="http://schemas.microsoft.com/office/drawing/2014/main" id="{9CE4A153-1BA5-9A2B-4EFE-D92CD6451D6F}"/>
                </a:ext>
              </a:extLst>
            </p:cNvPr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2594;p57">
              <a:extLst>
                <a:ext uri="{FF2B5EF4-FFF2-40B4-BE49-F238E27FC236}">
                  <a16:creationId xmlns:a16="http://schemas.microsoft.com/office/drawing/2014/main" id="{BBD639A4-F2EF-2229-C2E0-D18054DDFF55}"/>
                </a:ext>
              </a:extLst>
            </p:cNvPr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2595;p57">
              <a:extLst>
                <a:ext uri="{FF2B5EF4-FFF2-40B4-BE49-F238E27FC236}">
                  <a16:creationId xmlns:a16="http://schemas.microsoft.com/office/drawing/2014/main" id="{E72A66F4-7A80-F6F5-F89A-7CFE3C596CED}"/>
                </a:ext>
              </a:extLst>
            </p:cNvPr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2596;p57">
              <a:extLst>
                <a:ext uri="{FF2B5EF4-FFF2-40B4-BE49-F238E27FC236}">
                  <a16:creationId xmlns:a16="http://schemas.microsoft.com/office/drawing/2014/main" id="{89165602-07F2-749E-E749-0961E237C875}"/>
                </a:ext>
              </a:extLst>
            </p:cNvPr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2597;p57">
              <a:extLst>
                <a:ext uri="{FF2B5EF4-FFF2-40B4-BE49-F238E27FC236}">
                  <a16:creationId xmlns:a16="http://schemas.microsoft.com/office/drawing/2014/main" id="{8C93E60A-AA4A-D4BF-04B1-BEA62D234BD5}"/>
                </a:ext>
              </a:extLst>
            </p:cNvPr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2598;p57">
              <a:extLst>
                <a:ext uri="{FF2B5EF4-FFF2-40B4-BE49-F238E27FC236}">
                  <a16:creationId xmlns:a16="http://schemas.microsoft.com/office/drawing/2014/main" id="{CFC5AA80-9EF8-3DE6-0C61-3B14A5B47341}"/>
                </a:ext>
              </a:extLst>
            </p:cNvPr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2599;p57">
              <a:extLst>
                <a:ext uri="{FF2B5EF4-FFF2-40B4-BE49-F238E27FC236}">
                  <a16:creationId xmlns:a16="http://schemas.microsoft.com/office/drawing/2014/main" id="{003F331C-D88F-5976-5194-C971CD227F39}"/>
                </a:ext>
              </a:extLst>
            </p:cNvPr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2600;p57">
              <a:extLst>
                <a:ext uri="{FF2B5EF4-FFF2-40B4-BE49-F238E27FC236}">
                  <a16:creationId xmlns:a16="http://schemas.microsoft.com/office/drawing/2014/main" id="{A94C294A-FA9E-D6F9-7669-D8839874D13F}"/>
                </a:ext>
              </a:extLst>
            </p:cNvPr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2601;p57">
              <a:extLst>
                <a:ext uri="{FF2B5EF4-FFF2-40B4-BE49-F238E27FC236}">
                  <a16:creationId xmlns:a16="http://schemas.microsoft.com/office/drawing/2014/main" id="{FD5D7BB7-4E2E-CB8D-2B48-9CC281A6F9F1}"/>
                </a:ext>
              </a:extLst>
            </p:cNvPr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2602;p57">
              <a:extLst>
                <a:ext uri="{FF2B5EF4-FFF2-40B4-BE49-F238E27FC236}">
                  <a16:creationId xmlns:a16="http://schemas.microsoft.com/office/drawing/2014/main" id="{6E806D09-77C9-F750-4D1F-65CE9B460A7E}"/>
                </a:ext>
              </a:extLst>
            </p:cNvPr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2603;p57">
              <a:extLst>
                <a:ext uri="{FF2B5EF4-FFF2-40B4-BE49-F238E27FC236}">
                  <a16:creationId xmlns:a16="http://schemas.microsoft.com/office/drawing/2014/main" id="{79CCECEB-3F4B-4385-AA30-6BF2FD88E789}"/>
                </a:ext>
              </a:extLst>
            </p:cNvPr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2604;p57">
              <a:extLst>
                <a:ext uri="{FF2B5EF4-FFF2-40B4-BE49-F238E27FC236}">
                  <a16:creationId xmlns:a16="http://schemas.microsoft.com/office/drawing/2014/main" id="{FA9928CC-1186-D502-F039-A03454C24F67}"/>
                </a:ext>
              </a:extLst>
            </p:cNvPr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2605;p57">
              <a:extLst>
                <a:ext uri="{FF2B5EF4-FFF2-40B4-BE49-F238E27FC236}">
                  <a16:creationId xmlns:a16="http://schemas.microsoft.com/office/drawing/2014/main" id="{664DF4E8-D32A-775F-EDF5-164DA40F28FB}"/>
                </a:ext>
              </a:extLst>
            </p:cNvPr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2606;p57">
              <a:extLst>
                <a:ext uri="{FF2B5EF4-FFF2-40B4-BE49-F238E27FC236}">
                  <a16:creationId xmlns:a16="http://schemas.microsoft.com/office/drawing/2014/main" id="{AA95BAC1-AC0D-505F-9CC6-ED65E718A640}"/>
                </a:ext>
              </a:extLst>
            </p:cNvPr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2607;p57">
              <a:extLst>
                <a:ext uri="{FF2B5EF4-FFF2-40B4-BE49-F238E27FC236}">
                  <a16:creationId xmlns:a16="http://schemas.microsoft.com/office/drawing/2014/main" id="{1BF9C737-40EB-3FB7-BE4C-771247E52F74}"/>
                </a:ext>
              </a:extLst>
            </p:cNvPr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2608;p57">
              <a:extLst>
                <a:ext uri="{FF2B5EF4-FFF2-40B4-BE49-F238E27FC236}">
                  <a16:creationId xmlns:a16="http://schemas.microsoft.com/office/drawing/2014/main" id="{EBE32B9E-B019-35C1-58FF-237C298416C7}"/>
                </a:ext>
              </a:extLst>
            </p:cNvPr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2609;p57">
              <a:extLst>
                <a:ext uri="{FF2B5EF4-FFF2-40B4-BE49-F238E27FC236}">
                  <a16:creationId xmlns:a16="http://schemas.microsoft.com/office/drawing/2014/main" id="{B4100ED1-CA9D-314C-BDE4-123496306403}"/>
                </a:ext>
              </a:extLst>
            </p:cNvPr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2610;p57">
              <a:extLst>
                <a:ext uri="{FF2B5EF4-FFF2-40B4-BE49-F238E27FC236}">
                  <a16:creationId xmlns:a16="http://schemas.microsoft.com/office/drawing/2014/main" id="{846E9CC9-5688-1C4E-00F5-4C6284DBE5F3}"/>
                </a:ext>
              </a:extLst>
            </p:cNvPr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2611;p57">
              <a:extLst>
                <a:ext uri="{FF2B5EF4-FFF2-40B4-BE49-F238E27FC236}">
                  <a16:creationId xmlns:a16="http://schemas.microsoft.com/office/drawing/2014/main" id="{EF4955B6-1F8E-C42E-FB93-9A1226D43E32}"/>
                </a:ext>
              </a:extLst>
            </p:cNvPr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2612;p57">
              <a:extLst>
                <a:ext uri="{FF2B5EF4-FFF2-40B4-BE49-F238E27FC236}">
                  <a16:creationId xmlns:a16="http://schemas.microsoft.com/office/drawing/2014/main" id="{17B5C043-8435-61B0-0607-6A78BF576B5D}"/>
                </a:ext>
              </a:extLst>
            </p:cNvPr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2613;p57">
              <a:extLst>
                <a:ext uri="{FF2B5EF4-FFF2-40B4-BE49-F238E27FC236}">
                  <a16:creationId xmlns:a16="http://schemas.microsoft.com/office/drawing/2014/main" id="{B81D99EF-128E-3A9C-6590-B21EDF67C2EB}"/>
                </a:ext>
              </a:extLst>
            </p:cNvPr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2614;p57">
              <a:extLst>
                <a:ext uri="{FF2B5EF4-FFF2-40B4-BE49-F238E27FC236}">
                  <a16:creationId xmlns:a16="http://schemas.microsoft.com/office/drawing/2014/main" id="{4F5AD63C-BD59-BAA5-369C-992B81F22EC1}"/>
                </a:ext>
              </a:extLst>
            </p:cNvPr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2615;p57">
              <a:extLst>
                <a:ext uri="{FF2B5EF4-FFF2-40B4-BE49-F238E27FC236}">
                  <a16:creationId xmlns:a16="http://schemas.microsoft.com/office/drawing/2014/main" id="{2B47E7EE-AC5D-56A4-C764-B984885FA013}"/>
                </a:ext>
              </a:extLst>
            </p:cNvPr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2616;p57">
              <a:extLst>
                <a:ext uri="{FF2B5EF4-FFF2-40B4-BE49-F238E27FC236}">
                  <a16:creationId xmlns:a16="http://schemas.microsoft.com/office/drawing/2014/main" id="{E3B804A6-7116-6E46-291F-35257BCBC474}"/>
                </a:ext>
              </a:extLst>
            </p:cNvPr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2617;p57">
              <a:extLst>
                <a:ext uri="{FF2B5EF4-FFF2-40B4-BE49-F238E27FC236}">
                  <a16:creationId xmlns:a16="http://schemas.microsoft.com/office/drawing/2014/main" id="{2255003B-166E-5B8F-8159-61AC17EA0A18}"/>
                </a:ext>
              </a:extLst>
            </p:cNvPr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2618;p57">
              <a:extLst>
                <a:ext uri="{FF2B5EF4-FFF2-40B4-BE49-F238E27FC236}">
                  <a16:creationId xmlns:a16="http://schemas.microsoft.com/office/drawing/2014/main" id="{1276439D-37D3-C6D0-0899-B05D8953CF17}"/>
                </a:ext>
              </a:extLst>
            </p:cNvPr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2619;p57">
              <a:extLst>
                <a:ext uri="{FF2B5EF4-FFF2-40B4-BE49-F238E27FC236}">
                  <a16:creationId xmlns:a16="http://schemas.microsoft.com/office/drawing/2014/main" id="{E3ADD9E2-ADAD-0F3D-F688-69D978DBCC8B}"/>
                </a:ext>
              </a:extLst>
            </p:cNvPr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2620;p57">
              <a:extLst>
                <a:ext uri="{FF2B5EF4-FFF2-40B4-BE49-F238E27FC236}">
                  <a16:creationId xmlns:a16="http://schemas.microsoft.com/office/drawing/2014/main" id="{5A6A80DB-310A-35E8-94B8-7F6779445D57}"/>
                </a:ext>
              </a:extLst>
            </p:cNvPr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2621;p57">
              <a:extLst>
                <a:ext uri="{FF2B5EF4-FFF2-40B4-BE49-F238E27FC236}">
                  <a16:creationId xmlns:a16="http://schemas.microsoft.com/office/drawing/2014/main" id="{FFF7F6E2-3538-61BB-39C6-B66F57B9160D}"/>
                </a:ext>
              </a:extLst>
            </p:cNvPr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2622;p57">
              <a:extLst>
                <a:ext uri="{FF2B5EF4-FFF2-40B4-BE49-F238E27FC236}">
                  <a16:creationId xmlns:a16="http://schemas.microsoft.com/office/drawing/2014/main" id="{555750FB-58FC-76DA-2ED5-5F2CCC631609}"/>
                </a:ext>
              </a:extLst>
            </p:cNvPr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2623;p57">
              <a:extLst>
                <a:ext uri="{FF2B5EF4-FFF2-40B4-BE49-F238E27FC236}">
                  <a16:creationId xmlns:a16="http://schemas.microsoft.com/office/drawing/2014/main" id="{2E516748-83A7-3FA1-B56D-A43AF3A05A79}"/>
                </a:ext>
              </a:extLst>
            </p:cNvPr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2624;p57">
              <a:extLst>
                <a:ext uri="{FF2B5EF4-FFF2-40B4-BE49-F238E27FC236}">
                  <a16:creationId xmlns:a16="http://schemas.microsoft.com/office/drawing/2014/main" id="{1D797CC6-3722-501F-9D30-5B02D1AA6239}"/>
                </a:ext>
              </a:extLst>
            </p:cNvPr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2625;p57">
              <a:extLst>
                <a:ext uri="{FF2B5EF4-FFF2-40B4-BE49-F238E27FC236}">
                  <a16:creationId xmlns:a16="http://schemas.microsoft.com/office/drawing/2014/main" id="{BAAB470D-8645-3F75-EA61-FCC61608AA50}"/>
                </a:ext>
              </a:extLst>
            </p:cNvPr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2626;p57">
              <a:extLst>
                <a:ext uri="{FF2B5EF4-FFF2-40B4-BE49-F238E27FC236}">
                  <a16:creationId xmlns:a16="http://schemas.microsoft.com/office/drawing/2014/main" id="{E072673C-B5EE-B798-941D-30838E72FA6F}"/>
                </a:ext>
              </a:extLst>
            </p:cNvPr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2627;p57">
              <a:extLst>
                <a:ext uri="{FF2B5EF4-FFF2-40B4-BE49-F238E27FC236}">
                  <a16:creationId xmlns:a16="http://schemas.microsoft.com/office/drawing/2014/main" id="{9308757B-2E4E-4636-4346-3AD48978C0AF}"/>
                </a:ext>
              </a:extLst>
            </p:cNvPr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2628;p57">
              <a:extLst>
                <a:ext uri="{FF2B5EF4-FFF2-40B4-BE49-F238E27FC236}">
                  <a16:creationId xmlns:a16="http://schemas.microsoft.com/office/drawing/2014/main" id="{220CB67F-2AE9-9977-FFD5-B11C2AD151EB}"/>
                </a:ext>
              </a:extLst>
            </p:cNvPr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2629;p57">
              <a:extLst>
                <a:ext uri="{FF2B5EF4-FFF2-40B4-BE49-F238E27FC236}">
                  <a16:creationId xmlns:a16="http://schemas.microsoft.com/office/drawing/2014/main" id="{7E47187A-7E09-0DBF-3061-FCB78464366E}"/>
                </a:ext>
              </a:extLst>
            </p:cNvPr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2630;p57">
              <a:extLst>
                <a:ext uri="{FF2B5EF4-FFF2-40B4-BE49-F238E27FC236}">
                  <a16:creationId xmlns:a16="http://schemas.microsoft.com/office/drawing/2014/main" id="{F700B61F-E03A-E864-5D7C-646FBF5F3EC1}"/>
                </a:ext>
              </a:extLst>
            </p:cNvPr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2631;p57">
              <a:extLst>
                <a:ext uri="{FF2B5EF4-FFF2-40B4-BE49-F238E27FC236}">
                  <a16:creationId xmlns:a16="http://schemas.microsoft.com/office/drawing/2014/main" id="{B7BE40FE-B470-7733-12CB-757492E45D4F}"/>
                </a:ext>
              </a:extLst>
            </p:cNvPr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2632;p57">
              <a:extLst>
                <a:ext uri="{FF2B5EF4-FFF2-40B4-BE49-F238E27FC236}">
                  <a16:creationId xmlns:a16="http://schemas.microsoft.com/office/drawing/2014/main" id="{D6FF37D4-0BD8-CB2B-48CD-86D42F20C553}"/>
                </a:ext>
              </a:extLst>
            </p:cNvPr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2633;p57">
              <a:extLst>
                <a:ext uri="{FF2B5EF4-FFF2-40B4-BE49-F238E27FC236}">
                  <a16:creationId xmlns:a16="http://schemas.microsoft.com/office/drawing/2014/main" id="{600F4343-C208-AD61-EAAD-1E14F9803D61}"/>
                </a:ext>
              </a:extLst>
            </p:cNvPr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2634;p57">
              <a:extLst>
                <a:ext uri="{FF2B5EF4-FFF2-40B4-BE49-F238E27FC236}">
                  <a16:creationId xmlns:a16="http://schemas.microsoft.com/office/drawing/2014/main" id="{7B0EDBB9-03D8-2B57-D6F0-7E1BA3070B9E}"/>
                </a:ext>
              </a:extLst>
            </p:cNvPr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2635;p57">
              <a:extLst>
                <a:ext uri="{FF2B5EF4-FFF2-40B4-BE49-F238E27FC236}">
                  <a16:creationId xmlns:a16="http://schemas.microsoft.com/office/drawing/2014/main" id="{C5ADDCDA-0116-9510-1EA5-850A78E4FD11}"/>
                </a:ext>
              </a:extLst>
            </p:cNvPr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2636;p57">
              <a:extLst>
                <a:ext uri="{FF2B5EF4-FFF2-40B4-BE49-F238E27FC236}">
                  <a16:creationId xmlns:a16="http://schemas.microsoft.com/office/drawing/2014/main" id="{D5EDDFFC-23DE-DC38-396A-1A6527EEA2FB}"/>
                </a:ext>
              </a:extLst>
            </p:cNvPr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2637;p57">
              <a:extLst>
                <a:ext uri="{FF2B5EF4-FFF2-40B4-BE49-F238E27FC236}">
                  <a16:creationId xmlns:a16="http://schemas.microsoft.com/office/drawing/2014/main" id="{2C5B78FF-9F3C-EAF6-57A1-4FFE82EDB439}"/>
                </a:ext>
              </a:extLst>
            </p:cNvPr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2638;p57">
              <a:extLst>
                <a:ext uri="{FF2B5EF4-FFF2-40B4-BE49-F238E27FC236}">
                  <a16:creationId xmlns:a16="http://schemas.microsoft.com/office/drawing/2014/main" id="{48FE6853-0CCE-0F83-E69B-4333494A6E8B}"/>
                </a:ext>
              </a:extLst>
            </p:cNvPr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2639;p57">
              <a:extLst>
                <a:ext uri="{FF2B5EF4-FFF2-40B4-BE49-F238E27FC236}">
                  <a16:creationId xmlns:a16="http://schemas.microsoft.com/office/drawing/2014/main" id="{4AA2E43B-B7D4-D9F7-A5E5-A492E0CC7801}"/>
                </a:ext>
              </a:extLst>
            </p:cNvPr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2640;p57">
              <a:extLst>
                <a:ext uri="{FF2B5EF4-FFF2-40B4-BE49-F238E27FC236}">
                  <a16:creationId xmlns:a16="http://schemas.microsoft.com/office/drawing/2014/main" id="{4B111639-EE92-E9BF-D185-B02DAA00667C}"/>
                </a:ext>
              </a:extLst>
            </p:cNvPr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2641;p57">
              <a:extLst>
                <a:ext uri="{FF2B5EF4-FFF2-40B4-BE49-F238E27FC236}">
                  <a16:creationId xmlns:a16="http://schemas.microsoft.com/office/drawing/2014/main" id="{D56DAA7E-D3C7-824B-F9E7-60B54142EF00}"/>
                </a:ext>
              </a:extLst>
            </p:cNvPr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2642;p57">
              <a:extLst>
                <a:ext uri="{FF2B5EF4-FFF2-40B4-BE49-F238E27FC236}">
                  <a16:creationId xmlns:a16="http://schemas.microsoft.com/office/drawing/2014/main" id="{1FE2793B-EF9D-DC29-95A4-48179AFEE0AD}"/>
                </a:ext>
              </a:extLst>
            </p:cNvPr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2643;p57">
              <a:extLst>
                <a:ext uri="{FF2B5EF4-FFF2-40B4-BE49-F238E27FC236}">
                  <a16:creationId xmlns:a16="http://schemas.microsoft.com/office/drawing/2014/main" id="{A40F1B48-909A-3B55-6792-8BC692699CB8}"/>
                </a:ext>
              </a:extLst>
            </p:cNvPr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2644;p57">
              <a:extLst>
                <a:ext uri="{FF2B5EF4-FFF2-40B4-BE49-F238E27FC236}">
                  <a16:creationId xmlns:a16="http://schemas.microsoft.com/office/drawing/2014/main" id="{AE3D3B33-EB2A-112A-39C4-63216C1A1729}"/>
                </a:ext>
              </a:extLst>
            </p:cNvPr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2645;p57">
              <a:extLst>
                <a:ext uri="{FF2B5EF4-FFF2-40B4-BE49-F238E27FC236}">
                  <a16:creationId xmlns:a16="http://schemas.microsoft.com/office/drawing/2014/main" id="{F5D32728-0DA9-1CEE-E2FE-3A5068FB896B}"/>
                </a:ext>
              </a:extLst>
            </p:cNvPr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2646;p57">
              <a:extLst>
                <a:ext uri="{FF2B5EF4-FFF2-40B4-BE49-F238E27FC236}">
                  <a16:creationId xmlns:a16="http://schemas.microsoft.com/office/drawing/2014/main" id="{301E4F26-59E5-486C-7D1E-1F76CFDC9FEA}"/>
                </a:ext>
              </a:extLst>
            </p:cNvPr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2647;p57">
              <a:extLst>
                <a:ext uri="{FF2B5EF4-FFF2-40B4-BE49-F238E27FC236}">
                  <a16:creationId xmlns:a16="http://schemas.microsoft.com/office/drawing/2014/main" id="{1C22DD37-828C-E8C0-627C-25224DF8F820}"/>
                </a:ext>
              </a:extLst>
            </p:cNvPr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2648;p57">
              <a:extLst>
                <a:ext uri="{FF2B5EF4-FFF2-40B4-BE49-F238E27FC236}">
                  <a16:creationId xmlns:a16="http://schemas.microsoft.com/office/drawing/2014/main" id="{CFA10266-5B9B-63B9-7EEC-4DB682C38E92}"/>
                </a:ext>
              </a:extLst>
            </p:cNvPr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2649;p57">
              <a:extLst>
                <a:ext uri="{FF2B5EF4-FFF2-40B4-BE49-F238E27FC236}">
                  <a16:creationId xmlns:a16="http://schemas.microsoft.com/office/drawing/2014/main" id="{8A9199EC-F0D9-03B0-BF7A-726FADA4CD5F}"/>
                </a:ext>
              </a:extLst>
            </p:cNvPr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2650;p57">
              <a:extLst>
                <a:ext uri="{FF2B5EF4-FFF2-40B4-BE49-F238E27FC236}">
                  <a16:creationId xmlns:a16="http://schemas.microsoft.com/office/drawing/2014/main" id="{244C79C1-653D-28FC-408C-ACEAAD44DA2F}"/>
                </a:ext>
              </a:extLst>
            </p:cNvPr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2651;p57">
              <a:extLst>
                <a:ext uri="{FF2B5EF4-FFF2-40B4-BE49-F238E27FC236}">
                  <a16:creationId xmlns:a16="http://schemas.microsoft.com/office/drawing/2014/main" id="{C9F0C2E6-0F78-A688-84D5-7BD1DEA17A94}"/>
                </a:ext>
              </a:extLst>
            </p:cNvPr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2652;p57">
              <a:extLst>
                <a:ext uri="{FF2B5EF4-FFF2-40B4-BE49-F238E27FC236}">
                  <a16:creationId xmlns:a16="http://schemas.microsoft.com/office/drawing/2014/main" id="{2BB81E6F-2000-6E97-C134-62E4DD580D1F}"/>
                </a:ext>
              </a:extLst>
            </p:cNvPr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2653;p57">
              <a:extLst>
                <a:ext uri="{FF2B5EF4-FFF2-40B4-BE49-F238E27FC236}">
                  <a16:creationId xmlns:a16="http://schemas.microsoft.com/office/drawing/2014/main" id="{9C7B0429-7FB1-282E-B380-AFBC77FE656B}"/>
                </a:ext>
              </a:extLst>
            </p:cNvPr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2654;p57">
              <a:extLst>
                <a:ext uri="{FF2B5EF4-FFF2-40B4-BE49-F238E27FC236}">
                  <a16:creationId xmlns:a16="http://schemas.microsoft.com/office/drawing/2014/main" id="{F6D8A92D-6958-6535-6FDA-D7D1C6E452EC}"/>
                </a:ext>
              </a:extLst>
            </p:cNvPr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2655;p57">
              <a:extLst>
                <a:ext uri="{FF2B5EF4-FFF2-40B4-BE49-F238E27FC236}">
                  <a16:creationId xmlns:a16="http://schemas.microsoft.com/office/drawing/2014/main" id="{9C624CEE-0830-FF1F-7D30-E2B73785E845}"/>
                </a:ext>
              </a:extLst>
            </p:cNvPr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2656;p57">
              <a:extLst>
                <a:ext uri="{FF2B5EF4-FFF2-40B4-BE49-F238E27FC236}">
                  <a16:creationId xmlns:a16="http://schemas.microsoft.com/office/drawing/2014/main" id="{CC4BC8C1-6462-EF2B-64E4-3E38B33E0D06}"/>
                </a:ext>
              </a:extLst>
            </p:cNvPr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2657;p57">
              <a:extLst>
                <a:ext uri="{FF2B5EF4-FFF2-40B4-BE49-F238E27FC236}">
                  <a16:creationId xmlns:a16="http://schemas.microsoft.com/office/drawing/2014/main" id="{AEE08791-6AFD-1141-A65A-56C41F110D72}"/>
                </a:ext>
              </a:extLst>
            </p:cNvPr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2658;p57">
              <a:extLst>
                <a:ext uri="{FF2B5EF4-FFF2-40B4-BE49-F238E27FC236}">
                  <a16:creationId xmlns:a16="http://schemas.microsoft.com/office/drawing/2014/main" id="{5E2376B4-ECA5-B1AB-F078-B4788DA0131C}"/>
                </a:ext>
              </a:extLst>
            </p:cNvPr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2659;p57">
              <a:extLst>
                <a:ext uri="{FF2B5EF4-FFF2-40B4-BE49-F238E27FC236}">
                  <a16:creationId xmlns:a16="http://schemas.microsoft.com/office/drawing/2014/main" id="{DF8567D3-43BF-D2B6-D03A-E584FD05BB8C}"/>
                </a:ext>
              </a:extLst>
            </p:cNvPr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2660;p57">
              <a:extLst>
                <a:ext uri="{FF2B5EF4-FFF2-40B4-BE49-F238E27FC236}">
                  <a16:creationId xmlns:a16="http://schemas.microsoft.com/office/drawing/2014/main" id="{94536EFB-6507-571A-8092-3CD8DB603828}"/>
                </a:ext>
              </a:extLst>
            </p:cNvPr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2661;p57">
              <a:extLst>
                <a:ext uri="{FF2B5EF4-FFF2-40B4-BE49-F238E27FC236}">
                  <a16:creationId xmlns:a16="http://schemas.microsoft.com/office/drawing/2014/main" id="{0D68095D-D5C7-F16A-D967-4C462C304FD8}"/>
                </a:ext>
              </a:extLst>
            </p:cNvPr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2662;p57">
              <a:extLst>
                <a:ext uri="{FF2B5EF4-FFF2-40B4-BE49-F238E27FC236}">
                  <a16:creationId xmlns:a16="http://schemas.microsoft.com/office/drawing/2014/main" id="{90EC551B-A57B-B248-7D8E-A87106315854}"/>
                </a:ext>
              </a:extLst>
            </p:cNvPr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2663;p57">
              <a:extLst>
                <a:ext uri="{FF2B5EF4-FFF2-40B4-BE49-F238E27FC236}">
                  <a16:creationId xmlns:a16="http://schemas.microsoft.com/office/drawing/2014/main" id="{02E5C83C-C0E0-8499-9E42-6C09EC967B2D}"/>
                </a:ext>
              </a:extLst>
            </p:cNvPr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2664;p57">
              <a:extLst>
                <a:ext uri="{FF2B5EF4-FFF2-40B4-BE49-F238E27FC236}">
                  <a16:creationId xmlns:a16="http://schemas.microsoft.com/office/drawing/2014/main" id="{3477747B-9D22-2695-DD2A-6B605BCAFBFE}"/>
                </a:ext>
              </a:extLst>
            </p:cNvPr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2665;p57">
              <a:extLst>
                <a:ext uri="{FF2B5EF4-FFF2-40B4-BE49-F238E27FC236}">
                  <a16:creationId xmlns:a16="http://schemas.microsoft.com/office/drawing/2014/main" id="{B7CC501A-F18F-9D24-AE1B-F63C504E1D3C}"/>
                </a:ext>
              </a:extLst>
            </p:cNvPr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2666;p57">
              <a:extLst>
                <a:ext uri="{FF2B5EF4-FFF2-40B4-BE49-F238E27FC236}">
                  <a16:creationId xmlns:a16="http://schemas.microsoft.com/office/drawing/2014/main" id="{99C96311-9635-E55F-EAB2-0C0E93926EE2}"/>
                </a:ext>
              </a:extLst>
            </p:cNvPr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2667;p57">
              <a:extLst>
                <a:ext uri="{FF2B5EF4-FFF2-40B4-BE49-F238E27FC236}">
                  <a16:creationId xmlns:a16="http://schemas.microsoft.com/office/drawing/2014/main" id="{0377802D-AF68-CC8D-C83A-A53FA26F728B}"/>
                </a:ext>
              </a:extLst>
            </p:cNvPr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2668;p57">
              <a:extLst>
                <a:ext uri="{FF2B5EF4-FFF2-40B4-BE49-F238E27FC236}">
                  <a16:creationId xmlns:a16="http://schemas.microsoft.com/office/drawing/2014/main" id="{41EE8AE1-1EDC-C2E3-011B-0ACBB8E32D7F}"/>
                </a:ext>
              </a:extLst>
            </p:cNvPr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2669;p57">
              <a:extLst>
                <a:ext uri="{FF2B5EF4-FFF2-40B4-BE49-F238E27FC236}">
                  <a16:creationId xmlns:a16="http://schemas.microsoft.com/office/drawing/2014/main" id="{27EE3FEC-02C8-1CA4-9AAD-8E2E4FA0465F}"/>
                </a:ext>
              </a:extLst>
            </p:cNvPr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2670;p57">
              <a:extLst>
                <a:ext uri="{FF2B5EF4-FFF2-40B4-BE49-F238E27FC236}">
                  <a16:creationId xmlns:a16="http://schemas.microsoft.com/office/drawing/2014/main" id="{5B67D954-6680-5D78-DC50-885046DC1B16}"/>
                </a:ext>
              </a:extLst>
            </p:cNvPr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2671;p57">
              <a:extLst>
                <a:ext uri="{FF2B5EF4-FFF2-40B4-BE49-F238E27FC236}">
                  <a16:creationId xmlns:a16="http://schemas.microsoft.com/office/drawing/2014/main" id="{34CFFACB-9484-97CD-5C6C-6DCBEE9BC6D8}"/>
                </a:ext>
              </a:extLst>
            </p:cNvPr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2672;p57">
              <a:extLst>
                <a:ext uri="{FF2B5EF4-FFF2-40B4-BE49-F238E27FC236}">
                  <a16:creationId xmlns:a16="http://schemas.microsoft.com/office/drawing/2014/main" id="{ECAFA6AB-BFDE-64A4-A9FB-2675F7FC6B0B}"/>
                </a:ext>
              </a:extLst>
            </p:cNvPr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2673;p57">
              <a:extLst>
                <a:ext uri="{FF2B5EF4-FFF2-40B4-BE49-F238E27FC236}">
                  <a16:creationId xmlns:a16="http://schemas.microsoft.com/office/drawing/2014/main" id="{B40BAE4D-57D3-D12D-6361-5C6A20B60B92}"/>
                </a:ext>
              </a:extLst>
            </p:cNvPr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2674;p57">
              <a:extLst>
                <a:ext uri="{FF2B5EF4-FFF2-40B4-BE49-F238E27FC236}">
                  <a16:creationId xmlns:a16="http://schemas.microsoft.com/office/drawing/2014/main" id="{7174556F-E509-3F85-3F5B-4310388C6C18}"/>
                </a:ext>
              </a:extLst>
            </p:cNvPr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2675;p57">
              <a:extLst>
                <a:ext uri="{FF2B5EF4-FFF2-40B4-BE49-F238E27FC236}">
                  <a16:creationId xmlns:a16="http://schemas.microsoft.com/office/drawing/2014/main" id="{A155ECE6-5E43-A4F8-D800-C0361E9D68FF}"/>
                </a:ext>
              </a:extLst>
            </p:cNvPr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2676;p57">
              <a:extLst>
                <a:ext uri="{FF2B5EF4-FFF2-40B4-BE49-F238E27FC236}">
                  <a16:creationId xmlns:a16="http://schemas.microsoft.com/office/drawing/2014/main" id="{53792382-F010-4B47-8E0E-C8BAD199EFCC}"/>
                </a:ext>
              </a:extLst>
            </p:cNvPr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2677;p57">
              <a:extLst>
                <a:ext uri="{FF2B5EF4-FFF2-40B4-BE49-F238E27FC236}">
                  <a16:creationId xmlns:a16="http://schemas.microsoft.com/office/drawing/2014/main" id="{E778BED2-4CF4-9989-2CCC-9159A54850E7}"/>
                </a:ext>
              </a:extLst>
            </p:cNvPr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2678;p57">
              <a:extLst>
                <a:ext uri="{FF2B5EF4-FFF2-40B4-BE49-F238E27FC236}">
                  <a16:creationId xmlns:a16="http://schemas.microsoft.com/office/drawing/2014/main" id="{C3BF8166-287A-F465-6CFE-6138E567B60B}"/>
                </a:ext>
              </a:extLst>
            </p:cNvPr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2679;p57">
              <a:extLst>
                <a:ext uri="{FF2B5EF4-FFF2-40B4-BE49-F238E27FC236}">
                  <a16:creationId xmlns:a16="http://schemas.microsoft.com/office/drawing/2014/main" id="{8995FF73-3422-C2F6-B8C3-BA563B04A75B}"/>
                </a:ext>
              </a:extLst>
            </p:cNvPr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2680;p57">
              <a:extLst>
                <a:ext uri="{FF2B5EF4-FFF2-40B4-BE49-F238E27FC236}">
                  <a16:creationId xmlns:a16="http://schemas.microsoft.com/office/drawing/2014/main" id="{4AC74960-EE48-0C43-D58E-9FC1BF0DFDCA}"/>
                </a:ext>
              </a:extLst>
            </p:cNvPr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2681;p57">
              <a:extLst>
                <a:ext uri="{FF2B5EF4-FFF2-40B4-BE49-F238E27FC236}">
                  <a16:creationId xmlns:a16="http://schemas.microsoft.com/office/drawing/2014/main" id="{DF44E32C-9B5E-56B4-0E0A-4ED6F5D1E6C5}"/>
                </a:ext>
              </a:extLst>
            </p:cNvPr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2682;p57">
              <a:extLst>
                <a:ext uri="{FF2B5EF4-FFF2-40B4-BE49-F238E27FC236}">
                  <a16:creationId xmlns:a16="http://schemas.microsoft.com/office/drawing/2014/main" id="{85E54072-0AA5-CE30-3F97-6E5E0E555EA6}"/>
                </a:ext>
              </a:extLst>
            </p:cNvPr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2683;p57">
              <a:extLst>
                <a:ext uri="{FF2B5EF4-FFF2-40B4-BE49-F238E27FC236}">
                  <a16:creationId xmlns:a16="http://schemas.microsoft.com/office/drawing/2014/main" id="{55686DC3-E6B1-1B87-229D-35BD9F646129}"/>
                </a:ext>
              </a:extLst>
            </p:cNvPr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2684;p57">
              <a:extLst>
                <a:ext uri="{FF2B5EF4-FFF2-40B4-BE49-F238E27FC236}">
                  <a16:creationId xmlns:a16="http://schemas.microsoft.com/office/drawing/2014/main" id="{7DAA5483-8D14-B1B0-0895-71BACA1BCA99}"/>
                </a:ext>
              </a:extLst>
            </p:cNvPr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2685;p57">
              <a:extLst>
                <a:ext uri="{FF2B5EF4-FFF2-40B4-BE49-F238E27FC236}">
                  <a16:creationId xmlns:a16="http://schemas.microsoft.com/office/drawing/2014/main" id="{592E867E-D3AD-B689-B02D-92E5CC15787A}"/>
                </a:ext>
              </a:extLst>
            </p:cNvPr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2686;p57">
              <a:extLst>
                <a:ext uri="{FF2B5EF4-FFF2-40B4-BE49-F238E27FC236}">
                  <a16:creationId xmlns:a16="http://schemas.microsoft.com/office/drawing/2014/main" id="{D990F46D-0A40-EAAE-664F-0A8CCEA8A62C}"/>
                </a:ext>
              </a:extLst>
            </p:cNvPr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2687;p57">
              <a:extLst>
                <a:ext uri="{FF2B5EF4-FFF2-40B4-BE49-F238E27FC236}">
                  <a16:creationId xmlns:a16="http://schemas.microsoft.com/office/drawing/2014/main" id="{3D3FC1C2-2F11-C1A0-1F99-3F01446C577E}"/>
                </a:ext>
              </a:extLst>
            </p:cNvPr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2688;p57">
              <a:extLst>
                <a:ext uri="{FF2B5EF4-FFF2-40B4-BE49-F238E27FC236}">
                  <a16:creationId xmlns:a16="http://schemas.microsoft.com/office/drawing/2014/main" id="{1F9F274D-762A-2A75-D0D6-905A91173DC3}"/>
                </a:ext>
              </a:extLst>
            </p:cNvPr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2689;p57">
              <a:extLst>
                <a:ext uri="{FF2B5EF4-FFF2-40B4-BE49-F238E27FC236}">
                  <a16:creationId xmlns:a16="http://schemas.microsoft.com/office/drawing/2014/main" id="{2B8A5C5A-82F3-2411-046A-F0E0FB5AD746}"/>
                </a:ext>
              </a:extLst>
            </p:cNvPr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2690;p57">
              <a:extLst>
                <a:ext uri="{FF2B5EF4-FFF2-40B4-BE49-F238E27FC236}">
                  <a16:creationId xmlns:a16="http://schemas.microsoft.com/office/drawing/2014/main" id="{CC87E1F6-9B57-157E-D19A-AFE0671F75CD}"/>
                </a:ext>
              </a:extLst>
            </p:cNvPr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2691;p57">
              <a:extLst>
                <a:ext uri="{FF2B5EF4-FFF2-40B4-BE49-F238E27FC236}">
                  <a16:creationId xmlns:a16="http://schemas.microsoft.com/office/drawing/2014/main" id="{0B72A5A4-72F9-219D-0707-CF0536725301}"/>
                </a:ext>
              </a:extLst>
            </p:cNvPr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2692;p57">
              <a:extLst>
                <a:ext uri="{FF2B5EF4-FFF2-40B4-BE49-F238E27FC236}">
                  <a16:creationId xmlns:a16="http://schemas.microsoft.com/office/drawing/2014/main" id="{70F4AAAD-803A-EFE3-BFBC-C79DFAB4BCB1}"/>
                </a:ext>
              </a:extLst>
            </p:cNvPr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2693;p57">
              <a:extLst>
                <a:ext uri="{FF2B5EF4-FFF2-40B4-BE49-F238E27FC236}">
                  <a16:creationId xmlns:a16="http://schemas.microsoft.com/office/drawing/2014/main" id="{AC5DE80A-DF3E-1D1A-121A-32B427E5DDD7}"/>
                </a:ext>
              </a:extLst>
            </p:cNvPr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2694;p57">
              <a:extLst>
                <a:ext uri="{FF2B5EF4-FFF2-40B4-BE49-F238E27FC236}">
                  <a16:creationId xmlns:a16="http://schemas.microsoft.com/office/drawing/2014/main" id="{4CB7EE1D-B65B-7D5E-7002-5893D51E8118}"/>
                </a:ext>
              </a:extLst>
            </p:cNvPr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2695;p57">
              <a:extLst>
                <a:ext uri="{FF2B5EF4-FFF2-40B4-BE49-F238E27FC236}">
                  <a16:creationId xmlns:a16="http://schemas.microsoft.com/office/drawing/2014/main" id="{ED4DC260-1362-E039-B1D1-D22DDD992BA9}"/>
                </a:ext>
              </a:extLst>
            </p:cNvPr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2696;p57">
              <a:extLst>
                <a:ext uri="{FF2B5EF4-FFF2-40B4-BE49-F238E27FC236}">
                  <a16:creationId xmlns:a16="http://schemas.microsoft.com/office/drawing/2014/main" id="{BC5C0D8B-7AC5-F8EC-BF68-403C11955414}"/>
                </a:ext>
              </a:extLst>
            </p:cNvPr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2697;p57">
              <a:extLst>
                <a:ext uri="{FF2B5EF4-FFF2-40B4-BE49-F238E27FC236}">
                  <a16:creationId xmlns:a16="http://schemas.microsoft.com/office/drawing/2014/main" id="{3BCAD9B2-2B76-6475-47BD-170F998B94A8}"/>
                </a:ext>
              </a:extLst>
            </p:cNvPr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2698;p57">
              <a:extLst>
                <a:ext uri="{FF2B5EF4-FFF2-40B4-BE49-F238E27FC236}">
                  <a16:creationId xmlns:a16="http://schemas.microsoft.com/office/drawing/2014/main" id="{5F2DA1EC-9A57-D135-8C7D-6520C0CB1D79}"/>
                </a:ext>
              </a:extLst>
            </p:cNvPr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2699;p57">
              <a:extLst>
                <a:ext uri="{FF2B5EF4-FFF2-40B4-BE49-F238E27FC236}">
                  <a16:creationId xmlns:a16="http://schemas.microsoft.com/office/drawing/2014/main" id="{A6579148-F1E5-6F7A-0190-3002EEA4BC5B}"/>
                </a:ext>
              </a:extLst>
            </p:cNvPr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2700;p57">
              <a:extLst>
                <a:ext uri="{FF2B5EF4-FFF2-40B4-BE49-F238E27FC236}">
                  <a16:creationId xmlns:a16="http://schemas.microsoft.com/office/drawing/2014/main" id="{58320372-7641-AFD0-F3BD-4DDD021B8E50}"/>
                </a:ext>
              </a:extLst>
            </p:cNvPr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2701;p57">
              <a:extLst>
                <a:ext uri="{FF2B5EF4-FFF2-40B4-BE49-F238E27FC236}">
                  <a16:creationId xmlns:a16="http://schemas.microsoft.com/office/drawing/2014/main" id="{8032B512-473C-B550-84C8-6003D57CCBBE}"/>
                </a:ext>
              </a:extLst>
            </p:cNvPr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2702;p57">
              <a:extLst>
                <a:ext uri="{FF2B5EF4-FFF2-40B4-BE49-F238E27FC236}">
                  <a16:creationId xmlns:a16="http://schemas.microsoft.com/office/drawing/2014/main" id="{94FD0A30-4F90-94F6-1D40-DA55BD775F49}"/>
                </a:ext>
              </a:extLst>
            </p:cNvPr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2703;p57">
              <a:extLst>
                <a:ext uri="{FF2B5EF4-FFF2-40B4-BE49-F238E27FC236}">
                  <a16:creationId xmlns:a16="http://schemas.microsoft.com/office/drawing/2014/main" id="{A30945A7-54C7-60F8-224B-EAC45D90548D}"/>
                </a:ext>
              </a:extLst>
            </p:cNvPr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2704;p57">
              <a:extLst>
                <a:ext uri="{FF2B5EF4-FFF2-40B4-BE49-F238E27FC236}">
                  <a16:creationId xmlns:a16="http://schemas.microsoft.com/office/drawing/2014/main" id="{3E7FF65E-D08F-8220-7988-B624BFF4B490}"/>
                </a:ext>
              </a:extLst>
            </p:cNvPr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2705;p57">
              <a:extLst>
                <a:ext uri="{FF2B5EF4-FFF2-40B4-BE49-F238E27FC236}">
                  <a16:creationId xmlns:a16="http://schemas.microsoft.com/office/drawing/2014/main" id="{29195BA3-8E73-B055-65BE-046F1152AEB1}"/>
                </a:ext>
              </a:extLst>
            </p:cNvPr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2706;p57">
              <a:extLst>
                <a:ext uri="{FF2B5EF4-FFF2-40B4-BE49-F238E27FC236}">
                  <a16:creationId xmlns:a16="http://schemas.microsoft.com/office/drawing/2014/main" id="{6D6A9DAB-0B47-2A8C-2EC1-12E9A67BD606}"/>
                </a:ext>
              </a:extLst>
            </p:cNvPr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2707;p57">
              <a:extLst>
                <a:ext uri="{FF2B5EF4-FFF2-40B4-BE49-F238E27FC236}">
                  <a16:creationId xmlns:a16="http://schemas.microsoft.com/office/drawing/2014/main" id="{ED9A0E54-131B-9AFF-9E0C-CA1583871F01}"/>
                </a:ext>
              </a:extLst>
            </p:cNvPr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2708;p57">
              <a:extLst>
                <a:ext uri="{FF2B5EF4-FFF2-40B4-BE49-F238E27FC236}">
                  <a16:creationId xmlns:a16="http://schemas.microsoft.com/office/drawing/2014/main" id="{83BBAF5C-AE30-40A1-5500-ED5AD03A7AAD}"/>
                </a:ext>
              </a:extLst>
            </p:cNvPr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2709;p57">
              <a:extLst>
                <a:ext uri="{FF2B5EF4-FFF2-40B4-BE49-F238E27FC236}">
                  <a16:creationId xmlns:a16="http://schemas.microsoft.com/office/drawing/2014/main" id="{CD83CA65-8894-C98D-2047-EB8D9CF1CA4A}"/>
                </a:ext>
              </a:extLst>
            </p:cNvPr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2710;p57">
              <a:extLst>
                <a:ext uri="{FF2B5EF4-FFF2-40B4-BE49-F238E27FC236}">
                  <a16:creationId xmlns:a16="http://schemas.microsoft.com/office/drawing/2014/main" id="{8ECC28F8-D676-7F72-E6AC-89C3B2E0D20F}"/>
                </a:ext>
              </a:extLst>
            </p:cNvPr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2711;p57">
              <a:extLst>
                <a:ext uri="{FF2B5EF4-FFF2-40B4-BE49-F238E27FC236}">
                  <a16:creationId xmlns:a16="http://schemas.microsoft.com/office/drawing/2014/main" id="{790F23D1-6355-D39E-48FD-28E1CFA90C66}"/>
                </a:ext>
              </a:extLst>
            </p:cNvPr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2712;p57">
              <a:extLst>
                <a:ext uri="{FF2B5EF4-FFF2-40B4-BE49-F238E27FC236}">
                  <a16:creationId xmlns:a16="http://schemas.microsoft.com/office/drawing/2014/main" id="{E9387443-A725-B83C-D8FC-7AB58623B14F}"/>
                </a:ext>
              </a:extLst>
            </p:cNvPr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2713;p57">
              <a:extLst>
                <a:ext uri="{FF2B5EF4-FFF2-40B4-BE49-F238E27FC236}">
                  <a16:creationId xmlns:a16="http://schemas.microsoft.com/office/drawing/2014/main" id="{4B124F75-801C-F54B-C4FB-7F5E74F78B07}"/>
                </a:ext>
              </a:extLst>
            </p:cNvPr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2714;p57">
              <a:extLst>
                <a:ext uri="{FF2B5EF4-FFF2-40B4-BE49-F238E27FC236}">
                  <a16:creationId xmlns:a16="http://schemas.microsoft.com/office/drawing/2014/main" id="{E6D86092-47AA-9717-39E3-140295B60C5C}"/>
                </a:ext>
              </a:extLst>
            </p:cNvPr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2715;p57">
              <a:extLst>
                <a:ext uri="{FF2B5EF4-FFF2-40B4-BE49-F238E27FC236}">
                  <a16:creationId xmlns:a16="http://schemas.microsoft.com/office/drawing/2014/main" id="{7B1BB2DA-AD1E-8CA0-2E93-B5A05C06A069}"/>
                </a:ext>
              </a:extLst>
            </p:cNvPr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2716;p57">
              <a:extLst>
                <a:ext uri="{FF2B5EF4-FFF2-40B4-BE49-F238E27FC236}">
                  <a16:creationId xmlns:a16="http://schemas.microsoft.com/office/drawing/2014/main" id="{52D25556-8985-5B10-02FB-9A0F9BEB3956}"/>
                </a:ext>
              </a:extLst>
            </p:cNvPr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2717;p57">
              <a:extLst>
                <a:ext uri="{FF2B5EF4-FFF2-40B4-BE49-F238E27FC236}">
                  <a16:creationId xmlns:a16="http://schemas.microsoft.com/office/drawing/2014/main" id="{19D7CD97-4487-E512-48F8-3AEB464FF9D2}"/>
                </a:ext>
              </a:extLst>
            </p:cNvPr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2718;p57">
              <a:extLst>
                <a:ext uri="{FF2B5EF4-FFF2-40B4-BE49-F238E27FC236}">
                  <a16:creationId xmlns:a16="http://schemas.microsoft.com/office/drawing/2014/main" id="{77851C63-7EBF-D138-4B50-5201B92FD7F3}"/>
                </a:ext>
              </a:extLst>
            </p:cNvPr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2719;p57">
              <a:extLst>
                <a:ext uri="{FF2B5EF4-FFF2-40B4-BE49-F238E27FC236}">
                  <a16:creationId xmlns:a16="http://schemas.microsoft.com/office/drawing/2014/main" id="{41097782-E4C4-DF02-E01A-D41171CACCBA}"/>
                </a:ext>
              </a:extLst>
            </p:cNvPr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2720;p57">
              <a:extLst>
                <a:ext uri="{FF2B5EF4-FFF2-40B4-BE49-F238E27FC236}">
                  <a16:creationId xmlns:a16="http://schemas.microsoft.com/office/drawing/2014/main" id="{2B06BC10-C541-5CEA-A95A-2E582EE7FC5D}"/>
                </a:ext>
              </a:extLst>
            </p:cNvPr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2721;p57">
              <a:extLst>
                <a:ext uri="{FF2B5EF4-FFF2-40B4-BE49-F238E27FC236}">
                  <a16:creationId xmlns:a16="http://schemas.microsoft.com/office/drawing/2014/main" id="{D7756326-A89F-06CB-F97D-4B77A5AC1315}"/>
                </a:ext>
              </a:extLst>
            </p:cNvPr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2722;p57">
              <a:extLst>
                <a:ext uri="{FF2B5EF4-FFF2-40B4-BE49-F238E27FC236}">
                  <a16:creationId xmlns:a16="http://schemas.microsoft.com/office/drawing/2014/main" id="{73505A48-8A81-460B-BE1D-877728FF7BF0}"/>
                </a:ext>
              </a:extLst>
            </p:cNvPr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2723;p57">
              <a:extLst>
                <a:ext uri="{FF2B5EF4-FFF2-40B4-BE49-F238E27FC236}">
                  <a16:creationId xmlns:a16="http://schemas.microsoft.com/office/drawing/2014/main" id="{6C10B57B-34B4-FF76-2869-0880208BE18F}"/>
                </a:ext>
              </a:extLst>
            </p:cNvPr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2724;p57">
              <a:extLst>
                <a:ext uri="{FF2B5EF4-FFF2-40B4-BE49-F238E27FC236}">
                  <a16:creationId xmlns:a16="http://schemas.microsoft.com/office/drawing/2014/main" id="{E66A9A27-D738-03C0-8333-0648CE5F76C0}"/>
                </a:ext>
              </a:extLst>
            </p:cNvPr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2725;p57">
              <a:extLst>
                <a:ext uri="{FF2B5EF4-FFF2-40B4-BE49-F238E27FC236}">
                  <a16:creationId xmlns:a16="http://schemas.microsoft.com/office/drawing/2014/main" id="{32FD3CB2-377D-8415-7079-0EADEB29E855}"/>
                </a:ext>
              </a:extLst>
            </p:cNvPr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2726;p57">
              <a:extLst>
                <a:ext uri="{FF2B5EF4-FFF2-40B4-BE49-F238E27FC236}">
                  <a16:creationId xmlns:a16="http://schemas.microsoft.com/office/drawing/2014/main" id="{7478C16F-8F18-6B22-6DD1-B2ADF2931A2F}"/>
                </a:ext>
              </a:extLst>
            </p:cNvPr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2727;p57">
              <a:extLst>
                <a:ext uri="{FF2B5EF4-FFF2-40B4-BE49-F238E27FC236}">
                  <a16:creationId xmlns:a16="http://schemas.microsoft.com/office/drawing/2014/main" id="{EB8F58F6-716B-C663-1210-AEB09D4069B7}"/>
                </a:ext>
              </a:extLst>
            </p:cNvPr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2728;p57">
              <a:extLst>
                <a:ext uri="{FF2B5EF4-FFF2-40B4-BE49-F238E27FC236}">
                  <a16:creationId xmlns:a16="http://schemas.microsoft.com/office/drawing/2014/main" id="{F2899C4B-6D98-DCC5-C4EB-5ADE7BCC1FC6}"/>
                </a:ext>
              </a:extLst>
            </p:cNvPr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2729;p57">
              <a:extLst>
                <a:ext uri="{FF2B5EF4-FFF2-40B4-BE49-F238E27FC236}">
                  <a16:creationId xmlns:a16="http://schemas.microsoft.com/office/drawing/2014/main" id="{6E896C7E-21CF-06B4-F92F-B699F712E0EC}"/>
                </a:ext>
              </a:extLst>
            </p:cNvPr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2730;p57">
              <a:extLst>
                <a:ext uri="{FF2B5EF4-FFF2-40B4-BE49-F238E27FC236}">
                  <a16:creationId xmlns:a16="http://schemas.microsoft.com/office/drawing/2014/main" id="{5B90F54F-6BD7-EE2E-CD90-67DAE0DCA7DB}"/>
                </a:ext>
              </a:extLst>
            </p:cNvPr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2731;p57">
              <a:extLst>
                <a:ext uri="{FF2B5EF4-FFF2-40B4-BE49-F238E27FC236}">
                  <a16:creationId xmlns:a16="http://schemas.microsoft.com/office/drawing/2014/main" id="{A3324F8A-D478-1BB8-B592-595E02AEFE3E}"/>
                </a:ext>
              </a:extLst>
            </p:cNvPr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2732;p57">
              <a:extLst>
                <a:ext uri="{FF2B5EF4-FFF2-40B4-BE49-F238E27FC236}">
                  <a16:creationId xmlns:a16="http://schemas.microsoft.com/office/drawing/2014/main" id="{7B5CF405-E285-3BFA-B875-ACBF8D32C8C2}"/>
                </a:ext>
              </a:extLst>
            </p:cNvPr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2733;p57">
              <a:extLst>
                <a:ext uri="{FF2B5EF4-FFF2-40B4-BE49-F238E27FC236}">
                  <a16:creationId xmlns:a16="http://schemas.microsoft.com/office/drawing/2014/main" id="{942F7201-8F04-6B07-2719-E0C999005170}"/>
                </a:ext>
              </a:extLst>
            </p:cNvPr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2734;p57">
              <a:extLst>
                <a:ext uri="{FF2B5EF4-FFF2-40B4-BE49-F238E27FC236}">
                  <a16:creationId xmlns:a16="http://schemas.microsoft.com/office/drawing/2014/main" id="{280EA2AD-3990-8B95-A50E-876ACBD8FD8B}"/>
                </a:ext>
              </a:extLst>
            </p:cNvPr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2735;p57">
              <a:extLst>
                <a:ext uri="{FF2B5EF4-FFF2-40B4-BE49-F238E27FC236}">
                  <a16:creationId xmlns:a16="http://schemas.microsoft.com/office/drawing/2014/main" id="{65FF669C-1F0F-A996-05C9-6A14D4A908F6}"/>
                </a:ext>
              </a:extLst>
            </p:cNvPr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2736;p57">
              <a:extLst>
                <a:ext uri="{FF2B5EF4-FFF2-40B4-BE49-F238E27FC236}">
                  <a16:creationId xmlns:a16="http://schemas.microsoft.com/office/drawing/2014/main" id="{BEC29903-24E4-3C25-D0DB-76986E6EE885}"/>
                </a:ext>
              </a:extLst>
            </p:cNvPr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2737;p57">
              <a:extLst>
                <a:ext uri="{FF2B5EF4-FFF2-40B4-BE49-F238E27FC236}">
                  <a16:creationId xmlns:a16="http://schemas.microsoft.com/office/drawing/2014/main" id="{6E3E6C3E-B8CB-8E3C-B27D-66D01292819A}"/>
                </a:ext>
              </a:extLst>
            </p:cNvPr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2738;p57">
              <a:extLst>
                <a:ext uri="{FF2B5EF4-FFF2-40B4-BE49-F238E27FC236}">
                  <a16:creationId xmlns:a16="http://schemas.microsoft.com/office/drawing/2014/main" id="{7EFC7E69-C6CC-435D-6D2D-9170CB53B65E}"/>
                </a:ext>
              </a:extLst>
            </p:cNvPr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2739;p57">
              <a:extLst>
                <a:ext uri="{FF2B5EF4-FFF2-40B4-BE49-F238E27FC236}">
                  <a16:creationId xmlns:a16="http://schemas.microsoft.com/office/drawing/2014/main" id="{3C0F0604-33DA-AE5A-E2A4-22B340865F2F}"/>
                </a:ext>
              </a:extLst>
            </p:cNvPr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2740;p57">
              <a:extLst>
                <a:ext uri="{FF2B5EF4-FFF2-40B4-BE49-F238E27FC236}">
                  <a16:creationId xmlns:a16="http://schemas.microsoft.com/office/drawing/2014/main" id="{091E0647-8147-B0B4-E92C-E8630389391B}"/>
                </a:ext>
              </a:extLst>
            </p:cNvPr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2741;p57">
              <a:extLst>
                <a:ext uri="{FF2B5EF4-FFF2-40B4-BE49-F238E27FC236}">
                  <a16:creationId xmlns:a16="http://schemas.microsoft.com/office/drawing/2014/main" id="{E3F8AF00-5762-8447-7EE9-69034828D6AB}"/>
                </a:ext>
              </a:extLst>
            </p:cNvPr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2742;p57">
              <a:extLst>
                <a:ext uri="{FF2B5EF4-FFF2-40B4-BE49-F238E27FC236}">
                  <a16:creationId xmlns:a16="http://schemas.microsoft.com/office/drawing/2014/main" id="{3EC980DB-6CAC-708B-7A33-C76A99C82037}"/>
                </a:ext>
              </a:extLst>
            </p:cNvPr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2743;p57">
              <a:extLst>
                <a:ext uri="{FF2B5EF4-FFF2-40B4-BE49-F238E27FC236}">
                  <a16:creationId xmlns:a16="http://schemas.microsoft.com/office/drawing/2014/main" id="{ED3B5235-D422-5689-41DE-8B29B614557E}"/>
                </a:ext>
              </a:extLst>
            </p:cNvPr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2744;p57">
              <a:extLst>
                <a:ext uri="{FF2B5EF4-FFF2-40B4-BE49-F238E27FC236}">
                  <a16:creationId xmlns:a16="http://schemas.microsoft.com/office/drawing/2014/main" id="{E8F2F80E-30E3-8293-0140-C6636D86EFE8}"/>
                </a:ext>
              </a:extLst>
            </p:cNvPr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2745;p57">
              <a:extLst>
                <a:ext uri="{FF2B5EF4-FFF2-40B4-BE49-F238E27FC236}">
                  <a16:creationId xmlns:a16="http://schemas.microsoft.com/office/drawing/2014/main" id="{09874770-F850-7A96-9F1C-3F8F8032E90B}"/>
                </a:ext>
              </a:extLst>
            </p:cNvPr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2746;p57">
              <a:extLst>
                <a:ext uri="{FF2B5EF4-FFF2-40B4-BE49-F238E27FC236}">
                  <a16:creationId xmlns:a16="http://schemas.microsoft.com/office/drawing/2014/main" id="{6F6A1E32-2BB9-D556-B6D6-AC24211D4CA3}"/>
                </a:ext>
              </a:extLst>
            </p:cNvPr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2747;p57">
              <a:extLst>
                <a:ext uri="{FF2B5EF4-FFF2-40B4-BE49-F238E27FC236}">
                  <a16:creationId xmlns:a16="http://schemas.microsoft.com/office/drawing/2014/main" id="{B97BD9E7-0E53-86B6-E3D0-C51CF1E1006C}"/>
                </a:ext>
              </a:extLst>
            </p:cNvPr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2748;p57">
              <a:extLst>
                <a:ext uri="{FF2B5EF4-FFF2-40B4-BE49-F238E27FC236}">
                  <a16:creationId xmlns:a16="http://schemas.microsoft.com/office/drawing/2014/main" id="{1CDCEEFB-1FD7-C78F-C1C7-2469FC5DEFD9}"/>
                </a:ext>
              </a:extLst>
            </p:cNvPr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2749;p57">
              <a:extLst>
                <a:ext uri="{FF2B5EF4-FFF2-40B4-BE49-F238E27FC236}">
                  <a16:creationId xmlns:a16="http://schemas.microsoft.com/office/drawing/2014/main" id="{CF0CB715-CC03-B52A-BC9D-D63ECBB01741}"/>
                </a:ext>
              </a:extLst>
            </p:cNvPr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2750;p57">
              <a:extLst>
                <a:ext uri="{FF2B5EF4-FFF2-40B4-BE49-F238E27FC236}">
                  <a16:creationId xmlns:a16="http://schemas.microsoft.com/office/drawing/2014/main" id="{A001EEA3-560C-2DA2-14D9-79E39582463B}"/>
                </a:ext>
              </a:extLst>
            </p:cNvPr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2751;p57">
              <a:extLst>
                <a:ext uri="{FF2B5EF4-FFF2-40B4-BE49-F238E27FC236}">
                  <a16:creationId xmlns:a16="http://schemas.microsoft.com/office/drawing/2014/main" id="{89958B88-A5B7-7C0A-526F-13C03E03ED5C}"/>
                </a:ext>
              </a:extLst>
            </p:cNvPr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2752;p57">
              <a:extLst>
                <a:ext uri="{FF2B5EF4-FFF2-40B4-BE49-F238E27FC236}">
                  <a16:creationId xmlns:a16="http://schemas.microsoft.com/office/drawing/2014/main" id="{04CA12C4-4085-840C-20E8-A0F6C88AB993}"/>
                </a:ext>
              </a:extLst>
            </p:cNvPr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2753;p57">
              <a:extLst>
                <a:ext uri="{FF2B5EF4-FFF2-40B4-BE49-F238E27FC236}">
                  <a16:creationId xmlns:a16="http://schemas.microsoft.com/office/drawing/2014/main" id="{318A3572-4A8C-507A-8C63-DD35BEA29F8C}"/>
                </a:ext>
              </a:extLst>
            </p:cNvPr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2754;p57">
              <a:extLst>
                <a:ext uri="{FF2B5EF4-FFF2-40B4-BE49-F238E27FC236}">
                  <a16:creationId xmlns:a16="http://schemas.microsoft.com/office/drawing/2014/main" id="{74FBBDD7-496F-5CB8-8A6D-9C76015C17BB}"/>
                </a:ext>
              </a:extLst>
            </p:cNvPr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2755;p57">
              <a:extLst>
                <a:ext uri="{FF2B5EF4-FFF2-40B4-BE49-F238E27FC236}">
                  <a16:creationId xmlns:a16="http://schemas.microsoft.com/office/drawing/2014/main" id="{02CD47C7-F91C-C45E-55F8-27C147DE1ECA}"/>
                </a:ext>
              </a:extLst>
            </p:cNvPr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2756;p57">
              <a:extLst>
                <a:ext uri="{FF2B5EF4-FFF2-40B4-BE49-F238E27FC236}">
                  <a16:creationId xmlns:a16="http://schemas.microsoft.com/office/drawing/2014/main" id="{68935872-949C-7D9D-2106-68BF0B794B2E}"/>
                </a:ext>
              </a:extLst>
            </p:cNvPr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2757;p57">
              <a:extLst>
                <a:ext uri="{FF2B5EF4-FFF2-40B4-BE49-F238E27FC236}">
                  <a16:creationId xmlns:a16="http://schemas.microsoft.com/office/drawing/2014/main" id="{7A64A9F8-5827-12D2-7790-D5F0BBBF014B}"/>
                </a:ext>
              </a:extLst>
            </p:cNvPr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2758;p57">
              <a:extLst>
                <a:ext uri="{FF2B5EF4-FFF2-40B4-BE49-F238E27FC236}">
                  <a16:creationId xmlns:a16="http://schemas.microsoft.com/office/drawing/2014/main" id="{68A3A4AE-DA5A-2004-AD01-698880EF6254}"/>
                </a:ext>
              </a:extLst>
            </p:cNvPr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2759;p57">
              <a:extLst>
                <a:ext uri="{FF2B5EF4-FFF2-40B4-BE49-F238E27FC236}">
                  <a16:creationId xmlns:a16="http://schemas.microsoft.com/office/drawing/2014/main" id="{59E5DE8E-A6D1-D099-A9B7-1CBCE49E9691}"/>
                </a:ext>
              </a:extLst>
            </p:cNvPr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2760;p57">
              <a:extLst>
                <a:ext uri="{FF2B5EF4-FFF2-40B4-BE49-F238E27FC236}">
                  <a16:creationId xmlns:a16="http://schemas.microsoft.com/office/drawing/2014/main" id="{C32F6FD2-63C3-D9FB-F355-52C2C1416054}"/>
                </a:ext>
              </a:extLst>
            </p:cNvPr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2761;p57">
              <a:extLst>
                <a:ext uri="{FF2B5EF4-FFF2-40B4-BE49-F238E27FC236}">
                  <a16:creationId xmlns:a16="http://schemas.microsoft.com/office/drawing/2014/main" id="{D69D6DD7-80A3-D3A0-436B-7734D6571E60}"/>
                </a:ext>
              </a:extLst>
            </p:cNvPr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2762;p57">
              <a:extLst>
                <a:ext uri="{FF2B5EF4-FFF2-40B4-BE49-F238E27FC236}">
                  <a16:creationId xmlns:a16="http://schemas.microsoft.com/office/drawing/2014/main" id="{DFA61D5B-9F89-AA76-9684-0E85F2E245D9}"/>
                </a:ext>
              </a:extLst>
            </p:cNvPr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2763;p57">
              <a:extLst>
                <a:ext uri="{FF2B5EF4-FFF2-40B4-BE49-F238E27FC236}">
                  <a16:creationId xmlns:a16="http://schemas.microsoft.com/office/drawing/2014/main" id="{13B39A3C-5B80-A765-0E80-87BA1EC45BEB}"/>
                </a:ext>
              </a:extLst>
            </p:cNvPr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2764;p57">
              <a:extLst>
                <a:ext uri="{FF2B5EF4-FFF2-40B4-BE49-F238E27FC236}">
                  <a16:creationId xmlns:a16="http://schemas.microsoft.com/office/drawing/2014/main" id="{858185F4-477B-7AD0-1B3B-6669C489D064}"/>
                </a:ext>
              </a:extLst>
            </p:cNvPr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2765;p57">
              <a:extLst>
                <a:ext uri="{FF2B5EF4-FFF2-40B4-BE49-F238E27FC236}">
                  <a16:creationId xmlns:a16="http://schemas.microsoft.com/office/drawing/2014/main" id="{0F14B37A-9B84-154A-02F0-8DDB6F8CC460}"/>
                </a:ext>
              </a:extLst>
            </p:cNvPr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2766;p57">
              <a:extLst>
                <a:ext uri="{FF2B5EF4-FFF2-40B4-BE49-F238E27FC236}">
                  <a16:creationId xmlns:a16="http://schemas.microsoft.com/office/drawing/2014/main" id="{D47B485C-D069-8937-202D-8B056B1E479D}"/>
                </a:ext>
              </a:extLst>
            </p:cNvPr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2767;p57">
              <a:extLst>
                <a:ext uri="{FF2B5EF4-FFF2-40B4-BE49-F238E27FC236}">
                  <a16:creationId xmlns:a16="http://schemas.microsoft.com/office/drawing/2014/main" id="{035D4030-206B-E324-B71B-975DB23FBC5A}"/>
                </a:ext>
              </a:extLst>
            </p:cNvPr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2768;p57">
              <a:extLst>
                <a:ext uri="{FF2B5EF4-FFF2-40B4-BE49-F238E27FC236}">
                  <a16:creationId xmlns:a16="http://schemas.microsoft.com/office/drawing/2014/main" id="{B9E264D3-85F6-BB4E-DFA0-063F96EC89EC}"/>
                </a:ext>
              </a:extLst>
            </p:cNvPr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2769;p57">
              <a:extLst>
                <a:ext uri="{FF2B5EF4-FFF2-40B4-BE49-F238E27FC236}">
                  <a16:creationId xmlns:a16="http://schemas.microsoft.com/office/drawing/2014/main" id="{C3F6B2B3-B182-648E-2518-C4D533DF360E}"/>
                </a:ext>
              </a:extLst>
            </p:cNvPr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2770;p57">
              <a:extLst>
                <a:ext uri="{FF2B5EF4-FFF2-40B4-BE49-F238E27FC236}">
                  <a16:creationId xmlns:a16="http://schemas.microsoft.com/office/drawing/2014/main" id="{56137B8C-D2ED-0ACA-547F-B81332BE306D}"/>
                </a:ext>
              </a:extLst>
            </p:cNvPr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2771;p57">
              <a:extLst>
                <a:ext uri="{FF2B5EF4-FFF2-40B4-BE49-F238E27FC236}">
                  <a16:creationId xmlns:a16="http://schemas.microsoft.com/office/drawing/2014/main" id="{BE073812-622D-23F7-5AF6-42EFAF43213F}"/>
                </a:ext>
              </a:extLst>
            </p:cNvPr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2772;p57">
              <a:extLst>
                <a:ext uri="{FF2B5EF4-FFF2-40B4-BE49-F238E27FC236}">
                  <a16:creationId xmlns:a16="http://schemas.microsoft.com/office/drawing/2014/main" id="{24902837-0A80-F539-2CAE-61ED085CA244}"/>
                </a:ext>
              </a:extLst>
            </p:cNvPr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2773;p57">
              <a:extLst>
                <a:ext uri="{FF2B5EF4-FFF2-40B4-BE49-F238E27FC236}">
                  <a16:creationId xmlns:a16="http://schemas.microsoft.com/office/drawing/2014/main" id="{98F849D3-6ECD-488A-21A4-6FEC4E38EF32}"/>
                </a:ext>
              </a:extLst>
            </p:cNvPr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2774;p57">
              <a:extLst>
                <a:ext uri="{FF2B5EF4-FFF2-40B4-BE49-F238E27FC236}">
                  <a16:creationId xmlns:a16="http://schemas.microsoft.com/office/drawing/2014/main" id="{216A283C-5B87-69FB-52F4-F818969E08D2}"/>
                </a:ext>
              </a:extLst>
            </p:cNvPr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2775;p57">
              <a:extLst>
                <a:ext uri="{FF2B5EF4-FFF2-40B4-BE49-F238E27FC236}">
                  <a16:creationId xmlns:a16="http://schemas.microsoft.com/office/drawing/2014/main" id="{B93E92BF-3DE0-4C4C-9E39-AB380730B383}"/>
                </a:ext>
              </a:extLst>
            </p:cNvPr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2776;p57">
              <a:extLst>
                <a:ext uri="{FF2B5EF4-FFF2-40B4-BE49-F238E27FC236}">
                  <a16:creationId xmlns:a16="http://schemas.microsoft.com/office/drawing/2014/main" id="{EFDB4202-4BAB-2488-7529-1DEFC52BCEAA}"/>
                </a:ext>
              </a:extLst>
            </p:cNvPr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2777;p57">
              <a:extLst>
                <a:ext uri="{FF2B5EF4-FFF2-40B4-BE49-F238E27FC236}">
                  <a16:creationId xmlns:a16="http://schemas.microsoft.com/office/drawing/2014/main" id="{BEA60B4F-7955-5FBB-BB6C-2A9225297B8B}"/>
                </a:ext>
              </a:extLst>
            </p:cNvPr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2778;p57">
              <a:extLst>
                <a:ext uri="{FF2B5EF4-FFF2-40B4-BE49-F238E27FC236}">
                  <a16:creationId xmlns:a16="http://schemas.microsoft.com/office/drawing/2014/main" id="{84076EAA-12C4-049A-566C-F33CFB320A71}"/>
                </a:ext>
              </a:extLst>
            </p:cNvPr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2779;p57">
              <a:extLst>
                <a:ext uri="{FF2B5EF4-FFF2-40B4-BE49-F238E27FC236}">
                  <a16:creationId xmlns:a16="http://schemas.microsoft.com/office/drawing/2014/main" id="{BAF348F2-0A47-E143-960C-7454D5932E88}"/>
                </a:ext>
              </a:extLst>
            </p:cNvPr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2780;p57">
              <a:extLst>
                <a:ext uri="{FF2B5EF4-FFF2-40B4-BE49-F238E27FC236}">
                  <a16:creationId xmlns:a16="http://schemas.microsoft.com/office/drawing/2014/main" id="{519F970C-8D1B-A635-8F1E-1BCE4C3254DB}"/>
                </a:ext>
              </a:extLst>
            </p:cNvPr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2781;p57">
              <a:extLst>
                <a:ext uri="{FF2B5EF4-FFF2-40B4-BE49-F238E27FC236}">
                  <a16:creationId xmlns:a16="http://schemas.microsoft.com/office/drawing/2014/main" id="{FE59ED23-B960-1EB8-691D-A5E29F680EB6}"/>
                </a:ext>
              </a:extLst>
            </p:cNvPr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2782;p57">
              <a:extLst>
                <a:ext uri="{FF2B5EF4-FFF2-40B4-BE49-F238E27FC236}">
                  <a16:creationId xmlns:a16="http://schemas.microsoft.com/office/drawing/2014/main" id="{A164F8B9-C786-DCEE-7960-DAB27AA0B38F}"/>
                </a:ext>
              </a:extLst>
            </p:cNvPr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2783;p57">
              <a:extLst>
                <a:ext uri="{FF2B5EF4-FFF2-40B4-BE49-F238E27FC236}">
                  <a16:creationId xmlns:a16="http://schemas.microsoft.com/office/drawing/2014/main" id="{FB20E667-2EAE-6CD8-5A59-1F84F6C129A8}"/>
                </a:ext>
              </a:extLst>
            </p:cNvPr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2784;p57">
              <a:extLst>
                <a:ext uri="{FF2B5EF4-FFF2-40B4-BE49-F238E27FC236}">
                  <a16:creationId xmlns:a16="http://schemas.microsoft.com/office/drawing/2014/main" id="{B2AAD507-E0BD-642E-9874-D182818F81F2}"/>
                </a:ext>
              </a:extLst>
            </p:cNvPr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2785;p57">
              <a:extLst>
                <a:ext uri="{FF2B5EF4-FFF2-40B4-BE49-F238E27FC236}">
                  <a16:creationId xmlns:a16="http://schemas.microsoft.com/office/drawing/2014/main" id="{72F05423-F547-A7C3-2377-996F6C42E049}"/>
                </a:ext>
              </a:extLst>
            </p:cNvPr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2786;p57">
              <a:extLst>
                <a:ext uri="{FF2B5EF4-FFF2-40B4-BE49-F238E27FC236}">
                  <a16:creationId xmlns:a16="http://schemas.microsoft.com/office/drawing/2014/main" id="{9693C66A-2F8E-C688-CB0F-8F126D5C51C6}"/>
                </a:ext>
              </a:extLst>
            </p:cNvPr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2787;p57">
              <a:extLst>
                <a:ext uri="{FF2B5EF4-FFF2-40B4-BE49-F238E27FC236}">
                  <a16:creationId xmlns:a16="http://schemas.microsoft.com/office/drawing/2014/main" id="{694919EA-4188-7654-01F1-CDD936CF71B3}"/>
                </a:ext>
              </a:extLst>
            </p:cNvPr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2788;p57">
              <a:extLst>
                <a:ext uri="{FF2B5EF4-FFF2-40B4-BE49-F238E27FC236}">
                  <a16:creationId xmlns:a16="http://schemas.microsoft.com/office/drawing/2014/main" id="{7A80AD7B-48CF-E0AD-AF65-C01A572FC712}"/>
                </a:ext>
              </a:extLst>
            </p:cNvPr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2789;p57">
              <a:extLst>
                <a:ext uri="{FF2B5EF4-FFF2-40B4-BE49-F238E27FC236}">
                  <a16:creationId xmlns:a16="http://schemas.microsoft.com/office/drawing/2014/main" id="{8637274D-26D0-443C-C25D-2981FA370941}"/>
                </a:ext>
              </a:extLst>
            </p:cNvPr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2790;p57">
              <a:extLst>
                <a:ext uri="{FF2B5EF4-FFF2-40B4-BE49-F238E27FC236}">
                  <a16:creationId xmlns:a16="http://schemas.microsoft.com/office/drawing/2014/main" id="{5C8F760B-0EC0-1E8D-A143-9779B9D173F1}"/>
                </a:ext>
              </a:extLst>
            </p:cNvPr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2791;p57">
              <a:extLst>
                <a:ext uri="{FF2B5EF4-FFF2-40B4-BE49-F238E27FC236}">
                  <a16:creationId xmlns:a16="http://schemas.microsoft.com/office/drawing/2014/main" id="{0E9D4F65-FE49-D045-F75B-1579C5170CFE}"/>
                </a:ext>
              </a:extLst>
            </p:cNvPr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2792;p57">
              <a:extLst>
                <a:ext uri="{FF2B5EF4-FFF2-40B4-BE49-F238E27FC236}">
                  <a16:creationId xmlns:a16="http://schemas.microsoft.com/office/drawing/2014/main" id="{25BED9DB-7446-DD4D-FD56-97C41EDB080E}"/>
                </a:ext>
              </a:extLst>
            </p:cNvPr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2793;p57">
              <a:extLst>
                <a:ext uri="{FF2B5EF4-FFF2-40B4-BE49-F238E27FC236}">
                  <a16:creationId xmlns:a16="http://schemas.microsoft.com/office/drawing/2014/main" id="{ECCF1151-F23D-8DC9-166A-B7392C62D422}"/>
                </a:ext>
              </a:extLst>
            </p:cNvPr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2794;p57">
              <a:extLst>
                <a:ext uri="{FF2B5EF4-FFF2-40B4-BE49-F238E27FC236}">
                  <a16:creationId xmlns:a16="http://schemas.microsoft.com/office/drawing/2014/main" id="{7A3226D9-F569-91F5-56BB-67074150FAB5}"/>
                </a:ext>
              </a:extLst>
            </p:cNvPr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2795;p57">
              <a:extLst>
                <a:ext uri="{FF2B5EF4-FFF2-40B4-BE49-F238E27FC236}">
                  <a16:creationId xmlns:a16="http://schemas.microsoft.com/office/drawing/2014/main" id="{EA6C064B-06F7-992B-C9D8-2C01D39CF760}"/>
                </a:ext>
              </a:extLst>
            </p:cNvPr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2796;p57">
              <a:extLst>
                <a:ext uri="{FF2B5EF4-FFF2-40B4-BE49-F238E27FC236}">
                  <a16:creationId xmlns:a16="http://schemas.microsoft.com/office/drawing/2014/main" id="{AFE9F038-2292-93F5-2FF7-E984835C6ECB}"/>
                </a:ext>
              </a:extLst>
            </p:cNvPr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2797;p57">
              <a:extLst>
                <a:ext uri="{FF2B5EF4-FFF2-40B4-BE49-F238E27FC236}">
                  <a16:creationId xmlns:a16="http://schemas.microsoft.com/office/drawing/2014/main" id="{5983492C-E7C8-7E2F-3DD4-AE0C43678BE4}"/>
                </a:ext>
              </a:extLst>
            </p:cNvPr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2798;p57">
              <a:extLst>
                <a:ext uri="{FF2B5EF4-FFF2-40B4-BE49-F238E27FC236}">
                  <a16:creationId xmlns:a16="http://schemas.microsoft.com/office/drawing/2014/main" id="{03B7FA29-1695-512B-CA8F-D86E9F8046A3}"/>
                </a:ext>
              </a:extLst>
            </p:cNvPr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2799;p57">
              <a:extLst>
                <a:ext uri="{FF2B5EF4-FFF2-40B4-BE49-F238E27FC236}">
                  <a16:creationId xmlns:a16="http://schemas.microsoft.com/office/drawing/2014/main" id="{8F728817-132E-3028-6BA2-A06940E73E79}"/>
                </a:ext>
              </a:extLst>
            </p:cNvPr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2800;p57">
              <a:extLst>
                <a:ext uri="{FF2B5EF4-FFF2-40B4-BE49-F238E27FC236}">
                  <a16:creationId xmlns:a16="http://schemas.microsoft.com/office/drawing/2014/main" id="{DEF42C07-3B04-9D3A-3A72-25D59F4161B4}"/>
                </a:ext>
              </a:extLst>
            </p:cNvPr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2801;p57">
              <a:extLst>
                <a:ext uri="{FF2B5EF4-FFF2-40B4-BE49-F238E27FC236}">
                  <a16:creationId xmlns:a16="http://schemas.microsoft.com/office/drawing/2014/main" id="{EF17644E-BC67-F59E-25E1-F8246AD83A15}"/>
                </a:ext>
              </a:extLst>
            </p:cNvPr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2802;p57">
              <a:extLst>
                <a:ext uri="{FF2B5EF4-FFF2-40B4-BE49-F238E27FC236}">
                  <a16:creationId xmlns:a16="http://schemas.microsoft.com/office/drawing/2014/main" id="{A101163B-B71D-2F1A-7784-D60B2127B7EB}"/>
                </a:ext>
              </a:extLst>
            </p:cNvPr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2803;p57">
              <a:extLst>
                <a:ext uri="{FF2B5EF4-FFF2-40B4-BE49-F238E27FC236}">
                  <a16:creationId xmlns:a16="http://schemas.microsoft.com/office/drawing/2014/main" id="{B844C966-736D-B077-8055-695E71FF70A3}"/>
                </a:ext>
              </a:extLst>
            </p:cNvPr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2804;p57">
              <a:extLst>
                <a:ext uri="{FF2B5EF4-FFF2-40B4-BE49-F238E27FC236}">
                  <a16:creationId xmlns:a16="http://schemas.microsoft.com/office/drawing/2014/main" id="{0A3EF5FC-B0EB-894F-6BDE-65F8ACAA0054}"/>
                </a:ext>
              </a:extLst>
            </p:cNvPr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2805;p57">
              <a:extLst>
                <a:ext uri="{FF2B5EF4-FFF2-40B4-BE49-F238E27FC236}">
                  <a16:creationId xmlns:a16="http://schemas.microsoft.com/office/drawing/2014/main" id="{3CB8D8F9-C30F-592A-A3E6-AEC90A4D8463}"/>
                </a:ext>
              </a:extLst>
            </p:cNvPr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2806;p57">
              <a:extLst>
                <a:ext uri="{FF2B5EF4-FFF2-40B4-BE49-F238E27FC236}">
                  <a16:creationId xmlns:a16="http://schemas.microsoft.com/office/drawing/2014/main" id="{B4BB280C-27BD-E169-F3C6-8BFD5032AE62}"/>
                </a:ext>
              </a:extLst>
            </p:cNvPr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2807;p57">
              <a:extLst>
                <a:ext uri="{FF2B5EF4-FFF2-40B4-BE49-F238E27FC236}">
                  <a16:creationId xmlns:a16="http://schemas.microsoft.com/office/drawing/2014/main" id="{4680337E-A152-8A32-0814-7D322D7A8961}"/>
                </a:ext>
              </a:extLst>
            </p:cNvPr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2808;p57">
              <a:extLst>
                <a:ext uri="{FF2B5EF4-FFF2-40B4-BE49-F238E27FC236}">
                  <a16:creationId xmlns:a16="http://schemas.microsoft.com/office/drawing/2014/main" id="{D3DCDACB-01A4-F0F0-07BD-7543E601750E}"/>
                </a:ext>
              </a:extLst>
            </p:cNvPr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2809;p57">
              <a:extLst>
                <a:ext uri="{FF2B5EF4-FFF2-40B4-BE49-F238E27FC236}">
                  <a16:creationId xmlns:a16="http://schemas.microsoft.com/office/drawing/2014/main" id="{81FF4D72-B02F-4510-230B-CC2607F66CAC}"/>
                </a:ext>
              </a:extLst>
            </p:cNvPr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2810;p57">
              <a:extLst>
                <a:ext uri="{FF2B5EF4-FFF2-40B4-BE49-F238E27FC236}">
                  <a16:creationId xmlns:a16="http://schemas.microsoft.com/office/drawing/2014/main" id="{0115BC80-4375-64AC-9AC3-E8574374DB06}"/>
                </a:ext>
              </a:extLst>
            </p:cNvPr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2811;p57">
              <a:extLst>
                <a:ext uri="{FF2B5EF4-FFF2-40B4-BE49-F238E27FC236}">
                  <a16:creationId xmlns:a16="http://schemas.microsoft.com/office/drawing/2014/main" id="{2E592401-FC1D-EC63-813A-C0F608C645AD}"/>
                </a:ext>
              </a:extLst>
            </p:cNvPr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2812;p57">
              <a:extLst>
                <a:ext uri="{FF2B5EF4-FFF2-40B4-BE49-F238E27FC236}">
                  <a16:creationId xmlns:a16="http://schemas.microsoft.com/office/drawing/2014/main" id="{BE8DA66A-F5FC-08B8-B06D-BAC55E7B912B}"/>
                </a:ext>
              </a:extLst>
            </p:cNvPr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2813;p57">
              <a:extLst>
                <a:ext uri="{FF2B5EF4-FFF2-40B4-BE49-F238E27FC236}">
                  <a16:creationId xmlns:a16="http://schemas.microsoft.com/office/drawing/2014/main" id="{CA33D013-4099-856D-EEEE-B41C993C47F3}"/>
                </a:ext>
              </a:extLst>
            </p:cNvPr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2814;p57">
              <a:extLst>
                <a:ext uri="{FF2B5EF4-FFF2-40B4-BE49-F238E27FC236}">
                  <a16:creationId xmlns:a16="http://schemas.microsoft.com/office/drawing/2014/main" id="{0CE87A4C-FCA8-50F1-3DA1-D020139456DD}"/>
                </a:ext>
              </a:extLst>
            </p:cNvPr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2815;p57">
              <a:extLst>
                <a:ext uri="{FF2B5EF4-FFF2-40B4-BE49-F238E27FC236}">
                  <a16:creationId xmlns:a16="http://schemas.microsoft.com/office/drawing/2014/main" id="{D83DD521-FCFD-39D3-5DD7-0950FD5538EF}"/>
                </a:ext>
              </a:extLst>
            </p:cNvPr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2816;p57">
              <a:extLst>
                <a:ext uri="{FF2B5EF4-FFF2-40B4-BE49-F238E27FC236}">
                  <a16:creationId xmlns:a16="http://schemas.microsoft.com/office/drawing/2014/main" id="{66E9775C-19F6-F81B-7860-1D861E194735}"/>
                </a:ext>
              </a:extLst>
            </p:cNvPr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2817;p57">
              <a:extLst>
                <a:ext uri="{FF2B5EF4-FFF2-40B4-BE49-F238E27FC236}">
                  <a16:creationId xmlns:a16="http://schemas.microsoft.com/office/drawing/2014/main" id="{C2D2DB28-8DF0-4B17-CCAB-6F68122728DB}"/>
                </a:ext>
              </a:extLst>
            </p:cNvPr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2818;p57">
              <a:extLst>
                <a:ext uri="{FF2B5EF4-FFF2-40B4-BE49-F238E27FC236}">
                  <a16:creationId xmlns:a16="http://schemas.microsoft.com/office/drawing/2014/main" id="{15F8767F-9473-A35E-3103-75888CFEE070}"/>
                </a:ext>
              </a:extLst>
            </p:cNvPr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2819;p57">
              <a:extLst>
                <a:ext uri="{FF2B5EF4-FFF2-40B4-BE49-F238E27FC236}">
                  <a16:creationId xmlns:a16="http://schemas.microsoft.com/office/drawing/2014/main" id="{1EA38805-3D93-E0F9-902D-FF12E892949B}"/>
                </a:ext>
              </a:extLst>
            </p:cNvPr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2820;p57">
              <a:extLst>
                <a:ext uri="{FF2B5EF4-FFF2-40B4-BE49-F238E27FC236}">
                  <a16:creationId xmlns:a16="http://schemas.microsoft.com/office/drawing/2014/main" id="{2B25C202-E8A2-7578-AE30-BC3B72A179BD}"/>
                </a:ext>
              </a:extLst>
            </p:cNvPr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2821;p57">
              <a:extLst>
                <a:ext uri="{FF2B5EF4-FFF2-40B4-BE49-F238E27FC236}">
                  <a16:creationId xmlns:a16="http://schemas.microsoft.com/office/drawing/2014/main" id="{291CCE79-C682-4BD9-FF1C-D37458CD02FF}"/>
                </a:ext>
              </a:extLst>
            </p:cNvPr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2822;p57">
              <a:extLst>
                <a:ext uri="{FF2B5EF4-FFF2-40B4-BE49-F238E27FC236}">
                  <a16:creationId xmlns:a16="http://schemas.microsoft.com/office/drawing/2014/main" id="{B600DEC1-61C2-570B-9F56-F86C39F7C042}"/>
                </a:ext>
              </a:extLst>
            </p:cNvPr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2823;p57">
              <a:extLst>
                <a:ext uri="{FF2B5EF4-FFF2-40B4-BE49-F238E27FC236}">
                  <a16:creationId xmlns:a16="http://schemas.microsoft.com/office/drawing/2014/main" id="{0CA9051B-F219-DD76-4786-C08F262CBBF8}"/>
                </a:ext>
              </a:extLst>
            </p:cNvPr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2824;p57">
              <a:extLst>
                <a:ext uri="{FF2B5EF4-FFF2-40B4-BE49-F238E27FC236}">
                  <a16:creationId xmlns:a16="http://schemas.microsoft.com/office/drawing/2014/main" id="{1EC9D6ED-B274-159F-9834-09C97575FDBD}"/>
                </a:ext>
              </a:extLst>
            </p:cNvPr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2825;p57">
              <a:extLst>
                <a:ext uri="{FF2B5EF4-FFF2-40B4-BE49-F238E27FC236}">
                  <a16:creationId xmlns:a16="http://schemas.microsoft.com/office/drawing/2014/main" id="{598979DB-9659-0E28-63B8-F1CC74B73690}"/>
                </a:ext>
              </a:extLst>
            </p:cNvPr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2826;p57">
              <a:extLst>
                <a:ext uri="{FF2B5EF4-FFF2-40B4-BE49-F238E27FC236}">
                  <a16:creationId xmlns:a16="http://schemas.microsoft.com/office/drawing/2014/main" id="{2B7E504B-C2E8-261E-CA93-41974047E001}"/>
                </a:ext>
              </a:extLst>
            </p:cNvPr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2827;p57">
              <a:extLst>
                <a:ext uri="{FF2B5EF4-FFF2-40B4-BE49-F238E27FC236}">
                  <a16:creationId xmlns:a16="http://schemas.microsoft.com/office/drawing/2014/main" id="{B9949533-387D-331F-99AF-A295F650AE6F}"/>
                </a:ext>
              </a:extLst>
            </p:cNvPr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2828;p57">
              <a:extLst>
                <a:ext uri="{FF2B5EF4-FFF2-40B4-BE49-F238E27FC236}">
                  <a16:creationId xmlns:a16="http://schemas.microsoft.com/office/drawing/2014/main" id="{473CA594-1E1D-2E34-F7EE-C962DEB10EB3}"/>
                </a:ext>
              </a:extLst>
            </p:cNvPr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2829;p57">
              <a:extLst>
                <a:ext uri="{FF2B5EF4-FFF2-40B4-BE49-F238E27FC236}">
                  <a16:creationId xmlns:a16="http://schemas.microsoft.com/office/drawing/2014/main" id="{CE258EB5-A3A7-6262-90FD-1177403F1DC1}"/>
                </a:ext>
              </a:extLst>
            </p:cNvPr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2830;p57">
              <a:extLst>
                <a:ext uri="{FF2B5EF4-FFF2-40B4-BE49-F238E27FC236}">
                  <a16:creationId xmlns:a16="http://schemas.microsoft.com/office/drawing/2014/main" id="{DB30B3FF-60E6-DF25-583B-381797F2CBDB}"/>
                </a:ext>
              </a:extLst>
            </p:cNvPr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2831;p57">
              <a:extLst>
                <a:ext uri="{FF2B5EF4-FFF2-40B4-BE49-F238E27FC236}">
                  <a16:creationId xmlns:a16="http://schemas.microsoft.com/office/drawing/2014/main" id="{1A31A850-6BD6-30EB-DB25-389283FFA4F6}"/>
                </a:ext>
              </a:extLst>
            </p:cNvPr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2832;p57">
              <a:extLst>
                <a:ext uri="{FF2B5EF4-FFF2-40B4-BE49-F238E27FC236}">
                  <a16:creationId xmlns:a16="http://schemas.microsoft.com/office/drawing/2014/main" id="{42F1F2D0-B5E2-4CE9-DD93-D8377C8FD5DD}"/>
                </a:ext>
              </a:extLst>
            </p:cNvPr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2833;p57">
              <a:extLst>
                <a:ext uri="{FF2B5EF4-FFF2-40B4-BE49-F238E27FC236}">
                  <a16:creationId xmlns:a16="http://schemas.microsoft.com/office/drawing/2014/main" id="{BC81536E-86B6-D53E-4A90-8AD788EE40D6}"/>
                </a:ext>
              </a:extLst>
            </p:cNvPr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2834;p57">
              <a:extLst>
                <a:ext uri="{FF2B5EF4-FFF2-40B4-BE49-F238E27FC236}">
                  <a16:creationId xmlns:a16="http://schemas.microsoft.com/office/drawing/2014/main" id="{C8334B8C-D50C-95A7-60D8-187D9475C740}"/>
                </a:ext>
              </a:extLst>
            </p:cNvPr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2835;p57">
              <a:extLst>
                <a:ext uri="{FF2B5EF4-FFF2-40B4-BE49-F238E27FC236}">
                  <a16:creationId xmlns:a16="http://schemas.microsoft.com/office/drawing/2014/main" id="{0A4B6014-0C34-EB14-0E1C-1C055DC7C92F}"/>
                </a:ext>
              </a:extLst>
            </p:cNvPr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2836;p57">
              <a:extLst>
                <a:ext uri="{FF2B5EF4-FFF2-40B4-BE49-F238E27FC236}">
                  <a16:creationId xmlns:a16="http://schemas.microsoft.com/office/drawing/2014/main" id="{5C8E4632-58C8-A04E-2C50-B5C2941940A7}"/>
                </a:ext>
              </a:extLst>
            </p:cNvPr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2837;p57">
              <a:extLst>
                <a:ext uri="{FF2B5EF4-FFF2-40B4-BE49-F238E27FC236}">
                  <a16:creationId xmlns:a16="http://schemas.microsoft.com/office/drawing/2014/main" id="{1C07DC86-091B-4FC5-5B95-CF5F3A5FE777}"/>
                </a:ext>
              </a:extLst>
            </p:cNvPr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2838;p57">
              <a:extLst>
                <a:ext uri="{FF2B5EF4-FFF2-40B4-BE49-F238E27FC236}">
                  <a16:creationId xmlns:a16="http://schemas.microsoft.com/office/drawing/2014/main" id="{84E1A847-50BE-8A74-3DCB-29C0F185D0E7}"/>
                </a:ext>
              </a:extLst>
            </p:cNvPr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2839;p57">
              <a:extLst>
                <a:ext uri="{FF2B5EF4-FFF2-40B4-BE49-F238E27FC236}">
                  <a16:creationId xmlns:a16="http://schemas.microsoft.com/office/drawing/2014/main" id="{CB847E67-7113-9B44-0D48-C60032D947EC}"/>
                </a:ext>
              </a:extLst>
            </p:cNvPr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2840;p57">
              <a:extLst>
                <a:ext uri="{FF2B5EF4-FFF2-40B4-BE49-F238E27FC236}">
                  <a16:creationId xmlns:a16="http://schemas.microsoft.com/office/drawing/2014/main" id="{9EFAE153-BA4E-8BB1-15E1-CDFE4139C63E}"/>
                </a:ext>
              </a:extLst>
            </p:cNvPr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2841;p57">
              <a:extLst>
                <a:ext uri="{FF2B5EF4-FFF2-40B4-BE49-F238E27FC236}">
                  <a16:creationId xmlns:a16="http://schemas.microsoft.com/office/drawing/2014/main" id="{9C7ED6F9-2886-A9CB-C0F9-E5964D4ADD23}"/>
                </a:ext>
              </a:extLst>
            </p:cNvPr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2842;p57">
              <a:extLst>
                <a:ext uri="{FF2B5EF4-FFF2-40B4-BE49-F238E27FC236}">
                  <a16:creationId xmlns:a16="http://schemas.microsoft.com/office/drawing/2014/main" id="{74F5F72B-C9AE-B097-01B3-11BFC1CA539C}"/>
                </a:ext>
              </a:extLst>
            </p:cNvPr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2843;p57">
              <a:extLst>
                <a:ext uri="{FF2B5EF4-FFF2-40B4-BE49-F238E27FC236}">
                  <a16:creationId xmlns:a16="http://schemas.microsoft.com/office/drawing/2014/main" id="{E9EDCC13-DC18-E146-84D5-2509A02A476F}"/>
                </a:ext>
              </a:extLst>
            </p:cNvPr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2844;p57">
              <a:extLst>
                <a:ext uri="{FF2B5EF4-FFF2-40B4-BE49-F238E27FC236}">
                  <a16:creationId xmlns:a16="http://schemas.microsoft.com/office/drawing/2014/main" id="{0A718D47-1DE0-E679-8B3B-B21AE9F7BC9A}"/>
                </a:ext>
              </a:extLst>
            </p:cNvPr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2845;p57">
              <a:extLst>
                <a:ext uri="{FF2B5EF4-FFF2-40B4-BE49-F238E27FC236}">
                  <a16:creationId xmlns:a16="http://schemas.microsoft.com/office/drawing/2014/main" id="{67AC2BC1-F228-80A9-6770-ADBBF30F790F}"/>
                </a:ext>
              </a:extLst>
            </p:cNvPr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2846;p57">
              <a:extLst>
                <a:ext uri="{FF2B5EF4-FFF2-40B4-BE49-F238E27FC236}">
                  <a16:creationId xmlns:a16="http://schemas.microsoft.com/office/drawing/2014/main" id="{E6D1F530-EECE-6909-2EAB-F704E6996342}"/>
                </a:ext>
              </a:extLst>
            </p:cNvPr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2847;p57">
              <a:extLst>
                <a:ext uri="{FF2B5EF4-FFF2-40B4-BE49-F238E27FC236}">
                  <a16:creationId xmlns:a16="http://schemas.microsoft.com/office/drawing/2014/main" id="{C6959903-22A8-AED5-2663-40DD2C6EAB10}"/>
                </a:ext>
              </a:extLst>
            </p:cNvPr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2848;p57">
              <a:extLst>
                <a:ext uri="{FF2B5EF4-FFF2-40B4-BE49-F238E27FC236}">
                  <a16:creationId xmlns:a16="http://schemas.microsoft.com/office/drawing/2014/main" id="{94B0D23C-4A23-3960-E82A-E6806E849FAC}"/>
                </a:ext>
              </a:extLst>
            </p:cNvPr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2849;p57">
              <a:extLst>
                <a:ext uri="{FF2B5EF4-FFF2-40B4-BE49-F238E27FC236}">
                  <a16:creationId xmlns:a16="http://schemas.microsoft.com/office/drawing/2014/main" id="{73F9BD0F-4585-4CA3-17DF-BFE97AC3C76B}"/>
                </a:ext>
              </a:extLst>
            </p:cNvPr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2850;p57">
              <a:extLst>
                <a:ext uri="{FF2B5EF4-FFF2-40B4-BE49-F238E27FC236}">
                  <a16:creationId xmlns:a16="http://schemas.microsoft.com/office/drawing/2014/main" id="{50A44E7A-DDB4-D83D-2EC1-B2578BE767D4}"/>
                </a:ext>
              </a:extLst>
            </p:cNvPr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2851;p57">
              <a:extLst>
                <a:ext uri="{FF2B5EF4-FFF2-40B4-BE49-F238E27FC236}">
                  <a16:creationId xmlns:a16="http://schemas.microsoft.com/office/drawing/2014/main" id="{111C33AA-1414-9562-C0DB-413548839724}"/>
                </a:ext>
              </a:extLst>
            </p:cNvPr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2852;p57">
              <a:extLst>
                <a:ext uri="{FF2B5EF4-FFF2-40B4-BE49-F238E27FC236}">
                  <a16:creationId xmlns:a16="http://schemas.microsoft.com/office/drawing/2014/main" id="{24C40C12-2E16-666C-559D-A4FC4771A618}"/>
                </a:ext>
              </a:extLst>
            </p:cNvPr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2853;p57">
              <a:extLst>
                <a:ext uri="{FF2B5EF4-FFF2-40B4-BE49-F238E27FC236}">
                  <a16:creationId xmlns:a16="http://schemas.microsoft.com/office/drawing/2014/main" id="{A4583FEB-47E7-EBA3-7E4D-29E36317E726}"/>
                </a:ext>
              </a:extLst>
            </p:cNvPr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2854;p57">
              <a:extLst>
                <a:ext uri="{FF2B5EF4-FFF2-40B4-BE49-F238E27FC236}">
                  <a16:creationId xmlns:a16="http://schemas.microsoft.com/office/drawing/2014/main" id="{08ACC98E-5F94-DF81-5665-AA4D92D7B536}"/>
                </a:ext>
              </a:extLst>
            </p:cNvPr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2855;p57">
              <a:extLst>
                <a:ext uri="{FF2B5EF4-FFF2-40B4-BE49-F238E27FC236}">
                  <a16:creationId xmlns:a16="http://schemas.microsoft.com/office/drawing/2014/main" id="{EBEE156D-1508-223E-57CE-9F5E19F6BB3C}"/>
                </a:ext>
              </a:extLst>
            </p:cNvPr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2856;p57">
              <a:extLst>
                <a:ext uri="{FF2B5EF4-FFF2-40B4-BE49-F238E27FC236}">
                  <a16:creationId xmlns:a16="http://schemas.microsoft.com/office/drawing/2014/main" id="{B264DD73-F682-AE8D-E3D9-C8937CBFE579}"/>
                </a:ext>
              </a:extLst>
            </p:cNvPr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2857;p57">
              <a:extLst>
                <a:ext uri="{FF2B5EF4-FFF2-40B4-BE49-F238E27FC236}">
                  <a16:creationId xmlns:a16="http://schemas.microsoft.com/office/drawing/2014/main" id="{2D943F79-1FE0-161E-3068-70D64C3A1A1E}"/>
                </a:ext>
              </a:extLst>
            </p:cNvPr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2858;p57">
              <a:extLst>
                <a:ext uri="{FF2B5EF4-FFF2-40B4-BE49-F238E27FC236}">
                  <a16:creationId xmlns:a16="http://schemas.microsoft.com/office/drawing/2014/main" id="{A2AAEC8F-282B-33E5-DFD3-605DC13C34D8}"/>
                </a:ext>
              </a:extLst>
            </p:cNvPr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2859;p57">
              <a:extLst>
                <a:ext uri="{FF2B5EF4-FFF2-40B4-BE49-F238E27FC236}">
                  <a16:creationId xmlns:a16="http://schemas.microsoft.com/office/drawing/2014/main" id="{04272440-317C-9792-EE0F-8B1081AC2E3E}"/>
                </a:ext>
              </a:extLst>
            </p:cNvPr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2860;p57">
              <a:extLst>
                <a:ext uri="{FF2B5EF4-FFF2-40B4-BE49-F238E27FC236}">
                  <a16:creationId xmlns:a16="http://schemas.microsoft.com/office/drawing/2014/main" id="{E1E9AD0D-BD35-9C5D-8E80-3D67C03E0460}"/>
                </a:ext>
              </a:extLst>
            </p:cNvPr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2861;p57">
              <a:extLst>
                <a:ext uri="{FF2B5EF4-FFF2-40B4-BE49-F238E27FC236}">
                  <a16:creationId xmlns:a16="http://schemas.microsoft.com/office/drawing/2014/main" id="{67821B8D-1986-202A-92FB-8C065A850405}"/>
                </a:ext>
              </a:extLst>
            </p:cNvPr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2862;p57">
              <a:extLst>
                <a:ext uri="{FF2B5EF4-FFF2-40B4-BE49-F238E27FC236}">
                  <a16:creationId xmlns:a16="http://schemas.microsoft.com/office/drawing/2014/main" id="{6F7B4B35-226C-9480-73C7-E93D654B82E3}"/>
                </a:ext>
              </a:extLst>
            </p:cNvPr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2863;p57">
              <a:extLst>
                <a:ext uri="{FF2B5EF4-FFF2-40B4-BE49-F238E27FC236}">
                  <a16:creationId xmlns:a16="http://schemas.microsoft.com/office/drawing/2014/main" id="{84A8BC7C-C730-4731-1EA3-EBEF93A2F048}"/>
                </a:ext>
              </a:extLst>
            </p:cNvPr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2864;p57">
              <a:extLst>
                <a:ext uri="{FF2B5EF4-FFF2-40B4-BE49-F238E27FC236}">
                  <a16:creationId xmlns:a16="http://schemas.microsoft.com/office/drawing/2014/main" id="{6064C7EF-4614-C921-9605-898E46DC6FFA}"/>
                </a:ext>
              </a:extLst>
            </p:cNvPr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2865;p57">
              <a:extLst>
                <a:ext uri="{FF2B5EF4-FFF2-40B4-BE49-F238E27FC236}">
                  <a16:creationId xmlns:a16="http://schemas.microsoft.com/office/drawing/2014/main" id="{C141D3D4-176C-A1B4-D58F-100C36DBBE77}"/>
                </a:ext>
              </a:extLst>
            </p:cNvPr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2866;p57">
              <a:extLst>
                <a:ext uri="{FF2B5EF4-FFF2-40B4-BE49-F238E27FC236}">
                  <a16:creationId xmlns:a16="http://schemas.microsoft.com/office/drawing/2014/main" id="{03295C91-813E-4662-198B-49230A274A36}"/>
                </a:ext>
              </a:extLst>
            </p:cNvPr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2867;p57">
              <a:extLst>
                <a:ext uri="{FF2B5EF4-FFF2-40B4-BE49-F238E27FC236}">
                  <a16:creationId xmlns:a16="http://schemas.microsoft.com/office/drawing/2014/main" id="{C9B9413E-4714-017D-2B0B-0B5158BAB9F5}"/>
                </a:ext>
              </a:extLst>
            </p:cNvPr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2868;p57">
              <a:extLst>
                <a:ext uri="{FF2B5EF4-FFF2-40B4-BE49-F238E27FC236}">
                  <a16:creationId xmlns:a16="http://schemas.microsoft.com/office/drawing/2014/main" id="{A0984B07-2DE8-F40F-A82F-3570B89DCA85}"/>
                </a:ext>
              </a:extLst>
            </p:cNvPr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2869;p57">
              <a:extLst>
                <a:ext uri="{FF2B5EF4-FFF2-40B4-BE49-F238E27FC236}">
                  <a16:creationId xmlns:a16="http://schemas.microsoft.com/office/drawing/2014/main" id="{BE5C17F1-A6EC-6B0B-AD4A-2266D0AC0C41}"/>
                </a:ext>
              </a:extLst>
            </p:cNvPr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2870;p57">
              <a:extLst>
                <a:ext uri="{FF2B5EF4-FFF2-40B4-BE49-F238E27FC236}">
                  <a16:creationId xmlns:a16="http://schemas.microsoft.com/office/drawing/2014/main" id="{BE38108C-AB5C-46A5-7DC1-A8F916A1100A}"/>
                </a:ext>
              </a:extLst>
            </p:cNvPr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2871;p57">
              <a:extLst>
                <a:ext uri="{FF2B5EF4-FFF2-40B4-BE49-F238E27FC236}">
                  <a16:creationId xmlns:a16="http://schemas.microsoft.com/office/drawing/2014/main" id="{90F77D9F-11BF-8916-49A7-95A6ABFC8303}"/>
                </a:ext>
              </a:extLst>
            </p:cNvPr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2872;p57">
              <a:extLst>
                <a:ext uri="{FF2B5EF4-FFF2-40B4-BE49-F238E27FC236}">
                  <a16:creationId xmlns:a16="http://schemas.microsoft.com/office/drawing/2014/main" id="{4EE6F4E9-E3AA-1812-9F8B-FC116761DB1C}"/>
                </a:ext>
              </a:extLst>
            </p:cNvPr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2873;p57">
              <a:extLst>
                <a:ext uri="{FF2B5EF4-FFF2-40B4-BE49-F238E27FC236}">
                  <a16:creationId xmlns:a16="http://schemas.microsoft.com/office/drawing/2014/main" id="{763A114C-A2EB-F187-634F-F4A2E6D6C837}"/>
                </a:ext>
              </a:extLst>
            </p:cNvPr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2874;p57">
              <a:extLst>
                <a:ext uri="{FF2B5EF4-FFF2-40B4-BE49-F238E27FC236}">
                  <a16:creationId xmlns:a16="http://schemas.microsoft.com/office/drawing/2014/main" id="{640786D9-B647-991C-E47A-01B491F32F1E}"/>
                </a:ext>
              </a:extLst>
            </p:cNvPr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2875;p57">
              <a:extLst>
                <a:ext uri="{FF2B5EF4-FFF2-40B4-BE49-F238E27FC236}">
                  <a16:creationId xmlns:a16="http://schemas.microsoft.com/office/drawing/2014/main" id="{CF37F03D-9DE7-5863-A011-F910EEE11FA4}"/>
                </a:ext>
              </a:extLst>
            </p:cNvPr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2876;p57">
              <a:extLst>
                <a:ext uri="{FF2B5EF4-FFF2-40B4-BE49-F238E27FC236}">
                  <a16:creationId xmlns:a16="http://schemas.microsoft.com/office/drawing/2014/main" id="{7FE732F5-855B-58BC-D204-8FA92D0A8E08}"/>
                </a:ext>
              </a:extLst>
            </p:cNvPr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2877;p57">
              <a:extLst>
                <a:ext uri="{FF2B5EF4-FFF2-40B4-BE49-F238E27FC236}">
                  <a16:creationId xmlns:a16="http://schemas.microsoft.com/office/drawing/2014/main" id="{EB4D0A9D-F573-8B80-099B-94770E7E92EE}"/>
                </a:ext>
              </a:extLst>
            </p:cNvPr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2878;p57">
              <a:extLst>
                <a:ext uri="{FF2B5EF4-FFF2-40B4-BE49-F238E27FC236}">
                  <a16:creationId xmlns:a16="http://schemas.microsoft.com/office/drawing/2014/main" id="{D80245BB-063E-295F-B790-2175F5BEE38D}"/>
                </a:ext>
              </a:extLst>
            </p:cNvPr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2879;p57">
              <a:extLst>
                <a:ext uri="{FF2B5EF4-FFF2-40B4-BE49-F238E27FC236}">
                  <a16:creationId xmlns:a16="http://schemas.microsoft.com/office/drawing/2014/main" id="{D1E01FE9-10CF-71DD-2C5D-4E3AAC984808}"/>
                </a:ext>
              </a:extLst>
            </p:cNvPr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2880;p57">
              <a:extLst>
                <a:ext uri="{FF2B5EF4-FFF2-40B4-BE49-F238E27FC236}">
                  <a16:creationId xmlns:a16="http://schemas.microsoft.com/office/drawing/2014/main" id="{C991A0DD-0DA6-A4C0-F648-1CFA7EBAD330}"/>
                </a:ext>
              </a:extLst>
            </p:cNvPr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2881;p57">
              <a:extLst>
                <a:ext uri="{FF2B5EF4-FFF2-40B4-BE49-F238E27FC236}">
                  <a16:creationId xmlns:a16="http://schemas.microsoft.com/office/drawing/2014/main" id="{2F81F088-0826-4CA7-5A43-5AD07CB2ADF0}"/>
                </a:ext>
              </a:extLst>
            </p:cNvPr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2882;p57">
              <a:extLst>
                <a:ext uri="{FF2B5EF4-FFF2-40B4-BE49-F238E27FC236}">
                  <a16:creationId xmlns:a16="http://schemas.microsoft.com/office/drawing/2014/main" id="{5B4A4A02-FA8E-FEB5-4038-AA5D4DF5ECDF}"/>
                </a:ext>
              </a:extLst>
            </p:cNvPr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2883;p57">
              <a:extLst>
                <a:ext uri="{FF2B5EF4-FFF2-40B4-BE49-F238E27FC236}">
                  <a16:creationId xmlns:a16="http://schemas.microsoft.com/office/drawing/2014/main" id="{38374A91-8C85-5EE8-A2E7-B4751C4A0C16}"/>
                </a:ext>
              </a:extLst>
            </p:cNvPr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2884;p57">
              <a:extLst>
                <a:ext uri="{FF2B5EF4-FFF2-40B4-BE49-F238E27FC236}">
                  <a16:creationId xmlns:a16="http://schemas.microsoft.com/office/drawing/2014/main" id="{B4227794-FA2C-4597-FB69-F285A49C22DE}"/>
                </a:ext>
              </a:extLst>
            </p:cNvPr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2885;p57">
              <a:extLst>
                <a:ext uri="{FF2B5EF4-FFF2-40B4-BE49-F238E27FC236}">
                  <a16:creationId xmlns:a16="http://schemas.microsoft.com/office/drawing/2014/main" id="{A517EBFD-D3DA-ED81-F304-7F262D95DE20}"/>
                </a:ext>
              </a:extLst>
            </p:cNvPr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2886;p57">
              <a:extLst>
                <a:ext uri="{FF2B5EF4-FFF2-40B4-BE49-F238E27FC236}">
                  <a16:creationId xmlns:a16="http://schemas.microsoft.com/office/drawing/2014/main" id="{C7EADAB5-A91C-622F-ABA6-A7D709B895DD}"/>
                </a:ext>
              </a:extLst>
            </p:cNvPr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2887;p57">
              <a:extLst>
                <a:ext uri="{FF2B5EF4-FFF2-40B4-BE49-F238E27FC236}">
                  <a16:creationId xmlns:a16="http://schemas.microsoft.com/office/drawing/2014/main" id="{10BF9162-E768-3421-5637-D2A064CB31AD}"/>
                </a:ext>
              </a:extLst>
            </p:cNvPr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2888;p57">
              <a:extLst>
                <a:ext uri="{FF2B5EF4-FFF2-40B4-BE49-F238E27FC236}">
                  <a16:creationId xmlns:a16="http://schemas.microsoft.com/office/drawing/2014/main" id="{E4E5E394-E23B-8FF9-6A4F-82F2604C99E8}"/>
                </a:ext>
              </a:extLst>
            </p:cNvPr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2889;p57">
              <a:extLst>
                <a:ext uri="{FF2B5EF4-FFF2-40B4-BE49-F238E27FC236}">
                  <a16:creationId xmlns:a16="http://schemas.microsoft.com/office/drawing/2014/main" id="{6FA34DED-745D-C453-816A-5E1259A2593F}"/>
                </a:ext>
              </a:extLst>
            </p:cNvPr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2890;p57">
              <a:extLst>
                <a:ext uri="{FF2B5EF4-FFF2-40B4-BE49-F238E27FC236}">
                  <a16:creationId xmlns:a16="http://schemas.microsoft.com/office/drawing/2014/main" id="{F19576D1-DAF2-5921-71A8-8E5FD90B5399}"/>
                </a:ext>
              </a:extLst>
            </p:cNvPr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2891;p57">
              <a:extLst>
                <a:ext uri="{FF2B5EF4-FFF2-40B4-BE49-F238E27FC236}">
                  <a16:creationId xmlns:a16="http://schemas.microsoft.com/office/drawing/2014/main" id="{E11CAF57-3D32-AF44-4225-1D080F7CA207}"/>
                </a:ext>
              </a:extLst>
            </p:cNvPr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2892;p57">
              <a:extLst>
                <a:ext uri="{FF2B5EF4-FFF2-40B4-BE49-F238E27FC236}">
                  <a16:creationId xmlns:a16="http://schemas.microsoft.com/office/drawing/2014/main" id="{FC2C4BD5-CE96-9841-1FD2-4817D508EABB}"/>
                </a:ext>
              </a:extLst>
            </p:cNvPr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2893;p57">
              <a:extLst>
                <a:ext uri="{FF2B5EF4-FFF2-40B4-BE49-F238E27FC236}">
                  <a16:creationId xmlns:a16="http://schemas.microsoft.com/office/drawing/2014/main" id="{B18A68B3-3D74-76E0-EFC5-557BC2AEE371}"/>
                </a:ext>
              </a:extLst>
            </p:cNvPr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2894;p57">
              <a:extLst>
                <a:ext uri="{FF2B5EF4-FFF2-40B4-BE49-F238E27FC236}">
                  <a16:creationId xmlns:a16="http://schemas.microsoft.com/office/drawing/2014/main" id="{9ECBDE1F-7032-17AC-6537-2973FE3A75E0}"/>
                </a:ext>
              </a:extLst>
            </p:cNvPr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2895;p57">
              <a:extLst>
                <a:ext uri="{FF2B5EF4-FFF2-40B4-BE49-F238E27FC236}">
                  <a16:creationId xmlns:a16="http://schemas.microsoft.com/office/drawing/2014/main" id="{7155821F-83C3-A543-5BF8-85403BF56755}"/>
                </a:ext>
              </a:extLst>
            </p:cNvPr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2896;p57">
              <a:extLst>
                <a:ext uri="{FF2B5EF4-FFF2-40B4-BE49-F238E27FC236}">
                  <a16:creationId xmlns:a16="http://schemas.microsoft.com/office/drawing/2014/main" id="{3516D3BA-E967-A9A9-D4B3-90DD9A6CC780}"/>
                </a:ext>
              </a:extLst>
            </p:cNvPr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2897;p57">
              <a:extLst>
                <a:ext uri="{FF2B5EF4-FFF2-40B4-BE49-F238E27FC236}">
                  <a16:creationId xmlns:a16="http://schemas.microsoft.com/office/drawing/2014/main" id="{2BD9A5E7-25ED-1622-0B16-81BA87AFF249}"/>
                </a:ext>
              </a:extLst>
            </p:cNvPr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2898;p57">
              <a:extLst>
                <a:ext uri="{FF2B5EF4-FFF2-40B4-BE49-F238E27FC236}">
                  <a16:creationId xmlns:a16="http://schemas.microsoft.com/office/drawing/2014/main" id="{57C5EC16-D60E-3721-1393-29E1A7ED401A}"/>
                </a:ext>
              </a:extLst>
            </p:cNvPr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2899;p57">
              <a:extLst>
                <a:ext uri="{FF2B5EF4-FFF2-40B4-BE49-F238E27FC236}">
                  <a16:creationId xmlns:a16="http://schemas.microsoft.com/office/drawing/2014/main" id="{B7F0D879-933F-E9B4-3A76-26C7A4A800F1}"/>
                </a:ext>
              </a:extLst>
            </p:cNvPr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2900;p57">
              <a:extLst>
                <a:ext uri="{FF2B5EF4-FFF2-40B4-BE49-F238E27FC236}">
                  <a16:creationId xmlns:a16="http://schemas.microsoft.com/office/drawing/2014/main" id="{F26F1E72-73E8-CE71-32A5-811678F6CB60}"/>
                </a:ext>
              </a:extLst>
            </p:cNvPr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2901;p57">
              <a:extLst>
                <a:ext uri="{FF2B5EF4-FFF2-40B4-BE49-F238E27FC236}">
                  <a16:creationId xmlns:a16="http://schemas.microsoft.com/office/drawing/2014/main" id="{041EC7A6-B0BC-279A-4222-957F17536B9F}"/>
                </a:ext>
              </a:extLst>
            </p:cNvPr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2902;p57">
              <a:extLst>
                <a:ext uri="{FF2B5EF4-FFF2-40B4-BE49-F238E27FC236}">
                  <a16:creationId xmlns:a16="http://schemas.microsoft.com/office/drawing/2014/main" id="{DC63BC14-7968-6A4B-A580-D0C88C9F9D93}"/>
                </a:ext>
              </a:extLst>
            </p:cNvPr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2903;p57">
              <a:extLst>
                <a:ext uri="{FF2B5EF4-FFF2-40B4-BE49-F238E27FC236}">
                  <a16:creationId xmlns:a16="http://schemas.microsoft.com/office/drawing/2014/main" id="{C73E0219-3249-BA85-2A8A-F324D0871F25}"/>
                </a:ext>
              </a:extLst>
            </p:cNvPr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2904;p57">
              <a:extLst>
                <a:ext uri="{FF2B5EF4-FFF2-40B4-BE49-F238E27FC236}">
                  <a16:creationId xmlns:a16="http://schemas.microsoft.com/office/drawing/2014/main" id="{17B77E36-456D-3D79-C0A1-1F1217DF2032}"/>
                </a:ext>
              </a:extLst>
            </p:cNvPr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2905;p57">
              <a:extLst>
                <a:ext uri="{FF2B5EF4-FFF2-40B4-BE49-F238E27FC236}">
                  <a16:creationId xmlns:a16="http://schemas.microsoft.com/office/drawing/2014/main" id="{DA5CE851-A295-3DFE-9D66-9B876DA86845}"/>
                </a:ext>
              </a:extLst>
            </p:cNvPr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2906;p57">
              <a:extLst>
                <a:ext uri="{FF2B5EF4-FFF2-40B4-BE49-F238E27FC236}">
                  <a16:creationId xmlns:a16="http://schemas.microsoft.com/office/drawing/2014/main" id="{2A998281-4A11-F086-2CE9-8EAD69CBDE99}"/>
                </a:ext>
              </a:extLst>
            </p:cNvPr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2907;p57">
              <a:extLst>
                <a:ext uri="{FF2B5EF4-FFF2-40B4-BE49-F238E27FC236}">
                  <a16:creationId xmlns:a16="http://schemas.microsoft.com/office/drawing/2014/main" id="{B81B15CB-9A6C-3763-A362-FD44DE512569}"/>
                </a:ext>
              </a:extLst>
            </p:cNvPr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2908;p57">
              <a:extLst>
                <a:ext uri="{FF2B5EF4-FFF2-40B4-BE49-F238E27FC236}">
                  <a16:creationId xmlns:a16="http://schemas.microsoft.com/office/drawing/2014/main" id="{099E35E9-1087-116B-35CE-0A7D486F9671}"/>
                </a:ext>
              </a:extLst>
            </p:cNvPr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2909;p57">
              <a:extLst>
                <a:ext uri="{FF2B5EF4-FFF2-40B4-BE49-F238E27FC236}">
                  <a16:creationId xmlns:a16="http://schemas.microsoft.com/office/drawing/2014/main" id="{241FFFD9-4C0D-A4A6-FA34-4BDD06222B47}"/>
                </a:ext>
              </a:extLst>
            </p:cNvPr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2910;p57">
              <a:extLst>
                <a:ext uri="{FF2B5EF4-FFF2-40B4-BE49-F238E27FC236}">
                  <a16:creationId xmlns:a16="http://schemas.microsoft.com/office/drawing/2014/main" id="{FD9635EA-057E-E4E6-6D5E-26CCA7963334}"/>
                </a:ext>
              </a:extLst>
            </p:cNvPr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2911;p57">
              <a:extLst>
                <a:ext uri="{FF2B5EF4-FFF2-40B4-BE49-F238E27FC236}">
                  <a16:creationId xmlns:a16="http://schemas.microsoft.com/office/drawing/2014/main" id="{28CFBA5D-FCD3-0E54-D5EA-ED2A2C7435B1}"/>
                </a:ext>
              </a:extLst>
            </p:cNvPr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2912;p57">
              <a:extLst>
                <a:ext uri="{FF2B5EF4-FFF2-40B4-BE49-F238E27FC236}">
                  <a16:creationId xmlns:a16="http://schemas.microsoft.com/office/drawing/2014/main" id="{BE6A4D7B-4160-8E8D-DADD-ED373F359CFC}"/>
                </a:ext>
              </a:extLst>
            </p:cNvPr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2913;p57">
              <a:extLst>
                <a:ext uri="{FF2B5EF4-FFF2-40B4-BE49-F238E27FC236}">
                  <a16:creationId xmlns:a16="http://schemas.microsoft.com/office/drawing/2014/main" id="{71F08920-4857-A972-C211-0C1465FE9CBF}"/>
                </a:ext>
              </a:extLst>
            </p:cNvPr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2914;p57">
              <a:extLst>
                <a:ext uri="{FF2B5EF4-FFF2-40B4-BE49-F238E27FC236}">
                  <a16:creationId xmlns:a16="http://schemas.microsoft.com/office/drawing/2014/main" id="{9A529335-5871-BDA7-AFF1-CB2750836FCD}"/>
                </a:ext>
              </a:extLst>
            </p:cNvPr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2915;p57">
              <a:extLst>
                <a:ext uri="{FF2B5EF4-FFF2-40B4-BE49-F238E27FC236}">
                  <a16:creationId xmlns:a16="http://schemas.microsoft.com/office/drawing/2014/main" id="{C538F87B-CD5C-A146-678A-E6E0ACE76AC9}"/>
                </a:ext>
              </a:extLst>
            </p:cNvPr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2916;p57">
              <a:extLst>
                <a:ext uri="{FF2B5EF4-FFF2-40B4-BE49-F238E27FC236}">
                  <a16:creationId xmlns:a16="http://schemas.microsoft.com/office/drawing/2014/main" id="{4A78379D-3CE5-1FD5-CB07-445926E09F10}"/>
                </a:ext>
              </a:extLst>
            </p:cNvPr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2917;p57">
              <a:extLst>
                <a:ext uri="{FF2B5EF4-FFF2-40B4-BE49-F238E27FC236}">
                  <a16:creationId xmlns:a16="http://schemas.microsoft.com/office/drawing/2014/main" id="{6C57CE75-9ADF-3525-4C83-A32F6E8449DC}"/>
                </a:ext>
              </a:extLst>
            </p:cNvPr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2918;p57">
              <a:extLst>
                <a:ext uri="{FF2B5EF4-FFF2-40B4-BE49-F238E27FC236}">
                  <a16:creationId xmlns:a16="http://schemas.microsoft.com/office/drawing/2014/main" id="{02D43F2A-F2AC-0F0D-057E-CF788A0B73E5}"/>
                </a:ext>
              </a:extLst>
            </p:cNvPr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2919;p57">
              <a:extLst>
                <a:ext uri="{FF2B5EF4-FFF2-40B4-BE49-F238E27FC236}">
                  <a16:creationId xmlns:a16="http://schemas.microsoft.com/office/drawing/2014/main" id="{19CAE606-CC49-EF79-B164-0DA10BCCF0E7}"/>
                </a:ext>
              </a:extLst>
            </p:cNvPr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2920;p57">
              <a:extLst>
                <a:ext uri="{FF2B5EF4-FFF2-40B4-BE49-F238E27FC236}">
                  <a16:creationId xmlns:a16="http://schemas.microsoft.com/office/drawing/2014/main" id="{82C82894-5047-877B-F790-A34E4AE703A5}"/>
                </a:ext>
              </a:extLst>
            </p:cNvPr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2921;p57">
              <a:extLst>
                <a:ext uri="{FF2B5EF4-FFF2-40B4-BE49-F238E27FC236}">
                  <a16:creationId xmlns:a16="http://schemas.microsoft.com/office/drawing/2014/main" id="{08F7E95B-B561-35C9-DD7F-1E9D2A3FBD2C}"/>
                </a:ext>
              </a:extLst>
            </p:cNvPr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2922;p57">
              <a:extLst>
                <a:ext uri="{FF2B5EF4-FFF2-40B4-BE49-F238E27FC236}">
                  <a16:creationId xmlns:a16="http://schemas.microsoft.com/office/drawing/2014/main" id="{1653F216-7BD1-96F7-C64F-138E6E346D7D}"/>
                </a:ext>
              </a:extLst>
            </p:cNvPr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2923;p57">
              <a:extLst>
                <a:ext uri="{FF2B5EF4-FFF2-40B4-BE49-F238E27FC236}">
                  <a16:creationId xmlns:a16="http://schemas.microsoft.com/office/drawing/2014/main" id="{79A50D9C-F8AD-FB3A-AA45-1F3AFB7400CC}"/>
                </a:ext>
              </a:extLst>
            </p:cNvPr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2924;p57">
              <a:extLst>
                <a:ext uri="{FF2B5EF4-FFF2-40B4-BE49-F238E27FC236}">
                  <a16:creationId xmlns:a16="http://schemas.microsoft.com/office/drawing/2014/main" id="{6DDC252C-6CE4-4B8B-B739-A8B7EB6A92AF}"/>
                </a:ext>
              </a:extLst>
            </p:cNvPr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2925;p57">
              <a:extLst>
                <a:ext uri="{FF2B5EF4-FFF2-40B4-BE49-F238E27FC236}">
                  <a16:creationId xmlns:a16="http://schemas.microsoft.com/office/drawing/2014/main" id="{F24360AC-D995-CC48-E5D5-99DE0209A41C}"/>
                </a:ext>
              </a:extLst>
            </p:cNvPr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2926;p57">
              <a:extLst>
                <a:ext uri="{FF2B5EF4-FFF2-40B4-BE49-F238E27FC236}">
                  <a16:creationId xmlns:a16="http://schemas.microsoft.com/office/drawing/2014/main" id="{549C5482-93F1-39D7-4F68-27054BA34569}"/>
                </a:ext>
              </a:extLst>
            </p:cNvPr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2927;p57">
              <a:extLst>
                <a:ext uri="{FF2B5EF4-FFF2-40B4-BE49-F238E27FC236}">
                  <a16:creationId xmlns:a16="http://schemas.microsoft.com/office/drawing/2014/main" id="{D103622C-9D6E-910F-605E-5F7BC068DD71}"/>
                </a:ext>
              </a:extLst>
            </p:cNvPr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2928;p57">
              <a:extLst>
                <a:ext uri="{FF2B5EF4-FFF2-40B4-BE49-F238E27FC236}">
                  <a16:creationId xmlns:a16="http://schemas.microsoft.com/office/drawing/2014/main" id="{094F82CA-F174-D2A4-1061-C8017B49034D}"/>
                </a:ext>
              </a:extLst>
            </p:cNvPr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2929;p57">
              <a:extLst>
                <a:ext uri="{FF2B5EF4-FFF2-40B4-BE49-F238E27FC236}">
                  <a16:creationId xmlns:a16="http://schemas.microsoft.com/office/drawing/2014/main" id="{F7E65604-0E7F-7B9A-AFD3-3D3929B2A505}"/>
                </a:ext>
              </a:extLst>
            </p:cNvPr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2930;p57">
              <a:extLst>
                <a:ext uri="{FF2B5EF4-FFF2-40B4-BE49-F238E27FC236}">
                  <a16:creationId xmlns:a16="http://schemas.microsoft.com/office/drawing/2014/main" id="{4143B188-940F-E1A5-DDAD-F396FC9A6CD5}"/>
                </a:ext>
              </a:extLst>
            </p:cNvPr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2931;p57">
              <a:extLst>
                <a:ext uri="{FF2B5EF4-FFF2-40B4-BE49-F238E27FC236}">
                  <a16:creationId xmlns:a16="http://schemas.microsoft.com/office/drawing/2014/main" id="{7D1B258B-3749-6153-8909-AD3F43120F25}"/>
                </a:ext>
              </a:extLst>
            </p:cNvPr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2932;p57">
              <a:extLst>
                <a:ext uri="{FF2B5EF4-FFF2-40B4-BE49-F238E27FC236}">
                  <a16:creationId xmlns:a16="http://schemas.microsoft.com/office/drawing/2014/main" id="{5725966F-350E-3087-0F36-C6C236CC9DF3}"/>
                </a:ext>
              </a:extLst>
            </p:cNvPr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2933;p57">
              <a:extLst>
                <a:ext uri="{FF2B5EF4-FFF2-40B4-BE49-F238E27FC236}">
                  <a16:creationId xmlns:a16="http://schemas.microsoft.com/office/drawing/2014/main" id="{8B5D3EC2-3EA8-DA34-A9AC-C6AB4563E882}"/>
                </a:ext>
              </a:extLst>
            </p:cNvPr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2934;p57">
              <a:extLst>
                <a:ext uri="{FF2B5EF4-FFF2-40B4-BE49-F238E27FC236}">
                  <a16:creationId xmlns:a16="http://schemas.microsoft.com/office/drawing/2014/main" id="{CBC0CF39-FA63-63C8-4F27-CB47F4ADF620}"/>
                </a:ext>
              </a:extLst>
            </p:cNvPr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2935;p57">
              <a:extLst>
                <a:ext uri="{FF2B5EF4-FFF2-40B4-BE49-F238E27FC236}">
                  <a16:creationId xmlns:a16="http://schemas.microsoft.com/office/drawing/2014/main" id="{3ADD02A8-7FC6-FD78-A476-518A21A62871}"/>
                </a:ext>
              </a:extLst>
            </p:cNvPr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2936;p57">
              <a:extLst>
                <a:ext uri="{FF2B5EF4-FFF2-40B4-BE49-F238E27FC236}">
                  <a16:creationId xmlns:a16="http://schemas.microsoft.com/office/drawing/2014/main" id="{C1684D2E-FD32-1AAE-1CFD-7F7AC99E9633}"/>
                </a:ext>
              </a:extLst>
            </p:cNvPr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2937;p57">
              <a:extLst>
                <a:ext uri="{FF2B5EF4-FFF2-40B4-BE49-F238E27FC236}">
                  <a16:creationId xmlns:a16="http://schemas.microsoft.com/office/drawing/2014/main" id="{7FB1F720-4C95-D7B5-F75D-212303EBBFDF}"/>
                </a:ext>
              </a:extLst>
            </p:cNvPr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2938;p57">
              <a:extLst>
                <a:ext uri="{FF2B5EF4-FFF2-40B4-BE49-F238E27FC236}">
                  <a16:creationId xmlns:a16="http://schemas.microsoft.com/office/drawing/2014/main" id="{5E62A192-803C-96C7-F6AB-E5581FCFE03D}"/>
                </a:ext>
              </a:extLst>
            </p:cNvPr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2939;p57">
              <a:extLst>
                <a:ext uri="{FF2B5EF4-FFF2-40B4-BE49-F238E27FC236}">
                  <a16:creationId xmlns:a16="http://schemas.microsoft.com/office/drawing/2014/main" id="{D9396456-3B1C-09A5-187F-65AFBE694A2E}"/>
                </a:ext>
              </a:extLst>
            </p:cNvPr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2940;p57">
              <a:extLst>
                <a:ext uri="{FF2B5EF4-FFF2-40B4-BE49-F238E27FC236}">
                  <a16:creationId xmlns:a16="http://schemas.microsoft.com/office/drawing/2014/main" id="{46F1CDA5-5CEE-9BD9-3339-1B6CD104D8AB}"/>
                </a:ext>
              </a:extLst>
            </p:cNvPr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2941;p57">
              <a:extLst>
                <a:ext uri="{FF2B5EF4-FFF2-40B4-BE49-F238E27FC236}">
                  <a16:creationId xmlns:a16="http://schemas.microsoft.com/office/drawing/2014/main" id="{E7696B12-1A0C-5ED3-1E89-F2B661D7EB64}"/>
                </a:ext>
              </a:extLst>
            </p:cNvPr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2942;p57">
              <a:extLst>
                <a:ext uri="{FF2B5EF4-FFF2-40B4-BE49-F238E27FC236}">
                  <a16:creationId xmlns:a16="http://schemas.microsoft.com/office/drawing/2014/main" id="{513F90D3-004A-42FF-C539-DE43D9AB2C78}"/>
                </a:ext>
              </a:extLst>
            </p:cNvPr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2943;p57">
              <a:extLst>
                <a:ext uri="{FF2B5EF4-FFF2-40B4-BE49-F238E27FC236}">
                  <a16:creationId xmlns:a16="http://schemas.microsoft.com/office/drawing/2014/main" id="{C71D511E-D0D3-037F-2D61-5FDE7B27C61C}"/>
                </a:ext>
              </a:extLst>
            </p:cNvPr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2944;p57">
              <a:extLst>
                <a:ext uri="{FF2B5EF4-FFF2-40B4-BE49-F238E27FC236}">
                  <a16:creationId xmlns:a16="http://schemas.microsoft.com/office/drawing/2014/main" id="{9A807E91-F4BC-9186-85F9-27C3A0A8F68C}"/>
                </a:ext>
              </a:extLst>
            </p:cNvPr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2945;p57">
              <a:extLst>
                <a:ext uri="{FF2B5EF4-FFF2-40B4-BE49-F238E27FC236}">
                  <a16:creationId xmlns:a16="http://schemas.microsoft.com/office/drawing/2014/main" id="{519F59CB-1AC0-718C-F14A-235583E597A3}"/>
                </a:ext>
              </a:extLst>
            </p:cNvPr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2946;p57">
              <a:extLst>
                <a:ext uri="{FF2B5EF4-FFF2-40B4-BE49-F238E27FC236}">
                  <a16:creationId xmlns:a16="http://schemas.microsoft.com/office/drawing/2014/main" id="{419C39D3-2CF5-85AB-2F14-BFFE42B3567C}"/>
                </a:ext>
              </a:extLst>
            </p:cNvPr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2947;p57">
              <a:extLst>
                <a:ext uri="{FF2B5EF4-FFF2-40B4-BE49-F238E27FC236}">
                  <a16:creationId xmlns:a16="http://schemas.microsoft.com/office/drawing/2014/main" id="{6BDD87FA-1BD3-0C17-D3DD-D373C28F7362}"/>
                </a:ext>
              </a:extLst>
            </p:cNvPr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2948;p57">
              <a:extLst>
                <a:ext uri="{FF2B5EF4-FFF2-40B4-BE49-F238E27FC236}">
                  <a16:creationId xmlns:a16="http://schemas.microsoft.com/office/drawing/2014/main" id="{A5E3E270-91B6-6B24-621D-26396F03CE86}"/>
                </a:ext>
              </a:extLst>
            </p:cNvPr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2949;p57">
              <a:extLst>
                <a:ext uri="{FF2B5EF4-FFF2-40B4-BE49-F238E27FC236}">
                  <a16:creationId xmlns:a16="http://schemas.microsoft.com/office/drawing/2014/main" id="{49A14F65-0CBA-52F9-5BAE-DE3DBACC5F6C}"/>
                </a:ext>
              </a:extLst>
            </p:cNvPr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2950;p57">
              <a:extLst>
                <a:ext uri="{FF2B5EF4-FFF2-40B4-BE49-F238E27FC236}">
                  <a16:creationId xmlns:a16="http://schemas.microsoft.com/office/drawing/2014/main" id="{C91A0910-9B7C-CC16-12B6-716201AADD55}"/>
                </a:ext>
              </a:extLst>
            </p:cNvPr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2951;p57">
              <a:extLst>
                <a:ext uri="{FF2B5EF4-FFF2-40B4-BE49-F238E27FC236}">
                  <a16:creationId xmlns:a16="http://schemas.microsoft.com/office/drawing/2014/main" id="{FC75A6DF-0E2C-F2CC-F41E-731B059FE40D}"/>
                </a:ext>
              </a:extLst>
            </p:cNvPr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2952;p57">
              <a:extLst>
                <a:ext uri="{FF2B5EF4-FFF2-40B4-BE49-F238E27FC236}">
                  <a16:creationId xmlns:a16="http://schemas.microsoft.com/office/drawing/2014/main" id="{37344E6F-E9B4-05D1-7304-A0A6EFD36B47}"/>
                </a:ext>
              </a:extLst>
            </p:cNvPr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2953;p57">
              <a:extLst>
                <a:ext uri="{FF2B5EF4-FFF2-40B4-BE49-F238E27FC236}">
                  <a16:creationId xmlns:a16="http://schemas.microsoft.com/office/drawing/2014/main" id="{9097A3FD-A849-CECA-0FB4-82509DFF386C}"/>
                </a:ext>
              </a:extLst>
            </p:cNvPr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2954;p57">
              <a:extLst>
                <a:ext uri="{FF2B5EF4-FFF2-40B4-BE49-F238E27FC236}">
                  <a16:creationId xmlns:a16="http://schemas.microsoft.com/office/drawing/2014/main" id="{0AF397A3-E687-FF02-1114-FBB8A99C26D2}"/>
                </a:ext>
              </a:extLst>
            </p:cNvPr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2955;p57">
              <a:extLst>
                <a:ext uri="{FF2B5EF4-FFF2-40B4-BE49-F238E27FC236}">
                  <a16:creationId xmlns:a16="http://schemas.microsoft.com/office/drawing/2014/main" id="{2F77572E-1220-D4F3-6CFB-74896FE6AD17}"/>
                </a:ext>
              </a:extLst>
            </p:cNvPr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2956;p57">
              <a:extLst>
                <a:ext uri="{FF2B5EF4-FFF2-40B4-BE49-F238E27FC236}">
                  <a16:creationId xmlns:a16="http://schemas.microsoft.com/office/drawing/2014/main" id="{627B462C-EA2B-9BCA-D02F-A68FF99E36D1}"/>
                </a:ext>
              </a:extLst>
            </p:cNvPr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2957;p57">
              <a:extLst>
                <a:ext uri="{FF2B5EF4-FFF2-40B4-BE49-F238E27FC236}">
                  <a16:creationId xmlns:a16="http://schemas.microsoft.com/office/drawing/2014/main" id="{587ADEDC-2137-06E8-52B0-B16E7BBFF663}"/>
                </a:ext>
              </a:extLst>
            </p:cNvPr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2958;p57">
              <a:extLst>
                <a:ext uri="{FF2B5EF4-FFF2-40B4-BE49-F238E27FC236}">
                  <a16:creationId xmlns:a16="http://schemas.microsoft.com/office/drawing/2014/main" id="{2FC4E51F-3183-5116-656F-ABF439E60DF5}"/>
                </a:ext>
              </a:extLst>
            </p:cNvPr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2959;p57">
              <a:extLst>
                <a:ext uri="{FF2B5EF4-FFF2-40B4-BE49-F238E27FC236}">
                  <a16:creationId xmlns:a16="http://schemas.microsoft.com/office/drawing/2014/main" id="{4B9386A1-4912-0A18-F20A-3BFACD20A72F}"/>
                </a:ext>
              </a:extLst>
            </p:cNvPr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2960;p57">
              <a:extLst>
                <a:ext uri="{FF2B5EF4-FFF2-40B4-BE49-F238E27FC236}">
                  <a16:creationId xmlns:a16="http://schemas.microsoft.com/office/drawing/2014/main" id="{57E164A2-70E3-D2D8-3595-39076B1AA3E2}"/>
                </a:ext>
              </a:extLst>
            </p:cNvPr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2961;p57">
              <a:extLst>
                <a:ext uri="{FF2B5EF4-FFF2-40B4-BE49-F238E27FC236}">
                  <a16:creationId xmlns:a16="http://schemas.microsoft.com/office/drawing/2014/main" id="{44330835-59BB-3345-7F80-A5A1416D8ED8}"/>
                </a:ext>
              </a:extLst>
            </p:cNvPr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2962;p57">
              <a:extLst>
                <a:ext uri="{FF2B5EF4-FFF2-40B4-BE49-F238E27FC236}">
                  <a16:creationId xmlns:a16="http://schemas.microsoft.com/office/drawing/2014/main" id="{EE519976-96E6-0591-6A0B-2835E39032E5}"/>
                </a:ext>
              </a:extLst>
            </p:cNvPr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2963;p57">
              <a:extLst>
                <a:ext uri="{FF2B5EF4-FFF2-40B4-BE49-F238E27FC236}">
                  <a16:creationId xmlns:a16="http://schemas.microsoft.com/office/drawing/2014/main" id="{A5F5AE8B-7BC5-F97A-C70E-A105D60F9A97}"/>
                </a:ext>
              </a:extLst>
            </p:cNvPr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2964;p57">
              <a:extLst>
                <a:ext uri="{FF2B5EF4-FFF2-40B4-BE49-F238E27FC236}">
                  <a16:creationId xmlns:a16="http://schemas.microsoft.com/office/drawing/2014/main" id="{0F1ED947-F434-445D-1AA4-DF4B59D0C4B0}"/>
                </a:ext>
              </a:extLst>
            </p:cNvPr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2965;p57">
              <a:extLst>
                <a:ext uri="{FF2B5EF4-FFF2-40B4-BE49-F238E27FC236}">
                  <a16:creationId xmlns:a16="http://schemas.microsoft.com/office/drawing/2014/main" id="{255B9AF6-E171-3168-46F9-1503D9649B88}"/>
                </a:ext>
              </a:extLst>
            </p:cNvPr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2966;p57">
              <a:extLst>
                <a:ext uri="{FF2B5EF4-FFF2-40B4-BE49-F238E27FC236}">
                  <a16:creationId xmlns:a16="http://schemas.microsoft.com/office/drawing/2014/main" id="{5D552CB0-C121-6BAC-CD4A-759174D30B06}"/>
                </a:ext>
              </a:extLst>
            </p:cNvPr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2967;p57">
              <a:extLst>
                <a:ext uri="{FF2B5EF4-FFF2-40B4-BE49-F238E27FC236}">
                  <a16:creationId xmlns:a16="http://schemas.microsoft.com/office/drawing/2014/main" id="{133EB5DB-CEB4-9791-9A24-3569DFAD589E}"/>
                </a:ext>
              </a:extLst>
            </p:cNvPr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2968;p57">
              <a:extLst>
                <a:ext uri="{FF2B5EF4-FFF2-40B4-BE49-F238E27FC236}">
                  <a16:creationId xmlns:a16="http://schemas.microsoft.com/office/drawing/2014/main" id="{F0BBB023-747D-6F8D-F58D-3F88D1907CAB}"/>
                </a:ext>
              </a:extLst>
            </p:cNvPr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2969;p57">
              <a:extLst>
                <a:ext uri="{FF2B5EF4-FFF2-40B4-BE49-F238E27FC236}">
                  <a16:creationId xmlns:a16="http://schemas.microsoft.com/office/drawing/2014/main" id="{64E78DF0-F41D-11CF-B003-71FB4280B47E}"/>
                </a:ext>
              </a:extLst>
            </p:cNvPr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2970;p57">
              <a:extLst>
                <a:ext uri="{FF2B5EF4-FFF2-40B4-BE49-F238E27FC236}">
                  <a16:creationId xmlns:a16="http://schemas.microsoft.com/office/drawing/2014/main" id="{29AA894A-11D3-43FB-F0CD-977B642BE7FC}"/>
                </a:ext>
              </a:extLst>
            </p:cNvPr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2971;p57">
              <a:extLst>
                <a:ext uri="{FF2B5EF4-FFF2-40B4-BE49-F238E27FC236}">
                  <a16:creationId xmlns:a16="http://schemas.microsoft.com/office/drawing/2014/main" id="{D9C5E3B8-195E-3425-48D0-8546C77D4AC5}"/>
                </a:ext>
              </a:extLst>
            </p:cNvPr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2972;p57">
              <a:extLst>
                <a:ext uri="{FF2B5EF4-FFF2-40B4-BE49-F238E27FC236}">
                  <a16:creationId xmlns:a16="http://schemas.microsoft.com/office/drawing/2014/main" id="{7B408499-9C53-973A-5A8C-48ABE6C59C1E}"/>
                </a:ext>
              </a:extLst>
            </p:cNvPr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2973;p57">
              <a:extLst>
                <a:ext uri="{FF2B5EF4-FFF2-40B4-BE49-F238E27FC236}">
                  <a16:creationId xmlns:a16="http://schemas.microsoft.com/office/drawing/2014/main" id="{2C374ED4-7E8A-AA6E-9E3E-2144AE5AB533}"/>
                </a:ext>
              </a:extLst>
            </p:cNvPr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2974;p57">
              <a:extLst>
                <a:ext uri="{FF2B5EF4-FFF2-40B4-BE49-F238E27FC236}">
                  <a16:creationId xmlns:a16="http://schemas.microsoft.com/office/drawing/2014/main" id="{FF9C6CC7-4C57-EB57-56A9-B752556A60F6}"/>
                </a:ext>
              </a:extLst>
            </p:cNvPr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2975;p57">
              <a:extLst>
                <a:ext uri="{FF2B5EF4-FFF2-40B4-BE49-F238E27FC236}">
                  <a16:creationId xmlns:a16="http://schemas.microsoft.com/office/drawing/2014/main" id="{08498DAE-41AC-5EA5-3B86-2BE3A74A2F0E}"/>
                </a:ext>
              </a:extLst>
            </p:cNvPr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2976;p57">
              <a:extLst>
                <a:ext uri="{FF2B5EF4-FFF2-40B4-BE49-F238E27FC236}">
                  <a16:creationId xmlns:a16="http://schemas.microsoft.com/office/drawing/2014/main" id="{0CD0859D-C899-6B0B-DD18-767519B74FF6}"/>
                </a:ext>
              </a:extLst>
            </p:cNvPr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2977;p57">
              <a:extLst>
                <a:ext uri="{FF2B5EF4-FFF2-40B4-BE49-F238E27FC236}">
                  <a16:creationId xmlns:a16="http://schemas.microsoft.com/office/drawing/2014/main" id="{E88E5840-E3A4-78FC-0180-5C4FF5D727F1}"/>
                </a:ext>
              </a:extLst>
            </p:cNvPr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2978;p57">
              <a:extLst>
                <a:ext uri="{FF2B5EF4-FFF2-40B4-BE49-F238E27FC236}">
                  <a16:creationId xmlns:a16="http://schemas.microsoft.com/office/drawing/2014/main" id="{8DD8ABC4-C5CD-8822-CCDC-7F7AD09A32E3}"/>
                </a:ext>
              </a:extLst>
            </p:cNvPr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2979;p57">
              <a:extLst>
                <a:ext uri="{FF2B5EF4-FFF2-40B4-BE49-F238E27FC236}">
                  <a16:creationId xmlns:a16="http://schemas.microsoft.com/office/drawing/2014/main" id="{D843214E-83FF-C8F2-D6D5-507A14113B03}"/>
                </a:ext>
              </a:extLst>
            </p:cNvPr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2980;p57">
              <a:extLst>
                <a:ext uri="{FF2B5EF4-FFF2-40B4-BE49-F238E27FC236}">
                  <a16:creationId xmlns:a16="http://schemas.microsoft.com/office/drawing/2014/main" id="{9F09FEE7-55CB-7DB6-8FBA-AB1B07C98280}"/>
                </a:ext>
              </a:extLst>
            </p:cNvPr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2981;p57">
              <a:extLst>
                <a:ext uri="{FF2B5EF4-FFF2-40B4-BE49-F238E27FC236}">
                  <a16:creationId xmlns:a16="http://schemas.microsoft.com/office/drawing/2014/main" id="{E49AB6F5-F17F-89DC-9665-BBB908197C46}"/>
                </a:ext>
              </a:extLst>
            </p:cNvPr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2982;p57">
              <a:extLst>
                <a:ext uri="{FF2B5EF4-FFF2-40B4-BE49-F238E27FC236}">
                  <a16:creationId xmlns:a16="http://schemas.microsoft.com/office/drawing/2014/main" id="{CAAB650B-B84B-E932-5670-23A939036235}"/>
                </a:ext>
              </a:extLst>
            </p:cNvPr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2983;p57">
              <a:extLst>
                <a:ext uri="{FF2B5EF4-FFF2-40B4-BE49-F238E27FC236}">
                  <a16:creationId xmlns:a16="http://schemas.microsoft.com/office/drawing/2014/main" id="{F3EC5CF4-89E1-82BF-2405-8F9931598AF3}"/>
                </a:ext>
              </a:extLst>
            </p:cNvPr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2984;p57">
              <a:extLst>
                <a:ext uri="{FF2B5EF4-FFF2-40B4-BE49-F238E27FC236}">
                  <a16:creationId xmlns:a16="http://schemas.microsoft.com/office/drawing/2014/main" id="{EB3A0E4B-B8AD-2C7E-7DE1-D095860F3A6C}"/>
                </a:ext>
              </a:extLst>
            </p:cNvPr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2985;p57">
              <a:extLst>
                <a:ext uri="{FF2B5EF4-FFF2-40B4-BE49-F238E27FC236}">
                  <a16:creationId xmlns:a16="http://schemas.microsoft.com/office/drawing/2014/main" id="{CFAEB4BD-03AB-3817-C0B9-C544F4F6A9B9}"/>
                </a:ext>
              </a:extLst>
            </p:cNvPr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2986;p57">
              <a:extLst>
                <a:ext uri="{FF2B5EF4-FFF2-40B4-BE49-F238E27FC236}">
                  <a16:creationId xmlns:a16="http://schemas.microsoft.com/office/drawing/2014/main" id="{12E48CB1-73D7-507E-C7D5-BBC6E1A4DF51}"/>
                </a:ext>
              </a:extLst>
            </p:cNvPr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2987;p57">
              <a:extLst>
                <a:ext uri="{FF2B5EF4-FFF2-40B4-BE49-F238E27FC236}">
                  <a16:creationId xmlns:a16="http://schemas.microsoft.com/office/drawing/2014/main" id="{D5F98687-892B-F7FE-4FDD-8C392AAEE1C3}"/>
                </a:ext>
              </a:extLst>
            </p:cNvPr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2988;p57">
              <a:extLst>
                <a:ext uri="{FF2B5EF4-FFF2-40B4-BE49-F238E27FC236}">
                  <a16:creationId xmlns:a16="http://schemas.microsoft.com/office/drawing/2014/main" id="{19CA7670-A0CA-4E69-F983-D082699CCF90}"/>
                </a:ext>
              </a:extLst>
            </p:cNvPr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2989;p57">
              <a:extLst>
                <a:ext uri="{FF2B5EF4-FFF2-40B4-BE49-F238E27FC236}">
                  <a16:creationId xmlns:a16="http://schemas.microsoft.com/office/drawing/2014/main" id="{6C56F75D-EDA0-C5E0-FEA8-9F590330AF7F}"/>
                </a:ext>
              </a:extLst>
            </p:cNvPr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2990;p57">
              <a:extLst>
                <a:ext uri="{FF2B5EF4-FFF2-40B4-BE49-F238E27FC236}">
                  <a16:creationId xmlns:a16="http://schemas.microsoft.com/office/drawing/2014/main" id="{D63A4FD2-F977-F97C-47B1-644DA557A32D}"/>
                </a:ext>
              </a:extLst>
            </p:cNvPr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2991;p57">
              <a:extLst>
                <a:ext uri="{FF2B5EF4-FFF2-40B4-BE49-F238E27FC236}">
                  <a16:creationId xmlns:a16="http://schemas.microsoft.com/office/drawing/2014/main" id="{2C5770A1-C385-DE29-E2E6-BA3488C4D5CB}"/>
                </a:ext>
              </a:extLst>
            </p:cNvPr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2992;p57">
              <a:extLst>
                <a:ext uri="{FF2B5EF4-FFF2-40B4-BE49-F238E27FC236}">
                  <a16:creationId xmlns:a16="http://schemas.microsoft.com/office/drawing/2014/main" id="{341DE266-A1F9-D92F-10B4-5B1257DDE5A4}"/>
                </a:ext>
              </a:extLst>
            </p:cNvPr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2993;p57">
              <a:extLst>
                <a:ext uri="{FF2B5EF4-FFF2-40B4-BE49-F238E27FC236}">
                  <a16:creationId xmlns:a16="http://schemas.microsoft.com/office/drawing/2014/main" id="{34CBF9F9-4725-F9BC-E4A0-8FF875C83E6E}"/>
                </a:ext>
              </a:extLst>
            </p:cNvPr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2994;p57">
              <a:extLst>
                <a:ext uri="{FF2B5EF4-FFF2-40B4-BE49-F238E27FC236}">
                  <a16:creationId xmlns:a16="http://schemas.microsoft.com/office/drawing/2014/main" id="{A55AA2AE-4258-852E-A517-12360BEA412F}"/>
                </a:ext>
              </a:extLst>
            </p:cNvPr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2995;p57">
              <a:extLst>
                <a:ext uri="{FF2B5EF4-FFF2-40B4-BE49-F238E27FC236}">
                  <a16:creationId xmlns:a16="http://schemas.microsoft.com/office/drawing/2014/main" id="{A791A561-08C3-F9F2-B74A-6376F225E380}"/>
                </a:ext>
              </a:extLst>
            </p:cNvPr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2996;p57">
              <a:extLst>
                <a:ext uri="{FF2B5EF4-FFF2-40B4-BE49-F238E27FC236}">
                  <a16:creationId xmlns:a16="http://schemas.microsoft.com/office/drawing/2014/main" id="{9E7FD12C-F922-095F-C3A5-0DA8AC218472}"/>
                </a:ext>
              </a:extLst>
            </p:cNvPr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2997;p57">
              <a:extLst>
                <a:ext uri="{FF2B5EF4-FFF2-40B4-BE49-F238E27FC236}">
                  <a16:creationId xmlns:a16="http://schemas.microsoft.com/office/drawing/2014/main" id="{B3ABEA9B-FCAB-70FA-8AA1-2A57F95D6212}"/>
                </a:ext>
              </a:extLst>
            </p:cNvPr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2998;p57">
              <a:extLst>
                <a:ext uri="{FF2B5EF4-FFF2-40B4-BE49-F238E27FC236}">
                  <a16:creationId xmlns:a16="http://schemas.microsoft.com/office/drawing/2014/main" id="{202FA4AB-ED44-8220-AFFB-4AAEA10AFC58}"/>
                </a:ext>
              </a:extLst>
            </p:cNvPr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2999;p57">
              <a:extLst>
                <a:ext uri="{FF2B5EF4-FFF2-40B4-BE49-F238E27FC236}">
                  <a16:creationId xmlns:a16="http://schemas.microsoft.com/office/drawing/2014/main" id="{F38DFD44-33BB-E74E-56D6-A2FC325AD760}"/>
                </a:ext>
              </a:extLst>
            </p:cNvPr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3000;p57">
              <a:extLst>
                <a:ext uri="{FF2B5EF4-FFF2-40B4-BE49-F238E27FC236}">
                  <a16:creationId xmlns:a16="http://schemas.microsoft.com/office/drawing/2014/main" id="{33D4233F-6AEE-6DDB-7F9A-C23CED3D0430}"/>
                </a:ext>
              </a:extLst>
            </p:cNvPr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3001;p57">
              <a:extLst>
                <a:ext uri="{FF2B5EF4-FFF2-40B4-BE49-F238E27FC236}">
                  <a16:creationId xmlns:a16="http://schemas.microsoft.com/office/drawing/2014/main" id="{35CE040F-4D51-CD9F-2CD2-BDFD990D19B6}"/>
                </a:ext>
              </a:extLst>
            </p:cNvPr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3002;p57">
              <a:extLst>
                <a:ext uri="{FF2B5EF4-FFF2-40B4-BE49-F238E27FC236}">
                  <a16:creationId xmlns:a16="http://schemas.microsoft.com/office/drawing/2014/main" id="{336DAB2A-2CA5-AF62-7C06-55AB58B3EE90}"/>
                </a:ext>
              </a:extLst>
            </p:cNvPr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3003;p57">
              <a:extLst>
                <a:ext uri="{FF2B5EF4-FFF2-40B4-BE49-F238E27FC236}">
                  <a16:creationId xmlns:a16="http://schemas.microsoft.com/office/drawing/2014/main" id="{200FFAD2-C3F9-B3BE-C5A5-1416256AA5D0}"/>
                </a:ext>
              </a:extLst>
            </p:cNvPr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3004;p57">
              <a:extLst>
                <a:ext uri="{FF2B5EF4-FFF2-40B4-BE49-F238E27FC236}">
                  <a16:creationId xmlns:a16="http://schemas.microsoft.com/office/drawing/2014/main" id="{66186823-5B7E-71AF-DB1D-AD981EFF33B2}"/>
                </a:ext>
              </a:extLst>
            </p:cNvPr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3005;p57">
              <a:extLst>
                <a:ext uri="{FF2B5EF4-FFF2-40B4-BE49-F238E27FC236}">
                  <a16:creationId xmlns:a16="http://schemas.microsoft.com/office/drawing/2014/main" id="{67F8AED0-720E-8DF3-432B-94C076AE8842}"/>
                </a:ext>
              </a:extLst>
            </p:cNvPr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3006;p57">
              <a:extLst>
                <a:ext uri="{FF2B5EF4-FFF2-40B4-BE49-F238E27FC236}">
                  <a16:creationId xmlns:a16="http://schemas.microsoft.com/office/drawing/2014/main" id="{D059AAC8-4200-A56E-CE3E-C78D803EF74A}"/>
                </a:ext>
              </a:extLst>
            </p:cNvPr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3007;p57">
              <a:extLst>
                <a:ext uri="{FF2B5EF4-FFF2-40B4-BE49-F238E27FC236}">
                  <a16:creationId xmlns:a16="http://schemas.microsoft.com/office/drawing/2014/main" id="{9FF5DD47-752B-66B3-20C8-5A35867116FA}"/>
                </a:ext>
              </a:extLst>
            </p:cNvPr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3008;p57">
              <a:extLst>
                <a:ext uri="{FF2B5EF4-FFF2-40B4-BE49-F238E27FC236}">
                  <a16:creationId xmlns:a16="http://schemas.microsoft.com/office/drawing/2014/main" id="{0D054773-84BE-CD52-E288-6D6906B0A1E4}"/>
                </a:ext>
              </a:extLst>
            </p:cNvPr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3009;p57">
              <a:extLst>
                <a:ext uri="{FF2B5EF4-FFF2-40B4-BE49-F238E27FC236}">
                  <a16:creationId xmlns:a16="http://schemas.microsoft.com/office/drawing/2014/main" id="{23344193-93D7-DB6F-E986-D0BD7749A1CD}"/>
                </a:ext>
              </a:extLst>
            </p:cNvPr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3010;p57">
              <a:extLst>
                <a:ext uri="{FF2B5EF4-FFF2-40B4-BE49-F238E27FC236}">
                  <a16:creationId xmlns:a16="http://schemas.microsoft.com/office/drawing/2014/main" id="{19AC51D7-D88F-5E46-3583-FA779A5B2B5D}"/>
                </a:ext>
              </a:extLst>
            </p:cNvPr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3011;p57">
              <a:extLst>
                <a:ext uri="{FF2B5EF4-FFF2-40B4-BE49-F238E27FC236}">
                  <a16:creationId xmlns:a16="http://schemas.microsoft.com/office/drawing/2014/main" id="{EC6D02F4-93B7-AF2F-577F-8AD9D8F7A28D}"/>
                </a:ext>
              </a:extLst>
            </p:cNvPr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3012;p57">
              <a:extLst>
                <a:ext uri="{FF2B5EF4-FFF2-40B4-BE49-F238E27FC236}">
                  <a16:creationId xmlns:a16="http://schemas.microsoft.com/office/drawing/2014/main" id="{FA86ACDF-F7E7-CE7B-43E3-B244B0CC1BF2}"/>
                </a:ext>
              </a:extLst>
            </p:cNvPr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3013;p57">
              <a:extLst>
                <a:ext uri="{FF2B5EF4-FFF2-40B4-BE49-F238E27FC236}">
                  <a16:creationId xmlns:a16="http://schemas.microsoft.com/office/drawing/2014/main" id="{2B07AC90-ED47-A5D3-C271-47DA6C1106EB}"/>
                </a:ext>
              </a:extLst>
            </p:cNvPr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3014;p57">
              <a:extLst>
                <a:ext uri="{FF2B5EF4-FFF2-40B4-BE49-F238E27FC236}">
                  <a16:creationId xmlns:a16="http://schemas.microsoft.com/office/drawing/2014/main" id="{911B7CFF-2B27-1E3D-23A7-179084807616}"/>
                </a:ext>
              </a:extLst>
            </p:cNvPr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3015;p57">
              <a:extLst>
                <a:ext uri="{FF2B5EF4-FFF2-40B4-BE49-F238E27FC236}">
                  <a16:creationId xmlns:a16="http://schemas.microsoft.com/office/drawing/2014/main" id="{6BD1B17D-C233-B23D-A0F8-68B9B1322BB6}"/>
                </a:ext>
              </a:extLst>
            </p:cNvPr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3016;p57">
              <a:extLst>
                <a:ext uri="{FF2B5EF4-FFF2-40B4-BE49-F238E27FC236}">
                  <a16:creationId xmlns:a16="http://schemas.microsoft.com/office/drawing/2014/main" id="{5FE421F6-CC7D-3833-12D6-6519FE228FA4}"/>
                </a:ext>
              </a:extLst>
            </p:cNvPr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3017;p57">
              <a:extLst>
                <a:ext uri="{FF2B5EF4-FFF2-40B4-BE49-F238E27FC236}">
                  <a16:creationId xmlns:a16="http://schemas.microsoft.com/office/drawing/2014/main" id="{50A13ACD-03F4-B2C0-F471-5EE4CC10EAB7}"/>
                </a:ext>
              </a:extLst>
            </p:cNvPr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3018;p57">
              <a:extLst>
                <a:ext uri="{FF2B5EF4-FFF2-40B4-BE49-F238E27FC236}">
                  <a16:creationId xmlns:a16="http://schemas.microsoft.com/office/drawing/2014/main" id="{135104BC-0F6A-CA81-C2D5-9511A80C17F2}"/>
                </a:ext>
              </a:extLst>
            </p:cNvPr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3019;p57">
              <a:extLst>
                <a:ext uri="{FF2B5EF4-FFF2-40B4-BE49-F238E27FC236}">
                  <a16:creationId xmlns:a16="http://schemas.microsoft.com/office/drawing/2014/main" id="{81ED2526-4F6F-C202-0C0D-D345CBE5B38F}"/>
                </a:ext>
              </a:extLst>
            </p:cNvPr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3020;p57">
              <a:extLst>
                <a:ext uri="{FF2B5EF4-FFF2-40B4-BE49-F238E27FC236}">
                  <a16:creationId xmlns:a16="http://schemas.microsoft.com/office/drawing/2014/main" id="{601D7588-7189-8178-BF34-279EAACD5BE9}"/>
                </a:ext>
              </a:extLst>
            </p:cNvPr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3021;p57">
              <a:extLst>
                <a:ext uri="{FF2B5EF4-FFF2-40B4-BE49-F238E27FC236}">
                  <a16:creationId xmlns:a16="http://schemas.microsoft.com/office/drawing/2014/main" id="{841C91FE-D0F1-8ED6-7043-AE3596AA3098}"/>
                </a:ext>
              </a:extLst>
            </p:cNvPr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3022;p57">
              <a:extLst>
                <a:ext uri="{FF2B5EF4-FFF2-40B4-BE49-F238E27FC236}">
                  <a16:creationId xmlns:a16="http://schemas.microsoft.com/office/drawing/2014/main" id="{2B03A206-2488-3958-455E-336CBCB6A0BD}"/>
                </a:ext>
              </a:extLst>
            </p:cNvPr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3023;p57">
              <a:extLst>
                <a:ext uri="{FF2B5EF4-FFF2-40B4-BE49-F238E27FC236}">
                  <a16:creationId xmlns:a16="http://schemas.microsoft.com/office/drawing/2014/main" id="{F8219B73-5963-8934-99F5-5217562E888A}"/>
                </a:ext>
              </a:extLst>
            </p:cNvPr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3024;p57">
              <a:extLst>
                <a:ext uri="{FF2B5EF4-FFF2-40B4-BE49-F238E27FC236}">
                  <a16:creationId xmlns:a16="http://schemas.microsoft.com/office/drawing/2014/main" id="{03559B8D-9876-2863-C0F2-A0DB603BB807}"/>
                </a:ext>
              </a:extLst>
            </p:cNvPr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3025;p57">
              <a:extLst>
                <a:ext uri="{FF2B5EF4-FFF2-40B4-BE49-F238E27FC236}">
                  <a16:creationId xmlns:a16="http://schemas.microsoft.com/office/drawing/2014/main" id="{009C6E9E-AED6-8160-FCD0-E284032DADCD}"/>
                </a:ext>
              </a:extLst>
            </p:cNvPr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3026;p57">
              <a:extLst>
                <a:ext uri="{FF2B5EF4-FFF2-40B4-BE49-F238E27FC236}">
                  <a16:creationId xmlns:a16="http://schemas.microsoft.com/office/drawing/2014/main" id="{5565B3EB-8C2B-B924-7440-AB6D1951D9B8}"/>
                </a:ext>
              </a:extLst>
            </p:cNvPr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3027;p57">
              <a:extLst>
                <a:ext uri="{FF2B5EF4-FFF2-40B4-BE49-F238E27FC236}">
                  <a16:creationId xmlns:a16="http://schemas.microsoft.com/office/drawing/2014/main" id="{7120043D-2F5B-63C4-BDB6-E633FD3E9884}"/>
                </a:ext>
              </a:extLst>
            </p:cNvPr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3028;p57">
              <a:extLst>
                <a:ext uri="{FF2B5EF4-FFF2-40B4-BE49-F238E27FC236}">
                  <a16:creationId xmlns:a16="http://schemas.microsoft.com/office/drawing/2014/main" id="{99BC39E6-FD3A-B884-1551-F06E96C1DDB4}"/>
                </a:ext>
              </a:extLst>
            </p:cNvPr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3029;p57">
              <a:extLst>
                <a:ext uri="{FF2B5EF4-FFF2-40B4-BE49-F238E27FC236}">
                  <a16:creationId xmlns:a16="http://schemas.microsoft.com/office/drawing/2014/main" id="{100C2BBC-FF3F-9C40-51D8-0C1EB1B0D10C}"/>
                </a:ext>
              </a:extLst>
            </p:cNvPr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3030;p57">
              <a:extLst>
                <a:ext uri="{FF2B5EF4-FFF2-40B4-BE49-F238E27FC236}">
                  <a16:creationId xmlns:a16="http://schemas.microsoft.com/office/drawing/2014/main" id="{6AF5EC71-2C0A-A5EF-8BCE-29E3C6513272}"/>
                </a:ext>
              </a:extLst>
            </p:cNvPr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3031;p57">
              <a:extLst>
                <a:ext uri="{FF2B5EF4-FFF2-40B4-BE49-F238E27FC236}">
                  <a16:creationId xmlns:a16="http://schemas.microsoft.com/office/drawing/2014/main" id="{9DCA7444-6D0C-2F56-0479-227FB9DF02CB}"/>
                </a:ext>
              </a:extLst>
            </p:cNvPr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3032;p57">
              <a:extLst>
                <a:ext uri="{FF2B5EF4-FFF2-40B4-BE49-F238E27FC236}">
                  <a16:creationId xmlns:a16="http://schemas.microsoft.com/office/drawing/2014/main" id="{2ABB6DBB-D5E8-7083-9E88-B37167427978}"/>
                </a:ext>
              </a:extLst>
            </p:cNvPr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3033;p57">
              <a:extLst>
                <a:ext uri="{FF2B5EF4-FFF2-40B4-BE49-F238E27FC236}">
                  <a16:creationId xmlns:a16="http://schemas.microsoft.com/office/drawing/2014/main" id="{1DD325F0-BEE9-848B-544C-8EF700276E02}"/>
                </a:ext>
              </a:extLst>
            </p:cNvPr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3034;p57">
              <a:extLst>
                <a:ext uri="{FF2B5EF4-FFF2-40B4-BE49-F238E27FC236}">
                  <a16:creationId xmlns:a16="http://schemas.microsoft.com/office/drawing/2014/main" id="{166D1756-4E3B-07F5-6070-7A0A8F49BD99}"/>
                </a:ext>
              </a:extLst>
            </p:cNvPr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3035;p57">
              <a:extLst>
                <a:ext uri="{FF2B5EF4-FFF2-40B4-BE49-F238E27FC236}">
                  <a16:creationId xmlns:a16="http://schemas.microsoft.com/office/drawing/2014/main" id="{6241E824-C266-00BD-457B-A465514CCF49}"/>
                </a:ext>
              </a:extLst>
            </p:cNvPr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3036;p57">
              <a:extLst>
                <a:ext uri="{FF2B5EF4-FFF2-40B4-BE49-F238E27FC236}">
                  <a16:creationId xmlns:a16="http://schemas.microsoft.com/office/drawing/2014/main" id="{3E32B1D9-7C34-0B8F-47F7-2FDCD1CD4AE6}"/>
                </a:ext>
              </a:extLst>
            </p:cNvPr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3037;p57">
              <a:extLst>
                <a:ext uri="{FF2B5EF4-FFF2-40B4-BE49-F238E27FC236}">
                  <a16:creationId xmlns:a16="http://schemas.microsoft.com/office/drawing/2014/main" id="{27EBF29F-10AF-ADE5-D5F9-05A9EB8ADC23}"/>
                </a:ext>
              </a:extLst>
            </p:cNvPr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3038;p57">
              <a:extLst>
                <a:ext uri="{FF2B5EF4-FFF2-40B4-BE49-F238E27FC236}">
                  <a16:creationId xmlns:a16="http://schemas.microsoft.com/office/drawing/2014/main" id="{7FD48F86-C9BE-A1A8-4356-28A607969427}"/>
                </a:ext>
              </a:extLst>
            </p:cNvPr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3039;p57">
              <a:extLst>
                <a:ext uri="{FF2B5EF4-FFF2-40B4-BE49-F238E27FC236}">
                  <a16:creationId xmlns:a16="http://schemas.microsoft.com/office/drawing/2014/main" id="{F6B62D54-5935-022F-536B-9F73EC44FF1D}"/>
                </a:ext>
              </a:extLst>
            </p:cNvPr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3040;p57">
              <a:extLst>
                <a:ext uri="{FF2B5EF4-FFF2-40B4-BE49-F238E27FC236}">
                  <a16:creationId xmlns:a16="http://schemas.microsoft.com/office/drawing/2014/main" id="{51FAD92B-5B16-1E63-0F7D-DFA5764B63D1}"/>
                </a:ext>
              </a:extLst>
            </p:cNvPr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3041;p57">
              <a:extLst>
                <a:ext uri="{FF2B5EF4-FFF2-40B4-BE49-F238E27FC236}">
                  <a16:creationId xmlns:a16="http://schemas.microsoft.com/office/drawing/2014/main" id="{4E319147-0642-0861-F612-8C563429D226}"/>
                </a:ext>
              </a:extLst>
            </p:cNvPr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3042;p57">
              <a:extLst>
                <a:ext uri="{FF2B5EF4-FFF2-40B4-BE49-F238E27FC236}">
                  <a16:creationId xmlns:a16="http://schemas.microsoft.com/office/drawing/2014/main" id="{49858F8C-0EA5-85F2-2A19-D6717195139E}"/>
                </a:ext>
              </a:extLst>
            </p:cNvPr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3043;p57">
              <a:extLst>
                <a:ext uri="{FF2B5EF4-FFF2-40B4-BE49-F238E27FC236}">
                  <a16:creationId xmlns:a16="http://schemas.microsoft.com/office/drawing/2014/main" id="{0A5C2648-269F-78BC-B9A4-A4BCBBF8FDEE}"/>
                </a:ext>
              </a:extLst>
            </p:cNvPr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3044;p57">
              <a:extLst>
                <a:ext uri="{FF2B5EF4-FFF2-40B4-BE49-F238E27FC236}">
                  <a16:creationId xmlns:a16="http://schemas.microsoft.com/office/drawing/2014/main" id="{37111CAF-632D-8D56-1256-49FC24EE0918}"/>
                </a:ext>
              </a:extLst>
            </p:cNvPr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3045;p57">
              <a:extLst>
                <a:ext uri="{FF2B5EF4-FFF2-40B4-BE49-F238E27FC236}">
                  <a16:creationId xmlns:a16="http://schemas.microsoft.com/office/drawing/2014/main" id="{092A2917-1F48-3EC3-8168-68787CF76089}"/>
                </a:ext>
              </a:extLst>
            </p:cNvPr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3046;p57">
              <a:extLst>
                <a:ext uri="{FF2B5EF4-FFF2-40B4-BE49-F238E27FC236}">
                  <a16:creationId xmlns:a16="http://schemas.microsoft.com/office/drawing/2014/main" id="{F81A6CA7-98B9-9268-78A4-80A4998D5303}"/>
                </a:ext>
              </a:extLst>
            </p:cNvPr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3047;p57">
              <a:extLst>
                <a:ext uri="{FF2B5EF4-FFF2-40B4-BE49-F238E27FC236}">
                  <a16:creationId xmlns:a16="http://schemas.microsoft.com/office/drawing/2014/main" id="{71F0F1C9-B28D-F765-0408-22EACDB104AD}"/>
                </a:ext>
              </a:extLst>
            </p:cNvPr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3048;p57">
              <a:extLst>
                <a:ext uri="{FF2B5EF4-FFF2-40B4-BE49-F238E27FC236}">
                  <a16:creationId xmlns:a16="http://schemas.microsoft.com/office/drawing/2014/main" id="{F63B675B-4079-7E29-8BAB-48BEE48805E9}"/>
                </a:ext>
              </a:extLst>
            </p:cNvPr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3049;p57">
              <a:extLst>
                <a:ext uri="{FF2B5EF4-FFF2-40B4-BE49-F238E27FC236}">
                  <a16:creationId xmlns:a16="http://schemas.microsoft.com/office/drawing/2014/main" id="{AC68A588-2190-2BF5-75E9-2169294BF530}"/>
                </a:ext>
              </a:extLst>
            </p:cNvPr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3050;p57">
              <a:extLst>
                <a:ext uri="{FF2B5EF4-FFF2-40B4-BE49-F238E27FC236}">
                  <a16:creationId xmlns:a16="http://schemas.microsoft.com/office/drawing/2014/main" id="{0DBE14CE-DBE1-E49A-BE9D-8262FE2F6962}"/>
                </a:ext>
              </a:extLst>
            </p:cNvPr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3051;p57">
              <a:extLst>
                <a:ext uri="{FF2B5EF4-FFF2-40B4-BE49-F238E27FC236}">
                  <a16:creationId xmlns:a16="http://schemas.microsoft.com/office/drawing/2014/main" id="{9082D38E-833F-BB55-FBDD-CBDC0AA6F735}"/>
                </a:ext>
              </a:extLst>
            </p:cNvPr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3052;p57">
              <a:extLst>
                <a:ext uri="{FF2B5EF4-FFF2-40B4-BE49-F238E27FC236}">
                  <a16:creationId xmlns:a16="http://schemas.microsoft.com/office/drawing/2014/main" id="{E2024E5A-D461-D6F9-EA75-6CE64FEBF7D9}"/>
                </a:ext>
              </a:extLst>
            </p:cNvPr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3053;p57">
              <a:extLst>
                <a:ext uri="{FF2B5EF4-FFF2-40B4-BE49-F238E27FC236}">
                  <a16:creationId xmlns:a16="http://schemas.microsoft.com/office/drawing/2014/main" id="{3FF9A7EC-6B23-922F-F94D-E4A3B0B1C5D3}"/>
                </a:ext>
              </a:extLst>
            </p:cNvPr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3054;p57">
              <a:extLst>
                <a:ext uri="{FF2B5EF4-FFF2-40B4-BE49-F238E27FC236}">
                  <a16:creationId xmlns:a16="http://schemas.microsoft.com/office/drawing/2014/main" id="{B1408AAF-12FC-ACA6-54C2-5135F8B7D6DF}"/>
                </a:ext>
              </a:extLst>
            </p:cNvPr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3055;p57">
              <a:extLst>
                <a:ext uri="{FF2B5EF4-FFF2-40B4-BE49-F238E27FC236}">
                  <a16:creationId xmlns:a16="http://schemas.microsoft.com/office/drawing/2014/main" id="{1D3BEB96-CAC3-E784-E2C5-C2235964C094}"/>
                </a:ext>
              </a:extLst>
            </p:cNvPr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3056;p57">
              <a:extLst>
                <a:ext uri="{FF2B5EF4-FFF2-40B4-BE49-F238E27FC236}">
                  <a16:creationId xmlns:a16="http://schemas.microsoft.com/office/drawing/2014/main" id="{193FF4CF-BAA0-E4FD-8909-39CB4101A6F4}"/>
                </a:ext>
              </a:extLst>
            </p:cNvPr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3057;p57">
              <a:extLst>
                <a:ext uri="{FF2B5EF4-FFF2-40B4-BE49-F238E27FC236}">
                  <a16:creationId xmlns:a16="http://schemas.microsoft.com/office/drawing/2014/main" id="{5E226FCE-5755-113A-D550-05E0741F2545}"/>
                </a:ext>
              </a:extLst>
            </p:cNvPr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3058;p57">
              <a:extLst>
                <a:ext uri="{FF2B5EF4-FFF2-40B4-BE49-F238E27FC236}">
                  <a16:creationId xmlns:a16="http://schemas.microsoft.com/office/drawing/2014/main" id="{E80A9948-6A60-2B0B-130B-D1909336B905}"/>
                </a:ext>
              </a:extLst>
            </p:cNvPr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3059;p57">
              <a:extLst>
                <a:ext uri="{FF2B5EF4-FFF2-40B4-BE49-F238E27FC236}">
                  <a16:creationId xmlns:a16="http://schemas.microsoft.com/office/drawing/2014/main" id="{EF39158B-F70F-75E1-35A8-52032336E971}"/>
                </a:ext>
              </a:extLst>
            </p:cNvPr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3060;p57">
              <a:extLst>
                <a:ext uri="{FF2B5EF4-FFF2-40B4-BE49-F238E27FC236}">
                  <a16:creationId xmlns:a16="http://schemas.microsoft.com/office/drawing/2014/main" id="{FE56F294-BF57-1DF2-3638-66BBDEBD4CBC}"/>
                </a:ext>
              </a:extLst>
            </p:cNvPr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3061;p57">
              <a:extLst>
                <a:ext uri="{FF2B5EF4-FFF2-40B4-BE49-F238E27FC236}">
                  <a16:creationId xmlns:a16="http://schemas.microsoft.com/office/drawing/2014/main" id="{7A566967-CF68-B4FB-E926-7964E273F87A}"/>
                </a:ext>
              </a:extLst>
            </p:cNvPr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3062;p57">
              <a:extLst>
                <a:ext uri="{FF2B5EF4-FFF2-40B4-BE49-F238E27FC236}">
                  <a16:creationId xmlns:a16="http://schemas.microsoft.com/office/drawing/2014/main" id="{70E5AF39-DB50-FE21-9BF8-3B59FCF69BF3}"/>
                </a:ext>
              </a:extLst>
            </p:cNvPr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3063;p57">
              <a:extLst>
                <a:ext uri="{FF2B5EF4-FFF2-40B4-BE49-F238E27FC236}">
                  <a16:creationId xmlns:a16="http://schemas.microsoft.com/office/drawing/2014/main" id="{C3D969F2-D829-C50C-0583-0A6438C5D980}"/>
                </a:ext>
              </a:extLst>
            </p:cNvPr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3064;p57">
              <a:extLst>
                <a:ext uri="{FF2B5EF4-FFF2-40B4-BE49-F238E27FC236}">
                  <a16:creationId xmlns:a16="http://schemas.microsoft.com/office/drawing/2014/main" id="{3A53254E-54EB-68AD-ADC6-DEE625D57A3F}"/>
                </a:ext>
              </a:extLst>
            </p:cNvPr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3065;p57">
              <a:extLst>
                <a:ext uri="{FF2B5EF4-FFF2-40B4-BE49-F238E27FC236}">
                  <a16:creationId xmlns:a16="http://schemas.microsoft.com/office/drawing/2014/main" id="{7F5DC47C-0E6B-35A2-EC01-84530EC0583C}"/>
                </a:ext>
              </a:extLst>
            </p:cNvPr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3066;p57">
              <a:extLst>
                <a:ext uri="{FF2B5EF4-FFF2-40B4-BE49-F238E27FC236}">
                  <a16:creationId xmlns:a16="http://schemas.microsoft.com/office/drawing/2014/main" id="{FF4E1879-9163-7A08-2584-B6478333C6C2}"/>
                </a:ext>
              </a:extLst>
            </p:cNvPr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3067;p57">
              <a:extLst>
                <a:ext uri="{FF2B5EF4-FFF2-40B4-BE49-F238E27FC236}">
                  <a16:creationId xmlns:a16="http://schemas.microsoft.com/office/drawing/2014/main" id="{51373880-5156-3276-555A-A7A7FFB1555F}"/>
                </a:ext>
              </a:extLst>
            </p:cNvPr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3068;p57">
              <a:extLst>
                <a:ext uri="{FF2B5EF4-FFF2-40B4-BE49-F238E27FC236}">
                  <a16:creationId xmlns:a16="http://schemas.microsoft.com/office/drawing/2014/main" id="{49463F25-FE1F-AAC8-0B41-EFE1B0499DD4}"/>
                </a:ext>
              </a:extLst>
            </p:cNvPr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3069;p57">
              <a:extLst>
                <a:ext uri="{FF2B5EF4-FFF2-40B4-BE49-F238E27FC236}">
                  <a16:creationId xmlns:a16="http://schemas.microsoft.com/office/drawing/2014/main" id="{54D95A81-17BA-963E-3512-80B3D8366BB4}"/>
                </a:ext>
              </a:extLst>
            </p:cNvPr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3070;p57">
              <a:extLst>
                <a:ext uri="{FF2B5EF4-FFF2-40B4-BE49-F238E27FC236}">
                  <a16:creationId xmlns:a16="http://schemas.microsoft.com/office/drawing/2014/main" id="{798CEB79-3B83-2E1F-714C-D657B352EBD7}"/>
                </a:ext>
              </a:extLst>
            </p:cNvPr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3071;p57">
              <a:extLst>
                <a:ext uri="{FF2B5EF4-FFF2-40B4-BE49-F238E27FC236}">
                  <a16:creationId xmlns:a16="http://schemas.microsoft.com/office/drawing/2014/main" id="{89550765-812E-434E-1FDB-4A8433333F52}"/>
                </a:ext>
              </a:extLst>
            </p:cNvPr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3072;p57">
              <a:extLst>
                <a:ext uri="{FF2B5EF4-FFF2-40B4-BE49-F238E27FC236}">
                  <a16:creationId xmlns:a16="http://schemas.microsoft.com/office/drawing/2014/main" id="{5C11C181-4764-8F2E-339C-0527D6A12B4F}"/>
                </a:ext>
              </a:extLst>
            </p:cNvPr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3073;p57">
              <a:extLst>
                <a:ext uri="{FF2B5EF4-FFF2-40B4-BE49-F238E27FC236}">
                  <a16:creationId xmlns:a16="http://schemas.microsoft.com/office/drawing/2014/main" id="{3157925B-2A69-4856-15F5-545C07E0E8D1}"/>
                </a:ext>
              </a:extLst>
            </p:cNvPr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3074;p57">
              <a:extLst>
                <a:ext uri="{FF2B5EF4-FFF2-40B4-BE49-F238E27FC236}">
                  <a16:creationId xmlns:a16="http://schemas.microsoft.com/office/drawing/2014/main" id="{4CD758FA-1646-DC87-C835-D8A246879270}"/>
                </a:ext>
              </a:extLst>
            </p:cNvPr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3075;p57">
              <a:extLst>
                <a:ext uri="{FF2B5EF4-FFF2-40B4-BE49-F238E27FC236}">
                  <a16:creationId xmlns:a16="http://schemas.microsoft.com/office/drawing/2014/main" id="{4937EB5E-E690-EC4D-E8E2-D0CB123F8C87}"/>
                </a:ext>
              </a:extLst>
            </p:cNvPr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3076;p57">
              <a:extLst>
                <a:ext uri="{FF2B5EF4-FFF2-40B4-BE49-F238E27FC236}">
                  <a16:creationId xmlns:a16="http://schemas.microsoft.com/office/drawing/2014/main" id="{45065255-14D6-3B5F-FE7A-8890B3D8448E}"/>
                </a:ext>
              </a:extLst>
            </p:cNvPr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3077;p57">
              <a:extLst>
                <a:ext uri="{FF2B5EF4-FFF2-40B4-BE49-F238E27FC236}">
                  <a16:creationId xmlns:a16="http://schemas.microsoft.com/office/drawing/2014/main" id="{AD1B5DE5-2C7D-AD15-557E-03DFFFEE0CE3}"/>
                </a:ext>
              </a:extLst>
            </p:cNvPr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3078;p57">
              <a:extLst>
                <a:ext uri="{FF2B5EF4-FFF2-40B4-BE49-F238E27FC236}">
                  <a16:creationId xmlns:a16="http://schemas.microsoft.com/office/drawing/2014/main" id="{5FF9C2B0-6FB4-3A99-BFD4-6F67FA7604EA}"/>
                </a:ext>
              </a:extLst>
            </p:cNvPr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3079;p57">
              <a:extLst>
                <a:ext uri="{FF2B5EF4-FFF2-40B4-BE49-F238E27FC236}">
                  <a16:creationId xmlns:a16="http://schemas.microsoft.com/office/drawing/2014/main" id="{5374FEBE-07D2-2A16-2617-039484F2E06F}"/>
                </a:ext>
              </a:extLst>
            </p:cNvPr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3080;p57">
              <a:extLst>
                <a:ext uri="{FF2B5EF4-FFF2-40B4-BE49-F238E27FC236}">
                  <a16:creationId xmlns:a16="http://schemas.microsoft.com/office/drawing/2014/main" id="{8565A566-6FF6-FD69-D8E8-29814916050A}"/>
                </a:ext>
              </a:extLst>
            </p:cNvPr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3081;p57">
              <a:extLst>
                <a:ext uri="{FF2B5EF4-FFF2-40B4-BE49-F238E27FC236}">
                  <a16:creationId xmlns:a16="http://schemas.microsoft.com/office/drawing/2014/main" id="{28F684C3-A5BA-3BDB-0100-8726207A1B09}"/>
                </a:ext>
              </a:extLst>
            </p:cNvPr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3082;p57">
              <a:extLst>
                <a:ext uri="{FF2B5EF4-FFF2-40B4-BE49-F238E27FC236}">
                  <a16:creationId xmlns:a16="http://schemas.microsoft.com/office/drawing/2014/main" id="{B3CF582D-E54F-3A9D-2633-4E46751A2F75}"/>
                </a:ext>
              </a:extLst>
            </p:cNvPr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3083;p57">
              <a:extLst>
                <a:ext uri="{FF2B5EF4-FFF2-40B4-BE49-F238E27FC236}">
                  <a16:creationId xmlns:a16="http://schemas.microsoft.com/office/drawing/2014/main" id="{2F9BD373-1A8E-42D7-7BF6-1124E1B2491D}"/>
                </a:ext>
              </a:extLst>
            </p:cNvPr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3084;p57">
              <a:extLst>
                <a:ext uri="{FF2B5EF4-FFF2-40B4-BE49-F238E27FC236}">
                  <a16:creationId xmlns:a16="http://schemas.microsoft.com/office/drawing/2014/main" id="{BC55D973-4770-B459-387C-214E9A4024C9}"/>
                </a:ext>
              </a:extLst>
            </p:cNvPr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3085;p57">
              <a:extLst>
                <a:ext uri="{FF2B5EF4-FFF2-40B4-BE49-F238E27FC236}">
                  <a16:creationId xmlns:a16="http://schemas.microsoft.com/office/drawing/2014/main" id="{C927A4C5-9F5A-465A-73CD-6CF1C2586196}"/>
                </a:ext>
              </a:extLst>
            </p:cNvPr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3086;p57">
              <a:extLst>
                <a:ext uri="{FF2B5EF4-FFF2-40B4-BE49-F238E27FC236}">
                  <a16:creationId xmlns:a16="http://schemas.microsoft.com/office/drawing/2014/main" id="{D6B8A08B-2E75-F370-A8A8-575488E047EB}"/>
                </a:ext>
              </a:extLst>
            </p:cNvPr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3087;p57">
              <a:extLst>
                <a:ext uri="{FF2B5EF4-FFF2-40B4-BE49-F238E27FC236}">
                  <a16:creationId xmlns:a16="http://schemas.microsoft.com/office/drawing/2014/main" id="{CB29DE4D-C06D-FFDB-BD52-FF2D41CA4F08}"/>
                </a:ext>
              </a:extLst>
            </p:cNvPr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3088;p57">
              <a:extLst>
                <a:ext uri="{FF2B5EF4-FFF2-40B4-BE49-F238E27FC236}">
                  <a16:creationId xmlns:a16="http://schemas.microsoft.com/office/drawing/2014/main" id="{6158879C-1BF2-9A46-656B-3CA8DE7D0829}"/>
                </a:ext>
              </a:extLst>
            </p:cNvPr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3089;p57">
              <a:extLst>
                <a:ext uri="{FF2B5EF4-FFF2-40B4-BE49-F238E27FC236}">
                  <a16:creationId xmlns:a16="http://schemas.microsoft.com/office/drawing/2014/main" id="{7E299A7A-5ED5-57C5-4A24-2F4F895182C6}"/>
                </a:ext>
              </a:extLst>
            </p:cNvPr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3090;p57">
              <a:extLst>
                <a:ext uri="{FF2B5EF4-FFF2-40B4-BE49-F238E27FC236}">
                  <a16:creationId xmlns:a16="http://schemas.microsoft.com/office/drawing/2014/main" id="{50D12943-9BD3-4FFA-7DA2-AAD6DEEEE1F8}"/>
                </a:ext>
              </a:extLst>
            </p:cNvPr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3091;p57">
              <a:extLst>
                <a:ext uri="{FF2B5EF4-FFF2-40B4-BE49-F238E27FC236}">
                  <a16:creationId xmlns:a16="http://schemas.microsoft.com/office/drawing/2014/main" id="{C45B1AF5-67CB-ADAB-33C9-67BB09D39F4D}"/>
                </a:ext>
              </a:extLst>
            </p:cNvPr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3092;p57">
              <a:extLst>
                <a:ext uri="{FF2B5EF4-FFF2-40B4-BE49-F238E27FC236}">
                  <a16:creationId xmlns:a16="http://schemas.microsoft.com/office/drawing/2014/main" id="{E0D02B53-2ADB-6D71-16B9-2B223DB0C456}"/>
                </a:ext>
              </a:extLst>
            </p:cNvPr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3093;p57">
              <a:extLst>
                <a:ext uri="{FF2B5EF4-FFF2-40B4-BE49-F238E27FC236}">
                  <a16:creationId xmlns:a16="http://schemas.microsoft.com/office/drawing/2014/main" id="{71A2365F-0338-24A8-1A58-4E51F0F55C25}"/>
                </a:ext>
              </a:extLst>
            </p:cNvPr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3094;p57">
              <a:extLst>
                <a:ext uri="{FF2B5EF4-FFF2-40B4-BE49-F238E27FC236}">
                  <a16:creationId xmlns:a16="http://schemas.microsoft.com/office/drawing/2014/main" id="{AFE25496-88B4-4B20-7C48-46C465711152}"/>
                </a:ext>
              </a:extLst>
            </p:cNvPr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3095;p57">
              <a:extLst>
                <a:ext uri="{FF2B5EF4-FFF2-40B4-BE49-F238E27FC236}">
                  <a16:creationId xmlns:a16="http://schemas.microsoft.com/office/drawing/2014/main" id="{17DF09B7-6F98-0BCC-2629-AC4F39014A7E}"/>
                </a:ext>
              </a:extLst>
            </p:cNvPr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3096;p57">
              <a:extLst>
                <a:ext uri="{FF2B5EF4-FFF2-40B4-BE49-F238E27FC236}">
                  <a16:creationId xmlns:a16="http://schemas.microsoft.com/office/drawing/2014/main" id="{3B2BB53B-C267-1843-391A-E1661DD220D7}"/>
                </a:ext>
              </a:extLst>
            </p:cNvPr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3097;p57">
              <a:extLst>
                <a:ext uri="{FF2B5EF4-FFF2-40B4-BE49-F238E27FC236}">
                  <a16:creationId xmlns:a16="http://schemas.microsoft.com/office/drawing/2014/main" id="{C86A9364-4AFE-D82C-235D-CE9ADA99EAC4}"/>
                </a:ext>
              </a:extLst>
            </p:cNvPr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3098;p57">
              <a:extLst>
                <a:ext uri="{FF2B5EF4-FFF2-40B4-BE49-F238E27FC236}">
                  <a16:creationId xmlns:a16="http://schemas.microsoft.com/office/drawing/2014/main" id="{FD68F057-4343-F3F5-7F5A-71B2DBB437D1}"/>
                </a:ext>
              </a:extLst>
            </p:cNvPr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3099;p57">
              <a:extLst>
                <a:ext uri="{FF2B5EF4-FFF2-40B4-BE49-F238E27FC236}">
                  <a16:creationId xmlns:a16="http://schemas.microsoft.com/office/drawing/2014/main" id="{1B9F937D-2523-59F7-2386-9E03E89C2B9E}"/>
                </a:ext>
              </a:extLst>
            </p:cNvPr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3100;p57">
              <a:extLst>
                <a:ext uri="{FF2B5EF4-FFF2-40B4-BE49-F238E27FC236}">
                  <a16:creationId xmlns:a16="http://schemas.microsoft.com/office/drawing/2014/main" id="{FCDB0E21-C989-41B8-A770-1C665F573E34}"/>
                </a:ext>
              </a:extLst>
            </p:cNvPr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3101;p57">
              <a:extLst>
                <a:ext uri="{FF2B5EF4-FFF2-40B4-BE49-F238E27FC236}">
                  <a16:creationId xmlns:a16="http://schemas.microsoft.com/office/drawing/2014/main" id="{1E240DB9-D359-CE15-0972-34844E3AAA84}"/>
                </a:ext>
              </a:extLst>
            </p:cNvPr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3102;p57">
              <a:extLst>
                <a:ext uri="{FF2B5EF4-FFF2-40B4-BE49-F238E27FC236}">
                  <a16:creationId xmlns:a16="http://schemas.microsoft.com/office/drawing/2014/main" id="{CC4C4C0C-2062-7CD0-2F90-05D69BC48ACC}"/>
                </a:ext>
              </a:extLst>
            </p:cNvPr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3103;p57">
              <a:extLst>
                <a:ext uri="{FF2B5EF4-FFF2-40B4-BE49-F238E27FC236}">
                  <a16:creationId xmlns:a16="http://schemas.microsoft.com/office/drawing/2014/main" id="{448CE1DE-7240-0BDB-58E6-3CE3C690482B}"/>
                </a:ext>
              </a:extLst>
            </p:cNvPr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3104;p57">
              <a:extLst>
                <a:ext uri="{FF2B5EF4-FFF2-40B4-BE49-F238E27FC236}">
                  <a16:creationId xmlns:a16="http://schemas.microsoft.com/office/drawing/2014/main" id="{8A2C6F5D-39AA-7F7E-D5C1-C2DAF75F855D}"/>
                </a:ext>
              </a:extLst>
            </p:cNvPr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3105;p57">
              <a:extLst>
                <a:ext uri="{FF2B5EF4-FFF2-40B4-BE49-F238E27FC236}">
                  <a16:creationId xmlns:a16="http://schemas.microsoft.com/office/drawing/2014/main" id="{00653C85-C472-C8AC-779F-6E875EDA88AD}"/>
                </a:ext>
              </a:extLst>
            </p:cNvPr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3106;p57">
              <a:extLst>
                <a:ext uri="{FF2B5EF4-FFF2-40B4-BE49-F238E27FC236}">
                  <a16:creationId xmlns:a16="http://schemas.microsoft.com/office/drawing/2014/main" id="{95596C1A-922F-51CC-47E1-4852610F92E6}"/>
                </a:ext>
              </a:extLst>
            </p:cNvPr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3107;p57">
              <a:extLst>
                <a:ext uri="{FF2B5EF4-FFF2-40B4-BE49-F238E27FC236}">
                  <a16:creationId xmlns:a16="http://schemas.microsoft.com/office/drawing/2014/main" id="{711953C8-1D16-A077-DDAA-1065CBF393F1}"/>
                </a:ext>
              </a:extLst>
            </p:cNvPr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3108;p57">
              <a:extLst>
                <a:ext uri="{FF2B5EF4-FFF2-40B4-BE49-F238E27FC236}">
                  <a16:creationId xmlns:a16="http://schemas.microsoft.com/office/drawing/2014/main" id="{B9C56582-AD17-8816-7D73-80BE364937E9}"/>
                </a:ext>
              </a:extLst>
            </p:cNvPr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3109;p57">
              <a:extLst>
                <a:ext uri="{FF2B5EF4-FFF2-40B4-BE49-F238E27FC236}">
                  <a16:creationId xmlns:a16="http://schemas.microsoft.com/office/drawing/2014/main" id="{AC22C4D6-7A31-B856-4E97-EFFB2C719F58}"/>
                </a:ext>
              </a:extLst>
            </p:cNvPr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3110;p57">
              <a:extLst>
                <a:ext uri="{FF2B5EF4-FFF2-40B4-BE49-F238E27FC236}">
                  <a16:creationId xmlns:a16="http://schemas.microsoft.com/office/drawing/2014/main" id="{683DE593-5423-7622-9C36-13E3668F3B6F}"/>
                </a:ext>
              </a:extLst>
            </p:cNvPr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3111;p57">
              <a:extLst>
                <a:ext uri="{FF2B5EF4-FFF2-40B4-BE49-F238E27FC236}">
                  <a16:creationId xmlns:a16="http://schemas.microsoft.com/office/drawing/2014/main" id="{8CC775DD-D483-1770-5FDB-C3CA2AA1700B}"/>
                </a:ext>
              </a:extLst>
            </p:cNvPr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3112;p57">
              <a:extLst>
                <a:ext uri="{FF2B5EF4-FFF2-40B4-BE49-F238E27FC236}">
                  <a16:creationId xmlns:a16="http://schemas.microsoft.com/office/drawing/2014/main" id="{9CF36C46-1B2F-C988-4359-52AABE66F847}"/>
                </a:ext>
              </a:extLst>
            </p:cNvPr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3113;p57">
              <a:extLst>
                <a:ext uri="{FF2B5EF4-FFF2-40B4-BE49-F238E27FC236}">
                  <a16:creationId xmlns:a16="http://schemas.microsoft.com/office/drawing/2014/main" id="{88E292B5-9DC4-0E69-7ABB-0DBBC281618C}"/>
                </a:ext>
              </a:extLst>
            </p:cNvPr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3114;p57">
              <a:extLst>
                <a:ext uri="{FF2B5EF4-FFF2-40B4-BE49-F238E27FC236}">
                  <a16:creationId xmlns:a16="http://schemas.microsoft.com/office/drawing/2014/main" id="{CCAA02CC-DCC7-BDF9-2B37-5567A48F5F20}"/>
                </a:ext>
              </a:extLst>
            </p:cNvPr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3115;p57">
              <a:extLst>
                <a:ext uri="{FF2B5EF4-FFF2-40B4-BE49-F238E27FC236}">
                  <a16:creationId xmlns:a16="http://schemas.microsoft.com/office/drawing/2014/main" id="{972C0B42-214F-8C66-3318-76B358601C14}"/>
                </a:ext>
              </a:extLst>
            </p:cNvPr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3116;p57">
              <a:extLst>
                <a:ext uri="{FF2B5EF4-FFF2-40B4-BE49-F238E27FC236}">
                  <a16:creationId xmlns:a16="http://schemas.microsoft.com/office/drawing/2014/main" id="{2DDDDF96-6F19-4F6A-EB6E-3FA41A99FAFA}"/>
                </a:ext>
              </a:extLst>
            </p:cNvPr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3117;p57">
              <a:extLst>
                <a:ext uri="{FF2B5EF4-FFF2-40B4-BE49-F238E27FC236}">
                  <a16:creationId xmlns:a16="http://schemas.microsoft.com/office/drawing/2014/main" id="{64F44D4C-6CA5-C7E8-6F66-1C6053729F65}"/>
                </a:ext>
              </a:extLst>
            </p:cNvPr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3118;p57">
              <a:extLst>
                <a:ext uri="{FF2B5EF4-FFF2-40B4-BE49-F238E27FC236}">
                  <a16:creationId xmlns:a16="http://schemas.microsoft.com/office/drawing/2014/main" id="{EF71B8BE-28DF-7C1A-2BEA-49A4A6887972}"/>
                </a:ext>
              </a:extLst>
            </p:cNvPr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3119;p57">
              <a:extLst>
                <a:ext uri="{FF2B5EF4-FFF2-40B4-BE49-F238E27FC236}">
                  <a16:creationId xmlns:a16="http://schemas.microsoft.com/office/drawing/2014/main" id="{AE89A101-624F-82F8-94D6-967182F12A18}"/>
                </a:ext>
              </a:extLst>
            </p:cNvPr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3120;p57">
              <a:extLst>
                <a:ext uri="{FF2B5EF4-FFF2-40B4-BE49-F238E27FC236}">
                  <a16:creationId xmlns:a16="http://schemas.microsoft.com/office/drawing/2014/main" id="{979A5D1D-22E7-AC2A-71BF-FD45F5BCDAAA}"/>
                </a:ext>
              </a:extLst>
            </p:cNvPr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3121;p57">
              <a:extLst>
                <a:ext uri="{FF2B5EF4-FFF2-40B4-BE49-F238E27FC236}">
                  <a16:creationId xmlns:a16="http://schemas.microsoft.com/office/drawing/2014/main" id="{18392134-C600-21D0-0373-B3778D4870B0}"/>
                </a:ext>
              </a:extLst>
            </p:cNvPr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3122;p57">
              <a:extLst>
                <a:ext uri="{FF2B5EF4-FFF2-40B4-BE49-F238E27FC236}">
                  <a16:creationId xmlns:a16="http://schemas.microsoft.com/office/drawing/2014/main" id="{7F8276E3-140D-EA1C-3586-9ED4B957B400}"/>
                </a:ext>
              </a:extLst>
            </p:cNvPr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3123;p57">
              <a:extLst>
                <a:ext uri="{FF2B5EF4-FFF2-40B4-BE49-F238E27FC236}">
                  <a16:creationId xmlns:a16="http://schemas.microsoft.com/office/drawing/2014/main" id="{536C95EB-A572-E131-D44C-F37E42EF022D}"/>
                </a:ext>
              </a:extLst>
            </p:cNvPr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3124;p57">
              <a:extLst>
                <a:ext uri="{FF2B5EF4-FFF2-40B4-BE49-F238E27FC236}">
                  <a16:creationId xmlns:a16="http://schemas.microsoft.com/office/drawing/2014/main" id="{8B18483D-69E0-1CA2-E62D-AFBA3752880D}"/>
                </a:ext>
              </a:extLst>
            </p:cNvPr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3125;p57">
              <a:extLst>
                <a:ext uri="{FF2B5EF4-FFF2-40B4-BE49-F238E27FC236}">
                  <a16:creationId xmlns:a16="http://schemas.microsoft.com/office/drawing/2014/main" id="{19251E06-760B-0B2C-767E-9F3D553BFEE6}"/>
                </a:ext>
              </a:extLst>
            </p:cNvPr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3126;p57">
              <a:extLst>
                <a:ext uri="{FF2B5EF4-FFF2-40B4-BE49-F238E27FC236}">
                  <a16:creationId xmlns:a16="http://schemas.microsoft.com/office/drawing/2014/main" id="{05044C77-271E-E38D-8A60-856110895A16}"/>
                </a:ext>
              </a:extLst>
            </p:cNvPr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3127;p57">
              <a:extLst>
                <a:ext uri="{FF2B5EF4-FFF2-40B4-BE49-F238E27FC236}">
                  <a16:creationId xmlns:a16="http://schemas.microsoft.com/office/drawing/2014/main" id="{74C84725-3402-FF86-C59B-6626587E4E91}"/>
                </a:ext>
              </a:extLst>
            </p:cNvPr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3128;p57">
              <a:extLst>
                <a:ext uri="{FF2B5EF4-FFF2-40B4-BE49-F238E27FC236}">
                  <a16:creationId xmlns:a16="http://schemas.microsoft.com/office/drawing/2014/main" id="{DC61FFE0-E395-FB92-FB4D-585DE6C25FB9}"/>
                </a:ext>
              </a:extLst>
            </p:cNvPr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3129;p57">
              <a:extLst>
                <a:ext uri="{FF2B5EF4-FFF2-40B4-BE49-F238E27FC236}">
                  <a16:creationId xmlns:a16="http://schemas.microsoft.com/office/drawing/2014/main" id="{791DF2F1-5563-F274-FDB9-D0FF0319D3A6}"/>
                </a:ext>
              </a:extLst>
            </p:cNvPr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3130;p57">
              <a:extLst>
                <a:ext uri="{FF2B5EF4-FFF2-40B4-BE49-F238E27FC236}">
                  <a16:creationId xmlns:a16="http://schemas.microsoft.com/office/drawing/2014/main" id="{5F9BF7AF-2BA1-0FE7-4A05-B98C7A663EA2}"/>
                </a:ext>
              </a:extLst>
            </p:cNvPr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3131;p57">
              <a:extLst>
                <a:ext uri="{FF2B5EF4-FFF2-40B4-BE49-F238E27FC236}">
                  <a16:creationId xmlns:a16="http://schemas.microsoft.com/office/drawing/2014/main" id="{CDDABEE8-A4FD-7F52-681E-CC10154707DA}"/>
                </a:ext>
              </a:extLst>
            </p:cNvPr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3132;p57">
              <a:extLst>
                <a:ext uri="{FF2B5EF4-FFF2-40B4-BE49-F238E27FC236}">
                  <a16:creationId xmlns:a16="http://schemas.microsoft.com/office/drawing/2014/main" id="{E2BD7021-922A-6F58-ADF1-8564854CD842}"/>
                </a:ext>
              </a:extLst>
            </p:cNvPr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3133;p57">
              <a:extLst>
                <a:ext uri="{FF2B5EF4-FFF2-40B4-BE49-F238E27FC236}">
                  <a16:creationId xmlns:a16="http://schemas.microsoft.com/office/drawing/2014/main" id="{E619B9AB-8FB7-BB24-7AFC-BF48B2E09FDF}"/>
                </a:ext>
              </a:extLst>
            </p:cNvPr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3134;p57">
              <a:extLst>
                <a:ext uri="{FF2B5EF4-FFF2-40B4-BE49-F238E27FC236}">
                  <a16:creationId xmlns:a16="http://schemas.microsoft.com/office/drawing/2014/main" id="{A69AB0C8-8177-16B2-B1D1-560ED831AF6C}"/>
                </a:ext>
              </a:extLst>
            </p:cNvPr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3135;p57">
              <a:extLst>
                <a:ext uri="{FF2B5EF4-FFF2-40B4-BE49-F238E27FC236}">
                  <a16:creationId xmlns:a16="http://schemas.microsoft.com/office/drawing/2014/main" id="{107292A0-3697-2E32-017F-1CA2F646D5A5}"/>
                </a:ext>
              </a:extLst>
            </p:cNvPr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3136;p57">
              <a:extLst>
                <a:ext uri="{FF2B5EF4-FFF2-40B4-BE49-F238E27FC236}">
                  <a16:creationId xmlns:a16="http://schemas.microsoft.com/office/drawing/2014/main" id="{BCD8C433-ACA5-3C11-50B9-59C210623FC6}"/>
                </a:ext>
              </a:extLst>
            </p:cNvPr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3137;p57">
              <a:extLst>
                <a:ext uri="{FF2B5EF4-FFF2-40B4-BE49-F238E27FC236}">
                  <a16:creationId xmlns:a16="http://schemas.microsoft.com/office/drawing/2014/main" id="{CDE30768-A09B-3C76-B727-FA4A7A5A88E5}"/>
                </a:ext>
              </a:extLst>
            </p:cNvPr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3138;p57">
              <a:extLst>
                <a:ext uri="{FF2B5EF4-FFF2-40B4-BE49-F238E27FC236}">
                  <a16:creationId xmlns:a16="http://schemas.microsoft.com/office/drawing/2014/main" id="{D4412C45-FBDF-A8A0-4036-1303CD61E646}"/>
                </a:ext>
              </a:extLst>
            </p:cNvPr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3139;p57">
              <a:extLst>
                <a:ext uri="{FF2B5EF4-FFF2-40B4-BE49-F238E27FC236}">
                  <a16:creationId xmlns:a16="http://schemas.microsoft.com/office/drawing/2014/main" id="{BDC34296-B99F-CF0B-8747-19A92C327EC9}"/>
                </a:ext>
              </a:extLst>
            </p:cNvPr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3140;p57">
              <a:extLst>
                <a:ext uri="{FF2B5EF4-FFF2-40B4-BE49-F238E27FC236}">
                  <a16:creationId xmlns:a16="http://schemas.microsoft.com/office/drawing/2014/main" id="{6266103A-6534-F55C-3B78-621761BDC664}"/>
                </a:ext>
              </a:extLst>
            </p:cNvPr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3141;p57">
              <a:extLst>
                <a:ext uri="{FF2B5EF4-FFF2-40B4-BE49-F238E27FC236}">
                  <a16:creationId xmlns:a16="http://schemas.microsoft.com/office/drawing/2014/main" id="{FD107EC0-243F-3665-58F9-0AF9873E019F}"/>
                </a:ext>
              </a:extLst>
            </p:cNvPr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3142;p57">
              <a:extLst>
                <a:ext uri="{FF2B5EF4-FFF2-40B4-BE49-F238E27FC236}">
                  <a16:creationId xmlns:a16="http://schemas.microsoft.com/office/drawing/2014/main" id="{6A98A1FB-5E5A-D203-CC8B-69EC94D2F62E}"/>
                </a:ext>
              </a:extLst>
            </p:cNvPr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3143;p57">
              <a:extLst>
                <a:ext uri="{FF2B5EF4-FFF2-40B4-BE49-F238E27FC236}">
                  <a16:creationId xmlns:a16="http://schemas.microsoft.com/office/drawing/2014/main" id="{F7D3FBCF-E70B-2820-298B-481C40213474}"/>
                </a:ext>
              </a:extLst>
            </p:cNvPr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3144;p57">
              <a:extLst>
                <a:ext uri="{FF2B5EF4-FFF2-40B4-BE49-F238E27FC236}">
                  <a16:creationId xmlns:a16="http://schemas.microsoft.com/office/drawing/2014/main" id="{D90D988C-8528-2724-4450-F9D6EC4926B0}"/>
                </a:ext>
              </a:extLst>
            </p:cNvPr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3145;p57">
              <a:extLst>
                <a:ext uri="{FF2B5EF4-FFF2-40B4-BE49-F238E27FC236}">
                  <a16:creationId xmlns:a16="http://schemas.microsoft.com/office/drawing/2014/main" id="{AD2F86B0-5DBA-DA71-509D-D1C41394FEB7}"/>
                </a:ext>
              </a:extLst>
            </p:cNvPr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3146;p57">
              <a:extLst>
                <a:ext uri="{FF2B5EF4-FFF2-40B4-BE49-F238E27FC236}">
                  <a16:creationId xmlns:a16="http://schemas.microsoft.com/office/drawing/2014/main" id="{67A7ACA7-8E8C-26D6-0A31-E5FB4DF46237}"/>
                </a:ext>
              </a:extLst>
            </p:cNvPr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3147;p57">
              <a:extLst>
                <a:ext uri="{FF2B5EF4-FFF2-40B4-BE49-F238E27FC236}">
                  <a16:creationId xmlns:a16="http://schemas.microsoft.com/office/drawing/2014/main" id="{E43E98F8-4E9B-F8B2-2244-C99EE9C66169}"/>
                </a:ext>
              </a:extLst>
            </p:cNvPr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3148;p57">
              <a:extLst>
                <a:ext uri="{FF2B5EF4-FFF2-40B4-BE49-F238E27FC236}">
                  <a16:creationId xmlns:a16="http://schemas.microsoft.com/office/drawing/2014/main" id="{1C8D3BD7-126D-4BD7-9816-65812C140732}"/>
                </a:ext>
              </a:extLst>
            </p:cNvPr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3149;p57">
              <a:extLst>
                <a:ext uri="{FF2B5EF4-FFF2-40B4-BE49-F238E27FC236}">
                  <a16:creationId xmlns:a16="http://schemas.microsoft.com/office/drawing/2014/main" id="{ABF005DA-C89E-2CA2-C0C0-6313A8E8BF13}"/>
                </a:ext>
              </a:extLst>
            </p:cNvPr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3150;p57">
              <a:extLst>
                <a:ext uri="{FF2B5EF4-FFF2-40B4-BE49-F238E27FC236}">
                  <a16:creationId xmlns:a16="http://schemas.microsoft.com/office/drawing/2014/main" id="{AD77ED5B-4660-E8E5-2ECF-81D989B651F0}"/>
                </a:ext>
              </a:extLst>
            </p:cNvPr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3151;p57">
              <a:extLst>
                <a:ext uri="{FF2B5EF4-FFF2-40B4-BE49-F238E27FC236}">
                  <a16:creationId xmlns:a16="http://schemas.microsoft.com/office/drawing/2014/main" id="{5EC805C5-3D00-4974-3D44-542F579F3F1A}"/>
                </a:ext>
              </a:extLst>
            </p:cNvPr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3152;p57">
              <a:extLst>
                <a:ext uri="{FF2B5EF4-FFF2-40B4-BE49-F238E27FC236}">
                  <a16:creationId xmlns:a16="http://schemas.microsoft.com/office/drawing/2014/main" id="{7AB1D6E1-9DD7-5082-9ABB-CB0A8BB33D91}"/>
                </a:ext>
              </a:extLst>
            </p:cNvPr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3153;p57">
              <a:extLst>
                <a:ext uri="{FF2B5EF4-FFF2-40B4-BE49-F238E27FC236}">
                  <a16:creationId xmlns:a16="http://schemas.microsoft.com/office/drawing/2014/main" id="{2F998C50-B08B-46A3-0862-101B3E4CA024}"/>
                </a:ext>
              </a:extLst>
            </p:cNvPr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3154;p57">
              <a:extLst>
                <a:ext uri="{FF2B5EF4-FFF2-40B4-BE49-F238E27FC236}">
                  <a16:creationId xmlns:a16="http://schemas.microsoft.com/office/drawing/2014/main" id="{0B288301-E27E-46C2-9EB9-97390B79C9DF}"/>
                </a:ext>
              </a:extLst>
            </p:cNvPr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3155;p57">
              <a:extLst>
                <a:ext uri="{FF2B5EF4-FFF2-40B4-BE49-F238E27FC236}">
                  <a16:creationId xmlns:a16="http://schemas.microsoft.com/office/drawing/2014/main" id="{0DD362D9-0798-5014-7CFF-F62AD0FA1C87}"/>
                </a:ext>
              </a:extLst>
            </p:cNvPr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3156;p57">
              <a:extLst>
                <a:ext uri="{FF2B5EF4-FFF2-40B4-BE49-F238E27FC236}">
                  <a16:creationId xmlns:a16="http://schemas.microsoft.com/office/drawing/2014/main" id="{99A55A97-429F-5480-1369-FFC681D76631}"/>
                </a:ext>
              </a:extLst>
            </p:cNvPr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3157;p57">
              <a:extLst>
                <a:ext uri="{FF2B5EF4-FFF2-40B4-BE49-F238E27FC236}">
                  <a16:creationId xmlns:a16="http://schemas.microsoft.com/office/drawing/2014/main" id="{CB877FB0-001F-EDA3-E11E-A149784F71CF}"/>
                </a:ext>
              </a:extLst>
            </p:cNvPr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3158;p57">
              <a:extLst>
                <a:ext uri="{FF2B5EF4-FFF2-40B4-BE49-F238E27FC236}">
                  <a16:creationId xmlns:a16="http://schemas.microsoft.com/office/drawing/2014/main" id="{A6D24EA5-3DFF-8BAA-85F1-CA42BF48CC04}"/>
                </a:ext>
              </a:extLst>
            </p:cNvPr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3159;p57">
              <a:extLst>
                <a:ext uri="{FF2B5EF4-FFF2-40B4-BE49-F238E27FC236}">
                  <a16:creationId xmlns:a16="http://schemas.microsoft.com/office/drawing/2014/main" id="{0887853C-6D9F-A10E-F209-8C1B9A907BB2}"/>
                </a:ext>
              </a:extLst>
            </p:cNvPr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3160;p57">
              <a:extLst>
                <a:ext uri="{FF2B5EF4-FFF2-40B4-BE49-F238E27FC236}">
                  <a16:creationId xmlns:a16="http://schemas.microsoft.com/office/drawing/2014/main" id="{089BC84E-A5E0-9B07-3E2B-03CC3FC9A9D9}"/>
                </a:ext>
              </a:extLst>
            </p:cNvPr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3161;p57">
              <a:extLst>
                <a:ext uri="{FF2B5EF4-FFF2-40B4-BE49-F238E27FC236}">
                  <a16:creationId xmlns:a16="http://schemas.microsoft.com/office/drawing/2014/main" id="{5A1C1F83-9B5F-F479-438B-BBABE32DFE6F}"/>
                </a:ext>
              </a:extLst>
            </p:cNvPr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3162;p57">
              <a:extLst>
                <a:ext uri="{FF2B5EF4-FFF2-40B4-BE49-F238E27FC236}">
                  <a16:creationId xmlns:a16="http://schemas.microsoft.com/office/drawing/2014/main" id="{4CD6BEEB-0180-3D51-05F6-3023AF70E475}"/>
                </a:ext>
              </a:extLst>
            </p:cNvPr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3163;p57">
              <a:extLst>
                <a:ext uri="{FF2B5EF4-FFF2-40B4-BE49-F238E27FC236}">
                  <a16:creationId xmlns:a16="http://schemas.microsoft.com/office/drawing/2014/main" id="{69360C90-FF36-2D29-4673-BF1052D8EC46}"/>
                </a:ext>
              </a:extLst>
            </p:cNvPr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3164;p57">
              <a:extLst>
                <a:ext uri="{FF2B5EF4-FFF2-40B4-BE49-F238E27FC236}">
                  <a16:creationId xmlns:a16="http://schemas.microsoft.com/office/drawing/2014/main" id="{47EF2AD8-E0E5-1327-86CA-2471EAE6951A}"/>
                </a:ext>
              </a:extLst>
            </p:cNvPr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3165;p57">
              <a:extLst>
                <a:ext uri="{FF2B5EF4-FFF2-40B4-BE49-F238E27FC236}">
                  <a16:creationId xmlns:a16="http://schemas.microsoft.com/office/drawing/2014/main" id="{95AA9823-4880-8193-3F39-35903B23D41F}"/>
                </a:ext>
              </a:extLst>
            </p:cNvPr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3166;p57">
              <a:extLst>
                <a:ext uri="{FF2B5EF4-FFF2-40B4-BE49-F238E27FC236}">
                  <a16:creationId xmlns:a16="http://schemas.microsoft.com/office/drawing/2014/main" id="{36E2B689-4919-0836-17F8-3570F9EC4A3F}"/>
                </a:ext>
              </a:extLst>
            </p:cNvPr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3167;p57">
              <a:extLst>
                <a:ext uri="{FF2B5EF4-FFF2-40B4-BE49-F238E27FC236}">
                  <a16:creationId xmlns:a16="http://schemas.microsoft.com/office/drawing/2014/main" id="{2174323E-15F6-5B0D-93B5-F4756B94CF83}"/>
                </a:ext>
              </a:extLst>
            </p:cNvPr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3168;p57">
              <a:extLst>
                <a:ext uri="{FF2B5EF4-FFF2-40B4-BE49-F238E27FC236}">
                  <a16:creationId xmlns:a16="http://schemas.microsoft.com/office/drawing/2014/main" id="{9CB5F686-D579-996A-2E99-414E1FF6EB8B}"/>
                </a:ext>
              </a:extLst>
            </p:cNvPr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3169;p57">
              <a:extLst>
                <a:ext uri="{FF2B5EF4-FFF2-40B4-BE49-F238E27FC236}">
                  <a16:creationId xmlns:a16="http://schemas.microsoft.com/office/drawing/2014/main" id="{FF7B4064-ACA6-01FD-BED3-3B62A8D7861F}"/>
                </a:ext>
              </a:extLst>
            </p:cNvPr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3170;p57">
              <a:extLst>
                <a:ext uri="{FF2B5EF4-FFF2-40B4-BE49-F238E27FC236}">
                  <a16:creationId xmlns:a16="http://schemas.microsoft.com/office/drawing/2014/main" id="{60C17697-3105-1F58-6E63-02BFDF2F4452}"/>
                </a:ext>
              </a:extLst>
            </p:cNvPr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3171;p57">
              <a:extLst>
                <a:ext uri="{FF2B5EF4-FFF2-40B4-BE49-F238E27FC236}">
                  <a16:creationId xmlns:a16="http://schemas.microsoft.com/office/drawing/2014/main" id="{4E0850C2-E684-E514-C050-1A49C27ED892}"/>
                </a:ext>
              </a:extLst>
            </p:cNvPr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3172;p57">
              <a:extLst>
                <a:ext uri="{FF2B5EF4-FFF2-40B4-BE49-F238E27FC236}">
                  <a16:creationId xmlns:a16="http://schemas.microsoft.com/office/drawing/2014/main" id="{C0036B10-A119-EFD5-FC56-725C064B73B1}"/>
                </a:ext>
              </a:extLst>
            </p:cNvPr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3173;p57">
              <a:extLst>
                <a:ext uri="{FF2B5EF4-FFF2-40B4-BE49-F238E27FC236}">
                  <a16:creationId xmlns:a16="http://schemas.microsoft.com/office/drawing/2014/main" id="{B2F9E99A-DEAD-DD61-2D1A-AB34828C4ECD}"/>
                </a:ext>
              </a:extLst>
            </p:cNvPr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3174;p57">
              <a:extLst>
                <a:ext uri="{FF2B5EF4-FFF2-40B4-BE49-F238E27FC236}">
                  <a16:creationId xmlns:a16="http://schemas.microsoft.com/office/drawing/2014/main" id="{EA8B9479-5F73-23CA-D148-58BFE5B130B9}"/>
                </a:ext>
              </a:extLst>
            </p:cNvPr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3175;p57">
              <a:extLst>
                <a:ext uri="{FF2B5EF4-FFF2-40B4-BE49-F238E27FC236}">
                  <a16:creationId xmlns:a16="http://schemas.microsoft.com/office/drawing/2014/main" id="{C822BD25-B994-5C89-A1BB-C086C550B90C}"/>
                </a:ext>
              </a:extLst>
            </p:cNvPr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3176;p57">
              <a:extLst>
                <a:ext uri="{FF2B5EF4-FFF2-40B4-BE49-F238E27FC236}">
                  <a16:creationId xmlns:a16="http://schemas.microsoft.com/office/drawing/2014/main" id="{52AC6563-19DD-C0C6-9845-77624FDD25CE}"/>
                </a:ext>
              </a:extLst>
            </p:cNvPr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3177;p57">
              <a:extLst>
                <a:ext uri="{FF2B5EF4-FFF2-40B4-BE49-F238E27FC236}">
                  <a16:creationId xmlns:a16="http://schemas.microsoft.com/office/drawing/2014/main" id="{F7983801-BEDD-E9FE-95ED-543E328D9573}"/>
                </a:ext>
              </a:extLst>
            </p:cNvPr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3178;p57">
              <a:extLst>
                <a:ext uri="{FF2B5EF4-FFF2-40B4-BE49-F238E27FC236}">
                  <a16:creationId xmlns:a16="http://schemas.microsoft.com/office/drawing/2014/main" id="{BB5674C8-2FC5-8ECF-840B-81F72C5F745D}"/>
                </a:ext>
              </a:extLst>
            </p:cNvPr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3179;p57">
              <a:extLst>
                <a:ext uri="{FF2B5EF4-FFF2-40B4-BE49-F238E27FC236}">
                  <a16:creationId xmlns:a16="http://schemas.microsoft.com/office/drawing/2014/main" id="{5C4BB0CA-DEDF-79AE-528F-B95A694B564E}"/>
                </a:ext>
              </a:extLst>
            </p:cNvPr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3180;p57">
              <a:extLst>
                <a:ext uri="{FF2B5EF4-FFF2-40B4-BE49-F238E27FC236}">
                  <a16:creationId xmlns:a16="http://schemas.microsoft.com/office/drawing/2014/main" id="{D75839F4-2117-71C5-A104-87B01A12E432}"/>
                </a:ext>
              </a:extLst>
            </p:cNvPr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3181;p57">
              <a:extLst>
                <a:ext uri="{FF2B5EF4-FFF2-40B4-BE49-F238E27FC236}">
                  <a16:creationId xmlns:a16="http://schemas.microsoft.com/office/drawing/2014/main" id="{ABCEDDE1-A408-7DD0-1417-AACEF8ECDAC7}"/>
                </a:ext>
              </a:extLst>
            </p:cNvPr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3182;p57">
              <a:extLst>
                <a:ext uri="{FF2B5EF4-FFF2-40B4-BE49-F238E27FC236}">
                  <a16:creationId xmlns:a16="http://schemas.microsoft.com/office/drawing/2014/main" id="{96D29142-404E-8B9D-FC72-63E6CF7874E6}"/>
                </a:ext>
              </a:extLst>
            </p:cNvPr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3183;p57">
              <a:extLst>
                <a:ext uri="{FF2B5EF4-FFF2-40B4-BE49-F238E27FC236}">
                  <a16:creationId xmlns:a16="http://schemas.microsoft.com/office/drawing/2014/main" id="{6E34EF2C-82C2-6574-EB69-6D916B06F0D3}"/>
                </a:ext>
              </a:extLst>
            </p:cNvPr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3184;p57">
              <a:extLst>
                <a:ext uri="{FF2B5EF4-FFF2-40B4-BE49-F238E27FC236}">
                  <a16:creationId xmlns:a16="http://schemas.microsoft.com/office/drawing/2014/main" id="{2214450E-E8F3-9AD9-3498-084FC10AC737}"/>
                </a:ext>
              </a:extLst>
            </p:cNvPr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3185;p57">
              <a:extLst>
                <a:ext uri="{FF2B5EF4-FFF2-40B4-BE49-F238E27FC236}">
                  <a16:creationId xmlns:a16="http://schemas.microsoft.com/office/drawing/2014/main" id="{0978EBA0-A804-3BF2-E912-BC3DC8C92DB5}"/>
                </a:ext>
              </a:extLst>
            </p:cNvPr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3186;p57">
              <a:extLst>
                <a:ext uri="{FF2B5EF4-FFF2-40B4-BE49-F238E27FC236}">
                  <a16:creationId xmlns:a16="http://schemas.microsoft.com/office/drawing/2014/main" id="{DF546176-2657-A6D1-870A-47E6CE7D2ED1}"/>
                </a:ext>
              </a:extLst>
            </p:cNvPr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3187;p57">
              <a:extLst>
                <a:ext uri="{FF2B5EF4-FFF2-40B4-BE49-F238E27FC236}">
                  <a16:creationId xmlns:a16="http://schemas.microsoft.com/office/drawing/2014/main" id="{53EBD32B-615F-E7AE-65A2-359B78D6DE09}"/>
                </a:ext>
              </a:extLst>
            </p:cNvPr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3188;p57">
              <a:extLst>
                <a:ext uri="{FF2B5EF4-FFF2-40B4-BE49-F238E27FC236}">
                  <a16:creationId xmlns:a16="http://schemas.microsoft.com/office/drawing/2014/main" id="{816EF208-607A-9E14-0D7C-8739E2D615C1}"/>
                </a:ext>
              </a:extLst>
            </p:cNvPr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3189;p57">
              <a:extLst>
                <a:ext uri="{FF2B5EF4-FFF2-40B4-BE49-F238E27FC236}">
                  <a16:creationId xmlns:a16="http://schemas.microsoft.com/office/drawing/2014/main" id="{BE6C3D9A-EBE0-9678-52AF-A6F10E6AA2D5}"/>
                </a:ext>
              </a:extLst>
            </p:cNvPr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3190;p57">
              <a:extLst>
                <a:ext uri="{FF2B5EF4-FFF2-40B4-BE49-F238E27FC236}">
                  <a16:creationId xmlns:a16="http://schemas.microsoft.com/office/drawing/2014/main" id="{DFE5A671-D25E-E7F5-7DA6-1DCC1C0ABF44}"/>
                </a:ext>
              </a:extLst>
            </p:cNvPr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3191;p57">
              <a:extLst>
                <a:ext uri="{FF2B5EF4-FFF2-40B4-BE49-F238E27FC236}">
                  <a16:creationId xmlns:a16="http://schemas.microsoft.com/office/drawing/2014/main" id="{CD3F0D5E-8D3B-2588-547E-2C5178D8F6AF}"/>
                </a:ext>
              </a:extLst>
            </p:cNvPr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3192;p57">
              <a:extLst>
                <a:ext uri="{FF2B5EF4-FFF2-40B4-BE49-F238E27FC236}">
                  <a16:creationId xmlns:a16="http://schemas.microsoft.com/office/drawing/2014/main" id="{7EDB9F9E-1925-F32C-B896-060156C29941}"/>
                </a:ext>
              </a:extLst>
            </p:cNvPr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3193;p57">
              <a:extLst>
                <a:ext uri="{FF2B5EF4-FFF2-40B4-BE49-F238E27FC236}">
                  <a16:creationId xmlns:a16="http://schemas.microsoft.com/office/drawing/2014/main" id="{120526DB-6998-D48B-7EBB-76321B3761CB}"/>
                </a:ext>
              </a:extLst>
            </p:cNvPr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3194;p57">
              <a:extLst>
                <a:ext uri="{FF2B5EF4-FFF2-40B4-BE49-F238E27FC236}">
                  <a16:creationId xmlns:a16="http://schemas.microsoft.com/office/drawing/2014/main" id="{6C8D1DA2-18EE-410D-1DD2-193E50BD4AA5}"/>
                </a:ext>
              </a:extLst>
            </p:cNvPr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3195;p57">
              <a:extLst>
                <a:ext uri="{FF2B5EF4-FFF2-40B4-BE49-F238E27FC236}">
                  <a16:creationId xmlns:a16="http://schemas.microsoft.com/office/drawing/2014/main" id="{DF4D1997-E4EC-E476-EE9F-BFE53634A47C}"/>
                </a:ext>
              </a:extLst>
            </p:cNvPr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3196;p57">
              <a:extLst>
                <a:ext uri="{FF2B5EF4-FFF2-40B4-BE49-F238E27FC236}">
                  <a16:creationId xmlns:a16="http://schemas.microsoft.com/office/drawing/2014/main" id="{EC573962-F587-641A-5330-07CE51030F8B}"/>
                </a:ext>
              </a:extLst>
            </p:cNvPr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3197;p57">
              <a:extLst>
                <a:ext uri="{FF2B5EF4-FFF2-40B4-BE49-F238E27FC236}">
                  <a16:creationId xmlns:a16="http://schemas.microsoft.com/office/drawing/2014/main" id="{71789B9D-907B-D882-7763-E4D64588A832}"/>
                </a:ext>
              </a:extLst>
            </p:cNvPr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3198;p57">
              <a:extLst>
                <a:ext uri="{FF2B5EF4-FFF2-40B4-BE49-F238E27FC236}">
                  <a16:creationId xmlns:a16="http://schemas.microsoft.com/office/drawing/2014/main" id="{0A0FD27A-C839-EAAE-74FA-630604109E81}"/>
                </a:ext>
              </a:extLst>
            </p:cNvPr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3199;p57">
              <a:extLst>
                <a:ext uri="{FF2B5EF4-FFF2-40B4-BE49-F238E27FC236}">
                  <a16:creationId xmlns:a16="http://schemas.microsoft.com/office/drawing/2014/main" id="{B707789A-AD3D-D7B1-37D0-1153355B8FC3}"/>
                </a:ext>
              </a:extLst>
            </p:cNvPr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3200;p57">
              <a:extLst>
                <a:ext uri="{FF2B5EF4-FFF2-40B4-BE49-F238E27FC236}">
                  <a16:creationId xmlns:a16="http://schemas.microsoft.com/office/drawing/2014/main" id="{C0BC4BC8-3382-AE1B-AF65-624D4ADECE4C}"/>
                </a:ext>
              </a:extLst>
            </p:cNvPr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3201;p57">
              <a:extLst>
                <a:ext uri="{FF2B5EF4-FFF2-40B4-BE49-F238E27FC236}">
                  <a16:creationId xmlns:a16="http://schemas.microsoft.com/office/drawing/2014/main" id="{A7CFE449-5054-95C9-EDC8-CC47F573B3C3}"/>
                </a:ext>
              </a:extLst>
            </p:cNvPr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3202;p57">
              <a:extLst>
                <a:ext uri="{FF2B5EF4-FFF2-40B4-BE49-F238E27FC236}">
                  <a16:creationId xmlns:a16="http://schemas.microsoft.com/office/drawing/2014/main" id="{F3F73C2A-00A7-DE18-7B2F-8C7F583E6450}"/>
                </a:ext>
              </a:extLst>
            </p:cNvPr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3203;p57">
              <a:extLst>
                <a:ext uri="{FF2B5EF4-FFF2-40B4-BE49-F238E27FC236}">
                  <a16:creationId xmlns:a16="http://schemas.microsoft.com/office/drawing/2014/main" id="{829B70E3-8BD9-B19C-0E3F-7ED583BDC761}"/>
                </a:ext>
              </a:extLst>
            </p:cNvPr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3204;p57">
              <a:extLst>
                <a:ext uri="{FF2B5EF4-FFF2-40B4-BE49-F238E27FC236}">
                  <a16:creationId xmlns:a16="http://schemas.microsoft.com/office/drawing/2014/main" id="{43EA5997-ECCA-3F85-47D6-EB734E8A7E82}"/>
                </a:ext>
              </a:extLst>
            </p:cNvPr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3205;p57">
              <a:extLst>
                <a:ext uri="{FF2B5EF4-FFF2-40B4-BE49-F238E27FC236}">
                  <a16:creationId xmlns:a16="http://schemas.microsoft.com/office/drawing/2014/main" id="{7E336DA7-0B50-F269-7FC1-1633CC10C4B2}"/>
                </a:ext>
              </a:extLst>
            </p:cNvPr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3206;p57">
              <a:extLst>
                <a:ext uri="{FF2B5EF4-FFF2-40B4-BE49-F238E27FC236}">
                  <a16:creationId xmlns:a16="http://schemas.microsoft.com/office/drawing/2014/main" id="{546CBA37-07D7-5FBB-B71C-AFE0450F2721}"/>
                </a:ext>
              </a:extLst>
            </p:cNvPr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3207;p57">
              <a:extLst>
                <a:ext uri="{FF2B5EF4-FFF2-40B4-BE49-F238E27FC236}">
                  <a16:creationId xmlns:a16="http://schemas.microsoft.com/office/drawing/2014/main" id="{68EA546B-9945-C88E-5EDA-FE76B3E945D2}"/>
                </a:ext>
              </a:extLst>
            </p:cNvPr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3208;p57">
              <a:extLst>
                <a:ext uri="{FF2B5EF4-FFF2-40B4-BE49-F238E27FC236}">
                  <a16:creationId xmlns:a16="http://schemas.microsoft.com/office/drawing/2014/main" id="{0BCBBD00-2708-483F-CCC2-528E1225F480}"/>
                </a:ext>
              </a:extLst>
            </p:cNvPr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3209;p57">
              <a:extLst>
                <a:ext uri="{FF2B5EF4-FFF2-40B4-BE49-F238E27FC236}">
                  <a16:creationId xmlns:a16="http://schemas.microsoft.com/office/drawing/2014/main" id="{7905BF8E-FDF0-4485-C768-4F4A84B48D04}"/>
                </a:ext>
              </a:extLst>
            </p:cNvPr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3210;p57">
              <a:extLst>
                <a:ext uri="{FF2B5EF4-FFF2-40B4-BE49-F238E27FC236}">
                  <a16:creationId xmlns:a16="http://schemas.microsoft.com/office/drawing/2014/main" id="{A79A3F3D-A3E1-3979-0800-D1B092CBA64E}"/>
                </a:ext>
              </a:extLst>
            </p:cNvPr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3211;p57">
              <a:extLst>
                <a:ext uri="{FF2B5EF4-FFF2-40B4-BE49-F238E27FC236}">
                  <a16:creationId xmlns:a16="http://schemas.microsoft.com/office/drawing/2014/main" id="{38A0EAD0-9CFB-5D60-66CA-3BF2AAB2002F}"/>
                </a:ext>
              </a:extLst>
            </p:cNvPr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3212;p57">
              <a:extLst>
                <a:ext uri="{FF2B5EF4-FFF2-40B4-BE49-F238E27FC236}">
                  <a16:creationId xmlns:a16="http://schemas.microsoft.com/office/drawing/2014/main" id="{709239F6-C911-73B1-52EC-DFAE4A45E57E}"/>
                </a:ext>
              </a:extLst>
            </p:cNvPr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3213;p57">
              <a:extLst>
                <a:ext uri="{FF2B5EF4-FFF2-40B4-BE49-F238E27FC236}">
                  <a16:creationId xmlns:a16="http://schemas.microsoft.com/office/drawing/2014/main" id="{D4EFBA38-9222-FE21-4091-C8C7521A25CD}"/>
                </a:ext>
              </a:extLst>
            </p:cNvPr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3214;p57">
              <a:extLst>
                <a:ext uri="{FF2B5EF4-FFF2-40B4-BE49-F238E27FC236}">
                  <a16:creationId xmlns:a16="http://schemas.microsoft.com/office/drawing/2014/main" id="{BDAA7999-6A74-2A85-1E38-7E5EFEB23570}"/>
                </a:ext>
              </a:extLst>
            </p:cNvPr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3215;p57">
              <a:extLst>
                <a:ext uri="{FF2B5EF4-FFF2-40B4-BE49-F238E27FC236}">
                  <a16:creationId xmlns:a16="http://schemas.microsoft.com/office/drawing/2014/main" id="{0988D417-F9DA-65BA-D0BD-1A152D30404C}"/>
                </a:ext>
              </a:extLst>
            </p:cNvPr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3216;p57">
              <a:extLst>
                <a:ext uri="{FF2B5EF4-FFF2-40B4-BE49-F238E27FC236}">
                  <a16:creationId xmlns:a16="http://schemas.microsoft.com/office/drawing/2014/main" id="{DA965EF5-6578-E463-FAAF-34B6A0D35B3E}"/>
                </a:ext>
              </a:extLst>
            </p:cNvPr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3217;p57">
              <a:extLst>
                <a:ext uri="{FF2B5EF4-FFF2-40B4-BE49-F238E27FC236}">
                  <a16:creationId xmlns:a16="http://schemas.microsoft.com/office/drawing/2014/main" id="{88EEF7C7-FE52-7ECD-3AE7-1C7F830FC1C2}"/>
                </a:ext>
              </a:extLst>
            </p:cNvPr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3218;p57">
              <a:extLst>
                <a:ext uri="{FF2B5EF4-FFF2-40B4-BE49-F238E27FC236}">
                  <a16:creationId xmlns:a16="http://schemas.microsoft.com/office/drawing/2014/main" id="{8B66E8E7-C8F0-7D22-DCE8-CF80EA9FAF3C}"/>
                </a:ext>
              </a:extLst>
            </p:cNvPr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3219;p57">
              <a:extLst>
                <a:ext uri="{FF2B5EF4-FFF2-40B4-BE49-F238E27FC236}">
                  <a16:creationId xmlns:a16="http://schemas.microsoft.com/office/drawing/2014/main" id="{CF47D86E-0545-325F-99E4-91C55B7719E3}"/>
                </a:ext>
              </a:extLst>
            </p:cNvPr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3220;p57">
              <a:extLst>
                <a:ext uri="{FF2B5EF4-FFF2-40B4-BE49-F238E27FC236}">
                  <a16:creationId xmlns:a16="http://schemas.microsoft.com/office/drawing/2014/main" id="{F8BD868E-24E2-CB34-5541-F8C6D300887D}"/>
                </a:ext>
              </a:extLst>
            </p:cNvPr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3221;p57">
              <a:extLst>
                <a:ext uri="{FF2B5EF4-FFF2-40B4-BE49-F238E27FC236}">
                  <a16:creationId xmlns:a16="http://schemas.microsoft.com/office/drawing/2014/main" id="{150B2763-0491-DE36-622C-96500E78B0CD}"/>
                </a:ext>
              </a:extLst>
            </p:cNvPr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3222;p57">
              <a:extLst>
                <a:ext uri="{FF2B5EF4-FFF2-40B4-BE49-F238E27FC236}">
                  <a16:creationId xmlns:a16="http://schemas.microsoft.com/office/drawing/2014/main" id="{4AC47A4C-0AED-FBDF-8E62-53061B8E48F7}"/>
                </a:ext>
              </a:extLst>
            </p:cNvPr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3223;p57">
              <a:extLst>
                <a:ext uri="{FF2B5EF4-FFF2-40B4-BE49-F238E27FC236}">
                  <a16:creationId xmlns:a16="http://schemas.microsoft.com/office/drawing/2014/main" id="{5209BC24-E1BC-0B55-AC1A-7E2EAE09A15B}"/>
                </a:ext>
              </a:extLst>
            </p:cNvPr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3224;p57">
              <a:extLst>
                <a:ext uri="{FF2B5EF4-FFF2-40B4-BE49-F238E27FC236}">
                  <a16:creationId xmlns:a16="http://schemas.microsoft.com/office/drawing/2014/main" id="{EA4059C8-88B8-3D17-149B-223FC6E5ED85}"/>
                </a:ext>
              </a:extLst>
            </p:cNvPr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3225;p57">
              <a:extLst>
                <a:ext uri="{FF2B5EF4-FFF2-40B4-BE49-F238E27FC236}">
                  <a16:creationId xmlns:a16="http://schemas.microsoft.com/office/drawing/2014/main" id="{2479F352-6AAE-99FE-D90F-24D805F4184D}"/>
                </a:ext>
              </a:extLst>
            </p:cNvPr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3226;p57">
              <a:extLst>
                <a:ext uri="{FF2B5EF4-FFF2-40B4-BE49-F238E27FC236}">
                  <a16:creationId xmlns:a16="http://schemas.microsoft.com/office/drawing/2014/main" id="{8D62749B-0888-A830-E56C-FB661DC617F9}"/>
                </a:ext>
              </a:extLst>
            </p:cNvPr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3227;p57">
              <a:extLst>
                <a:ext uri="{FF2B5EF4-FFF2-40B4-BE49-F238E27FC236}">
                  <a16:creationId xmlns:a16="http://schemas.microsoft.com/office/drawing/2014/main" id="{8AFAD77E-C20B-6932-9408-6C137C3C3FC2}"/>
                </a:ext>
              </a:extLst>
            </p:cNvPr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3228;p57">
              <a:extLst>
                <a:ext uri="{FF2B5EF4-FFF2-40B4-BE49-F238E27FC236}">
                  <a16:creationId xmlns:a16="http://schemas.microsoft.com/office/drawing/2014/main" id="{4876116F-E4F0-FDAC-5632-664EE8A6157C}"/>
                </a:ext>
              </a:extLst>
            </p:cNvPr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3229;p57">
              <a:extLst>
                <a:ext uri="{FF2B5EF4-FFF2-40B4-BE49-F238E27FC236}">
                  <a16:creationId xmlns:a16="http://schemas.microsoft.com/office/drawing/2014/main" id="{7840B9B1-5F58-69C9-FC8C-80FD964FBD36}"/>
                </a:ext>
              </a:extLst>
            </p:cNvPr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3230;p57">
              <a:extLst>
                <a:ext uri="{FF2B5EF4-FFF2-40B4-BE49-F238E27FC236}">
                  <a16:creationId xmlns:a16="http://schemas.microsoft.com/office/drawing/2014/main" id="{1E19EE5D-0584-8E98-9EA5-1CB5D84BE7B1}"/>
                </a:ext>
              </a:extLst>
            </p:cNvPr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3231;p57">
              <a:extLst>
                <a:ext uri="{FF2B5EF4-FFF2-40B4-BE49-F238E27FC236}">
                  <a16:creationId xmlns:a16="http://schemas.microsoft.com/office/drawing/2014/main" id="{AC4600D4-287C-685A-6B5E-36436440026D}"/>
                </a:ext>
              </a:extLst>
            </p:cNvPr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3232;p57">
              <a:extLst>
                <a:ext uri="{FF2B5EF4-FFF2-40B4-BE49-F238E27FC236}">
                  <a16:creationId xmlns:a16="http://schemas.microsoft.com/office/drawing/2014/main" id="{251EEC13-FAEC-5363-965A-936EE5816A00}"/>
                </a:ext>
              </a:extLst>
            </p:cNvPr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3233;p57">
              <a:extLst>
                <a:ext uri="{FF2B5EF4-FFF2-40B4-BE49-F238E27FC236}">
                  <a16:creationId xmlns:a16="http://schemas.microsoft.com/office/drawing/2014/main" id="{7851E692-21A2-69A5-058D-4F4628F80560}"/>
                </a:ext>
              </a:extLst>
            </p:cNvPr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3234;p57">
              <a:extLst>
                <a:ext uri="{FF2B5EF4-FFF2-40B4-BE49-F238E27FC236}">
                  <a16:creationId xmlns:a16="http://schemas.microsoft.com/office/drawing/2014/main" id="{A33CF0FC-B1B1-8DE4-0323-60910B042804}"/>
                </a:ext>
              </a:extLst>
            </p:cNvPr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3235;p57">
              <a:extLst>
                <a:ext uri="{FF2B5EF4-FFF2-40B4-BE49-F238E27FC236}">
                  <a16:creationId xmlns:a16="http://schemas.microsoft.com/office/drawing/2014/main" id="{DD89D5C4-7335-EFA0-F57F-79DDA28FDBE8}"/>
                </a:ext>
              </a:extLst>
            </p:cNvPr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3236;p57">
              <a:extLst>
                <a:ext uri="{FF2B5EF4-FFF2-40B4-BE49-F238E27FC236}">
                  <a16:creationId xmlns:a16="http://schemas.microsoft.com/office/drawing/2014/main" id="{2EFB8DED-DE08-B3FE-F9E9-0BE36EED5248}"/>
                </a:ext>
              </a:extLst>
            </p:cNvPr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3237;p57">
              <a:extLst>
                <a:ext uri="{FF2B5EF4-FFF2-40B4-BE49-F238E27FC236}">
                  <a16:creationId xmlns:a16="http://schemas.microsoft.com/office/drawing/2014/main" id="{F371223C-8CBA-6BBF-FF11-C30A6B606363}"/>
                </a:ext>
              </a:extLst>
            </p:cNvPr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3238;p57">
              <a:extLst>
                <a:ext uri="{FF2B5EF4-FFF2-40B4-BE49-F238E27FC236}">
                  <a16:creationId xmlns:a16="http://schemas.microsoft.com/office/drawing/2014/main" id="{0CBDB9A7-9A86-5ED9-C612-A8F4B35A733F}"/>
                </a:ext>
              </a:extLst>
            </p:cNvPr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3239;p57">
              <a:extLst>
                <a:ext uri="{FF2B5EF4-FFF2-40B4-BE49-F238E27FC236}">
                  <a16:creationId xmlns:a16="http://schemas.microsoft.com/office/drawing/2014/main" id="{3E041D0B-D63A-B1E1-BE02-87CAC0AD1EF1}"/>
                </a:ext>
              </a:extLst>
            </p:cNvPr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3240;p57">
              <a:extLst>
                <a:ext uri="{FF2B5EF4-FFF2-40B4-BE49-F238E27FC236}">
                  <a16:creationId xmlns:a16="http://schemas.microsoft.com/office/drawing/2014/main" id="{7E82658C-B884-A42A-9DF1-F3B0739A289F}"/>
                </a:ext>
              </a:extLst>
            </p:cNvPr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3241;p57">
              <a:extLst>
                <a:ext uri="{FF2B5EF4-FFF2-40B4-BE49-F238E27FC236}">
                  <a16:creationId xmlns:a16="http://schemas.microsoft.com/office/drawing/2014/main" id="{318F149F-259B-AC4A-AC2D-3548A5417D46}"/>
                </a:ext>
              </a:extLst>
            </p:cNvPr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3242;p57">
              <a:extLst>
                <a:ext uri="{FF2B5EF4-FFF2-40B4-BE49-F238E27FC236}">
                  <a16:creationId xmlns:a16="http://schemas.microsoft.com/office/drawing/2014/main" id="{E2B6E3A4-97DA-F5BE-DB9C-9656E210675D}"/>
                </a:ext>
              </a:extLst>
            </p:cNvPr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3243;p57">
              <a:extLst>
                <a:ext uri="{FF2B5EF4-FFF2-40B4-BE49-F238E27FC236}">
                  <a16:creationId xmlns:a16="http://schemas.microsoft.com/office/drawing/2014/main" id="{45906C15-B313-B341-041D-0D0475842533}"/>
                </a:ext>
              </a:extLst>
            </p:cNvPr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3244;p57">
              <a:extLst>
                <a:ext uri="{FF2B5EF4-FFF2-40B4-BE49-F238E27FC236}">
                  <a16:creationId xmlns:a16="http://schemas.microsoft.com/office/drawing/2014/main" id="{261D9006-9A2B-DB6A-589B-D61EF4B11C62}"/>
                </a:ext>
              </a:extLst>
            </p:cNvPr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3245;p57">
              <a:extLst>
                <a:ext uri="{FF2B5EF4-FFF2-40B4-BE49-F238E27FC236}">
                  <a16:creationId xmlns:a16="http://schemas.microsoft.com/office/drawing/2014/main" id="{3AF37CD4-5CE0-9604-DA55-EF035B490DAD}"/>
                </a:ext>
              </a:extLst>
            </p:cNvPr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3246;p57">
              <a:extLst>
                <a:ext uri="{FF2B5EF4-FFF2-40B4-BE49-F238E27FC236}">
                  <a16:creationId xmlns:a16="http://schemas.microsoft.com/office/drawing/2014/main" id="{115DF918-D279-1A90-1581-D042B15907E7}"/>
                </a:ext>
              </a:extLst>
            </p:cNvPr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3247;p57">
              <a:extLst>
                <a:ext uri="{FF2B5EF4-FFF2-40B4-BE49-F238E27FC236}">
                  <a16:creationId xmlns:a16="http://schemas.microsoft.com/office/drawing/2014/main" id="{9EF1A1FE-7124-421F-55D2-486F2A344486}"/>
                </a:ext>
              </a:extLst>
            </p:cNvPr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3248;p57">
              <a:extLst>
                <a:ext uri="{FF2B5EF4-FFF2-40B4-BE49-F238E27FC236}">
                  <a16:creationId xmlns:a16="http://schemas.microsoft.com/office/drawing/2014/main" id="{0AFCFA6B-B510-C972-110A-B2AE17DFEEF3}"/>
                </a:ext>
              </a:extLst>
            </p:cNvPr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3249;p57">
              <a:extLst>
                <a:ext uri="{FF2B5EF4-FFF2-40B4-BE49-F238E27FC236}">
                  <a16:creationId xmlns:a16="http://schemas.microsoft.com/office/drawing/2014/main" id="{9055B476-AD90-52F1-9261-AC8A8204651F}"/>
                </a:ext>
              </a:extLst>
            </p:cNvPr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3250;p57">
              <a:extLst>
                <a:ext uri="{FF2B5EF4-FFF2-40B4-BE49-F238E27FC236}">
                  <a16:creationId xmlns:a16="http://schemas.microsoft.com/office/drawing/2014/main" id="{E596ADFE-32D3-C3D9-992E-43DD238FF61B}"/>
                </a:ext>
              </a:extLst>
            </p:cNvPr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3251;p57">
              <a:extLst>
                <a:ext uri="{FF2B5EF4-FFF2-40B4-BE49-F238E27FC236}">
                  <a16:creationId xmlns:a16="http://schemas.microsoft.com/office/drawing/2014/main" id="{35749154-9347-1073-EEC5-D0F34FB57CA5}"/>
                </a:ext>
              </a:extLst>
            </p:cNvPr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3252;p57">
              <a:extLst>
                <a:ext uri="{FF2B5EF4-FFF2-40B4-BE49-F238E27FC236}">
                  <a16:creationId xmlns:a16="http://schemas.microsoft.com/office/drawing/2014/main" id="{3F6C6E4A-0CA3-90F9-1BFE-7AC887A28B47}"/>
                </a:ext>
              </a:extLst>
            </p:cNvPr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3253;p57">
              <a:extLst>
                <a:ext uri="{FF2B5EF4-FFF2-40B4-BE49-F238E27FC236}">
                  <a16:creationId xmlns:a16="http://schemas.microsoft.com/office/drawing/2014/main" id="{D29D8DB3-820C-0E7D-F0BD-79567EDA9D33}"/>
                </a:ext>
              </a:extLst>
            </p:cNvPr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3254;p57">
              <a:extLst>
                <a:ext uri="{FF2B5EF4-FFF2-40B4-BE49-F238E27FC236}">
                  <a16:creationId xmlns:a16="http://schemas.microsoft.com/office/drawing/2014/main" id="{FC124BDE-4DAF-52F0-AE33-E1D0294D5007}"/>
                </a:ext>
              </a:extLst>
            </p:cNvPr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3255;p57">
              <a:extLst>
                <a:ext uri="{FF2B5EF4-FFF2-40B4-BE49-F238E27FC236}">
                  <a16:creationId xmlns:a16="http://schemas.microsoft.com/office/drawing/2014/main" id="{3E830DD0-05D2-0CB6-67F5-F468DA1F2CE3}"/>
                </a:ext>
              </a:extLst>
            </p:cNvPr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3256;p57">
              <a:extLst>
                <a:ext uri="{FF2B5EF4-FFF2-40B4-BE49-F238E27FC236}">
                  <a16:creationId xmlns:a16="http://schemas.microsoft.com/office/drawing/2014/main" id="{A6F55E78-01EF-79D5-D075-174A7FA0CE23}"/>
                </a:ext>
              </a:extLst>
            </p:cNvPr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3257;p57">
              <a:extLst>
                <a:ext uri="{FF2B5EF4-FFF2-40B4-BE49-F238E27FC236}">
                  <a16:creationId xmlns:a16="http://schemas.microsoft.com/office/drawing/2014/main" id="{0DEA284C-2964-8B33-9B15-54C96C04C489}"/>
                </a:ext>
              </a:extLst>
            </p:cNvPr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3258;p57">
              <a:extLst>
                <a:ext uri="{FF2B5EF4-FFF2-40B4-BE49-F238E27FC236}">
                  <a16:creationId xmlns:a16="http://schemas.microsoft.com/office/drawing/2014/main" id="{CD66CCD2-F081-1DCA-18D2-6E9986EBB32A}"/>
                </a:ext>
              </a:extLst>
            </p:cNvPr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3259;p57">
              <a:extLst>
                <a:ext uri="{FF2B5EF4-FFF2-40B4-BE49-F238E27FC236}">
                  <a16:creationId xmlns:a16="http://schemas.microsoft.com/office/drawing/2014/main" id="{620C6150-A5CC-FE5E-02DF-A1C03C9A14CB}"/>
                </a:ext>
              </a:extLst>
            </p:cNvPr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3260;p57">
              <a:extLst>
                <a:ext uri="{FF2B5EF4-FFF2-40B4-BE49-F238E27FC236}">
                  <a16:creationId xmlns:a16="http://schemas.microsoft.com/office/drawing/2014/main" id="{9F1A4B66-E006-593D-976F-4805C4C7F185}"/>
                </a:ext>
              </a:extLst>
            </p:cNvPr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3261;p57">
              <a:extLst>
                <a:ext uri="{FF2B5EF4-FFF2-40B4-BE49-F238E27FC236}">
                  <a16:creationId xmlns:a16="http://schemas.microsoft.com/office/drawing/2014/main" id="{7BA400B9-A424-6646-367D-A2D0EE7F0670}"/>
                </a:ext>
              </a:extLst>
            </p:cNvPr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3262;p57">
              <a:extLst>
                <a:ext uri="{FF2B5EF4-FFF2-40B4-BE49-F238E27FC236}">
                  <a16:creationId xmlns:a16="http://schemas.microsoft.com/office/drawing/2014/main" id="{40F92057-2A0D-7C80-0BEE-96A01A148E9D}"/>
                </a:ext>
              </a:extLst>
            </p:cNvPr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3263;p57">
              <a:extLst>
                <a:ext uri="{FF2B5EF4-FFF2-40B4-BE49-F238E27FC236}">
                  <a16:creationId xmlns:a16="http://schemas.microsoft.com/office/drawing/2014/main" id="{E27FD2FE-BC80-2BE5-11AC-99956DB6A084}"/>
                </a:ext>
              </a:extLst>
            </p:cNvPr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3264;p57">
              <a:extLst>
                <a:ext uri="{FF2B5EF4-FFF2-40B4-BE49-F238E27FC236}">
                  <a16:creationId xmlns:a16="http://schemas.microsoft.com/office/drawing/2014/main" id="{B9734E75-3127-0875-04E9-78F70D0FB37F}"/>
                </a:ext>
              </a:extLst>
            </p:cNvPr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3265;p57">
              <a:extLst>
                <a:ext uri="{FF2B5EF4-FFF2-40B4-BE49-F238E27FC236}">
                  <a16:creationId xmlns:a16="http://schemas.microsoft.com/office/drawing/2014/main" id="{3579CC29-293A-C2EF-0439-2B37E7318909}"/>
                </a:ext>
              </a:extLst>
            </p:cNvPr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3266;p57">
              <a:extLst>
                <a:ext uri="{FF2B5EF4-FFF2-40B4-BE49-F238E27FC236}">
                  <a16:creationId xmlns:a16="http://schemas.microsoft.com/office/drawing/2014/main" id="{BDF9F62C-DAFE-E2E5-72EF-E4925E11BE2B}"/>
                </a:ext>
              </a:extLst>
            </p:cNvPr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3267;p57">
              <a:extLst>
                <a:ext uri="{FF2B5EF4-FFF2-40B4-BE49-F238E27FC236}">
                  <a16:creationId xmlns:a16="http://schemas.microsoft.com/office/drawing/2014/main" id="{E7B878A6-46A1-B944-667C-55C207CE4CCC}"/>
                </a:ext>
              </a:extLst>
            </p:cNvPr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3268;p57">
              <a:extLst>
                <a:ext uri="{FF2B5EF4-FFF2-40B4-BE49-F238E27FC236}">
                  <a16:creationId xmlns:a16="http://schemas.microsoft.com/office/drawing/2014/main" id="{B78E708A-48B9-466B-3845-49883FCA2BA6}"/>
                </a:ext>
              </a:extLst>
            </p:cNvPr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3269;p57">
              <a:extLst>
                <a:ext uri="{FF2B5EF4-FFF2-40B4-BE49-F238E27FC236}">
                  <a16:creationId xmlns:a16="http://schemas.microsoft.com/office/drawing/2014/main" id="{103448A3-3439-457F-12CA-A5CF49270BD5}"/>
                </a:ext>
              </a:extLst>
            </p:cNvPr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3270;p57">
              <a:extLst>
                <a:ext uri="{FF2B5EF4-FFF2-40B4-BE49-F238E27FC236}">
                  <a16:creationId xmlns:a16="http://schemas.microsoft.com/office/drawing/2014/main" id="{6DA27800-4540-2E5D-3075-E76AAB5B36A8}"/>
                </a:ext>
              </a:extLst>
            </p:cNvPr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3271;p57">
              <a:extLst>
                <a:ext uri="{FF2B5EF4-FFF2-40B4-BE49-F238E27FC236}">
                  <a16:creationId xmlns:a16="http://schemas.microsoft.com/office/drawing/2014/main" id="{27DED4C3-E1B1-5517-2210-7296A7C382A2}"/>
                </a:ext>
              </a:extLst>
            </p:cNvPr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3272;p57">
              <a:extLst>
                <a:ext uri="{FF2B5EF4-FFF2-40B4-BE49-F238E27FC236}">
                  <a16:creationId xmlns:a16="http://schemas.microsoft.com/office/drawing/2014/main" id="{F7F29813-D874-5B77-967F-084BE57B6C76}"/>
                </a:ext>
              </a:extLst>
            </p:cNvPr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3273;p57">
              <a:extLst>
                <a:ext uri="{FF2B5EF4-FFF2-40B4-BE49-F238E27FC236}">
                  <a16:creationId xmlns:a16="http://schemas.microsoft.com/office/drawing/2014/main" id="{5524A307-D52E-E978-0E02-72B1B722EB26}"/>
                </a:ext>
              </a:extLst>
            </p:cNvPr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3274;p57">
              <a:extLst>
                <a:ext uri="{FF2B5EF4-FFF2-40B4-BE49-F238E27FC236}">
                  <a16:creationId xmlns:a16="http://schemas.microsoft.com/office/drawing/2014/main" id="{E63874FC-8E90-1A69-D6EC-538FA6D540C7}"/>
                </a:ext>
              </a:extLst>
            </p:cNvPr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3275;p57">
              <a:extLst>
                <a:ext uri="{FF2B5EF4-FFF2-40B4-BE49-F238E27FC236}">
                  <a16:creationId xmlns:a16="http://schemas.microsoft.com/office/drawing/2014/main" id="{D40CD8F8-C379-29CA-96AC-FAAB4586D8BF}"/>
                </a:ext>
              </a:extLst>
            </p:cNvPr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3276;p57">
              <a:extLst>
                <a:ext uri="{FF2B5EF4-FFF2-40B4-BE49-F238E27FC236}">
                  <a16:creationId xmlns:a16="http://schemas.microsoft.com/office/drawing/2014/main" id="{4DAA9095-B594-498D-867E-853E06774CEC}"/>
                </a:ext>
              </a:extLst>
            </p:cNvPr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3277;p57">
              <a:extLst>
                <a:ext uri="{FF2B5EF4-FFF2-40B4-BE49-F238E27FC236}">
                  <a16:creationId xmlns:a16="http://schemas.microsoft.com/office/drawing/2014/main" id="{C00B9BF4-9946-EF5D-0A28-ADA74D64ECAF}"/>
                </a:ext>
              </a:extLst>
            </p:cNvPr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3278;p57">
              <a:extLst>
                <a:ext uri="{FF2B5EF4-FFF2-40B4-BE49-F238E27FC236}">
                  <a16:creationId xmlns:a16="http://schemas.microsoft.com/office/drawing/2014/main" id="{9181FF2A-C3C9-0636-619D-33057C83ADD0}"/>
                </a:ext>
              </a:extLst>
            </p:cNvPr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3279;p57">
              <a:extLst>
                <a:ext uri="{FF2B5EF4-FFF2-40B4-BE49-F238E27FC236}">
                  <a16:creationId xmlns:a16="http://schemas.microsoft.com/office/drawing/2014/main" id="{740340F1-A795-9E5A-E279-53090E34D1F8}"/>
                </a:ext>
              </a:extLst>
            </p:cNvPr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3280;p57">
              <a:extLst>
                <a:ext uri="{FF2B5EF4-FFF2-40B4-BE49-F238E27FC236}">
                  <a16:creationId xmlns:a16="http://schemas.microsoft.com/office/drawing/2014/main" id="{2DB3E6C3-2F78-519A-0578-2AFC50D6718F}"/>
                </a:ext>
              </a:extLst>
            </p:cNvPr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3281;p57">
              <a:extLst>
                <a:ext uri="{FF2B5EF4-FFF2-40B4-BE49-F238E27FC236}">
                  <a16:creationId xmlns:a16="http://schemas.microsoft.com/office/drawing/2014/main" id="{12ABCE95-D14A-4CF5-A1B6-1E51CFA6EE5E}"/>
                </a:ext>
              </a:extLst>
            </p:cNvPr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3282;p57">
              <a:extLst>
                <a:ext uri="{FF2B5EF4-FFF2-40B4-BE49-F238E27FC236}">
                  <a16:creationId xmlns:a16="http://schemas.microsoft.com/office/drawing/2014/main" id="{22083378-FB24-310C-2F79-DBCC5B435E87}"/>
                </a:ext>
              </a:extLst>
            </p:cNvPr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3283;p57">
              <a:extLst>
                <a:ext uri="{FF2B5EF4-FFF2-40B4-BE49-F238E27FC236}">
                  <a16:creationId xmlns:a16="http://schemas.microsoft.com/office/drawing/2014/main" id="{72AF688A-EA00-539F-32EB-F0721A8ACB89}"/>
                </a:ext>
              </a:extLst>
            </p:cNvPr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3284;p57">
              <a:extLst>
                <a:ext uri="{FF2B5EF4-FFF2-40B4-BE49-F238E27FC236}">
                  <a16:creationId xmlns:a16="http://schemas.microsoft.com/office/drawing/2014/main" id="{399B2E3C-FA8B-F25D-5C82-9B98BA151D00}"/>
                </a:ext>
              </a:extLst>
            </p:cNvPr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3285;p57">
              <a:extLst>
                <a:ext uri="{FF2B5EF4-FFF2-40B4-BE49-F238E27FC236}">
                  <a16:creationId xmlns:a16="http://schemas.microsoft.com/office/drawing/2014/main" id="{B17FE38E-39B9-3697-5631-22725C2F6EB6}"/>
                </a:ext>
              </a:extLst>
            </p:cNvPr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3286;p57">
              <a:extLst>
                <a:ext uri="{FF2B5EF4-FFF2-40B4-BE49-F238E27FC236}">
                  <a16:creationId xmlns:a16="http://schemas.microsoft.com/office/drawing/2014/main" id="{CB073A32-8942-B567-1523-5AC94FC62D7D}"/>
                </a:ext>
              </a:extLst>
            </p:cNvPr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3287;p57">
              <a:extLst>
                <a:ext uri="{FF2B5EF4-FFF2-40B4-BE49-F238E27FC236}">
                  <a16:creationId xmlns:a16="http://schemas.microsoft.com/office/drawing/2014/main" id="{B3B3A811-AB82-9E40-9032-65B21C3F33C4}"/>
                </a:ext>
              </a:extLst>
            </p:cNvPr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3288;p57">
              <a:extLst>
                <a:ext uri="{FF2B5EF4-FFF2-40B4-BE49-F238E27FC236}">
                  <a16:creationId xmlns:a16="http://schemas.microsoft.com/office/drawing/2014/main" id="{3C9A0961-0790-D24F-201F-D91728FB6BC3}"/>
                </a:ext>
              </a:extLst>
            </p:cNvPr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3289;p57">
              <a:extLst>
                <a:ext uri="{FF2B5EF4-FFF2-40B4-BE49-F238E27FC236}">
                  <a16:creationId xmlns:a16="http://schemas.microsoft.com/office/drawing/2014/main" id="{5469E4CF-D107-E6B9-44D4-15C1A1297F84}"/>
                </a:ext>
              </a:extLst>
            </p:cNvPr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3290;p57">
              <a:extLst>
                <a:ext uri="{FF2B5EF4-FFF2-40B4-BE49-F238E27FC236}">
                  <a16:creationId xmlns:a16="http://schemas.microsoft.com/office/drawing/2014/main" id="{B02BD7C4-7FFB-E900-1837-BA54CA46A2DC}"/>
                </a:ext>
              </a:extLst>
            </p:cNvPr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3291;p57">
              <a:extLst>
                <a:ext uri="{FF2B5EF4-FFF2-40B4-BE49-F238E27FC236}">
                  <a16:creationId xmlns:a16="http://schemas.microsoft.com/office/drawing/2014/main" id="{BA514D3A-E0FD-58C6-B5AD-AF25E1B7EFD2}"/>
                </a:ext>
              </a:extLst>
            </p:cNvPr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3292;p57">
              <a:extLst>
                <a:ext uri="{FF2B5EF4-FFF2-40B4-BE49-F238E27FC236}">
                  <a16:creationId xmlns:a16="http://schemas.microsoft.com/office/drawing/2014/main" id="{157EAA3D-2F69-C22E-501A-1FFB8FF30C11}"/>
                </a:ext>
              </a:extLst>
            </p:cNvPr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3293;p57">
              <a:extLst>
                <a:ext uri="{FF2B5EF4-FFF2-40B4-BE49-F238E27FC236}">
                  <a16:creationId xmlns:a16="http://schemas.microsoft.com/office/drawing/2014/main" id="{3019E76C-35AD-2EB4-E358-3A02FC1D674B}"/>
                </a:ext>
              </a:extLst>
            </p:cNvPr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3294;p57">
              <a:extLst>
                <a:ext uri="{FF2B5EF4-FFF2-40B4-BE49-F238E27FC236}">
                  <a16:creationId xmlns:a16="http://schemas.microsoft.com/office/drawing/2014/main" id="{DD8C85B7-41AB-8803-4B67-B9177A72AE20}"/>
                </a:ext>
              </a:extLst>
            </p:cNvPr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3295;p57">
              <a:extLst>
                <a:ext uri="{FF2B5EF4-FFF2-40B4-BE49-F238E27FC236}">
                  <a16:creationId xmlns:a16="http://schemas.microsoft.com/office/drawing/2014/main" id="{19929DF5-9DB9-36E0-5C36-5B634E1C2BA3}"/>
                </a:ext>
              </a:extLst>
            </p:cNvPr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3296;p57">
              <a:extLst>
                <a:ext uri="{FF2B5EF4-FFF2-40B4-BE49-F238E27FC236}">
                  <a16:creationId xmlns:a16="http://schemas.microsoft.com/office/drawing/2014/main" id="{4197CCB9-207E-3A5E-5360-3032CEEB5847}"/>
                </a:ext>
              </a:extLst>
            </p:cNvPr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3297;p57">
              <a:extLst>
                <a:ext uri="{FF2B5EF4-FFF2-40B4-BE49-F238E27FC236}">
                  <a16:creationId xmlns:a16="http://schemas.microsoft.com/office/drawing/2014/main" id="{1CFA5218-ED23-1188-62D3-653959E4E925}"/>
                </a:ext>
              </a:extLst>
            </p:cNvPr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3298;p57">
              <a:extLst>
                <a:ext uri="{FF2B5EF4-FFF2-40B4-BE49-F238E27FC236}">
                  <a16:creationId xmlns:a16="http://schemas.microsoft.com/office/drawing/2014/main" id="{65707E80-1E4C-83FF-0774-A509D855AB95}"/>
                </a:ext>
              </a:extLst>
            </p:cNvPr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3299;p57">
              <a:extLst>
                <a:ext uri="{FF2B5EF4-FFF2-40B4-BE49-F238E27FC236}">
                  <a16:creationId xmlns:a16="http://schemas.microsoft.com/office/drawing/2014/main" id="{6D822C1F-1610-D47C-B1B5-16D3DF4B4A65}"/>
                </a:ext>
              </a:extLst>
            </p:cNvPr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3300;p57">
              <a:extLst>
                <a:ext uri="{FF2B5EF4-FFF2-40B4-BE49-F238E27FC236}">
                  <a16:creationId xmlns:a16="http://schemas.microsoft.com/office/drawing/2014/main" id="{498C33F6-D2D5-4D4D-5DC9-2B931D426F54}"/>
                </a:ext>
              </a:extLst>
            </p:cNvPr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3301;p57">
              <a:extLst>
                <a:ext uri="{FF2B5EF4-FFF2-40B4-BE49-F238E27FC236}">
                  <a16:creationId xmlns:a16="http://schemas.microsoft.com/office/drawing/2014/main" id="{292B3CA0-B1F4-3D27-9C8C-34BABED85AAC}"/>
                </a:ext>
              </a:extLst>
            </p:cNvPr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3302;p57">
              <a:extLst>
                <a:ext uri="{FF2B5EF4-FFF2-40B4-BE49-F238E27FC236}">
                  <a16:creationId xmlns:a16="http://schemas.microsoft.com/office/drawing/2014/main" id="{28C7B6E9-9007-6546-9CC4-DB46BEB51DCF}"/>
                </a:ext>
              </a:extLst>
            </p:cNvPr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3303;p57">
              <a:extLst>
                <a:ext uri="{FF2B5EF4-FFF2-40B4-BE49-F238E27FC236}">
                  <a16:creationId xmlns:a16="http://schemas.microsoft.com/office/drawing/2014/main" id="{F1FF45C6-918C-8D16-B15C-3C9AEBF50FBE}"/>
                </a:ext>
              </a:extLst>
            </p:cNvPr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3304;p57">
              <a:extLst>
                <a:ext uri="{FF2B5EF4-FFF2-40B4-BE49-F238E27FC236}">
                  <a16:creationId xmlns:a16="http://schemas.microsoft.com/office/drawing/2014/main" id="{49014A72-B593-C31A-ACF2-E622DF292302}"/>
                </a:ext>
              </a:extLst>
            </p:cNvPr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3305;p57">
              <a:extLst>
                <a:ext uri="{FF2B5EF4-FFF2-40B4-BE49-F238E27FC236}">
                  <a16:creationId xmlns:a16="http://schemas.microsoft.com/office/drawing/2014/main" id="{50E591CF-8961-FF22-B5E3-82D94C97EFF9}"/>
                </a:ext>
              </a:extLst>
            </p:cNvPr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3306;p57">
              <a:extLst>
                <a:ext uri="{FF2B5EF4-FFF2-40B4-BE49-F238E27FC236}">
                  <a16:creationId xmlns:a16="http://schemas.microsoft.com/office/drawing/2014/main" id="{7F96DC1F-F8AD-A9CD-080C-466D88C9658E}"/>
                </a:ext>
              </a:extLst>
            </p:cNvPr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3307;p57">
              <a:extLst>
                <a:ext uri="{FF2B5EF4-FFF2-40B4-BE49-F238E27FC236}">
                  <a16:creationId xmlns:a16="http://schemas.microsoft.com/office/drawing/2014/main" id="{473752E2-B656-650B-1A0E-D1E42C4E3FCC}"/>
                </a:ext>
              </a:extLst>
            </p:cNvPr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3308;p57">
              <a:extLst>
                <a:ext uri="{FF2B5EF4-FFF2-40B4-BE49-F238E27FC236}">
                  <a16:creationId xmlns:a16="http://schemas.microsoft.com/office/drawing/2014/main" id="{0ABB93FB-2F95-051E-313C-D8CFD5BB0927}"/>
                </a:ext>
              </a:extLst>
            </p:cNvPr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3309;p57">
              <a:extLst>
                <a:ext uri="{FF2B5EF4-FFF2-40B4-BE49-F238E27FC236}">
                  <a16:creationId xmlns:a16="http://schemas.microsoft.com/office/drawing/2014/main" id="{53F893D5-FB6C-48FC-0A88-F48417D05B30}"/>
                </a:ext>
              </a:extLst>
            </p:cNvPr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3310;p57">
              <a:extLst>
                <a:ext uri="{FF2B5EF4-FFF2-40B4-BE49-F238E27FC236}">
                  <a16:creationId xmlns:a16="http://schemas.microsoft.com/office/drawing/2014/main" id="{7CA11D86-88D5-386B-55CC-C69196B2337E}"/>
                </a:ext>
              </a:extLst>
            </p:cNvPr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3311;p57">
              <a:extLst>
                <a:ext uri="{FF2B5EF4-FFF2-40B4-BE49-F238E27FC236}">
                  <a16:creationId xmlns:a16="http://schemas.microsoft.com/office/drawing/2014/main" id="{9CDE4DB8-04FE-545D-37CD-90A370CD0842}"/>
                </a:ext>
              </a:extLst>
            </p:cNvPr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3312;p57">
              <a:extLst>
                <a:ext uri="{FF2B5EF4-FFF2-40B4-BE49-F238E27FC236}">
                  <a16:creationId xmlns:a16="http://schemas.microsoft.com/office/drawing/2014/main" id="{1F4EDB1A-4AEA-0548-4292-32BA40E86419}"/>
                </a:ext>
              </a:extLst>
            </p:cNvPr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3313;p57">
              <a:extLst>
                <a:ext uri="{FF2B5EF4-FFF2-40B4-BE49-F238E27FC236}">
                  <a16:creationId xmlns:a16="http://schemas.microsoft.com/office/drawing/2014/main" id="{613D90F7-79AA-1376-E302-9830F95F97EF}"/>
                </a:ext>
              </a:extLst>
            </p:cNvPr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3314;p57">
              <a:extLst>
                <a:ext uri="{FF2B5EF4-FFF2-40B4-BE49-F238E27FC236}">
                  <a16:creationId xmlns:a16="http://schemas.microsoft.com/office/drawing/2014/main" id="{97427D82-8A95-8417-86B4-3F4071FAF9B8}"/>
                </a:ext>
              </a:extLst>
            </p:cNvPr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3315;p57">
              <a:extLst>
                <a:ext uri="{FF2B5EF4-FFF2-40B4-BE49-F238E27FC236}">
                  <a16:creationId xmlns:a16="http://schemas.microsoft.com/office/drawing/2014/main" id="{9971E7E6-0E55-B117-307C-DC91CF8AB379}"/>
                </a:ext>
              </a:extLst>
            </p:cNvPr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3316;p57">
              <a:extLst>
                <a:ext uri="{FF2B5EF4-FFF2-40B4-BE49-F238E27FC236}">
                  <a16:creationId xmlns:a16="http://schemas.microsoft.com/office/drawing/2014/main" id="{4A1C858B-A169-3105-35EC-FEEA7C0C8335}"/>
                </a:ext>
              </a:extLst>
            </p:cNvPr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3317;p57">
              <a:extLst>
                <a:ext uri="{FF2B5EF4-FFF2-40B4-BE49-F238E27FC236}">
                  <a16:creationId xmlns:a16="http://schemas.microsoft.com/office/drawing/2014/main" id="{D47074A8-5369-79B6-BF54-96C46DE7D23E}"/>
                </a:ext>
              </a:extLst>
            </p:cNvPr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3318;p57">
              <a:extLst>
                <a:ext uri="{FF2B5EF4-FFF2-40B4-BE49-F238E27FC236}">
                  <a16:creationId xmlns:a16="http://schemas.microsoft.com/office/drawing/2014/main" id="{A8CB2A84-05D9-62A9-5479-20AFCB0949BD}"/>
                </a:ext>
              </a:extLst>
            </p:cNvPr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3319;p57">
              <a:extLst>
                <a:ext uri="{FF2B5EF4-FFF2-40B4-BE49-F238E27FC236}">
                  <a16:creationId xmlns:a16="http://schemas.microsoft.com/office/drawing/2014/main" id="{2B4EDA79-28D3-70A8-EDA7-CDB32C3E37FD}"/>
                </a:ext>
              </a:extLst>
            </p:cNvPr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3320;p57">
              <a:extLst>
                <a:ext uri="{FF2B5EF4-FFF2-40B4-BE49-F238E27FC236}">
                  <a16:creationId xmlns:a16="http://schemas.microsoft.com/office/drawing/2014/main" id="{BDA4FFA9-AE1D-115A-316D-805ED848609A}"/>
                </a:ext>
              </a:extLst>
            </p:cNvPr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3321;p57">
              <a:extLst>
                <a:ext uri="{FF2B5EF4-FFF2-40B4-BE49-F238E27FC236}">
                  <a16:creationId xmlns:a16="http://schemas.microsoft.com/office/drawing/2014/main" id="{EB74F6DF-C759-2717-6673-CB95968490DB}"/>
                </a:ext>
              </a:extLst>
            </p:cNvPr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3322;p57">
              <a:extLst>
                <a:ext uri="{FF2B5EF4-FFF2-40B4-BE49-F238E27FC236}">
                  <a16:creationId xmlns:a16="http://schemas.microsoft.com/office/drawing/2014/main" id="{4172598D-AF1D-4FEC-68B8-594BC02C9882}"/>
                </a:ext>
              </a:extLst>
            </p:cNvPr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3323;p57">
              <a:extLst>
                <a:ext uri="{FF2B5EF4-FFF2-40B4-BE49-F238E27FC236}">
                  <a16:creationId xmlns:a16="http://schemas.microsoft.com/office/drawing/2014/main" id="{D3E7B665-74C5-33C9-98AD-9AA4743744CF}"/>
                </a:ext>
              </a:extLst>
            </p:cNvPr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3324;p57">
              <a:extLst>
                <a:ext uri="{FF2B5EF4-FFF2-40B4-BE49-F238E27FC236}">
                  <a16:creationId xmlns:a16="http://schemas.microsoft.com/office/drawing/2014/main" id="{94AFE75F-726E-79D4-2ADF-208361459A7A}"/>
                </a:ext>
              </a:extLst>
            </p:cNvPr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3325;p57">
              <a:extLst>
                <a:ext uri="{FF2B5EF4-FFF2-40B4-BE49-F238E27FC236}">
                  <a16:creationId xmlns:a16="http://schemas.microsoft.com/office/drawing/2014/main" id="{AE0708AA-E3AF-FC50-4169-6C3413BD7A14}"/>
                </a:ext>
              </a:extLst>
            </p:cNvPr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3326;p57">
              <a:extLst>
                <a:ext uri="{FF2B5EF4-FFF2-40B4-BE49-F238E27FC236}">
                  <a16:creationId xmlns:a16="http://schemas.microsoft.com/office/drawing/2014/main" id="{91F013D9-0910-7FA9-49D5-7303A1C41CAC}"/>
                </a:ext>
              </a:extLst>
            </p:cNvPr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3327;p57">
              <a:extLst>
                <a:ext uri="{FF2B5EF4-FFF2-40B4-BE49-F238E27FC236}">
                  <a16:creationId xmlns:a16="http://schemas.microsoft.com/office/drawing/2014/main" id="{963D0A8C-BF39-534F-0108-8D73BEAA391A}"/>
                </a:ext>
              </a:extLst>
            </p:cNvPr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3328;p57">
              <a:extLst>
                <a:ext uri="{FF2B5EF4-FFF2-40B4-BE49-F238E27FC236}">
                  <a16:creationId xmlns:a16="http://schemas.microsoft.com/office/drawing/2014/main" id="{DCE74A79-29A5-CEF7-EF4D-4BAFC9DB2958}"/>
                </a:ext>
              </a:extLst>
            </p:cNvPr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3329;p57">
              <a:extLst>
                <a:ext uri="{FF2B5EF4-FFF2-40B4-BE49-F238E27FC236}">
                  <a16:creationId xmlns:a16="http://schemas.microsoft.com/office/drawing/2014/main" id="{97F9746D-E02F-B820-B073-26934287C9C3}"/>
                </a:ext>
              </a:extLst>
            </p:cNvPr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3330;p57">
              <a:extLst>
                <a:ext uri="{FF2B5EF4-FFF2-40B4-BE49-F238E27FC236}">
                  <a16:creationId xmlns:a16="http://schemas.microsoft.com/office/drawing/2014/main" id="{5F200905-F635-B194-D62C-EAC50BC12F1C}"/>
                </a:ext>
              </a:extLst>
            </p:cNvPr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3331;p57">
              <a:extLst>
                <a:ext uri="{FF2B5EF4-FFF2-40B4-BE49-F238E27FC236}">
                  <a16:creationId xmlns:a16="http://schemas.microsoft.com/office/drawing/2014/main" id="{31433230-201D-8ECF-C0B0-6D826652FE63}"/>
                </a:ext>
              </a:extLst>
            </p:cNvPr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3332;p57">
              <a:extLst>
                <a:ext uri="{FF2B5EF4-FFF2-40B4-BE49-F238E27FC236}">
                  <a16:creationId xmlns:a16="http://schemas.microsoft.com/office/drawing/2014/main" id="{35B919CA-055F-E526-071B-256BD2390692}"/>
                </a:ext>
              </a:extLst>
            </p:cNvPr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3333;p57">
              <a:extLst>
                <a:ext uri="{FF2B5EF4-FFF2-40B4-BE49-F238E27FC236}">
                  <a16:creationId xmlns:a16="http://schemas.microsoft.com/office/drawing/2014/main" id="{2C2CA28A-07B0-13B3-3F64-48B50691AAAB}"/>
                </a:ext>
              </a:extLst>
            </p:cNvPr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3334;p57">
              <a:extLst>
                <a:ext uri="{FF2B5EF4-FFF2-40B4-BE49-F238E27FC236}">
                  <a16:creationId xmlns:a16="http://schemas.microsoft.com/office/drawing/2014/main" id="{F1BEE499-7792-364A-4D1C-BD2AFA4CEA0B}"/>
                </a:ext>
              </a:extLst>
            </p:cNvPr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3335;p57">
              <a:extLst>
                <a:ext uri="{FF2B5EF4-FFF2-40B4-BE49-F238E27FC236}">
                  <a16:creationId xmlns:a16="http://schemas.microsoft.com/office/drawing/2014/main" id="{49761F7B-DEA4-6C73-D68F-BCA062405872}"/>
                </a:ext>
              </a:extLst>
            </p:cNvPr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3336;p57">
              <a:extLst>
                <a:ext uri="{FF2B5EF4-FFF2-40B4-BE49-F238E27FC236}">
                  <a16:creationId xmlns:a16="http://schemas.microsoft.com/office/drawing/2014/main" id="{747D8FEA-86AD-CCF0-7E21-7EDB03E22FFA}"/>
                </a:ext>
              </a:extLst>
            </p:cNvPr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3337;p57">
              <a:extLst>
                <a:ext uri="{FF2B5EF4-FFF2-40B4-BE49-F238E27FC236}">
                  <a16:creationId xmlns:a16="http://schemas.microsoft.com/office/drawing/2014/main" id="{BC85075D-0BE3-A0F4-BA1A-25E75E4C7E18}"/>
                </a:ext>
              </a:extLst>
            </p:cNvPr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3338;p57">
              <a:extLst>
                <a:ext uri="{FF2B5EF4-FFF2-40B4-BE49-F238E27FC236}">
                  <a16:creationId xmlns:a16="http://schemas.microsoft.com/office/drawing/2014/main" id="{E2FE2779-C556-FFEB-4E9C-A7B8DC35DB3B}"/>
                </a:ext>
              </a:extLst>
            </p:cNvPr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3339;p57">
              <a:extLst>
                <a:ext uri="{FF2B5EF4-FFF2-40B4-BE49-F238E27FC236}">
                  <a16:creationId xmlns:a16="http://schemas.microsoft.com/office/drawing/2014/main" id="{CE3E6234-218C-336F-FDB8-746857E09E12}"/>
                </a:ext>
              </a:extLst>
            </p:cNvPr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3340;p57">
              <a:extLst>
                <a:ext uri="{FF2B5EF4-FFF2-40B4-BE49-F238E27FC236}">
                  <a16:creationId xmlns:a16="http://schemas.microsoft.com/office/drawing/2014/main" id="{0568DBDC-6CC7-55FB-8189-2DCB741AA021}"/>
                </a:ext>
              </a:extLst>
            </p:cNvPr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3341;p57">
              <a:extLst>
                <a:ext uri="{FF2B5EF4-FFF2-40B4-BE49-F238E27FC236}">
                  <a16:creationId xmlns:a16="http://schemas.microsoft.com/office/drawing/2014/main" id="{984494E1-D71F-D44F-54C9-738838625C23}"/>
                </a:ext>
              </a:extLst>
            </p:cNvPr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3342;p57">
              <a:extLst>
                <a:ext uri="{FF2B5EF4-FFF2-40B4-BE49-F238E27FC236}">
                  <a16:creationId xmlns:a16="http://schemas.microsoft.com/office/drawing/2014/main" id="{446A42B6-AE5C-C867-A372-0D129DAAEAFD}"/>
                </a:ext>
              </a:extLst>
            </p:cNvPr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3343;p57">
              <a:extLst>
                <a:ext uri="{FF2B5EF4-FFF2-40B4-BE49-F238E27FC236}">
                  <a16:creationId xmlns:a16="http://schemas.microsoft.com/office/drawing/2014/main" id="{775DC96A-E230-E4E6-1953-384D75E594D4}"/>
                </a:ext>
              </a:extLst>
            </p:cNvPr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3344;p57">
              <a:extLst>
                <a:ext uri="{FF2B5EF4-FFF2-40B4-BE49-F238E27FC236}">
                  <a16:creationId xmlns:a16="http://schemas.microsoft.com/office/drawing/2014/main" id="{44B15B43-9D02-EC40-2B15-904059F3F9B5}"/>
                </a:ext>
              </a:extLst>
            </p:cNvPr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3345;p57">
              <a:extLst>
                <a:ext uri="{FF2B5EF4-FFF2-40B4-BE49-F238E27FC236}">
                  <a16:creationId xmlns:a16="http://schemas.microsoft.com/office/drawing/2014/main" id="{11ECB257-4F57-F8A8-09E1-A09921CDC4F2}"/>
                </a:ext>
              </a:extLst>
            </p:cNvPr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3346;p57">
              <a:extLst>
                <a:ext uri="{FF2B5EF4-FFF2-40B4-BE49-F238E27FC236}">
                  <a16:creationId xmlns:a16="http://schemas.microsoft.com/office/drawing/2014/main" id="{267EDC86-AFEA-4622-2E40-7264333C0B2F}"/>
                </a:ext>
              </a:extLst>
            </p:cNvPr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3347;p57">
              <a:extLst>
                <a:ext uri="{FF2B5EF4-FFF2-40B4-BE49-F238E27FC236}">
                  <a16:creationId xmlns:a16="http://schemas.microsoft.com/office/drawing/2014/main" id="{2169F147-4957-BC96-501D-54DCE8902C5B}"/>
                </a:ext>
              </a:extLst>
            </p:cNvPr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3348;p57">
              <a:extLst>
                <a:ext uri="{FF2B5EF4-FFF2-40B4-BE49-F238E27FC236}">
                  <a16:creationId xmlns:a16="http://schemas.microsoft.com/office/drawing/2014/main" id="{156C290E-9DAB-073E-D1E1-816372787EF5}"/>
                </a:ext>
              </a:extLst>
            </p:cNvPr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3349;p57">
              <a:extLst>
                <a:ext uri="{FF2B5EF4-FFF2-40B4-BE49-F238E27FC236}">
                  <a16:creationId xmlns:a16="http://schemas.microsoft.com/office/drawing/2014/main" id="{7EEF91DD-6045-BC32-7D6D-E774994D080A}"/>
                </a:ext>
              </a:extLst>
            </p:cNvPr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3350;p57">
              <a:extLst>
                <a:ext uri="{FF2B5EF4-FFF2-40B4-BE49-F238E27FC236}">
                  <a16:creationId xmlns:a16="http://schemas.microsoft.com/office/drawing/2014/main" id="{C2858717-7DD1-8BD4-5130-31F2667C3ABC}"/>
                </a:ext>
              </a:extLst>
            </p:cNvPr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3351;p57">
              <a:extLst>
                <a:ext uri="{FF2B5EF4-FFF2-40B4-BE49-F238E27FC236}">
                  <a16:creationId xmlns:a16="http://schemas.microsoft.com/office/drawing/2014/main" id="{5A410AD2-F372-9C03-E4F1-74108290CF0E}"/>
                </a:ext>
              </a:extLst>
            </p:cNvPr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3352;p57">
              <a:extLst>
                <a:ext uri="{FF2B5EF4-FFF2-40B4-BE49-F238E27FC236}">
                  <a16:creationId xmlns:a16="http://schemas.microsoft.com/office/drawing/2014/main" id="{790E05C6-5012-6334-4A35-78146FA4FB1E}"/>
                </a:ext>
              </a:extLst>
            </p:cNvPr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3353;p57">
              <a:extLst>
                <a:ext uri="{FF2B5EF4-FFF2-40B4-BE49-F238E27FC236}">
                  <a16:creationId xmlns:a16="http://schemas.microsoft.com/office/drawing/2014/main" id="{59CEF6AC-A61B-2167-C5F1-587609B2C216}"/>
                </a:ext>
              </a:extLst>
            </p:cNvPr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3354;p57">
              <a:extLst>
                <a:ext uri="{FF2B5EF4-FFF2-40B4-BE49-F238E27FC236}">
                  <a16:creationId xmlns:a16="http://schemas.microsoft.com/office/drawing/2014/main" id="{E1984ADF-4EFF-D8E1-F39C-873C54501C5A}"/>
                </a:ext>
              </a:extLst>
            </p:cNvPr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3355;p57">
              <a:extLst>
                <a:ext uri="{FF2B5EF4-FFF2-40B4-BE49-F238E27FC236}">
                  <a16:creationId xmlns:a16="http://schemas.microsoft.com/office/drawing/2014/main" id="{DD9E3A94-98E0-6949-2231-F6E27460F418}"/>
                </a:ext>
              </a:extLst>
            </p:cNvPr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3356;p57">
              <a:extLst>
                <a:ext uri="{FF2B5EF4-FFF2-40B4-BE49-F238E27FC236}">
                  <a16:creationId xmlns:a16="http://schemas.microsoft.com/office/drawing/2014/main" id="{FFEE7DB4-AA52-E7C9-4ACD-91B1871EC333}"/>
                </a:ext>
              </a:extLst>
            </p:cNvPr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3357;p57">
              <a:extLst>
                <a:ext uri="{FF2B5EF4-FFF2-40B4-BE49-F238E27FC236}">
                  <a16:creationId xmlns:a16="http://schemas.microsoft.com/office/drawing/2014/main" id="{598B3D14-4D5C-D3F1-31D7-2CE75EB10E02}"/>
                </a:ext>
              </a:extLst>
            </p:cNvPr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3358;p57">
              <a:extLst>
                <a:ext uri="{FF2B5EF4-FFF2-40B4-BE49-F238E27FC236}">
                  <a16:creationId xmlns:a16="http://schemas.microsoft.com/office/drawing/2014/main" id="{399DD620-9BAA-96D5-DB16-5631BB6E848B}"/>
                </a:ext>
              </a:extLst>
            </p:cNvPr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3359;p57">
              <a:extLst>
                <a:ext uri="{FF2B5EF4-FFF2-40B4-BE49-F238E27FC236}">
                  <a16:creationId xmlns:a16="http://schemas.microsoft.com/office/drawing/2014/main" id="{1953997F-BE86-CBF5-B7FC-79BCDA98806A}"/>
                </a:ext>
              </a:extLst>
            </p:cNvPr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3360;p57">
              <a:extLst>
                <a:ext uri="{FF2B5EF4-FFF2-40B4-BE49-F238E27FC236}">
                  <a16:creationId xmlns:a16="http://schemas.microsoft.com/office/drawing/2014/main" id="{733C6448-A43B-9E89-47F7-9A0B4DE9FC3E}"/>
                </a:ext>
              </a:extLst>
            </p:cNvPr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3361;p57">
              <a:extLst>
                <a:ext uri="{FF2B5EF4-FFF2-40B4-BE49-F238E27FC236}">
                  <a16:creationId xmlns:a16="http://schemas.microsoft.com/office/drawing/2014/main" id="{2328C607-659C-5191-1432-1B0190FA0AC8}"/>
                </a:ext>
              </a:extLst>
            </p:cNvPr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3362;p57">
              <a:extLst>
                <a:ext uri="{FF2B5EF4-FFF2-40B4-BE49-F238E27FC236}">
                  <a16:creationId xmlns:a16="http://schemas.microsoft.com/office/drawing/2014/main" id="{6CAD1D84-27D7-6409-7082-2079DDE75C96}"/>
                </a:ext>
              </a:extLst>
            </p:cNvPr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3363;p57">
              <a:extLst>
                <a:ext uri="{FF2B5EF4-FFF2-40B4-BE49-F238E27FC236}">
                  <a16:creationId xmlns:a16="http://schemas.microsoft.com/office/drawing/2014/main" id="{5A598511-DE49-DE45-D92E-6844A6D69E14}"/>
                </a:ext>
              </a:extLst>
            </p:cNvPr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3364;p57">
              <a:extLst>
                <a:ext uri="{FF2B5EF4-FFF2-40B4-BE49-F238E27FC236}">
                  <a16:creationId xmlns:a16="http://schemas.microsoft.com/office/drawing/2014/main" id="{0181CBD8-04BB-8DC4-22C6-27A33973D0DF}"/>
                </a:ext>
              </a:extLst>
            </p:cNvPr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3365;p57">
              <a:extLst>
                <a:ext uri="{FF2B5EF4-FFF2-40B4-BE49-F238E27FC236}">
                  <a16:creationId xmlns:a16="http://schemas.microsoft.com/office/drawing/2014/main" id="{8BEAF120-5ADE-7CDB-6A6C-9170109D9DF2}"/>
                </a:ext>
              </a:extLst>
            </p:cNvPr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3366;p57">
              <a:extLst>
                <a:ext uri="{FF2B5EF4-FFF2-40B4-BE49-F238E27FC236}">
                  <a16:creationId xmlns:a16="http://schemas.microsoft.com/office/drawing/2014/main" id="{680E3176-EC57-3823-7350-69CB74487D1A}"/>
                </a:ext>
              </a:extLst>
            </p:cNvPr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3367;p57">
              <a:extLst>
                <a:ext uri="{FF2B5EF4-FFF2-40B4-BE49-F238E27FC236}">
                  <a16:creationId xmlns:a16="http://schemas.microsoft.com/office/drawing/2014/main" id="{831E2914-6B81-F257-205F-E0167A47B4B0}"/>
                </a:ext>
              </a:extLst>
            </p:cNvPr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3368;p57">
              <a:extLst>
                <a:ext uri="{FF2B5EF4-FFF2-40B4-BE49-F238E27FC236}">
                  <a16:creationId xmlns:a16="http://schemas.microsoft.com/office/drawing/2014/main" id="{84F6F9AA-2FC9-F4A0-AF07-DA64510E7BC9}"/>
                </a:ext>
              </a:extLst>
            </p:cNvPr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3369;p57">
              <a:extLst>
                <a:ext uri="{FF2B5EF4-FFF2-40B4-BE49-F238E27FC236}">
                  <a16:creationId xmlns:a16="http://schemas.microsoft.com/office/drawing/2014/main" id="{FDE736AD-13EC-EAB6-E6CB-562D1F6F8E11}"/>
                </a:ext>
              </a:extLst>
            </p:cNvPr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3370;p57">
              <a:extLst>
                <a:ext uri="{FF2B5EF4-FFF2-40B4-BE49-F238E27FC236}">
                  <a16:creationId xmlns:a16="http://schemas.microsoft.com/office/drawing/2014/main" id="{6BB3F991-3630-740D-D7BA-B028419B981F}"/>
                </a:ext>
              </a:extLst>
            </p:cNvPr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3371;p57">
              <a:extLst>
                <a:ext uri="{FF2B5EF4-FFF2-40B4-BE49-F238E27FC236}">
                  <a16:creationId xmlns:a16="http://schemas.microsoft.com/office/drawing/2014/main" id="{5E17C553-B36D-AB20-CAB9-F857C6DD5384}"/>
                </a:ext>
              </a:extLst>
            </p:cNvPr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3372;p57">
              <a:extLst>
                <a:ext uri="{FF2B5EF4-FFF2-40B4-BE49-F238E27FC236}">
                  <a16:creationId xmlns:a16="http://schemas.microsoft.com/office/drawing/2014/main" id="{1E6B3D1D-D7E8-976D-549C-CCA85BC41139}"/>
                </a:ext>
              </a:extLst>
            </p:cNvPr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3373;p57">
              <a:extLst>
                <a:ext uri="{FF2B5EF4-FFF2-40B4-BE49-F238E27FC236}">
                  <a16:creationId xmlns:a16="http://schemas.microsoft.com/office/drawing/2014/main" id="{9B065BD3-BDB6-01CF-DB7E-003BC8B57FC3}"/>
                </a:ext>
              </a:extLst>
            </p:cNvPr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3374;p57">
              <a:extLst>
                <a:ext uri="{FF2B5EF4-FFF2-40B4-BE49-F238E27FC236}">
                  <a16:creationId xmlns:a16="http://schemas.microsoft.com/office/drawing/2014/main" id="{AE524F67-FA76-2D83-5B4D-6066DF35DA09}"/>
                </a:ext>
              </a:extLst>
            </p:cNvPr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7" name="TextBox 2186">
            <a:extLst>
              <a:ext uri="{FF2B5EF4-FFF2-40B4-BE49-F238E27FC236}">
                <a16:creationId xmlns:a16="http://schemas.microsoft.com/office/drawing/2014/main" id="{A665769A-75D7-297F-7F66-2748043F6935}"/>
              </a:ext>
            </a:extLst>
          </p:cNvPr>
          <p:cNvSpPr txBox="1"/>
          <p:nvPr/>
        </p:nvSpPr>
        <p:spPr>
          <a:xfrm>
            <a:off x="3442855" y="155263"/>
            <a:ext cx="1648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plan upravljanja saobraćajem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88" name="TextBox 2187">
            <a:extLst>
              <a:ext uri="{FF2B5EF4-FFF2-40B4-BE49-F238E27FC236}">
                <a16:creationId xmlns:a16="http://schemas.microsoft.com/office/drawing/2014/main" id="{E16E2A50-708B-ACDF-0DEC-EFCBB7F8985A}"/>
              </a:ext>
            </a:extLst>
          </p:cNvPr>
          <p:cNvSpPr txBox="1"/>
          <p:nvPr/>
        </p:nvSpPr>
        <p:spPr>
          <a:xfrm>
            <a:off x="1794164" y="574053"/>
            <a:ext cx="164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gužva / zakrčenje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89" name="TextBox 2188">
            <a:extLst>
              <a:ext uri="{FF2B5EF4-FFF2-40B4-BE49-F238E27FC236}">
                <a16:creationId xmlns:a16="http://schemas.microsoft.com/office/drawing/2014/main" id="{C8AF43B5-5B23-D592-D7AC-BA056635F4B6}"/>
              </a:ext>
            </a:extLst>
          </p:cNvPr>
          <p:cNvSpPr txBox="1"/>
          <p:nvPr/>
        </p:nvSpPr>
        <p:spPr>
          <a:xfrm>
            <a:off x="2268682" y="943384"/>
            <a:ext cx="2348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drumska bezbednost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0" name="TextBox 2189">
            <a:extLst>
              <a:ext uri="{FF2B5EF4-FFF2-40B4-BE49-F238E27FC236}">
                <a16:creationId xmlns:a16="http://schemas.microsoft.com/office/drawing/2014/main" id="{13EE718A-9F1D-5339-D520-0BF4DC32D5D4}"/>
              </a:ext>
            </a:extLst>
          </p:cNvPr>
          <p:cNvSpPr txBox="1"/>
          <p:nvPr/>
        </p:nvSpPr>
        <p:spPr>
          <a:xfrm>
            <a:off x="2119746" y="1255413"/>
            <a:ext cx="278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drumski saobraćaj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1" name="TextBox 2190">
            <a:extLst>
              <a:ext uri="{FF2B5EF4-FFF2-40B4-BE49-F238E27FC236}">
                <a16:creationId xmlns:a16="http://schemas.microsoft.com/office/drawing/2014/main" id="{2A93FECD-DF44-ACF9-9935-829DE82099CE}"/>
              </a:ext>
            </a:extLst>
          </p:cNvPr>
          <p:cNvSpPr txBox="1"/>
          <p:nvPr/>
        </p:nvSpPr>
        <p:spPr>
          <a:xfrm>
            <a:off x="1794164" y="1624744"/>
            <a:ext cx="2957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zabeleženi podaci / rezultati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2" name="TextBox 2191">
            <a:extLst>
              <a:ext uri="{FF2B5EF4-FFF2-40B4-BE49-F238E27FC236}">
                <a16:creationId xmlns:a16="http://schemas.microsoft.com/office/drawing/2014/main" id="{A6BCFDC9-92D9-86AA-7863-526597714FEA}"/>
              </a:ext>
            </a:extLst>
          </p:cNvPr>
          <p:cNvSpPr txBox="1"/>
          <p:nvPr/>
        </p:nvSpPr>
        <p:spPr>
          <a:xfrm>
            <a:off x="2736272" y="2584856"/>
            <a:ext cx="264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mreža putničke železnice / železnička putnička mreža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3" name="TextBox 2192">
            <a:extLst>
              <a:ext uri="{FF2B5EF4-FFF2-40B4-BE49-F238E27FC236}">
                <a16:creationId xmlns:a16="http://schemas.microsoft.com/office/drawing/2014/main" id="{93F42362-1961-A241-1CE2-172F1A95C243}"/>
              </a:ext>
            </a:extLst>
          </p:cNvPr>
          <p:cNvSpPr txBox="1"/>
          <p:nvPr/>
        </p:nvSpPr>
        <p:spPr>
          <a:xfrm>
            <a:off x="2544040" y="2277079"/>
            <a:ext cx="1936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službeno vozilo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4" name="TextBox 2193">
            <a:extLst>
              <a:ext uri="{FF2B5EF4-FFF2-40B4-BE49-F238E27FC236}">
                <a16:creationId xmlns:a16="http://schemas.microsoft.com/office/drawing/2014/main" id="{187549C5-8DF1-83BA-AE41-001D683AF9ED}"/>
              </a:ext>
            </a:extLst>
          </p:cNvPr>
          <p:cNvSpPr txBox="1"/>
          <p:nvPr/>
        </p:nvSpPr>
        <p:spPr>
          <a:xfrm>
            <a:off x="2524990" y="1926534"/>
            <a:ext cx="264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stopa smrtnosti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5" name="TextBox 2194">
            <a:extLst>
              <a:ext uri="{FF2B5EF4-FFF2-40B4-BE49-F238E27FC236}">
                <a16:creationId xmlns:a16="http://schemas.microsoft.com/office/drawing/2014/main" id="{A7423F98-4E9F-E610-59DE-EB560F0AEAF7}"/>
              </a:ext>
            </a:extLst>
          </p:cNvPr>
          <p:cNvSpPr txBox="1"/>
          <p:nvPr/>
        </p:nvSpPr>
        <p:spPr>
          <a:xfrm>
            <a:off x="1619251" y="2980323"/>
            <a:ext cx="1518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međugradski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6" name="TextBox 2195">
            <a:extLst>
              <a:ext uri="{FF2B5EF4-FFF2-40B4-BE49-F238E27FC236}">
                <a16:creationId xmlns:a16="http://schemas.microsoft.com/office/drawing/2014/main" id="{733360D1-185B-A4C3-F9F2-55DC66029BF8}"/>
              </a:ext>
            </a:extLst>
          </p:cNvPr>
          <p:cNvSpPr txBox="1"/>
          <p:nvPr/>
        </p:nvSpPr>
        <p:spPr>
          <a:xfrm>
            <a:off x="2495548" y="3324881"/>
            <a:ext cx="4078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M Sans" pitchFamily="2" charset="0"/>
              </a:rPr>
              <a:t>≠</a:t>
            </a:r>
            <a:r>
              <a:rPr lang="sr-Latn-RS" dirty="0">
                <a:latin typeface="DM Sans" pitchFamily="2" charset="0"/>
              </a:rPr>
              <a:t> a direct line; linija sa čestim stajalištima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7" name="TextBox 2196">
            <a:extLst>
              <a:ext uri="{FF2B5EF4-FFF2-40B4-BE49-F238E27FC236}">
                <a16:creationId xmlns:a16="http://schemas.microsoft.com/office/drawing/2014/main" id="{842262AD-8107-6C16-03E1-7188F8B69713}"/>
              </a:ext>
            </a:extLst>
          </p:cNvPr>
          <p:cNvSpPr txBox="1"/>
          <p:nvPr/>
        </p:nvSpPr>
        <p:spPr>
          <a:xfrm>
            <a:off x="2736272" y="3683567"/>
            <a:ext cx="3246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putničke usluge; from </a:t>
            </a:r>
            <a:r>
              <a:rPr lang="sr-Latn-RS" b="1" dirty="0">
                <a:latin typeface="DM Sans" pitchFamily="2" charset="0"/>
              </a:rPr>
              <a:t>commute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198" name="TextBox 2197">
            <a:extLst>
              <a:ext uri="{FF2B5EF4-FFF2-40B4-BE49-F238E27FC236}">
                <a16:creationId xmlns:a16="http://schemas.microsoft.com/office/drawing/2014/main" id="{0555CEB8-239D-53DB-E994-B69B17F4EED9}"/>
              </a:ext>
            </a:extLst>
          </p:cNvPr>
          <p:cNvSpPr txBox="1"/>
          <p:nvPr/>
        </p:nvSpPr>
        <p:spPr>
          <a:xfrm rot="20348601">
            <a:off x="5250887" y="3348493"/>
            <a:ext cx="4078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DM Sans" pitchFamily="2" charset="0"/>
              </a:rPr>
              <a:t>agglomeration</a:t>
            </a:r>
            <a:r>
              <a:rPr lang="sr-Latn-RS" dirty="0">
                <a:latin typeface="DM Sans" pitchFamily="2" charset="0"/>
              </a:rPr>
              <a:t> &lt; </a:t>
            </a:r>
            <a:r>
              <a:rPr lang="sr-Latn-RS" dirty="0">
                <a:solidFill>
                  <a:schemeClr val="accent3"/>
                </a:solidFill>
                <a:latin typeface="DM Sans" pitchFamily="2" charset="0"/>
              </a:rPr>
              <a:t>conurbation</a:t>
            </a:r>
            <a:r>
              <a:rPr lang="sr-Latn-RS" dirty="0">
                <a:latin typeface="DM Sans" pitchFamily="2" charset="0"/>
              </a:rPr>
              <a:t> &lt; </a:t>
            </a:r>
            <a:r>
              <a:rPr lang="sr-Latn-RS" dirty="0">
                <a:solidFill>
                  <a:schemeClr val="accent4"/>
                </a:solidFill>
                <a:latin typeface="DM Sans" pitchFamily="2" charset="0"/>
              </a:rPr>
              <a:t>megalopolis</a:t>
            </a:r>
            <a:endParaRPr lang="en-US" dirty="0">
              <a:solidFill>
                <a:schemeClr val="accent4"/>
              </a:solidFill>
              <a:latin typeface="DM Sans" pitchFamily="2" charset="0"/>
            </a:endParaRPr>
          </a:p>
        </p:txBody>
      </p:sp>
      <p:sp>
        <p:nvSpPr>
          <p:cNvPr id="2199" name="TextBox 2198">
            <a:extLst>
              <a:ext uri="{FF2B5EF4-FFF2-40B4-BE49-F238E27FC236}">
                <a16:creationId xmlns:a16="http://schemas.microsoft.com/office/drawing/2014/main" id="{49D5DB17-98D9-A3A6-39AF-C95220616DF7}"/>
              </a:ext>
            </a:extLst>
          </p:cNvPr>
          <p:cNvSpPr txBox="1"/>
          <p:nvPr/>
        </p:nvSpPr>
        <p:spPr>
          <a:xfrm>
            <a:off x="1188460" y="4339585"/>
            <a:ext cx="1693286" cy="73866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DM Sans" pitchFamily="2" charset="0"/>
              </a:rPr>
              <a:t>2+ cities with dense inter-city traffic network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0" name="TextBox 2199">
            <a:extLst>
              <a:ext uri="{FF2B5EF4-FFF2-40B4-BE49-F238E27FC236}">
                <a16:creationId xmlns:a16="http://schemas.microsoft.com/office/drawing/2014/main" id="{8EDCFA24-4ACB-1BDC-8BC0-15CE1BA1D3AC}"/>
              </a:ext>
            </a:extLst>
          </p:cNvPr>
          <p:cNvSpPr txBox="1"/>
          <p:nvPr/>
        </p:nvSpPr>
        <p:spPr>
          <a:xfrm>
            <a:off x="3015744" y="4339585"/>
            <a:ext cx="1693286" cy="73866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DM Sans" pitchFamily="2" charset="0"/>
              </a:rPr>
              <a:t>2+ cities connected into one whole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1" name="TextBox 2200">
            <a:extLst>
              <a:ext uri="{FF2B5EF4-FFF2-40B4-BE49-F238E27FC236}">
                <a16:creationId xmlns:a16="http://schemas.microsoft.com/office/drawing/2014/main" id="{9A060A46-7546-DC53-0BD0-B3213879BBF5}"/>
              </a:ext>
            </a:extLst>
          </p:cNvPr>
          <p:cNvSpPr txBox="1"/>
          <p:nvPr/>
        </p:nvSpPr>
        <p:spPr>
          <a:xfrm>
            <a:off x="4821381" y="4332804"/>
            <a:ext cx="1693286" cy="738664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DM Sans" pitchFamily="2" charset="0"/>
              </a:rPr>
              <a:t>2+ agglomerations and conurbations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2" name="TextBox 2201">
            <a:extLst>
              <a:ext uri="{FF2B5EF4-FFF2-40B4-BE49-F238E27FC236}">
                <a16:creationId xmlns:a16="http://schemas.microsoft.com/office/drawing/2014/main" id="{0C40FC47-2968-72F5-62AF-43A61073839A}"/>
              </a:ext>
            </a:extLst>
          </p:cNvPr>
          <p:cNvSpPr txBox="1"/>
          <p:nvPr/>
        </p:nvSpPr>
        <p:spPr>
          <a:xfrm>
            <a:off x="6625504" y="214493"/>
            <a:ext cx="164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Lamanš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3" name="TextBox 2202">
            <a:extLst>
              <a:ext uri="{FF2B5EF4-FFF2-40B4-BE49-F238E27FC236}">
                <a16:creationId xmlns:a16="http://schemas.microsoft.com/office/drawing/2014/main" id="{36788A4F-28CB-363F-2DB7-FA2798FD5177}"/>
              </a:ext>
            </a:extLst>
          </p:cNvPr>
          <p:cNvSpPr txBox="1"/>
          <p:nvPr/>
        </p:nvSpPr>
        <p:spPr>
          <a:xfrm>
            <a:off x="7659831" y="522270"/>
            <a:ext cx="1801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kontinentalna Evropa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4" name="TextBox 2203">
            <a:extLst>
              <a:ext uri="{FF2B5EF4-FFF2-40B4-BE49-F238E27FC236}">
                <a16:creationId xmlns:a16="http://schemas.microsoft.com/office/drawing/2014/main" id="{C4BC647D-94FC-BC78-BF43-E5458A9A5E4D}"/>
              </a:ext>
            </a:extLst>
          </p:cNvPr>
          <p:cNvSpPr txBox="1"/>
          <p:nvPr/>
        </p:nvSpPr>
        <p:spPr>
          <a:xfrm>
            <a:off x="6911685" y="955274"/>
            <a:ext cx="202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metro (tube, subway)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5" name="TextBox 2204">
            <a:extLst>
              <a:ext uri="{FF2B5EF4-FFF2-40B4-BE49-F238E27FC236}">
                <a16:creationId xmlns:a16="http://schemas.microsoft.com/office/drawing/2014/main" id="{DEC11D41-3406-B987-9903-DEAD9E29DD35}"/>
              </a:ext>
            </a:extLst>
          </p:cNvPr>
          <p:cNvSpPr txBox="1"/>
          <p:nvPr/>
        </p:nvSpPr>
        <p:spPr>
          <a:xfrm>
            <a:off x="6620308" y="1278141"/>
            <a:ext cx="164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saobraćati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6" name="TextBox 2205">
            <a:extLst>
              <a:ext uri="{FF2B5EF4-FFF2-40B4-BE49-F238E27FC236}">
                <a16:creationId xmlns:a16="http://schemas.microsoft.com/office/drawing/2014/main" id="{449AA51B-989F-3D4D-8843-E24FA91E510F}"/>
              </a:ext>
            </a:extLst>
          </p:cNvPr>
          <p:cNvSpPr txBox="1"/>
          <p:nvPr/>
        </p:nvSpPr>
        <p:spPr>
          <a:xfrm>
            <a:off x="7013431" y="1622409"/>
            <a:ext cx="164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laka železnica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7" name="TextBox 2206">
            <a:extLst>
              <a:ext uri="{FF2B5EF4-FFF2-40B4-BE49-F238E27FC236}">
                <a16:creationId xmlns:a16="http://schemas.microsoft.com/office/drawing/2014/main" id="{67EE1226-1A95-7BEF-F12E-C77DAAA861E5}"/>
              </a:ext>
            </a:extLst>
          </p:cNvPr>
          <p:cNvSpPr txBox="1"/>
          <p:nvPr/>
        </p:nvSpPr>
        <p:spPr>
          <a:xfrm>
            <a:off x="7026419" y="2123190"/>
            <a:ext cx="1936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javni gradski prevoz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8" name="TextBox 2207">
            <a:extLst>
              <a:ext uri="{FF2B5EF4-FFF2-40B4-BE49-F238E27FC236}">
                <a16:creationId xmlns:a16="http://schemas.microsoft.com/office/drawing/2014/main" id="{295E1F86-46A1-0A77-274F-E0DC63943E19}"/>
              </a:ext>
            </a:extLst>
          </p:cNvPr>
          <p:cNvSpPr txBox="1"/>
          <p:nvPr/>
        </p:nvSpPr>
        <p:spPr>
          <a:xfrm>
            <a:off x="6524625" y="2484299"/>
            <a:ext cx="2508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DM Sans" pitchFamily="2" charset="0"/>
              </a:rPr>
              <a:t>(vodni) </a:t>
            </a:r>
            <a:r>
              <a:rPr lang="sr-Latn-RS" dirty="0">
                <a:latin typeface="DM Sans" pitchFamily="2" charset="0"/>
              </a:rPr>
              <a:t>go on a trip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09" name="TextBox 2208">
            <a:extLst>
              <a:ext uri="{FF2B5EF4-FFF2-40B4-BE49-F238E27FC236}">
                <a16:creationId xmlns:a16="http://schemas.microsoft.com/office/drawing/2014/main" id="{95ED4A94-28B0-1250-04F2-48DF29DD524F}"/>
              </a:ext>
            </a:extLst>
          </p:cNvPr>
          <p:cNvSpPr txBox="1"/>
          <p:nvPr/>
        </p:nvSpPr>
        <p:spPr>
          <a:xfrm>
            <a:off x="7221249" y="2826434"/>
            <a:ext cx="1648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DM Sans" pitchFamily="2" charset="0"/>
              </a:rPr>
              <a:t>krstarenje</a:t>
            </a:r>
            <a:endParaRPr lang="en-US" dirty="0">
              <a:latin typeface="DM Sans" pitchFamily="2" charset="0"/>
            </a:endParaRPr>
          </a:p>
        </p:txBody>
      </p:sp>
      <p:sp>
        <p:nvSpPr>
          <p:cNvPr id="2210" name="Google Shape;609;p44">
            <a:extLst>
              <a:ext uri="{FF2B5EF4-FFF2-40B4-BE49-F238E27FC236}">
                <a16:creationId xmlns:a16="http://schemas.microsoft.com/office/drawing/2014/main" id="{4E36962A-0B32-B73F-D955-541F7A8D092A}"/>
              </a:ext>
            </a:extLst>
          </p:cNvPr>
          <p:cNvSpPr/>
          <p:nvPr/>
        </p:nvSpPr>
        <p:spPr>
          <a:xfrm>
            <a:off x="6583724" y="3924949"/>
            <a:ext cx="365157" cy="1496292"/>
          </a:xfrm>
          <a:custGeom>
            <a:avLst/>
            <a:gdLst/>
            <a:ahLst/>
            <a:cxnLst/>
            <a:rect l="l" t="t" r="r" b="b"/>
            <a:pathLst>
              <a:path w="5793" h="37191" extrusionOk="0">
                <a:moveTo>
                  <a:pt x="2898" y="0"/>
                </a:moveTo>
                <a:cubicBezTo>
                  <a:pt x="2820" y="0"/>
                  <a:pt x="2744" y="37"/>
                  <a:pt x="2687" y="110"/>
                </a:cubicBezTo>
                <a:lnTo>
                  <a:pt x="112" y="3382"/>
                </a:lnTo>
                <a:cubicBezTo>
                  <a:pt x="1" y="3531"/>
                  <a:pt x="55" y="3652"/>
                  <a:pt x="236" y="3652"/>
                </a:cubicBezTo>
                <a:lnTo>
                  <a:pt x="1046" y="3652"/>
                </a:lnTo>
                <a:lnTo>
                  <a:pt x="1046" y="37190"/>
                </a:lnTo>
                <a:lnTo>
                  <a:pt x="4748" y="37190"/>
                </a:lnTo>
                <a:lnTo>
                  <a:pt x="4748" y="3652"/>
                </a:lnTo>
                <a:lnTo>
                  <a:pt x="5558" y="3652"/>
                </a:lnTo>
                <a:cubicBezTo>
                  <a:pt x="5739" y="3652"/>
                  <a:pt x="5793" y="3531"/>
                  <a:pt x="5682" y="3382"/>
                </a:cubicBezTo>
                <a:lnTo>
                  <a:pt x="3117" y="110"/>
                </a:lnTo>
                <a:cubicBezTo>
                  <a:pt x="3055" y="37"/>
                  <a:pt x="2976" y="0"/>
                  <a:pt x="28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611;p44">
            <a:extLst>
              <a:ext uri="{FF2B5EF4-FFF2-40B4-BE49-F238E27FC236}">
                <a16:creationId xmlns:a16="http://schemas.microsoft.com/office/drawing/2014/main" id="{C893E756-6CFD-5406-BC24-495CD9289E0C}"/>
              </a:ext>
            </a:extLst>
          </p:cNvPr>
          <p:cNvSpPr/>
          <p:nvPr/>
        </p:nvSpPr>
        <p:spPr>
          <a:xfrm>
            <a:off x="7065633" y="3674565"/>
            <a:ext cx="448940" cy="1867785"/>
          </a:xfrm>
          <a:custGeom>
            <a:avLst/>
            <a:gdLst/>
            <a:ahLst/>
            <a:cxnLst/>
            <a:rect l="l" t="t" r="r" b="b"/>
            <a:pathLst>
              <a:path w="5793" h="37191" extrusionOk="0">
                <a:moveTo>
                  <a:pt x="2898" y="0"/>
                </a:moveTo>
                <a:cubicBezTo>
                  <a:pt x="2820" y="0"/>
                  <a:pt x="2744" y="37"/>
                  <a:pt x="2687" y="110"/>
                </a:cubicBezTo>
                <a:lnTo>
                  <a:pt x="112" y="3382"/>
                </a:lnTo>
                <a:cubicBezTo>
                  <a:pt x="1" y="3531"/>
                  <a:pt x="55" y="3652"/>
                  <a:pt x="236" y="3652"/>
                </a:cubicBezTo>
                <a:lnTo>
                  <a:pt x="1046" y="3652"/>
                </a:lnTo>
                <a:lnTo>
                  <a:pt x="1046" y="37190"/>
                </a:lnTo>
                <a:lnTo>
                  <a:pt x="4748" y="37190"/>
                </a:lnTo>
                <a:lnTo>
                  <a:pt x="4748" y="3652"/>
                </a:lnTo>
                <a:lnTo>
                  <a:pt x="5558" y="3652"/>
                </a:lnTo>
                <a:cubicBezTo>
                  <a:pt x="5739" y="3652"/>
                  <a:pt x="5793" y="3531"/>
                  <a:pt x="5682" y="3382"/>
                </a:cubicBezTo>
                <a:lnTo>
                  <a:pt x="3117" y="110"/>
                </a:lnTo>
                <a:cubicBezTo>
                  <a:pt x="3055" y="37"/>
                  <a:pt x="2976" y="0"/>
                  <a:pt x="28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610;p44">
            <a:extLst>
              <a:ext uri="{FF2B5EF4-FFF2-40B4-BE49-F238E27FC236}">
                <a16:creationId xmlns:a16="http://schemas.microsoft.com/office/drawing/2014/main" id="{61295E23-AC79-EC28-FE8B-E36C5B4E71DA}"/>
              </a:ext>
            </a:extLst>
          </p:cNvPr>
          <p:cNvSpPr/>
          <p:nvPr/>
        </p:nvSpPr>
        <p:spPr>
          <a:xfrm>
            <a:off x="7631325" y="3547947"/>
            <a:ext cx="448941" cy="1762067"/>
          </a:xfrm>
          <a:custGeom>
            <a:avLst/>
            <a:gdLst/>
            <a:ahLst/>
            <a:cxnLst/>
            <a:rect l="l" t="t" r="r" b="b"/>
            <a:pathLst>
              <a:path w="5793" h="37191" extrusionOk="0">
                <a:moveTo>
                  <a:pt x="2898" y="0"/>
                </a:moveTo>
                <a:cubicBezTo>
                  <a:pt x="2820" y="0"/>
                  <a:pt x="2744" y="37"/>
                  <a:pt x="2687" y="110"/>
                </a:cubicBezTo>
                <a:lnTo>
                  <a:pt x="112" y="3382"/>
                </a:lnTo>
                <a:cubicBezTo>
                  <a:pt x="1" y="3531"/>
                  <a:pt x="55" y="3652"/>
                  <a:pt x="236" y="3652"/>
                </a:cubicBezTo>
                <a:lnTo>
                  <a:pt x="1046" y="3652"/>
                </a:lnTo>
                <a:lnTo>
                  <a:pt x="1046" y="37190"/>
                </a:lnTo>
                <a:lnTo>
                  <a:pt x="4748" y="37190"/>
                </a:lnTo>
                <a:lnTo>
                  <a:pt x="4748" y="3652"/>
                </a:lnTo>
                <a:lnTo>
                  <a:pt x="5558" y="3652"/>
                </a:lnTo>
                <a:cubicBezTo>
                  <a:pt x="5739" y="3652"/>
                  <a:pt x="5793" y="3531"/>
                  <a:pt x="5682" y="3382"/>
                </a:cubicBezTo>
                <a:lnTo>
                  <a:pt x="3117" y="110"/>
                </a:lnTo>
                <a:cubicBezTo>
                  <a:pt x="3055" y="37"/>
                  <a:pt x="2976" y="0"/>
                  <a:pt x="28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3" name="Google Shape;1011;p49">
            <a:extLst>
              <a:ext uri="{FF2B5EF4-FFF2-40B4-BE49-F238E27FC236}">
                <a16:creationId xmlns:a16="http://schemas.microsoft.com/office/drawing/2014/main" id="{B64F63A4-C6AA-091E-0401-4A1AED2EC0CB}"/>
              </a:ext>
            </a:extLst>
          </p:cNvPr>
          <p:cNvGrpSpPr/>
          <p:nvPr/>
        </p:nvGrpSpPr>
        <p:grpSpPr>
          <a:xfrm>
            <a:off x="8216773" y="98747"/>
            <a:ext cx="435824" cy="442791"/>
            <a:chOff x="2347906" y="2001224"/>
            <a:chExt cx="361789" cy="361843"/>
          </a:xfrm>
        </p:grpSpPr>
        <p:sp>
          <p:nvSpPr>
            <p:cNvPr id="2214" name="Google Shape;1012;p49">
              <a:extLst>
                <a:ext uri="{FF2B5EF4-FFF2-40B4-BE49-F238E27FC236}">
                  <a16:creationId xmlns:a16="http://schemas.microsoft.com/office/drawing/2014/main" id="{02B0AC10-C958-2EEE-CAC4-E57B58911B19}"/>
                </a:ext>
              </a:extLst>
            </p:cNvPr>
            <p:cNvSpPr/>
            <p:nvPr/>
          </p:nvSpPr>
          <p:spPr>
            <a:xfrm>
              <a:off x="2347906" y="2001224"/>
              <a:ext cx="361789" cy="361843"/>
            </a:xfrm>
            <a:custGeom>
              <a:avLst/>
              <a:gdLst/>
              <a:ahLst/>
              <a:cxnLst/>
              <a:rect l="l" t="t" r="r" b="b"/>
              <a:pathLst>
                <a:path w="13417" h="13419" extrusionOk="0">
                  <a:moveTo>
                    <a:pt x="6713" y="0"/>
                  </a:moveTo>
                  <a:cubicBezTo>
                    <a:pt x="3007" y="0"/>
                    <a:pt x="0" y="3010"/>
                    <a:pt x="0" y="6716"/>
                  </a:cubicBezTo>
                  <a:cubicBezTo>
                    <a:pt x="0" y="10410"/>
                    <a:pt x="3007" y="13419"/>
                    <a:pt x="6713" y="13419"/>
                  </a:cubicBezTo>
                  <a:cubicBezTo>
                    <a:pt x="10420" y="13419"/>
                    <a:pt x="13416" y="10410"/>
                    <a:pt x="13416" y="6716"/>
                  </a:cubicBezTo>
                  <a:cubicBezTo>
                    <a:pt x="13416" y="3010"/>
                    <a:pt x="10420" y="0"/>
                    <a:pt x="6713" y="0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1013;p49">
              <a:extLst>
                <a:ext uri="{FF2B5EF4-FFF2-40B4-BE49-F238E27FC236}">
                  <a16:creationId xmlns:a16="http://schemas.microsoft.com/office/drawing/2014/main" id="{0656AD46-11E5-A285-CF6E-297F74188CA4}"/>
                </a:ext>
              </a:extLst>
            </p:cNvPr>
            <p:cNvSpPr/>
            <p:nvPr/>
          </p:nvSpPr>
          <p:spPr>
            <a:xfrm>
              <a:off x="2389513" y="2042858"/>
              <a:ext cx="278899" cy="278872"/>
            </a:xfrm>
            <a:custGeom>
              <a:avLst/>
              <a:gdLst/>
              <a:ahLst/>
              <a:cxnLst/>
              <a:rect l="l" t="t" r="r" b="b"/>
              <a:pathLst>
                <a:path w="10343" h="10342" extrusionOk="0">
                  <a:moveTo>
                    <a:pt x="5170" y="0"/>
                  </a:moveTo>
                  <a:cubicBezTo>
                    <a:pt x="2310" y="0"/>
                    <a:pt x="1" y="2309"/>
                    <a:pt x="1" y="5172"/>
                  </a:cubicBezTo>
                  <a:cubicBezTo>
                    <a:pt x="1" y="8022"/>
                    <a:pt x="2310" y="10342"/>
                    <a:pt x="5170" y="10342"/>
                  </a:cubicBezTo>
                  <a:cubicBezTo>
                    <a:pt x="8020" y="10342"/>
                    <a:pt x="10343" y="8022"/>
                    <a:pt x="10343" y="5172"/>
                  </a:cubicBezTo>
                  <a:cubicBezTo>
                    <a:pt x="10343" y="2309"/>
                    <a:pt x="8020" y="0"/>
                    <a:pt x="517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1014;p49">
              <a:extLst>
                <a:ext uri="{FF2B5EF4-FFF2-40B4-BE49-F238E27FC236}">
                  <a16:creationId xmlns:a16="http://schemas.microsoft.com/office/drawing/2014/main" id="{9957F6D2-1BCE-DF6B-F82D-E13DFC1CE011}"/>
                </a:ext>
              </a:extLst>
            </p:cNvPr>
            <p:cNvSpPr/>
            <p:nvPr/>
          </p:nvSpPr>
          <p:spPr>
            <a:xfrm>
              <a:off x="2437510" y="2136400"/>
              <a:ext cx="48267" cy="80571"/>
            </a:xfrm>
            <a:custGeom>
              <a:avLst/>
              <a:gdLst/>
              <a:ahLst/>
              <a:cxnLst/>
              <a:rect l="l" t="t" r="r" b="b"/>
              <a:pathLst>
                <a:path w="1790" h="2988" extrusionOk="0">
                  <a:moveTo>
                    <a:pt x="900" y="0"/>
                  </a:moveTo>
                  <a:cubicBezTo>
                    <a:pt x="452" y="0"/>
                    <a:pt x="68" y="284"/>
                    <a:pt x="68" y="722"/>
                  </a:cubicBezTo>
                  <a:cubicBezTo>
                    <a:pt x="68" y="903"/>
                    <a:pt x="146" y="960"/>
                    <a:pt x="260" y="960"/>
                  </a:cubicBezTo>
                  <a:cubicBezTo>
                    <a:pt x="406" y="960"/>
                    <a:pt x="484" y="879"/>
                    <a:pt x="484" y="800"/>
                  </a:cubicBezTo>
                  <a:cubicBezTo>
                    <a:pt x="484" y="519"/>
                    <a:pt x="676" y="395"/>
                    <a:pt x="900" y="395"/>
                  </a:cubicBezTo>
                  <a:cubicBezTo>
                    <a:pt x="1206" y="395"/>
                    <a:pt x="1341" y="622"/>
                    <a:pt x="1341" y="825"/>
                  </a:cubicBezTo>
                  <a:cubicBezTo>
                    <a:pt x="1341" y="1455"/>
                    <a:pt x="11" y="1782"/>
                    <a:pt x="0" y="2433"/>
                  </a:cubicBezTo>
                  <a:lnTo>
                    <a:pt x="0" y="2828"/>
                  </a:lnTo>
                  <a:cubicBezTo>
                    <a:pt x="11" y="2920"/>
                    <a:pt x="114" y="2974"/>
                    <a:pt x="203" y="2988"/>
                  </a:cubicBezTo>
                  <a:lnTo>
                    <a:pt x="1644" y="2988"/>
                  </a:lnTo>
                  <a:cubicBezTo>
                    <a:pt x="1722" y="2974"/>
                    <a:pt x="1790" y="2874"/>
                    <a:pt x="1790" y="2771"/>
                  </a:cubicBezTo>
                  <a:cubicBezTo>
                    <a:pt x="1790" y="2671"/>
                    <a:pt x="1722" y="2593"/>
                    <a:pt x="1644" y="2593"/>
                  </a:cubicBezTo>
                  <a:lnTo>
                    <a:pt x="438" y="2593"/>
                  </a:lnTo>
                  <a:lnTo>
                    <a:pt x="438" y="2433"/>
                  </a:lnTo>
                  <a:cubicBezTo>
                    <a:pt x="452" y="1974"/>
                    <a:pt x="1768" y="1679"/>
                    <a:pt x="1768" y="811"/>
                  </a:cubicBezTo>
                  <a:cubicBezTo>
                    <a:pt x="1768" y="327"/>
                    <a:pt x="1374" y="0"/>
                    <a:pt x="90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1015;p49">
              <a:extLst>
                <a:ext uri="{FF2B5EF4-FFF2-40B4-BE49-F238E27FC236}">
                  <a16:creationId xmlns:a16="http://schemas.microsoft.com/office/drawing/2014/main" id="{B2683215-10ED-4621-1573-DF91F20B5067}"/>
                </a:ext>
              </a:extLst>
            </p:cNvPr>
            <p:cNvSpPr/>
            <p:nvPr/>
          </p:nvSpPr>
          <p:spPr>
            <a:xfrm>
              <a:off x="2492168" y="2204190"/>
              <a:ext cx="13078" cy="13078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50" y="1"/>
                  </a:moveTo>
                  <a:cubicBezTo>
                    <a:pt x="101" y="1"/>
                    <a:pt x="1" y="101"/>
                    <a:pt x="1" y="236"/>
                  </a:cubicBezTo>
                  <a:cubicBezTo>
                    <a:pt x="1" y="371"/>
                    <a:pt x="101" y="485"/>
                    <a:pt x="250" y="485"/>
                  </a:cubicBezTo>
                  <a:cubicBezTo>
                    <a:pt x="371" y="485"/>
                    <a:pt x="485" y="371"/>
                    <a:pt x="485" y="236"/>
                  </a:cubicBezTo>
                  <a:cubicBezTo>
                    <a:pt x="485" y="101"/>
                    <a:pt x="371" y="1"/>
                    <a:pt x="2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1016;p49">
              <a:extLst>
                <a:ext uri="{FF2B5EF4-FFF2-40B4-BE49-F238E27FC236}">
                  <a16:creationId xmlns:a16="http://schemas.microsoft.com/office/drawing/2014/main" id="{8293FD1C-3D40-DFE9-6221-0680392E2C17}"/>
                </a:ext>
              </a:extLst>
            </p:cNvPr>
            <p:cNvSpPr/>
            <p:nvPr/>
          </p:nvSpPr>
          <p:spPr>
            <a:xfrm>
              <a:off x="2512527" y="2136103"/>
              <a:ext cx="47701" cy="81461"/>
            </a:xfrm>
            <a:custGeom>
              <a:avLst/>
              <a:gdLst/>
              <a:ahLst/>
              <a:cxnLst/>
              <a:rect l="l" t="t" r="r" b="b"/>
              <a:pathLst>
                <a:path w="1769" h="3021" extrusionOk="0">
                  <a:moveTo>
                    <a:pt x="327" y="0"/>
                  </a:moveTo>
                  <a:cubicBezTo>
                    <a:pt x="271" y="0"/>
                    <a:pt x="238" y="57"/>
                    <a:pt x="225" y="146"/>
                  </a:cubicBezTo>
                  <a:lnTo>
                    <a:pt x="135" y="1263"/>
                  </a:lnTo>
                  <a:lnTo>
                    <a:pt x="135" y="1352"/>
                  </a:lnTo>
                  <a:cubicBezTo>
                    <a:pt x="135" y="1455"/>
                    <a:pt x="170" y="1522"/>
                    <a:pt x="316" y="1522"/>
                  </a:cubicBezTo>
                  <a:lnTo>
                    <a:pt x="879" y="1522"/>
                  </a:lnTo>
                  <a:cubicBezTo>
                    <a:pt x="1171" y="1522"/>
                    <a:pt x="1352" y="1690"/>
                    <a:pt x="1352" y="2039"/>
                  </a:cubicBezTo>
                  <a:lnTo>
                    <a:pt x="1352" y="2120"/>
                  </a:lnTo>
                  <a:cubicBezTo>
                    <a:pt x="1352" y="2469"/>
                    <a:pt x="1171" y="2636"/>
                    <a:pt x="879" y="2636"/>
                  </a:cubicBezTo>
                  <a:cubicBezTo>
                    <a:pt x="619" y="2636"/>
                    <a:pt x="417" y="2501"/>
                    <a:pt x="417" y="2266"/>
                  </a:cubicBezTo>
                  <a:cubicBezTo>
                    <a:pt x="417" y="2163"/>
                    <a:pt x="373" y="2096"/>
                    <a:pt x="203" y="2096"/>
                  </a:cubicBezTo>
                  <a:cubicBezTo>
                    <a:pt x="79" y="2096"/>
                    <a:pt x="0" y="2142"/>
                    <a:pt x="0" y="2288"/>
                  </a:cubicBezTo>
                  <a:cubicBezTo>
                    <a:pt x="0" y="2672"/>
                    <a:pt x="316" y="3020"/>
                    <a:pt x="890" y="3020"/>
                  </a:cubicBezTo>
                  <a:cubicBezTo>
                    <a:pt x="1374" y="3020"/>
                    <a:pt x="1768" y="2772"/>
                    <a:pt x="1768" y="2120"/>
                  </a:cubicBezTo>
                  <a:lnTo>
                    <a:pt x="1768" y="2039"/>
                  </a:lnTo>
                  <a:cubicBezTo>
                    <a:pt x="1768" y="2039"/>
                    <a:pt x="1374" y="1185"/>
                    <a:pt x="857" y="1185"/>
                  </a:cubicBezTo>
                  <a:lnTo>
                    <a:pt x="495" y="1160"/>
                  </a:lnTo>
                  <a:lnTo>
                    <a:pt x="552" y="395"/>
                  </a:lnTo>
                  <a:lnTo>
                    <a:pt x="1487" y="395"/>
                  </a:lnTo>
                  <a:cubicBezTo>
                    <a:pt x="1590" y="395"/>
                    <a:pt x="1633" y="306"/>
                    <a:pt x="1633" y="203"/>
                  </a:cubicBezTo>
                  <a:cubicBezTo>
                    <a:pt x="1633" y="103"/>
                    <a:pt x="1590" y="0"/>
                    <a:pt x="148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1017;p49">
              <a:extLst>
                <a:ext uri="{FF2B5EF4-FFF2-40B4-BE49-F238E27FC236}">
                  <a16:creationId xmlns:a16="http://schemas.microsoft.com/office/drawing/2014/main" id="{89C16371-1E36-518E-FF0A-D4102DAC2DCB}"/>
                </a:ext>
              </a:extLst>
            </p:cNvPr>
            <p:cNvSpPr/>
            <p:nvPr/>
          </p:nvSpPr>
          <p:spPr>
            <a:xfrm>
              <a:off x="2586384" y="2172263"/>
              <a:ext cx="33410" cy="43764"/>
            </a:xfrm>
            <a:custGeom>
              <a:avLst/>
              <a:gdLst/>
              <a:ahLst/>
              <a:cxnLst/>
              <a:rect l="l" t="t" r="r" b="b"/>
              <a:pathLst>
                <a:path w="1239" h="1623" extrusionOk="0">
                  <a:moveTo>
                    <a:pt x="122" y="0"/>
                  </a:moveTo>
                  <a:cubicBezTo>
                    <a:pt x="68" y="0"/>
                    <a:pt x="0" y="35"/>
                    <a:pt x="0" y="114"/>
                  </a:cubicBezTo>
                  <a:lnTo>
                    <a:pt x="0" y="1544"/>
                  </a:lnTo>
                  <a:cubicBezTo>
                    <a:pt x="0" y="1590"/>
                    <a:pt x="68" y="1623"/>
                    <a:pt x="122" y="1623"/>
                  </a:cubicBezTo>
                  <a:cubicBezTo>
                    <a:pt x="178" y="1623"/>
                    <a:pt x="235" y="1590"/>
                    <a:pt x="235" y="1544"/>
                  </a:cubicBezTo>
                  <a:lnTo>
                    <a:pt x="235" y="463"/>
                  </a:lnTo>
                  <a:lnTo>
                    <a:pt x="541" y="1025"/>
                  </a:lnTo>
                  <a:cubicBezTo>
                    <a:pt x="562" y="1071"/>
                    <a:pt x="584" y="1082"/>
                    <a:pt x="619" y="1082"/>
                  </a:cubicBezTo>
                  <a:cubicBezTo>
                    <a:pt x="652" y="1082"/>
                    <a:pt x="676" y="1071"/>
                    <a:pt x="708" y="1025"/>
                  </a:cubicBezTo>
                  <a:lnTo>
                    <a:pt x="1000" y="473"/>
                  </a:lnTo>
                  <a:lnTo>
                    <a:pt x="1000" y="1544"/>
                  </a:lnTo>
                  <a:cubicBezTo>
                    <a:pt x="1000" y="1590"/>
                    <a:pt x="1057" y="1623"/>
                    <a:pt x="1114" y="1623"/>
                  </a:cubicBezTo>
                  <a:cubicBezTo>
                    <a:pt x="1182" y="1623"/>
                    <a:pt x="1238" y="1590"/>
                    <a:pt x="1238" y="1544"/>
                  </a:cubicBezTo>
                  <a:lnTo>
                    <a:pt x="1238" y="114"/>
                  </a:lnTo>
                  <a:cubicBezTo>
                    <a:pt x="1238" y="35"/>
                    <a:pt x="1182" y="0"/>
                    <a:pt x="1114" y="0"/>
                  </a:cubicBezTo>
                  <a:cubicBezTo>
                    <a:pt x="1036" y="0"/>
                    <a:pt x="990" y="35"/>
                    <a:pt x="933" y="136"/>
                  </a:cubicBezTo>
                  <a:lnTo>
                    <a:pt x="619" y="722"/>
                  </a:lnTo>
                  <a:lnTo>
                    <a:pt x="303" y="136"/>
                  </a:lnTo>
                  <a:cubicBezTo>
                    <a:pt x="257" y="35"/>
                    <a:pt x="203" y="0"/>
                    <a:pt x="12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1018;p49">
              <a:extLst>
                <a:ext uri="{FF2B5EF4-FFF2-40B4-BE49-F238E27FC236}">
                  <a16:creationId xmlns:a16="http://schemas.microsoft.com/office/drawing/2014/main" id="{5B695D68-5CDE-A109-71DB-AD808513A8BA}"/>
                </a:ext>
              </a:extLst>
            </p:cNvPr>
            <p:cNvSpPr/>
            <p:nvPr/>
          </p:nvSpPr>
          <p:spPr>
            <a:xfrm>
              <a:off x="2502820" y="2061356"/>
              <a:ext cx="52231" cy="37940"/>
            </a:xfrm>
            <a:custGeom>
              <a:avLst/>
              <a:gdLst/>
              <a:ahLst/>
              <a:cxnLst/>
              <a:rect l="l" t="t" r="r" b="b"/>
              <a:pathLst>
                <a:path w="1937" h="1407" extrusionOk="0">
                  <a:moveTo>
                    <a:pt x="136" y="1"/>
                  </a:moveTo>
                  <a:cubicBezTo>
                    <a:pt x="44" y="1"/>
                    <a:pt x="1" y="93"/>
                    <a:pt x="44" y="160"/>
                  </a:cubicBezTo>
                  <a:lnTo>
                    <a:pt x="879" y="1364"/>
                  </a:lnTo>
                  <a:cubicBezTo>
                    <a:pt x="901" y="1392"/>
                    <a:pt x="935" y="1406"/>
                    <a:pt x="967" y="1406"/>
                  </a:cubicBezTo>
                  <a:cubicBezTo>
                    <a:pt x="1000" y="1406"/>
                    <a:pt x="1031" y="1392"/>
                    <a:pt x="1047" y="1364"/>
                  </a:cubicBezTo>
                  <a:lnTo>
                    <a:pt x="1893" y="160"/>
                  </a:lnTo>
                  <a:cubicBezTo>
                    <a:pt x="1936" y="93"/>
                    <a:pt x="1893" y="1"/>
                    <a:pt x="180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1019;p49">
              <a:extLst>
                <a:ext uri="{FF2B5EF4-FFF2-40B4-BE49-F238E27FC236}">
                  <a16:creationId xmlns:a16="http://schemas.microsoft.com/office/drawing/2014/main" id="{7F86F5CA-1712-94AF-FDDD-D8FC9FE6A29F}"/>
                </a:ext>
              </a:extLst>
            </p:cNvPr>
            <p:cNvSpPr/>
            <p:nvPr/>
          </p:nvSpPr>
          <p:spPr>
            <a:xfrm>
              <a:off x="2521048" y="2061356"/>
              <a:ext cx="34003" cy="37940"/>
            </a:xfrm>
            <a:custGeom>
              <a:avLst/>
              <a:gdLst/>
              <a:ahLst/>
              <a:cxnLst/>
              <a:rect l="l" t="t" r="r" b="b"/>
              <a:pathLst>
                <a:path w="1261" h="1407" extrusionOk="0">
                  <a:moveTo>
                    <a:pt x="744" y="1"/>
                  </a:moveTo>
                  <a:lnTo>
                    <a:pt x="0" y="1061"/>
                  </a:lnTo>
                  <a:lnTo>
                    <a:pt x="203" y="1364"/>
                  </a:lnTo>
                  <a:cubicBezTo>
                    <a:pt x="225" y="1392"/>
                    <a:pt x="259" y="1406"/>
                    <a:pt x="291" y="1406"/>
                  </a:cubicBezTo>
                  <a:cubicBezTo>
                    <a:pt x="324" y="1406"/>
                    <a:pt x="355" y="1392"/>
                    <a:pt x="371" y="1364"/>
                  </a:cubicBezTo>
                  <a:lnTo>
                    <a:pt x="1217" y="160"/>
                  </a:lnTo>
                  <a:cubicBezTo>
                    <a:pt x="1260" y="93"/>
                    <a:pt x="1217" y="1"/>
                    <a:pt x="112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1020;p49">
              <a:extLst>
                <a:ext uri="{FF2B5EF4-FFF2-40B4-BE49-F238E27FC236}">
                  <a16:creationId xmlns:a16="http://schemas.microsoft.com/office/drawing/2014/main" id="{C24ED0CD-8E23-893F-D526-86A4359A518D}"/>
                </a:ext>
              </a:extLst>
            </p:cNvPr>
            <p:cNvSpPr/>
            <p:nvPr/>
          </p:nvSpPr>
          <p:spPr>
            <a:xfrm>
              <a:off x="2502820" y="2265023"/>
              <a:ext cx="52231" cy="37913"/>
            </a:xfrm>
            <a:custGeom>
              <a:avLst/>
              <a:gdLst/>
              <a:ahLst/>
              <a:cxnLst/>
              <a:rect l="l" t="t" r="r" b="b"/>
              <a:pathLst>
                <a:path w="1937" h="1406" extrusionOk="0">
                  <a:moveTo>
                    <a:pt x="967" y="0"/>
                  </a:moveTo>
                  <a:cubicBezTo>
                    <a:pt x="935" y="0"/>
                    <a:pt x="901" y="14"/>
                    <a:pt x="879" y="43"/>
                  </a:cubicBezTo>
                  <a:lnTo>
                    <a:pt x="44" y="1246"/>
                  </a:lnTo>
                  <a:cubicBezTo>
                    <a:pt x="1" y="1313"/>
                    <a:pt x="44" y="1405"/>
                    <a:pt x="136" y="1405"/>
                  </a:cubicBezTo>
                  <a:lnTo>
                    <a:pt x="1801" y="1405"/>
                  </a:lnTo>
                  <a:cubicBezTo>
                    <a:pt x="1893" y="1405"/>
                    <a:pt x="1936" y="1313"/>
                    <a:pt x="1893" y="1246"/>
                  </a:cubicBezTo>
                  <a:lnTo>
                    <a:pt x="1047" y="43"/>
                  </a:lnTo>
                  <a:cubicBezTo>
                    <a:pt x="1031" y="14"/>
                    <a:pt x="1000" y="0"/>
                    <a:pt x="96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1021;p49">
              <a:extLst>
                <a:ext uri="{FF2B5EF4-FFF2-40B4-BE49-F238E27FC236}">
                  <a16:creationId xmlns:a16="http://schemas.microsoft.com/office/drawing/2014/main" id="{EA4BD128-324F-9BF4-AD9F-EB2583C72D74}"/>
                </a:ext>
              </a:extLst>
            </p:cNvPr>
            <p:cNvSpPr/>
            <p:nvPr/>
          </p:nvSpPr>
          <p:spPr>
            <a:xfrm>
              <a:off x="2521048" y="2265023"/>
              <a:ext cx="34003" cy="37913"/>
            </a:xfrm>
            <a:custGeom>
              <a:avLst/>
              <a:gdLst/>
              <a:ahLst/>
              <a:cxnLst/>
              <a:rect l="l" t="t" r="r" b="b"/>
              <a:pathLst>
                <a:path w="1261" h="1406" extrusionOk="0">
                  <a:moveTo>
                    <a:pt x="291" y="0"/>
                  </a:moveTo>
                  <a:cubicBezTo>
                    <a:pt x="259" y="0"/>
                    <a:pt x="225" y="14"/>
                    <a:pt x="203" y="43"/>
                  </a:cubicBezTo>
                  <a:lnTo>
                    <a:pt x="0" y="335"/>
                  </a:lnTo>
                  <a:lnTo>
                    <a:pt x="744" y="1405"/>
                  </a:lnTo>
                  <a:lnTo>
                    <a:pt x="1125" y="1405"/>
                  </a:lnTo>
                  <a:cubicBezTo>
                    <a:pt x="1217" y="1405"/>
                    <a:pt x="1260" y="1313"/>
                    <a:pt x="1217" y="1246"/>
                  </a:cubicBezTo>
                  <a:lnTo>
                    <a:pt x="371" y="43"/>
                  </a:lnTo>
                  <a:cubicBezTo>
                    <a:pt x="355" y="14"/>
                    <a:pt x="324" y="0"/>
                    <a:pt x="29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7" grpId="0"/>
      <p:bldP spid="2188" grpId="0"/>
      <p:bldP spid="2189" grpId="0"/>
      <p:bldP spid="2190" grpId="0"/>
      <p:bldP spid="2191" grpId="0"/>
      <p:bldP spid="2192" grpId="0"/>
      <p:bldP spid="2193" grpId="0"/>
      <p:bldP spid="2194" grpId="0"/>
      <p:bldP spid="2195" grpId="0"/>
      <p:bldP spid="2196" grpId="0"/>
      <p:bldP spid="2197" grpId="0"/>
      <p:bldP spid="2198" grpId="0"/>
      <p:bldP spid="2199" grpId="0"/>
      <p:bldP spid="2200" grpId="0"/>
      <p:bldP spid="2201" grpId="0"/>
      <p:bldP spid="2202" grpId="0"/>
      <p:bldP spid="2203" grpId="0"/>
      <p:bldP spid="2204" grpId="0"/>
      <p:bldP spid="2205" grpId="0"/>
      <p:bldP spid="2206" grpId="0"/>
      <p:bldP spid="2207" grpId="0"/>
      <p:bldP spid="2208" grpId="0"/>
      <p:bldP spid="22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50"/>
          <p:cNvSpPr txBox="1">
            <a:spLocks noGrp="1"/>
          </p:cNvSpPr>
          <p:nvPr>
            <p:ph type="title"/>
          </p:nvPr>
        </p:nvSpPr>
        <p:spPr>
          <a:xfrm>
            <a:off x="1709475" y="-32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Discussion</a:t>
            </a:r>
            <a:endParaRPr dirty="0"/>
          </a:p>
        </p:txBody>
      </p:sp>
      <p:pic>
        <p:nvPicPr>
          <p:cNvPr id="1116" name="Google Shape;111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2049" y="987226"/>
            <a:ext cx="457211" cy="3273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2" name="Google Shape;1122;p50"/>
          <p:cNvGrpSpPr/>
          <p:nvPr/>
        </p:nvGrpSpPr>
        <p:grpSpPr>
          <a:xfrm>
            <a:off x="6593544" y="1095163"/>
            <a:ext cx="1611288" cy="688185"/>
            <a:chOff x="4140075" y="2165975"/>
            <a:chExt cx="3241375" cy="1384400"/>
          </a:xfrm>
        </p:grpSpPr>
        <p:sp>
          <p:nvSpPr>
            <p:cNvPr id="1123" name="Google Shape;1123;p50"/>
            <p:cNvSpPr/>
            <p:nvPr/>
          </p:nvSpPr>
          <p:spPr>
            <a:xfrm>
              <a:off x="4810475" y="3273900"/>
              <a:ext cx="120775" cy="120425"/>
            </a:xfrm>
            <a:custGeom>
              <a:avLst/>
              <a:gdLst/>
              <a:ahLst/>
              <a:cxnLst/>
              <a:rect l="l" t="t" r="r" b="b"/>
              <a:pathLst>
                <a:path w="4831" h="4817" extrusionOk="0">
                  <a:moveTo>
                    <a:pt x="2423" y="1139"/>
                  </a:moveTo>
                  <a:cubicBezTo>
                    <a:pt x="3115" y="1139"/>
                    <a:pt x="3693" y="1716"/>
                    <a:pt x="3693" y="2408"/>
                  </a:cubicBezTo>
                  <a:cubicBezTo>
                    <a:pt x="3693" y="3114"/>
                    <a:pt x="3115" y="3678"/>
                    <a:pt x="2423" y="3678"/>
                  </a:cubicBezTo>
                  <a:cubicBezTo>
                    <a:pt x="1717" y="3678"/>
                    <a:pt x="1156" y="3114"/>
                    <a:pt x="1156" y="2408"/>
                  </a:cubicBezTo>
                  <a:cubicBezTo>
                    <a:pt x="1156" y="1716"/>
                    <a:pt x="1717" y="1139"/>
                    <a:pt x="2423" y="1139"/>
                  </a:cubicBezTo>
                  <a:close/>
                  <a:moveTo>
                    <a:pt x="2423" y="0"/>
                  </a:moveTo>
                  <a:cubicBezTo>
                    <a:pt x="1084" y="0"/>
                    <a:pt x="1" y="1083"/>
                    <a:pt x="1" y="2408"/>
                  </a:cubicBezTo>
                  <a:cubicBezTo>
                    <a:pt x="1" y="3734"/>
                    <a:pt x="1084" y="4817"/>
                    <a:pt x="2423" y="4817"/>
                  </a:cubicBezTo>
                  <a:cubicBezTo>
                    <a:pt x="3751" y="4817"/>
                    <a:pt x="4831" y="3734"/>
                    <a:pt x="4831" y="2408"/>
                  </a:cubicBezTo>
                  <a:cubicBezTo>
                    <a:pt x="4831" y="1083"/>
                    <a:pt x="3751" y="0"/>
                    <a:pt x="2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5225000" y="2165975"/>
              <a:ext cx="2156450" cy="756925"/>
            </a:xfrm>
            <a:custGeom>
              <a:avLst/>
              <a:gdLst/>
              <a:ahLst/>
              <a:cxnLst/>
              <a:rect l="l" t="t" r="r" b="b"/>
              <a:pathLst>
                <a:path w="86258" h="30277" extrusionOk="0">
                  <a:moveTo>
                    <a:pt x="2364" y="1"/>
                  </a:moveTo>
                  <a:cubicBezTo>
                    <a:pt x="966" y="1"/>
                    <a:pt x="1" y="1412"/>
                    <a:pt x="1" y="2810"/>
                  </a:cubicBezTo>
                  <a:lnTo>
                    <a:pt x="1" y="11952"/>
                  </a:lnTo>
                  <a:lnTo>
                    <a:pt x="1" y="24149"/>
                  </a:lnTo>
                  <a:lnTo>
                    <a:pt x="1" y="30276"/>
                  </a:lnTo>
                  <a:lnTo>
                    <a:pt x="86258" y="30276"/>
                  </a:lnTo>
                  <a:lnTo>
                    <a:pt x="86258" y="24149"/>
                  </a:lnTo>
                  <a:lnTo>
                    <a:pt x="86258" y="11952"/>
                  </a:lnTo>
                  <a:lnTo>
                    <a:pt x="86258" y="2810"/>
                  </a:lnTo>
                  <a:cubicBezTo>
                    <a:pt x="86258" y="1412"/>
                    <a:pt x="85524" y="1"/>
                    <a:pt x="84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4140075" y="2165975"/>
              <a:ext cx="3241375" cy="1156650"/>
            </a:xfrm>
            <a:custGeom>
              <a:avLst/>
              <a:gdLst/>
              <a:ahLst/>
              <a:cxnLst/>
              <a:rect l="l" t="t" r="r" b="b"/>
              <a:pathLst>
                <a:path w="129655" h="46266" extrusionOk="0">
                  <a:moveTo>
                    <a:pt x="38266" y="2855"/>
                  </a:moveTo>
                  <a:lnTo>
                    <a:pt x="38266" y="17055"/>
                  </a:lnTo>
                  <a:cubicBezTo>
                    <a:pt x="38266" y="17055"/>
                    <a:pt x="34979" y="18640"/>
                    <a:pt x="27408" y="20630"/>
                  </a:cubicBezTo>
                  <a:lnTo>
                    <a:pt x="27408" y="2855"/>
                  </a:lnTo>
                  <a:close/>
                  <a:moveTo>
                    <a:pt x="25118" y="2855"/>
                  </a:moveTo>
                  <a:lnTo>
                    <a:pt x="25118" y="21135"/>
                  </a:lnTo>
                  <a:lnTo>
                    <a:pt x="25419" y="21135"/>
                  </a:lnTo>
                  <a:cubicBezTo>
                    <a:pt x="19896" y="22505"/>
                    <a:pt x="12443" y="24003"/>
                    <a:pt x="2755" y="25301"/>
                  </a:cubicBezTo>
                  <a:cubicBezTo>
                    <a:pt x="2755" y="25301"/>
                    <a:pt x="2786" y="8564"/>
                    <a:pt x="11132" y="2855"/>
                  </a:cubicBezTo>
                  <a:close/>
                  <a:moveTo>
                    <a:pt x="5900" y="41695"/>
                  </a:moveTo>
                  <a:cubicBezTo>
                    <a:pt x="6592" y="41695"/>
                    <a:pt x="7167" y="42141"/>
                    <a:pt x="7167" y="42847"/>
                  </a:cubicBezTo>
                  <a:cubicBezTo>
                    <a:pt x="7167" y="43539"/>
                    <a:pt x="6592" y="43985"/>
                    <a:pt x="5900" y="43985"/>
                  </a:cubicBezTo>
                  <a:lnTo>
                    <a:pt x="3461" y="43985"/>
                  </a:lnTo>
                  <a:cubicBezTo>
                    <a:pt x="2755" y="43985"/>
                    <a:pt x="2195" y="43539"/>
                    <a:pt x="2195" y="42847"/>
                  </a:cubicBezTo>
                  <a:cubicBezTo>
                    <a:pt x="2195" y="42141"/>
                    <a:pt x="2755" y="41695"/>
                    <a:pt x="3461" y="41695"/>
                  </a:cubicBezTo>
                  <a:close/>
                  <a:moveTo>
                    <a:pt x="126240" y="41695"/>
                  </a:moveTo>
                  <a:cubicBezTo>
                    <a:pt x="126945" y="41695"/>
                    <a:pt x="127506" y="42141"/>
                    <a:pt x="127506" y="42847"/>
                  </a:cubicBezTo>
                  <a:cubicBezTo>
                    <a:pt x="127506" y="43539"/>
                    <a:pt x="126945" y="43985"/>
                    <a:pt x="126240" y="43985"/>
                  </a:cubicBezTo>
                  <a:lnTo>
                    <a:pt x="123804" y="43985"/>
                  </a:lnTo>
                  <a:cubicBezTo>
                    <a:pt x="123112" y="43985"/>
                    <a:pt x="122534" y="43539"/>
                    <a:pt x="122534" y="42847"/>
                  </a:cubicBezTo>
                  <a:cubicBezTo>
                    <a:pt x="122534" y="42141"/>
                    <a:pt x="123112" y="41695"/>
                    <a:pt x="123804" y="41695"/>
                  </a:cubicBezTo>
                  <a:close/>
                  <a:moveTo>
                    <a:pt x="12042" y="1"/>
                  </a:moveTo>
                  <a:cubicBezTo>
                    <a:pt x="8437" y="1"/>
                    <a:pt x="7025" y="2596"/>
                    <a:pt x="5710" y="4513"/>
                  </a:cubicBezTo>
                  <a:cubicBezTo>
                    <a:pt x="2942" y="8606"/>
                    <a:pt x="105" y="15699"/>
                    <a:pt x="60" y="22965"/>
                  </a:cubicBezTo>
                  <a:lnTo>
                    <a:pt x="60" y="22910"/>
                  </a:lnTo>
                  <a:lnTo>
                    <a:pt x="1" y="46265"/>
                  </a:lnTo>
                  <a:lnTo>
                    <a:pt x="18976" y="46265"/>
                  </a:lnTo>
                  <a:cubicBezTo>
                    <a:pt x="19291" y="40888"/>
                    <a:pt x="23748" y="36619"/>
                    <a:pt x="29211" y="36619"/>
                  </a:cubicBezTo>
                  <a:cubicBezTo>
                    <a:pt x="34661" y="36619"/>
                    <a:pt x="39117" y="40888"/>
                    <a:pt x="39446" y="46265"/>
                  </a:cubicBezTo>
                  <a:lnTo>
                    <a:pt x="76369" y="46265"/>
                  </a:lnTo>
                  <a:cubicBezTo>
                    <a:pt x="76701" y="40888"/>
                    <a:pt x="81158" y="36619"/>
                    <a:pt x="86607" y="36619"/>
                  </a:cubicBezTo>
                  <a:cubicBezTo>
                    <a:pt x="92071" y="36619"/>
                    <a:pt x="96524" y="40888"/>
                    <a:pt x="96856" y="46265"/>
                  </a:cubicBezTo>
                  <a:lnTo>
                    <a:pt x="99178" y="46265"/>
                  </a:lnTo>
                  <a:cubicBezTo>
                    <a:pt x="99510" y="40888"/>
                    <a:pt x="103963" y="36619"/>
                    <a:pt x="109413" y="36619"/>
                  </a:cubicBezTo>
                  <a:cubicBezTo>
                    <a:pt x="114877" y="36619"/>
                    <a:pt x="119333" y="40888"/>
                    <a:pt x="119652" y="46265"/>
                  </a:cubicBezTo>
                  <a:lnTo>
                    <a:pt x="129655" y="46265"/>
                  </a:lnTo>
                  <a:lnTo>
                    <a:pt x="129655" y="33131"/>
                  </a:lnTo>
                  <a:lnTo>
                    <a:pt x="40543" y="33131"/>
                  </a:lnTo>
                  <a:lnTo>
                    <a:pt x="40543" y="8564"/>
                  </a:lnTo>
                  <a:lnTo>
                    <a:pt x="40543" y="4212"/>
                  </a:lnTo>
                  <a:lnTo>
                    <a:pt x="40543" y="3260"/>
                  </a:lnTo>
                  <a:cubicBezTo>
                    <a:pt x="40543" y="1585"/>
                    <a:pt x="39100" y="1"/>
                    <a:pt x="37429" y="1"/>
                  </a:cubicBezTo>
                  <a:lnTo>
                    <a:pt x="37228" y="1"/>
                  </a:lnTo>
                  <a:cubicBezTo>
                    <a:pt x="37169" y="1"/>
                    <a:pt x="37111" y="15"/>
                    <a:pt x="37055" y="15"/>
                  </a:cubicBezTo>
                  <a:lnTo>
                    <a:pt x="370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4654775" y="3117850"/>
              <a:ext cx="432200" cy="432525"/>
            </a:xfrm>
            <a:custGeom>
              <a:avLst/>
              <a:gdLst/>
              <a:ahLst/>
              <a:cxnLst/>
              <a:rect l="l" t="t" r="r" b="b"/>
              <a:pathLst>
                <a:path w="17288" h="17301" extrusionOk="0">
                  <a:moveTo>
                    <a:pt x="8651" y="2381"/>
                  </a:moveTo>
                  <a:cubicBezTo>
                    <a:pt x="12111" y="2381"/>
                    <a:pt x="14924" y="5190"/>
                    <a:pt x="14924" y="8650"/>
                  </a:cubicBezTo>
                  <a:cubicBezTo>
                    <a:pt x="14924" y="12111"/>
                    <a:pt x="12111" y="14937"/>
                    <a:pt x="8651" y="14937"/>
                  </a:cubicBezTo>
                  <a:cubicBezTo>
                    <a:pt x="5191" y="14937"/>
                    <a:pt x="2367" y="12111"/>
                    <a:pt x="2367" y="8650"/>
                  </a:cubicBezTo>
                  <a:cubicBezTo>
                    <a:pt x="2367" y="5190"/>
                    <a:pt x="5191" y="2381"/>
                    <a:pt x="8651" y="2381"/>
                  </a:cubicBezTo>
                  <a:close/>
                  <a:moveTo>
                    <a:pt x="8651" y="0"/>
                  </a:moveTo>
                  <a:cubicBezTo>
                    <a:pt x="3879" y="0"/>
                    <a:pt x="0" y="3879"/>
                    <a:pt x="0" y="8650"/>
                  </a:cubicBezTo>
                  <a:cubicBezTo>
                    <a:pt x="0" y="13422"/>
                    <a:pt x="3879" y="17301"/>
                    <a:pt x="8651" y="17301"/>
                  </a:cubicBezTo>
                  <a:cubicBezTo>
                    <a:pt x="13408" y="17301"/>
                    <a:pt x="17287" y="13422"/>
                    <a:pt x="17287" y="8650"/>
                  </a:cubicBezTo>
                  <a:cubicBezTo>
                    <a:pt x="17287" y="3879"/>
                    <a:pt x="13408" y="0"/>
                    <a:pt x="8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6242875" y="3273900"/>
              <a:ext cx="120775" cy="120425"/>
            </a:xfrm>
            <a:custGeom>
              <a:avLst/>
              <a:gdLst/>
              <a:ahLst/>
              <a:cxnLst/>
              <a:rect l="l" t="t" r="r" b="b"/>
              <a:pathLst>
                <a:path w="4831" h="4817" extrusionOk="0">
                  <a:moveTo>
                    <a:pt x="2423" y="1139"/>
                  </a:moveTo>
                  <a:cubicBezTo>
                    <a:pt x="3115" y="1139"/>
                    <a:pt x="3689" y="1716"/>
                    <a:pt x="3689" y="2408"/>
                  </a:cubicBezTo>
                  <a:cubicBezTo>
                    <a:pt x="3689" y="3114"/>
                    <a:pt x="3115" y="3678"/>
                    <a:pt x="2423" y="3678"/>
                  </a:cubicBezTo>
                  <a:cubicBezTo>
                    <a:pt x="1717" y="3678"/>
                    <a:pt x="1153" y="3114"/>
                    <a:pt x="1153" y="2408"/>
                  </a:cubicBezTo>
                  <a:cubicBezTo>
                    <a:pt x="1153" y="1716"/>
                    <a:pt x="1717" y="1139"/>
                    <a:pt x="2423" y="1139"/>
                  </a:cubicBezTo>
                  <a:close/>
                  <a:moveTo>
                    <a:pt x="2423" y="0"/>
                  </a:moveTo>
                  <a:cubicBezTo>
                    <a:pt x="1080" y="0"/>
                    <a:pt x="1" y="1083"/>
                    <a:pt x="1" y="2408"/>
                  </a:cubicBezTo>
                  <a:cubicBezTo>
                    <a:pt x="1" y="3734"/>
                    <a:pt x="1080" y="4817"/>
                    <a:pt x="2423" y="4817"/>
                  </a:cubicBezTo>
                  <a:cubicBezTo>
                    <a:pt x="3748" y="4817"/>
                    <a:pt x="4831" y="3734"/>
                    <a:pt x="4831" y="2408"/>
                  </a:cubicBezTo>
                  <a:cubicBezTo>
                    <a:pt x="4831" y="1083"/>
                    <a:pt x="3748" y="0"/>
                    <a:pt x="2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6087175" y="3117850"/>
              <a:ext cx="432200" cy="432525"/>
            </a:xfrm>
            <a:custGeom>
              <a:avLst/>
              <a:gdLst/>
              <a:ahLst/>
              <a:cxnLst/>
              <a:rect l="l" t="t" r="r" b="b"/>
              <a:pathLst>
                <a:path w="17288" h="17301" extrusionOk="0">
                  <a:moveTo>
                    <a:pt x="8651" y="2381"/>
                  </a:moveTo>
                  <a:cubicBezTo>
                    <a:pt x="12111" y="2381"/>
                    <a:pt x="14921" y="5190"/>
                    <a:pt x="14921" y="8650"/>
                  </a:cubicBezTo>
                  <a:cubicBezTo>
                    <a:pt x="14921" y="12111"/>
                    <a:pt x="12111" y="14937"/>
                    <a:pt x="8651" y="14937"/>
                  </a:cubicBezTo>
                  <a:cubicBezTo>
                    <a:pt x="5191" y="14937"/>
                    <a:pt x="2364" y="12111"/>
                    <a:pt x="2364" y="8650"/>
                  </a:cubicBezTo>
                  <a:cubicBezTo>
                    <a:pt x="2364" y="5190"/>
                    <a:pt x="5191" y="2381"/>
                    <a:pt x="8651" y="2381"/>
                  </a:cubicBezTo>
                  <a:close/>
                  <a:moveTo>
                    <a:pt x="8651" y="0"/>
                  </a:moveTo>
                  <a:cubicBezTo>
                    <a:pt x="3879" y="0"/>
                    <a:pt x="0" y="3879"/>
                    <a:pt x="0" y="8650"/>
                  </a:cubicBezTo>
                  <a:cubicBezTo>
                    <a:pt x="0" y="13422"/>
                    <a:pt x="3879" y="17301"/>
                    <a:pt x="8651" y="17301"/>
                  </a:cubicBezTo>
                  <a:cubicBezTo>
                    <a:pt x="13408" y="17301"/>
                    <a:pt x="17287" y="13422"/>
                    <a:pt x="17287" y="8650"/>
                  </a:cubicBezTo>
                  <a:cubicBezTo>
                    <a:pt x="17287" y="3879"/>
                    <a:pt x="13408" y="0"/>
                    <a:pt x="8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6810500" y="3273900"/>
              <a:ext cx="120800" cy="120425"/>
            </a:xfrm>
            <a:custGeom>
              <a:avLst/>
              <a:gdLst/>
              <a:ahLst/>
              <a:cxnLst/>
              <a:rect l="l" t="t" r="r" b="b"/>
              <a:pathLst>
                <a:path w="4832" h="4817" extrusionOk="0">
                  <a:moveTo>
                    <a:pt x="2409" y="1139"/>
                  </a:moveTo>
                  <a:cubicBezTo>
                    <a:pt x="3115" y="1139"/>
                    <a:pt x="3679" y="1716"/>
                    <a:pt x="3679" y="2408"/>
                  </a:cubicBezTo>
                  <a:cubicBezTo>
                    <a:pt x="3679" y="3114"/>
                    <a:pt x="3115" y="3678"/>
                    <a:pt x="2409" y="3678"/>
                  </a:cubicBezTo>
                  <a:cubicBezTo>
                    <a:pt x="1717" y="3678"/>
                    <a:pt x="1139" y="3114"/>
                    <a:pt x="1139" y="2408"/>
                  </a:cubicBezTo>
                  <a:cubicBezTo>
                    <a:pt x="1139" y="1716"/>
                    <a:pt x="1717" y="1139"/>
                    <a:pt x="2409" y="1139"/>
                  </a:cubicBezTo>
                  <a:close/>
                  <a:moveTo>
                    <a:pt x="2409" y="0"/>
                  </a:moveTo>
                  <a:cubicBezTo>
                    <a:pt x="1084" y="0"/>
                    <a:pt x="1" y="1083"/>
                    <a:pt x="1" y="2408"/>
                  </a:cubicBezTo>
                  <a:cubicBezTo>
                    <a:pt x="1" y="3734"/>
                    <a:pt x="1084" y="4817"/>
                    <a:pt x="2409" y="4817"/>
                  </a:cubicBezTo>
                  <a:cubicBezTo>
                    <a:pt x="3752" y="4817"/>
                    <a:pt x="4831" y="3734"/>
                    <a:pt x="4831" y="2408"/>
                  </a:cubicBezTo>
                  <a:cubicBezTo>
                    <a:pt x="4831" y="1083"/>
                    <a:pt x="3752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6654450" y="3117850"/>
              <a:ext cx="432550" cy="432525"/>
            </a:xfrm>
            <a:custGeom>
              <a:avLst/>
              <a:gdLst/>
              <a:ahLst/>
              <a:cxnLst/>
              <a:rect l="l" t="t" r="r" b="b"/>
              <a:pathLst>
                <a:path w="17302" h="17301" extrusionOk="0">
                  <a:moveTo>
                    <a:pt x="8651" y="2381"/>
                  </a:moveTo>
                  <a:cubicBezTo>
                    <a:pt x="12111" y="2381"/>
                    <a:pt x="14938" y="5190"/>
                    <a:pt x="14938" y="8650"/>
                  </a:cubicBezTo>
                  <a:cubicBezTo>
                    <a:pt x="14938" y="12111"/>
                    <a:pt x="12111" y="14937"/>
                    <a:pt x="8651" y="14937"/>
                  </a:cubicBezTo>
                  <a:cubicBezTo>
                    <a:pt x="5191" y="14937"/>
                    <a:pt x="2381" y="12111"/>
                    <a:pt x="2381" y="8650"/>
                  </a:cubicBezTo>
                  <a:cubicBezTo>
                    <a:pt x="2381" y="5190"/>
                    <a:pt x="5191" y="2381"/>
                    <a:pt x="8651" y="2381"/>
                  </a:cubicBezTo>
                  <a:close/>
                  <a:moveTo>
                    <a:pt x="8651" y="0"/>
                  </a:moveTo>
                  <a:cubicBezTo>
                    <a:pt x="3894" y="0"/>
                    <a:pt x="1" y="3879"/>
                    <a:pt x="1" y="8650"/>
                  </a:cubicBezTo>
                  <a:cubicBezTo>
                    <a:pt x="1" y="13422"/>
                    <a:pt x="3894" y="17301"/>
                    <a:pt x="8651" y="17301"/>
                  </a:cubicBezTo>
                  <a:cubicBezTo>
                    <a:pt x="13423" y="17301"/>
                    <a:pt x="17301" y="13422"/>
                    <a:pt x="17301" y="8650"/>
                  </a:cubicBezTo>
                  <a:cubicBezTo>
                    <a:pt x="17301" y="3879"/>
                    <a:pt x="13423" y="0"/>
                    <a:pt x="8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50"/>
          <p:cNvGrpSpPr/>
          <p:nvPr/>
        </p:nvGrpSpPr>
        <p:grpSpPr>
          <a:xfrm>
            <a:off x="4399672" y="1044980"/>
            <a:ext cx="1691917" cy="786015"/>
            <a:chOff x="238450" y="2065025"/>
            <a:chExt cx="3403575" cy="1581200"/>
          </a:xfrm>
        </p:grpSpPr>
        <p:sp>
          <p:nvSpPr>
            <p:cNvPr id="1132" name="Google Shape;1132;p50"/>
            <p:cNvSpPr/>
            <p:nvPr/>
          </p:nvSpPr>
          <p:spPr>
            <a:xfrm>
              <a:off x="2354925" y="3369825"/>
              <a:ext cx="120775" cy="120350"/>
            </a:xfrm>
            <a:custGeom>
              <a:avLst/>
              <a:gdLst/>
              <a:ahLst/>
              <a:cxnLst/>
              <a:rect l="l" t="t" r="r" b="b"/>
              <a:pathLst>
                <a:path w="4831" h="4814" extrusionOk="0">
                  <a:moveTo>
                    <a:pt x="2409" y="1139"/>
                  </a:moveTo>
                  <a:cubicBezTo>
                    <a:pt x="3115" y="1139"/>
                    <a:pt x="3675" y="1699"/>
                    <a:pt x="3675" y="2405"/>
                  </a:cubicBezTo>
                  <a:cubicBezTo>
                    <a:pt x="3675" y="3097"/>
                    <a:pt x="3115" y="3675"/>
                    <a:pt x="2409" y="3675"/>
                  </a:cubicBezTo>
                  <a:cubicBezTo>
                    <a:pt x="1717" y="3675"/>
                    <a:pt x="1139" y="3097"/>
                    <a:pt x="1139" y="2405"/>
                  </a:cubicBezTo>
                  <a:cubicBezTo>
                    <a:pt x="1139" y="1699"/>
                    <a:pt x="1717" y="1139"/>
                    <a:pt x="2409" y="1139"/>
                  </a:cubicBezTo>
                  <a:close/>
                  <a:moveTo>
                    <a:pt x="2409" y="0"/>
                  </a:moveTo>
                  <a:cubicBezTo>
                    <a:pt x="1080" y="0"/>
                    <a:pt x="0" y="1080"/>
                    <a:pt x="0" y="2405"/>
                  </a:cubicBezTo>
                  <a:cubicBezTo>
                    <a:pt x="0" y="3734"/>
                    <a:pt x="1080" y="4813"/>
                    <a:pt x="2409" y="4813"/>
                  </a:cubicBezTo>
                  <a:cubicBezTo>
                    <a:pt x="3748" y="4813"/>
                    <a:pt x="4831" y="3734"/>
                    <a:pt x="4831" y="2405"/>
                  </a:cubicBezTo>
                  <a:cubicBezTo>
                    <a:pt x="4831" y="1080"/>
                    <a:pt x="3748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2199225" y="3213700"/>
              <a:ext cx="432175" cy="432525"/>
            </a:xfrm>
            <a:custGeom>
              <a:avLst/>
              <a:gdLst/>
              <a:ahLst/>
              <a:cxnLst/>
              <a:rect l="l" t="t" r="r" b="b"/>
              <a:pathLst>
                <a:path w="17287" h="17301" extrusionOk="0">
                  <a:moveTo>
                    <a:pt x="8637" y="2381"/>
                  </a:moveTo>
                  <a:cubicBezTo>
                    <a:pt x="12111" y="2381"/>
                    <a:pt x="14920" y="5190"/>
                    <a:pt x="14920" y="8650"/>
                  </a:cubicBezTo>
                  <a:cubicBezTo>
                    <a:pt x="14920" y="12110"/>
                    <a:pt x="12111" y="14923"/>
                    <a:pt x="8637" y="14923"/>
                  </a:cubicBezTo>
                  <a:cubicBezTo>
                    <a:pt x="5177" y="14923"/>
                    <a:pt x="2363" y="12110"/>
                    <a:pt x="2363" y="8650"/>
                  </a:cubicBezTo>
                  <a:cubicBezTo>
                    <a:pt x="2363" y="5190"/>
                    <a:pt x="5177" y="2381"/>
                    <a:pt x="8637" y="2381"/>
                  </a:cubicBezTo>
                  <a:close/>
                  <a:moveTo>
                    <a:pt x="8637" y="0"/>
                  </a:moveTo>
                  <a:cubicBezTo>
                    <a:pt x="3879" y="0"/>
                    <a:pt x="0" y="3879"/>
                    <a:pt x="0" y="8650"/>
                  </a:cubicBezTo>
                  <a:cubicBezTo>
                    <a:pt x="0" y="13425"/>
                    <a:pt x="3879" y="17300"/>
                    <a:pt x="8637" y="17300"/>
                  </a:cubicBezTo>
                  <a:cubicBezTo>
                    <a:pt x="13408" y="17300"/>
                    <a:pt x="17287" y="13425"/>
                    <a:pt x="17287" y="8650"/>
                  </a:cubicBezTo>
                  <a:cubicBezTo>
                    <a:pt x="17287" y="3879"/>
                    <a:pt x="13408" y="0"/>
                    <a:pt x="8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2911750" y="3369825"/>
              <a:ext cx="120775" cy="120350"/>
            </a:xfrm>
            <a:custGeom>
              <a:avLst/>
              <a:gdLst/>
              <a:ahLst/>
              <a:cxnLst/>
              <a:rect l="l" t="t" r="r" b="b"/>
              <a:pathLst>
                <a:path w="4831" h="4814" extrusionOk="0">
                  <a:moveTo>
                    <a:pt x="2422" y="1139"/>
                  </a:moveTo>
                  <a:cubicBezTo>
                    <a:pt x="3114" y="1139"/>
                    <a:pt x="3692" y="1699"/>
                    <a:pt x="3692" y="2405"/>
                  </a:cubicBezTo>
                  <a:cubicBezTo>
                    <a:pt x="3692" y="3097"/>
                    <a:pt x="3114" y="3675"/>
                    <a:pt x="2422" y="3675"/>
                  </a:cubicBezTo>
                  <a:cubicBezTo>
                    <a:pt x="1716" y="3675"/>
                    <a:pt x="1156" y="3097"/>
                    <a:pt x="1156" y="2405"/>
                  </a:cubicBezTo>
                  <a:cubicBezTo>
                    <a:pt x="1156" y="1699"/>
                    <a:pt x="1716" y="1139"/>
                    <a:pt x="2422" y="1139"/>
                  </a:cubicBezTo>
                  <a:close/>
                  <a:moveTo>
                    <a:pt x="2422" y="0"/>
                  </a:moveTo>
                  <a:cubicBezTo>
                    <a:pt x="1083" y="0"/>
                    <a:pt x="0" y="1080"/>
                    <a:pt x="0" y="2405"/>
                  </a:cubicBezTo>
                  <a:cubicBezTo>
                    <a:pt x="0" y="3734"/>
                    <a:pt x="1083" y="4813"/>
                    <a:pt x="2422" y="4813"/>
                  </a:cubicBezTo>
                  <a:cubicBezTo>
                    <a:pt x="3751" y="4813"/>
                    <a:pt x="4831" y="3734"/>
                    <a:pt x="4831" y="2405"/>
                  </a:cubicBezTo>
                  <a:cubicBezTo>
                    <a:pt x="4831" y="1080"/>
                    <a:pt x="3751" y="0"/>
                    <a:pt x="2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2756025" y="3213700"/>
              <a:ext cx="432200" cy="432525"/>
            </a:xfrm>
            <a:custGeom>
              <a:avLst/>
              <a:gdLst/>
              <a:ahLst/>
              <a:cxnLst/>
              <a:rect l="l" t="t" r="r" b="b"/>
              <a:pathLst>
                <a:path w="17288" h="17301" extrusionOk="0">
                  <a:moveTo>
                    <a:pt x="8651" y="2381"/>
                  </a:moveTo>
                  <a:cubicBezTo>
                    <a:pt x="12111" y="2381"/>
                    <a:pt x="14924" y="5190"/>
                    <a:pt x="14924" y="8650"/>
                  </a:cubicBezTo>
                  <a:cubicBezTo>
                    <a:pt x="14924" y="12110"/>
                    <a:pt x="12111" y="14923"/>
                    <a:pt x="8651" y="14923"/>
                  </a:cubicBezTo>
                  <a:cubicBezTo>
                    <a:pt x="5191" y="14923"/>
                    <a:pt x="2368" y="12110"/>
                    <a:pt x="2368" y="8650"/>
                  </a:cubicBezTo>
                  <a:cubicBezTo>
                    <a:pt x="2368" y="5190"/>
                    <a:pt x="5191" y="2381"/>
                    <a:pt x="8651" y="2381"/>
                  </a:cubicBezTo>
                  <a:close/>
                  <a:moveTo>
                    <a:pt x="8651" y="0"/>
                  </a:moveTo>
                  <a:cubicBezTo>
                    <a:pt x="3880" y="0"/>
                    <a:pt x="1" y="3879"/>
                    <a:pt x="1" y="8650"/>
                  </a:cubicBezTo>
                  <a:cubicBezTo>
                    <a:pt x="1" y="13425"/>
                    <a:pt x="3880" y="17300"/>
                    <a:pt x="8651" y="17300"/>
                  </a:cubicBezTo>
                  <a:cubicBezTo>
                    <a:pt x="13409" y="17300"/>
                    <a:pt x="17288" y="13425"/>
                    <a:pt x="17288" y="8650"/>
                  </a:cubicBezTo>
                  <a:cubicBezTo>
                    <a:pt x="17288" y="3879"/>
                    <a:pt x="13409" y="0"/>
                    <a:pt x="8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904525" y="3369825"/>
              <a:ext cx="120800" cy="120350"/>
            </a:xfrm>
            <a:custGeom>
              <a:avLst/>
              <a:gdLst/>
              <a:ahLst/>
              <a:cxnLst/>
              <a:rect l="l" t="t" r="r" b="b"/>
              <a:pathLst>
                <a:path w="4832" h="4814" extrusionOk="0">
                  <a:moveTo>
                    <a:pt x="2423" y="1139"/>
                  </a:moveTo>
                  <a:cubicBezTo>
                    <a:pt x="3115" y="1139"/>
                    <a:pt x="3693" y="1699"/>
                    <a:pt x="3693" y="2405"/>
                  </a:cubicBezTo>
                  <a:cubicBezTo>
                    <a:pt x="3693" y="3097"/>
                    <a:pt x="3115" y="3675"/>
                    <a:pt x="2423" y="3675"/>
                  </a:cubicBezTo>
                  <a:cubicBezTo>
                    <a:pt x="1717" y="3675"/>
                    <a:pt x="1156" y="3097"/>
                    <a:pt x="1156" y="2405"/>
                  </a:cubicBezTo>
                  <a:cubicBezTo>
                    <a:pt x="1156" y="1699"/>
                    <a:pt x="1717" y="1139"/>
                    <a:pt x="2423" y="1139"/>
                  </a:cubicBezTo>
                  <a:close/>
                  <a:moveTo>
                    <a:pt x="2423" y="0"/>
                  </a:moveTo>
                  <a:cubicBezTo>
                    <a:pt x="1098" y="0"/>
                    <a:pt x="1" y="1080"/>
                    <a:pt x="1" y="2405"/>
                  </a:cubicBezTo>
                  <a:cubicBezTo>
                    <a:pt x="1" y="3734"/>
                    <a:pt x="1098" y="4813"/>
                    <a:pt x="2423" y="4813"/>
                  </a:cubicBezTo>
                  <a:cubicBezTo>
                    <a:pt x="3751" y="4813"/>
                    <a:pt x="4831" y="3734"/>
                    <a:pt x="4831" y="2405"/>
                  </a:cubicBezTo>
                  <a:cubicBezTo>
                    <a:pt x="4831" y="1080"/>
                    <a:pt x="3751" y="0"/>
                    <a:pt x="2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748825" y="3213700"/>
              <a:ext cx="432550" cy="432525"/>
            </a:xfrm>
            <a:custGeom>
              <a:avLst/>
              <a:gdLst/>
              <a:ahLst/>
              <a:cxnLst/>
              <a:rect l="l" t="t" r="r" b="b"/>
              <a:pathLst>
                <a:path w="17302" h="17301" extrusionOk="0">
                  <a:moveTo>
                    <a:pt x="8651" y="2381"/>
                  </a:moveTo>
                  <a:cubicBezTo>
                    <a:pt x="12111" y="2381"/>
                    <a:pt x="14924" y="5190"/>
                    <a:pt x="14924" y="8650"/>
                  </a:cubicBezTo>
                  <a:cubicBezTo>
                    <a:pt x="14924" y="12110"/>
                    <a:pt x="12111" y="14923"/>
                    <a:pt x="8651" y="14923"/>
                  </a:cubicBezTo>
                  <a:cubicBezTo>
                    <a:pt x="5191" y="14923"/>
                    <a:pt x="2367" y="12110"/>
                    <a:pt x="2367" y="8650"/>
                  </a:cubicBezTo>
                  <a:cubicBezTo>
                    <a:pt x="2367" y="5190"/>
                    <a:pt x="5191" y="2381"/>
                    <a:pt x="8651" y="2381"/>
                  </a:cubicBezTo>
                  <a:close/>
                  <a:moveTo>
                    <a:pt x="8651" y="0"/>
                  </a:moveTo>
                  <a:cubicBezTo>
                    <a:pt x="3879" y="0"/>
                    <a:pt x="1" y="3879"/>
                    <a:pt x="1" y="8650"/>
                  </a:cubicBezTo>
                  <a:cubicBezTo>
                    <a:pt x="1" y="13425"/>
                    <a:pt x="3879" y="17300"/>
                    <a:pt x="8651" y="17300"/>
                  </a:cubicBezTo>
                  <a:cubicBezTo>
                    <a:pt x="13408" y="17300"/>
                    <a:pt x="17301" y="13425"/>
                    <a:pt x="17301" y="8650"/>
                  </a:cubicBezTo>
                  <a:cubicBezTo>
                    <a:pt x="17301" y="3879"/>
                    <a:pt x="13408" y="0"/>
                    <a:pt x="8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238450" y="2250675"/>
              <a:ext cx="3246050" cy="1156975"/>
            </a:xfrm>
            <a:custGeom>
              <a:avLst/>
              <a:gdLst/>
              <a:ahLst/>
              <a:cxnLst/>
              <a:rect l="l" t="t" r="r" b="b"/>
              <a:pathLst>
                <a:path w="129842" h="46279" extrusionOk="0">
                  <a:moveTo>
                    <a:pt x="37875" y="2855"/>
                  </a:moveTo>
                  <a:lnTo>
                    <a:pt x="37875" y="16709"/>
                  </a:lnTo>
                  <a:cubicBezTo>
                    <a:pt x="37875" y="16709"/>
                    <a:pt x="34775" y="18280"/>
                    <a:pt x="27595" y="20269"/>
                  </a:cubicBezTo>
                  <a:lnTo>
                    <a:pt x="27595" y="2855"/>
                  </a:lnTo>
                  <a:close/>
                  <a:moveTo>
                    <a:pt x="25879" y="2855"/>
                  </a:moveTo>
                  <a:lnTo>
                    <a:pt x="25879" y="20733"/>
                  </a:lnTo>
                  <a:cubicBezTo>
                    <a:pt x="20329" y="22172"/>
                    <a:pt x="12675" y="23774"/>
                    <a:pt x="2554" y="25131"/>
                  </a:cubicBezTo>
                  <a:cubicBezTo>
                    <a:pt x="2554" y="25131"/>
                    <a:pt x="2769" y="8578"/>
                    <a:pt x="11132" y="2855"/>
                  </a:cubicBezTo>
                  <a:close/>
                  <a:moveTo>
                    <a:pt x="5883" y="41708"/>
                  </a:moveTo>
                  <a:cubicBezTo>
                    <a:pt x="6589" y="41708"/>
                    <a:pt x="7153" y="42140"/>
                    <a:pt x="7153" y="42846"/>
                  </a:cubicBezTo>
                  <a:cubicBezTo>
                    <a:pt x="7153" y="43538"/>
                    <a:pt x="6589" y="43988"/>
                    <a:pt x="5883" y="43988"/>
                  </a:cubicBezTo>
                  <a:lnTo>
                    <a:pt x="3447" y="43988"/>
                  </a:lnTo>
                  <a:cubicBezTo>
                    <a:pt x="2755" y="43988"/>
                    <a:pt x="2177" y="43538"/>
                    <a:pt x="2177" y="42846"/>
                  </a:cubicBezTo>
                  <a:cubicBezTo>
                    <a:pt x="2177" y="42140"/>
                    <a:pt x="2755" y="41708"/>
                    <a:pt x="3447" y="41708"/>
                  </a:cubicBezTo>
                  <a:close/>
                  <a:moveTo>
                    <a:pt x="126240" y="41708"/>
                  </a:moveTo>
                  <a:cubicBezTo>
                    <a:pt x="126932" y="41708"/>
                    <a:pt x="127506" y="42140"/>
                    <a:pt x="127506" y="42846"/>
                  </a:cubicBezTo>
                  <a:cubicBezTo>
                    <a:pt x="127506" y="43538"/>
                    <a:pt x="126932" y="43988"/>
                    <a:pt x="126240" y="43988"/>
                  </a:cubicBezTo>
                  <a:lnTo>
                    <a:pt x="123800" y="43988"/>
                  </a:lnTo>
                  <a:cubicBezTo>
                    <a:pt x="123094" y="43988"/>
                    <a:pt x="122534" y="43538"/>
                    <a:pt x="122534" y="42846"/>
                  </a:cubicBezTo>
                  <a:cubicBezTo>
                    <a:pt x="122534" y="42140"/>
                    <a:pt x="123094" y="41708"/>
                    <a:pt x="123800" y="41708"/>
                  </a:cubicBezTo>
                  <a:close/>
                  <a:moveTo>
                    <a:pt x="12039" y="0"/>
                  </a:moveTo>
                  <a:cubicBezTo>
                    <a:pt x="8423" y="0"/>
                    <a:pt x="7021" y="2422"/>
                    <a:pt x="5710" y="4353"/>
                  </a:cubicBezTo>
                  <a:cubicBezTo>
                    <a:pt x="2928" y="8436"/>
                    <a:pt x="101" y="15442"/>
                    <a:pt x="60" y="22722"/>
                  </a:cubicBezTo>
                  <a:lnTo>
                    <a:pt x="46" y="22795"/>
                  </a:lnTo>
                  <a:lnTo>
                    <a:pt x="1" y="46279"/>
                  </a:lnTo>
                  <a:lnTo>
                    <a:pt x="19523" y="46279"/>
                  </a:lnTo>
                  <a:cubicBezTo>
                    <a:pt x="19668" y="41047"/>
                    <a:pt x="23934" y="36850"/>
                    <a:pt x="29197" y="36850"/>
                  </a:cubicBezTo>
                  <a:cubicBezTo>
                    <a:pt x="34460" y="36850"/>
                    <a:pt x="38740" y="41047"/>
                    <a:pt x="38886" y="46279"/>
                  </a:cubicBezTo>
                  <a:lnTo>
                    <a:pt x="76933" y="46279"/>
                  </a:lnTo>
                  <a:cubicBezTo>
                    <a:pt x="77075" y="41047"/>
                    <a:pt x="81345" y="36850"/>
                    <a:pt x="86604" y="36850"/>
                  </a:cubicBezTo>
                  <a:cubicBezTo>
                    <a:pt x="91867" y="36850"/>
                    <a:pt x="96150" y="41047"/>
                    <a:pt x="96292" y="46279"/>
                  </a:cubicBezTo>
                  <a:lnTo>
                    <a:pt x="99725" y="46279"/>
                  </a:lnTo>
                  <a:cubicBezTo>
                    <a:pt x="99870" y="41047"/>
                    <a:pt x="104150" y="36850"/>
                    <a:pt x="109413" y="36850"/>
                  </a:cubicBezTo>
                  <a:cubicBezTo>
                    <a:pt x="114676" y="36850"/>
                    <a:pt x="118942" y="41047"/>
                    <a:pt x="119101" y="46279"/>
                  </a:cubicBezTo>
                  <a:lnTo>
                    <a:pt x="129842" y="46279"/>
                  </a:lnTo>
                  <a:lnTo>
                    <a:pt x="129842" y="33130"/>
                  </a:lnTo>
                  <a:lnTo>
                    <a:pt x="40730" y="33130"/>
                  </a:lnTo>
                  <a:lnTo>
                    <a:pt x="40730" y="8218"/>
                  </a:lnTo>
                  <a:lnTo>
                    <a:pt x="40730" y="3865"/>
                  </a:lnTo>
                  <a:lnTo>
                    <a:pt x="40730" y="2914"/>
                  </a:lnTo>
                  <a:cubicBezTo>
                    <a:pt x="40730" y="1256"/>
                    <a:pt x="39086" y="0"/>
                    <a:pt x="37429" y="0"/>
                  </a:cubicBezTo>
                  <a:lnTo>
                    <a:pt x="37211" y="0"/>
                  </a:lnTo>
                  <a:cubicBezTo>
                    <a:pt x="37156" y="0"/>
                    <a:pt x="37111" y="14"/>
                    <a:pt x="37055" y="14"/>
                  </a:cubicBezTo>
                  <a:lnTo>
                    <a:pt x="370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885425" y="2065025"/>
              <a:ext cx="2756600" cy="942550"/>
            </a:xfrm>
            <a:custGeom>
              <a:avLst/>
              <a:gdLst/>
              <a:ahLst/>
              <a:cxnLst/>
              <a:rect l="l" t="t" r="r" b="b"/>
              <a:pathLst>
                <a:path w="110264" h="37702" extrusionOk="0">
                  <a:moveTo>
                    <a:pt x="0" y="1"/>
                  </a:moveTo>
                  <a:lnTo>
                    <a:pt x="0" y="4572"/>
                  </a:lnTo>
                  <a:lnTo>
                    <a:pt x="14851" y="4572"/>
                  </a:lnTo>
                  <a:lnTo>
                    <a:pt x="35106" y="37702"/>
                  </a:lnTo>
                  <a:lnTo>
                    <a:pt x="104181" y="37702"/>
                  </a:lnTo>
                  <a:lnTo>
                    <a:pt x="110263" y="19291"/>
                  </a:lnTo>
                  <a:lnTo>
                    <a:pt x="28359" y="7831"/>
                  </a:lnTo>
                  <a:lnTo>
                    <a:pt x="229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006;p49">
            <a:extLst>
              <a:ext uri="{FF2B5EF4-FFF2-40B4-BE49-F238E27FC236}">
                <a16:creationId xmlns:a16="http://schemas.microsoft.com/office/drawing/2014/main" id="{4BBCFA2B-DCCF-F1BA-7F0C-9422E07D4599}"/>
              </a:ext>
            </a:extLst>
          </p:cNvPr>
          <p:cNvGrpSpPr/>
          <p:nvPr/>
        </p:nvGrpSpPr>
        <p:grpSpPr>
          <a:xfrm>
            <a:off x="8576157" y="212068"/>
            <a:ext cx="438980" cy="434513"/>
            <a:chOff x="3158986" y="2001224"/>
            <a:chExt cx="361789" cy="361843"/>
          </a:xfrm>
        </p:grpSpPr>
        <p:sp>
          <p:nvSpPr>
            <p:cNvPr id="3" name="Google Shape;1007;p49">
              <a:extLst>
                <a:ext uri="{FF2B5EF4-FFF2-40B4-BE49-F238E27FC236}">
                  <a16:creationId xmlns:a16="http://schemas.microsoft.com/office/drawing/2014/main" id="{45F6C60E-CCC7-736B-B622-5D9129C2E8F0}"/>
                </a:ext>
              </a:extLst>
            </p:cNvPr>
            <p:cNvSpPr/>
            <p:nvPr/>
          </p:nvSpPr>
          <p:spPr>
            <a:xfrm>
              <a:off x="3158986" y="2001224"/>
              <a:ext cx="361789" cy="361843"/>
            </a:xfrm>
            <a:custGeom>
              <a:avLst/>
              <a:gdLst/>
              <a:ahLst/>
              <a:cxnLst/>
              <a:rect l="l" t="t" r="r" b="b"/>
              <a:pathLst>
                <a:path w="13417" h="13419" extrusionOk="0">
                  <a:moveTo>
                    <a:pt x="6714" y="0"/>
                  </a:moveTo>
                  <a:cubicBezTo>
                    <a:pt x="3007" y="0"/>
                    <a:pt x="0" y="3010"/>
                    <a:pt x="0" y="6716"/>
                  </a:cubicBezTo>
                  <a:cubicBezTo>
                    <a:pt x="0" y="10410"/>
                    <a:pt x="3007" y="13419"/>
                    <a:pt x="6714" y="13419"/>
                  </a:cubicBezTo>
                  <a:cubicBezTo>
                    <a:pt x="10420" y="13419"/>
                    <a:pt x="13416" y="10410"/>
                    <a:pt x="13416" y="6716"/>
                  </a:cubicBezTo>
                  <a:cubicBezTo>
                    <a:pt x="13416" y="3010"/>
                    <a:pt x="10420" y="0"/>
                    <a:pt x="6714" y="0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08;p49">
              <a:extLst>
                <a:ext uri="{FF2B5EF4-FFF2-40B4-BE49-F238E27FC236}">
                  <a16:creationId xmlns:a16="http://schemas.microsoft.com/office/drawing/2014/main" id="{220DE95C-D3B7-43D7-7C87-9125082E323B}"/>
                </a:ext>
              </a:extLst>
            </p:cNvPr>
            <p:cNvSpPr/>
            <p:nvPr/>
          </p:nvSpPr>
          <p:spPr>
            <a:xfrm>
              <a:off x="3200620" y="2042858"/>
              <a:ext cx="278872" cy="278872"/>
            </a:xfrm>
            <a:custGeom>
              <a:avLst/>
              <a:gdLst/>
              <a:ahLst/>
              <a:cxnLst/>
              <a:rect l="l" t="t" r="r" b="b"/>
              <a:pathLst>
                <a:path w="10342" h="10342" extrusionOk="0">
                  <a:moveTo>
                    <a:pt x="5170" y="0"/>
                  </a:moveTo>
                  <a:cubicBezTo>
                    <a:pt x="2309" y="0"/>
                    <a:pt x="0" y="2309"/>
                    <a:pt x="0" y="5172"/>
                  </a:cubicBezTo>
                  <a:cubicBezTo>
                    <a:pt x="0" y="8022"/>
                    <a:pt x="2309" y="10342"/>
                    <a:pt x="5170" y="10342"/>
                  </a:cubicBezTo>
                  <a:cubicBezTo>
                    <a:pt x="8019" y="10342"/>
                    <a:pt x="10342" y="8022"/>
                    <a:pt x="10342" y="5172"/>
                  </a:cubicBezTo>
                  <a:cubicBezTo>
                    <a:pt x="10342" y="2309"/>
                    <a:pt x="8019" y="0"/>
                    <a:pt x="517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09;p49">
              <a:extLst>
                <a:ext uri="{FF2B5EF4-FFF2-40B4-BE49-F238E27FC236}">
                  <a16:creationId xmlns:a16="http://schemas.microsoft.com/office/drawing/2014/main" id="{508AC0F5-65F7-31BF-4C3C-D27C733943CC}"/>
                </a:ext>
              </a:extLst>
            </p:cNvPr>
            <p:cNvSpPr/>
            <p:nvPr/>
          </p:nvSpPr>
          <p:spPr>
            <a:xfrm>
              <a:off x="3264689" y="2126989"/>
              <a:ext cx="69003" cy="114844"/>
            </a:xfrm>
            <a:custGeom>
              <a:avLst/>
              <a:gdLst/>
              <a:ahLst/>
              <a:cxnLst/>
              <a:rect l="l" t="t" r="r" b="b"/>
              <a:pathLst>
                <a:path w="2559" h="4259" extrusionOk="0">
                  <a:moveTo>
                    <a:pt x="474" y="0"/>
                  </a:moveTo>
                  <a:cubicBezTo>
                    <a:pt x="395" y="0"/>
                    <a:pt x="349" y="79"/>
                    <a:pt x="339" y="203"/>
                  </a:cubicBezTo>
                  <a:lnTo>
                    <a:pt x="203" y="1782"/>
                  </a:lnTo>
                  <a:cubicBezTo>
                    <a:pt x="203" y="1815"/>
                    <a:pt x="193" y="1882"/>
                    <a:pt x="193" y="1917"/>
                  </a:cubicBezTo>
                  <a:cubicBezTo>
                    <a:pt x="193" y="2063"/>
                    <a:pt x="260" y="2152"/>
                    <a:pt x="449" y="2152"/>
                  </a:cubicBezTo>
                  <a:lnTo>
                    <a:pt x="1274" y="2152"/>
                  </a:lnTo>
                  <a:cubicBezTo>
                    <a:pt x="1701" y="2152"/>
                    <a:pt x="1950" y="2390"/>
                    <a:pt x="1950" y="2885"/>
                  </a:cubicBezTo>
                  <a:lnTo>
                    <a:pt x="1950" y="2999"/>
                  </a:lnTo>
                  <a:cubicBezTo>
                    <a:pt x="1950" y="3494"/>
                    <a:pt x="1701" y="3718"/>
                    <a:pt x="1274" y="3718"/>
                  </a:cubicBezTo>
                  <a:cubicBezTo>
                    <a:pt x="901" y="3718"/>
                    <a:pt x="609" y="3526"/>
                    <a:pt x="609" y="3202"/>
                  </a:cubicBezTo>
                  <a:cubicBezTo>
                    <a:pt x="609" y="3066"/>
                    <a:pt x="552" y="2953"/>
                    <a:pt x="303" y="2953"/>
                  </a:cubicBezTo>
                  <a:cubicBezTo>
                    <a:pt x="111" y="2953"/>
                    <a:pt x="1" y="3020"/>
                    <a:pt x="1" y="3245"/>
                  </a:cubicBezTo>
                  <a:cubicBezTo>
                    <a:pt x="1" y="3775"/>
                    <a:pt x="463" y="4259"/>
                    <a:pt x="1285" y="4259"/>
                  </a:cubicBezTo>
                  <a:cubicBezTo>
                    <a:pt x="1982" y="4259"/>
                    <a:pt x="2558" y="3921"/>
                    <a:pt x="2558" y="2999"/>
                  </a:cubicBezTo>
                  <a:lnTo>
                    <a:pt x="2558" y="2907"/>
                  </a:lnTo>
                  <a:cubicBezTo>
                    <a:pt x="2558" y="2006"/>
                    <a:pt x="1982" y="1679"/>
                    <a:pt x="1250" y="1679"/>
                  </a:cubicBezTo>
                  <a:lnTo>
                    <a:pt x="733" y="1679"/>
                  </a:lnTo>
                  <a:lnTo>
                    <a:pt x="812" y="552"/>
                  </a:lnTo>
                  <a:lnTo>
                    <a:pt x="2174" y="552"/>
                  </a:lnTo>
                  <a:cubicBezTo>
                    <a:pt x="2299" y="552"/>
                    <a:pt x="2366" y="417"/>
                    <a:pt x="2366" y="282"/>
                  </a:cubicBezTo>
                  <a:cubicBezTo>
                    <a:pt x="2366" y="146"/>
                    <a:pt x="2299" y="0"/>
                    <a:pt x="217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10;p49">
              <a:extLst>
                <a:ext uri="{FF2B5EF4-FFF2-40B4-BE49-F238E27FC236}">
                  <a16:creationId xmlns:a16="http://schemas.microsoft.com/office/drawing/2014/main" id="{B675AD06-FBF8-AA95-3868-A6763257DBC2}"/>
                </a:ext>
              </a:extLst>
            </p:cNvPr>
            <p:cNvSpPr/>
            <p:nvPr/>
          </p:nvSpPr>
          <p:spPr>
            <a:xfrm>
              <a:off x="3346420" y="2126989"/>
              <a:ext cx="69866" cy="114844"/>
            </a:xfrm>
            <a:custGeom>
              <a:avLst/>
              <a:gdLst/>
              <a:ahLst/>
              <a:cxnLst/>
              <a:rect l="l" t="t" r="r" b="b"/>
              <a:pathLst>
                <a:path w="2591" h="4259" extrusionOk="0">
                  <a:moveTo>
                    <a:pt x="1271" y="552"/>
                  </a:moveTo>
                  <a:cubicBezTo>
                    <a:pt x="1701" y="552"/>
                    <a:pt x="1961" y="790"/>
                    <a:pt x="1961" y="1295"/>
                  </a:cubicBezTo>
                  <a:lnTo>
                    <a:pt x="1961" y="2974"/>
                  </a:lnTo>
                  <a:cubicBezTo>
                    <a:pt x="1961" y="3483"/>
                    <a:pt x="1701" y="3707"/>
                    <a:pt x="1271" y="3707"/>
                  </a:cubicBezTo>
                  <a:cubicBezTo>
                    <a:pt x="844" y="3707"/>
                    <a:pt x="595" y="3483"/>
                    <a:pt x="595" y="2974"/>
                  </a:cubicBezTo>
                  <a:lnTo>
                    <a:pt x="595" y="1295"/>
                  </a:lnTo>
                  <a:cubicBezTo>
                    <a:pt x="595" y="790"/>
                    <a:pt x="844" y="552"/>
                    <a:pt x="1271" y="552"/>
                  </a:cubicBezTo>
                  <a:close/>
                  <a:moveTo>
                    <a:pt x="1296" y="0"/>
                  </a:moveTo>
                  <a:cubicBezTo>
                    <a:pt x="563" y="0"/>
                    <a:pt x="1" y="363"/>
                    <a:pt x="1" y="1295"/>
                  </a:cubicBezTo>
                  <a:lnTo>
                    <a:pt x="1" y="2974"/>
                  </a:lnTo>
                  <a:cubicBezTo>
                    <a:pt x="1" y="3910"/>
                    <a:pt x="563" y="4259"/>
                    <a:pt x="1296" y="4259"/>
                  </a:cubicBezTo>
                  <a:cubicBezTo>
                    <a:pt x="2015" y="4259"/>
                    <a:pt x="2591" y="3910"/>
                    <a:pt x="2591" y="2974"/>
                  </a:cubicBezTo>
                  <a:lnTo>
                    <a:pt x="2591" y="1295"/>
                  </a:lnTo>
                  <a:cubicBezTo>
                    <a:pt x="2591" y="363"/>
                    <a:pt x="2015" y="0"/>
                    <a:pt x="129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783;p49">
            <a:extLst>
              <a:ext uri="{FF2B5EF4-FFF2-40B4-BE49-F238E27FC236}">
                <a16:creationId xmlns:a16="http://schemas.microsoft.com/office/drawing/2014/main" id="{D7E234EE-0559-370E-B5B1-404E426F7DB0}"/>
              </a:ext>
            </a:extLst>
          </p:cNvPr>
          <p:cNvGrpSpPr/>
          <p:nvPr/>
        </p:nvGrpSpPr>
        <p:grpSpPr>
          <a:xfrm>
            <a:off x="-1" y="0"/>
            <a:ext cx="540327" cy="512618"/>
            <a:chOff x="6351318" y="3810522"/>
            <a:chExt cx="361870" cy="361789"/>
          </a:xfrm>
        </p:grpSpPr>
        <p:sp>
          <p:nvSpPr>
            <p:cNvPr id="8" name="Google Shape;784;p49">
              <a:extLst>
                <a:ext uri="{FF2B5EF4-FFF2-40B4-BE49-F238E27FC236}">
                  <a16:creationId xmlns:a16="http://schemas.microsoft.com/office/drawing/2014/main" id="{6D0B2E77-2BFD-47CB-F27A-D77D8501E0FD}"/>
                </a:ext>
              </a:extLst>
            </p:cNvPr>
            <p:cNvSpPr/>
            <p:nvPr/>
          </p:nvSpPr>
          <p:spPr>
            <a:xfrm>
              <a:off x="6351318" y="3810522"/>
              <a:ext cx="361870" cy="361789"/>
            </a:xfrm>
            <a:custGeom>
              <a:avLst/>
              <a:gdLst/>
              <a:ahLst/>
              <a:cxnLst/>
              <a:rect l="l" t="t" r="r" b="b"/>
              <a:pathLst>
                <a:path w="13420" h="13417" extrusionOk="0">
                  <a:moveTo>
                    <a:pt x="136" y="0"/>
                  </a:moveTo>
                  <a:cubicBezTo>
                    <a:pt x="68" y="0"/>
                    <a:pt x="1" y="68"/>
                    <a:pt x="1" y="136"/>
                  </a:cubicBezTo>
                  <a:lnTo>
                    <a:pt x="1" y="13281"/>
                  </a:lnTo>
                  <a:cubicBezTo>
                    <a:pt x="1" y="13362"/>
                    <a:pt x="68" y="13416"/>
                    <a:pt x="136" y="13416"/>
                  </a:cubicBezTo>
                  <a:lnTo>
                    <a:pt x="13284" y="13416"/>
                  </a:lnTo>
                  <a:cubicBezTo>
                    <a:pt x="13352" y="13416"/>
                    <a:pt x="13419" y="13362"/>
                    <a:pt x="13419" y="13281"/>
                  </a:cubicBezTo>
                  <a:lnTo>
                    <a:pt x="13419" y="136"/>
                  </a:lnTo>
                  <a:cubicBezTo>
                    <a:pt x="13419" y="68"/>
                    <a:pt x="13352" y="0"/>
                    <a:pt x="13284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85;p49">
              <a:extLst>
                <a:ext uri="{FF2B5EF4-FFF2-40B4-BE49-F238E27FC236}">
                  <a16:creationId xmlns:a16="http://schemas.microsoft.com/office/drawing/2014/main" id="{31FD77A8-B683-568A-208E-38996F28ECA5}"/>
                </a:ext>
              </a:extLst>
            </p:cNvPr>
            <p:cNvSpPr/>
            <p:nvPr/>
          </p:nvSpPr>
          <p:spPr>
            <a:xfrm>
              <a:off x="6426712" y="3838727"/>
              <a:ext cx="22785" cy="34380"/>
            </a:xfrm>
            <a:custGeom>
              <a:avLst/>
              <a:gdLst/>
              <a:ahLst/>
              <a:cxnLst/>
              <a:rect l="l" t="t" r="r" b="b"/>
              <a:pathLst>
                <a:path w="845" h="1275" extrusionOk="0">
                  <a:moveTo>
                    <a:pt x="55" y="1"/>
                  </a:moveTo>
                  <a:cubicBezTo>
                    <a:pt x="22" y="1"/>
                    <a:pt x="0" y="47"/>
                    <a:pt x="0" y="93"/>
                  </a:cubicBezTo>
                  <a:cubicBezTo>
                    <a:pt x="0" y="131"/>
                    <a:pt x="17" y="162"/>
                    <a:pt x="43" y="162"/>
                  </a:cubicBezTo>
                  <a:cubicBezTo>
                    <a:pt x="47" y="162"/>
                    <a:pt x="51" y="162"/>
                    <a:pt x="55" y="160"/>
                  </a:cubicBezTo>
                  <a:lnTo>
                    <a:pt x="325" y="160"/>
                  </a:lnTo>
                  <a:lnTo>
                    <a:pt x="325" y="1217"/>
                  </a:lnTo>
                  <a:cubicBezTo>
                    <a:pt x="325" y="1253"/>
                    <a:pt x="371" y="1274"/>
                    <a:pt x="417" y="1274"/>
                  </a:cubicBezTo>
                  <a:cubicBezTo>
                    <a:pt x="460" y="1274"/>
                    <a:pt x="517" y="1253"/>
                    <a:pt x="506" y="1217"/>
                  </a:cubicBezTo>
                  <a:lnTo>
                    <a:pt x="506" y="160"/>
                  </a:lnTo>
                  <a:lnTo>
                    <a:pt x="776" y="160"/>
                  </a:lnTo>
                  <a:cubicBezTo>
                    <a:pt x="782" y="162"/>
                    <a:pt x="787" y="162"/>
                    <a:pt x="792" y="162"/>
                  </a:cubicBezTo>
                  <a:cubicBezTo>
                    <a:pt x="827" y="162"/>
                    <a:pt x="844" y="131"/>
                    <a:pt x="844" y="93"/>
                  </a:cubicBezTo>
                  <a:cubicBezTo>
                    <a:pt x="844" y="47"/>
                    <a:pt x="822" y="1"/>
                    <a:pt x="776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86;p49">
              <a:extLst>
                <a:ext uri="{FF2B5EF4-FFF2-40B4-BE49-F238E27FC236}">
                  <a16:creationId xmlns:a16="http://schemas.microsoft.com/office/drawing/2014/main" id="{E3B1A2EC-FC86-B41B-D402-3DE6836C44E0}"/>
                </a:ext>
              </a:extLst>
            </p:cNvPr>
            <p:cNvSpPr/>
            <p:nvPr/>
          </p:nvSpPr>
          <p:spPr>
            <a:xfrm>
              <a:off x="6455214" y="3838727"/>
              <a:ext cx="21599" cy="35028"/>
            </a:xfrm>
            <a:custGeom>
              <a:avLst/>
              <a:gdLst/>
              <a:ahLst/>
              <a:cxnLst/>
              <a:rect l="l" t="t" r="r" b="b"/>
              <a:pathLst>
                <a:path w="801" h="1299" extrusionOk="0">
                  <a:moveTo>
                    <a:pt x="395" y="160"/>
                  </a:moveTo>
                  <a:cubicBezTo>
                    <a:pt x="531" y="160"/>
                    <a:pt x="609" y="217"/>
                    <a:pt x="609" y="374"/>
                  </a:cubicBezTo>
                  <a:cubicBezTo>
                    <a:pt x="609" y="520"/>
                    <a:pt x="531" y="577"/>
                    <a:pt x="395" y="577"/>
                  </a:cubicBezTo>
                  <a:lnTo>
                    <a:pt x="182" y="577"/>
                  </a:lnTo>
                  <a:lnTo>
                    <a:pt x="182" y="160"/>
                  </a:lnTo>
                  <a:close/>
                  <a:moveTo>
                    <a:pt x="57" y="1"/>
                  </a:moveTo>
                  <a:cubicBezTo>
                    <a:pt x="25" y="1"/>
                    <a:pt x="1" y="36"/>
                    <a:pt x="1" y="58"/>
                  </a:cubicBezTo>
                  <a:lnTo>
                    <a:pt x="1" y="1231"/>
                  </a:lnTo>
                  <a:cubicBezTo>
                    <a:pt x="1" y="1263"/>
                    <a:pt x="47" y="1285"/>
                    <a:pt x="93" y="1285"/>
                  </a:cubicBezTo>
                  <a:cubicBezTo>
                    <a:pt x="136" y="1285"/>
                    <a:pt x="182" y="1263"/>
                    <a:pt x="182" y="1231"/>
                  </a:cubicBezTo>
                  <a:lnTo>
                    <a:pt x="182" y="734"/>
                  </a:lnTo>
                  <a:lnTo>
                    <a:pt x="363" y="734"/>
                  </a:lnTo>
                  <a:lnTo>
                    <a:pt x="620" y="1242"/>
                  </a:lnTo>
                  <a:cubicBezTo>
                    <a:pt x="633" y="1274"/>
                    <a:pt x="655" y="1299"/>
                    <a:pt x="687" y="1299"/>
                  </a:cubicBezTo>
                  <a:cubicBezTo>
                    <a:pt x="744" y="1299"/>
                    <a:pt x="801" y="1253"/>
                    <a:pt x="801" y="1196"/>
                  </a:cubicBezTo>
                  <a:cubicBezTo>
                    <a:pt x="801" y="1196"/>
                    <a:pt x="801" y="1185"/>
                    <a:pt x="790" y="1174"/>
                  </a:cubicBezTo>
                  <a:lnTo>
                    <a:pt x="552" y="712"/>
                  </a:lnTo>
                  <a:cubicBezTo>
                    <a:pt x="687" y="677"/>
                    <a:pt x="801" y="577"/>
                    <a:pt x="801" y="363"/>
                  </a:cubicBezTo>
                  <a:cubicBezTo>
                    <a:pt x="801" y="93"/>
                    <a:pt x="609" y="1"/>
                    <a:pt x="395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87;p49">
              <a:extLst>
                <a:ext uri="{FF2B5EF4-FFF2-40B4-BE49-F238E27FC236}">
                  <a16:creationId xmlns:a16="http://schemas.microsoft.com/office/drawing/2014/main" id="{FD3B875A-885B-9ADB-0410-B75EF637EC55}"/>
                </a:ext>
              </a:extLst>
            </p:cNvPr>
            <p:cNvSpPr/>
            <p:nvPr/>
          </p:nvSpPr>
          <p:spPr>
            <a:xfrm>
              <a:off x="6481694" y="3838727"/>
              <a:ext cx="24889" cy="34677"/>
            </a:xfrm>
            <a:custGeom>
              <a:avLst/>
              <a:gdLst/>
              <a:ahLst/>
              <a:cxnLst/>
              <a:rect l="l" t="t" r="r" b="b"/>
              <a:pathLst>
                <a:path w="923" h="1286" extrusionOk="0">
                  <a:moveTo>
                    <a:pt x="462" y="250"/>
                  </a:moveTo>
                  <a:lnTo>
                    <a:pt x="630" y="847"/>
                  </a:lnTo>
                  <a:lnTo>
                    <a:pt x="281" y="847"/>
                  </a:lnTo>
                  <a:lnTo>
                    <a:pt x="462" y="250"/>
                  </a:lnTo>
                  <a:close/>
                  <a:moveTo>
                    <a:pt x="462" y="1"/>
                  </a:moveTo>
                  <a:cubicBezTo>
                    <a:pt x="406" y="1"/>
                    <a:pt x="360" y="25"/>
                    <a:pt x="338" y="68"/>
                  </a:cubicBezTo>
                  <a:lnTo>
                    <a:pt x="0" y="1196"/>
                  </a:lnTo>
                  <a:lnTo>
                    <a:pt x="0" y="1207"/>
                  </a:lnTo>
                  <a:cubicBezTo>
                    <a:pt x="0" y="1253"/>
                    <a:pt x="57" y="1285"/>
                    <a:pt x="111" y="1285"/>
                  </a:cubicBezTo>
                  <a:cubicBezTo>
                    <a:pt x="146" y="1285"/>
                    <a:pt x="168" y="1274"/>
                    <a:pt x="168" y="1242"/>
                  </a:cubicBezTo>
                  <a:lnTo>
                    <a:pt x="246" y="1004"/>
                  </a:lnTo>
                  <a:lnTo>
                    <a:pt x="676" y="1004"/>
                  </a:lnTo>
                  <a:lnTo>
                    <a:pt x="744" y="1242"/>
                  </a:lnTo>
                  <a:cubicBezTo>
                    <a:pt x="754" y="1274"/>
                    <a:pt x="776" y="1285"/>
                    <a:pt x="811" y="1285"/>
                  </a:cubicBezTo>
                  <a:cubicBezTo>
                    <a:pt x="854" y="1285"/>
                    <a:pt x="922" y="1253"/>
                    <a:pt x="922" y="1207"/>
                  </a:cubicBezTo>
                  <a:lnTo>
                    <a:pt x="922" y="1196"/>
                  </a:lnTo>
                  <a:lnTo>
                    <a:pt x="573" y="68"/>
                  </a:lnTo>
                  <a:cubicBezTo>
                    <a:pt x="562" y="25"/>
                    <a:pt x="506" y="1"/>
                    <a:pt x="46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88;p49">
              <a:extLst>
                <a:ext uri="{FF2B5EF4-FFF2-40B4-BE49-F238E27FC236}">
                  <a16:creationId xmlns:a16="http://schemas.microsoft.com/office/drawing/2014/main" id="{9F337B2D-FC09-C5B4-2A8E-76D19DCC9406}"/>
                </a:ext>
              </a:extLst>
            </p:cNvPr>
            <p:cNvSpPr/>
            <p:nvPr/>
          </p:nvSpPr>
          <p:spPr>
            <a:xfrm>
              <a:off x="6512380" y="3838727"/>
              <a:ext cx="26129" cy="34380"/>
            </a:xfrm>
            <a:custGeom>
              <a:avLst/>
              <a:gdLst/>
              <a:ahLst/>
              <a:cxnLst/>
              <a:rect l="l" t="t" r="r" b="b"/>
              <a:pathLst>
                <a:path w="969" h="1275" extrusionOk="0">
                  <a:moveTo>
                    <a:pt x="100" y="1"/>
                  </a:moveTo>
                  <a:cubicBezTo>
                    <a:pt x="44" y="1"/>
                    <a:pt x="0" y="25"/>
                    <a:pt x="0" y="93"/>
                  </a:cubicBezTo>
                  <a:lnTo>
                    <a:pt x="0" y="1217"/>
                  </a:lnTo>
                  <a:cubicBezTo>
                    <a:pt x="0" y="1253"/>
                    <a:pt x="54" y="1274"/>
                    <a:pt x="100" y="1274"/>
                  </a:cubicBezTo>
                  <a:cubicBezTo>
                    <a:pt x="146" y="1274"/>
                    <a:pt x="190" y="1253"/>
                    <a:pt x="190" y="1217"/>
                  </a:cubicBezTo>
                  <a:lnTo>
                    <a:pt x="190" y="363"/>
                  </a:lnTo>
                  <a:lnTo>
                    <a:pt x="428" y="812"/>
                  </a:lnTo>
                  <a:cubicBezTo>
                    <a:pt x="438" y="847"/>
                    <a:pt x="460" y="858"/>
                    <a:pt x="484" y="858"/>
                  </a:cubicBezTo>
                  <a:cubicBezTo>
                    <a:pt x="506" y="858"/>
                    <a:pt x="541" y="847"/>
                    <a:pt x="552" y="812"/>
                  </a:cubicBezTo>
                  <a:lnTo>
                    <a:pt x="787" y="374"/>
                  </a:lnTo>
                  <a:lnTo>
                    <a:pt x="787" y="1217"/>
                  </a:lnTo>
                  <a:cubicBezTo>
                    <a:pt x="787" y="1253"/>
                    <a:pt x="833" y="1274"/>
                    <a:pt x="879" y="1274"/>
                  </a:cubicBezTo>
                  <a:cubicBezTo>
                    <a:pt x="922" y="1274"/>
                    <a:pt x="968" y="1253"/>
                    <a:pt x="968" y="1217"/>
                  </a:cubicBezTo>
                  <a:lnTo>
                    <a:pt x="968" y="93"/>
                  </a:lnTo>
                  <a:cubicBezTo>
                    <a:pt x="968" y="25"/>
                    <a:pt x="933" y="1"/>
                    <a:pt x="879" y="1"/>
                  </a:cubicBezTo>
                  <a:cubicBezTo>
                    <a:pt x="811" y="1"/>
                    <a:pt x="776" y="25"/>
                    <a:pt x="730" y="114"/>
                  </a:cubicBezTo>
                  <a:lnTo>
                    <a:pt x="484" y="577"/>
                  </a:lnTo>
                  <a:lnTo>
                    <a:pt x="246" y="114"/>
                  </a:lnTo>
                  <a:cubicBezTo>
                    <a:pt x="203" y="25"/>
                    <a:pt x="157" y="1"/>
                    <a:pt x="10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89;p49">
              <a:extLst>
                <a:ext uri="{FF2B5EF4-FFF2-40B4-BE49-F238E27FC236}">
                  <a16:creationId xmlns:a16="http://schemas.microsoft.com/office/drawing/2014/main" id="{9D430AD1-EB98-2740-8F06-86F9CFD5DA7E}"/>
                </a:ext>
              </a:extLst>
            </p:cNvPr>
            <p:cNvSpPr/>
            <p:nvPr/>
          </p:nvSpPr>
          <p:spPr>
            <a:xfrm>
              <a:off x="6544523" y="3838727"/>
              <a:ext cx="38587" cy="34677"/>
            </a:xfrm>
            <a:custGeom>
              <a:avLst/>
              <a:gdLst/>
              <a:ahLst/>
              <a:cxnLst/>
              <a:rect l="l" t="t" r="r" b="b"/>
              <a:pathLst>
                <a:path w="1431" h="1286" extrusionOk="0">
                  <a:moveTo>
                    <a:pt x="125" y="1"/>
                  </a:moveTo>
                  <a:cubicBezTo>
                    <a:pt x="68" y="1"/>
                    <a:pt x="1" y="36"/>
                    <a:pt x="1" y="82"/>
                  </a:cubicBezTo>
                  <a:cubicBezTo>
                    <a:pt x="1" y="93"/>
                    <a:pt x="1" y="93"/>
                    <a:pt x="12" y="104"/>
                  </a:cubicBezTo>
                  <a:lnTo>
                    <a:pt x="349" y="1217"/>
                  </a:lnTo>
                  <a:cubicBezTo>
                    <a:pt x="363" y="1263"/>
                    <a:pt x="417" y="1285"/>
                    <a:pt x="474" y="1285"/>
                  </a:cubicBezTo>
                  <a:cubicBezTo>
                    <a:pt x="520" y="1285"/>
                    <a:pt x="577" y="1263"/>
                    <a:pt x="587" y="1217"/>
                  </a:cubicBezTo>
                  <a:lnTo>
                    <a:pt x="723" y="701"/>
                  </a:lnTo>
                  <a:lnTo>
                    <a:pt x="847" y="1217"/>
                  </a:lnTo>
                  <a:cubicBezTo>
                    <a:pt x="858" y="1263"/>
                    <a:pt x="915" y="1285"/>
                    <a:pt x="971" y="1285"/>
                  </a:cubicBezTo>
                  <a:cubicBezTo>
                    <a:pt x="1015" y="1285"/>
                    <a:pt x="1071" y="1263"/>
                    <a:pt x="1082" y="1217"/>
                  </a:cubicBezTo>
                  <a:lnTo>
                    <a:pt x="1431" y="104"/>
                  </a:lnTo>
                  <a:lnTo>
                    <a:pt x="1431" y="82"/>
                  </a:lnTo>
                  <a:cubicBezTo>
                    <a:pt x="1431" y="36"/>
                    <a:pt x="1363" y="1"/>
                    <a:pt x="1320" y="1"/>
                  </a:cubicBezTo>
                  <a:cubicBezTo>
                    <a:pt x="1285" y="1"/>
                    <a:pt x="1253" y="14"/>
                    <a:pt x="1253" y="47"/>
                  </a:cubicBezTo>
                  <a:lnTo>
                    <a:pt x="971" y="1039"/>
                  </a:lnTo>
                  <a:lnTo>
                    <a:pt x="812" y="406"/>
                  </a:lnTo>
                  <a:cubicBezTo>
                    <a:pt x="801" y="374"/>
                    <a:pt x="755" y="363"/>
                    <a:pt x="723" y="363"/>
                  </a:cubicBezTo>
                  <a:cubicBezTo>
                    <a:pt x="677" y="363"/>
                    <a:pt x="633" y="374"/>
                    <a:pt x="633" y="406"/>
                  </a:cubicBezTo>
                  <a:lnTo>
                    <a:pt x="474" y="1039"/>
                  </a:lnTo>
                  <a:lnTo>
                    <a:pt x="182" y="47"/>
                  </a:lnTo>
                  <a:cubicBezTo>
                    <a:pt x="182" y="14"/>
                    <a:pt x="147" y="1"/>
                    <a:pt x="125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90;p49">
              <a:extLst>
                <a:ext uri="{FF2B5EF4-FFF2-40B4-BE49-F238E27FC236}">
                  <a16:creationId xmlns:a16="http://schemas.microsoft.com/office/drawing/2014/main" id="{F75E2ED2-C063-606A-DF4E-A27145CB119E}"/>
                </a:ext>
              </a:extLst>
            </p:cNvPr>
            <p:cNvSpPr/>
            <p:nvPr/>
          </p:nvSpPr>
          <p:spPr>
            <a:xfrm>
              <a:off x="6584916" y="3838727"/>
              <a:ext cx="24970" cy="34677"/>
            </a:xfrm>
            <a:custGeom>
              <a:avLst/>
              <a:gdLst/>
              <a:ahLst/>
              <a:cxnLst/>
              <a:rect l="l" t="t" r="r" b="b"/>
              <a:pathLst>
                <a:path w="926" h="1286" extrusionOk="0">
                  <a:moveTo>
                    <a:pt x="463" y="250"/>
                  </a:moveTo>
                  <a:lnTo>
                    <a:pt x="633" y="847"/>
                  </a:lnTo>
                  <a:lnTo>
                    <a:pt x="295" y="847"/>
                  </a:lnTo>
                  <a:lnTo>
                    <a:pt x="463" y="250"/>
                  </a:lnTo>
                  <a:close/>
                  <a:moveTo>
                    <a:pt x="463" y="1"/>
                  </a:moveTo>
                  <a:cubicBezTo>
                    <a:pt x="406" y="1"/>
                    <a:pt x="363" y="25"/>
                    <a:pt x="352" y="68"/>
                  </a:cubicBezTo>
                  <a:lnTo>
                    <a:pt x="1" y="1196"/>
                  </a:lnTo>
                  <a:lnTo>
                    <a:pt x="1" y="1207"/>
                  </a:lnTo>
                  <a:cubicBezTo>
                    <a:pt x="1" y="1253"/>
                    <a:pt x="68" y="1285"/>
                    <a:pt x="114" y="1285"/>
                  </a:cubicBezTo>
                  <a:cubicBezTo>
                    <a:pt x="149" y="1285"/>
                    <a:pt x="171" y="1274"/>
                    <a:pt x="182" y="1242"/>
                  </a:cubicBezTo>
                  <a:lnTo>
                    <a:pt x="249" y="1004"/>
                  </a:lnTo>
                  <a:lnTo>
                    <a:pt x="677" y="1004"/>
                  </a:lnTo>
                  <a:lnTo>
                    <a:pt x="744" y="1242"/>
                  </a:lnTo>
                  <a:cubicBezTo>
                    <a:pt x="758" y="1274"/>
                    <a:pt x="779" y="1285"/>
                    <a:pt x="812" y="1285"/>
                  </a:cubicBezTo>
                  <a:cubicBezTo>
                    <a:pt x="868" y="1285"/>
                    <a:pt x="925" y="1253"/>
                    <a:pt x="925" y="1207"/>
                  </a:cubicBezTo>
                  <a:lnTo>
                    <a:pt x="925" y="1196"/>
                  </a:lnTo>
                  <a:lnTo>
                    <a:pt x="576" y="68"/>
                  </a:lnTo>
                  <a:cubicBezTo>
                    <a:pt x="566" y="25"/>
                    <a:pt x="520" y="1"/>
                    <a:pt x="46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91;p49">
              <a:extLst>
                <a:ext uri="{FF2B5EF4-FFF2-40B4-BE49-F238E27FC236}">
                  <a16:creationId xmlns:a16="http://schemas.microsoft.com/office/drawing/2014/main" id="{C7506C37-7488-A32E-E55B-981300AAC68C}"/>
                </a:ext>
              </a:extLst>
            </p:cNvPr>
            <p:cNvSpPr/>
            <p:nvPr/>
          </p:nvSpPr>
          <p:spPr>
            <a:xfrm>
              <a:off x="6610425" y="3839105"/>
              <a:ext cx="24970" cy="34003"/>
            </a:xfrm>
            <a:custGeom>
              <a:avLst/>
              <a:gdLst/>
              <a:ahLst/>
              <a:cxnLst/>
              <a:rect l="l" t="t" r="r" b="b"/>
              <a:pathLst>
                <a:path w="926" h="1261" extrusionOk="0">
                  <a:moveTo>
                    <a:pt x="125" y="0"/>
                  </a:moveTo>
                  <a:cubicBezTo>
                    <a:pt x="68" y="0"/>
                    <a:pt x="1" y="22"/>
                    <a:pt x="1" y="68"/>
                  </a:cubicBezTo>
                  <a:cubicBezTo>
                    <a:pt x="1" y="79"/>
                    <a:pt x="14" y="90"/>
                    <a:pt x="14" y="100"/>
                  </a:cubicBezTo>
                  <a:lnTo>
                    <a:pt x="374" y="744"/>
                  </a:lnTo>
                  <a:lnTo>
                    <a:pt x="374" y="765"/>
                  </a:lnTo>
                  <a:lnTo>
                    <a:pt x="374" y="1193"/>
                  </a:lnTo>
                  <a:cubicBezTo>
                    <a:pt x="374" y="1239"/>
                    <a:pt x="420" y="1260"/>
                    <a:pt x="463" y="1260"/>
                  </a:cubicBezTo>
                  <a:cubicBezTo>
                    <a:pt x="509" y="1260"/>
                    <a:pt x="566" y="1239"/>
                    <a:pt x="566" y="1193"/>
                  </a:cubicBezTo>
                  <a:lnTo>
                    <a:pt x="566" y="765"/>
                  </a:lnTo>
                  <a:lnTo>
                    <a:pt x="566" y="744"/>
                  </a:lnTo>
                  <a:lnTo>
                    <a:pt x="926" y="100"/>
                  </a:lnTo>
                  <a:lnTo>
                    <a:pt x="926" y="68"/>
                  </a:lnTo>
                  <a:cubicBezTo>
                    <a:pt x="926" y="22"/>
                    <a:pt x="858" y="0"/>
                    <a:pt x="812" y="0"/>
                  </a:cubicBezTo>
                  <a:cubicBezTo>
                    <a:pt x="780" y="0"/>
                    <a:pt x="769" y="11"/>
                    <a:pt x="758" y="33"/>
                  </a:cubicBezTo>
                  <a:lnTo>
                    <a:pt x="463" y="584"/>
                  </a:lnTo>
                  <a:lnTo>
                    <a:pt x="182" y="33"/>
                  </a:lnTo>
                  <a:cubicBezTo>
                    <a:pt x="171" y="11"/>
                    <a:pt x="150" y="0"/>
                    <a:pt x="125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92;p49">
              <a:extLst>
                <a:ext uri="{FF2B5EF4-FFF2-40B4-BE49-F238E27FC236}">
                  <a16:creationId xmlns:a16="http://schemas.microsoft.com/office/drawing/2014/main" id="{FD96CBCE-0564-0C09-83DA-F411DA5816A7}"/>
                </a:ext>
              </a:extLst>
            </p:cNvPr>
            <p:cNvSpPr/>
            <p:nvPr/>
          </p:nvSpPr>
          <p:spPr>
            <a:xfrm>
              <a:off x="6418461" y="4049566"/>
              <a:ext cx="18552" cy="33140"/>
            </a:xfrm>
            <a:custGeom>
              <a:avLst/>
              <a:gdLst/>
              <a:ahLst/>
              <a:cxnLst/>
              <a:rect l="l" t="t" r="r" b="b"/>
              <a:pathLst>
                <a:path w="688" h="1229" extrusionOk="0">
                  <a:moveTo>
                    <a:pt x="90" y="1"/>
                  </a:moveTo>
                  <a:cubicBezTo>
                    <a:pt x="47" y="1"/>
                    <a:pt x="1" y="23"/>
                    <a:pt x="1" y="58"/>
                  </a:cubicBezTo>
                  <a:lnTo>
                    <a:pt x="1" y="1161"/>
                  </a:lnTo>
                  <a:cubicBezTo>
                    <a:pt x="1" y="1207"/>
                    <a:pt x="47" y="1228"/>
                    <a:pt x="79" y="1228"/>
                  </a:cubicBezTo>
                  <a:lnTo>
                    <a:pt x="631" y="1228"/>
                  </a:lnTo>
                  <a:cubicBezTo>
                    <a:pt x="666" y="1228"/>
                    <a:pt x="688" y="1185"/>
                    <a:pt x="688" y="1150"/>
                  </a:cubicBezTo>
                  <a:cubicBezTo>
                    <a:pt x="688" y="1104"/>
                    <a:pt x="666" y="1072"/>
                    <a:pt x="631" y="1072"/>
                  </a:cubicBezTo>
                  <a:lnTo>
                    <a:pt x="182" y="1072"/>
                  </a:lnTo>
                  <a:lnTo>
                    <a:pt x="182" y="58"/>
                  </a:lnTo>
                  <a:cubicBezTo>
                    <a:pt x="182" y="23"/>
                    <a:pt x="136" y="1"/>
                    <a:pt x="9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3;p49">
              <a:extLst>
                <a:ext uri="{FF2B5EF4-FFF2-40B4-BE49-F238E27FC236}">
                  <a16:creationId xmlns:a16="http://schemas.microsoft.com/office/drawing/2014/main" id="{A846966A-8989-6EEA-C381-B7724D22F439}"/>
                </a:ext>
              </a:extLst>
            </p:cNvPr>
            <p:cNvSpPr/>
            <p:nvPr/>
          </p:nvSpPr>
          <p:spPr>
            <a:xfrm>
              <a:off x="6441867" y="4048326"/>
              <a:ext cx="21329" cy="34677"/>
            </a:xfrm>
            <a:custGeom>
              <a:avLst/>
              <a:gdLst/>
              <a:ahLst/>
              <a:cxnLst/>
              <a:rect l="l" t="t" r="r" b="b"/>
              <a:pathLst>
                <a:path w="791" h="1286" extrusionOk="0">
                  <a:moveTo>
                    <a:pt x="396" y="161"/>
                  </a:moveTo>
                  <a:cubicBezTo>
                    <a:pt x="520" y="161"/>
                    <a:pt x="598" y="228"/>
                    <a:pt x="598" y="385"/>
                  </a:cubicBezTo>
                  <a:lnTo>
                    <a:pt x="598" y="904"/>
                  </a:lnTo>
                  <a:cubicBezTo>
                    <a:pt x="598" y="1061"/>
                    <a:pt x="520" y="1128"/>
                    <a:pt x="396" y="1128"/>
                  </a:cubicBezTo>
                  <a:cubicBezTo>
                    <a:pt x="260" y="1128"/>
                    <a:pt x="182" y="1061"/>
                    <a:pt x="182" y="904"/>
                  </a:cubicBezTo>
                  <a:lnTo>
                    <a:pt x="182" y="385"/>
                  </a:lnTo>
                  <a:cubicBezTo>
                    <a:pt x="182" y="228"/>
                    <a:pt x="260" y="161"/>
                    <a:pt x="396" y="161"/>
                  </a:cubicBezTo>
                  <a:close/>
                  <a:moveTo>
                    <a:pt x="396" y="1"/>
                  </a:moveTo>
                  <a:cubicBezTo>
                    <a:pt x="168" y="1"/>
                    <a:pt x="1" y="104"/>
                    <a:pt x="1" y="385"/>
                  </a:cubicBezTo>
                  <a:lnTo>
                    <a:pt x="1" y="904"/>
                  </a:lnTo>
                  <a:cubicBezTo>
                    <a:pt x="1" y="1185"/>
                    <a:pt x="168" y="1285"/>
                    <a:pt x="396" y="1285"/>
                  </a:cubicBezTo>
                  <a:cubicBezTo>
                    <a:pt x="609" y="1285"/>
                    <a:pt x="790" y="1185"/>
                    <a:pt x="790" y="904"/>
                  </a:cubicBezTo>
                  <a:lnTo>
                    <a:pt x="790" y="385"/>
                  </a:lnTo>
                  <a:cubicBezTo>
                    <a:pt x="790" y="104"/>
                    <a:pt x="609" y="1"/>
                    <a:pt x="396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94;p49">
              <a:extLst>
                <a:ext uri="{FF2B5EF4-FFF2-40B4-BE49-F238E27FC236}">
                  <a16:creationId xmlns:a16="http://schemas.microsoft.com/office/drawing/2014/main" id="{DFB6BE12-83AA-962C-5C55-94A4C6FA674E}"/>
                </a:ext>
              </a:extLst>
            </p:cNvPr>
            <p:cNvSpPr/>
            <p:nvPr/>
          </p:nvSpPr>
          <p:spPr>
            <a:xfrm>
              <a:off x="6470746" y="4048326"/>
              <a:ext cx="21248" cy="34677"/>
            </a:xfrm>
            <a:custGeom>
              <a:avLst/>
              <a:gdLst/>
              <a:ahLst/>
              <a:cxnLst/>
              <a:rect l="l" t="t" r="r" b="b"/>
              <a:pathLst>
                <a:path w="788" h="1286" extrusionOk="0">
                  <a:moveTo>
                    <a:pt x="395" y="161"/>
                  </a:moveTo>
                  <a:cubicBezTo>
                    <a:pt x="530" y="161"/>
                    <a:pt x="609" y="228"/>
                    <a:pt x="609" y="385"/>
                  </a:cubicBezTo>
                  <a:lnTo>
                    <a:pt x="609" y="904"/>
                  </a:lnTo>
                  <a:cubicBezTo>
                    <a:pt x="609" y="1061"/>
                    <a:pt x="530" y="1128"/>
                    <a:pt x="395" y="1128"/>
                  </a:cubicBezTo>
                  <a:cubicBezTo>
                    <a:pt x="260" y="1128"/>
                    <a:pt x="179" y="1061"/>
                    <a:pt x="179" y="904"/>
                  </a:cubicBezTo>
                  <a:lnTo>
                    <a:pt x="179" y="385"/>
                  </a:lnTo>
                  <a:cubicBezTo>
                    <a:pt x="179" y="228"/>
                    <a:pt x="260" y="161"/>
                    <a:pt x="395" y="161"/>
                  </a:cubicBezTo>
                  <a:close/>
                  <a:moveTo>
                    <a:pt x="395" y="1"/>
                  </a:moveTo>
                  <a:cubicBezTo>
                    <a:pt x="168" y="1"/>
                    <a:pt x="1" y="104"/>
                    <a:pt x="1" y="385"/>
                  </a:cubicBezTo>
                  <a:lnTo>
                    <a:pt x="1" y="904"/>
                  </a:lnTo>
                  <a:cubicBezTo>
                    <a:pt x="1" y="1185"/>
                    <a:pt x="168" y="1285"/>
                    <a:pt x="395" y="1285"/>
                  </a:cubicBezTo>
                  <a:cubicBezTo>
                    <a:pt x="620" y="1285"/>
                    <a:pt x="787" y="1185"/>
                    <a:pt x="787" y="904"/>
                  </a:cubicBezTo>
                  <a:lnTo>
                    <a:pt x="787" y="385"/>
                  </a:lnTo>
                  <a:cubicBezTo>
                    <a:pt x="787" y="104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95;p49">
              <a:extLst>
                <a:ext uri="{FF2B5EF4-FFF2-40B4-BE49-F238E27FC236}">
                  <a16:creationId xmlns:a16="http://schemas.microsoft.com/office/drawing/2014/main" id="{68B4AD06-DC7C-1370-3CA9-5571163CCDDA}"/>
                </a:ext>
              </a:extLst>
            </p:cNvPr>
            <p:cNvSpPr/>
            <p:nvPr/>
          </p:nvSpPr>
          <p:spPr>
            <a:xfrm>
              <a:off x="6500489" y="4048326"/>
              <a:ext cx="22192" cy="34380"/>
            </a:xfrm>
            <a:custGeom>
              <a:avLst/>
              <a:gdLst/>
              <a:ahLst/>
              <a:cxnLst/>
              <a:rect l="l" t="t" r="r" b="b"/>
              <a:pathLst>
                <a:path w="823" h="1275" extrusionOk="0">
                  <a:moveTo>
                    <a:pt x="90" y="1"/>
                  </a:moveTo>
                  <a:cubicBezTo>
                    <a:pt x="47" y="1"/>
                    <a:pt x="1" y="25"/>
                    <a:pt x="1" y="69"/>
                  </a:cubicBezTo>
                  <a:lnTo>
                    <a:pt x="1" y="1207"/>
                  </a:lnTo>
                  <a:cubicBezTo>
                    <a:pt x="1" y="1253"/>
                    <a:pt x="47" y="1274"/>
                    <a:pt x="90" y="1274"/>
                  </a:cubicBezTo>
                  <a:cubicBezTo>
                    <a:pt x="136" y="1274"/>
                    <a:pt x="182" y="1253"/>
                    <a:pt x="182" y="1207"/>
                  </a:cubicBezTo>
                  <a:lnTo>
                    <a:pt x="182" y="847"/>
                  </a:lnTo>
                  <a:lnTo>
                    <a:pt x="293" y="712"/>
                  </a:lnTo>
                  <a:lnTo>
                    <a:pt x="644" y="1242"/>
                  </a:lnTo>
                  <a:cubicBezTo>
                    <a:pt x="666" y="1264"/>
                    <a:pt x="687" y="1274"/>
                    <a:pt x="712" y="1274"/>
                  </a:cubicBezTo>
                  <a:cubicBezTo>
                    <a:pt x="766" y="1274"/>
                    <a:pt x="823" y="1231"/>
                    <a:pt x="823" y="1185"/>
                  </a:cubicBezTo>
                  <a:cubicBezTo>
                    <a:pt x="823" y="1174"/>
                    <a:pt x="812" y="1164"/>
                    <a:pt x="812" y="1150"/>
                  </a:cubicBezTo>
                  <a:lnTo>
                    <a:pt x="417" y="555"/>
                  </a:lnTo>
                  <a:lnTo>
                    <a:pt x="744" y="136"/>
                  </a:lnTo>
                  <a:cubicBezTo>
                    <a:pt x="755" y="125"/>
                    <a:pt x="766" y="115"/>
                    <a:pt x="766" y="104"/>
                  </a:cubicBezTo>
                  <a:cubicBezTo>
                    <a:pt x="766" y="58"/>
                    <a:pt x="698" y="1"/>
                    <a:pt x="655" y="1"/>
                  </a:cubicBezTo>
                  <a:cubicBezTo>
                    <a:pt x="631" y="1"/>
                    <a:pt x="620" y="15"/>
                    <a:pt x="609" y="36"/>
                  </a:cubicBezTo>
                  <a:lnTo>
                    <a:pt x="182" y="588"/>
                  </a:lnTo>
                  <a:lnTo>
                    <a:pt x="182" y="69"/>
                  </a:lnTo>
                  <a:cubicBezTo>
                    <a:pt x="182" y="25"/>
                    <a:pt x="136" y="1"/>
                    <a:pt x="9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96;p49">
              <a:extLst>
                <a:ext uri="{FF2B5EF4-FFF2-40B4-BE49-F238E27FC236}">
                  <a16:creationId xmlns:a16="http://schemas.microsoft.com/office/drawing/2014/main" id="{8B1FEEA4-4A77-E316-6AC0-13BB3D97F9A5}"/>
                </a:ext>
              </a:extLst>
            </p:cNvPr>
            <p:cNvSpPr/>
            <p:nvPr/>
          </p:nvSpPr>
          <p:spPr>
            <a:xfrm>
              <a:off x="6539345" y="4048703"/>
              <a:ext cx="21329" cy="34003"/>
            </a:xfrm>
            <a:custGeom>
              <a:avLst/>
              <a:gdLst/>
              <a:ahLst/>
              <a:cxnLst/>
              <a:rect l="l" t="t" r="r" b="b"/>
              <a:pathLst>
                <a:path w="791" h="1261" extrusionOk="0">
                  <a:moveTo>
                    <a:pt x="385" y="157"/>
                  </a:moveTo>
                  <a:cubicBezTo>
                    <a:pt x="487" y="157"/>
                    <a:pt x="555" y="203"/>
                    <a:pt x="555" y="303"/>
                  </a:cubicBezTo>
                  <a:cubicBezTo>
                    <a:pt x="566" y="406"/>
                    <a:pt x="474" y="495"/>
                    <a:pt x="374" y="495"/>
                  </a:cubicBezTo>
                  <a:lnTo>
                    <a:pt x="182" y="495"/>
                  </a:lnTo>
                  <a:lnTo>
                    <a:pt x="182" y="157"/>
                  </a:lnTo>
                  <a:close/>
                  <a:moveTo>
                    <a:pt x="406" y="652"/>
                  </a:moveTo>
                  <a:cubicBezTo>
                    <a:pt x="531" y="652"/>
                    <a:pt x="598" y="709"/>
                    <a:pt x="598" y="855"/>
                  </a:cubicBezTo>
                  <a:lnTo>
                    <a:pt x="598" y="890"/>
                  </a:lnTo>
                  <a:cubicBezTo>
                    <a:pt x="598" y="1036"/>
                    <a:pt x="531" y="1104"/>
                    <a:pt x="420" y="1104"/>
                  </a:cubicBezTo>
                  <a:lnTo>
                    <a:pt x="182" y="1104"/>
                  </a:lnTo>
                  <a:lnTo>
                    <a:pt x="182" y="652"/>
                  </a:lnTo>
                  <a:close/>
                  <a:moveTo>
                    <a:pt x="82" y="1"/>
                  </a:moveTo>
                  <a:cubicBezTo>
                    <a:pt x="36" y="1"/>
                    <a:pt x="1" y="22"/>
                    <a:pt x="1" y="55"/>
                  </a:cubicBezTo>
                  <a:lnTo>
                    <a:pt x="1" y="1193"/>
                  </a:lnTo>
                  <a:cubicBezTo>
                    <a:pt x="1" y="1228"/>
                    <a:pt x="36" y="1260"/>
                    <a:pt x="82" y="1260"/>
                  </a:cubicBezTo>
                  <a:lnTo>
                    <a:pt x="441" y="1260"/>
                  </a:lnTo>
                  <a:cubicBezTo>
                    <a:pt x="633" y="1260"/>
                    <a:pt x="790" y="1160"/>
                    <a:pt x="790" y="901"/>
                  </a:cubicBezTo>
                  <a:lnTo>
                    <a:pt x="790" y="866"/>
                  </a:lnTo>
                  <a:cubicBezTo>
                    <a:pt x="790" y="687"/>
                    <a:pt x="712" y="620"/>
                    <a:pt x="609" y="574"/>
                  </a:cubicBezTo>
                  <a:cubicBezTo>
                    <a:pt x="701" y="541"/>
                    <a:pt x="758" y="439"/>
                    <a:pt x="758" y="293"/>
                  </a:cubicBezTo>
                  <a:cubicBezTo>
                    <a:pt x="758" y="55"/>
                    <a:pt x="587" y="1"/>
                    <a:pt x="395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7;p49">
              <a:extLst>
                <a:ext uri="{FF2B5EF4-FFF2-40B4-BE49-F238E27FC236}">
                  <a16:creationId xmlns:a16="http://schemas.microsoft.com/office/drawing/2014/main" id="{A1E29BDD-84F0-D327-396F-B9EEB42913EB}"/>
                </a:ext>
              </a:extLst>
            </p:cNvPr>
            <p:cNvSpPr/>
            <p:nvPr/>
          </p:nvSpPr>
          <p:spPr>
            <a:xfrm>
              <a:off x="6567632" y="4048326"/>
              <a:ext cx="21329" cy="34677"/>
            </a:xfrm>
            <a:custGeom>
              <a:avLst/>
              <a:gdLst/>
              <a:ahLst/>
              <a:cxnLst/>
              <a:rect l="l" t="t" r="r" b="b"/>
              <a:pathLst>
                <a:path w="791" h="1286" extrusionOk="0">
                  <a:moveTo>
                    <a:pt x="396" y="161"/>
                  </a:moveTo>
                  <a:cubicBezTo>
                    <a:pt x="520" y="161"/>
                    <a:pt x="598" y="228"/>
                    <a:pt x="598" y="385"/>
                  </a:cubicBezTo>
                  <a:lnTo>
                    <a:pt x="598" y="904"/>
                  </a:lnTo>
                  <a:cubicBezTo>
                    <a:pt x="598" y="1061"/>
                    <a:pt x="520" y="1128"/>
                    <a:pt x="396" y="1128"/>
                  </a:cubicBezTo>
                  <a:cubicBezTo>
                    <a:pt x="260" y="1128"/>
                    <a:pt x="182" y="1061"/>
                    <a:pt x="182" y="904"/>
                  </a:cubicBezTo>
                  <a:lnTo>
                    <a:pt x="182" y="385"/>
                  </a:lnTo>
                  <a:cubicBezTo>
                    <a:pt x="182" y="228"/>
                    <a:pt x="260" y="161"/>
                    <a:pt x="396" y="161"/>
                  </a:cubicBezTo>
                  <a:close/>
                  <a:moveTo>
                    <a:pt x="396" y="1"/>
                  </a:moveTo>
                  <a:cubicBezTo>
                    <a:pt x="168" y="1"/>
                    <a:pt x="1" y="104"/>
                    <a:pt x="1" y="385"/>
                  </a:cubicBezTo>
                  <a:lnTo>
                    <a:pt x="1" y="904"/>
                  </a:lnTo>
                  <a:cubicBezTo>
                    <a:pt x="1" y="1185"/>
                    <a:pt x="168" y="1285"/>
                    <a:pt x="396" y="1285"/>
                  </a:cubicBezTo>
                  <a:cubicBezTo>
                    <a:pt x="609" y="1285"/>
                    <a:pt x="790" y="1185"/>
                    <a:pt x="790" y="904"/>
                  </a:cubicBezTo>
                  <a:lnTo>
                    <a:pt x="790" y="385"/>
                  </a:lnTo>
                  <a:cubicBezTo>
                    <a:pt x="790" y="104"/>
                    <a:pt x="609" y="1"/>
                    <a:pt x="396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98;p49">
              <a:extLst>
                <a:ext uri="{FF2B5EF4-FFF2-40B4-BE49-F238E27FC236}">
                  <a16:creationId xmlns:a16="http://schemas.microsoft.com/office/drawing/2014/main" id="{86F37918-4823-EE1D-9CB6-615DB0BE8D60}"/>
                </a:ext>
              </a:extLst>
            </p:cNvPr>
            <p:cNvSpPr/>
            <p:nvPr/>
          </p:nvSpPr>
          <p:spPr>
            <a:xfrm>
              <a:off x="6593437" y="4048650"/>
              <a:ext cx="22866" cy="34057"/>
            </a:xfrm>
            <a:custGeom>
              <a:avLst/>
              <a:gdLst/>
              <a:ahLst/>
              <a:cxnLst/>
              <a:rect l="l" t="t" r="r" b="b"/>
              <a:pathLst>
                <a:path w="848" h="1263" extrusionOk="0">
                  <a:moveTo>
                    <a:pt x="795" y="0"/>
                  </a:moveTo>
                  <a:cubicBezTo>
                    <a:pt x="790" y="0"/>
                    <a:pt x="785" y="1"/>
                    <a:pt x="780" y="3"/>
                  </a:cubicBezTo>
                  <a:lnTo>
                    <a:pt x="58" y="3"/>
                  </a:lnTo>
                  <a:cubicBezTo>
                    <a:pt x="53" y="1"/>
                    <a:pt x="49" y="0"/>
                    <a:pt x="46" y="0"/>
                  </a:cubicBezTo>
                  <a:cubicBezTo>
                    <a:pt x="18" y="0"/>
                    <a:pt x="1" y="41"/>
                    <a:pt x="1" y="81"/>
                  </a:cubicBezTo>
                  <a:cubicBezTo>
                    <a:pt x="1" y="124"/>
                    <a:pt x="23" y="159"/>
                    <a:pt x="58" y="159"/>
                  </a:cubicBezTo>
                  <a:lnTo>
                    <a:pt x="328" y="159"/>
                  </a:lnTo>
                  <a:lnTo>
                    <a:pt x="328" y="1195"/>
                  </a:lnTo>
                  <a:cubicBezTo>
                    <a:pt x="328" y="1241"/>
                    <a:pt x="374" y="1262"/>
                    <a:pt x="428" y="1262"/>
                  </a:cubicBezTo>
                  <a:cubicBezTo>
                    <a:pt x="474" y="1262"/>
                    <a:pt x="520" y="1241"/>
                    <a:pt x="509" y="1195"/>
                  </a:cubicBezTo>
                  <a:lnTo>
                    <a:pt x="509" y="159"/>
                  </a:lnTo>
                  <a:lnTo>
                    <a:pt x="780" y="159"/>
                  </a:lnTo>
                  <a:cubicBezTo>
                    <a:pt x="823" y="159"/>
                    <a:pt x="847" y="113"/>
                    <a:pt x="847" y="70"/>
                  </a:cubicBezTo>
                  <a:cubicBezTo>
                    <a:pt x="847" y="39"/>
                    <a:pt x="828" y="0"/>
                    <a:pt x="795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99;p49">
              <a:extLst>
                <a:ext uri="{FF2B5EF4-FFF2-40B4-BE49-F238E27FC236}">
                  <a16:creationId xmlns:a16="http://schemas.microsoft.com/office/drawing/2014/main" id="{48E3401E-B08D-33DE-752C-C81BF940ACC7}"/>
                </a:ext>
              </a:extLst>
            </p:cNvPr>
            <p:cNvSpPr/>
            <p:nvPr/>
          </p:nvSpPr>
          <p:spPr>
            <a:xfrm>
              <a:off x="6622020" y="4048326"/>
              <a:ext cx="21896" cy="34380"/>
            </a:xfrm>
            <a:custGeom>
              <a:avLst/>
              <a:gdLst/>
              <a:ahLst/>
              <a:cxnLst/>
              <a:rect l="l" t="t" r="r" b="b"/>
              <a:pathLst>
                <a:path w="812" h="1275" extrusionOk="0">
                  <a:moveTo>
                    <a:pt x="101" y="1"/>
                  </a:moveTo>
                  <a:cubicBezTo>
                    <a:pt x="58" y="1"/>
                    <a:pt x="12" y="25"/>
                    <a:pt x="1" y="58"/>
                  </a:cubicBezTo>
                  <a:lnTo>
                    <a:pt x="1" y="1207"/>
                  </a:lnTo>
                  <a:cubicBezTo>
                    <a:pt x="12" y="1253"/>
                    <a:pt x="58" y="1274"/>
                    <a:pt x="101" y="1274"/>
                  </a:cubicBezTo>
                  <a:cubicBezTo>
                    <a:pt x="147" y="1274"/>
                    <a:pt x="193" y="1253"/>
                    <a:pt x="179" y="1207"/>
                  </a:cubicBezTo>
                  <a:lnTo>
                    <a:pt x="179" y="690"/>
                  </a:lnTo>
                  <a:lnTo>
                    <a:pt x="631" y="690"/>
                  </a:lnTo>
                  <a:lnTo>
                    <a:pt x="631" y="1207"/>
                  </a:lnTo>
                  <a:cubicBezTo>
                    <a:pt x="631" y="1253"/>
                    <a:pt x="677" y="1274"/>
                    <a:pt x="720" y="1274"/>
                  </a:cubicBezTo>
                  <a:cubicBezTo>
                    <a:pt x="766" y="1274"/>
                    <a:pt x="812" y="1253"/>
                    <a:pt x="812" y="1207"/>
                  </a:cubicBezTo>
                  <a:lnTo>
                    <a:pt x="812" y="58"/>
                  </a:lnTo>
                  <a:cubicBezTo>
                    <a:pt x="812" y="25"/>
                    <a:pt x="766" y="1"/>
                    <a:pt x="720" y="1"/>
                  </a:cubicBezTo>
                  <a:cubicBezTo>
                    <a:pt x="677" y="1"/>
                    <a:pt x="631" y="25"/>
                    <a:pt x="631" y="58"/>
                  </a:cubicBezTo>
                  <a:lnTo>
                    <a:pt x="631" y="542"/>
                  </a:lnTo>
                  <a:lnTo>
                    <a:pt x="179" y="542"/>
                  </a:lnTo>
                  <a:lnTo>
                    <a:pt x="179" y="58"/>
                  </a:lnTo>
                  <a:cubicBezTo>
                    <a:pt x="193" y="25"/>
                    <a:pt x="147" y="1"/>
                    <a:pt x="101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00;p49">
              <a:extLst>
                <a:ext uri="{FF2B5EF4-FFF2-40B4-BE49-F238E27FC236}">
                  <a16:creationId xmlns:a16="http://schemas.microsoft.com/office/drawing/2014/main" id="{90AC35D3-E6F5-4FF9-3549-C1ECF8AA470C}"/>
                </a:ext>
              </a:extLst>
            </p:cNvPr>
            <p:cNvSpPr/>
            <p:nvPr/>
          </p:nvSpPr>
          <p:spPr>
            <a:xfrm>
              <a:off x="6472580" y="4104548"/>
              <a:ext cx="38587" cy="34650"/>
            </a:xfrm>
            <a:custGeom>
              <a:avLst/>
              <a:gdLst/>
              <a:ahLst/>
              <a:cxnLst/>
              <a:rect l="l" t="t" r="r" b="b"/>
              <a:pathLst>
                <a:path w="1431" h="1285" extrusionOk="0">
                  <a:moveTo>
                    <a:pt x="124" y="1"/>
                  </a:moveTo>
                  <a:cubicBezTo>
                    <a:pt x="68" y="1"/>
                    <a:pt x="0" y="36"/>
                    <a:pt x="0" y="79"/>
                  </a:cubicBezTo>
                  <a:cubicBezTo>
                    <a:pt x="0" y="79"/>
                    <a:pt x="0" y="92"/>
                    <a:pt x="11" y="92"/>
                  </a:cubicBezTo>
                  <a:lnTo>
                    <a:pt x="349" y="1217"/>
                  </a:lnTo>
                  <a:cubicBezTo>
                    <a:pt x="360" y="1263"/>
                    <a:pt x="416" y="1285"/>
                    <a:pt x="473" y="1285"/>
                  </a:cubicBezTo>
                  <a:cubicBezTo>
                    <a:pt x="517" y="1285"/>
                    <a:pt x="573" y="1263"/>
                    <a:pt x="584" y="1217"/>
                  </a:cubicBezTo>
                  <a:lnTo>
                    <a:pt x="719" y="701"/>
                  </a:lnTo>
                  <a:lnTo>
                    <a:pt x="844" y="1217"/>
                  </a:lnTo>
                  <a:cubicBezTo>
                    <a:pt x="854" y="1263"/>
                    <a:pt x="911" y="1285"/>
                    <a:pt x="957" y="1285"/>
                  </a:cubicBezTo>
                  <a:cubicBezTo>
                    <a:pt x="1014" y="1285"/>
                    <a:pt x="1071" y="1263"/>
                    <a:pt x="1082" y="1217"/>
                  </a:cubicBezTo>
                  <a:lnTo>
                    <a:pt x="1420" y="92"/>
                  </a:lnTo>
                  <a:cubicBezTo>
                    <a:pt x="1430" y="92"/>
                    <a:pt x="1430" y="79"/>
                    <a:pt x="1430" y="79"/>
                  </a:cubicBezTo>
                  <a:cubicBezTo>
                    <a:pt x="1430" y="36"/>
                    <a:pt x="1363" y="1"/>
                    <a:pt x="1306" y="1"/>
                  </a:cubicBezTo>
                  <a:cubicBezTo>
                    <a:pt x="1284" y="1"/>
                    <a:pt x="1249" y="11"/>
                    <a:pt x="1249" y="47"/>
                  </a:cubicBezTo>
                  <a:lnTo>
                    <a:pt x="968" y="1025"/>
                  </a:lnTo>
                  <a:lnTo>
                    <a:pt x="811" y="406"/>
                  </a:lnTo>
                  <a:cubicBezTo>
                    <a:pt x="800" y="374"/>
                    <a:pt x="754" y="349"/>
                    <a:pt x="719" y="349"/>
                  </a:cubicBezTo>
                  <a:cubicBezTo>
                    <a:pt x="676" y="349"/>
                    <a:pt x="630" y="374"/>
                    <a:pt x="619" y="406"/>
                  </a:cubicBezTo>
                  <a:lnTo>
                    <a:pt x="473" y="1025"/>
                  </a:lnTo>
                  <a:lnTo>
                    <a:pt x="179" y="47"/>
                  </a:lnTo>
                  <a:cubicBezTo>
                    <a:pt x="179" y="11"/>
                    <a:pt x="146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01;p49">
              <a:extLst>
                <a:ext uri="{FF2B5EF4-FFF2-40B4-BE49-F238E27FC236}">
                  <a16:creationId xmlns:a16="http://schemas.microsoft.com/office/drawing/2014/main" id="{1AA1AC81-F19D-F6DF-1CBE-8D63B5FB34A8}"/>
                </a:ext>
              </a:extLst>
            </p:cNvPr>
            <p:cNvSpPr/>
            <p:nvPr/>
          </p:nvSpPr>
          <p:spPr>
            <a:xfrm>
              <a:off x="6512947" y="4104548"/>
              <a:ext cx="24970" cy="34353"/>
            </a:xfrm>
            <a:custGeom>
              <a:avLst/>
              <a:gdLst/>
              <a:ahLst/>
              <a:cxnLst/>
              <a:rect l="l" t="t" r="r" b="b"/>
              <a:pathLst>
                <a:path w="926" h="1274" extrusionOk="0">
                  <a:moveTo>
                    <a:pt x="463" y="238"/>
                  </a:moveTo>
                  <a:lnTo>
                    <a:pt x="631" y="836"/>
                  </a:lnTo>
                  <a:lnTo>
                    <a:pt x="293" y="836"/>
                  </a:lnTo>
                  <a:lnTo>
                    <a:pt x="463" y="238"/>
                  </a:lnTo>
                  <a:close/>
                  <a:moveTo>
                    <a:pt x="463" y="1"/>
                  </a:moveTo>
                  <a:cubicBezTo>
                    <a:pt x="407" y="1"/>
                    <a:pt x="361" y="25"/>
                    <a:pt x="350" y="57"/>
                  </a:cubicBezTo>
                  <a:lnTo>
                    <a:pt x="1" y="1185"/>
                  </a:lnTo>
                  <a:lnTo>
                    <a:pt x="1" y="1206"/>
                  </a:lnTo>
                  <a:cubicBezTo>
                    <a:pt x="1" y="1252"/>
                    <a:pt x="58" y="1274"/>
                    <a:pt x="115" y="1274"/>
                  </a:cubicBezTo>
                  <a:cubicBezTo>
                    <a:pt x="147" y="1274"/>
                    <a:pt x="169" y="1274"/>
                    <a:pt x="182" y="1242"/>
                  </a:cubicBezTo>
                  <a:lnTo>
                    <a:pt x="250" y="993"/>
                  </a:lnTo>
                  <a:lnTo>
                    <a:pt x="677" y="993"/>
                  </a:lnTo>
                  <a:lnTo>
                    <a:pt x="745" y="1242"/>
                  </a:lnTo>
                  <a:cubicBezTo>
                    <a:pt x="755" y="1274"/>
                    <a:pt x="777" y="1274"/>
                    <a:pt x="812" y="1274"/>
                  </a:cubicBezTo>
                  <a:cubicBezTo>
                    <a:pt x="869" y="1274"/>
                    <a:pt x="926" y="1252"/>
                    <a:pt x="926" y="1206"/>
                  </a:cubicBezTo>
                  <a:lnTo>
                    <a:pt x="926" y="1185"/>
                  </a:lnTo>
                  <a:lnTo>
                    <a:pt x="574" y="57"/>
                  </a:lnTo>
                  <a:cubicBezTo>
                    <a:pt x="563" y="25"/>
                    <a:pt x="520" y="1"/>
                    <a:pt x="46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02;p49">
              <a:extLst>
                <a:ext uri="{FF2B5EF4-FFF2-40B4-BE49-F238E27FC236}">
                  <a16:creationId xmlns:a16="http://schemas.microsoft.com/office/drawing/2014/main" id="{5D5CAD9D-31BB-592C-6B1C-6C24E716C84D}"/>
                </a:ext>
              </a:extLst>
            </p:cNvPr>
            <p:cNvSpPr/>
            <p:nvPr/>
          </p:nvSpPr>
          <p:spPr>
            <a:xfrm>
              <a:off x="6538482" y="4104845"/>
              <a:ext cx="24943" cy="34353"/>
            </a:xfrm>
            <a:custGeom>
              <a:avLst/>
              <a:gdLst/>
              <a:ahLst/>
              <a:cxnLst/>
              <a:rect l="l" t="t" r="r" b="b"/>
              <a:pathLst>
                <a:path w="925" h="1274" extrusionOk="0">
                  <a:moveTo>
                    <a:pt x="114" y="0"/>
                  </a:moveTo>
                  <a:cubicBezTo>
                    <a:pt x="68" y="0"/>
                    <a:pt x="0" y="36"/>
                    <a:pt x="0" y="81"/>
                  </a:cubicBezTo>
                  <a:cubicBezTo>
                    <a:pt x="0" y="92"/>
                    <a:pt x="0" y="92"/>
                    <a:pt x="11" y="103"/>
                  </a:cubicBezTo>
                  <a:lnTo>
                    <a:pt x="371" y="757"/>
                  </a:lnTo>
                  <a:lnTo>
                    <a:pt x="371" y="779"/>
                  </a:lnTo>
                  <a:lnTo>
                    <a:pt x="371" y="1217"/>
                  </a:lnTo>
                  <a:cubicBezTo>
                    <a:pt x="371" y="1252"/>
                    <a:pt x="417" y="1274"/>
                    <a:pt x="463" y="1274"/>
                  </a:cubicBezTo>
                  <a:cubicBezTo>
                    <a:pt x="506" y="1274"/>
                    <a:pt x="552" y="1252"/>
                    <a:pt x="552" y="1217"/>
                  </a:cubicBezTo>
                  <a:lnTo>
                    <a:pt x="552" y="779"/>
                  </a:lnTo>
                  <a:cubicBezTo>
                    <a:pt x="552" y="768"/>
                    <a:pt x="552" y="757"/>
                    <a:pt x="563" y="757"/>
                  </a:cubicBezTo>
                  <a:lnTo>
                    <a:pt x="911" y="103"/>
                  </a:lnTo>
                  <a:cubicBezTo>
                    <a:pt x="925" y="92"/>
                    <a:pt x="925" y="92"/>
                    <a:pt x="925" y="81"/>
                  </a:cubicBezTo>
                  <a:cubicBezTo>
                    <a:pt x="925" y="36"/>
                    <a:pt x="857" y="0"/>
                    <a:pt x="811" y="0"/>
                  </a:cubicBezTo>
                  <a:cubicBezTo>
                    <a:pt x="776" y="0"/>
                    <a:pt x="765" y="25"/>
                    <a:pt x="744" y="46"/>
                  </a:cubicBezTo>
                  <a:lnTo>
                    <a:pt x="463" y="598"/>
                  </a:lnTo>
                  <a:lnTo>
                    <a:pt x="181" y="46"/>
                  </a:lnTo>
                  <a:cubicBezTo>
                    <a:pt x="157" y="25"/>
                    <a:pt x="146" y="0"/>
                    <a:pt x="114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03;p49">
              <a:extLst>
                <a:ext uri="{FF2B5EF4-FFF2-40B4-BE49-F238E27FC236}">
                  <a16:creationId xmlns:a16="http://schemas.microsoft.com/office/drawing/2014/main" id="{0AC79E71-1CFD-596D-5249-04A6E660CC93}"/>
                </a:ext>
              </a:extLst>
            </p:cNvPr>
            <p:cNvSpPr/>
            <p:nvPr/>
          </p:nvSpPr>
          <p:spPr>
            <a:xfrm>
              <a:off x="6567632" y="4104548"/>
              <a:ext cx="20952" cy="34650"/>
            </a:xfrm>
            <a:custGeom>
              <a:avLst/>
              <a:gdLst/>
              <a:ahLst/>
              <a:cxnLst/>
              <a:rect l="l" t="t" r="r" b="b"/>
              <a:pathLst>
                <a:path w="777" h="1285" extrusionOk="0">
                  <a:moveTo>
                    <a:pt x="428" y="1"/>
                  </a:moveTo>
                  <a:cubicBezTo>
                    <a:pt x="236" y="1"/>
                    <a:pt x="22" y="68"/>
                    <a:pt x="22" y="328"/>
                  </a:cubicBezTo>
                  <a:cubicBezTo>
                    <a:pt x="22" y="744"/>
                    <a:pt x="588" y="633"/>
                    <a:pt x="588" y="936"/>
                  </a:cubicBezTo>
                  <a:cubicBezTo>
                    <a:pt x="588" y="1060"/>
                    <a:pt x="496" y="1117"/>
                    <a:pt x="371" y="1117"/>
                  </a:cubicBezTo>
                  <a:cubicBezTo>
                    <a:pt x="182" y="1117"/>
                    <a:pt x="136" y="982"/>
                    <a:pt x="79" y="982"/>
                  </a:cubicBezTo>
                  <a:cubicBezTo>
                    <a:pt x="33" y="982"/>
                    <a:pt x="1" y="1039"/>
                    <a:pt x="1" y="1082"/>
                  </a:cubicBezTo>
                  <a:cubicBezTo>
                    <a:pt x="1" y="1174"/>
                    <a:pt x="158" y="1285"/>
                    <a:pt x="385" y="1285"/>
                  </a:cubicBezTo>
                  <a:cubicBezTo>
                    <a:pt x="609" y="1285"/>
                    <a:pt x="777" y="1160"/>
                    <a:pt x="777" y="914"/>
                  </a:cubicBezTo>
                  <a:cubicBezTo>
                    <a:pt x="777" y="452"/>
                    <a:pt x="214" y="576"/>
                    <a:pt x="214" y="317"/>
                  </a:cubicBezTo>
                  <a:cubicBezTo>
                    <a:pt x="214" y="203"/>
                    <a:pt x="304" y="160"/>
                    <a:pt x="428" y="160"/>
                  </a:cubicBezTo>
                  <a:cubicBezTo>
                    <a:pt x="574" y="160"/>
                    <a:pt x="620" y="228"/>
                    <a:pt x="666" y="228"/>
                  </a:cubicBezTo>
                  <a:cubicBezTo>
                    <a:pt x="723" y="228"/>
                    <a:pt x="744" y="160"/>
                    <a:pt x="744" y="125"/>
                  </a:cubicBezTo>
                  <a:cubicBezTo>
                    <a:pt x="744" y="25"/>
                    <a:pt x="542" y="1"/>
                    <a:pt x="428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04;p49">
              <a:extLst>
                <a:ext uri="{FF2B5EF4-FFF2-40B4-BE49-F238E27FC236}">
                  <a16:creationId xmlns:a16="http://schemas.microsoft.com/office/drawing/2014/main" id="{79BD5B28-44A0-B491-91A0-4AF2E7D508B4}"/>
                </a:ext>
              </a:extLst>
            </p:cNvPr>
            <p:cNvSpPr/>
            <p:nvPr/>
          </p:nvSpPr>
          <p:spPr>
            <a:xfrm>
              <a:off x="6402363" y="3888316"/>
              <a:ext cx="260077" cy="125792"/>
            </a:xfrm>
            <a:custGeom>
              <a:avLst/>
              <a:gdLst/>
              <a:ahLst/>
              <a:cxnLst/>
              <a:rect l="l" t="t" r="r" b="b"/>
              <a:pathLst>
                <a:path w="9645" h="4665" extrusionOk="0">
                  <a:moveTo>
                    <a:pt x="4817" y="433"/>
                  </a:moveTo>
                  <a:cubicBezTo>
                    <a:pt x="4831" y="433"/>
                    <a:pt x="4846" y="438"/>
                    <a:pt x="4856" y="449"/>
                  </a:cubicBezTo>
                  <a:lnTo>
                    <a:pt x="5600" y="1001"/>
                  </a:lnTo>
                  <a:cubicBezTo>
                    <a:pt x="5635" y="1025"/>
                    <a:pt x="5635" y="1082"/>
                    <a:pt x="5600" y="1103"/>
                  </a:cubicBezTo>
                  <a:lnTo>
                    <a:pt x="4856" y="1633"/>
                  </a:lnTo>
                  <a:cubicBezTo>
                    <a:pt x="4846" y="1644"/>
                    <a:pt x="4831" y="1650"/>
                    <a:pt x="4817" y="1650"/>
                  </a:cubicBezTo>
                  <a:cubicBezTo>
                    <a:pt x="4803" y="1650"/>
                    <a:pt x="4789" y="1644"/>
                    <a:pt x="4778" y="1633"/>
                  </a:cubicBezTo>
                  <a:lnTo>
                    <a:pt x="4034" y="1103"/>
                  </a:lnTo>
                  <a:cubicBezTo>
                    <a:pt x="3999" y="1082"/>
                    <a:pt x="3999" y="1025"/>
                    <a:pt x="4034" y="1001"/>
                  </a:cubicBezTo>
                  <a:lnTo>
                    <a:pt x="4778" y="449"/>
                  </a:lnTo>
                  <a:cubicBezTo>
                    <a:pt x="4789" y="438"/>
                    <a:pt x="4803" y="433"/>
                    <a:pt x="4817" y="433"/>
                  </a:cubicBezTo>
                  <a:close/>
                  <a:moveTo>
                    <a:pt x="4643" y="0"/>
                  </a:moveTo>
                  <a:cubicBezTo>
                    <a:pt x="4597" y="0"/>
                    <a:pt x="4554" y="44"/>
                    <a:pt x="4554" y="90"/>
                  </a:cubicBezTo>
                  <a:lnTo>
                    <a:pt x="4554" y="349"/>
                  </a:lnTo>
                  <a:lnTo>
                    <a:pt x="3742" y="990"/>
                  </a:lnTo>
                  <a:cubicBezTo>
                    <a:pt x="3707" y="1025"/>
                    <a:pt x="3707" y="1082"/>
                    <a:pt x="3742" y="1103"/>
                  </a:cubicBezTo>
                  <a:lnTo>
                    <a:pt x="4518" y="1655"/>
                  </a:lnTo>
                  <a:lnTo>
                    <a:pt x="3899" y="1655"/>
                  </a:lnTo>
                  <a:cubicBezTo>
                    <a:pt x="3878" y="1655"/>
                    <a:pt x="3853" y="1655"/>
                    <a:pt x="3842" y="1666"/>
                  </a:cubicBezTo>
                  <a:lnTo>
                    <a:pt x="3696" y="1769"/>
                  </a:lnTo>
                  <a:cubicBezTo>
                    <a:pt x="3686" y="1779"/>
                    <a:pt x="3661" y="1779"/>
                    <a:pt x="3640" y="1779"/>
                  </a:cubicBezTo>
                  <a:lnTo>
                    <a:pt x="417" y="1779"/>
                  </a:lnTo>
                  <a:cubicBezTo>
                    <a:pt x="384" y="1779"/>
                    <a:pt x="338" y="1812"/>
                    <a:pt x="328" y="1847"/>
                  </a:cubicBezTo>
                  <a:lnTo>
                    <a:pt x="0" y="3028"/>
                  </a:lnTo>
                  <a:lnTo>
                    <a:pt x="0" y="3064"/>
                  </a:lnTo>
                  <a:lnTo>
                    <a:pt x="0" y="4394"/>
                  </a:lnTo>
                  <a:cubicBezTo>
                    <a:pt x="0" y="4437"/>
                    <a:pt x="36" y="4483"/>
                    <a:pt x="92" y="4483"/>
                  </a:cubicBezTo>
                  <a:lnTo>
                    <a:pt x="744" y="4483"/>
                  </a:lnTo>
                  <a:cubicBezTo>
                    <a:pt x="801" y="4483"/>
                    <a:pt x="836" y="4516"/>
                    <a:pt x="836" y="4572"/>
                  </a:cubicBezTo>
                  <a:cubicBezTo>
                    <a:pt x="836" y="4618"/>
                    <a:pt x="879" y="4664"/>
                    <a:pt x="936" y="4664"/>
                  </a:cubicBezTo>
                  <a:lnTo>
                    <a:pt x="8709" y="4664"/>
                  </a:lnTo>
                  <a:cubicBezTo>
                    <a:pt x="8755" y="4664"/>
                    <a:pt x="8798" y="4618"/>
                    <a:pt x="8798" y="4572"/>
                  </a:cubicBezTo>
                  <a:lnTo>
                    <a:pt x="8798" y="4551"/>
                  </a:lnTo>
                  <a:cubicBezTo>
                    <a:pt x="8798" y="4494"/>
                    <a:pt x="8844" y="4448"/>
                    <a:pt x="8890" y="4448"/>
                  </a:cubicBezTo>
                  <a:lnTo>
                    <a:pt x="9542" y="4448"/>
                  </a:lnTo>
                  <a:cubicBezTo>
                    <a:pt x="9599" y="4448"/>
                    <a:pt x="9645" y="4416"/>
                    <a:pt x="9645" y="4359"/>
                  </a:cubicBezTo>
                  <a:lnTo>
                    <a:pt x="9645" y="3028"/>
                  </a:lnTo>
                  <a:cubicBezTo>
                    <a:pt x="9634" y="3018"/>
                    <a:pt x="9634" y="3007"/>
                    <a:pt x="9634" y="3007"/>
                  </a:cubicBezTo>
                  <a:lnTo>
                    <a:pt x="9307" y="1847"/>
                  </a:lnTo>
                  <a:cubicBezTo>
                    <a:pt x="9296" y="1812"/>
                    <a:pt x="9261" y="1779"/>
                    <a:pt x="9217" y="1779"/>
                  </a:cubicBezTo>
                  <a:lnTo>
                    <a:pt x="5927" y="1779"/>
                  </a:lnTo>
                  <a:lnTo>
                    <a:pt x="5781" y="1677"/>
                  </a:lnTo>
                  <a:cubicBezTo>
                    <a:pt x="5777" y="1673"/>
                    <a:pt x="5771" y="1672"/>
                    <a:pt x="5764" y="1672"/>
                  </a:cubicBezTo>
                  <a:cubicBezTo>
                    <a:pt x="5751" y="1672"/>
                    <a:pt x="5735" y="1677"/>
                    <a:pt x="5735" y="1677"/>
                  </a:cubicBezTo>
                  <a:lnTo>
                    <a:pt x="5081" y="1677"/>
                  </a:lnTo>
                  <a:lnTo>
                    <a:pt x="5859" y="1136"/>
                  </a:lnTo>
                  <a:cubicBezTo>
                    <a:pt x="5892" y="1114"/>
                    <a:pt x="5892" y="1057"/>
                    <a:pt x="5859" y="1036"/>
                  </a:cubicBezTo>
                  <a:lnTo>
                    <a:pt x="5048" y="406"/>
                  </a:lnTo>
                  <a:lnTo>
                    <a:pt x="5048" y="90"/>
                  </a:lnTo>
                  <a:cubicBezTo>
                    <a:pt x="5048" y="44"/>
                    <a:pt x="5013" y="0"/>
                    <a:pt x="497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05;p49">
              <a:extLst>
                <a:ext uri="{FF2B5EF4-FFF2-40B4-BE49-F238E27FC236}">
                  <a16:creationId xmlns:a16="http://schemas.microsoft.com/office/drawing/2014/main" id="{F45E161C-C6C6-7E39-4D9C-194D3C907255}"/>
                </a:ext>
              </a:extLst>
            </p:cNvPr>
            <p:cNvSpPr/>
            <p:nvPr/>
          </p:nvSpPr>
          <p:spPr>
            <a:xfrm>
              <a:off x="6412421" y="3947504"/>
              <a:ext cx="20359" cy="21896"/>
            </a:xfrm>
            <a:custGeom>
              <a:avLst/>
              <a:gdLst/>
              <a:ahLst/>
              <a:cxnLst/>
              <a:rect l="l" t="t" r="r" b="b"/>
              <a:pathLst>
                <a:path w="755" h="812" extrusionOk="0">
                  <a:moveTo>
                    <a:pt x="293" y="1"/>
                  </a:moveTo>
                  <a:cubicBezTo>
                    <a:pt x="247" y="1"/>
                    <a:pt x="203" y="36"/>
                    <a:pt x="192" y="79"/>
                  </a:cubicBezTo>
                  <a:lnTo>
                    <a:pt x="22" y="698"/>
                  </a:lnTo>
                  <a:cubicBezTo>
                    <a:pt x="1" y="755"/>
                    <a:pt x="44" y="812"/>
                    <a:pt x="111" y="812"/>
                  </a:cubicBezTo>
                  <a:lnTo>
                    <a:pt x="652" y="812"/>
                  </a:lnTo>
                  <a:cubicBezTo>
                    <a:pt x="709" y="812"/>
                    <a:pt x="755" y="779"/>
                    <a:pt x="755" y="723"/>
                  </a:cubicBezTo>
                  <a:lnTo>
                    <a:pt x="755" y="103"/>
                  </a:lnTo>
                  <a:cubicBezTo>
                    <a:pt x="755" y="47"/>
                    <a:pt x="709" y="1"/>
                    <a:pt x="652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06;p49">
              <a:extLst>
                <a:ext uri="{FF2B5EF4-FFF2-40B4-BE49-F238E27FC236}">
                  <a16:creationId xmlns:a16="http://schemas.microsoft.com/office/drawing/2014/main" id="{78E51C72-FBE4-6585-DA56-DCB3D3C0EAA0}"/>
                </a:ext>
              </a:extLst>
            </p:cNvPr>
            <p:cNvSpPr/>
            <p:nvPr/>
          </p:nvSpPr>
          <p:spPr>
            <a:xfrm>
              <a:off x="6631727" y="3947504"/>
              <a:ext cx="20359" cy="21896"/>
            </a:xfrm>
            <a:custGeom>
              <a:avLst/>
              <a:gdLst/>
              <a:ahLst/>
              <a:cxnLst/>
              <a:rect l="l" t="t" r="r" b="b"/>
              <a:pathLst>
                <a:path w="755" h="812" extrusionOk="0">
                  <a:moveTo>
                    <a:pt x="103" y="1"/>
                  </a:moveTo>
                  <a:cubicBezTo>
                    <a:pt x="46" y="1"/>
                    <a:pt x="0" y="47"/>
                    <a:pt x="0" y="103"/>
                  </a:cubicBezTo>
                  <a:lnTo>
                    <a:pt x="0" y="723"/>
                  </a:lnTo>
                  <a:cubicBezTo>
                    <a:pt x="0" y="779"/>
                    <a:pt x="46" y="812"/>
                    <a:pt x="103" y="812"/>
                  </a:cubicBezTo>
                  <a:lnTo>
                    <a:pt x="644" y="812"/>
                  </a:lnTo>
                  <a:cubicBezTo>
                    <a:pt x="711" y="812"/>
                    <a:pt x="755" y="755"/>
                    <a:pt x="733" y="698"/>
                  </a:cubicBezTo>
                  <a:lnTo>
                    <a:pt x="563" y="79"/>
                  </a:lnTo>
                  <a:cubicBezTo>
                    <a:pt x="552" y="36"/>
                    <a:pt x="509" y="1"/>
                    <a:pt x="463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07;p49">
              <a:extLst>
                <a:ext uri="{FF2B5EF4-FFF2-40B4-BE49-F238E27FC236}">
                  <a16:creationId xmlns:a16="http://schemas.microsoft.com/office/drawing/2014/main" id="{4683AA1B-068A-5CEC-D65C-2E12EF68C6C9}"/>
                </a:ext>
              </a:extLst>
            </p:cNvPr>
            <p:cNvSpPr/>
            <p:nvPr/>
          </p:nvSpPr>
          <p:spPr>
            <a:xfrm>
              <a:off x="6439763" y="3947504"/>
              <a:ext cx="15478" cy="52609"/>
            </a:xfrm>
            <a:custGeom>
              <a:avLst/>
              <a:gdLst/>
              <a:ahLst/>
              <a:cxnLst/>
              <a:rect l="l" t="t" r="r" b="b"/>
              <a:pathLst>
                <a:path w="574" h="1951" extrusionOk="0">
                  <a:moveTo>
                    <a:pt x="90" y="1"/>
                  </a:moveTo>
                  <a:cubicBezTo>
                    <a:pt x="44" y="1"/>
                    <a:pt x="0" y="47"/>
                    <a:pt x="0" y="103"/>
                  </a:cubicBezTo>
                  <a:lnTo>
                    <a:pt x="0" y="1847"/>
                  </a:lnTo>
                  <a:cubicBezTo>
                    <a:pt x="0" y="1904"/>
                    <a:pt x="44" y="1950"/>
                    <a:pt x="90" y="1950"/>
                  </a:cubicBezTo>
                  <a:lnTo>
                    <a:pt x="474" y="1950"/>
                  </a:lnTo>
                  <a:cubicBezTo>
                    <a:pt x="530" y="1950"/>
                    <a:pt x="574" y="1904"/>
                    <a:pt x="574" y="1847"/>
                  </a:cubicBezTo>
                  <a:lnTo>
                    <a:pt x="574" y="103"/>
                  </a:lnTo>
                  <a:cubicBezTo>
                    <a:pt x="574" y="47"/>
                    <a:pt x="530" y="1"/>
                    <a:pt x="474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08;p49">
              <a:extLst>
                <a:ext uri="{FF2B5EF4-FFF2-40B4-BE49-F238E27FC236}">
                  <a16:creationId xmlns:a16="http://schemas.microsoft.com/office/drawing/2014/main" id="{2A716A75-3363-053E-5C08-4C4C0F3F04B2}"/>
                </a:ext>
              </a:extLst>
            </p:cNvPr>
            <p:cNvSpPr/>
            <p:nvPr/>
          </p:nvSpPr>
          <p:spPr>
            <a:xfrm>
              <a:off x="6458855" y="3947504"/>
              <a:ext cx="15559" cy="52609"/>
            </a:xfrm>
            <a:custGeom>
              <a:avLst/>
              <a:gdLst/>
              <a:ahLst/>
              <a:cxnLst/>
              <a:rect l="l" t="t" r="r" b="b"/>
              <a:pathLst>
                <a:path w="577" h="1951" extrusionOk="0">
                  <a:moveTo>
                    <a:pt x="93" y="1"/>
                  </a:moveTo>
                  <a:cubicBezTo>
                    <a:pt x="36" y="1"/>
                    <a:pt x="1" y="47"/>
                    <a:pt x="1" y="103"/>
                  </a:cubicBezTo>
                  <a:lnTo>
                    <a:pt x="1" y="1847"/>
                  </a:lnTo>
                  <a:cubicBezTo>
                    <a:pt x="1" y="1904"/>
                    <a:pt x="36" y="1950"/>
                    <a:pt x="93" y="1950"/>
                  </a:cubicBezTo>
                  <a:lnTo>
                    <a:pt x="474" y="1950"/>
                  </a:lnTo>
                  <a:cubicBezTo>
                    <a:pt x="531" y="1950"/>
                    <a:pt x="577" y="1904"/>
                    <a:pt x="577" y="1847"/>
                  </a:cubicBezTo>
                  <a:lnTo>
                    <a:pt x="577" y="103"/>
                  </a:lnTo>
                  <a:cubicBezTo>
                    <a:pt x="577" y="47"/>
                    <a:pt x="531" y="1"/>
                    <a:pt x="474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09;p49">
              <a:extLst>
                <a:ext uri="{FF2B5EF4-FFF2-40B4-BE49-F238E27FC236}">
                  <a16:creationId xmlns:a16="http://schemas.microsoft.com/office/drawing/2014/main" id="{99A0F6FF-AA52-C5A9-3B83-0DC94712270E}"/>
                </a:ext>
              </a:extLst>
            </p:cNvPr>
            <p:cNvSpPr/>
            <p:nvPr/>
          </p:nvSpPr>
          <p:spPr>
            <a:xfrm>
              <a:off x="6590093" y="3947504"/>
              <a:ext cx="15559" cy="52609"/>
            </a:xfrm>
            <a:custGeom>
              <a:avLst/>
              <a:gdLst/>
              <a:ahLst/>
              <a:cxnLst/>
              <a:rect l="l" t="t" r="r" b="b"/>
              <a:pathLst>
                <a:path w="577" h="1951" extrusionOk="0">
                  <a:moveTo>
                    <a:pt x="103" y="1"/>
                  </a:moveTo>
                  <a:cubicBezTo>
                    <a:pt x="47" y="1"/>
                    <a:pt x="1" y="47"/>
                    <a:pt x="1" y="103"/>
                  </a:cubicBezTo>
                  <a:lnTo>
                    <a:pt x="1" y="1847"/>
                  </a:lnTo>
                  <a:cubicBezTo>
                    <a:pt x="1" y="1904"/>
                    <a:pt x="47" y="1950"/>
                    <a:pt x="103" y="1950"/>
                  </a:cubicBezTo>
                  <a:lnTo>
                    <a:pt x="485" y="1950"/>
                  </a:lnTo>
                  <a:cubicBezTo>
                    <a:pt x="541" y="1950"/>
                    <a:pt x="576" y="1904"/>
                    <a:pt x="576" y="1847"/>
                  </a:cubicBezTo>
                  <a:lnTo>
                    <a:pt x="576" y="103"/>
                  </a:lnTo>
                  <a:cubicBezTo>
                    <a:pt x="576" y="47"/>
                    <a:pt x="541" y="1"/>
                    <a:pt x="485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0;p49">
              <a:extLst>
                <a:ext uri="{FF2B5EF4-FFF2-40B4-BE49-F238E27FC236}">
                  <a16:creationId xmlns:a16="http://schemas.microsoft.com/office/drawing/2014/main" id="{AFD6929D-585E-D8CB-1B33-3BF175287121}"/>
                </a:ext>
              </a:extLst>
            </p:cNvPr>
            <p:cNvSpPr/>
            <p:nvPr/>
          </p:nvSpPr>
          <p:spPr>
            <a:xfrm>
              <a:off x="6609265" y="3947504"/>
              <a:ext cx="15478" cy="52609"/>
            </a:xfrm>
            <a:custGeom>
              <a:avLst/>
              <a:gdLst/>
              <a:ahLst/>
              <a:cxnLst/>
              <a:rect l="l" t="t" r="r" b="b"/>
              <a:pathLst>
                <a:path w="574" h="1951" extrusionOk="0">
                  <a:moveTo>
                    <a:pt x="101" y="1"/>
                  </a:moveTo>
                  <a:cubicBezTo>
                    <a:pt x="44" y="1"/>
                    <a:pt x="1" y="47"/>
                    <a:pt x="1" y="103"/>
                  </a:cubicBezTo>
                  <a:lnTo>
                    <a:pt x="1" y="1847"/>
                  </a:lnTo>
                  <a:cubicBezTo>
                    <a:pt x="1" y="1904"/>
                    <a:pt x="44" y="1950"/>
                    <a:pt x="101" y="1950"/>
                  </a:cubicBezTo>
                  <a:lnTo>
                    <a:pt x="485" y="1950"/>
                  </a:lnTo>
                  <a:cubicBezTo>
                    <a:pt x="531" y="1950"/>
                    <a:pt x="574" y="1904"/>
                    <a:pt x="574" y="1847"/>
                  </a:cubicBezTo>
                  <a:lnTo>
                    <a:pt x="574" y="103"/>
                  </a:lnTo>
                  <a:cubicBezTo>
                    <a:pt x="574" y="47"/>
                    <a:pt x="531" y="1"/>
                    <a:pt x="485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1;p49">
              <a:extLst>
                <a:ext uri="{FF2B5EF4-FFF2-40B4-BE49-F238E27FC236}">
                  <a16:creationId xmlns:a16="http://schemas.microsoft.com/office/drawing/2014/main" id="{3406D34F-D76C-EABF-CFBF-56531FA61D32}"/>
                </a:ext>
              </a:extLst>
            </p:cNvPr>
            <p:cNvSpPr/>
            <p:nvPr/>
          </p:nvSpPr>
          <p:spPr>
            <a:xfrm>
              <a:off x="6494745" y="3947504"/>
              <a:ext cx="21896" cy="21896"/>
            </a:xfrm>
            <a:custGeom>
              <a:avLst/>
              <a:gdLst/>
              <a:ahLst/>
              <a:cxnLst/>
              <a:rect l="l" t="t" r="r" b="b"/>
              <a:pathLst>
                <a:path w="812" h="812" extrusionOk="0">
                  <a:moveTo>
                    <a:pt x="157" y="1"/>
                  </a:moveTo>
                  <a:cubicBezTo>
                    <a:pt x="78" y="1"/>
                    <a:pt x="0" y="79"/>
                    <a:pt x="0" y="171"/>
                  </a:cubicBezTo>
                  <a:lnTo>
                    <a:pt x="0" y="655"/>
                  </a:lnTo>
                  <a:cubicBezTo>
                    <a:pt x="0" y="744"/>
                    <a:pt x="78" y="812"/>
                    <a:pt x="157" y="812"/>
                  </a:cubicBezTo>
                  <a:lnTo>
                    <a:pt x="654" y="812"/>
                  </a:lnTo>
                  <a:cubicBezTo>
                    <a:pt x="744" y="812"/>
                    <a:pt x="811" y="744"/>
                    <a:pt x="811" y="655"/>
                  </a:cubicBezTo>
                  <a:lnTo>
                    <a:pt x="811" y="171"/>
                  </a:lnTo>
                  <a:cubicBezTo>
                    <a:pt x="811" y="79"/>
                    <a:pt x="744" y="1"/>
                    <a:pt x="654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2;p49">
              <a:extLst>
                <a:ext uri="{FF2B5EF4-FFF2-40B4-BE49-F238E27FC236}">
                  <a16:creationId xmlns:a16="http://schemas.microsoft.com/office/drawing/2014/main" id="{91B00998-8F47-8FDA-F153-0B39E6F2618D}"/>
                </a:ext>
              </a:extLst>
            </p:cNvPr>
            <p:cNvSpPr/>
            <p:nvPr/>
          </p:nvSpPr>
          <p:spPr>
            <a:xfrm>
              <a:off x="6520820" y="3947504"/>
              <a:ext cx="21923" cy="21896"/>
            </a:xfrm>
            <a:custGeom>
              <a:avLst/>
              <a:gdLst/>
              <a:ahLst/>
              <a:cxnLst/>
              <a:rect l="l" t="t" r="r" b="b"/>
              <a:pathLst>
                <a:path w="813" h="812" extrusionOk="0">
                  <a:moveTo>
                    <a:pt x="161" y="1"/>
                  </a:moveTo>
                  <a:cubicBezTo>
                    <a:pt x="79" y="1"/>
                    <a:pt x="1" y="79"/>
                    <a:pt x="1" y="171"/>
                  </a:cubicBezTo>
                  <a:lnTo>
                    <a:pt x="1" y="655"/>
                  </a:lnTo>
                  <a:cubicBezTo>
                    <a:pt x="1" y="744"/>
                    <a:pt x="79" y="812"/>
                    <a:pt x="161" y="812"/>
                  </a:cubicBezTo>
                  <a:lnTo>
                    <a:pt x="655" y="812"/>
                  </a:lnTo>
                  <a:cubicBezTo>
                    <a:pt x="745" y="812"/>
                    <a:pt x="812" y="744"/>
                    <a:pt x="812" y="655"/>
                  </a:cubicBezTo>
                  <a:lnTo>
                    <a:pt x="812" y="171"/>
                  </a:lnTo>
                  <a:cubicBezTo>
                    <a:pt x="812" y="79"/>
                    <a:pt x="745" y="1"/>
                    <a:pt x="655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3;p49">
              <a:extLst>
                <a:ext uri="{FF2B5EF4-FFF2-40B4-BE49-F238E27FC236}">
                  <a16:creationId xmlns:a16="http://schemas.microsoft.com/office/drawing/2014/main" id="{9154F9E1-DF86-77FB-051F-367BFF2C220A}"/>
                </a:ext>
              </a:extLst>
            </p:cNvPr>
            <p:cNvSpPr/>
            <p:nvPr/>
          </p:nvSpPr>
          <p:spPr>
            <a:xfrm>
              <a:off x="6547893" y="3947504"/>
              <a:ext cx="21896" cy="21896"/>
            </a:xfrm>
            <a:custGeom>
              <a:avLst/>
              <a:gdLst/>
              <a:ahLst/>
              <a:cxnLst/>
              <a:rect l="l" t="t" r="r" b="b"/>
              <a:pathLst>
                <a:path w="812" h="812" extrusionOk="0">
                  <a:moveTo>
                    <a:pt x="157" y="1"/>
                  </a:moveTo>
                  <a:cubicBezTo>
                    <a:pt x="68" y="1"/>
                    <a:pt x="0" y="79"/>
                    <a:pt x="0" y="171"/>
                  </a:cubicBezTo>
                  <a:lnTo>
                    <a:pt x="0" y="655"/>
                  </a:lnTo>
                  <a:cubicBezTo>
                    <a:pt x="0" y="744"/>
                    <a:pt x="68" y="812"/>
                    <a:pt x="157" y="812"/>
                  </a:cubicBezTo>
                  <a:lnTo>
                    <a:pt x="654" y="812"/>
                  </a:lnTo>
                  <a:cubicBezTo>
                    <a:pt x="733" y="812"/>
                    <a:pt x="811" y="744"/>
                    <a:pt x="811" y="655"/>
                  </a:cubicBezTo>
                  <a:lnTo>
                    <a:pt x="811" y="171"/>
                  </a:lnTo>
                  <a:cubicBezTo>
                    <a:pt x="811" y="79"/>
                    <a:pt x="733" y="1"/>
                    <a:pt x="654" y="1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14;p49">
              <a:extLst>
                <a:ext uri="{FF2B5EF4-FFF2-40B4-BE49-F238E27FC236}">
                  <a16:creationId xmlns:a16="http://schemas.microsoft.com/office/drawing/2014/main" id="{BFF73BBB-05F1-B303-C346-E742C479DC65}"/>
                </a:ext>
              </a:extLst>
            </p:cNvPr>
            <p:cNvSpPr/>
            <p:nvPr/>
          </p:nvSpPr>
          <p:spPr>
            <a:xfrm>
              <a:off x="6433642" y="4002189"/>
              <a:ext cx="22246" cy="22489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06" y="1"/>
                  </a:moveTo>
                  <a:cubicBezTo>
                    <a:pt x="181" y="1"/>
                    <a:pt x="0" y="193"/>
                    <a:pt x="0" y="417"/>
                  </a:cubicBezTo>
                  <a:cubicBezTo>
                    <a:pt x="0" y="644"/>
                    <a:pt x="181" y="833"/>
                    <a:pt x="406" y="833"/>
                  </a:cubicBezTo>
                  <a:cubicBezTo>
                    <a:pt x="644" y="833"/>
                    <a:pt x="825" y="644"/>
                    <a:pt x="825" y="417"/>
                  </a:cubicBezTo>
                  <a:cubicBezTo>
                    <a:pt x="825" y="193"/>
                    <a:pt x="644" y="1"/>
                    <a:pt x="406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15;p49">
              <a:extLst>
                <a:ext uri="{FF2B5EF4-FFF2-40B4-BE49-F238E27FC236}">
                  <a16:creationId xmlns:a16="http://schemas.microsoft.com/office/drawing/2014/main" id="{1B4D42B4-8822-B4CB-5B53-80E8208A6253}"/>
                </a:ext>
              </a:extLst>
            </p:cNvPr>
            <p:cNvSpPr/>
            <p:nvPr/>
          </p:nvSpPr>
          <p:spPr>
            <a:xfrm>
              <a:off x="6440626" y="4009200"/>
              <a:ext cx="8278" cy="8548"/>
            </a:xfrm>
            <a:custGeom>
              <a:avLst/>
              <a:gdLst/>
              <a:ahLst/>
              <a:cxnLst/>
              <a:rect l="l" t="t" r="r" b="b"/>
              <a:pathLst>
                <a:path w="307" h="317" extrusionOk="0">
                  <a:moveTo>
                    <a:pt x="147" y="0"/>
                  </a:moveTo>
                  <a:cubicBezTo>
                    <a:pt x="68" y="0"/>
                    <a:pt x="1" y="79"/>
                    <a:pt x="1" y="157"/>
                  </a:cubicBezTo>
                  <a:cubicBezTo>
                    <a:pt x="1" y="249"/>
                    <a:pt x="68" y="316"/>
                    <a:pt x="147" y="316"/>
                  </a:cubicBezTo>
                  <a:cubicBezTo>
                    <a:pt x="239" y="316"/>
                    <a:pt x="306" y="249"/>
                    <a:pt x="306" y="157"/>
                  </a:cubicBezTo>
                  <a:cubicBezTo>
                    <a:pt x="306" y="79"/>
                    <a:pt x="239" y="0"/>
                    <a:pt x="147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16;p49">
              <a:extLst>
                <a:ext uri="{FF2B5EF4-FFF2-40B4-BE49-F238E27FC236}">
                  <a16:creationId xmlns:a16="http://schemas.microsoft.com/office/drawing/2014/main" id="{F611BA2D-DF59-AB67-04B8-1F24CE71A4E1}"/>
                </a:ext>
              </a:extLst>
            </p:cNvPr>
            <p:cNvSpPr/>
            <p:nvPr/>
          </p:nvSpPr>
          <p:spPr>
            <a:xfrm>
              <a:off x="6464329" y="4002189"/>
              <a:ext cx="22570" cy="22489"/>
            </a:xfrm>
            <a:custGeom>
              <a:avLst/>
              <a:gdLst/>
              <a:ahLst/>
              <a:cxnLst/>
              <a:rect l="l" t="t" r="r" b="b"/>
              <a:pathLst>
                <a:path w="837" h="834" extrusionOk="0">
                  <a:moveTo>
                    <a:pt x="417" y="1"/>
                  </a:moveTo>
                  <a:cubicBezTo>
                    <a:pt x="193" y="1"/>
                    <a:pt x="1" y="193"/>
                    <a:pt x="1" y="417"/>
                  </a:cubicBezTo>
                  <a:cubicBezTo>
                    <a:pt x="1" y="644"/>
                    <a:pt x="193" y="833"/>
                    <a:pt x="417" y="833"/>
                  </a:cubicBezTo>
                  <a:cubicBezTo>
                    <a:pt x="644" y="833"/>
                    <a:pt x="836" y="644"/>
                    <a:pt x="836" y="417"/>
                  </a:cubicBezTo>
                  <a:cubicBezTo>
                    <a:pt x="836" y="193"/>
                    <a:pt x="644" y="1"/>
                    <a:pt x="417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17;p49">
              <a:extLst>
                <a:ext uri="{FF2B5EF4-FFF2-40B4-BE49-F238E27FC236}">
                  <a16:creationId xmlns:a16="http://schemas.microsoft.com/office/drawing/2014/main" id="{603BECAE-B881-33D7-0347-48CFC101E9AA}"/>
                </a:ext>
              </a:extLst>
            </p:cNvPr>
            <p:cNvSpPr/>
            <p:nvPr/>
          </p:nvSpPr>
          <p:spPr>
            <a:xfrm>
              <a:off x="6577636" y="4002189"/>
              <a:ext cx="22543" cy="22489"/>
            </a:xfrm>
            <a:custGeom>
              <a:avLst/>
              <a:gdLst/>
              <a:ahLst/>
              <a:cxnLst/>
              <a:rect l="l" t="t" r="r" b="b"/>
              <a:pathLst>
                <a:path w="836" h="834" extrusionOk="0">
                  <a:moveTo>
                    <a:pt x="419" y="1"/>
                  </a:moveTo>
                  <a:cubicBezTo>
                    <a:pt x="192" y="1"/>
                    <a:pt x="0" y="193"/>
                    <a:pt x="0" y="417"/>
                  </a:cubicBezTo>
                  <a:cubicBezTo>
                    <a:pt x="0" y="644"/>
                    <a:pt x="192" y="833"/>
                    <a:pt x="419" y="833"/>
                  </a:cubicBezTo>
                  <a:cubicBezTo>
                    <a:pt x="644" y="833"/>
                    <a:pt x="836" y="644"/>
                    <a:pt x="836" y="417"/>
                  </a:cubicBezTo>
                  <a:cubicBezTo>
                    <a:pt x="836" y="193"/>
                    <a:pt x="644" y="1"/>
                    <a:pt x="41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18;p49">
              <a:extLst>
                <a:ext uri="{FF2B5EF4-FFF2-40B4-BE49-F238E27FC236}">
                  <a16:creationId xmlns:a16="http://schemas.microsoft.com/office/drawing/2014/main" id="{16999EF9-4C56-A7C2-2C08-331F5C5BA63E}"/>
                </a:ext>
              </a:extLst>
            </p:cNvPr>
            <p:cNvSpPr/>
            <p:nvPr/>
          </p:nvSpPr>
          <p:spPr>
            <a:xfrm>
              <a:off x="6608618" y="4002189"/>
              <a:ext cx="22246" cy="22489"/>
            </a:xfrm>
            <a:custGeom>
              <a:avLst/>
              <a:gdLst/>
              <a:ahLst/>
              <a:cxnLst/>
              <a:rect l="l" t="t" r="r" b="b"/>
              <a:pathLst>
                <a:path w="825" h="834" extrusionOk="0">
                  <a:moveTo>
                    <a:pt x="419" y="1"/>
                  </a:moveTo>
                  <a:cubicBezTo>
                    <a:pt x="181" y="1"/>
                    <a:pt x="0" y="193"/>
                    <a:pt x="0" y="417"/>
                  </a:cubicBezTo>
                  <a:cubicBezTo>
                    <a:pt x="0" y="644"/>
                    <a:pt x="181" y="833"/>
                    <a:pt x="419" y="833"/>
                  </a:cubicBezTo>
                  <a:cubicBezTo>
                    <a:pt x="644" y="833"/>
                    <a:pt x="825" y="644"/>
                    <a:pt x="825" y="417"/>
                  </a:cubicBezTo>
                  <a:cubicBezTo>
                    <a:pt x="825" y="193"/>
                    <a:pt x="644" y="1"/>
                    <a:pt x="41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9;p49">
              <a:extLst>
                <a:ext uri="{FF2B5EF4-FFF2-40B4-BE49-F238E27FC236}">
                  <a16:creationId xmlns:a16="http://schemas.microsoft.com/office/drawing/2014/main" id="{DC218BCB-592E-A71F-F5FD-B27D7926ED1A}"/>
                </a:ext>
              </a:extLst>
            </p:cNvPr>
            <p:cNvSpPr/>
            <p:nvPr/>
          </p:nvSpPr>
          <p:spPr>
            <a:xfrm>
              <a:off x="6471340" y="4009200"/>
              <a:ext cx="8548" cy="8548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7" y="0"/>
                  </a:moveTo>
                  <a:cubicBezTo>
                    <a:pt x="68" y="0"/>
                    <a:pt x="0" y="79"/>
                    <a:pt x="0" y="157"/>
                  </a:cubicBezTo>
                  <a:cubicBezTo>
                    <a:pt x="0" y="249"/>
                    <a:pt x="68" y="316"/>
                    <a:pt x="157" y="316"/>
                  </a:cubicBezTo>
                  <a:cubicBezTo>
                    <a:pt x="249" y="316"/>
                    <a:pt x="316" y="249"/>
                    <a:pt x="316" y="157"/>
                  </a:cubicBezTo>
                  <a:cubicBezTo>
                    <a:pt x="316" y="79"/>
                    <a:pt x="249" y="0"/>
                    <a:pt x="157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20;p49">
              <a:extLst>
                <a:ext uri="{FF2B5EF4-FFF2-40B4-BE49-F238E27FC236}">
                  <a16:creationId xmlns:a16="http://schemas.microsoft.com/office/drawing/2014/main" id="{D10D06F8-3B4C-AC67-E161-1DCD7B511E55}"/>
                </a:ext>
              </a:extLst>
            </p:cNvPr>
            <p:cNvSpPr/>
            <p:nvPr/>
          </p:nvSpPr>
          <p:spPr>
            <a:xfrm>
              <a:off x="6584619" y="4009200"/>
              <a:ext cx="8575" cy="8548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60" y="0"/>
                  </a:moveTo>
                  <a:cubicBezTo>
                    <a:pt x="68" y="0"/>
                    <a:pt x="1" y="79"/>
                    <a:pt x="1" y="157"/>
                  </a:cubicBezTo>
                  <a:cubicBezTo>
                    <a:pt x="1" y="249"/>
                    <a:pt x="68" y="316"/>
                    <a:pt x="160" y="316"/>
                  </a:cubicBezTo>
                  <a:cubicBezTo>
                    <a:pt x="250" y="316"/>
                    <a:pt x="317" y="249"/>
                    <a:pt x="317" y="157"/>
                  </a:cubicBezTo>
                  <a:cubicBezTo>
                    <a:pt x="317" y="79"/>
                    <a:pt x="250" y="0"/>
                    <a:pt x="160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21;p49">
              <a:extLst>
                <a:ext uri="{FF2B5EF4-FFF2-40B4-BE49-F238E27FC236}">
                  <a16:creationId xmlns:a16="http://schemas.microsoft.com/office/drawing/2014/main" id="{9C5DF41A-BBA1-9854-3058-2FCAA3E355EB}"/>
                </a:ext>
              </a:extLst>
            </p:cNvPr>
            <p:cNvSpPr/>
            <p:nvPr/>
          </p:nvSpPr>
          <p:spPr>
            <a:xfrm>
              <a:off x="6615602" y="4009200"/>
              <a:ext cx="8278" cy="8548"/>
            </a:xfrm>
            <a:custGeom>
              <a:avLst/>
              <a:gdLst/>
              <a:ahLst/>
              <a:cxnLst/>
              <a:rect l="l" t="t" r="r" b="b"/>
              <a:pathLst>
                <a:path w="307" h="317" extrusionOk="0">
                  <a:moveTo>
                    <a:pt x="160" y="0"/>
                  </a:moveTo>
                  <a:cubicBezTo>
                    <a:pt x="68" y="0"/>
                    <a:pt x="1" y="79"/>
                    <a:pt x="1" y="157"/>
                  </a:cubicBezTo>
                  <a:cubicBezTo>
                    <a:pt x="1" y="249"/>
                    <a:pt x="68" y="316"/>
                    <a:pt x="160" y="316"/>
                  </a:cubicBezTo>
                  <a:cubicBezTo>
                    <a:pt x="239" y="316"/>
                    <a:pt x="306" y="249"/>
                    <a:pt x="306" y="157"/>
                  </a:cubicBezTo>
                  <a:cubicBezTo>
                    <a:pt x="306" y="79"/>
                    <a:pt x="239" y="0"/>
                    <a:pt x="160" y="0"/>
                  </a:cubicBezTo>
                  <a:close/>
                </a:path>
              </a:pathLst>
            </a:custGeom>
            <a:solidFill>
              <a:srgbClr val="649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F80FF8DD-5742-AB36-0226-EE3BDB832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36" y="-219002"/>
            <a:ext cx="1426577" cy="1111891"/>
          </a:xfrm>
          <a:prstGeom prst="rect">
            <a:avLst/>
          </a:prstGeom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B0B85F0-E892-5C28-E1A0-DB1D91EB748F}"/>
              </a:ext>
            </a:extLst>
          </p:cNvPr>
          <p:cNvSpPr txBox="1">
            <a:spLocks/>
          </p:cNvSpPr>
          <p:nvPr/>
        </p:nvSpPr>
        <p:spPr>
          <a:xfrm>
            <a:off x="-169080" y="495807"/>
            <a:ext cx="9258340" cy="4504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What would your second choice for a university or degree subject have been? How would your life be different now if you had done that instead?</a:t>
            </a:r>
          </a:p>
          <a:p>
            <a:r>
              <a:rPr lang="en-US" dirty="0">
                <a:solidFill>
                  <a:schemeClr val="tx1"/>
                </a:solidFill>
              </a:rPr>
              <a:t>If you could change three things about the world today, what would you change?</a:t>
            </a:r>
          </a:p>
          <a:p>
            <a:r>
              <a:rPr lang="en-US" dirty="0">
                <a:solidFill>
                  <a:schemeClr val="tx1"/>
                </a:solidFill>
              </a:rPr>
              <a:t>If you had a time machine and could travel to three times in history, which times would you want to visit, and why?</a:t>
            </a:r>
          </a:p>
          <a:p>
            <a:r>
              <a:rPr lang="en-US" dirty="0">
                <a:solidFill>
                  <a:schemeClr val="tx1"/>
                </a:solidFill>
              </a:rPr>
              <a:t>If you could change one thing about your body or personality, what would it be?</a:t>
            </a:r>
          </a:p>
          <a:p>
            <a:r>
              <a:rPr lang="en-US" dirty="0">
                <a:solidFill>
                  <a:schemeClr val="tx1"/>
                </a:solidFill>
              </a:rPr>
              <a:t>What would you have done this week if you’d had more time? Why?</a:t>
            </a:r>
          </a:p>
          <a:p>
            <a:r>
              <a:rPr lang="en-US" dirty="0">
                <a:solidFill>
                  <a:schemeClr val="tx1"/>
                </a:solidFill>
              </a:rPr>
              <a:t>Think of an important exam you passed or failed in the past, how could things have happened differently?</a:t>
            </a:r>
          </a:p>
          <a:p>
            <a:r>
              <a:rPr lang="en-US" dirty="0">
                <a:solidFill>
                  <a:schemeClr val="tx1"/>
                </a:solidFill>
              </a:rPr>
              <a:t>How would your life have been different if you had been born a girl/ boy?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Have you been driving recently? Where to?</a:t>
            </a:r>
          </a:p>
          <a:p>
            <a:r>
              <a:rPr lang="en-US" dirty="0">
                <a:solidFill>
                  <a:schemeClr val="tx1"/>
                </a:solidFill>
              </a:rPr>
              <a:t>How do you feel about driving at night? Driving in the rain? In the sun? In the snow?</a:t>
            </a:r>
          </a:p>
          <a:p>
            <a:r>
              <a:rPr lang="en-US" dirty="0">
                <a:solidFill>
                  <a:schemeClr val="tx1"/>
                </a:solidFill>
              </a:rPr>
              <a:t>Do you have any regrets in your life? What do you regret doing? What would you have done differently?</a:t>
            </a:r>
          </a:p>
          <a:p>
            <a:r>
              <a:rPr lang="en-US" dirty="0">
                <a:solidFill>
                  <a:schemeClr val="tx1"/>
                </a:solidFill>
              </a:rPr>
              <a:t>What do you prefer – eating fast food, or eating a home-cooked meal? Why? Which dish in particular?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What are you interested in doing when you visit a new city or country? Visiting museums? Trying food? Sightseeing? Partying?</a:t>
            </a:r>
            <a:r>
              <a:rPr lang="sr-Latn-RS" dirty="0">
                <a:solidFill>
                  <a:schemeClr val="tx1"/>
                </a:solidFill>
              </a:rPr>
              <a:t> Something else? What does it depend on?</a:t>
            </a:r>
          </a:p>
          <a:p>
            <a:r>
              <a:rPr lang="sr-Latn-RS" dirty="0">
                <a:solidFill>
                  <a:schemeClr val="tx1"/>
                </a:solidFill>
              </a:rPr>
              <a:t>What do you dream of doing some day? If you could do anything, what would you do in the future?</a:t>
            </a:r>
          </a:p>
          <a:p>
            <a:r>
              <a:rPr lang="en-US" dirty="0">
                <a:solidFill>
                  <a:schemeClr val="tx1"/>
                </a:solidFill>
              </a:rPr>
              <a:t>How do you concentrate on doing something? Do you have any strategies?</a:t>
            </a:r>
          </a:p>
          <a:p>
            <a:r>
              <a:rPr lang="en-US" dirty="0">
                <a:solidFill>
                  <a:schemeClr val="tx1"/>
                </a:solidFill>
              </a:rPr>
              <a:t>If you did something bad to someone, would you prefer confessing, or would you try to hide it? What does it depend on?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What are all means of transport mentioned in the text? Which do you think are less popular now, and which are more popular?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How do you think transport and traffic in Serbia is different than what we can see in Great Britain in the text?</a:t>
            </a:r>
          </a:p>
          <a:p>
            <a:r>
              <a:rPr lang="sr-Latn-RS" dirty="0">
                <a:solidFill>
                  <a:schemeClr val="tx1"/>
                </a:solidFill>
              </a:rPr>
              <a:t>How do you think transport and traffic is different in Great Britain now than it was in 1994?</a:t>
            </a:r>
          </a:p>
          <a:p>
            <a:r>
              <a:rPr lang="sr-Latn-RS" dirty="0">
                <a:solidFill>
                  <a:schemeClr val="tx1"/>
                </a:solidFill>
              </a:rPr>
              <a:t>What areas does transport&amp;traffic management consist of?</a:t>
            </a:r>
          </a:p>
          <a:p>
            <a:r>
              <a:rPr lang="sr-Latn-RS" dirty="0">
                <a:solidFill>
                  <a:schemeClr val="tx1"/>
                </a:solidFill>
              </a:rPr>
              <a:t>How do you think traffic management has developed since the text was written? What does it comprise of now?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0" name="Google Shape;924;p49">
            <a:extLst>
              <a:ext uri="{FF2B5EF4-FFF2-40B4-BE49-F238E27FC236}">
                <a16:creationId xmlns:a16="http://schemas.microsoft.com/office/drawing/2014/main" id="{58B13C24-E429-761E-DC31-955C0303782D}"/>
              </a:ext>
            </a:extLst>
          </p:cNvPr>
          <p:cNvGrpSpPr/>
          <p:nvPr/>
        </p:nvGrpSpPr>
        <p:grpSpPr>
          <a:xfrm>
            <a:off x="8522667" y="4531463"/>
            <a:ext cx="498416" cy="499208"/>
            <a:chOff x="8015113" y="2635495"/>
            <a:chExt cx="361870" cy="361870"/>
          </a:xfrm>
        </p:grpSpPr>
        <p:sp>
          <p:nvSpPr>
            <p:cNvPr id="51" name="Google Shape;925;p49">
              <a:extLst>
                <a:ext uri="{FF2B5EF4-FFF2-40B4-BE49-F238E27FC236}">
                  <a16:creationId xmlns:a16="http://schemas.microsoft.com/office/drawing/2014/main" id="{1B1B271D-5B7C-5E38-9C7A-A89E3F62A1AB}"/>
                </a:ext>
              </a:extLst>
            </p:cNvPr>
            <p:cNvSpPr/>
            <p:nvPr/>
          </p:nvSpPr>
          <p:spPr>
            <a:xfrm>
              <a:off x="8015113" y="2635495"/>
              <a:ext cx="361870" cy="361870"/>
            </a:xfrm>
            <a:custGeom>
              <a:avLst/>
              <a:gdLst/>
              <a:ahLst/>
              <a:cxnLst/>
              <a:rect l="l" t="t" r="r" b="b"/>
              <a:pathLst>
                <a:path w="13420" h="13420" extrusionOk="0">
                  <a:moveTo>
                    <a:pt x="6703" y="1"/>
                  </a:moveTo>
                  <a:cubicBezTo>
                    <a:pt x="2997" y="1"/>
                    <a:pt x="1" y="3010"/>
                    <a:pt x="1" y="6717"/>
                  </a:cubicBezTo>
                  <a:cubicBezTo>
                    <a:pt x="1" y="10410"/>
                    <a:pt x="2997" y="13419"/>
                    <a:pt x="6703" y="13419"/>
                  </a:cubicBezTo>
                  <a:cubicBezTo>
                    <a:pt x="10410" y="13419"/>
                    <a:pt x="13419" y="10410"/>
                    <a:pt x="13419" y="6717"/>
                  </a:cubicBezTo>
                  <a:cubicBezTo>
                    <a:pt x="13419" y="3010"/>
                    <a:pt x="10410" y="1"/>
                    <a:pt x="6703" y="1"/>
                  </a:cubicBezTo>
                  <a:close/>
                </a:path>
              </a:pathLst>
            </a:custGeom>
            <a:solidFill>
              <a:srgbClr val="2E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6;p49">
              <a:extLst>
                <a:ext uri="{FF2B5EF4-FFF2-40B4-BE49-F238E27FC236}">
                  <a16:creationId xmlns:a16="http://schemas.microsoft.com/office/drawing/2014/main" id="{6CF5791F-8328-1A8C-D16D-784E9EEFADA6}"/>
                </a:ext>
              </a:extLst>
            </p:cNvPr>
            <p:cNvSpPr/>
            <p:nvPr/>
          </p:nvSpPr>
          <p:spPr>
            <a:xfrm>
              <a:off x="8205620" y="2725099"/>
              <a:ext cx="121612" cy="182661"/>
            </a:xfrm>
            <a:custGeom>
              <a:avLst/>
              <a:gdLst/>
              <a:ahLst/>
              <a:cxnLst/>
              <a:rect l="l" t="t" r="r" b="b"/>
              <a:pathLst>
                <a:path w="4510" h="6774" extrusionOk="0">
                  <a:moveTo>
                    <a:pt x="1482" y="1"/>
                  </a:moveTo>
                  <a:cubicBezTo>
                    <a:pt x="1427" y="1"/>
                    <a:pt x="1371" y="12"/>
                    <a:pt x="1317" y="36"/>
                  </a:cubicBezTo>
                  <a:lnTo>
                    <a:pt x="293" y="509"/>
                  </a:lnTo>
                  <a:cubicBezTo>
                    <a:pt x="90" y="587"/>
                    <a:pt x="1" y="825"/>
                    <a:pt x="90" y="1028"/>
                  </a:cubicBezTo>
                  <a:lnTo>
                    <a:pt x="1488" y="4113"/>
                  </a:lnTo>
                  <a:cubicBezTo>
                    <a:pt x="1520" y="4181"/>
                    <a:pt x="1488" y="4259"/>
                    <a:pt x="1420" y="4294"/>
                  </a:cubicBezTo>
                  <a:lnTo>
                    <a:pt x="687" y="4621"/>
                  </a:lnTo>
                  <a:cubicBezTo>
                    <a:pt x="506" y="4700"/>
                    <a:pt x="495" y="4948"/>
                    <a:pt x="663" y="5038"/>
                  </a:cubicBezTo>
                  <a:lnTo>
                    <a:pt x="3526" y="6738"/>
                  </a:lnTo>
                  <a:cubicBezTo>
                    <a:pt x="3563" y="6763"/>
                    <a:pt x="3603" y="6774"/>
                    <a:pt x="3643" y="6774"/>
                  </a:cubicBezTo>
                  <a:cubicBezTo>
                    <a:pt x="3748" y="6774"/>
                    <a:pt x="3850" y="6695"/>
                    <a:pt x="3875" y="6581"/>
                  </a:cubicBezTo>
                  <a:lnTo>
                    <a:pt x="4483" y="3313"/>
                  </a:lnTo>
                  <a:cubicBezTo>
                    <a:pt x="4510" y="3160"/>
                    <a:pt x="4391" y="3033"/>
                    <a:pt x="4255" y="3033"/>
                  </a:cubicBezTo>
                  <a:cubicBezTo>
                    <a:pt x="4222" y="3033"/>
                    <a:pt x="4189" y="3040"/>
                    <a:pt x="4156" y="3056"/>
                  </a:cubicBezTo>
                  <a:lnTo>
                    <a:pt x="3413" y="3394"/>
                  </a:lnTo>
                  <a:cubicBezTo>
                    <a:pt x="3396" y="3399"/>
                    <a:pt x="3379" y="3402"/>
                    <a:pt x="3361" y="3402"/>
                  </a:cubicBezTo>
                  <a:cubicBezTo>
                    <a:pt x="3309" y="3402"/>
                    <a:pt x="3258" y="3377"/>
                    <a:pt x="3232" y="3326"/>
                  </a:cubicBezTo>
                  <a:lnTo>
                    <a:pt x="1837" y="228"/>
                  </a:lnTo>
                  <a:cubicBezTo>
                    <a:pt x="1779" y="87"/>
                    <a:pt x="1635" y="1"/>
                    <a:pt x="1482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27;p49">
              <a:extLst>
                <a:ext uri="{FF2B5EF4-FFF2-40B4-BE49-F238E27FC236}">
                  <a16:creationId xmlns:a16="http://schemas.microsoft.com/office/drawing/2014/main" id="{A47ABCAF-8183-7291-5D4E-90596B44865E}"/>
                </a:ext>
              </a:extLst>
            </p:cNvPr>
            <p:cNvSpPr/>
            <p:nvPr/>
          </p:nvSpPr>
          <p:spPr>
            <a:xfrm>
              <a:off x="8064809" y="2725099"/>
              <a:ext cx="121369" cy="182661"/>
            </a:xfrm>
            <a:custGeom>
              <a:avLst/>
              <a:gdLst/>
              <a:ahLst/>
              <a:cxnLst/>
              <a:rect l="l" t="t" r="r" b="b"/>
              <a:pathLst>
                <a:path w="4501" h="6774" extrusionOk="0">
                  <a:moveTo>
                    <a:pt x="3024" y="1"/>
                  </a:moveTo>
                  <a:cubicBezTo>
                    <a:pt x="2876" y="1"/>
                    <a:pt x="2731" y="87"/>
                    <a:pt x="2665" y="228"/>
                  </a:cubicBezTo>
                  <a:lnTo>
                    <a:pt x="1267" y="3326"/>
                  </a:lnTo>
                  <a:cubicBezTo>
                    <a:pt x="1243" y="3377"/>
                    <a:pt x="1191" y="3402"/>
                    <a:pt x="1138" y="3402"/>
                  </a:cubicBezTo>
                  <a:cubicBezTo>
                    <a:pt x="1120" y="3402"/>
                    <a:pt x="1103" y="3399"/>
                    <a:pt x="1086" y="3394"/>
                  </a:cubicBezTo>
                  <a:lnTo>
                    <a:pt x="356" y="3056"/>
                  </a:lnTo>
                  <a:cubicBezTo>
                    <a:pt x="321" y="3040"/>
                    <a:pt x="287" y="3033"/>
                    <a:pt x="253" y="3033"/>
                  </a:cubicBezTo>
                  <a:cubicBezTo>
                    <a:pt x="113" y="3033"/>
                    <a:pt x="0" y="3160"/>
                    <a:pt x="29" y="3313"/>
                  </a:cubicBezTo>
                  <a:lnTo>
                    <a:pt x="637" y="6581"/>
                  </a:lnTo>
                  <a:cubicBezTo>
                    <a:pt x="653" y="6695"/>
                    <a:pt x="759" y="6774"/>
                    <a:pt x="867" y="6774"/>
                  </a:cubicBezTo>
                  <a:cubicBezTo>
                    <a:pt x="908" y="6774"/>
                    <a:pt x="949" y="6763"/>
                    <a:pt x="986" y="6738"/>
                  </a:cubicBezTo>
                  <a:lnTo>
                    <a:pt x="3846" y="5038"/>
                  </a:lnTo>
                  <a:cubicBezTo>
                    <a:pt x="4006" y="4948"/>
                    <a:pt x="3992" y="4700"/>
                    <a:pt x="3825" y="4621"/>
                  </a:cubicBezTo>
                  <a:lnTo>
                    <a:pt x="3081" y="4294"/>
                  </a:lnTo>
                  <a:cubicBezTo>
                    <a:pt x="3014" y="4259"/>
                    <a:pt x="2992" y="4181"/>
                    <a:pt x="3014" y="4113"/>
                  </a:cubicBezTo>
                  <a:lnTo>
                    <a:pt x="4412" y="1028"/>
                  </a:lnTo>
                  <a:cubicBezTo>
                    <a:pt x="4501" y="825"/>
                    <a:pt x="4422" y="587"/>
                    <a:pt x="4220" y="509"/>
                  </a:cubicBezTo>
                  <a:lnTo>
                    <a:pt x="3181" y="36"/>
                  </a:lnTo>
                  <a:cubicBezTo>
                    <a:pt x="3131" y="12"/>
                    <a:pt x="3078" y="1"/>
                    <a:pt x="30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36" name="Google Shape;336;p31"/>
          <p:cNvSpPr txBox="1">
            <a:spLocks noGrp="1"/>
          </p:cNvSpPr>
          <p:nvPr>
            <p:ph type="title" idx="2"/>
          </p:nvPr>
        </p:nvSpPr>
        <p:spPr>
          <a:xfrm>
            <a:off x="720000" y="15226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337" name="Google Shape;337;p31"/>
          <p:cNvGrpSpPr/>
          <p:nvPr/>
        </p:nvGrpSpPr>
        <p:grpSpPr>
          <a:xfrm>
            <a:off x="6732151" y="1522631"/>
            <a:ext cx="2671885" cy="3244286"/>
            <a:chOff x="6732151" y="1522631"/>
            <a:chExt cx="2671885" cy="3244286"/>
          </a:xfrm>
        </p:grpSpPr>
        <p:grpSp>
          <p:nvGrpSpPr>
            <p:cNvPr id="338" name="Google Shape;338;p31"/>
            <p:cNvGrpSpPr/>
            <p:nvPr/>
          </p:nvGrpSpPr>
          <p:grpSpPr>
            <a:xfrm>
              <a:off x="6732151" y="1522631"/>
              <a:ext cx="2671885" cy="1238024"/>
              <a:chOff x="448250" y="3041400"/>
              <a:chExt cx="588975" cy="238775"/>
            </a:xfrm>
          </p:grpSpPr>
          <p:sp>
            <p:nvSpPr>
              <p:cNvPr id="339" name="Google Shape;339;p31"/>
              <p:cNvSpPr/>
              <p:nvPr/>
            </p:nvSpPr>
            <p:spPr>
              <a:xfrm>
                <a:off x="870150" y="3041400"/>
                <a:ext cx="16707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9551" extrusionOk="0">
                    <a:moveTo>
                      <a:pt x="3340" y="0"/>
                    </a:moveTo>
                    <a:lnTo>
                      <a:pt x="448" y="1564"/>
                    </a:lnTo>
                    <a:lnTo>
                      <a:pt x="0" y="1564"/>
                    </a:lnTo>
                    <a:lnTo>
                      <a:pt x="0" y="9551"/>
                    </a:lnTo>
                    <a:lnTo>
                      <a:pt x="6683" y="9551"/>
                    </a:lnTo>
                    <a:lnTo>
                      <a:pt x="6683" y="1564"/>
                    </a:lnTo>
                    <a:lnTo>
                      <a:pt x="6232" y="1564"/>
                    </a:lnTo>
                    <a:lnTo>
                      <a:pt x="33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1"/>
              <p:cNvSpPr/>
              <p:nvPr/>
            </p:nvSpPr>
            <p:spPr>
              <a:xfrm>
                <a:off x="582650" y="3061100"/>
                <a:ext cx="273400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8763" extrusionOk="0">
                    <a:moveTo>
                      <a:pt x="10825" y="1"/>
                    </a:moveTo>
                    <a:lnTo>
                      <a:pt x="114" y="4556"/>
                    </a:lnTo>
                    <a:lnTo>
                      <a:pt x="0" y="4556"/>
                    </a:lnTo>
                    <a:lnTo>
                      <a:pt x="0" y="4904"/>
                    </a:lnTo>
                    <a:lnTo>
                      <a:pt x="114" y="4904"/>
                    </a:lnTo>
                    <a:lnTo>
                      <a:pt x="114" y="8763"/>
                    </a:lnTo>
                    <a:lnTo>
                      <a:pt x="10825" y="8763"/>
                    </a:lnTo>
                    <a:lnTo>
                      <a:pt x="10825" y="4904"/>
                    </a:lnTo>
                    <a:lnTo>
                      <a:pt x="10936" y="4904"/>
                    </a:lnTo>
                    <a:lnTo>
                      <a:pt x="10936" y="4556"/>
                    </a:lnTo>
                    <a:lnTo>
                      <a:pt x="10825" y="4556"/>
                    </a:lnTo>
                    <a:lnTo>
                      <a:pt x="108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1"/>
              <p:cNvSpPr/>
              <p:nvPr/>
            </p:nvSpPr>
            <p:spPr>
              <a:xfrm>
                <a:off x="448250" y="3078525"/>
                <a:ext cx="143475" cy="20165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8066" extrusionOk="0">
                    <a:moveTo>
                      <a:pt x="2846" y="1"/>
                    </a:moveTo>
                    <a:lnTo>
                      <a:pt x="2846" y="1450"/>
                    </a:lnTo>
                    <a:lnTo>
                      <a:pt x="0" y="1450"/>
                    </a:lnTo>
                    <a:lnTo>
                      <a:pt x="0" y="2082"/>
                    </a:lnTo>
                    <a:lnTo>
                      <a:pt x="0" y="4097"/>
                    </a:lnTo>
                    <a:lnTo>
                      <a:pt x="0" y="4726"/>
                    </a:lnTo>
                    <a:lnTo>
                      <a:pt x="0" y="8066"/>
                    </a:lnTo>
                    <a:lnTo>
                      <a:pt x="5738" y="8066"/>
                    </a:lnTo>
                    <a:lnTo>
                      <a:pt x="5738" y="4726"/>
                    </a:lnTo>
                    <a:lnTo>
                      <a:pt x="5738" y="4097"/>
                    </a:lnTo>
                    <a:lnTo>
                      <a:pt x="5738" y="2082"/>
                    </a:lnTo>
                    <a:lnTo>
                      <a:pt x="5738" y="1450"/>
                    </a:lnTo>
                    <a:lnTo>
                      <a:pt x="4534" y="1450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31"/>
            <p:cNvGrpSpPr/>
            <p:nvPr/>
          </p:nvGrpSpPr>
          <p:grpSpPr>
            <a:xfrm>
              <a:off x="7735258" y="3145403"/>
              <a:ext cx="1008536" cy="1621515"/>
              <a:chOff x="1450050" y="2975575"/>
              <a:chExt cx="285850" cy="459600"/>
            </a:xfrm>
          </p:grpSpPr>
          <p:sp>
            <p:nvSpPr>
              <p:cNvPr id="343" name="Google Shape;343;p31"/>
              <p:cNvSpPr/>
              <p:nvPr/>
            </p:nvSpPr>
            <p:spPr>
              <a:xfrm>
                <a:off x="1540925" y="2975575"/>
                <a:ext cx="79600" cy="7962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185" extrusionOk="0">
                    <a:moveTo>
                      <a:pt x="1588" y="1"/>
                    </a:moveTo>
                    <a:cubicBezTo>
                      <a:pt x="710" y="1"/>
                      <a:pt x="0" y="722"/>
                      <a:pt x="0" y="1599"/>
                    </a:cubicBezTo>
                    <a:cubicBezTo>
                      <a:pt x="0" y="2477"/>
                      <a:pt x="710" y="3184"/>
                      <a:pt x="1588" y="3184"/>
                    </a:cubicBezTo>
                    <a:cubicBezTo>
                      <a:pt x="2476" y="3184"/>
                      <a:pt x="3184" y="2477"/>
                      <a:pt x="3184" y="1599"/>
                    </a:cubicBezTo>
                    <a:cubicBezTo>
                      <a:pt x="3184" y="722"/>
                      <a:pt x="2476" y="1"/>
                      <a:pt x="15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1450050" y="3059600"/>
                <a:ext cx="285850" cy="375575"/>
              </a:xfrm>
              <a:custGeom>
                <a:avLst/>
                <a:gdLst/>
                <a:ahLst/>
                <a:cxnLst/>
                <a:rect l="l" t="t" r="r" b="b"/>
                <a:pathLst>
                  <a:path w="11434" h="15023" extrusionOk="0">
                    <a:moveTo>
                      <a:pt x="6150" y="1"/>
                    </a:moveTo>
                    <a:cubicBezTo>
                      <a:pt x="6129" y="1"/>
                      <a:pt x="6113" y="2"/>
                      <a:pt x="6100" y="4"/>
                    </a:cubicBezTo>
                    <a:cubicBezTo>
                      <a:pt x="6087" y="4"/>
                      <a:pt x="6076" y="4"/>
                      <a:pt x="6065" y="15"/>
                    </a:cubicBezTo>
                    <a:cubicBezTo>
                      <a:pt x="5898" y="82"/>
                      <a:pt x="4086" y="768"/>
                      <a:pt x="3983" y="1184"/>
                    </a:cubicBezTo>
                    <a:cubicBezTo>
                      <a:pt x="3873" y="1635"/>
                      <a:pt x="2982" y="3774"/>
                      <a:pt x="2555" y="4133"/>
                    </a:cubicBezTo>
                    <a:cubicBezTo>
                      <a:pt x="2218" y="4424"/>
                      <a:pt x="1183" y="4999"/>
                      <a:pt x="565" y="5259"/>
                    </a:cubicBezTo>
                    <a:cubicBezTo>
                      <a:pt x="249" y="5326"/>
                      <a:pt x="1" y="5596"/>
                      <a:pt x="1" y="5934"/>
                    </a:cubicBezTo>
                    <a:cubicBezTo>
                      <a:pt x="1" y="6314"/>
                      <a:pt x="317" y="6630"/>
                      <a:pt x="700" y="6630"/>
                    </a:cubicBezTo>
                    <a:cubicBezTo>
                      <a:pt x="835" y="6630"/>
                      <a:pt x="957" y="6584"/>
                      <a:pt x="1059" y="6528"/>
                    </a:cubicBezTo>
                    <a:cubicBezTo>
                      <a:pt x="1621" y="6417"/>
                      <a:pt x="2758" y="5799"/>
                      <a:pt x="3084" y="5550"/>
                    </a:cubicBezTo>
                    <a:cubicBezTo>
                      <a:pt x="3319" y="5380"/>
                      <a:pt x="4513" y="4683"/>
                      <a:pt x="4726" y="4257"/>
                    </a:cubicBezTo>
                    <a:cubicBezTo>
                      <a:pt x="4756" y="4201"/>
                      <a:pt x="4811" y="4175"/>
                      <a:pt x="4866" y="4175"/>
                    </a:cubicBezTo>
                    <a:cubicBezTo>
                      <a:pt x="4934" y="4175"/>
                      <a:pt x="5001" y="4215"/>
                      <a:pt x="5020" y="4289"/>
                    </a:cubicBezTo>
                    <a:cubicBezTo>
                      <a:pt x="5155" y="4964"/>
                      <a:pt x="5031" y="6595"/>
                      <a:pt x="5031" y="6787"/>
                    </a:cubicBezTo>
                    <a:cubicBezTo>
                      <a:pt x="5031" y="7057"/>
                      <a:pt x="3670" y="9093"/>
                      <a:pt x="3198" y="9970"/>
                    </a:cubicBezTo>
                    <a:cubicBezTo>
                      <a:pt x="2871" y="10591"/>
                      <a:pt x="2679" y="13594"/>
                      <a:pt x="2679" y="14290"/>
                    </a:cubicBezTo>
                    <a:cubicBezTo>
                      <a:pt x="2679" y="14315"/>
                      <a:pt x="2690" y="14336"/>
                      <a:pt x="2701" y="14358"/>
                    </a:cubicBezTo>
                    <a:cubicBezTo>
                      <a:pt x="2768" y="14741"/>
                      <a:pt x="3106" y="15022"/>
                      <a:pt x="3500" y="15022"/>
                    </a:cubicBezTo>
                    <a:cubicBezTo>
                      <a:pt x="3951" y="15022"/>
                      <a:pt x="4321" y="14663"/>
                      <a:pt x="4321" y="14201"/>
                    </a:cubicBezTo>
                    <a:lnTo>
                      <a:pt x="4321" y="14169"/>
                    </a:lnTo>
                    <a:cubicBezTo>
                      <a:pt x="4445" y="13345"/>
                      <a:pt x="4704" y="10950"/>
                      <a:pt x="4839" y="10680"/>
                    </a:cubicBezTo>
                    <a:cubicBezTo>
                      <a:pt x="4964" y="10443"/>
                      <a:pt x="6100" y="8620"/>
                      <a:pt x="6481" y="7959"/>
                    </a:cubicBezTo>
                    <a:cubicBezTo>
                      <a:pt x="6511" y="7903"/>
                      <a:pt x="6562" y="7877"/>
                      <a:pt x="6612" y="7877"/>
                    </a:cubicBezTo>
                    <a:cubicBezTo>
                      <a:pt x="6673" y="7877"/>
                      <a:pt x="6733" y="7917"/>
                      <a:pt x="6751" y="7991"/>
                    </a:cubicBezTo>
                    <a:cubicBezTo>
                      <a:pt x="6943" y="8712"/>
                      <a:pt x="7348" y="10286"/>
                      <a:pt x="7394" y="10489"/>
                    </a:cubicBezTo>
                    <a:cubicBezTo>
                      <a:pt x="7450" y="10702"/>
                      <a:pt x="8833" y="13178"/>
                      <a:pt x="9295" y="14034"/>
                    </a:cubicBezTo>
                    <a:cubicBezTo>
                      <a:pt x="9394" y="14371"/>
                      <a:pt x="9710" y="14617"/>
                      <a:pt x="10083" y="14617"/>
                    </a:cubicBezTo>
                    <a:cubicBezTo>
                      <a:pt x="10531" y="14617"/>
                      <a:pt x="10904" y="14247"/>
                      <a:pt x="10904" y="13796"/>
                    </a:cubicBezTo>
                    <a:cubicBezTo>
                      <a:pt x="10904" y="13583"/>
                      <a:pt x="10826" y="13391"/>
                      <a:pt x="10691" y="13246"/>
                    </a:cubicBezTo>
                    <a:cubicBezTo>
                      <a:pt x="10261" y="12311"/>
                      <a:pt x="9014" y="9611"/>
                      <a:pt x="8979" y="9465"/>
                    </a:cubicBezTo>
                    <a:cubicBezTo>
                      <a:pt x="8935" y="9284"/>
                      <a:pt x="8800" y="6382"/>
                      <a:pt x="8800" y="6136"/>
                    </a:cubicBezTo>
                    <a:lnTo>
                      <a:pt x="8800" y="6101"/>
                    </a:lnTo>
                    <a:lnTo>
                      <a:pt x="8147" y="3198"/>
                    </a:lnTo>
                    <a:cubicBezTo>
                      <a:pt x="8131" y="3096"/>
                      <a:pt x="8210" y="3014"/>
                      <a:pt x="8298" y="3014"/>
                    </a:cubicBezTo>
                    <a:cubicBezTo>
                      <a:pt x="8326" y="3014"/>
                      <a:pt x="8355" y="3023"/>
                      <a:pt x="8382" y="3042"/>
                    </a:cubicBezTo>
                    <a:cubicBezTo>
                      <a:pt x="8946" y="3436"/>
                      <a:pt x="9621" y="4044"/>
                      <a:pt x="9621" y="4122"/>
                    </a:cubicBezTo>
                    <a:cubicBezTo>
                      <a:pt x="9621" y="4222"/>
                      <a:pt x="10137" y="5607"/>
                      <a:pt x="10161" y="6123"/>
                    </a:cubicBezTo>
                    <a:cubicBezTo>
                      <a:pt x="10161" y="6158"/>
                      <a:pt x="10172" y="6190"/>
                      <a:pt x="10194" y="6225"/>
                    </a:cubicBezTo>
                    <a:cubicBezTo>
                      <a:pt x="10286" y="6474"/>
                      <a:pt x="10520" y="6641"/>
                      <a:pt x="10790" y="6641"/>
                    </a:cubicBezTo>
                    <a:cubicBezTo>
                      <a:pt x="11117" y="6641"/>
                      <a:pt x="11376" y="6417"/>
                      <a:pt x="11420" y="6101"/>
                    </a:cubicBezTo>
                    <a:cubicBezTo>
                      <a:pt x="11433" y="6090"/>
                      <a:pt x="11433" y="6079"/>
                      <a:pt x="11433" y="6055"/>
                    </a:cubicBezTo>
                    <a:lnTo>
                      <a:pt x="11433" y="6023"/>
                    </a:lnTo>
                    <a:lnTo>
                      <a:pt x="11433" y="6012"/>
                    </a:lnTo>
                    <a:cubicBezTo>
                      <a:pt x="11433" y="5966"/>
                      <a:pt x="11433" y="5934"/>
                      <a:pt x="11420" y="5899"/>
                    </a:cubicBezTo>
                    <a:cubicBezTo>
                      <a:pt x="11320" y="4989"/>
                      <a:pt x="10475" y="2726"/>
                      <a:pt x="10453" y="2648"/>
                    </a:cubicBezTo>
                    <a:cubicBezTo>
                      <a:pt x="10431" y="2569"/>
                      <a:pt x="8001" y="488"/>
                      <a:pt x="7685" y="263"/>
                    </a:cubicBezTo>
                    <a:cubicBezTo>
                      <a:pt x="7675" y="250"/>
                      <a:pt x="7653" y="250"/>
                      <a:pt x="7639" y="250"/>
                    </a:cubicBezTo>
                    <a:cubicBezTo>
                      <a:pt x="7451" y="210"/>
                      <a:pt x="6432" y="1"/>
                      <a:pt x="6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5" name="Google Shape;345;p31"/>
          <p:cNvSpPr txBox="1">
            <a:spLocks noGrp="1"/>
          </p:cNvSpPr>
          <p:nvPr>
            <p:ph type="title" idx="3"/>
          </p:nvPr>
        </p:nvSpPr>
        <p:spPr>
          <a:xfrm>
            <a:off x="2885875" y="297266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46" name="Google Shape;346;p31"/>
          <p:cNvSpPr txBox="1">
            <a:spLocks noGrp="1"/>
          </p:cNvSpPr>
          <p:nvPr>
            <p:ph type="title" idx="4"/>
          </p:nvPr>
        </p:nvSpPr>
        <p:spPr>
          <a:xfrm>
            <a:off x="2885875" y="15226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48" name="Google Shape;348;p31"/>
          <p:cNvSpPr txBox="1">
            <a:spLocks noGrp="1"/>
          </p:cNvSpPr>
          <p:nvPr>
            <p:ph type="title" idx="6"/>
          </p:nvPr>
        </p:nvSpPr>
        <p:spPr>
          <a:xfrm>
            <a:off x="720000" y="297492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50" name="Google Shape;350;p31"/>
          <p:cNvSpPr txBox="1">
            <a:spLocks noGrp="1"/>
          </p:cNvSpPr>
          <p:nvPr>
            <p:ph type="subTitle" idx="1"/>
          </p:nvPr>
        </p:nvSpPr>
        <p:spPr>
          <a:xfrm>
            <a:off x="720000" y="190820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Grammar: Conditionals</a:t>
            </a:r>
            <a:endParaRPr dirty="0"/>
          </a:p>
        </p:txBody>
      </p:sp>
      <p:sp>
        <p:nvSpPr>
          <p:cNvPr id="351" name="Google Shape;351;p31"/>
          <p:cNvSpPr txBox="1">
            <a:spLocks noGrp="1"/>
          </p:cNvSpPr>
          <p:nvPr>
            <p:ph type="subTitle" idx="8"/>
          </p:nvPr>
        </p:nvSpPr>
        <p:spPr>
          <a:xfrm>
            <a:off x="2885875" y="1908200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exercises</a:t>
            </a:r>
            <a:endParaRPr dirty="0"/>
          </a:p>
        </p:txBody>
      </p:sp>
      <p:sp>
        <p:nvSpPr>
          <p:cNvPr id="352" name="Google Shape;352;p31"/>
          <p:cNvSpPr txBox="1">
            <a:spLocks noGrp="1"/>
          </p:cNvSpPr>
          <p:nvPr>
            <p:ph type="subTitle" idx="9"/>
          </p:nvPr>
        </p:nvSpPr>
        <p:spPr>
          <a:xfrm>
            <a:off x="720000" y="3426995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Traffic Management</a:t>
            </a:r>
            <a:endParaRPr dirty="0"/>
          </a:p>
        </p:txBody>
      </p:sp>
      <p:sp>
        <p:nvSpPr>
          <p:cNvPr id="353" name="Google Shape;353;p31"/>
          <p:cNvSpPr txBox="1">
            <a:spLocks noGrp="1"/>
          </p:cNvSpPr>
          <p:nvPr>
            <p:ph type="subTitle" idx="13"/>
          </p:nvPr>
        </p:nvSpPr>
        <p:spPr>
          <a:xfrm>
            <a:off x="2885875" y="3395699"/>
            <a:ext cx="22053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Discussion</a:t>
            </a:r>
            <a:endParaRPr dirty="0"/>
          </a:p>
        </p:txBody>
      </p:sp>
      <p:grpSp>
        <p:nvGrpSpPr>
          <p:cNvPr id="356" name="Google Shape;356;p31"/>
          <p:cNvGrpSpPr/>
          <p:nvPr/>
        </p:nvGrpSpPr>
        <p:grpSpPr>
          <a:xfrm>
            <a:off x="6979850" y="-1328600"/>
            <a:ext cx="1610747" cy="6239350"/>
            <a:chOff x="6979850" y="-1328600"/>
            <a:chExt cx="1610747" cy="6239350"/>
          </a:xfrm>
        </p:grpSpPr>
        <p:pic>
          <p:nvPicPr>
            <p:cNvPr id="357" name="Google Shape;357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79850" y="2451650"/>
              <a:ext cx="822500" cy="24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77147" y="-1328600"/>
              <a:ext cx="413450" cy="3780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"/>
          <p:cNvSpPr txBox="1">
            <a:spLocks noGrp="1"/>
          </p:cNvSpPr>
          <p:nvPr>
            <p:ph type="title"/>
          </p:nvPr>
        </p:nvSpPr>
        <p:spPr>
          <a:xfrm>
            <a:off x="2006009" y="3965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General points on conditionals</a:t>
            </a:r>
            <a:endParaRPr dirty="0"/>
          </a:p>
        </p:txBody>
      </p:sp>
      <p:grpSp>
        <p:nvGrpSpPr>
          <p:cNvPr id="390" name="Google Shape;390;p34"/>
          <p:cNvGrpSpPr/>
          <p:nvPr/>
        </p:nvGrpSpPr>
        <p:grpSpPr>
          <a:xfrm>
            <a:off x="8587213" y="144527"/>
            <a:ext cx="362733" cy="361816"/>
            <a:chOff x="4021677" y="3238675"/>
            <a:chExt cx="362733" cy="361816"/>
          </a:xfrm>
        </p:grpSpPr>
        <p:sp>
          <p:nvSpPr>
            <p:cNvPr id="391" name="Google Shape;391;p34"/>
            <p:cNvSpPr/>
            <p:nvPr/>
          </p:nvSpPr>
          <p:spPr>
            <a:xfrm>
              <a:off x="4021677" y="3238675"/>
              <a:ext cx="362733" cy="361816"/>
            </a:xfrm>
            <a:custGeom>
              <a:avLst/>
              <a:gdLst/>
              <a:ahLst/>
              <a:cxnLst/>
              <a:rect l="l" t="t" r="r" b="b"/>
              <a:pathLst>
                <a:path w="13452" h="13418" extrusionOk="0">
                  <a:moveTo>
                    <a:pt x="6726" y="0"/>
                  </a:moveTo>
                  <a:cubicBezTo>
                    <a:pt x="6679" y="0"/>
                    <a:pt x="6631" y="17"/>
                    <a:pt x="6592" y="51"/>
                  </a:cubicBezTo>
                  <a:lnTo>
                    <a:pt x="68" y="6572"/>
                  </a:lnTo>
                  <a:cubicBezTo>
                    <a:pt x="1" y="6653"/>
                    <a:pt x="1" y="6764"/>
                    <a:pt x="68" y="6843"/>
                  </a:cubicBezTo>
                  <a:lnTo>
                    <a:pt x="6592" y="13367"/>
                  </a:lnTo>
                  <a:cubicBezTo>
                    <a:pt x="6631" y="13401"/>
                    <a:pt x="6679" y="13417"/>
                    <a:pt x="6726" y="13417"/>
                  </a:cubicBezTo>
                  <a:cubicBezTo>
                    <a:pt x="6774" y="13417"/>
                    <a:pt x="6822" y="13401"/>
                    <a:pt x="6863" y="13367"/>
                  </a:cubicBezTo>
                  <a:lnTo>
                    <a:pt x="13384" y="6843"/>
                  </a:lnTo>
                  <a:cubicBezTo>
                    <a:pt x="13452" y="6764"/>
                    <a:pt x="13452" y="6653"/>
                    <a:pt x="13384" y="6572"/>
                  </a:cubicBezTo>
                  <a:lnTo>
                    <a:pt x="6863" y="51"/>
                  </a:lnTo>
                  <a:cubicBezTo>
                    <a:pt x="6822" y="17"/>
                    <a:pt x="6774" y="0"/>
                    <a:pt x="6726" y="0"/>
                  </a:cubicBezTo>
                  <a:close/>
                </a:path>
              </a:pathLst>
            </a:custGeom>
            <a:solidFill>
              <a:srgbClr val="FFC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4141105" y="3345025"/>
              <a:ext cx="157637" cy="147795"/>
            </a:xfrm>
            <a:custGeom>
              <a:avLst/>
              <a:gdLst/>
              <a:ahLst/>
              <a:cxnLst/>
              <a:rect l="l" t="t" r="r" b="b"/>
              <a:pathLst>
                <a:path w="5846" h="5481" extrusionOk="0">
                  <a:moveTo>
                    <a:pt x="3277" y="0"/>
                  </a:moveTo>
                  <a:cubicBezTo>
                    <a:pt x="3207" y="0"/>
                    <a:pt x="3142" y="59"/>
                    <a:pt x="3142" y="141"/>
                  </a:cubicBezTo>
                  <a:lnTo>
                    <a:pt x="3142" y="895"/>
                  </a:lnTo>
                  <a:cubicBezTo>
                    <a:pt x="3142" y="895"/>
                    <a:pt x="3074" y="1030"/>
                    <a:pt x="3007" y="1030"/>
                  </a:cubicBezTo>
                  <a:lnTo>
                    <a:pt x="552" y="1030"/>
                  </a:lnTo>
                  <a:lnTo>
                    <a:pt x="552" y="1052"/>
                  </a:lnTo>
                  <a:lnTo>
                    <a:pt x="135" y="1052"/>
                  </a:lnTo>
                  <a:cubicBezTo>
                    <a:pt x="54" y="1052"/>
                    <a:pt x="0" y="1109"/>
                    <a:pt x="0" y="1187"/>
                  </a:cubicBezTo>
                  <a:lnTo>
                    <a:pt x="0" y="5346"/>
                  </a:lnTo>
                  <a:cubicBezTo>
                    <a:pt x="0" y="5424"/>
                    <a:pt x="54" y="5481"/>
                    <a:pt x="135" y="5481"/>
                  </a:cubicBezTo>
                  <a:lnTo>
                    <a:pt x="1463" y="5481"/>
                  </a:lnTo>
                  <a:cubicBezTo>
                    <a:pt x="1541" y="5481"/>
                    <a:pt x="1598" y="5424"/>
                    <a:pt x="1598" y="5346"/>
                  </a:cubicBezTo>
                  <a:lnTo>
                    <a:pt x="1598" y="2763"/>
                  </a:lnTo>
                  <a:cubicBezTo>
                    <a:pt x="1598" y="2685"/>
                    <a:pt x="1655" y="2628"/>
                    <a:pt x="1733" y="2628"/>
                  </a:cubicBezTo>
                  <a:lnTo>
                    <a:pt x="3007" y="2628"/>
                  </a:lnTo>
                  <a:cubicBezTo>
                    <a:pt x="3085" y="2628"/>
                    <a:pt x="3142" y="2685"/>
                    <a:pt x="3142" y="2763"/>
                  </a:cubicBezTo>
                  <a:lnTo>
                    <a:pt x="3142" y="3521"/>
                  </a:lnTo>
                  <a:cubicBezTo>
                    <a:pt x="3142" y="3601"/>
                    <a:pt x="3207" y="3658"/>
                    <a:pt x="3277" y="3658"/>
                  </a:cubicBezTo>
                  <a:cubicBezTo>
                    <a:pt x="3304" y="3658"/>
                    <a:pt x="3331" y="3650"/>
                    <a:pt x="3356" y="3631"/>
                  </a:cubicBezTo>
                  <a:lnTo>
                    <a:pt x="5767" y="1942"/>
                  </a:lnTo>
                  <a:cubicBezTo>
                    <a:pt x="5846" y="1885"/>
                    <a:pt x="5846" y="1774"/>
                    <a:pt x="5767" y="1717"/>
                  </a:cubicBezTo>
                  <a:lnTo>
                    <a:pt x="3356" y="27"/>
                  </a:lnTo>
                  <a:cubicBezTo>
                    <a:pt x="3331" y="9"/>
                    <a:pt x="3304" y="0"/>
                    <a:pt x="327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4225829" y="3380673"/>
              <a:ext cx="73210" cy="62882"/>
            </a:xfrm>
            <a:custGeom>
              <a:avLst/>
              <a:gdLst/>
              <a:ahLst/>
              <a:cxnLst/>
              <a:rect l="l" t="t" r="r" b="b"/>
              <a:pathLst>
                <a:path w="2715" h="2332" extrusionOk="0">
                  <a:moveTo>
                    <a:pt x="2074" y="0"/>
                  </a:moveTo>
                  <a:lnTo>
                    <a:pt x="0" y="1441"/>
                  </a:lnTo>
                  <a:lnTo>
                    <a:pt x="0" y="2199"/>
                  </a:lnTo>
                  <a:cubicBezTo>
                    <a:pt x="0" y="2280"/>
                    <a:pt x="66" y="2332"/>
                    <a:pt x="137" y="2332"/>
                  </a:cubicBezTo>
                  <a:cubicBezTo>
                    <a:pt x="163" y="2332"/>
                    <a:pt x="190" y="2325"/>
                    <a:pt x="214" y="2309"/>
                  </a:cubicBezTo>
                  <a:lnTo>
                    <a:pt x="2636" y="620"/>
                  </a:lnTo>
                  <a:cubicBezTo>
                    <a:pt x="2715" y="563"/>
                    <a:pt x="2715" y="452"/>
                    <a:pt x="2636" y="395"/>
                  </a:cubicBezTo>
                  <a:lnTo>
                    <a:pt x="2074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104466" y="4695716"/>
            <a:ext cx="361870" cy="361870"/>
            <a:chOff x="4729158" y="2635495"/>
            <a:chExt cx="361870" cy="361870"/>
          </a:xfrm>
        </p:grpSpPr>
        <p:sp>
          <p:nvSpPr>
            <p:cNvPr id="395" name="Google Shape;395;p34"/>
            <p:cNvSpPr/>
            <p:nvPr/>
          </p:nvSpPr>
          <p:spPr>
            <a:xfrm>
              <a:off x="4729158" y="2635495"/>
              <a:ext cx="361870" cy="361870"/>
            </a:xfrm>
            <a:custGeom>
              <a:avLst/>
              <a:gdLst/>
              <a:ahLst/>
              <a:cxnLst/>
              <a:rect l="l" t="t" r="r" b="b"/>
              <a:pathLst>
                <a:path w="13420" h="13420" extrusionOk="0">
                  <a:moveTo>
                    <a:pt x="6717" y="1"/>
                  </a:moveTo>
                  <a:cubicBezTo>
                    <a:pt x="3010" y="1"/>
                    <a:pt x="1" y="3010"/>
                    <a:pt x="1" y="6717"/>
                  </a:cubicBezTo>
                  <a:cubicBezTo>
                    <a:pt x="1" y="10410"/>
                    <a:pt x="3010" y="13419"/>
                    <a:pt x="6717" y="13419"/>
                  </a:cubicBezTo>
                  <a:cubicBezTo>
                    <a:pt x="10410" y="13419"/>
                    <a:pt x="13419" y="10410"/>
                    <a:pt x="13419" y="6717"/>
                  </a:cubicBezTo>
                  <a:cubicBezTo>
                    <a:pt x="13419" y="3010"/>
                    <a:pt x="10410" y="1"/>
                    <a:pt x="6717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4770792" y="2677129"/>
              <a:ext cx="278899" cy="278899"/>
            </a:xfrm>
            <a:custGeom>
              <a:avLst/>
              <a:gdLst/>
              <a:ahLst/>
              <a:cxnLst/>
              <a:rect l="l" t="t" r="r" b="b"/>
              <a:pathLst>
                <a:path w="10343" h="10343" extrusionOk="0">
                  <a:moveTo>
                    <a:pt x="5173" y="1"/>
                  </a:moveTo>
                  <a:cubicBezTo>
                    <a:pt x="2309" y="1"/>
                    <a:pt x="0" y="2310"/>
                    <a:pt x="0" y="5173"/>
                  </a:cubicBezTo>
                  <a:cubicBezTo>
                    <a:pt x="0" y="8022"/>
                    <a:pt x="2309" y="10342"/>
                    <a:pt x="5173" y="10342"/>
                  </a:cubicBezTo>
                  <a:cubicBezTo>
                    <a:pt x="8022" y="10342"/>
                    <a:pt x="10342" y="8022"/>
                    <a:pt x="10342" y="5173"/>
                  </a:cubicBezTo>
                  <a:cubicBezTo>
                    <a:pt x="10342" y="2310"/>
                    <a:pt x="8022" y="1"/>
                    <a:pt x="5173" y="1"/>
                  </a:cubicBezTo>
                  <a:close/>
                </a:path>
              </a:pathLst>
            </a:custGeom>
            <a:solidFill>
              <a:srgbClr val="2E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4847345" y="2720300"/>
              <a:ext cx="51045" cy="192935"/>
            </a:xfrm>
            <a:custGeom>
              <a:avLst/>
              <a:gdLst/>
              <a:ahLst/>
              <a:cxnLst/>
              <a:rect l="l" t="t" r="r" b="b"/>
              <a:pathLst>
                <a:path w="1893" h="7155" extrusionOk="0">
                  <a:moveTo>
                    <a:pt x="136" y="0"/>
                  </a:moveTo>
                  <a:cubicBezTo>
                    <a:pt x="68" y="0"/>
                    <a:pt x="0" y="57"/>
                    <a:pt x="0" y="135"/>
                  </a:cubicBezTo>
                  <a:lnTo>
                    <a:pt x="0" y="7019"/>
                  </a:lnTo>
                  <a:cubicBezTo>
                    <a:pt x="0" y="7087"/>
                    <a:pt x="68" y="7154"/>
                    <a:pt x="136" y="7154"/>
                  </a:cubicBezTo>
                  <a:lnTo>
                    <a:pt x="1758" y="7154"/>
                  </a:lnTo>
                  <a:cubicBezTo>
                    <a:pt x="1825" y="7154"/>
                    <a:pt x="1893" y="7087"/>
                    <a:pt x="1893" y="7019"/>
                  </a:cubicBezTo>
                  <a:lnTo>
                    <a:pt x="1893" y="135"/>
                  </a:lnTo>
                  <a:cubicBezTo>
                    <a:pt x="1893" y="57"/>
                    <a:pt x="1825" y="0"/>
                    <a:pt x="175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4921499" y="2720300"/>
              <a:ext cx="51045" cy="192935"/>
            </a:xfrm>
            <a:custGeom>
              <a:avLst/>
              <a:gdLst/>
              <a:ahLst/>
              <a:cxnLst/>
              <a:rect l="l" t="t" r="r" b="b"/>
              <a:pathLst>
                <a:path w="1893" h="7155" extrusionOk="0">
                  <a:moveTo>
                    <a:pt x="135" y="0"/>
                  </a:moveTo>
                  <a:cubicBezTo>
                    <a:pt x="68" y="0"/>
                    <a:pt x="0" y="57"/>
                    <a:pt x="0" y="135"/>
                  </a:cubicBezTo>
                  <a:lnTo>
                    <a:pt x="0" y="7019"/>
                  </a:lnTo>
                  <a:cubicBezTo>
                    <a:pt x="0" y="7087"/>
                    <a:pt x="68" y="7154"/>
                    <a:pt x="135" y="7154"/>
                  </a:cubicBezTo>
                  <a:lnTo>
                    <a:pt x="1758" y="7154"/>
                  </a:lnTo>
                  <a:cubicBezTo>
                    <a:pt x="1836" y="7154"/>
                    <a:pt x="1893" y="7087"/>
                    <a:pt x="1893" y="7019"/>
                  </a:cubicBezTo>
                  <a:lnTo>
                    <a:pt x="1893" y="135"/>
                  </a:lnTo>
                  <a:cubicBezTo>
                    <a:pt x="1893" y="57"/>
                    <a:pt x="1836" y="0"/>
                    <a:pt x="175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4766262" y="2673192"/>
              <a:ext cx="288013" cy="286962"/>
            </a:xfrm>
            <a:custGeom>
              <a:avLst/>
              <a:gdLst/>
              <a:ahLst/>
              <a:cxnLst/>
              <a:rect l="l" t="t" r="r" b="b"/>
              <a:pathLst>
                <a:path w="10681" h="10642" extrusionOk="0">
                  <a:moveTo>
                    <a:pt x="1308" y="1"/>
                  </a:moveTo>
                  <a:cubicBezTo>
                    <a:pt x="1273" y="1"/>
                    <a:pt x="1239" y="11"/>
                    <a:pt x="1218" y="33"/>
                  </a:cubicBezTo>
                  <a:lnTo>
                    <a:pt x="55" y="1206"/>
                  </a:lnTo>
                  <a:cubicBezTo>
                    <a:pt x="1" y="1263"/>
                    <a:pt x="1" y="1352"/>
                    <a:pt x="55" y="1398"/>
                  </a:cubicBezTo>
                  <a:lnTo>
                    <a:pt x="9261" y="10602"/>
                  </a:lnTo>
                  <a:cubicBezTo>
                    <a:pt x="9286" y="10626"/>
                    <a:pt x="9321" y="10641"/>
                    <a:pt x="9358" y="10641"/>
                  </a:cubicBezTo>
                  <a:cubicBezTo>
                    <a:pt x="9386" y="10641"/>
                    <a:pt x="9415" y="10633"/>
                    <a:pt x="9440" y="10613"/>
                  </a:cubicBezTo>
                  <a:cubicBezTo>
                    <a:pt x="9880" y="10275"/>
                    <a:pt x="10286" y="9880"/>
                    <a:pt x="10635" y="9428"/>
                  </a:cubicBezTo>
                  <a:cubicBezTo>
                    <a:pt x="10681" y="9385"/>
                    <a:pt x="10667" y="9307"/>
                    <a:pt x="10624" y="9250"/>
                  </a:cubicBezTo>
                  <a:lnTo>
                    <a:pt x="1407" y="33"/>
                  </a:lnTo>
                  <a:cubicBezTo>
                    <a:pt x="1380" y="11"/>
                    <a:pt x="1343" y="1"/>
                    <a:pt x="1308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919187-2EA2-0BED-053A-F6F9B0250CD9}"/>
              </a:ext>
            </a:extLst>
          </p:cNvPr>
          <p:cNvSpPr txBox="1">
            <a:spLocks/>
          </p:cNvSpPr>
          <p:nvPr/>
        </p:nvSpPr>
        <p:spPr>
          <a:xfrm>
            <a:off x="273698" y="1055422"/>
            <a:ext cx="8825659" cy="85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18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None/>
              <a:defRPr sz="24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Conditional clause (if-clause)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Main clause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99FFA-3AA6-8CEC-0587-4B78F6CF20B6}"/>
              </a:ext>
            </a:extLst>
          </p:cNvPr>
          <p:cNvSpPr txBox="1"/>
          <p:nvPr/>
        </p:nvSpPr>
        <p:spPr>
          <a:xfrm>
            <a:off x="720000" y="2387084"/>
            <a:ext cx="507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I had a car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I would take you.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7CF1BF-7471-7077-D63A-58875D906414}"/>
              </a:ext>
            </a:extLst>
          </p:cNvPr>
          <p:cNvCxnSpPr/>
          <p:nvPr/>
        </p:nvCxnSpPr>
        <p:spPr>
          <a:xfrm>
            <a:off x="1248076" y="2687304"/>
            <a:ext cx="0" cy="564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94EA07-F0C2-8668-18CC-046FBFD6FB27}"/>
              </a:ext>
            </a:extLst>
          </p:cNvPr>
          <p:cNvSpPr txBox="1"/>
          <p:nvPr/>
        </p:nvSpPr>
        <p:spPr>
          <a:xfrm>
            <a:off x="720000" y="3290232"/>
            <a:ext cx="128600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Conditional</a:t>
            </a:r>
          </a:p>
          <a:p>
            <a:r>
              <a:rPr lang="en-US" dirty="0"/>
              <a:t>clause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D523A1-2F02-BBBF-5DEC-8BF2108013D2}"/>
              </a:ext>
            </a:extLst>
          </p:cNvPr>
          <p:cNvCxnSpPr/>
          <p:nvPr/>
        </p:nvCxnSpPr>
        <p:spPr>
          <a:xfrm>
            <a:off x="3024904" y="2664471"/>
            <a:ext cx="9625" cy="568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2D21143-5B4F-1C31-57FD-548062CFD815}"/>
              </a:ext>
            </a:extLst>
          </p:cNvPr>
          <p:cNvSpPr txBox="1"/>
          <p:nvPr/>
        </p:nvSpPr>
        <p:spPr>
          <a:xfrm>
            <a:off x="2645751" y="3290232"/>
            <a:ext cx="9951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Main </a:t>
            </a:r>
          </a:p>
          <a:p>
            <a:r>
              <a:rPr lang="en-US" dirty="0"/>
              <a:t>clause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CA72A5-1433-0875-171A-2F798B922CCD}"/>
              </a:ext>
            </a:extLst>
          </p:cNvPr>
          <p:cNvSpPr txBox="1"/>
          <p:nvPr/>
        </p:nvSpPr>
        <p:spPr>
          <a:xfrm>
            <a:off x="4572000" y="2387084"/>
            <a:ext cx="36576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 would take you if I had a car.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F7D70A-A11E-12BF-8DDF-75256AF4B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57" y="283032"/>
            <a:ext cx="1322552" cy="1030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"/>
          <p:cNvSpPr txBox="1">
            <a:spLocks noGrp="1"/>
          </p:cNvSpPr>
          <p:nvPr>
            <p:ph type="title"/>
          </p:nvPr>
        </p:nvSpPr>
        <p:spPr>
          <a:xfrm>
            <a:off x="450273" y="962125"/>
            <a:ext cx="46502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Types of Conditionals:</a:t>
            </a:r>
            <a:endParaRPr dirty="0"/>
          </a:p>
        </p:txBody>
      </p:sp>
      <p:sp>
        <p:nvSpPr>
          <p:cNvPr id="364" name="Google Shape;364;p32"/>
          <p:cNvSpPr txBox="1">
            <a:spLocks noGrp="1"/>
          </p:cNvSpPr>
          <p:nvPr>
            <p:ph type="body" idx="1"/>
          </p:nvPr>
        </p:nvSpPr>
        <p:spPr>
          <a:xfrm>
            <a:off x="924022" y="1618575"/>
            <a:ext cx="4280400" cy="24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Font typeface="DM Sans Light"/>
              <a:buChar char="●"/>
            </a:pPr>
            <a:r>
              <a:rPr lang="sr-Latn-RS" sz="2000" dirty="0"/>
              <a:t>Zero</a:t>
            </a:r>
            <a:endParaRPr sz="20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DM Sans Light"/>
              <a:buChar char="●"/>
            </a:pPr>
            <a:r>
              <a:rPr lang="sr-Latn-RS" sz="2000" dirty="0"/>
              <a:t>I</a:t>
            </a:r>
            <a:endParaRPr sz="20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DM Sans Light"/>
              <a:buChar char="●"/>
            </a:pPr>
            <a:r>
              <a:rPr lang="sr-Latn-RS" sz="2000" dirty="0"/>
              <a:t>II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DM Sans Light"/>
              <a:buChar char="●"/>
            </a:pPr>
            <a:r>
              <a:rPr lang="sr-Latn-RS" sz="2000" dirty="0"/>
              <a:t>III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DM Sans Light"/>
              <a:buChar char="●"/>
            </a:pPr>
            <a:r>
              <a:rPr lang="sr-Latn-RS" sz="2000" dirty="0"/>
              <a:t>Mixed</a:t>
            </a:r>
            <a:endParaRPr sz="2000" dirty="0"/>
          </a:p>
        </p:txBody>
      </p:sp>
      <p:pic>
        <p:nvPicPr>
          <p:cNvPr id="365" name="Google Shape;365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171" b="1171"/>
          <a:stretch/>
        </p:blipFill>
        <p:spPr>
          <a:xfrm>
            <a:off x="5631000" y="0"/>
            <a:ext cx="3513000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5"/>
          <p:cNvSpPr txBox="1">
            <a:spLocks noGrp="1"/>
          </p:cNvSpPr>
          <p:nvPr>
            <p:ph type="title"/>
          </p:nvPr>
        </p:nvSpPr>
        <p:spPr>
          <a:xfrm>
            <a:off x="3068045" y="160657"/>
            <a:ext cx="409475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Zero Conditional</a:t>
            </a:r>
            <a:endParaRPr dirty="0"/>
          </a:p>
        </p:txBody>
      </p:sp>
      <p:grpSp>
        <p:nvGrpSpPr>
          <p:cNvPr id="415" name="Google Shape;415;p35"/>
          <p:cNvGrpSpPr/>
          <p:nvPr/>
        </p:nvGrpSpPr>
        <p:grpSpPr>
          <a:xfrm>
            <a:off x="111465" y="4706903"/>
            <a:ext cx="372791" cy="309666"/>
            <a:chOff x="1520997" y="2661516"/>
            <a:chExt cx="372791" cy="309666"/>
          </a:xfrm>
        </p:grpSpPr>
        <p:sp>
          <p:nvSpPr>
            <p:cNvPr id="416" name="Google Shape;416;p35"/>
            <p:cNvSpPr/>
            <p:nvPr/>
          </p:nvSpPr>
          <p:spPr>
            <a:xfrm>
              <a:off x="1520997" y="2661516"/>
              <a:ext cx="372791" cy="309666"/>
            </a:xfrm>
            <a:custGeom>
              <a:avLst/>
              <a:gdLst/>
              <a:ahLst/>
              <a:cxnLst/>
              <a:rect l="l" t="t" r="r" b="b"/>
              <a:pathLst>
                <a:path w="13825" h="11484" extrusionOk="0">
                  <a:moveTo>
                    <a:pt x="6914" y="0"/>
                  </a:moveTo>
                  <a:cubicBezTo>
                    <a:pt x="6647" y="0"/>
                    <a:pt x="6382" y="129"/>
                    <a:pt x="6230" y="388"/>
                  </a:cubicBezTo>
                  <a:lnTo>
                    <a:pt x="317" y="10280"/>
                  </a:lnTo>
                  <a:cubicBezTo>
                    <a:pt x="0" y="10808"/>
                    <a:pt x="384" y="11484"/>
                    <a:pt x="1014" y="11484"/>
                  </a:cubicBezTo>
                  <a:lnTo>
                    <a:pt x="12821" y="11484"/>
                  </a:lnTo>
                  <a:cubicBezTo>
                    <a:pt x="13441" y="11484"/>
                    <a:pt x="13825" y="10808"/>
                    <a:pt x="13508" y="10280"/>
                  </a:cubicBezTo>
                  <a:lnTo>
                    <a:pt x="7606" y="388"/>
                  </a:lnTo>
                  <a:cubicBezTo>
                    <a:pt x="7448" y="129"/>
                    <a:pt x="7180" y="0"/>
                    <a:pt x="6914" y="0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1596661" y="2739013"/>
              <a:ext cx="221733" cy="184198"/>
            </a:xfrm>
            <a:custGeom>
              <a:avLst/>
              <a:gdLst/>
              <a:ahLst/>
              <a:cxnLst/>
              <a:rect l="l" t="t" r="r" b="b"/>
              <a:pathLst>
                <a:path w="8223" h="6831" extrusionOk="0">
                  <a:moveTo>
                    <a:pt x="4110" y="1"/>
                  </a:moveTo>
                  <a:cubicBezTo>
                    <a:pt x="3951" y="1"/>
                    <a:pt x="3790" y="77"/>
                    <a:pt x="3694" y="228"/>
                  </a:cubicBezTo>
                  <a:lnTo>
                    <a:pt x="179" y="6109"/>
                  </a:lnTo>
                  <a:cubicBezTo>
                    <a:pt x="1" y="6425"/>
                    <a:pt x="225" y="6831"/>
                    <a:pt x="596" y="6831"/>
                  </a:cubicBezTo>
                  <a:lnTo>
                    <a:pt x="7625" y="6831"/>
                  </a:lnTo>
                  <a:cubicBezTo>
                    <a:pt x="7988" y="6831"/>
                    <a:pt x="8223" y="6425"/>
                    <a:pt x="8031" y="6109"/>
                  </a:cubicBezTo>
                  <a:lnTo>
                    <a:pt x="4516" y="228"/>
                  </a:lnTo>
                  <a:cubicBezTo>
                    <a:pt x="4427" y="77"/>
                    <a:pt x="4269" y="1"/>
                    <a:pt x="411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1624596" y="2865803"/>
              <a:ext cx="165889" cy="41310"/>
            </a:xfrm>
            <a:custGeom>
              <a:avLst/>
              <a:gdLst/>
              <a:ahLst/>
              <a:cxnLst/>
              <a:rect l="l" t="t" r="r" b="b"/>
              <a:pathLst>
                <a:path w="6152" h="1532" extrusionOk="0">
                  <a:moveTo>
                    <a:pt x="3074" y="1"/>
                  </a:moveTo>
                  <a:cubicBezTo>
                    <a:pt x="2231" y="1"/>
                    <a:pt x="1520" y="393"/>
                    <a:pt x="1317" y="923"/>
                  </a:cubicBezTo>
                  <a:lnTo>
                    <a:pt x="292" y="923"/>
                  </a:lnTo>
                  <a:cubicBezTo>
                    <a:pt x="125" y="923"/>
                    <a:pt x="0" y="1058"/>
                    <a:pt x="0" y="1228"/>
                  </a:cubicBezTo>
                  <a:cubicBezTo>
                    <a:pt x="0" y="1396"/>
                    <a:pt x="125" y="1531"/>
                    <a:pt x="292" y="1531"/>
                  </a:cubicBezTo>
                  <a:lnTo>
                    <a:pt x="5846" y="1531"/>
                  </a:lnTo>
                  <a:cubicBezTo>
                    <a:pt x="6016" y="1531"/>
                    <a:pt x="6151" y="1396"/>
                    <a:pt x="6151" y="1228"/>
                  </a:cubicBezTo>
                  <a:cubicBezTo>
                    <a:pt x="6151" y="1058"/>
                    <a:pt x="6016" y="923"/>
                    <a:pt x="5846" y="923"/>
                  </a:cubicBezTo>
                  <a:lnTo>
                    <a:pt x="4821" y="923"/>
                  </a:lnTo>
                  <a:cubicBezTo>
                    <a:pt x="4618" y="393"/>
                    <a:pt x="3910" y="1"/>
                    <a:pt x="30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1666797" y="2866396"/>
              <a:ext cx="123688" cy="40717"/>
            </a:xfrm>
            <a:custGeom>
              <a:avLst/>
              <a:gdLst/>
              <a:ahLst/>
              <a:cxnLst/>
              <a:rect l="l" t="t" r="r" b="b"/>
              <a:pathLst>
                <a:path w="4587" h="1510" extrusionOk="0">
                  <a:moveTo>
                    <a:pt x="1509" y="0"/>
                  </a:moveTo>
                  <a:cubicBezTo>
                    <a:pt x="880" y="0"/>
                    <a:pt x="317" y="214"/>
                    <a:pt x="1" y="541"/>
                  </a:cubicBezTo>
                  <a:cubicBezTo>
                    <a:pt x="282" y="417"/>
                    <a:pt x="631" y="338"/>
                    <a:pt x="1004" y="338"/>
                  </a:cubicBezTo>
                  <a:cubicBezTo>
                    <a:pt x="1769" y="338"/>
                    <a:pt x="2423" y="665"/>
                    <a:pt x="2683" y="1114"/>
                  </a:cubicBezTo>
                  <a:cubicBezTo>
                    <a:pt x="2740" y="1195"/>
                    <a:pt x="2829" y="1239"/>
                    <a:pt x="2918" y="1239"/>
                  </a:cubicBezTo>
                  <a:lnTo>
                    <a:pt x="3775" y="1239"/>
                  </a:lnTo>
                  <a:cubicBezTo>
                    <a:pt x="3864" y="1239"/>
                    <a:pt x="3943" y="1285"/>
                    <a:pt x="4000" y="1341"/>
                  </a:cubicBezTo>
                  <a:cubicBezTo>
                    <a:pt x="4046" y="1385"/>
                    <a:pt x="4067" y="1441"/>
                    <a:pt x="4078" y="1509"/>
                  </a:cubicBezTo>
                  <a:lnTo>
                    <a:pt x="4281" y="1509"/>
                  </a:lnTo>
                  <a:cubicBezTo>
                    <a:pt x="4451" y="1509"/>
                    <a:pt x="4586" y="1374"/>
                    <a:pt x="4586" y="1206"/>
                  </a:cubicBezTo>
                  <a:cubicBezTo>
                    <a:pt x="4586" y="1128"/>
                    <a:pt x="4551" y="1047"/>
                    <a:pt x="4497" y="993"/>
                  </a:cubicBezTo>
                  <a:cubicBezTo>
                    <a:pt x="4440" y="936"/>
                    <a:pt x="4373" y="901"/>
                    <a:pt x="4281" y="901"/>
                  </a:cubicBezTo>
                  <a:lnTo>
                    <a:pt x="3256" y="901"/>
                  </a:lnTo>
                  <a:cubicBezTo>
                    <a:pt x="3053" y="384"/>
                    <a:pt x="2345" y="0"/>
                    <a:pt x="15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35"/>
          <p:cNvGrpSpPr/>
          <p:nvPr/>
        </p:nvGrpSpPr>
        <p:grpSpPr>
          <a:xfrm>
            <a:off x="8634677" y="83155"/>
            <a:ext cx="361789" cy="361870"/>
            <a:chOff x="3169610" y="2635495"/>
            <a:chExt cx="361789" cy="361870"/>
          </a:xfrm>
        </p:grpSpPr>
        <p:sp>
          <p:nvSpPr>
            <p:cNvPr id="421" name="Google Shape;421;p35"/>
            <p:cNvSpPr/>
            <p:nvPr/>
          </p:nvSpPr>
          <p:spPr>
            <a:xfrm>
              <a:off x="3169610" y="2635495"/>
              <a:ext cx="361789" cy="361870"/>
            </a:xfrm>
            <a:custGeom>
              <a:avLst/>
              <a:gdLst/>
              <a:ahLst/>
              <a:cxnLst/>
              <a:rect l="l" t="t" r="r" b="b"/>
              <a:pathLst>
                <a:path w="13417" h="13420" extrusionOk="0">
                  <a:moveTo>
                    <a:pt x="6704" y="1"/>
                  </a:moveTo>
                  <a:cubicBezTo>
                    <a:pt x="2997" y="1"/>
                    <a:pt x="1" y="3010"/>
                    <a:pt x="1" y="6717"/>
                  </a:cubicBezTo>
                  <a:cubicBezTo>
                    <a:pt x="1" y="10410"/>
                    <a:pt x="2997" y="13419"/>
                    <a:pt x="6704" y="13419"/>
                  </a:cubicBezTo>
                  <a:cubicBezTo>
                    <a:pt x="10410" y="13419"/>
                    <a:pt x="13417" y="10410"/>
                    <a:pt x="13417" y="6717"/>
                  </a:cubicBezTo>
                  <a:cubicBezTo>
                    <a:pt x="13417" y="3010"/>
                    <a:pt x="10410" y="1"/>
                    <a:pt x="6704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3210893" y="2677129"/>
              <a:ext cx="278899" cy="278899"/>
            </a:xfrm>
            <a:custGeom>
              <a:avLst/>
              <a:gdLst/>
              <a:ahLst/>
              <a:cxnLst/>
              <a:rect l="l" t="t" r="r" b="b"/>
              <a:pathLst>
                <a:path w="10343" h="10343" extrusionOk="0">
                  <a:moveTo>
                    <a:pt x="5173" y="1"/>
                  </a:moveTo>
                  <a:cubicBezTo>
                    <a:pt x="2323" y="1"/>
                    <a:pt x="0" y="2310"/>
                    <a:pt x="0" y="5173"/>
                  </a:cubicBezTo>
                  <a:cubicBezTo>
                    <a:pt x="0" y="8022"/>
                    <a:pt x="2323" y="10342"/>
                    <a:pt x="5173" y="10342"/>
                  </a:cubicBezTo>
                  <a:cubicBezTo>
                    <a:pt x="8033" y="10342"/>
                    <a:pt x="10342" y="8022"/>
                    <a:pt x="10342" y="5173"/>
                  </a:cubicBezTo>
                  <a:cubicBezTo>
                    <a:pt x="10342" y="2310"/>
                    <a:pt x="8033" y="1"/>
                    <a:pt x="5173" y="1"/>
                  </a:cubicBezTo>
                  <a:close/>
                </a:path>
              </a:pathLst>
            </a:custGeom>
            <a:solidFill>
              <a:srgbClr val="2E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3206363" y="2672976"/>
              <a:ext cx="288013" cy="287015"/>
            </a:xfrm>
            <a:custGeom>
              <a:avLst/>
              <a:gdLst/>
              <a:ahLst/>
              <a:cxnLst/>
              <a:rect l="l" t="t" r="r" b="b"/>
              <a:pathLst>
                <a:path w="10681" h="10644" extrusionOk="0">
                  <a:moveTo>
                    <a:pt x="1317" y="0"/>
                  </a:moveTo>
                  <a:cubicBezTo>
                    <a:pt x="1282" y="0"/>
                    <a:pt x="1246" y="14"/>
                    <a:pt x="1217" y="41"/>
                  </a:cubicBezTo>
                  <a:lnTo>
                    <a:pt x="68" y="1214"/>
                  </a:lnTo>
                  <a:cubicBezTo>
                    <a:pt x="11" y="1258"/>
                    <a:pt x="11" y="1350"/>
                    <a:pt x="68" y="1406"/>
                  </a:cubicBezTo>
                  <a:lnTo>
                    <a:pt x="3886" y="5224"/>
                  </a:lnTo>
                  <a:cubicBezTo>
                    <a:pt x="3943" y="5281"/>
                    <a:pt x="3943" y="5370"/>
                    <a:pt x="3886" y="5416"/>
                  </a:cubicBezTo>
                  <a:lnTo>
                    <a:pt x="57" y="9258"/>
                  </a:lnTo>
                  <a:cubicBezTo>
                    <a:pt x="1" y="9301"/>
                    <a:pt x="1" y="9382"/>
                    <a:pt x="44" y="9436"/>
                  </a:cubicBezTo>
                  <a:cubicBezTo>
                    <a:pt x="395" y="9877"/>
                    <a:pt x="787" y="10272"/>
                    <a:pt x="1239" y="10621"/>
                  </a:cubicBezTo>
                  <a:cubicBezTo>
                    <a:pt x="1265" y="10636"/>
                    <a:pt x="1294" y="10644"/>
                    <a:pt x="1323" y="10644"/>
                  </a:cubicBezTo>
                  <a:cubicBezTo>
                    <a:pt x="1356" y="10644"/>
                    <a:pt x="1390" y="10633"/>
                    <a:pt x="1420" y="10610"/>
                  </a:cubicBezTo>
                  <a:lnTo>
                    <a:pt x="5249" y="6779"/>
                  </a:lnTo>
                  <a:cubicBezTo>
                    <a:pt x="5272" y="6750"/>
                    <a:pt x="5305" y="6736"/>
                    <a:pt x="5341" y="6736"/>
                  </a:cubicBezTo>
                  <a:cubicBezTo>
                    <a:pt x="5376" y="6736"/>
                    <a:pt x="5412" y="6750"/>
                    <a:pt x="5441" y="6779"/>
                  </a:cubicBezTo>
                  <a:lnTo>
                    <a:pt x="9272" y="10610"/>
                  </a:lnTo>
                  <a:cubicBezTo>
                    <a:pt x="9296" y="10633"/>
                    <a:pt x="9330" y="10644"/>
                    <a:pt x="9363" y="10644"/>
                  </a:cubicBezTo>
                  <a:cubicBezTo>
                    <a:pt x="9392" y="10644"/>
                    <a:pt x="9419" y="10636"/>
                    <a:pt x="9439" y="10621"/>
                  </a:cubicBezTo>
                  <a:cubicBezTo>
                    <a:pt x="9891" y="10272"/>
                    <a:pt x="10296" y="9877"/>
                    <a:pt x="10634" y="9436"/>
                  </a:cubicBezTo>
                  <a:cubicBezTo>
                    <a:pt x="10680" y="9382"/>
                    <a:pt x="10680" y="9301"/>
                    <a:pt x="10634" y="9258"/>
                  </a:cubicBezTo>
                  <a:lnTo>
                    <a:pt x="6792" y="5416"/>
                  </a:lnTo>
                  <a:cubicBezTo>
                    <a:pt x="6736" y="5370"/>
                    <a:pt x="6736" y="5281"/>
                    <a:pt x="6792" y="5224"/>
                  </a:cubicBezTo>
                  <a:lnTo>
                    <a:pt x="10624" y="1406"/>
                  </a:lnTo>
                  <a:cubicBezTo>
                    <a:pt x="10670" y="1350"/>
                    <a:pt x="10670" y="1258"/>
                    <a:pt x="10624" y="1214"/>
                  </a:cubicBezTo>
                  <a:lnTo>
                    <a:pt x="9464" y="41"/>
                  </a:lnTo>
                  <a:cubicBezTo>
                    <a:pt x="9435" y="14"/>
                    <a:pt x="9402" y="0"/>
                    <a:pt x="9368" y="0"/>
                  </a:cubicBezTo>
                  <a:cubicBezTo>
                    <a:pt x="9334" y="0"/>
                    <a:pt x="9300" y="14"/>
                    <a:pt x="9272" y="41"/>
                  </a:cubicBezTo>
                  <a:lnTo>
                    <a:pt x="5441" y="3872"/>
                  </a:lnTo>
                  <a:cubicBezTo>
                    <a:pt x="5412" y="3901"/>
                    <a:pt x="5376" y="3915"/>
                    <a:pt x="5341" y="3915"/>
                  </a:cubicBezTo>
                  <a:cubicBezTo>
                    <a:pt x="5305" y="3915"/>
                    <a:pt x="5272" y="3901"/>
                    <a:pt x="5249" y="3872"/>
                  </a:cubicBezTo>
                  <a:lnTo>
                    <a:pt x="1409" y="41"/>
                  </a:lnTo>
                  <a:cubicBezTo>
                    <a:pt x="1386" y="14"/>
                    <a:pt x="1353" y="0"/>
                    <a:pt x="1317" y="0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372;p33">
            <a:extLst>
              <a:ext uri="{FF2B5EF4-FFF2-40B4-BE49-F238E27FC236}">
                <a16:creationId xmlns:a16="http://schemas.microsoft.com/office/drawing/2014/main" id="{01711251-39D9-4663-A3D4-A7A3BE5F0A5E}"/>
              </a:ext>
            </a:extLst>
          </p:cNvPr>
          <p:cNvGrpSpPr/>
          <p:nvPr/>
        </p:nvGrpSpPr>
        <p:grpSpPr>
          <a:xfrm>
            <a:off x="5653149" y="1407803"/>
            <a:ext cx="3490851" cy="2814270"/>
            <a:chOff x="6145679" y="2221075"/>
            <a:chExt cx="3490851" cy="2814270"/>
          </a:xfrm>
        </p:grpSpPr>
        <p:grpSp>
          <p:nvGrpSpPr>
            <p:cNvPr id="13" name="Google Shape;373;p33">
              <a:extLst>
                <a:ext uri="{FF2B5EF4-FFF2-40B4-BE49-F238E27FC236}">
                  <a16:creationId xmlns:a16="http://schemas.microsoft.com/office/drawing/2014/main" id="{816E1803-C02B-8ACB-0CCC-559C1037F6FA}"/>
                </a:ext>
              </a:extLst>
            </p:cNvPr>
            <p:cNvGrpSpPr/>
            <p:nvPr/>
          </p:nvGrpSpPr>
          <p:grpSpPr>
            <a:xfrm>
              <a:off x="6145679" y="2221075"/>
              <a:ext cx="3490851" cy="1515258"/>
              <a:chOff x="2564554" y="1879900"/>
              <a:chExt cx="3490851" cy="1515258"/>
            </a:xfrm>
          </p:grpSpPr>
          <p:sp>
            <p:nvSpPr>
              <p:cNvPr id="15" name="Google Shape;374;p33">
                <a:extLst>
                  <a:ext uri="{FF2B5EF4-FFF2-40B4-BE49-F238E27FC236}">
                    <a16:creationId xmlns:a16="http://schemas.microsoft.com/office/drawing/2014/main" id="{01DCC592-3150-4716-F4EA-66CE92CE640F}"/>
                  </a:ext>
                </a:extLst>
              </p:cNvPr>
              <p:cNvSpPr/>
              <p:nvPr/>
            </p:nvSpPr>
            <p:spPr>
              <a:xfrm>
                <a:off x="4679375" y="1879900"/>
                <a:ext cx="1376030" cy="1515242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9551" extrusionOk="0">
                    <a:moveTo>
                      <a:pt x="3340" y="0"/>
                    </a:moveTo>
                    <a:lnTo>
                      <a:pt x="448" y="1564"/>
                    </a:lnTo>
                    <a:lnTo>
                      <a:pt x="0" y="1564"/>
                    </a:lnTo>
                    <a:lnTo>
                      <a:pt x="0" y="9551"/>
                    </a:lnTo>
                    <a:lnTo>
                      <a:pt x="6683" y="9551"/>
                    </a:lnTo>
                    <a:lnTo>
                      <a:pt x="6683" y="1564"/>
                    </a:lnTo>
                    <a:lnTo>
                      <a:pt x="6232" y="1564"/>
                    </a:lnTo>
                    <a:lnTo>
                      <a:pt x="33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75;p33">
                <a:extLst>
                  <a:ext uri="{FF2B5EF4-FFF2-40B4-BE49-F238E27FC236}">
                    <a16:creationId xmlns:a16="http://schemas.microsoft.com/office/drawing/2014/main" id="{C651DD85-135F-6F06-34DC-CA7CAA08AE13}"/>
                  </a:ext>
                </a:extLst>
              </p:cNvPr>
              <p:cNvSpPr/>
              <p:nvPr/>
            </p:nvSpPr>
            <p:spPr>
              <a:xfrm>
                <a:off x="3440925" y="2148655"/>
                <a:ext cx="1149656" cy="1246503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7774" extrusionOk="0">
                    <a:moveTo>
                      <a:pt x="1013" y="0"/>
                    </a:moveTo>
                    <a:cubicBezTo>
                      <a:pt x="935" y="0"/>
                      <a:pt x="878" y="57"/>
                      <a:pt x="878" y="135"/>
                    </a:cubicBezTo>
                    <a:cubicBezTo>
                      <a:pt x="878" y="192"/>
                      <a:pt x="902" y="227"/>
                      <a:pt x="946" y="259"/>
                    </a:cubicBezTo>
                    <a:lnTo>
                      <a:pt x="946" y="1048"/>
                    </a:lnTo>
                    <a:cubicBezTo>
                      <a:pt x="597" y="1283"/>
                      <a:pt x="284" y="1563"/>
                      <a:pt x="1" y="1879"/>
                    </a:cubicBezTo>
                    <a:lnTo>
                      <a:pt x="1" y="7774"/>
                    </a:lnTo>
                    <a:lnTo>
                      <a:pt x="7169" y="7774"/>
                    </a:lnTo>
                    <a:lnTo>
                      <a:pt x="7169" y="1879"/>
                    </a:lnTo>
                    <a:cubicBezTo>
                      <a:pt x="6303" y="878"/>
                      <a:pt x="5020" y="238"/>
                      <a:pt x="3592" y="238"/>
                    </a:cubicBezTo>
                    <a:cubicBezTo>
                      <a:pt x="2668" y="238"/>
                      <a:pt x="1812" y="508"/>
                      <a:pt x="1081" y="956"/>
                    </a:cubicBezTo>
                    <a:lnTo>
                      <a:pt x="1081" y="259"/>
                    </a:lnTo>
                    <a:cubicBezTo>
                      <a:pt x="1127" y="227"/>
                      <a:pt x="1162" y="192"/>
                      <a:pt x="1162" y="135"/>
                    </a:cubicBezTo>
                    <a:cubicBezTo>
                      <a:pt x="1162" y="57"/>
                      <a:pt x="1094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76;p33">
                <a:extLst>
                  <a:ext uri="{FF2B5EF4-FFF2-40B4-BE49-F238E27FC236}">
                    <a16:creationId xmlns:a16="http://schemas.microsoft.com/office/drawing/2014/main" id="{A1934196-1ECC-0EFD-A508-A220E1F1BE95}"/>
                  </a:ext>
                </a:extLst>
              </p:cNvPr>
              <p:cNvSpPr/>
              <p:nvPr/>
            </p:nvSpPr>
            <p:spPr>
              <a:xfrm>
                <a:off x="2564554" y="2213274"/>
                <a:ext cx="787578" cy="118188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988" extrusionOk="0">
                    <a:moveTo>
                      <a:pt x="2655" y="1"/>
                    </a:moveTo>
                    <a:lnTo>
                      <a:pt x="249" y="1891"/>
                    </a:lnTo>
                    <a:lnTo>
                      <a:pt x="249" y="1926"/>
                    </a:lnTo>
                    <a:lnTo>
                      <a:pt x="0" y="1926"/>
                    </a:lnTo>
                    <a:lnTo>
                      <a:pt x="0" y="2331"/>
                    </a:lnTo>
                    <a:lnTo>
                      <a:pt x="249" y="2331"/>
                    </a:lnTo>
                    <a:lnTo>
                      <a:pt x="249" y="7988"/>
                    </a:lnTo>
                    <a:lnTo>
                      <a:pt x="5074" y="7988"/>
                    </a:lnTo>
                    <a:lnTo>
                      <a:pt x="5074" y="2331"/>
                    </a:lnTo>
                    <a:lnTo>
                      <a:pt x="5322" y="2331"/>
                    </a:lnTo>
                    <a:lnTo>
                      <a:pt x="5322" y="1926"/>
                    </a:lnTo>
                    <a:lnTo>
                      <a:pt x="5074" y="1926"/>
                    </a:lnTo>
                    <a:lnTo>
                      <a:pt x="5074" y="1891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377;p33">
              <a:extLst>
                <a:ext uri="{FF2B5EF4-FFF2-40B4-BE49-F238E27FC236}">
                  <a16:creationId xmlns:a16="http://schemas.microsoft.com/office/drawing/2014/main" id="{CB7F230B-AAE1-A298-392C-75D6C7E0E165}"/>
                </a:ext>
              </a:extLst>
            </p:cNvPr>
            <p:cNvSpPr/>
            <p:nvPr/>
          </p:nvSpPr>
          <p:spPr>
            <a:xfrm>
              <a:off x="7412575" y="3572600"/>
              <a:ext cx="1756907" cy="1462746"/>
            </a:xfrm>
            <a:custGeom>
              <a:avLst/>
              <a:gdLst/>
              <a:ahLst/>
              <a:cxnLst/>
              <a:rect l="l" t="t" r="r" b="b"/>
              <a:pathLst>
                <a:path w="22015" h="18329" extrusionOk="0">
                  <a:moveTo>
                    <a:pt x="10879" y="0"/>
                  </a:moveTo>
                  <a:cubicBezTo>
                    <a:pt x="9753" y="0"/>
                    <a:pt x="8843" y="910"/>
                    <a:pt x="8843" y="2036"/>
                  </a:cubicBezTo>
                  <a:cubicBezTo>
                    <a:pt x="8843" y="3162"/>
                    <a:pt x="9753" y="4072"/>
                    <a:pt x="10879" y="4072"/>
                  </a:cubicBezTo>
                  <a:cubicBezTo>
                    <a:pt x="12005" y="4072"/>
                    <a:pt x="12915" y="3162"/>
                    <a:pt x="12915" y="2036"/>
                  </a:cubicBezTo>
                  <a:cubicBezTo>
                    <a:pt x="12915" y="910"/>
                    <a:pt x="12005" y="0"/>
                    <a:pt x="10879" y="0"/>
                  </a:cubicBezTo>
                  <a:close/>
                  <a:moveTo>
                    <a:pt x="3397" y="4231"/>
                  </a:moveTo>
                  <a:cubicBezTo>
                    <a:pt x="2384" y="4231"/>
                    <a:pt x="1574" y="5052"/>
                    <a:pt x="1574" y="6054"/>
                  </a:cubicBezTo>
                  <a:cubicBezTo>
                    <a:pt x="1574" y="7067"/>
                    <a:pt x="2384" y="7877"/>
                    <a:pt x="3397" y="7877"/>
                  </a:cubicBezTo>
                  <a:cubicBezTo>
                    <a:pt x="4399" y="7877"/>
                    <a:pt x="5220" y="7067"/>
                    <a:pt x="5220" y="6054"/>
                  </a:cubicBezTo>
                  <a:cubicBezTo>
                    <a:pt x="5220" y="5052"/>
                    <a:pt x="4399" y="4231"/>
                    <a:pt x="3397" y="4231"/>
                  </a:cubicBezTo>
                  <a:close/>
                  <a:moveTo>
                    <a:pt x="11678" y="6513"/>
                  </a:moveTo>
                  <a:cubicBezTo>
                    <a:pt x="11632" y="6559"/>
                    <a:pt x="11600" y="6581"/>
                    <a:pt x="11576" y="6616"/>
                  </a:cubicBezTo>
                  <a:cubicBezTo>
                    <a:pt x="11273" y="7099"/>
                    <a:pt x="10946" y="7582"/>
                    <a:pt x="10644" y="8066"/>
                  </a:cubicBezTo>
                  <a:cubicBezTo>
                    <a:pt x="10592" y="8145"/>
                    <a:pt x="10552" y="8183"/>
                    <a:pt x="10494" y="8183"/>
                  </a:cubicBezTo>
                  <a:cubicBezTo>
                    <a:pt x="10461" y="8183"/>
                    <a:pt x="10423" y="8171"/>
                    <a:pt x="10374" y="8147"/>
                  </a:cubicBezTo>
                  <a:cubicBezTo>
                    <a:pt x="9945" y="7944"/>
                    <a:pt x="9507" y="7763"/>
                    <a:pt x="9078" y="7571"/>
                  </a:cubicBezTo>
                  <a:cubicBezTo>
                    <a:pt x="8900" y="7493"/>
                    <a:pt x="8719" y="7458"/>
                    <a:pt x="8538" y="7458"/>
                  </a:cubicBezTo>
                  <a:cubicBezTo>
                    <a:pt x="8101" y="7482"/>
                    <a:pt x="7706" y="7841"/>
                    <a:pt x="7639" y="8292"/>
                  </a:cubicBezTo>
                  <a:cubicBezTo>
                    <a:pt x="7582" y="8673"/>
                    <a:pt x="7795" y="8989"/>
                    <a:pt x="8246" y="9170"/>
                  </a:cubicBezTo>
                  <a:cubicBezTo>
                    <a:pt x="8889" y="9416"/>
                    <a:pt x="9529" y="9664"/>
                    <a:pt x="10158" y="9912"/>
                  </a:cubicBezTo>
                  <a:cubicBezTo>
                    <a:pt x="10299" y="9967"/>
                    <a:pt x="10450" y="9993"/>
                    <a:pt x="10602" y="9993"/>
                  </a:cubicBezTo>
                  <a:cubicBezTo>
                    <a:pt x="11017" y="9993"/>
                    <a:pt x="11436" y="9797"/>
                    <a:pt x="11667" y="9451"/>
                  </a:cubicBezTo>
                  <a:cubicBezTo>
                    <a:pt x="11927" y="9078"/>
                    <a:pt x="12162" y="8697"/>
                    <a:pt x="12410" y="8325"/>
                  </a:cubicBezTo>
                  <a:cubicBezTo>
                    <a:pt x="12453" y="8257"/>
                    <a:pt x="12488" y="8190"/>
                    <a:pt x="12442" y="8101"/>
                  </a:cubicBezTo>
                  <a:cubicBezTo>
                    <a:pt x="12197" y="7571"/>
                    <a:pt x="11937" y="7053"/>
                    <a:pt x="11678" y="6513"/>
                  </a:cubicBezTo>
                  <a:close/>
                  <a:moveTo>
                    <a:pt x="922" y="9437"/>
                  </a:moveTo>
                  <a:cubicBezTo>
                    <a:pt x="755" y="9437"/>
                    <a:pt x="599" y="9492"/>
                    <a:pt x="484" y="9607"/>
                  </a:cubicBezTo>
                  <a:cubicBezTo>
                    <a:pt x="157" y="9934"/>
                    <a:pt x="0" y="10520"/>
                    <a:pt x="394" y="10901"/>
                  </a:cubicBezTo>
                  <a:cubicBezTo>
                    <a:pt x="810" y="11306"/>
                    <a:pt x="1215" y="11735"/>
                    <a:pt x="1631" y="12151"/>
                  </a:cubicBezTo>
                  <a:cubicBezTo>
                    <a:pt x="1855" y="12375"/>
                    <a:pt x="2139" y="12488"/>
                    <a:pt x="2384" y="12488"/>
                  </a:cubicBezTo>
                  <a:cubicBezTo>
                    <a:pt x="2690" y="12488"/>
                    <a:pt x="2892" y="12442"/>
                    <a:pt x="3059" y="12307"/>
                  </a:cubicBezTo>
                  <a:cubicBezTo>
                    <a:pt x="3521" y="11959"/>
                    <a:pt x="3983" y="11622"/>
                    <a:pt x="4445" y="11284"/>
                  </a:cubicBezTo>
                  <a:cubicBezTo>
                    <a:pt x="4555" y="11195"/>
                    <a:pt x="4580" y="11128"/>
                    <a:pt x="4512" y="11003"/>
                  </a:cubicBezTo>
                  <a:cubicBezTo>
                    <a:pt x="4331" y="10655"/>
                    <a:pt x="4164" y="10293"/>
                    <a:pt x="3994" y="9934"/>
                  </a:cubicBezTo>
                  <a:cubicBezTo>
                    <a:pt x="3953" y="9852"/>
                    <a:pt x="3916" y="9808"/>
                    <a:pt x="3863" y="9808"/>
                  </a:cubicBezTo>
                  <a:cubicBezTo>
                    <a:pt x="3829" y="9808"/>
                    <a:pt x="3788" y="9827"/>
                    <a:pt x="3734" y="9867"/>
                  </a:cubicBezTo>
                  <a:cubicBezTo>
                    <a:pt x="3386" y="10115"/>
                    <a:pt x="3016" y="10339"/>
                    <a:pt x="2679" y="10598"/>
                  </a:cubicBezTo>
                  <a:cubicBezTo>
                    <a:pt x="2614" y="10648"/>
                    <a:pt x="2562" y="10671"/>
                    <a:pt x="2516" y="10671"/>
                  </a:cubicBezTo>
                  <a:cubicBezTo>
                    <a:pt x="2457" y="10671"/>
                    <a:pt x="2408" y="10633"/>
                    <a:pt x="2352" y="10563"/>
                  </a:cubicBezTo>
                  <a:cubicBezTo>
                    <a:pt x="2104" y="10282"/>
                    <a:pt x="1855" y="10023"/>
                    <a:pt x="1609" y="9753"/>
                  </a:cubicBezTo>
                  <a:cubicBezTo>
                    <a:pt x="1417" y="9548"/>
                    <a:pt x="1159" y="9437"/>
                    <a:pt x="922" y="9437"/>
                  </a:cubicBezTo>
                  <a:close/>
                  <a:moveTo>
                    <a:pt x="17448" y="10600"/>
                  </a:moveTo>
                  <a:cubicBezTo>
                    <a:pt x="17419" y="10600"/>
                    <a:pt x="17384" y="10614"/>
                    <a:pt x="17338" y="10644"/>
                  </a:cubicBezTo>
                  <a:cubicBezTo>
                    <a:pt x="16887" y="10947"/>
                    <a:pt x="16425" y="11238"/>
                    <a:pt x="15963" y="11522"/>
                  </a:cubicBezTo>
                  <a:cubicBezTo>
                    <a:pt x="15817" y="11611"/>
                    <a:pt x="15796" y="11668"/>
                    <a:pt x="15909" y="11824"/>
                  </a:cubicBezTo>
                  <a:cubicBezTo>
                    <a:pt x="16436" y="12521"/>
                    <a:pt x="16976" y="13220"/>
                    <a:pt x="17483" y="13928"/>
                  </a:cubicBezTo>
                  <a:cubicBezTo>
                    <a:pt x="17810" y="14411"/>
                    <a:pt x="18283" y="14570"/>
                    <a:pt x="18755" y="14603"/>
                  </a:cubicBezTo>
                  <a:cubicBezTo>
                    <a:pt x="19104" y="14603"/>
                    <a:pt x="19363" y="14535"/>
                    <a:pt x="19598" y="14400"/>
                  </a:cubicBezTo>
                  <a:cubicBezTo>
                    <a:pt x="20162" y="14098"/>
                    <a:pt x="20713" y="13803"/>
                    <a:pt x="21274" y="13501"/>
                  </a:cubicBezTo>
                  <a:cubicBezTo>
                    <a:pt x="21612" y="13320"/>
                    <a:pt x="21804" y="13039"/>
                    <a:pt x="21882" y="12680"/>
                  </a:cubicBezTo>
                  <a:cubicBezTo>
                    <a:pt x="22014" y="12096"/>
                    <a:pt x="21618" y="11610"/>
                    <a:pt x="21032" y="11610"/>
                  </a:cubicBezTo>
                  <a:cubicBezTo>
                    <a:pt x="21019" y="11610"/>
                    <a:pt x="21006" y="11610"/>
                    <a:pt x="20994" y="11611"/>
                  </a:cubicBezTo>
                  <a:cubicBezTo>
                    <a:pt x="20734" y="11611"/>
                    <a:pt x="20499" y="11700"/>
                    <a:pt x="20273" y="11824"/>
                  </a:cubicBezTo>
                  <a:cubicBezTo>
                    <a:pt x="19970" y="12005"/>
                    <a:pt x="19676" y="12208"/>
                    <a:pt x="19338" y="12332"/>
                  </a:cubicBezTo>
                  <a:cubicBezTo>
                    <a:pt x="19233" y="12374"/>
                    <a:pt x="19140" y="12397"/>
                    <a:pt x="19057" y="12397"/>
                  </a:cubicBezTo>
                  <a:cubicBezTo>
                    <a:pt x="18902" y="12397"/>
                    <a:pt x="18777" y="12319"/>
                    <a:pt x="18653" y="12151"/>
                  </a:cubicBezTo>
                  <a:cubicBezTo>
                    <a:pt x="18293" y="11678"/>
                    <a:pt x="17934" y="11195"/>
                    <a:pt x="17583" y="10712"/>
                  </a:cubicBezTo>
                  <a:cubicBezTo>
                    <a:pt x="17534" y="10640"/>
                    <a:pt x="17499" y="10600"/>
                    <a:pt x="17448" y="10600"/>
                  </a:cubicBezTo>
                  <a:close/>
                  <a:moveTo>
                    <a:pt x="8181" y="13220"/>
                  </a:moveTo>
                  <a:cubicBezTo>
                    <a:pt x="8125" y="13220"/>
                    <a:pt x="8058" y="13254"/>
                    <a:pt x="7966" y="13331"/>
                  </a:cubicBezTo>
                  <a:cubicBezTo>
                    <a:pt x="7809" y="13455"/>
                    <a:pt x="7639" y="13579"/>
                    <a:pt x="7471" y="13682"/>
                  </a:cubicBezTo>
                  <a:cubicBezTo>
                    <a:pt x="6918" y="13995"/>
                    <a:pt x="6715" y="13984"/>
                    <a:pt x="6875" y="14198"/>
                  </a:cubicBezTo>
                  <a:cubicBezTo>
                    <a:pt x="7336" y="14805"/>
                    <a:pt x="7763" y="15437"/>
                    <a:pt x="8257" y="16009"/>
                  </a:cubicBezTo>
                  <a:cubicBezTo>
                    <a:pt x="8525" y="16311"/>
                    <a:pt x="8931" y="16472"/>
                    <a:pt x="9332" y="16472"/>
                  </a:cubicBezTo>
                  <a:cubicBezTo>
                    <a:pt x="9575" y="16472"/>
                    <a:pt x="9816" y="16413"/>
                    <a:pt x="10023" y="16290"/>
                  </a:cubicBezTo>
                  <a:cubicBezTo>
                    <a:pt x="10069" y="16269"/>
                    <a:pt x="10126" y="16233"/>
                    <a:pt x="10172" y="16212"/>
                  </a:cubicBezTo>
                  <a:cubicBezTo>
                    <a:pt x="10182" y="16201"/>
                    <a:pt x="10193" y="16179"/>
                    <a:pt x="10193" y="16166"/>
                  </a:cubicBezTo>
                  <a:lnTo>
                    <a:pt x="10193" y="14468"/>
                  </a:lnTo>
                  <a:cubicBezTo>
                    <a:pt x="10193" y="14436"/>
                    <a:pt x="10175" y="14415"/>
                    <a:pt x="10152" y="14415"/>
                  </a:cubicBezTo>
                  <a:cubicBezTo>
                    <a:pt x="10144" y="14415"/>
                    <a:pt x="10134" y="14418"/>
                    <a:pt x="10126" y="14424"/>
                  </a:cubicBezTo>
                  <a:cubicBezTo>
                    <a:pt x="10037" y="14468"/>
                    <a:pt x="9945" y="14513"/>
                    <a:pt x="9856" y="14570"/>
                  </a:cubicBezTo>
                  <a:cubicBezTo>
                    <a:pt x="9720" y="14645"/>
                    <a:pt x="9610" y="14683"/>
                    <a:pt x="9511" y="14683"/>
                  </a:cubicBezTo>
                  <a:cubicBezTo>
                    <a:pt x="9356" y="14683"/>
                    <a:pt x="9230" y="14589"/>
                    <a:pt x="9078" y="14389"/>
                  </a:cubicBezTo>
                  <a:cubicBezTo>
                    <a:pt x="8832" y="14041"/>
                    <a:pt x="8584" y="13703"/>
                    <a:pt x="8360" y="13355"/>
                  </a:cubicBezTo>
                  <a:cubicBezTo>
                    <a:pt x="8298" y="13269"/>
                    <a:pt x="8247" y="13220"/>
                    <a:pt x="8181" y="13220"/>
                  </a:cubicBezTo>
                  <a:close/>
                  <a:moveTo>
                    <a:pt x="13549" y="3171"/>
                  </a:moveTo>
                  <a:cubicBezTo>
                    <a:pt x="13152" y="3171"/>
                    <a:pt x="12326" y="4192"/>
                    <a:pt x="12116" y="4445"/>
                  </a:cubicBezTo>
                  <a:cubicBezTo>
                    <a:pt x="11778" y="4850"/>
                    <a:pt x="11859" y="5244"/>
                    <a:pt x="12048" y="5649"/>
                  </a:cubicBezTo>
                  <a:cubicBezTo>
                    <a:pt x="12602" y="6818"/>
                    <a:pt x="13163" y="7976"/>
                    <a:pt x="13725" y="9146"/>
                  </a:cubicBezTo>
                  <a:cubicBezTo>
                    <a:pt x="13927" y="9551"/>
                    <a:pt x="13817" y="9912"/>
                    <a:pt x="13444" y="10147"/>
                  </a:cubicBezTo>
                  <a:cubicBezTo>
                    <a:pt x="12872" y="10520"/>
                    <a:pt x="12307" y="10901"/>
                    <a:pt x="11711" y="11238"/>
                  </a:cubicBezTo>
                  <a:cubicBezTo>
                    <a:pt x="11036" y="11632"/>
                    <a:pt x="10744" y="12208"/>
                    <a:pt x="10722" y="12926"/>
                  </a:cubicBezTo>
                  <a:cubicBezTo>
                    <a:pt x="10722" y="12950"/>
                    <a:pt x="10733" y="12982"/>
                    <a:pt x="10722" y="13018"/>
                  </a:cubicBezTo>
                  <a:cubicBezTo>
                    <a:pt x="10722" y="13018"/>
                    <a:pt x="10722" y="13028"/>
                    <a:pt x="10712" y="13039"/>
                  </a:cubicBezTo>
                  <a:lnTo>
                    <a:pt x="10712" y="13128"/>
                  </a:lnTo>
                  <a:cubicBezTo>
                    <a:pt x="10722" y="13398"/>
                    <a:pt x="10779" y="16752"/>
                    <a:pt x="10779" y="17168"/>
                  </a:cubicBezTo>
                  <a:cubicBezTo>
                    <a:pt x="10790" y="17608"/>
                    <a:pt x="11092" y="17978"/>
                    <a:pt x="11532" y="18113"/>
                  </a:cubicBezTo>
                  <a:cubicBezTo>
                    <a:pt x="11616" y="18139"/>
                    <a:pt x="11700" y="18152"/>
                    <a:pt x="11783" y="18152"/>
                  </a:cubicBezTo>
                  <a:cubicBezTo>
                    <a:pt x="12059" y="18152"/>
                    <a:pt x="12327" y="18010"/>
                    <a:pt x="12534" y="17743"/>
                  </a:cubicBezTo>
                  <a:cubicBezTo>
                    <a:pt x="12712" y="17505"/>
                    <a:pt x="12791" y="17235"/>
                    <a:pt x="12780" y="16944"/>
                  </a:cubicBezTo>
                  <a:lnTo>
                    <a:pt x="12780" y="13849"/>
                  </a:lnTo>
                  <a:cubicBezTo>
                    <a:pt x="12780" y="13355"/>
                    <a:pt x="12939" y="12972"/>
                    <a:pt x="13387" y="12680"/>
                  </a:cubicBezTo>
                  <a:cubicBezTo>
                    <a:pt x="14467" y="12005"/>
                    <a:pt x="15515" y="11263"/>
                    <a:pt x="16571" y="10552"/>
                  </a:cubicBezTo>
                  <a:cubicBezTo>
                    <a:pt x="16865" y="10361"/>
                    <a:pt x="17022" y="10091"/>
                    <a:pt x="17057" y="9742"/>
                  </a:cubicBezTo>
                  <a:cubicBezTo>
                    <a:pt x="17078" y="9472"/>
                    <a:pt x="17057" y="9213"/>
                    <a:pt x="16965" y="8967"/>
                  </a:cubicBezTo>
                  <a:cubicBezTo>
                    <a:pt x="16741" y="8325"/>
                    <a:pt x="16368" y="7752"/>
                    <a:pt x="16055" y="7156"/>
                  </a:cubicBezTo>
                  <a:cubicBezTo>
                    <a:pt x="15707" y="6491"/>
                    <a:pt x="15345" y="5838"/>
                    <a:pt x="14964" y="5120"/>
                  </a:cubicBezTo>
                  <a:lnTo>
                    <a:pt x="14964" y="5120"/>
                  </a:lnTo>
                  <a:cubicBezTo>
                    <a:pt x="15234" y="5141"/>
                    <a:pt x="15437" y="5176"/>
                    <a:pt x="15639" y="5176"/>
                  </a:cubicBezTo>
                  <a:cubicBezTo>
                    <a:pt x="16020" y="5176"/>
                    <a:pt x="16258" y="5365"/>
                    <a:pt x="16414" y="5703"/>
                  </a:cubicBezTo>
                  <a:cubicBezTo>
                    <a:pt x="16865" y="6626"/>
                    <a:pt x="17270" y="7561"/>
                    <a:pt x="17764" y="8460"/>
                  </a:cubicBezTo>
                  <a:cubicBezTo>
                    <a:pt x="17937" y="8773"/>
                    <a:pt x="18265" y="8949"/>
                    <a:pt x="18594" y="8949"/>
                  </a:cubicBezTo>
                  <a:cubicBezTo>
                    <a:pt x="18739" y="8949"/>
                    <a:pt x="18883" y="8915"/>
                    <a:pt x="19014" y="8843"/>
                  </a:cubicBezTo>
                  <a:cubicBezTo>
                    <a:pt x="19384" y="8641"/>
                    <a:pt x="19509" y="8133"/>
                    <a:pt x="19271" y="7674"/>
                  </a:cubicBezTo>
                  <a:cubicBezTo>
                    <a:pt x="18709" y="6537"/>
                    <a:pt x="18148" y="5401"/>
                    <a:pt x="17583" y="4275"/>
                  </a:cubicBezTo>
                  <a:cubicBezTo>
                    <a:pt x="17405" y="3916"/>
                    <a:pt x="17146" y="3667"/>
                    <a:pt x="16719" y="3624"/>
                  </a:cubicBezTo>
                  <a:cubicBezTo>
                    <a:pt x="16123" y="3556"/>
                    <a:pt x="15526" y="3454"/>
                    <a:pt x="14929" y="3365"/>
                  </a:cubicBezTo>
                  <a:cubicBezTo>
                    <a:pt x="14478" y="3297"/>
                    <a:pt x="14030" y="3230"/>
                    <a:pt x="13579" y="3173"/>
                  </a:cubicBezTo>
                  <a:cubicBezTo>
                    <a:pt x="13569" y="3172"/>
                    <a:pt x="13559" y="3171"/>
                    <a:pt x="13549" y="3171"/>
                  </a:cubicBezTo>
                  <a:close/>
                  <a:moveTo>
                    <a:pt x="8168" y="3386"/>
                  </a:moveTo>
                  <a:cubicBezTo>
                    <a:pt x="7785" y="3408"/>
                    <a:pt x="7493" y="3589"/>
                    <a:pt x="7280" y="3926"/>
                  </a:cubicBezTo>
                  <a:cubicBezTo>
                    <a:pt x="6310" y="5457"/>
                    <a:pt x="5344" y="6999"/>
                    <a:pt x="4353" y="8527"/>
                  </a:cubicBezTo>
                  <a:cubicBezTo>
                    <a:pt x="4175" y="8808"/>
                    <a:pt x="4175" y="9057"/>
                    <a:pt x="4320" y="9348"/>
                  </a:cubicBezTo>
                  <a:lnTo>
                    <a:pt x="5433" y="11678"/>
                  </a:lnTo>
                  <a:cubicBezTo>
                    <a:pt x="5625" y="12094"/>
                    <a:pt x="5546" y="12364"/>
                    <a:pt x="5176" y="12602"/>
                  </a:cubicBezTo>
                  <a:cubicBezTo>
                    <a:pt x="4690" y="12904"/>
                    <a:pt x="4218" y="13220"/>
                    <a:pt x="3734" y="13512"/>
                  </a:cubicBezTo>
                  <a:cubicBezTo>
                    <a:pt x="3297" y="13782"/>
                    <a:pt x="3003" y="14165"/>
                    <a:pt x="2825" y="14659"/>
                  </a:cubicBezTo>
                  <a:cubicBezTo>
                    <a:pt x="2633" y="15199"/>
                    <a:pt x="2430" y="15728"/>
                    <a:pt x="2239" y="16279"/>
                  </a:cubicBezTo>
                  <a:cubicBezTo>
                    <a:pt x="2114" y="16652"/>
                    <a:pt x="1923" y="17000"/>
                    <a:pt x="1880" y="17405"/>
                  </a:cubicBezTo>
                  <a:cubicBezTo>
                    <a:pt x="1834" y="17810"/>
                    <a:pt x="2047" y="18159"/>
                    <a:pt x="2409" y="18283"/>
                  </a:cubicBezTo>
                  <a:cubicBezTo>
                    <a:pt x="2495" y="18314"/>
                    <a:pt x="2582" y="18329"/>
                    <a:pt x="2667" y="18329"/>
                  </a:cubicBezTo>
                  <a:cubicBezTo>
                    <a:pt x="2923" y="18329"/>
                    <a:pt x="3164" y="18193"/>
                    <a:pt x="3340" y="17956"/>
                  </a:cubicBezTo>
                  <a:cubicBezTo>
                    <a:pt x="3432" y="17821"/>
                    <a:pt x="3475" y="17675"/>
                    <a:pt x="3521" y="17540"/>
                  </a:cubicBezTo>
                  <a:cubicBezTo>
                    <a:pt x="3780" y="16854"/>
                    <a:pt x="4029" y="16179"/>
                    <a:pt x="4275" y="15491"/>
                  </a:cubicBezTo>
                  <a:cubicBezTo>
                    <a:pt x="4366" y="15234"/>
                    <a:pt x="4512" y="15032"/>
                    <a:pt x="4747" y="14883"/>
                  </a:cubicBezTo>
                  <a:cubicBezTo>
                    <a:pt x="5635" y="14311"/>
                    <a:pt x="6526" y="13714"/>
                    <a:pt x="7436" y="13174"/>
                  </a:cubicBezTo>
                  <a:cubicBezTo>
                    <a:pt x="8065" y="12804"/>
                    <a:pt x="8257" y="12251"/>
                    <a:pt x="8325" y="11600"/>
                  </a:cubicBezTo>
                  <a:cubicBezTo>
                    <a:pt x="8335" y="11430"/>
                    <a:pt x="8292" y="11263"/>
                    <a:pt x="8214" y="11103"/>
                  </a:cubicBezTo>
                  <a:cubicBezTo>
                    <a:pt x="7717" y="10215"/>
                    <a:pt x="7245" y="9305"/>
                    <a:pt x="6751" y="8417"/>
                  </a:cubicBezTo>
                  <a:cubicBezTo>
                    <a:pt x="6672" y="8268"/>
                    <a:pt x="6683" y="8179"/>
                    <a:pt x="6772" y="8055"/>
                  </a:cubicBezTo>
                  <a:cubicBezTo>
                    <a:pt x="7458" y="7053"/>
                    <a:pt x="8157" y="6065"/>
                    <a:pt x="8821" y="5063"/>
                  </a:cubicBezTo>
                  <a:cubicBezTo>
                    <a:pt x="9237" y="4420"/>
                    <a:pt x="9181" y="3521"/>
                    <a:pt x="8168" y="33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1C9296B-0886-AA16-9DE5-8F6EA35F5877}"/>
              </a:ext>
            </a:extLst>
          </p:cNvPr>
          <p:cNvSpPr txBox="1">
            <a:spLocks/>
          </p:cNvSpPr>
          <p:nvPr/>
        </p:nvSpPr>
        <p:spPr>
          <a:xfrm>
            <a:off x="380953" y="921426"/>
            <a:ext cx="8119529" cy="374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Also known 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the general conditional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Form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if + present simple</a:t>
            </a:r>
            <a:r>
              <a:rPr lang="sr-Latn-RS" dirty="0">
                <a:solidFill>
                  <a:sysClr val="windowText" lastClr="000000"/>
                </a:solidFill>
                <a:latin typeface="DM Sans" pitchFamily="2" charset="0"/>
              </a:rPr>
              <a:t>	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present simple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you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don’t look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after tomato plants,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	</a:t>
            </a:r>
            <a:r>
              <a:rPr kumimoji="0" lang="sr-Latn-RS" sz="18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they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die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very quickly.</a:t>
            </a:r>
          </a:p>
          <a:p>
            <a:pPr marL="28575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OR other present tenses: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Fish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</a:t>
            </a:r>
            <a:r>
              <a:rPr lang="sr-Latn-RS" sz="1800" b="1" dirty="0">
                <a:solidFill>
                  <a:sysClr val="windowText" lastClr="000000"/>
                </a:solidFill>
                <a:latin typeface="DM Sans" pitchFamily="2" charset="0"/>
              </a:rPr>
              <a:t>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very risky to eat if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ha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s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n’t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been kept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at the right temperature.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general truths, scientific facts, actions which always have the same result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you heat water, it boils.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I eat dairy products, I get red spots on my skin.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Alternatives to 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when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When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you press this key, the game starts.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ADD428-DEDD-6D33-E92A-5BA7636917AD}"/>
              </a:ext>
            </a:extLst>
          </p:cNvPr>
          <p:cNvCxnSpPr>
            <a:cxnSpLocks/>
          </p:cNvCxnSpPr>
          <p:nvPr/>
        </p:nvCxnSpPr>
        <p:spPr>
          <a:xfrm>
            <a:off x="3365145" y="1392379"/>
            <a:ext cx="575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695A21-8F5A-2C4A-D200-7B3426C3C95E}"/>
              </a:ext>
            </a:extLst>
          </p:cNvPr>
          <p:cNvCxnSpPr>
            <a:cxnSpLocks/>
          </p:cNvCxnSpPr>
          <p:nvPr/>
        </p:nvCxnSpPr>
        <p:spPr>
          <a:xfrm>
            <a:off x="4509917" y="1740691"/>
            <a:ext cx="402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oogle Shape;1121;p50">
            <a:extLst>
              <a:ext uri="{FF2B5EF4-FFF2-40B4-BE49-F238E27FC236}">
                <a16:creationId xmlns:a16="http://schemas.microsoft.com/office/drawing/2014/main" id="{FFECCD79-75CF-DDE8-F9EF-79FDED4D5F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907" y="2791760"/>
            <a:ext cx="787579" cy="237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6"/>
          <p:cNvSpPr txBox="1">
            <a:spLocks noGrp="1"/>
          </p:cNvSpPr>
          <p:nvPr>
            <p:ph type="title"/>
          </p:nvPr>
        </p:nvSpPr>
        <p:spPr>
          <a:xfrm>
            <a:off x="952975" y="654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First Conditional</a:t>
            </a:r>
            <a:endParaRPr dirty="0"/>
          </a:p>
        </p:txBody>
      </p:sp>
      <p:grpSp>
        <p:nvGrpSpPr>
          <p:cNvPr id="437" name="Google Shape;437;p36"/>
          <p:cNvGrpSpPr/>
          <p:nvPr/>
        </p:nvGrpSpPr>
        <p:grpSpPr>
          <a:xfrm>
            <a:off x="172785" y="123947"/>
            <a:ext cx="363030" cy="361762"/>
            <a:chOff x="3959118" y="3810683"/>
            <a:chExt cx="363030" cy="361762"/>
          </a:xfrm>
        </p:grpSpPr>
        <p:sp>
          <p:nvSpPr>
            <p:cNvPr id="438" name="Google Shape;438;p36"/>
            <p:cNvSpPr/>
            <p:nvPr/>
          </p:nvSpPr>
          <p:spPr>
            <a:xfrm>
              <a:off x="3959118" y="3810683"/>
              <a:ext cx="363030" cy="361762"/>
            </a:xfrm>
            <a:custGeom>
              <a:avLst/>
              <a:gdLst/>
              <a:ahLst/>
              <a:cxnLst/>
              <a:rect l="l" t="t" r="r" b="b"/>
              <a:pathLst>
                <a:path w="13463" h="13416" extrusionOk="0">
                  <a:moveTo>
                    <a:pt x="6730" y="1"/>
                  </a:moveTo>
                  <a:cubicBezTo>
                    <a:pt x="6682" y="1"/>
                    <a:pt x="6634" y="17"/>
                    <a:pt x="6601" y="51"/>
                  </a:cubicBezTo>
                  <a:lnTo>
                    <a:pt x="79" y="6573"/>
                  </a:lnTo>
                  <a:cubicBezTo>
                    <a:pt x="1" y="6640"/>
                    <a:pt x="1" y="6765"/>
                    <a:pt x="79" y="6832"/>
                  </a:cubicBezTo>
                  <a:lnTo>
                    <a:pt x="6601" y="13356"/>
                  </a:lnTo>
                  <a:cubicBezTo>
                    <a:pt x="6634" y="13395"/>
                    <a:pt x="6682" y="13415"/>
                    <a:pt x="6730" y="13415"/>
                  </a:cubicBezTo>
                  <a:cubicBezTo>
                    <a:pt x="6778" y="13415"/>
                    <a:pt x="6826" y="13395"/>
                    <a:pt x="6860" y="13356"/>
                  </a:cubicBezTo>
                  <a:lnTo>
                    <a:pt x="13384" y="6832"/>
                  </a:lnTo>
                  <a:cubicBezTo>
                    <a:pt x="13463" y="6765"/>
                    <a:pt x="13463" y="6640"/>
                    <a:pt x="13384" y="6573"/>
                  </a:cubicBezTo>
                  <a:lnTo>
                    <a:pt x="6860" y="51"/>
                  </a:lnTo>
                  <a:cubicBezTo>
                    <a:pt x="6826" y="17"/>
                    <a:pt x="6778" y="1"/>
                    <a:pt x="6730" y="1"/>
                  </a:cubicBezTo>
                  <a:close/>
                </a:path>
              </a:pathLst>
            </a:custGeom>
            <a:solidFill>
              <a:srgbClr val="FFC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4064551" y="3905708"/>
              <a:ext cx="68329" cy="172980"/>
            </a:xfrm>
            <a:custGeom>
              <a:avLst/>
              <a:gdLst/>
              <a:ahLst/>
              <a:cxnLst/>
              <a:rect l="l" t="t" r="r" b="b"/>
              <a:pathLst>
                <a:path w="2534" h="6415" extrusionOk="0">
                  <a:moveTo>
                    <a:pt x="1103" y="0"/>
                  </a:moveTo>
                  <a:cubicBezTo>
                    <a:pt x="1002" y="0"/>
                    <a:pt x="901" y="37"/>
                    <a:pt x="822" y="110"/>
                  </a:cubicBezTo>
                  <a:lnTo>
                    <a:pt x="44" y="886"/>
                  </a:lnTo>
                  <a:cubicBezTo>
                    <a:pt x="0" y="942"/>
                    <a:pt x="0" y="1021"/>
                    <a:pt x="44" y="1078"/>
                  </a:cubicBezTo>
                  <a:lnTo>
                    <a:pt x="866" y="1900"/>
                  </a:lnTo>
                  <a:cubicBezTo>
                    <a:pt x="890" y="1924"/>
                    <a:pt x="912" y="1956"/>
                    <a:pt x="912" y="1991"/>
                  </a:cubicBezTo>
                  <a:lnTo>
                    <a:pt x="912" y="4311"/>
                  </a:lnTo>
                  <a:cubicBezTo>
                    <a:pt x="912" y="4344"/>
                    <a:pt x="890" y="4379"/>
                    <a:pt x="866" y="4400"/>
                  </a:cubicBezTo>
                  <a:lnTo>
                    <a:pt x="44" y="5222"/>
                  </a:lnTo>
                  <a:cubicBezTo>
                    <a:pt x="0" y="5279"/>
                    <a:pt x="0" y="5358"/>
                    <a:pt x="44" y="5414"/>
                  </a:cubicBezTo>
                  <a:lnTo>
                    <a:pt x="1001" y="6371"/>
                  </a:lnTo>
                  <a:cubicBezTo>
                    <a:pt x="1029" y="6400"/>
                    <a:pt x="1066" y="6414"/>
                    <a:pt x="1102" y="6414"/>
                  </a:cubicBezTo>
                  <a:cubicBezTo>
                    <a:pt x="1137" y="6414"/>
                    <a:pt x="1171" y="6400"/>
                    <a:pt x="1193" y="6371"/>
                  </a:cubicBezTo>
                  <a:lnTo>
                    <a:pt x="2488" y="5076"/>
                  </a:lnTo>
                  <a:cubicBezTo>
                    <a:pt x="2512" y="5055"/>
                    <a:pt x="2534" y="5020"/>
                    <a:pt x="2534" y="4987"/>
                  </a:cubicBezTo>
                  <a:lnTo>
                    <a:pt x="2534" y="1316"/>
                  </a:lnTo>
                  <a:cubicBezTo>
                    <a:pt x="2534" y="1280"/>
                    <a:pt x="2523" y="1248"/>
                    <a:pt x="2488" y="1213"/>
                  </a:cubicBezTo>
                  <a:lnTo>
                    <a:pt x="1385" y="110"/>
                  </a:lnTo>
                  <a:cubicBezTo>
                    <a:pt x="1306" y="37"/>
                    <a:pt x="1205" y="0"/>
                    <a:pt x="110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148386" y="3905708"/>
              <a:ext cx="68356" cy="172980"/>
            </a:xfrm>
            <a:custGeom>
              <a:avLst/>
              <a:gdLst/>
              <a:ahLst/>
              <a:cxnLst/>
              <a:rect l="l" t="t" r="r" b="b"/>
              <a:pathLst>
                <a:path w="2535" h="6415" extrusionOk="0">
                  <a:moveTo>
                    <a:pt x="1431" y="0"/>
                  </a:moveTo>
                  <a:cubicBezTo>
                    <a:pt x="1330" y="0"/>
                    <a:pt x="1228" y="37"/>
                    <a:pt x="1150" y="110"/>
                  </a:cubicBezTo>
                  <a:lnTo>
                    <a:pt x="33" y="1213"/>
                  </a:lnTo>
                  <a:cubicBezTo>
                    <a:pt x="11" y="1248"/>
                    <a:pt x="1" y="1280"/>
                    <a:pt x="1" y="1316"/>
                  </a:cubicBezTo>
                  <a:lnTo>
                    <a:pt x="1" y="4987"/>
                  </a:lnTo>
                  <a:cubicBezTo>
                    <a:pt x="1" y="5020"/>
                    <a:pt x="11" y="5055"/>
                    <a:pt x="33" y="5076"/>
                  </a:cubicBezTo>
                  <a:lnTo>
                    <a:pt x="1328" y="6371"/>
                  </a:lnTo>
                  <a:cubicBezTo>
                    <a:pt x="1357" y="6400"/>
                    <a:pt x="1393" y="6414"/>
                    <a:pt x="1428" y="6414"/>
                  </a:cubicBezTo>
                  <a:cubicBezTo>
                    <a:pt x="1463" y="6414"/>
                    <a:pt x="1497" y="6400"/>
                    <a:pt x="1520" y="6371"/>
                  </a:cubicBezTo>
                  <a:lnTo>
                    <a:pt x="2477" y="5414"/>
                  </a:lnTo>
                  <a:cubicBezTo>
                    <a:pt x="2534" y="5358"/>
                    <a:pt x="2534" y="5279"/>
                    <a:pt x="2477" y="5222"/>
                  </a:cubicBezTo>
                  <a:lnTo>
                    <a:pt x="1666" y="4400"/>
                  </a:lnTo>
                  <a:cubicBezTo>
                    <a:pt x="1634" y="4379"/>
                    <a:pt x="1623" y="4344"/>
                    <a:pt x="1623" y="4311"/>
                  </a:cubicBezTo>
                  <a:lnTo>
                    <a:pt x="1623" y="1991"/>
                  </a:lnTo>
                  <a:cubicBezTo>
                    <a:pt x="1623" y="1956"/>
                    <a:pt x="1634" y="1924"/>
                    <a:pt x="1666" y="1900"/>
                  </a:cubicBezTo>
                  <a:lnTo>
                    <a:pt x="2477" y="1078"/>
                  </a:lnTo>
                  <a:cubicBezTo>
                    <a:pt x="2534" y="1021"/>
                    <a:pt x="2534" y="942"/>
                    <a:pt x="2477" y="886"/>
                  </a:cubicBezTo>
                  <a:lnTo>
                    <a:pt x="1712" y="110"/>
                  </a:lnTo>
                  <a:cubicBezTo>
                    <a:pt x="1634" y="37"/>
                    <a:pt x="1532" y="0"/>
                    <a:pt x="14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4172385" y="3904818"/>
              <a:ext cx="44627" cy="174598"/>
            </a:xfrm>
            <a:custGeom>
              <a:avLst/>
              <a:gdLst/>
              <a:ahLst/>
              <a:cxnLst/>
              <a:rect l="l" t="t" r="r" b="b"/>
              <a:pathLst>
                <a:path w="1655" h="6475" extrusionOk="0">
                  <a:moveTo>
                    <a:pt x="537" y="1"/>
                  </a:moveTo>
                  <a:cubicBezTo>
                    <a:pt x="434" y="1"/>
                    <a:pt x="333" y="40"/>
                    <a:pt x="260" y="118"/>
                  </a:cubicBezTo>
                  <a:lnTo>
                    <a:pt x="168" y="210"/>
                  </a:lnTo>
                  <a:lnTo>
                    <a:pt x="868" y="897"/>
                  </a:lnTo>
                  <a:cubicBezTo>
                    <a:pt x="922" y="954"/>
                    <a:pt x="922" y="1043"/>
                    <a:pt x="868" y="1089"/>
                  </a:cubicBezTo>
                  <a:lnTo>
                    <a:pt x="43" y="1922"/>
                  </a:lnTo>
                  <a:cubicBezTo>
                    <a:pt x="11" y="1943"/>
                    <a:pt x="0" y="1978"/>
                    <a:pt x="0" y="2011"/>
                  </a:cubicBezTo>
                  <a:lnTo>
                    <a:pt x="0" y="4355"/>
                  </a:lnTo>
                  <a:cubicBezTo>
                    <a:pt x="0" y="4390"/>
                    <a:pt x="11" y="4423"/>
                    <a:pt x="43" y="4444"/>
                  </a:cubicBezTo>
                  <a:lnTo>
                    <a:pt x="868" y="5280"/>
                  </a:lnTo>
                  <a:cubicBezTo>
                    <a:pt x="922" y="5323"/>
                    <a:pt x="922" y="5415"/>
                    <a:pt x="868" y="5472"/>
                  </a:cubicBezTo>
                  <a:lnTo>
                    <a:pt x="168" y="6169"/>
                  </a:lnTo>
                  <a:lnTo>
                    <a:pt x="438" y="6440"/>
                  </a:lnTo>
                  <a:cubicBezTo>
                    <a:pt x="467" y="6463"/>
                    <a:pt x="500" y="6474"/>
                    <a:pt x="534" y="6474"/>
                  </a:cubicBezTo>
                  <a:cubicBezTo>
                    <a:pt x="568" y="6474"/>
                    <a:pt x="602" y="6463"/>
                    <a:pt x="630" y="6440"/>
                  </a:cubicBezTo>
                  <a:lnTo>
                    <a:pt x="1598" y="5472"/>
                  </a:lnTo>
                  <a:cubicBezTo>
                    <a:pt x="1655" y="5415"/>
                    <a:pt x="1655" y="5323"/>
                    <a:pt x="1598" y="5280"/>
                  </a:cubicBezTo>
                  <a:lnTo>
                    <a:pt x="776" y="4444"/>
                  </a:lnTo>
                  <a:cubicBezTo>
                    <a:pt x="744" y="4423"/>
                    <a:pt x="733" y="4390"/>
                    <a:pt x="733" y="4355"/>
                  </a:cubicBezTo>
                  <a:lnTo>
                    <a:pt x="733" y="2011"/>
                  </a:lnTo>
                  <a:cubicBezTo>
                    <a:pt x="733" y="1978"/>
                    <a:pt x="744" y="1943"/>
                    <a:pt x="776" y="1922"/>
                  </a:cubicBezTo>
                  <a:lnTo>
                    <a:pt x="1598" y="1089"/>
                  </a:lnTo>
                  <a:cubicBezTo>
                    <a:pt x="1655" y="1043"/>
                    <a:pt x="1655" y="954"/>
                    <a:pt x="1598" y="897"/>
                  </a:cubicBezTo>
                  <a:lnTo>
                    <a:pt x="822" y="118"/>
                  </a:lnTo>
                  <a:cubicBezTo>
                    <a:pt x="744" y="40"/>
                    <a:pt x="640" y="1"/>
                    <a:pt x="5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4083939" y="3904818"/>
              <a:ext cx="48941" cy="174814"/>
            </a:xfrm>
            <a:custGeom>
              <a:avLst/>
              <a:gdLst/>
              <a:ahLst/>
              <a:cxnLst/>
              <a:rect l="l" t="t" r="r" b="b"/>
              <a:pathLst>
                <a:path w="1815" h="6483" extrusionOk="0">
                  <a:moveTo>
                    <a:pt x="370" y="1"/>
                  </a:moveTo>
                  <a:cubicBezTo>
                    <a:pt x="267" y="1"/>
                    <a:pt x="165" y="40"/>
                    <a:pt x="92" y="118"/>
                  </a:cubicBezTo>
                  <a:lnTo>
                    <a:pt x="1" y="199"/>
                  </a:lnTo>
                  <a:lnTo>
                    <a:pt x="1039" y="1235"/>
                  </a:lnTo>
                  <a:cubicBezTo>
                    <a:pt x="1060" y="1257"/>
                    <a:pt x="1082" y="1292"/>
                    <a:pt x="1082" y="1324"/>
                  </a:cubicBezTo>
                  <a:lnTo>
                    <a:pt x="1082" y="5031"/>
                  </a:lnTo>
                  <a:cubicBezTo>
                    <a:pt x="1082" y="5077"/>
                    <a:pt x="1060" y="5109"/>
                    <a:pt x="1039" y="5134"/>
                  </a:cubicBezTo>
                  <a:lnTo>
                    <a:pt x="1" y="6169"/>
                  </a:lnTo>
                  <a:lnTo>
                    <a:pt x="271" y="6440"/>
                  </a:lnTo>
                  <a:cubicBezTo>
                    <a:pt x="299" y="6468"/>
                    <a:pt x="333" y="6482"/>
                    <a:pt x="367" y="6482"/>
                  </a:cubicBezTo>
                  <a:cubicBezTo>
                    <a:pt x="401" y="6482"/>
                    <a:pt x="434" y="6468"/>
                    <a:pt x="463" y="6440"/>
                  </a:cubicBezTo>
                  <a:lnTo>
                    <a:pt x="1736" y="5166"/>
                  </a:lnTo>
                  <a:lnTo>
                    <a:pt x="1769" y="5134"/>
                  </a:lnTo>
                  <a:cubicBezTo>
                    <a:pt x="1793" y="5109"/>
                    <a:pt x="1815" y="5077"/>
                    <a:pt x="1815" y="5031"/>
                  </a:cubicBezTo>
                  <a:lnTo>
                    <a:pt x="1815" y="1324"/>
                  </a:lnTo>
                  <a:cubicBezTo>
                    <a:pt x="1815" y="1292"/>
                    <a:pt x="1804" y="1257"/>
                    <a:pt x="1769" y="1235"/>
                  </a:cubicBezTo>
                  <a:lnTo>
                    <a:pt x="1736" y="1189"/>
                  </a:lnTo>
                  <a:lnTo>
                    <a:pt x="655" y="118"/>
                  </a:lnTo>
                  <a:cubicBezTo>
                    <a:pt x="576" y="40"/>
                    <a:pt x="472" y="1"/>
                    <a:pt x="3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6"/>
          <p:cNvGrpSpPr/>
          <p:nvPr/>
        </p:nvGrpSpPr>
        <p:grpSpPr>
          <a:xfrm>
            <a:off x="8656975" y="4654375"/>
            <a:ext cx="361870" cy="361870"/>
            <a:chOff x="6392952" y="2635495"/>
            <a:chExt cx="361870" cy="361870"/>
          </a:xfrm>
        </p:grpSpPr>
        <p:sp>
          <p:nvSpPr>
            <p:cNvPr id="444" name="Google Shape;444;p36"/>
            <p:cNvSpPr/>
            <p:nvPr/>
          </p:nvSpPr>
          <p:spPr>
            <a:xfrm>
              <a:off x="6392952" y="2635495"/>
              <a:ext cx="361870" cy="361870"/>
            </a:xfrm>
            <a:custGeom>
              <a:avLst/>
              <a:gdLst/>
              <a:ahLst/>
              <a:cxnLst/>
              <a:rect l="l" t="t" r="r" b="b"/>
              <a:pathLst>
                <a:path w="13420" h="13420" extrusionOk="0">
                  <a:moveTo>
                    <a:pt x="6703" y="1"/>
                  </a:moveTo>
                  <a:cubicBezTo>
                    <a:pt x="3010" y="1"/>
                    <a:pt x="1" y="3010"/>
                    <a:pt x="1" y="6717"/>
                  </a:cubicBezTo>
                  <a:cubicBezTo>
                    <a:pt x="1" y="10410"/>
                    <a:pt x="3010" y="13419"/>
                    <a:pt x="6703" y="13419"/>
                  </a:cubicBezTo>
                  <a:cubicBezTo>
                    <a:pt x="10410" y="13419"/>
                    <a:pt x="13419" y="10410"/>
                    <a:pt x="13419" y="6717"/>
                  </a:cubicBezTo>
                  <a:cubicBezTo>
                    <a:pt x="13419" y="3010"/>
                    <a:pt x="10410" y="1"/>
                    <a:pt x="6703" y="1"/>
                  </a:cubicBezTo>
                  <a:close/>
                </a:path>
              </a:pathLst>
            </a:custGeom>
            <a:solidFill>
              <a:srgbClr val="2E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6477083" y="2759291"/>
              <a:ext cx="192368" cy="115033"/>
            </a:xfrm>
            <a:custGeom>
              <a:avLst/>
              <a:gdLst/>
              <a:ahLst/>
              <a:cxnLst/>
              <a:rect l="l" t="t" r="r" b="b"/>
              <a:pathLst>
                <a:path w="7134" h="4266" extrusionOk="0">
                  <a:moveTo>
                    <a:pt x="2997" y="1"/>
                  </a:moveTo>
                  <a:cubicBezTo>
                    <a:pt x="2952" y="1"/>
                    <a:pt x="2906" y="13"/>
                    <a:pt x="2864" y="41"/>
                  </a:cubicBezTo>
                  <a:lnTo>
                    <a:pt x="136" y="1945"/>
                  </a:lnTo>
                  <a:cubicBezTo>
                    <a:pt x="1" y="2034"/>
                    <a:pt x="1" y="2237"/>
                    <a:pt x="136" y="2329"/>
                  </a:cubicBezTo>
                  <a:lnTo>
                    <a:pt x="2864" y="4221"/>
                  </a:lnTo>
                  <a:cubicBezTo>
                    <a:pt x="2907" y="4251"/>
                    <a:pt x="2953" y="4265"/>
                    <a:pt x="2998" y="4265"/>
                  </a:cubicBezTo>
                  <a:cubicBezTo>
                    <a:pt x="3117" y="4265"/>
                    <a:pt x="3224" y="4169"/>
                    <a:pt x="3224" y="4029"/>
                  </a:cubicBezTo>
                  <a:lnTo>
                    <a:pt x="3224" y="3229"/>
                  </a:lnTo>
                  <a:cubicBezTo>
                    <a:pt x="3224" y="3150"/>
                    <a:pt x="3291" y="3094"/>
                    <a:pt x="3359" y="3094"/>
                  </a:cubicBezTo>
                  <a:lnTo>
                    <a:pt x="6738" y="3094"/>
                  </a:lnTo>
                  <a:cubicBezTo>
                    <a:pt x="6952" y="3094"/>
                    <a:pt x="7133" y="2913"/>
                    <a:pt x="7133" y="2699"/>
                  </a:cubicBezTo>
                  <a:lnTo>
                    <a:pt x="7133" y="1571"/>
                  </a:lnTo>
                  <a:cubicBezTo>
                    <a:pt x="7133" y="1347"/>
                    <a:pt x="6952" y="1179"/>
                    <a:pt x="6738" y="1179"/>
                  </a:cubicBezTo>
                  <a:lnTo>
                    <a:pt x="3359" y="1179"/>
                  </a:lnTo>
                  <a:cubicBezTo>
                    <a:pt x="3291" y="1179"/>
                    <a:pt x="3224" y="1112"/>
                    <a:pt x="3224" y="1044"/>
                  </a:cubicBezTo>
                  <a:lnTo>
                    <a:pt x="3224" y="233"/>
                  </a:lnTo>
                  <a:cubicBezTo>
                    <a:pt x="3224" y="93"/>
                    <a:pt x="3116" y="1"/>
                    <a:pt x="2997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78;p33">
            <a:extLst>
              <a:ext uri="{FF2B5EF4-FFF2-40B4-BE49-F238E27FC236}">
                <a16:creationId xmlns:a16="http://schemas.microsoft.com/office/drawing/2014/main" id="{A6F8546D-D16B-6B7A-A250-5FB610EBEB7D}"/>
              </a:ext>
            </a:extLst>
          </p:cNvPr>
          <p:cNvGrpSpPr/>
          <p:nvPr/>
        </p:nvGrpSpPr>
        <p:grpSpPr>
          <a:xfrm>
            <a:off x="7452246" y="3105150"/>
            <a:ext cx="1566599" cy="2975264"/>
            <a:chOff x="4894562" y="2455375"/>
            <a:chExt cx="2091935" cy="3998522"/>
          </a:xfrm>
        </p:grpSpPr>
        <p:pic>
          <p:nvPicPr>
            <p:cNvPr id="3" name="Google Shape;379;p33">
              <a:extLst>
                <a:ext uri="{FF2B5EF4-FFF2-40B4-BE49-F238E27FC236}">
                  <a16:creationId xmlns:a16="http://schemas.microsoft.com/office/drawing/2014/main" id="{EA53CF9C-1150-1E03-B7D6-AF772136FD5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94562" y="2455375"/>
              <a:ext cx="778750" cy="2584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380;p33">
              <a:extLst>
                <a:ext uri="{FF2B5EF4-FFF2-40B4-BE49-F238E27FC236}">
                  <a16:creationId xmlns:a16="http://schemas.microsoft.com/office/drawing/2014/main" id="{1528BBC6-991F-A140-03DF-4E86144A8742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63925" y="3097625"/>
              <a:ext cx="1122573" cy="33562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C9BBE8D-3042-6EAD-491A-B6ECF3873E2A}"/>
              </a:ext>
            </a:extLst>
          </p:cNvPr>
          <p:cNvSpPr txBox="1">
            <a:spLocks/>
          </p:cNvSpPr>
          <p:nvPr/>
        </p:nvSpPr>
        <p:spPr>
          <a:xfrm>
            <a:off x="535815" y="640985"/>
            <a:ext cx="8608185" cy="44903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Also known 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the likely or possible conditional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Form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if + present simple, will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+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infinitive (future simple)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the museum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charges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for entry, a lot of people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won’t be able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visit it.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OR other present tenses: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you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’re coming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on the highway, you’ll need change for the tolls.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Other future forms: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the results of the customer survey are favorable, the supermarket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is going</a:t>
            </a:r>
            <a:br>
              <a:rPr lang="sr-Latn-RS" sz="1800" b="1" dirty="0">
                <a:solidFill>
                  <a:sysClr val="windowText" lastClr="000000"/>
                </a:solidFill>
                <a:latin typeface="DM Sans" pitchFamily="2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to introduce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a new range.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Other modal verbs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(but not distal forms!)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the cases are too heavy, I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can help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you carry them.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Imperative: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Get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me some cigarettes, and I’ll pay you later.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37"/>
          <p:cNvGrpSpPr/>
          <p:nvPr/>
        </p:nvGrpSpPr>
        <p:grpSpPr>
          <a:xfrm>
            <a:off x="8656295" y="84223"/>
            <a:ext cx="361789" cy="361843"/>
            <a:chOff x="3158986" y="2001224"/>
            <a:chExt cx="361789" cy="361843"/>
          </a:xfrm>
        </p:grpSpPr>
        <p:sp>
          <p:nvSpPr>
            <p:cNvPr id="492" name="Google Shape;492;p37"/>
            <p:cNvSpPr/>
            <p:nvPr/>
          </p:nvSpPr>
          <p:spPr>
            <a:xfrm>
              <a:off x="3158986" y="2001224"/>
              <a:ext cx="361789" cy="361843"/>
            </a:xfrm>
            <a:custGeom>
              <a:avLst/>
              <a:gdLst/>
              <a:ahLst/>
              <a:cxnLst/>
              <a:rect l="l" t="t" r="r" b="b"/>
              <a:pathLst>
                <a:path w="13417" h="13419" extrusionOk="0">
                  <a:moveTo>
                    <a:pt x="6714" y="0"/>
                  </a:moveTo>
                  <a:cubicBezTo>
                    <a:pt x="3007" y="0"/>
                    <a:pt x="0" y="3010"/>
                    <a:pt x="0" y="6716"/>
                  </a:cubicBezTo>
                  <a:cubicBezTo>
                    <a:pt x="0" y="10410"/>
                    <a:pt x="3007" y="13419"/>
                    <a:pt x="6714" y="13419"/>
                  </a:cubicBezTo>
                  <a:cubicBezTo>
                    <a:pt x="10420" y="13419"/>
                    <a:pt x="13416" y="10410"/>
                    <a:pt x="13416" y="6716"/>
                  </a:cubicBezTo>
                  <a:cubicBezTo>
                    <a:pt x="13416" y="3010"/>
                    <a:pt x="10420" y="0"/>
                    <a:pt x="6714" y="0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3200620" y="2042858"/>
              <a:ext cx="278872" cy="278872"/>
            </a:xfrm>
            <a:custGeom>
              <a:avLst/>
              <a:gdLst/>
              <a:ahLst/>
              <a:cxnLst/>
              <a:rect l="l" t="t" r="r" b="b"/>
              <a:pathLst>
                <a:path w="10342" h="10342" extrusionOk="0">
                  <a:moveTo>
                    <a:pt x="5170" y="0"/>
                  </a:moveTo>
                  <a:cubicBezTo>
                    <a:pt x="2309" y="0"/>
                    <a:pt x="0" y="2309"/>
                    <a:pt x="0" y="5172"/>
                  </a:cubicBezTo>
                  <a:cubicBezTo>
                    <a:pt x="0" y="8022"/>
                    <a:pt x="2309" y="10342"/>
                    <a:pt x="5170" y="10342"/>
                  </a:cubicBezTo>
                  <a:cubicBezTo>
                    <a:pt x="8019" y="10342"/>
                    <a:pt x="10342" y="8022"/>
                    <a:pt x="10342" y="5172"/>
                  </a:cubicBezTo>
                  <a:cubicBezTo>
                    <a:pt x="10342" y="2309"/>
                    <a:pt x="8019" y="0"/>
                    <a:pt x="517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3264689" y="2126989"/>
              <a:ext cx="69003" cy="114844"/>
            </a:xfrm>
            <a:custGeom>
              <a:avLst/>
              <a:gdLst/>
              <a:ahLst/>
              <a:cxnLst/>
              <a:rect l="l" t="t" r="r" b="b"/>
              <a:pathLst>
                <a:path w="2559" h="4259" extrusionOk="0">
                  <a:moveTo>
                    <a:pt x="474" y="0"/>
                  </a:moveTo>
                  <a:cubicBezTo>
                    <a:pt x="395" y="0"/>
                    <a:pt x="349" y="79"/>
                    <a:pt x="339" y="203"/>
                  </a:cubicBezTo>
                  <a:lnTo>
                    <a:pt x="203" y="1782"/>
                  </a:lnTo>
                  <a:cubicBezTo>
                    <a:pt x="203" y="1815"/>
                    <a:pt x="193" y="1882"/>
                    <a:pt x="193" y="1917"/>
                  </a:cubicBezTo>
                  <a:cubicBezTo>
                    <a:pt x="193" y="2063"/>
                    <a:pt x="260" y="2152"/>
                    <a:pt x="449" y="2152"/>
                  </a:cubicBezTo>
                  <a:lnTo>
                    <a:pt x="1274" y="2152"/>
                  </a:lnTo>
                  <a:cubicBezTo>
                    <a:pt x="1701" y="2152"/>
                    <a:pt x="1950" y="2390"/>
                    <a:pt x="1950" y="2885"/>
                  </a:cubicBezTo>
                  <a:lnTo>
                    <a:pt x="1950" y="2999"/>
                  </a:lnTo>
                  <a:cubicBezTo>
                    <a:pt x="1950" y="3494"/>
                    <a:pt x="1701" y="3718"/>
                    <a:pt x="1274" y="3718"/>
                  </a:cubicBezTo>
                  <a:cubicBezTo>
                    <a:pt x="901" y="3718"/>
                    <a:pt x="609" y="3526"/>
                    <a:pt x="609" y="3202"/>
                  </a:cubicBezTo>
                  <a:cubicBezTo>
                    <a:pt x="609" y="3066"/>
                    <a:pt x="552" y="2953"/>
                    <a:pt x="303" y="2953"/>
                  </a:cubicBezTo>
                  <a:cubicBezTo>
                    <a:pt x="111" y="2953"/>
                    <a:pt x="1" y="3020"/>
                    <a:pt x="1" y="3245"/>
                  </a:cubicBezTo>
                  <a:cubicBezTo>
                    <a:pt x="1" y="3775"/>
                    <a:pt x="463" y="4259"/>
                    <a:pt x="1285" y="4259"/>
                  </a:cubicBezTo>
                  <a:cubicBezTo>
                    <a:pt x="1982" y="4259"/>
                    <a:pt x="2558" y="3921"/>
                    <a:pt x="2558" y="2999"/>
                  </a:cubicBezTo>
                  <a:lnTo>
                    <a:pt x="2558" y="2907"/>
                  </a:lnTo>
                  <a:cubicBezTo>
                    <a:pt x="2558" y="2006"/>
                    <a:pt x="1982" y="1679"/>
                    <a:pt x="1250" y="1679"/>
                  </a:cubicBezTo>
                  <a:lnTo>
                    <a:pt x="733" y="1679"/>
                  </a:lnTo>
                  <a:lnTo>
                    <a:pt x="812" y="552"/>
                  </a:lnTo>
                  <a:lnTo>
                    <a:pt x="2174" y="552"/>
                  </a:lnTo>
                  <a:cubicBezTo>
                    <a:pt x="2299" y="552"/>
                    <a:pt x="2366" y="417"/>
                    <a:pt x="2366" y="282"/>
                  </a:cubicBezTo>
                  <a:cubicBezTo>
                    <a:pt x="2366" y="146"/>
                    <a:pt x="2299" y="0"/>
                    <a:pt x="217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3346420" y="2126989"/>
              <a:ext cx="69866" cy="114844"/>
            </a:xfrm>
            <a:custGeom>
              <a:avLst/>
              <a:gdLst/>
              <a:ahLst/>
              <a:cxnLst/>
              <a:rect l="l" t="t" r="r" b="b"/>
              <a:pathLst>
                <a:path w="2591" h="4259" extrusionOk="0">
                  <a:moveTo>
                    <a:pt x="1271" y="552"/>
                  </a:moveTo>
                  <a:cubicBezTo>
                    <a:pt x="1701" y="552"/>
                    <a:pt x="1961" y="790"/>
                    <a:pt x="1961" y="1295"/>
                  </a:cubicBezTo>
                  <a:lnTo>
                    <a:pt x="1961" y="2974"/>
                  </a:lnTo>
                  <a:cubicBezTo>
                    <a:pt x="1961" y="3483"/>
                    <a:pt x="1701" y="3707"/>
                    <a:pt x="1271" y="3707"/>
                  </a:cubicBezTo>
                  <a:cubicBezTo>
                    <a:pt x="844" y="3707"/>
                    <a:pt x="595" y="3483"/>
                    <a:pt x="595" y="2974"/>
                  </a:cubicBezTo>
                  <a:lnTo>
                    <a:pt x="595" y="1295"/>
                  </a:lnTo>
                  <a:cubicBezTo>
                    <a:pt x="595" y="790"/>
                    <a:pt x="844" y="552"/>
                    <a:pt x="1271" y="552"/>
                  </a:cubicBezTo>
                  <a:close/>
                  <a:moveTo>
                    <a:pt x="1296" y="0"/>
                  </a:moveTo>
                  <a:cubicBezTo>
                    <a:pt x="563" y="0"/>
                    <a:pt x="1" y="363"/>
                    <a:pt x="1" y="1295"/>
                  </a:cubicBezTo>
                  <a:lnTo>
                    <a:pt x="1" y="2974"/>
                  </a:lnTo>
                  <a:cubicBezTo>
                    <a:pt x="1" y="3910"/>
                    <a:pt x="563" y="4259"/>
                    <a:pt x="1296" y="4259"/>
                  </a:cubicBezTo>
                  <a:cubicBezTo>
                    <a:pt x="2015" y="4259"/>
                    <a:pt x="2591" y="3910"/>
                    <a:pt x="2591" y="2974"/>
                  </a:cubicBezTo>
                  <a:lnTo>
                    <a:pt x="2591" y="1295"/>
                  </a:lnTo>
                  <a:cubicBezTo>
                    <a:pt x="2591" y="363"/>
                    <a:pt x="2015" y="0"/>
                    <a:pt x="129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A810A57-8E94-B184-DA0C-C8CDBC0A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345" y="23954"/>
            <a:ext cx="5763927" cy="572700"/>
          </a:xfrm>
        </p:spPr>
        <p:txBody>
          <a:bodyPr/>
          <a:lstStyle/>
          <a:p>
            <a:r>
              <a:rPr lang="sr-Latn-RS" dirty="0"/>
              <a:t>First Conditional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641057A-BD13-3089-1548-7227AC4251CF}"/>
              </a:ext>
            </a:extLst>
          </p:cNvPr>
          <p:cNvSpPr txBox="1">
            <a:spLocks/>
          </p:cNvSpPr>
          <p:nvPr/>
        </p:nvSpPr>
        <p:spPr>
          <a:xfrm>
            <a:off x="0" y="655585"/>
            <a:ext cx="9017683" cy="440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possible future events or situations and their results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The bank will be starting a recruitment drive if it receives head office approval.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Alternatives to 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unless, provided/providing (that), so/as long as, on (the) condition that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Unless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you leave at once, I’ll call the police.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Provided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you leave now, you’ll catch the train.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He will speak to the reporters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on condition that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he is not identified.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Should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(inverted conditional)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Should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you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see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John, can you give him a message?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Should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you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unsatisfied with our product, we will refund your money immediately.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</p:txBody>
      </p:sp>
      <p:grpSp>
        <p:nvGrpSpPr>
          <p:cNvPr id="2" name="Google Shape;952;p49">
            <a:extLst>
              <a:ext uri="{FF2B5EF4-FFF2-40B4-BE49-F238E27FC236}">
                <a16:creationId xmlns:a16="http://schemas.microsoft.com/office/drawing/2014/main" id="{A844469C-3447-177F-A655-D40DFEB7693F}"/>
              </a:ext>
            </a:extLst>
          </p:cNvPr>
          <p:cNvGrpSpPr/>
          <p:nvPr/>
        </p:nvGrpSpPr>
        <p:grpSpPr>
          <a:xfrm>
            <a:off x="63832" y="4697407"/>
            <a:ext cx="361789" cy="361870"/>
            <a:chOff x="2306272" y="2635495"/>
            <a:chExt cx="361789" cy="361870"/>
          </a:xfrm>
        </p:grpSpPr>
        <p:sp>
          <p:nvSpPr>
            <p:cNvPr id="4" name="Google Shape;953;p49">
              <a:extLst>
                <a:ext uri="{FF2B5EF4-FFF2-40B4-BE49-F238E27FC236}">
                  <a16:creationId xmlns:a16="http://schemas.microsoft.com/office/drawing/2014/main" id="{B18166FA-BC98-0E05-26F2-A174BAC2D389}"/>
                </a:ext>
              </a:extLst>
            </p:cNvPr>
            <p:cNvSpPr/>
            <p:nvPr/>
          </p:nvSpPr>
          <p:spPr>
            <a:xfrm>
              <a:off x="2306272" y="2635495"/>
              <a:ext cx="361789" cy="361870"/>
            </a:xfrm>
            <a:custGeom>
              <a:avLst/>
              <a:gdLst/>
              <a:ahLst/>
              <a:cxnLst/>
              <a:rect l="l" t="t" r="r" b="b"/>
              <a:pathLst>
                <a:path w="13417" h="13420" extrusionOk="0">
                  <a:moveTo>
                    <a:pt x="6714" y="1"/>
                  </a:moveTo>
                  <a:cubicBezTo>
                    <a:pt x="3007" y="1"/>
                    <a:pt x="0" y="3010"/>
                    <a:pt x="0" y="6717"/>
                  </a:cubicBezTo>
                  <a:cubicBezTo>
                    <a:pt x="0" y="10410"/>
                    <a:pt x="3007" y="13419"/>
                    <a:pt x="6714" y="13419"/>
                  </a:cubicBezTo>
                  <a:cubicBezTo>
                    <a:pt x="10420" y="13419"/>
                    <a:pt x="13416" y="10410"/>
                    <a:pt x="13416" y="6717"/>
                  </a:cubicBezTo>
                  <a:cubicBezTo>
                    <a:pt x="13416" y="3010"/>
                    <a:pt x="10420" y="1"/>
                    <a:pt x="6714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54;p49">
              <a:extLst>
                <a:ext uri="{FF2B5EF4-FFF2-40B4-BE49-F238E27FC236}">
                  <a16:creationId xmlns:a16="http://schemas.microsoft.com/office/drawing/2014/main" id="{07ECDFBF-B613-9401-763B-24709F62A7FC}"/>
                </a:ext>
              </a:extLst>
            </p:cNvPr>
            <p:cNvSpPr/>
            <p:nvPr/>
          </p:nvSpPr>
          <p:spPr>
            <a:xfrm>
              <a:off x="2347906" y="2677129"/>
              <a:ext cx="278872" cy="278899"/>
            </a:xfrm>
            <a:custGeom>
              <a:avLst/>
              <a:gdLst/>
              <a:ahLst/>
              <a:cxnLst/>
              <a:rect l="l" t="t" r="r" b="b"/>
              <a:pathLst>
                <a:path w="10342" h="10343" extrusionOk="0">
                  <a:moveTo>
                    <a:pt x="5170" y="1"/>
                  </a:moveTo>
                  <a:cubicBezTo>
                    <a:pt x="2309" y="1"/>
                    <a:pt x="0" y="2310"/>
                    <a:pt x="0" y="5173"/>
                  </a:cubicBezTo>
                  <a:cubicBezTo>
                    <a:pt x="0" y="8022"/>
                    <a:pt x="2309" y="10342"/>
                    <a:pt x="5170" y="10342"/>
                  </a:cubicBezTo>
                  <a:cubicBezTo>
                    <a:pt x="8019" y="10342"/>
                    <a:pt x="10342" y="8022"/>
                    <a:pt x="10342" y="5173"/>
                  </a:cubicBezTo>
                  <a:cubicBezTo>
                    <a:pt x="10342" y="2310"/>
                    <a:pt x="8019" y="1"/>
                    <a:pt x="5170" y="1"/>
                  </a:cubicBezTo>
                  <a:close/>
                </a:path>
              </a:pathLst>
            </a:custGeom>
            <a:solidFill>
              <a:srgbClr val="2E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55;p49">
              <a:extLst>
                <a:ext uri="{FF2B5EF4-FFF2-40B4-BE49-F238E27FC236}">
                  <a16:creationId xmlns:a16="http://schemas.microsoft.com/office/drawing/2014/main" id="{C16F64ED-DAC0-765A-C0A6-9C1807998DF2}"/>
                </a:ext>
              </a:extLst>
            </p:cNvPr>
            <p:cNvSpPr/>
            <p:nvPr/>
          </p:nvSpPr>
          <p:spPr>
            <a:xfrm>
              <a:off x="2343591" y="2673192"/>
              <a:ext cx="287717" cy="286962"/>
            </a:xfrm>
            <a:custGeom>
              <a:avLst/>
              <a:gdLst/>
              <a:ahLst/>
              <a:cxnLst/>
              <a:rect l="l" t="t" r="r" b="b"/>
              <a:pathLst>
                <a:path w="10670" h="10642" extrusionOk="0">
                  <a:moveTo>
                    <a:pt x="1302" y="1"/>
                  </a:moveTo>
                  <a:cubicBezTo>
                    <a:pt x="1269" y="1"/>
                    <a:pt x="1235" y="11"/>
                    <a:pt x="1206" y="33"/>
                  </a:cubicBezTo>
                  <a:lnTo>
                    <a:pt x="47" y="1206"/>
                  </a:lnTo>
                  <a:cubicBezTo>
                    <a:pt x="1" y="1263"/>
                    <a:pt x="1" y="1352"/>
                    <a:pt x="47" y="1398"/>
                  </a:cubicBezTo>
                  <a:lnTo>
                    <a:pt x="9250" y="10602"/>
                  </a:lnTo>
                  <a:cubicBezTo>
                    <a:pt x="9282" y="10626"/>
                    <a:pt x="9318" y="10641"/>
                    <a:pt x="9353" y="10641"/>
                  </a:cubicBezTo>
                  <a:cubicBezTo>
                    <a:pt x="9380" y="10641"/>
                    <a:pt x="9407" y="10633"/>
                    <a:pt x="9431" y="10613"/>
                  </a:cubicBezTo>
                  <a:cubicBezTo>
                    <a:pt x="9883" y="10275"/>
                    <a:pt x="10275" y="9880"/>
                    <a:pt x="10626" y="9428"/>
                  </a:cubicBezTo>
                  <a:cubicBezTo>
                    <a:pt x="10670" y="9385"/>
                    <a:pt x="10670" y="9307"/>
                    <a:pt x="10613" y="9250"/>
                  </a:cubicBezTo>
                  <a:lnTo>
                    <a:pt x="1398" y="33"/>
                  </a:lnTo>
                  <a:cubicBezTo>
                    <a:pt x="1370" y="11"/>
                    <a:pt x="1336" y="1"/>
                    <a:pt x="1302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2"/>
          <p:cNvSpPr txBox="1">
            <a:spLocks noGrp="1"/>
          </p:cNvSpPr>
          <p:nvPr>
            <p:ph type="title"/>
          </p:nvPr>
        </p:nvSpPr>
        <p:spPr>
          <a:xfrm>
            <a:off x="950627" y="84806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latin typeface="Lexend"/>
                <a:ea typeface="Lexend"/>
                <a:cs typeface="Lexend"/>
                <a:sym typeface="Lexend"/>
              </a:rPr>
              <a:t>Second Conditional</a:t>
            </a: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97DB1-929D-7F7E-4B43-AD86FAD0AE1E}"/>
              </a:ext>
            </a:extLst>
          </p:cNvPr>
          <p:cNvSpPr txBox="1">
            <a:spLocks/>
          </p:cNvSpPr>
          <p:nvPr/>
        </p:nvSpPr>
        <p:spPr>
          <a:xfrm>
            <a:off x="98465" y="657506"/>
            <a:ext cx="8622972" cy="4543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Also known 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the unlikely or the improbable conditional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Form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: if + past simple,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would+infinitive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I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the lottery, I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would buy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a new car.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OR other past tenses (but not past perfect):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a celebrity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were staying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in the hotel, security would be tightened.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Other modals: 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we didn’t have to work so hard, we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could spend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more time together.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Were to: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If you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were to listen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 more carefully, you might understand a little more.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INVERSION: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Were you to listen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M Sans" pitchFamily="2" charset="0"/>
              </a:rPr>
              <a:t>more carefully, you might understand a little more.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M San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97A0B-40CA-67C5-EF00-D4527810D245}"/>
              </a:ext>
            </a:extLst>
          </p:cNvPr>
          <p:cNvSpPr txBox="1"/>
          <p:nvPr/>
        </p:nvSpPr>
        <p:spPr>
          <a:xfrm rot="20598258">
            <a:off x="6315857" y="1569884"/>
            <a:ext cx="256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b="1" dirty="0"/>
              <a:t>were </a:t>
            </a:r>
            <a:r>
              <a:rPr lang="en-US" dirty="0"/>
              <a:t>instead of </a:t>
            </a:r>
            <a:r>
              <a:rPr lang="en-US" b="1" dirty="0"/>
              <a:t>was </a:t>
            </a:r>
            <a:r>
              <a:rPr lang="en-US" dirty="0"/>
              <a:t>- formal</a:t>
            </a:r>
          </a:p>
        </p:txBody>
      </p:sp>
      <p:grpSp>
        <p:nvGrpSpPr>
          <p:cNvPr id="5" name="Google Shape;921;p49">
            <a:extLst>
              <a:ext uri="{FF2B5EF4-FFF2-40B4-BE49-F238E27FC236}">
                <a16:creationId xmlns:a16="http://schemas.microsoft.com/office/drawing/2014/main" id="{8599AFFC-C68A-CC2F-4E98-5EC8FE8C8BA0}"/>
              </a:ext>
            </a:extLst>
          </p:cNvPr>
          <p:cNvGrpSpPr/>
          <p:nvPr/>
        </p:nvGrpSpPr>
        <p:grpSpPr>
          <a:xfrm>
            <a:off x="110600" y="4706816"/>
            <a:ext cx="315625" cy="361843"/>
            <a:chOff x="738203" y="2615163"/>
            <a:chExt cx="315625" cy="361843"/>
          </a:xfrm>
        </p:grpSpPr>
        <p:sp>
          <p:nvSpPr>
            <p:cNvPr id="6" name="Google Shape;922;p49">
              <a:extLst>
                <a:ext uri="{FF2B5EF4-FFF2-40B4-BE49-F238E27FC236}">
                  <a16:creationId xmlns:a16="http://schemas.microsoft.com/office/drawing/2014/main" id="{9E8892FA-6BCD-4BD3-E4E6-8352032F0A48}"/>
                </a:ext>
              </a:extLst>
            </p:cNvPr>
            <p:cNvSpPr/>
            <p:nvPr/>
          </p:nvSpPr>
          <p:spPr>
            <a:xfrm>
              <a:off x="738203" y="2615163"/>
              <a:ext cx="315625" cy="361843"/>
            </a:xfrm>
            <a:custGeom>
              <a:avLst/>
              <a:gdLst/>
              <a:ahLst/>
              <a:cxnLst/>
              <a:rect l="l" t="t" r="r" b="b"/>
              <a:pathLst>
                <a:path w="11705" h="13419" extrusionOk="0">
                  <a:moveTo>
                    <a:pt x="122" y="0"/>
                  </a:moveTo>
                  <a:cubicBezTo>
                    <a:pt x="54" y="0"/>
                    <a:pt x="0" y="57"/>
                    <a:pt x="0" y="136"/>
                  </a:cubicBezTo>
                  <a:lnTo>
                    <a:pt x="0" y="13284"/>
                  </a:lnTo>
                  <a:cubicBezTo>
                    <a:pt x="0" y="13362"/>
                    <a:pt x="54" y="13419"/>
                    <a:pt x="122" y="13419"/>
                  </a:cubicBezTo>
                  <a:lnTo>
                    <a:pt x="11580" y="13419"/>
                  </a:lnTo>
                  <a:cubicBezTo>
                    <a:pt x="11648" y="13419"/>
                    <a:pt x="11705" y="13362"/>
                    <a:pt x="11705" y="13284"/>
                  </a:cubicBezTo>
                  <a:lnTo>
                    <a:pt x="11705" y="136"/>
                  </a:lnTo>
                  <a:cubicBezTo>
                    <a:pt x="11705" y="57"/>
                    <a:pt x="11648" y="0"/>
                    <a:pt x="11580" y="0"/>
                  </a:cubicBezTo>
                  <a:close/>
                </a:path>
              </a:pathLst>
            </a:custGeom>
            <a:solidFill>
              <a:srgbClr val="2E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23;p49">
              <a:extLst>
                <a:ext uri="{FF2B5EF4-FFF2-40B4-BE49-F238E27FC236}">
                  <a16:creationId xmlns:a16="http://schemas.microsoft.com/office/drawing/2014/main" id="{B53DE032-1403-BCB4-7961-496D61362FDB}"/>
                </a:ext>
              </a:extLst>
            </p:cNvPr>
            <p:cNvSpPr/>
            <p:nvPr/>
          </p:nvSpPr>
          <p:spPr>
            <a:xfrm>
              <a:off x="842099" y="2692013"/>
              <a:ext cx="119374" cy="192341"/>
            </a:xfrm>
            <a:custGeom>
              <a:avLst/>
              <a:gdLst/>
              <a:ahLst/>
              <a:cxnLst/>
              <a:rect l="l" t="t" r="r" b="b"/>
              <a:pathLst>
                <a:path w="4427" h="7133" extrusionOk="0">
                  <a:moveTo>
                    <a:pt x="2231" y="925"/>
                  </a:moveTo>
                  <a:cubicBezTo>
                    <a:pt x="2961" y="925"/>
                    <a:pt x="3401" y="1320"/>
                    <a:pt x="3401" y="2187"/>
                  </a:cubicBezTo>
                  <a:lnTo>
                    <a:pt x="3401" y="2298"/>
                  </a:lnTo>
                  <a:cubicBezTo>
                    <a:pt x="3401" y="3155"/>
                    <a:pt x="2961" y="3572"/>
                    <a:pt x="2231" y="3572"/>
                  </a:cubicBezTo>
                  <a:lnTo>
                    <a:pt x="1014" y="3572"/>
                  </a:lnTo>
                  <a:lnTo>
                    <a:pt x="1014" y="925"/>
                  </a:lnTo>
                  <a:close/>
                  <a:moveTo>
                    <a:pt x="392" y="0"/>
                  </a:moveTo>
                  <a:cubicBezTo>
                    <a:pt x="146" y="0"/>
                    <a:pt x="0" y="160"/>
                    <a:pt x="0" y="338"/>
                  </a:cubicBezTo>
                  <a:lnTo>
                    <a:pt x="0" y="6795"/>
                  </a:lnTo>
                  <a:cubicBezTo>
                    <a:pt x="0" y="7008"/>
                    <a:pt x="257" y="7132"/>
                    <a:pt x="506" y="7132"/>
                  </a:cubicBezTo>
                  <a:cubicBezTo>
                    <a:pt x="765" y="7132"/>
                    <a:pt x="1014" y="7008"/>
                    <a:pt x="1014" y="6795"/>
                  </a:cubicBezTo>
                  <a:lnTo>
                    <a:pt x="1014" y="4383"/>
                  </a:lnTo>
                  <a:lnTo>
                    <a:pt x="2231" y="4383"/>
                  </a:lnTo>
                  <a:cubicBezTo>
                    <a:pt x="3458" y="4383"/>
                    <a:pt x="4426" y="3785"/>
                    <a:pt x="4426" y="2231"/>
                  </a:cubicBezTo>
                  <a:lnTo>
                    <a:pt x="4426" y="2152"/>
                  </a:lnTo>
                  <a:cubicBezTo>
                    <a:pt x="4426" y="576"/>
                    <a:pt x="3491" y="0"/>
                    <a:pt x="2285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506;p38">
            <a:extLst>
              <a:ext uri="{FF2B5EF4-FFF2-40B4-BE49-F238E27FC236}">
                <a16:creationId xmlns:a16="http://schemas.microsoft.com/office/drawing/2014/main" id="{5D279706-2891-4383-AC3E-0FD84BEB3F0B}"/>
              </a:ext>
            </a:extLst>
          </p:cNvPr>
          <p:cNvGrpSpPr/>
          <p:nvPr/>
        </p:nvGrpSpPr>
        <p:grpSpPr>
          <a:xfrm>
            <a:off x="8418238" y="95635"/>
            <a:ext cx="545679" cy="568037"/>
            <a:chOff x="715391" y="2032503"/>
            <a:chExt cx="361843" cy="361843"/>
          </a:xfrm>
        </p:grpSpPr>
        <p:sp>
          <p:nvSpPr>
            <p:cNvPr id="9" name="Google Shape;507;p38">
              <a:extLst>
                <a:ext uri="{FF2B5EF4-FFF2-40B4-BE49-F238E27FC236}">
                  <a16:creationId xmlns:a16="http://schemas.microsoft.com/office/drawing/2014/main" id="{F219BECF-B647-3664-1851-C196980648A0}"/>
                </a:ext>
              </a:extLst>
            </p:cNvPr>
            <p:cNvSpPr/>
            <p:nvPr/>
          </p:nvSpPr>
          <p:spPr>
            <a:xfrm>
              <a:off x="715391" y="2032503"/>
              <a:ext cx="361843" cy="361843"/>
            </a:xfrm>
            <a:custGeom>
              <a:avLst/>
              <a:gdLst/>
              <a:ahLst/>
              <a:cxnLst/>
              <a:rect l="l" t="t" r="r" b="b"/>
              <a:pathLst>
                <a:path w="13419" h="13419" extrusionOk="0">
                  <a:moveTo>
                    <a:pt x="6713" y="0"/>
                  </a:moveTo>
                  <a:cubicBezTo>
                    <a:pt x="3009" y="0"/>
                    <a:pt x="0" y="2999"/>
                    <a:pt x="0" y="6706"/>
                  </a:cubicBezTo>
                  <a:cubicBezTo>
                    <a:pt x="0" y="10410"/>
                    <a:pt x="3009" y="13419"/>
                    <a:pt x="6713" y="13419"/>
                  </a:cubicBezTo>
                  <a:cubicBezTo>
                    <a:pt x="10420" y="13419"/>
                    <a:pt x="13419" y="10410"/>
                    <a:pt x="13419" y="6706"/>
                  </a:cubicBezTo>
                  <a:cubicBezTo>
                    <a:pt x="13419" y="2999"/>
                    <a:pt x="10420" y="0"/>
                    <a:pt x="6713" y="0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8;p38">
              <a:extLst>
                <a:ext uri="{FF2B5EF4-FFF2-40B4-BE49-F238E27FC236}">
                  <a16:creationId xmlns:a16="http://schemas.microsoft.com/office/drawing/2014/main" id="{B889729E-DDE1-C125-C30D-3C003636D2A3}"/>
                </a:ext>
              </a:extLst>
            </p:cNvPr>
            <p:cNvSpPr/>
            <p:nvPr/>
          </p:nvSpPr>
          <p:spPr>
            <a:xfrm>
              <a:off x="756998" y="2073841"/>
              <a:ext cx="278899" cy="278899"/>
            </a:xfrm>
            <a:custGeom>
              <a:avLst/>
              <a:gdLst/>
              <a:ahLst/>
              <a:cxnLst/>
              <a:rect l="l" t="t" r="r" b="b"/>
              <a:pathLst>
                <a:path w="10343" h="10343" extrusionOk="0">
                  <a:moveTo>
                    <a:pt x="5170" y="0"/>
                  </a:moveTo>
                  <a:cubicBezTo>
                    <a:pt x="2310" y="0"/>
                    <a:pt x="1" y="2320"/>
                    <a:pt x="1" y="5173"/>
                  </a:cubicBezTo>
                  <a:cubicBezTo>
                    <a:pt x="1" y="8033"/>
                    <a:pt x="2310" y="10342"/>
                    <a:pt x="5170" y="10342"/>
                  </a:cubicBezTo>
                  <a:cubicBezTo>
                    <a:pt x="8023" y="10342"/>
                    <a:pt x="10343" y="8033"/>
                    <a:pt x="10343" y="5173"/>
                  </a:cubicBezTo>
                  <a:cubicBezTo>
                    <a:pt x="10343" y="2320"/>
                    <a:pt x="8023" y="0"/>
                    <a:pt x="517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09;p38">
              <a:extLst>
                <a:ext uri="{FF2B5EF4-FFF2-40B4-BE49-F238E27FC236}">
                  <a16:creationId xmlns:a16="http://schemas.microsoft.com/office/drawing/2014/main" id="{2D96A093-E408-12E8-6142-8A5A911731EC}"/>
                </a:ext>
              </a:extLst>
            </p:cNvPr>
            <p:cNvSpPr/>
            <p:nvPr/>
          </p:nvSpPr>
          <p:spPr>
            <a:xfrm>
              <a:off x="797984" y="2110001"/>
              <a:ext cx="167695" cy="193797"/>
            </a:xfrm>
            <a:custGeom>
              <a:avLst/>
              <a:gdLst/>
              <a:ahLst/>
              <a:cxnLst/>
              <a:rect l="l" t="t" r="r" b="b"/>
              <a:pathLst>
                <a:path w="6219" h="7187" extrusionOk="0">
                  <a:moveTo>
                    <a:pt x="3650" y="0"/>
                  </a:moveTo>
                  <a:cubicBezTo>
                    <a:pt x="2231" y="0"/>
                    <a:pt x="1082" y="1149"/>
                    <a:pt x="1082" y="2569"/>
                  </a:cubicBezTo>
                  <a:lnTo>
                    <a:pt x="1082" y="3469"/>
                  </a:lnTo>
                  <a:lnTo>
                    <a:pt x="260" y="3469"/>
                  </a:lnTo>
                  <a:cubicBezTo>
                    <a:pt x="92" y="3469"/>
                    <a:pt x="0" y="3650"/>
                    <a:pt x="92" y="3786"/>
                  </a:cubicBezTo>
                  <a:lnTo>
                    <a:pt x="1725" y="6095"/>
                  </a:lnTo>
                  <a:cubicBezTo>
                    <a:pt x="1765" y="6151"/>
                    <a:pt x="1827" y="6180"/>
                    <a:pt x="1889" y="6180"/>
                  </a:cubicBezTo>
                  <a:cubicBezTo>
                    <a:pt x="1951" y="6180"/>
                    <a:pt x="2013" y="6151"/>
                    <a:pt x="2052" y="6095"/>
                  </a:cubicBezTo>
                  <a:lnTo>
                    <a:pt x="3686" y="3786"/>
                  </a:lnTo>
                  <a:cubicBezTo>
                    <a:pt x="3775" y="3650"/>
                    <a:pt x="3675" y="3469"/>
                    <a:pt x="3515" y="3469"/>
                  </a:cubicBezTo>
                  <a:lnTo>
                    <a:pt x="2704" y="3469"/>
                  </a:lnTo>
                  <a:lnTo>
                    <a:pt x="2704" y="2569"/>
                  </a:lnTo>
                  <a:cubicBezTo>
                    <a:pt x="2704" y="2050"/>
                    <a:pt x="3134" y="1633"/>
                    <a:pt x="3650" y="1633"/>
                  </a:cubicBezTo>
                  <a:cubicBezTo>
                    <a:pt x="4170" y="1633"/>
                    <a:pt x="4597" y="2050"/>
                    <a:pt x="4597" y="2569"/>
                  </a:cubicBezTo>
                  <a:lnTo>
                    <a:pt x="4597" y="6849"/>
                  </a:lnTo>
                  <a:cubicBezTo>
                    <a:pt x="4597" y="7041"/>
                    <a:pt x="4745" y="7187"/>
                    <a:pt x="4924" y="7187"/>
                  </a:cubicBezTo>
                  <a:lnTo>
                    <a:pt x="5881" y="7187"/>
                  </a:lnTo>
                  <a:cubicBezTo>
                    <a:pt x="6073" y="7187"/>
                    <a:pt x="6219" y="7041"/>
                    <a:pt x="6219" y="6849"/>
                  </a:cubicBezTo>
                  <a:lnTo>
                    <a:pt x="6219" y="2569"/>
                  </a:lnTo>
                  <a:cubicBezTo>
                    <a:pt x="6219" y="1149"/>
                    <a:pt x="5070" y="0"/>
                    <a:pt x="36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0;p38">
              <a:extLst>
                <a:ext uri="{FF2B5EF4-FFF2-40B4-BE49-F238E27FC236}">
                  <a16:creationId xmlns:a16="http://schemas.microsoft.com/office/drawing/2014/main" id="{2FA6B31B-3CD0-7119-A4DB-6773F87F8882}"/>
                </a:ext>
              </a:extLst>
            </p:cNvPr>
            <p:cNvSpPr/>
            <p:nvPr/>
          </p:nvSpPr>
          <p:spPr>
            <a:xfrm>
              <a:off x="886133" y="2110001"/>
              <a:ext cx="79547" cy="193797"/>
            </a:xfrm>
            <a:custGeom>
              <a:avLst/>
              <a:gdLst/>
              <a:ahLst/>
              <a:cxnLst/>
              <a:rect l="l" t="t" r="r" b="b"/>
              <a:pathLst>
                <a:path w="2950" h="7187" extrusionOk="0">
                  <a:moveTo>
                    <a:pt x="360" y="0"/>
                  </a:moveTo>
                  <a:cubicBezTo>
                    <a:pt x="235" y="0"/>
                    <a:pt x="125" y="0"/>
                    <a:pt x="0" y="22"/>
                  </a:cubicBezTo>
                  <a:cubicBezTo>
                    <a:pt x="573" y="100"/>
                    <a:pt x="1092" y="360"/>
                    <a:pt x="1487" y="744"/>
                  </a:cubicBezTo>
                  <a:cubicBezTo>
                    <a:pt x="1950" y="1217"/>
                    <a:pt x="2242" y="1858"/>
                    <a:pt x="2242" y="2569"/>
                  </a:cubicBezTo>
                  <a:lnTo>
                    <a:pt x="2242" y="6849"/>
                  </a:lnTo>
                  <a:cubicBezTo>
                    <a:pt x="2242" y="7041"/>
                    <a:pt x="2096" y="7187"/>
                    <a:pt x="1904" y="7187"/>
                  </a:cubicBezTo>
                  <a:lnTo>
                    <a:pt x="2612" y="7187"/>
                  </a:lnTo>
                  <a:cubicBezTo>
                    <a:pt x="2804" y="7187"/>
                    <a:pt x="2950" y="7041"/>
                    <a:pt x="2950" y="6849"/>
                  </a:cubicBezTo>
                  <a:lnTo>
                    <a:pt x="2950" y="2569"/>
                  </a:lnTo>
                  <a:cubicBezTo>
                    <a:pt x="2950" y="1858"/>
                    <a:pt x="2658" y="1217"/>
                    <a:pt x="2196" y="744"/>
                  </a:cubicBezTo>
                  <a:cubicBezTo>
                    <a:pt x="1722" y="282"/>
                    <a:pt x="1071" y="0"/>
                    <a:pt x="36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1;p38">
              <a:extLst>
                <a:ext uri="{FF2B5EF4-FFF2-40B4-BE49-F238E27FC236}">
                  <a16:creationId xmlns:a16="http://schemas.microsoft.com/office/drawing/2014/main" id="{537E0CCB-E3EF-11D6-954E-AB8FDB43FE36}"/>
                </a:ext>
              </a:extLst>
            </p:cNvPr>
            <p:cNvSpPr/>
            <p:nvPr/>
          </p:nvSpPr>
          <p:spPr>
            <a:xfrm>
              <a:off x="752791" y="2069985"/>
              <a:ext cx="287636" cy="287069"/>
            </a:xfrm>
            <a:custGeom>
              <a:avLst/>
              <a:gdLst/>
              <a:ahLst/>
              <a:cxnLst/>
              <a:rect l="l" t="t" r="r" b="b"/>
              <a:pathLst>
                <a:path w="10667" h="10646" extrusionOk="0">
                  <a:moveTo>
                    <a:pt x="1299" y="1"/>
                  </a:moveTo>
                  <a:cubicBezTo>
                    <a:pt x="1265" y="1"/>
                    <a:pt x="1232" y="15"/>
                    <a:pt x="1203" y="43"/>
                  </a:cubicBezTo>
                  <a:lnTo>
                    <a:pt x="43" y="1214"/>
                  </a:lnTo>
                  <a:cubicBezTo>
                    <a:pt x="0" y="1271"/>
                    <a:pt x="0" y="1349"/>
                    <a:pt x="43" y="1406"/>
                  </a:cubicBezTo>
                  <a:lnTo>
                    <a:pt x="9247" y="10609"/>
                  </a:lnTo>
                  <a:cubicBezTo>
                    <a:pt x="9277" y="10634"/>
                    <a:pt x="9310" y="10645"/>
                    <a:pt x="9344" y="10645"/>
                  </a:cubicBezTo>
                  <a:cubicBezTo>
                    <a:pt x="9373" y="10645"/>
                    <a:pt x="9401" y="10637"/>
                    <a:pt x="9428" y="10620"/>
                  </a:cubicBezTo>
                  <a:cubicBezTo>
                    <a:pt x="9879" y="10271"/>
                    <a:pt x="10274" y="9877"/>
                    <a:pt x="10623" y="9439"/>
                  </a:cubicBezTo>
                  <a:cubicBezTo>
                    <a:pt x="10666" y="9382"/>
                    <a:pt x="10666" y="9303"/>
                    <a:pt x="10612" y="9258"/>
                  </a:cubicBezTo>
                  <a:lnTo>
                    <a:pt x="1395" y="43"/>
                  </a:lnTo>
                  <a:cubicBezTo>
                    <a:pt x="1367" y="15"/>
                    <a:pt x="1333" y="1"/>
                    <a:pt x="1299" y="1"/>
                  </a:cubicBezTo>
                  <a:close/>
                </a:path>
              </a:pathLst>
            </a:custGeom>
            <a:solidFill>
              <a:srgbClr val="FC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38"/>
          <p:cNvGrpSpPr/>
          <p:nvPr/>
        </p:nvGrpSpPr>
        <p:grpSpPr>
          <a:xfrm>
            <a:off x="7290806" y="1553712"/>
            <a:ext cx="1853202" cy="3054701"/>
            <a:chOff x="7290806" y="1553712"/>
            <a:chExt cx="1853202" cy="3054701"/>
          </a:xfrm>
        </p:grpSpPr>
        <p:grpSp>
          <p:nvGrpSpPr>
            <p:cNvPr id="513" name="Google Shape;513;p38"/>
            <p:cNvGrpSpPr/>
            <p:nvPr/>
          </p:nvGrpSpPr>
          <p:grpSpPr>
            <a:xfrm>
              <a:off x="7333998" y="1553712"/>
              <a:ext cx="1810010" cy="1295258"/>
              <a:chOff x="7333998" y="1553712"/>
              <a:chExt cx="1810010" cy="1295258"/>
            </a:xfrm>
          </p:grpSpPr>
          <p:sp>
            <p:nvSpPr>
              <p:cNvPr id="514" name="Google Shape;514;p38"/>
              <p:cNvSpPr/>
              <p:nvPr/>
            </p:nvSpPr>
            <p:spPr>
              <a:xfrm>
                <a:off x="7333998" y="1559974"/>
                <a:ext cx="854781" cy="1282733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7988" extrusionOk="0">
                    <a:moveTo>
                      <a:pt x="2655" y="1"/>
                    </a:moveTo>
                    <a:lnTo>
                      <a:pt x="249" y="1891"/>
                    </a:lnTo>
                    <a:lnTo>
                      <a:pt x="249" y="1926"/>
                    </a:lnTo>
                    <a:lnTo>
                      <a:pt x="0" y="1926"/>
                    </a:lnTo>
                    <a:lnTo>
                      <a:pt x="0" y="2331"/>
                    </a:lnTo>
                    <a:lnTo>
                      <a:pt x="249" y="2331"/>
                    </a:lnTo>
                    <a:lnTo>
                      <a:pt x="249" y="7988"/>
                    </a:lnTo>
                    <a:lnTo>
                      <a:pt x="5074" y="7988"/>
                    </a:lnTo>
                    <a:lnTo>
                      <a:pt x="5074" y="2331"/>
                    </a:lnTo>
                    <a:lnTo>
                      <a:pt x="5322" y="2331"/>
                    </a:lnTo>
                    <a:lnTo>
                      <a:pt x="5322" y="1926"/>
                    </a:lnTo>
                    <a:lnTo>
                      <a:pt x="5074" y="1926"/>
                    </a:lnTo>
                    <a:lnTo>
                      <a:pt x="5074" y="1891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8"/>
              <p:cNvSpPr/>
              <p:nvPr/>
            </p:nvSpPr>
            <p:spPr>
              <a:xfrm>
                <a:off x="8222425" y="1553712"/>
                <a:ext cx="921583" cy="1295258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8066" extrusionOk="0">
                    <a:moveTo>
                      <a:pt x="2846" y="1"/>
                    </a:moveTo>
                    <a:lnTo>
                      <a:pt x="2846" y="1450"/>
                    </a:lnTo>
                    <a:lnTo>
                      <a:pt x="0" y="1450"/>
                    </a:lnTo>
                    <a:lnTo>
                      <a:pt x="0" y="2082"/>
                    </a:lnTo>
                    <a:lnTo>
                      <a:pt x="0" y="4097"/>
                    </a:lnTo>
                    <a:lnTo>
                      <a:pt x="0" y="4726"/>
                    </a:lnTo>
                    <a:lnTo>
                      <a:pt x="0" y="8066"/>
                    </a:lnTo>
                    <a:lnTo>
                      <a:pt x="5738" y="8066"/>
                    </a:lnTo>
                    <a:lnTo>
                      <a:pt x="5738" y="4726"/>
                    </a:lnTo>
                    <a:lnTo>
                      <a:pt x="5738" y="4097"/>
                    </a:lnTo>
                    <a:lnTo>
                      <a:pt x="5738" y="2082"/>
                    </a:lnTo>
                    <a:lnTo>
                      <a:pt x="5738" y="1450"/>
                    </a:lnTo>
                    <a:lnTo>
                      <a:pt x="4534" y="1450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38"/>
            <p:cNvGrpSpPr/>
            <p:nvPr/>
          </p:nvGrpSpPr>
          <p:grpSpPr>
            <a:xfrm>
              <a:off x="7290806" y="3295804"/>
              <a:ext cx="1582620" cy="1312608"/>
              <a:chOff x="6021150" y="1651150"/>
              <a:chExt cx="1780225" cy="1476500"/>
            </a:xfrm>
          </p:grpSpPr>
          <p:sp>
            <p:nvSpPr>
              <p:cNvPr id="517" name="Google Shape;517;p38"/>
              <p:cNvSpPr/>
              <p:nvPr/>
            </p:nvSpPr>
            <p:spPr>
              <a:xfrm>
                <a:off x="6833650" y="1651150"/>
                <a:ext cx="298025" cy="298000"/>
              </a:xfrm>
              <a:custGeom>
                <a:avLst/>
                <a:gdLst/>
                <a:ahLst/>
                <a:cxnLst/>
                <a:rect l="l" t="t" r="r" b="b"/>
                <a:pathLst>
                  <a:path w="11921" h="11920" extrusionOk="0">
                    <a:moveTo>
                      <a:pt x="5961" y="0"/>
                    </a:moveTo>
                    <a:cubicBezTo>
                      <a:pt x="2669" y="0"/>
                      <a:pt x="1" y="2668"/>
                      <a:pt x="1" y="5960"/>
                    </a:cubicBezTo>
                    <a:cubicBezTo>
                      <a:pt x="1" y="9251"/>
                      <a:pt x="2669" y="11919"/>
                      <a:pt x="5961" y="11919"/>
                    </a:cubicBezTo>
                    <a:cubicBezTo>
                      <a:pt x="9252" y="11919"/>
                      <a:pt x="11920" y="9251"/>
                      <a:pt x="11920" y="5960"/>
                    </a:cubicBezTo>
                    <a:cubicBezTo>
                      <a:pt x="11920" y="2668"/>
                      <a:pt x="9252" y="0"/>
                      <a:pt x="59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6021150" y="1738325"/>
                <a:ext cx="1780225" cy="1389325"/>
              </a:xfrm>
              <a:custGeom>
                <a:avLst/>
                <a:gdLst/>
                <a:ahLst/>
                <a:cxnLst/>
                <a:rect l="l" t="t" r="r" b="b"/>
                <a:pathLst>
                  <a:path w="71209" h="55573" extrusionOk="0">
                    <a:moveTo>
                      <a:pt x="18929" y="5854"/>
                    </a:moveTo>
                    <a:lnTo>
                      <a:pt x="11975" y="12629"/>
                    </a:lnTo>
                    <a:lnTo>
                      <a:pt x="13042" y="5854"/>
                    </a:lnTo>
                    <a:close/>
                    <a:moveTo>
                      <a:pt x="26080" y="18145"/>
                    </a:moveTo>
                    <a:lnTo>
                      <a:pt x="22328" y="25671"/>
                    </a:lnTo>
                    <a:lnTo>
                      <a:pt x="20244" y="23964"/>
                    </a:lnTo>
                    <a:lnTo>
                      <a:pt x="18182" y="22004"/>
                    </a:lnTo>
                    <a:lnTo>
                      <a:pt x="26080" y="18145"/>
                    </a:lnTo>
                    <a:close/>
                    <a:moveTo>
                      <a:pt x="26383" y="1"/>
                    </a:moveTo>
                    <a:lnTo>
                      <a:pt x="10925" y="163"/>
                    </a:lnTo>
                    <a:cubicBezTo>
                      <a:pt x="9589" y="163"/>
                      <a:pt x="8453" y="1102"/>
                      <a:pt x="8184" y="2404"/>
                    </a:cubicBezTo>
                    <a:lnTo>
                      <a:pt x="6084" y="12399"/>
                    </a:lnTo>
                    <a:lnTo>
                      <a:pt x="3415" y="10213"/>
                    </a:lnTo>
                    <a:cubicBezTo>
                      <a:pt x="3211" y="10047"/>
                      <a:pt x="2940" y="9970"/>
                      <a:pt x="2652" y="9970"/>
                    </a:cubicBezTo>
                    <a:cubicBezTo>
                      <a:pt x="1491" y="9970"/>
                      <a:pt x="62" y="11214"/>
                      <a:pt x="1674" y="12825"/>
                    </a:cubicBezTo>
                    <a:lnTo>
                      <a:pt x="6156" y="16403"/>
                    </a:lnTo>
                    <a:cubicBezTo>
                      <a:pt x="6297" y="16544"/>
                      <a:pt x="6442" y="16685"/>
                      <a:pt x="6617" y="16791"/>
                    </a:cubicBezTo>
                    <a:lnTo>
                      <a:pt x="6937" y="17026"/>
                    </a:lnTo>
                    <a:lnTo>
                      <a:pt x="7241" y="17257"/>
                    </a:lnTo>
                    <a:lnTo>
                      <a:pt x="4735" y="19712"/>
                    </a:lnTo>
                    <a:cubicBezTo>
                      <a:pt x="4184" y="20245"/>
                      <a:pt x="3881" y="20975"/>
                      <a:pt x="3881" y="21722"/>
                    </a:cubicBezTo>
                    <a:lnTo>
                      <a:pt x="3881" y="38158"/>
                    </a:lnTo>
                    <a:lnTo>
                      <a:pt x="517" y="50394"/>
                    </a:lnTo>
                    <a:cubicBezTo>
                      <a:pt x="0" y="52298"/>
                      <a:pt x="1213" y="54236"/>
                      <a:pt x="3134" y="54612"/>
                    </a:cubicBezTo>
                    <a:cubicBezTo>
                      <a:pt x="3362" y="54658"/>
                      <a:pt x="3590" y="54681"/>
                      <a:pt x="3815" y="54681"/>
                    </a:cubicBezTo>
                    <a:cubicBezTo>
                      <a:pt x="5218" y="54681"/>
                      <a:pt x="6504" y="53807"/>
                      <a:pt x="6993" y="52460"/>
                    </a:cubicBezTo>
                    <a:lnTo>
                      <a:pt x="11762" y="39614"/>
                    </a:lnTo>
                    <a:lnTo>
                      <a:pt x="11762" y="27503"/>
                    </a:lnTo>
                    <a:lnTo>
                      <a:pt x="20014" y="37603"/>
                    </a:lnTo>
                    <a:lnTo>
                      <a:pt x="13094" y="50180"/>
                    </a:lnTo>
                    <a:cubicBezTo>
                      <a:pt x="12167" y="51854"/>
                      <a:pt x="12773" y="53971"/>
                      <a:pt x="14447" y="54876"/>
                    </a:cubicBezTo>
                    <a:cubicBezTo>
                      <a:pt x="14973" y="55163"/>
                      <a:pt x="15541" y="55299"/>
                      <a:pt x="16101" y="55299"/>
                    </a:cubicBezTo>
                    <a:cubicBezTo>
                      <a:pt x="17315" y="55299"/>
                      <a:pt x="18492" y="54658"/>
                      <a:pt x="19126" y="53527"/>
                    </a:cubicBezTo>
                    <a:lnTo>
                      <a:pt x="27963" y="37518"/>
                    </a:lnTo>
                    <a:cubicBezTo>
                      <a:pt x="28479" y="36557"/>
                      <a:pt x="28411" y="35383"/>
                      <a:pt x="27771" y="34491"/>
                    </a:cubicBezTo>
                    <a:lnTo>
                      <a:pt x="26170" y="32288"/>
                    </a:lnTo>
                    <a:lnTo>
                      <a:pt x="42034" y="44899"/>
                    </a:lnTo>
                    <a:cubicBezTo>
                      <a:pt x="40006" y="45395"/>
                      <a:pt x="38478" y="47141"/>
                      <a:pt x="38388" y="49220"/>
                    </a:cubicBezTo>
                    <a:cubicBezTo>
                      <a:pt x="37803" y="48742"/>
                      <a:pt x="37035" y="48421"/>
                      <a:pt x="36202" y="48421"/>
                    </a:cubicBezTo>
                    <a:cubicBezTo>
                      <a:pt x="34349" y="48421"/>
                      <a:pt x="32855" y="49860"/>
                      <a:pt x="32855" y="51640"/>
                    </a:cubicBezTo>
                    <a:cubicBezTo>
                      <a:pt x="32855" y="51926"/>
                      <a:pt x="31096" y="52528"/>
                      <a:pt x="30845" y="52635"/>
                    </a:cubicBezTo>
                    <a:cubicBezTo>
                      <a:pt x="28817" y="53561"/>
                      <a:pt x="27536" y="55572"/>
                      <a:pt x="27536" y="55572"/>
                    </a:cubicBezTo>
                    <a:lnTo>
                      <a:pt x="71209" y="55572"/>
                    </a:lnTo>
                    <a:cubicBezTo>
                      <a:pt x="71209" y="55572"/>
                      <a:pt x="70193" y="53314"/>
                      <a:pt x="69553" y="52831"/>
                    </a:cubicBezTo>
                    <a:cubicBezTo>
                      <a:pt x="68935" y="52371"/>
                      <a:pt x="68460" y="52249"/>
                      <a:pt x="68118" y="52249"/>
                    </a:cubicBezTo>
                    <a:cubicBezTo>
                      <a:pt x="67734" y="52249"/>
                      <a:pt x="67515" y="52402"/>
                      <a:pt x="67444" y="52402"/>
                    </a:cubicBezTo>
                    <a:cubicBezTo>
                      <a:pt x="67427" y="52402"/>
                      <a:pt x="67418" y="52393"/>
                      <a:pt x="67418" y="52370"/>
                    </a:cubicBezTo>
                    <a:cubicBezTo>
                      <a:pt x="67418" y="50590"/>
                      <a:pt x="65924" y="49151"/>
                      <a:pt x="64075" y="49151"/>
                    </a:cubicBezTo>
                    <a:cubicBezTo>
                      <a:pt x="63738" y="49151"/>
                      <a:pt x="63418" y="49220"/>
                      <a:pt x="63098" y="49309"/>
                    </a:cubicBezTo>
                    <a:cubicBezTo>
                      <a:pt x="63115" y="49220"/>
                      <a:pt x="63132" y="49151"/>
                      <a:pt x="63132" y="49062"/>
                    </a:cubicBezTo>
                    <a:cubicBezTo>
                      <a:pt x="63132" y="46483"/>
                      <a:pt x="60963" y="44383"/>
                      <a:pt x="58274" y="44383"/>
                    </a:cubicBezTo>
                    <a:cubicBezTo>
                      <a:pt x="57953" y="44383"/>
                      <a:pt x="57672" y="44417"/>
                      <a:pt x="57369" y="44472"/>
                    </a:cubicBezTo>
                    <a:cubicBezTo>
                      <a:pt x="57031" y="41855"/>
                      <a:pt x="54346" y="39793"/>
                      <a:pt x="51016" y="39793"/>
                    </a:cubicBezTo>
                    <a:cubicBezTo>
                      <a:pt x="47921" y="39793"/>
                      <a:pt x="45325" y="41591"/>
                      <a:pt x="44740" y="43990"/>
                    </a:cubicBezTo>
                    <a:lnTo>
                      <a:pt x="27058" y="29531"/>
                    </a:lnTo>
                    <a:lnTo>
                      <a:pt x="35079" y="13201"/>
                    </a:lnTo>
                    <a:cubicBezTo>
                      <a:pt x="35523" y="12292"/>
                      <a:pt x="35455" y="11207"/>
                      <a:pt x="34883" y="10371"/>
                    </a:cubicBezTo>
                    <a:lnTo>
                      <a:pt x="28765" y="1248"/>
                    </a:lnTo>
                    <a:cubicBezTo>
                      <a:pt x="28232" y="462"/>
                      <a:pt x="27344" y="1"/>
                      <a:pt x="263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38"/>
            <p:cNvSpPr/>
            <p:nvPr/>
          </p:nvSpPr>
          <p:spPr>
            <a:xfrm>
              <a:off x="7924900" y="2224125"/>
              <a:ext cx="800925" cy="1597000"/>
            </a:xfrm>
            <a:custGeom>
              <a:avLst/>
              <a:gdLst/>
              <a:ahLst/>
              <a:cxnLst/>
              <a:rect l="l" t="t" r="r" b="b"/>
              <a:pathLst>
                <a:path w="32037" h="63880" extrusionOk="0">
                  <a:moveTo>
                    <a:pt x="8057" y="1"/>
                  </a:moveTo>
                  <a:lnTo>
                    <a:pt x="1939" y="39"/>
                  </a:lnTo>
                  <a:cubicBezTo>
                    <a:pt x="1619" y="39"/>
                    <a:pt x="1316" y="107"/>
                    <a:pt x="1051" y="253"/>
                  </a:cubicBezTo>
                  <a:cubicBezTo>
                    <a:pt x="1051" y="253"/>
                    <a:pt x="1034" y="253"/>
                    <a:pt x="1034" y="270"/>
                  </a:cubicBezTo>
                  <a:lnTo>
                    <a:pt x="1013" y="270"/>
                  </a:lnTo>
                  <a:cubicBezTo>
                    <a:pt x="944" y="304"/>
                    <a:pt x="872" y="359"/>
                    <a:pt x="799" y="411"/>
                  </a:cubicBezTo>
                  <a:cubicBezTo>
                    <a:pt x="321" y="748"/>
                    <a:pt x="18" y="1303"/>
                    <a:pt x="1" y="1922"/>
                  </a:cubicBezTo>
                  <a:lnTo>
                    <a:pt x="1" y="1994"/>
                  </a:lnTo>
                  <a:lnTo>
                    <a:pt x="1" y="2208"/>
                  </a:lnTo>
                  <a:lnTo>
                    <a:pt x="1" y="3275"/>
                  </a:lnTo>
                  <a:cubicBezTo>
                    <a:pt x="1" y="3685"/>
                    <a:pt x="500" y="3950"/>
                    <a:pt x="748" y="4022"/>
                  </a:cubicBezTo>
                  <a:cubicBezTo>
                    <a:pt x="1760" y="4270"/>
                    <a:pt x="3237" y="4415"/>
                    <a:pt x="4770" y="4415"/>
                  </a:cubicBezTo>
                  <a:cubicBezTo>
                    <a:pt x="6422" y="4415"/>
                    <a:pt x="8112" y="4253"/>
                    <a:pt x="9286" y="3971"/>
                  </a:cubicBezTo>
                  <a:cubicBezTo>
                    <a:pt x="9551" y="3898"/>
                    <a:pt x="10033" y="3630"/>
                    <a:pt x="10033" y="3224"/>
                  </a:cubicBezTo>
                  <a:lnTo>
                    <a:pt x="10033" y="3117"/>
                  </a:lnTo>
                  <a:lnTo>
                    <a:pt x="20582" y="3117"/>
                  </a:lnTo>
                  <a:cubicBezTo>
                    <a:pt x="24369" y="3117"/>
                    <a:pt x="27447" y="6191"/>
                    <a:pt x="27447" y="9982"/>
                  </a:cubicBezTo>
                  <a:lnTo>
                    <a:pt x="27447" y="42444"/>
                  </a:lnTo>
                  <a:cubicBezTo>
                    <a:pt x="26756" y="42730"/>
                    <a:pt x="26222" y="43354"/>
                    <a:pt x="26077" y="44101"/>
                  </a:cubicBezTo>
                  <a:cubicBezTo>
                    <a:pt x="26060" y="44242"/>
                    <a:pt x="26043" y="44383"/>
                    <a:pt x="26043" y="44528"/>
                  </a:cubicBezTo>
                  <a:lnTo>
                    <a:pt x="26043" y="60998"/>
                  </a:lnTo>
                  <a:lnTo>
                    <a:pt x="25543" y="60998"/>
                  </a:lnTo>
                  <a:cubicBezTo>
                    <a:pt x="25402" y="60998"/>
                    <a:pt x="25278" y="61105"/>
                    <a:pt x="25278" y="61246"/>
                  </a:cubicBezTo>
                  <a:lnTo>
                    <a:pt x="25278" y="61263"/>
                  </a:lnTo>
                  <a:lnTo>
                    <a:pt x="25278" y="62437"/>
                  </a:lnTo>
                  <a:lnTo>
                    <a:pt x="24834" y="62437"/>
                  </a:lnTo>
                  <a:cubicBezTo>
                    <a:pt x="24689" y="62437"/>
                    <a:pt x="24565" y="62565"/>
                    <a:pt x="24565" y="62723"/>
                  </a:cubicBezTo>
                  <a:lnTo>
                    <a:pt x="24565" y="63880"/>
                  </a:lnTo>
                  <a:lnTo>
                    <a:pt x="32036" y="63880"/>
                  </a:lnTo>
                  <a:lnTo>
                    <a:pt x="32036" y="62723"/>
                  </a:lnTo>
                  <a:cubicBezTo>
                    <a:pt x="32036" y="62565"/>
                    <a:pt x="31913" y="62437"/>
                    <a:pt x="31750" y="62437"/>
                  </a:cubicBezTo>
                  <a:lnTo>
                    <a:pt x="31323" y="62437"/>
                  </a:lnTo>
                  <a:lnTo>
                    <a:pt x="31323" y="61263"/>
                  </a:lnTo>
                  <a:lnTo>
                    <a:pt x="31323" y="61246"/>
                  </a:lnTo>
                  <a:cubicBezTo>
                    <a:pt x="31323" y="61105"/>
                    <a:pt x="31200" y="60998"/>
                    <a:pt x="31059" y="60998"/>
                  </a:cubicBezTo>
                  <a:lnTo>
                    <a:pt x="30559" y="60998"/>
                  </a:lnTo>
                  <a:lnTo>
                    <a:pt x="30559" y="44528"/>
                  </a:lnTo>
                  <a:cubicBezTo>
                    <a:pt x="30559" y="44383"/>
                    <a:pt x="30542" y="44242"/>
                    <a:pt x="30525" y="44101"/>
                  </a:cubicBezTo>
                  <a:cubicBezTo>
                    <a:pt x="30384" y="43332"/>
                    <a:pt x="29851" y="42713"/>
                    <a:pt x="29138" y="42427"/>
                  </a:cubicBezTo>
                  <a:lnTo>
                    <a:pt x="29138" y="9465"/>
                  </a:lnTo>
                  <a:cubicBezTo>
                    <a:pt x="29138" y="5038"/>
                    <a:pt x="25543" y="1427"/>
                    <a:pt x="21099" y="1427"/>
                  </a:cubicBezTo>
                  <a:lnTo>
                    <a:pt x="9961" y="1427"/>
                  </a:lnTo>
                  <a:cubicBezTo>
                    <a:pt x="9910" y="1281"/>
                    <a:pt x="9854" y="1141"/>
                    <a:pt x="9786" y="1000"/>
                  </a:cubicBezTo>
                  <a:cubicBezTo>
                    <a:pt x="9679" y="803"/>
                    <a:pt x="9517" y="624"/>
                    <a:pt x="9338" y="466"/>
                  </a:cubicBezTo>
                  <a:cubicBezTo>
                    <a:pt x="9000" y="180"/>
                    <a:pt x="8556" y="1"/>
                    <a:pt x="8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38"/>
          <p:cNvGrpSpPr/>
          <p:nvPr/>
        </p:nvGrpSpPr>
        <p:grpSpPr>
          <a:xfrm>
            <a:off x="-1089359" y="1221161"/>
            <a:ext cx="4118734" cy="3222815"/>
            <a:chOff x="-1089359" y="1221161"/>
            <a:chExt cx="4118734" cy="3222815"/>
          </a:xfrm>
        </p:grpSpPr>
        <p:grpSp>
          <p:nvGrpSpPr>
            <p:cNvPr id="521" name="Google Shape;521;p38"/>
            <p:cNvGrpSpPr/>
            <p:nvPr/>
          </p:nvGrpSpPr>
          <p:grpSpPr>
            <a:xfrm>
              <a:off x="-1089359" y="1221161"/>
              <a:ext cx="3298617" cy="1621530"/>
              <a:chOff x="607091" y="1760986"/>
              <a:chExt cx="3298617" cy="1621530"/>
            </a:xfrm>
          </p:grpSpPr>
          <p:sp>
            <p:nvSpPr>
              <p:cNvPr id="522" name="Google Shape;522;p38"/>
              <p:cNvSpPr/>
              <p:nvPr/>
            </p:nvSpPr>
            <p:spPr>
              <a:xfrm>
                <a:off x="607091" y="2117564"/>
                <a:ext cx="1151377" cy="1248368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7774" extrusionOk="0">
                    <a:moveTo>
                      <a:pt x="1013" y="0"/>
                    </a:moveTo>
                    <a:cubicBezTo>
                      <a:pt x="935" y="0"/>
                      <a:pt x="878" y="57"/>
                      <a:pt x="878" y="135"/>
                    </a:cubicBezTo>
                    <a:cubicBezTo>
                      <a:pt x="878" y="192"/>
                      <a:pt x="902" y="227"/>
                      <a:pt x="946" y="259"/>
                    </a:cubicBezTo>
                    <a:lnTo>
                      <a:pt x="946" y="1048"/>
                    </a:lnTo>
                    <a:cubicBezTo>
                      <a:pt x="597" y="1283"/>
                      <a:pt x="284" y="1563"/>
                      <a:pt x="1" y="1879"/>
                    </a:cubicBezTo>
                    <a:lnTo>
                      <a:pt x="1" y="7774"/>
                    </a:lnTo>
                    <a:lnTo>
                      <a:pt x="7169" y="7774"/>
                    </a:lnTo>
                    <a:lnTo>
                      <a:pt x="7169" y="1879"/>
                    </a:lnTo>
                    <a:cubicBezTo>
                      <a:pt x="6303" y="878"/>
                      <a:pt x="5020" y="238"/>
                      <a:pt x="3592" y="238"/>
                    </a:cubicBezTo>
                    <a:cubicBezTo>
                      <a:pt x="2668" y="238"/>
                      <a:pt x="1812" y="508"/>
                      <a:pt x="1081" y="956"/>
                    </a:cubicBezTo>
                    <a:lnTo>
                      <a:pt x="1081" y="259"/>
                    </a:lnTo>
                    <a:cubicBezTo>
                      <a:pt x="1127" y="227"/>
                      <a:pt x="1162" y="192"/>
                      <a:pt x="1162" y="135"/>
                    </a:cubicBezTo>
                    <a:cubicBezTo>
                      <a:pt x="1162" y="57"/>
                      <a:pt x="1094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1806815" y="1760986"/>
                <a:ext cx="2098893" cy="1621530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6424" extrusionOk="0">
                    <a:moveTo>
                      <a:pt x="2115" y="0"/>
                    </a:moveTo>
                    <a:lnTo>
                      <a:pt x="676" y="778"/>
                    </a:lnTo>
                    <a:lnTo>
                      <a:pt x="676" y="2644"/>
                    </a:lnTo>
                    <a:lnTo>
                      <a:pt x="282" y="2644"/>
                    </a:lnTo>
                    <a:lnTo>
                      <a:pt x="282" y="3916"/>
                    </a:lnTo>
                    <a:lnTo>
                      <a:pt x="1" y="3916"/>
                    </a:lnTo>
                    <a:lnTo>
                      <a:pt x="1" y="6424"/>
                    </a:lnTo>
                    <a:lnTo>
                      <a:pt x="676" y="6424"/>
                    </a:lnTo>
                    <a:lnTo>
                      <a:pt x="676" y="5176"/>
                    </a:lnTo>
                    <a:lnTo>
                      <a:pt x="1394" y="5176"/>
                    </a:lnTo>
                    <a:lnTo>
                      <a:pt x="1394" y="6424"/>
                    </a:lnTo>
                    <a:lnTo>
                      <a:pt x="8314" y="6424"/>
                    </a:lnTo>
                    <a:lnTo>
                      <a:pt x="8314" y="3916"/>
                    </a:lnTo>
                    <a:lnTo>
                      <a:pt x="7888" y="3916"/>
                    </a:lnTo>
                    <a:lnTo>
                      <a:pt x="7888" y="2644"/>
                    </a:lnTo>
                    <a:lnTo>
                      <a:pt x="7494" y="2644"/>
                    </a:lnTo>
                    <a:lnTo>
                      <a:pt x="7494" y="0"/>
                    </a:lnTo>
                    <a:lnTo>
                      <a:pt x="6052" y="778"/>
                    </a:lnTo>
                    <a:lnTo>
                      <a:pt x="6052" y="2644"/>
                    </a:lnTo>
                    <a:lnTo>
                      <a:pt x="5660" y="2644"/>
                    </a:lnTo>
                    <a:lnTo>
                      <a:pt x="5660" y="3916"/>
                    </a:lnTo>
                    <a:lnTo>
                      <a:pt x="5188" y="3916"/>
                    </a:lnTo>
                    <a:lnTo>
                      <a:pt x="5188" y="2644"/>
                    </a:lnTo>
                    <a:lnTo>
                      <a:pt x="4793" y="2644"/>
                    </a:lnTo>
                    <a:lnTo>
                      <a:pt x="4793" y="0"/>
                    </a:lnTo>
                    <a:lnTo>
                      <a:pt x="3352" y="778"/>
                    </a:lnTo>
                    <a:lnTo>
                      <a:pt x="3352" y="2644"/>
                    </a:lnTo>
                    <a:lnTo>
                      <a:pt x="2960" y="2644"/>
                    </a:lnTo>
                    <a:lnTo>
                      <a:pt x="2960" y="3916"/>
                    </a:lnTo>
                    <a:lnTo>
                      <a:pt x="2509" y="3916"/>
                    </a:lnTo>
                    <a:lnTo>
                      <a:pt x="2509" y="2644"/>
                    </a:lnTo>
                    <a:lnTo>
                      <a:pt x="2115" y="2644"/>
                    </a:lnTo>
                    <a:lnTo>
                      <a:pt x="21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38"/>
            <p:cNvGrpSpPr/>
            <p:nvPr/>
          </p:nvGrpSpPr>
          <p:grpSpPr>
            <a:xfrm>
              <a:off x="491825" y="2726476"/>
              <a:ext cx="1111698" cy="1556231"/>
              <a:chOff x="3344000" y="1575983"/>
              <a:chExt cx="1009625" cy="1413342"/>
            </a:xfrm>
          </p:grpSpPr>
          <p:sp>
            <p:nvSpPr>
              <p:cNvPr id="525" name="Google Shape;525;p38"/>
              <p:cNvSpPr/>
              <p:nvPr/>
            </p:nvSpPr>
            <p:spPr>
              <a:xfrm>
                <a:off x="3801725" y="1575983"/>
                <a:ext cx="258792" cy="254096"/>
              </a:xfrm>
              <a:custGeom>
                <a:avLst/>
                <a:gdLst/>
                <a:ahLst/>
                <a:cxnLst/>
                <a:rect l="l" t="t" r="r" b="b"/>
                <a:pathLst>
                  <a:path w="12147" h="11928" extrusionOk="0">
                    <a:moveTo>
                      <a:pt x="6074" y="0"/>
                    </a:moveTo>
                    <a:cubicBezTo>
                      <a:pt x="3046" y="0"/>
                      <a:pt x="18" y="1989"/>
                      <a:pt x="1" y="5965"/>
                    </a:cubicBezTo>
                    <a:cubicBezTo>
                      <a:pt x="18" y="9940"/>
                      <a:pt x="3046" y="11927"/>
                      <a:pt x="6074" y="11927"/>
                    </a:cubicBezTo>
                    <a:cubicBezTo>
                      <a:pt x="9102" y="11927"/>
                      <a:pt x="12129" y="9940"/>
                      <a:pt x="12147" y="5965"/>
                    </a:cubicBezTo>
                    <a:cubicBezTo>
                      <a:pt x="12129" y="1989"/>
                      <a:pt x="9102" y="0"/>
                      <a:pt x="6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3344000" y="1834375"/>
                <a:ext cx="1009625" cy="1154950"/>
              </a:xfrm>
              <a:custGeom>
                <a:avLst/>
                <a:gdLst/>
                <a:ahLst/>
                <a:cxnLst/>
                <a:rect l="l" t="t" r="r" b="b"/>
                <a:pathLst>
                  <a:path w="40385" h="46198" extrusionOk="0">
                    <a:moveTo>
                      <a:pt x="17988" y="1"/>
                    </a:moveTo>
                    <a:cubicBezTo>
                      <a:pt x="17378" y="1"/>
                      <a:pt x="16908" y="97"/>
                      <a:pt x="16671" y="338"/>
                    </a:cubicBezTo>
                    <a:cubicBezTo>
                      <a:pt x="15979" y="979"/>
                      <a:pt x="7885" y="5764"/>
                      <a:pt x="7868" y="6742"/>
                    </a:cubicBezTo>
                    <a:lnTo>
                      <a:pt x="4649" y="14499"/>
                    </a:lnTo>
                    <a:cubicBezTo>
                      <a:pt x="3959" y="16086"/>
                      <a:pt x="5194" y="17932"/>
                      <a:pt x="6895" y="17932"/>
                    </a:cubicBezTo>
                    <a:cubicBezTo>
                      <a:pt x="6910" y="17932"/>
                      <a:pt x="6926" y="17932"/>
                      <a:pt x="6941" y="17932"/>
                    </a:cubicBezTo>
                    <a:cubicBezTo>
                      <a:pt x="7006" y="17940"/>
                      <a:pt x="7069" y="17944"/>
                      <a:pt x="7132" y="17944"/>
                    </a:cubicBezTo>
                    <a:cubicBezTo>
                      <a:pt x="9749" y="17944"/>
                      <a:pt x="11129" y="10905"/>
                      <a:pt x="12171" y="9342"/>
                    </a:cubicBezTo>
                    <a:lnTo>
                      <a:pt x="15855" y="6849"/>
                    </a:lnTo>
                    <a:lnTo>
                      <a:pt x="15855" y="6849"/>
                    </a:lnTo>
                    <a:cubicBezTo>
                      <a:pt x="15321" y="9466"/>
                      <a:pt x="14271" y="14499"/>
                      <a:pt x="13755" y="16920"/>
                    </a:cubicBezTo>
                    <a:lnTo>
                      <a:pt x="10963" y="28463"/>
                    </a:lnTo>
                    <a:lnTo>
                      <a:pt x="1268" y="41092"/>
                    </a:lnTo>
                    <a:cubicBezTo>
                      <a:pt x="1" y="42624"/>
                      <a:pt x="1223" y="45076"/>
                      <a:pt x="3158" y="45076"/>
                    </a:cubicBezTo>
                    <a:cubicBezTo>
                      <a:pt x="3180" y="45076"/>
                      <a:pt x="3201" y="45075"/>
                      <a:pt x="3223" y="45075"/>
                    </a:cubicBezTo>
                    <a:cubicBezTo>
                      <a:pt x="3970" y="45075"/>
                      <a:pt x="4717" y="44737"/>
                      <a:pt x="5199" y="44114"/>
                    </a:cubicBezTo>
                    <a:lnTo>
                      <a:pt x="15215" y="31059"/>
                    </a:lnTo>
                    <a:cubicBezTo>
                      <a:pt x="15428" y="30794"/>
                      <a:pt x="15569" y="30474"/>
                      <a:pt x="15659" y="30133"/>
                    </a:cubicBezTo>
                    <a:cubicBezTo>
                      <a:pt x="15659" y="30133"/>
                      <a:pt x="16299" y="27520"/>
                      <a:pt x="16974" y="24690"/>
                    </a:cubicBezTo>
                    <a:lnTo>
                      <a:pt x="20513" y="24690"/>
                    </a:lnTo>
                    <a:lnTo>
                      <a:pt x="22169" y="30474"/>
                    </a:lnTo>
                    <a:lnTo>
                      <a:pt x="20193" y="43350"/>
                    </a:lnTo>
                    <a:cubicBezTo>
                      <a:pt x="19946" y="44818"/>
                      <a:pt x="21122" y="46198"/>
                      <a:pt x="22620" y="46198"/>
                    </a:cubicBezTo>
                    <a:cubicBezTo>
                      <a:pt x="22629" y="46198"/>
                      <a:pt x="22638" y="46197"/>
                      <a:pt x="22647" y="46197"/>
                    </a:cubicBezTo>
                    <a:cubicBezTo>
                      <a:pt x="23838" y="46197"/>
                      <a:pt x="24889" y="45326"/>
                      <a:pt x="25085" y="44097"/>
                    </a:cubicBezTo>
                    <a:lnTo>
                      <a:pt x="27147" y="30688"/>
                    </a:lnTo>
                    <a:cubicBezTo>
                      <a:pt x="27467" y="30047"/>
                      <a:pt x="25012" y="22470"/>
                      <a:pt x="24052" y="19161"/>
                    </a:cubicBezTo>
                    <a:lnTo>
                      <a:pt x="25619" y="11600"/>
                    </a:lnTo>
                    <a:lnTo>
                      <a:pt x="26758" y="15139"/>
                    </a:lnTo>
                    <a:cubicBezTo>
                      <a:pt x="27079" y="16151"/>
                      <a:pt x="28039" y="16864"/>
                      <a:pt x="29106" y="16864"/>
                    </a:cubicBezTo>
                    <a:lnTo>
                      <a:pt x="37179" y="16864"/>
                    </a:lnTo>
                    <a:cubicBezTo>
                      <a:pt x="37190" y="16864"/>
                      <a:pt x="37201" y="16864"/>
                      <a:pt x="37212" y="16864"/>
                    </a:cubicBezTo>
                    <a:cubicBezTo>
                      <a:pt x="40385" y="16864"/>
                      <a:pt x="40371" y="11903"/>
                      <a:pt x="37232" y="11903"/>
                    </a:cubicBezTo>
                    <a:cubicBezTo>
                      <a:pt x="37214" y="11903"/>
                      <a:pt x="37197" y="11903"/>
                      <a:pt x="37179" y="11903"/>
                    </a:cubicBezTo>
                    <a:lnTo>
                      <a:pt x="30921" y="11903"/>
                    </a:lnTo>
                    <a:cubicBezTo>
                      <a:pt x="30029" y="10354"/>
                      <a:pt x="28769" y="1658"/>
                      <a:pt x="26293" y="1568"/>
                    </a:cubicBezTo>
                    <a:cubicBezTo>
                      <a:pt x="25155" y="1554"/>
                      <a:pt x="20437" y="1"/>
                      <a:pt x="179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38"/>
            <p:cNvGrpSpPr/>
            <p:nvPr/>
          </p:nvGrpSpPr>
          <p:grpSpPr>
            <a:xfrm>
              <a:off x="2129980" y="3363913"/>
              <a:ext cx="899395" cy="1080063"/>
              <a:chOff x="2178505" y="3363913"/>
              <a:chExt cx="899395" cy="1080063"/>
            </a:xfrm>
          </p:grpSpPr>
          <p:grpSp>
            <p:nvGrpSpPr>
              <p:cNvPr id="528" name="Google Shape;528;p38"/>
              <p:cNvGrpSpPr/>
              <p:nvPr/>
            </p:nvGrpSpPr>
            <p:grpSpPr>
              <a:xfrm>
                <a:off x="2178505" y="3363913"/>
                <a:ext cx="479026" cy="1080063"/>
                <a:chOff x="8269928" y="582825"/>
                <a:chExt cx="654855" cy="1476504"/>
              </a:xfrm>
            </p:grpSpPr>
            <p:sp>
              <p:nvSpPr>
                <p:cNvPr id="529" name="Google Shape;529;p38"/>
                <p:cNvSpPr/>
                <p:nvPr/>
              </p:nvSpPr>
              <p:spPr>
                <a:xfrm>
                  <a:off x="8529367" y="1590445"/>
                  <a:ext cx="136249" cy="468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3376" extrusionOk="0">
                      <a:moveTo>
                        <a:pt x="1" y="1"/>
                      </a:moveTo>
                      <a:lnTo>
                        <a:pt x="1" y="3376"/>
                      </a:lnTo>
                      <a:lnTo>
                        <a:pt x="981" y="3376"/>
                      </a:lnTo>
                      <a:lnTo>
                        <a:pt x="98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38"/>
                <p:cNvSpPr/>
                <p:nvPr/>
              </p:nvSpPr>
              <p:spPr>
                <a:xfrm>
                  <a:off x="8269928" y="582825"/>
                  <a:ext cx="654855" cy="112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8134" extrusionOk="0">
                      <a:moveTo>
                        <a:pt x="2363" y="1"/>
                      </a:moveTo>
                      <a:cubicBezTo>
                        <a:pt x="1059" y="1"/>
                        <a:pt x="0" y="4477"/>
                        <a:pt x="0" y="5771"/>
                      </a:cubicBezTo>
                      <a:cubicBezTo>
                        <a:pt x="0" y="7075"/>
                        <a:pt x="1059" y="8133"/>
                        <a:pt x="2363" y="8133"/>
                      </a:cubicBezTo>
                      <a:cubicBezTo>
                        <a:pt x="3659" y="8133"/>
                        <a:pt x="4715" y="7075"/>
                        <a:pt x="4715" y="5771"/>
                      </a:cubicBezTo>
                      <a:cubicBezTo>
                        <a:pt x="4715" y="4477"/>
                        <a:pt x="3659" y="1"/>
                        <a:pt x="23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1" name="Google Shape;531;p38"/>
              <p:cNvGrpSpPr/>
              <p:nvPr/>
            </p:nvGrpSpPr>
            <p:grpSpPr>
              <a:xfrm>
                <a:off x="2798146" y="3813206"/>
                <a:ext cx="279754" cy="630763"/>
                <a:chOff x="8269928" y="582825"/>
                <a:chExt cx="654855" cy="1476504"/>
              </a:xfrm>
            </p:grpSpPr>
            <p:sp>
              <p:nvSpPr>
                <p:cNvPr id="532" name="Google Shape;532;p38"/>
                <p:cNvSpPr/>
                <p:nvPr/>
              </p:nvSpPr>
              <p:spPr>
                <a:xfrm>
                  <a:off x="8529367" y="1590445"/>
                  <a:ext cx="136249" cy="468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3376" extrusionOk="0">
                      <a:moveTo>
                        <a:pt x="1" y="1"/>
                      </a:moveTo>
                      <a:lnTo>
                        <a:pt x="1" y="3376"/>
                      </a:lnTo>
                      <a:lnTo>
                        <a:pt x="981" y="3376"/>
                      </a:lnTo>
                      <a:lnTo>
                        <a:pt x="98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38"/>
                <p:cNvSpPr/>
                <p:nvPr/>
              </p:nvSpPr>
              <p:spPr>
                <a:xfrm>
                  <a:off x="8269928" y="582825"/>
                  <a:ext cx="654855" cy="1129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8134" extrusionOk="0">
                      <a:moveTo>
                        <a:pt x="2363" y="1"/>
                      </a:moveTo>
                      <a:cubicBezTo>
                        <a:pt x="1059" y="1"/>
                        <a:pt x="0" y="4477"/>
                        <a:pt x="0" y="5771"/>
                      </a:cubicBezTo>
                      <a:cubicBezTo>
                        <a:pt x="0" y="7075"/>
                        <a:pt x="1059" y="8133"/>
                        <a:pt x="2363" y="8133"/>
                      </a:cubicBezTo>
                      <a:cubicBezTo>
                        <a:pt x="3659" y="8133"/>
                        <a:pt x="4715" y="7075"/>
                        <a:pt x="4715" y="5771"/>
                      </a:cubicBezTo>
                      <a:cubicBezTo>
                        <a:pt x="4715" y="4477"/>
                        <a:pt x="3659" y="1"/>
                        <a:pt x="23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534" name="Google Shape;5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367" y="1924000"/>
            <a:ext cx="899201" cy="2680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38AE30-AEA3-0933-B3C4-BE651B9C8F04}"/>
              </a:ext>
            </a:extLst>
          </p:cNvPr>
          <p:cNvSpPr txBox="1">
            <a:spLocks/>
          </p:cNvSpPr>
          <p:nvPr/>
        </p:nvSpPr>
        <p:spPr>
          <a:xfrm>
            <a:off x="2114496" y="1254202"/>
            <a:ext cx="4703922" cy="2428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unlikely future event or hypothetical current situation</a:t>
            </a:r>
            <a:endParaRPr lang="sr-Latn-RS" dirty="0">
              <a:solidFill>
                <a:sysClr val="windowText" lastClr="000000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(unreal present)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If you became a millionaire, you might be unhappy.</a:t>
            </a:r>
          </a:p>
          <a:p>
            <a:pPr marL="40005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If I were taller, I would join the basketball team.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9F5F3D-B9FA-6BC0-269A-31D38EAE0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375" y="101761"/>
            <a:ext cx="7858425" cy="816935"/>
          </a:xfrm>
          <a:prstGeom prst="rect">
            <a:avLst/>
          </a:prstGeom>
        </p:spPr>
      </p:pic>
      <p:pic>
        <p:nvPicPr>
          <p:cNvPr id="2" name="Google Shape;1119;p50">
            <a:extLst>
              <a:ext uri="{FF2B5EF4-FFF2-40B4-BE49-F238E27FC236}">
                <a16:creationId xmlns:a16="http://schemas.microsoft.com/office/drawing/2014/main" id="{745481A1-D00F-2822-9C8E-5ABC8E8C99F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8927" y="2132509"/>
            <a:ext cx="1298449" cy="271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Traffic Signal Awareness Campaign by Slidesgo">
  <a:themeElements>
    <a:clrScheme name="Simple Light">
      <a:dk1>
        <a:srgbClr val="191919"/>
      </a:dk1>
      <a:lt1>
        <a:srgbClr val="6493E0"/>
      </a:lt1>
      <a:dk2>
        <a:srgbClr val="EDEDED"/>
      </a:dk2>
      <a:lt2>
        <a:srgbClr val="DDD9D9"/>
      </a:lt2>
      <a:accent1>
        <a:srgbClr val="AAA6A6"/>
      </a:accent1>
      <a:accent2>
        <a:srgbClr val="706F6F"/>
      </a:accent2>
      <a:accent3>
        <a:srgbClr val="FFC853"/>
      </a:accent3>
      <a:accent4>
        <a:srgbClr val="FC4747"/>
      </a:accent4>
      <a:accent5>
        <a:srgbClr val="2E5ABC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1793</Words>
  <Application>Microsoft Office PowerPoint</Application>
  <PresentationFormat>On-screen Show (16:9)</PresentationFormat>
  <Paragraphs>210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DM Sans</vt:lpstr>
      <vt:lpstr>Arial</vt:lpstr>
      <vt:lpstr>Century Gothic</vt:lpstr>
      <vt:lpstr>Lexend</vt:lpstr>
      <vt:lpstr>Open Sans</vt:lpstr>
      <vt:lpstr>DM Sans Light</vt:lpstr>
      <vt:lpstr>Wingdings 3</vt:lpstr>
      <vt:lpstr>Traffic Signal Awareness Campaign by Slidesgo</vt:lpstr>
      <vt:lpstr>Conditionals &amp; Traffic Management </vt:lpstr>
      <vt:lpstr>Table of contents</vt:lpstr>
      <vt:lpstr>General points on conditionals</vt:lpstr>
      <vt:lpstr>Types of Conditionals:</vt:lpstr>
      <vt:lpstr>Zero Conditional</vt:lpstr>
      <vt:lpstr>First Conditional</vt:lpstr>
      <vt:lpstr>First Conditional</vt:lpstr>
      <vt:lpstr>Second Conditional</vt:lpstr>
      <vt:lpstr>PowerPoint Presentation</vt:lpstr>
      <vt:lpstr>Third Conditional</vt:lpstr>
      <vt:lpstr>Mixed Conditionals</vt:lpstr>
      <vt:lpstr>PowerPoint Presentation</vt:lpstr>
      <vt:lpstr>Exercises: Conditionals (inversion)</vt:lpstr>
      <vt:lpstr>Exercises: Conditionals</vt:lpstr>
      <vt:lpstr>Exercises: Conditionals</vt:lpstr>
      <vt:lpstr>Traffic Management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Conditionals &amp; Traffic Management </dc:title>
  <cp:lastModifiedBy>User</cp:lastModifiedBy>
  <cp:revision>26</cp:revision>
  <dcterms:modified xsi:type="dcterms:W3CDTF">2025-06-29T15:49:10Z</dcterms:modified>
</cp:coreProperties>
</file>