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58" r:id="rId3"/>
    <p:sldId id="260" r:id="rId4"/>
    <p:sldId id="288" r:id="rId5"/>
    <p:sldId id="279" r:id="rId6"/>
    <p:sldId id="266" r:id="rId7"/>
    <p:sldId id="262" r:id="rId8"/>
    <p:sldId id="264" r:id="rId9"/>
    <p:sldId id="263" r:id="rId10"/>
    <p:sldId id="313" r:id="rId11"/>
    <p:sldId id="265" r:id="rId12"/>
    <p:sldId id="271" r:id="rId13"/>
    <p:sldId id="267" r:id="rId14"/>
    <p:sldId id="310" r:id="rId15"/>
    <p:sldId id="311" r:id="rId16"/>
    <p:sldId id="312" r:id="rId17"/>
    <p:sldId id="274" r:id="rId18"/>
    <p:sldId id="314" r:id="rId19"/>
    <p:sldId id="315" r:id="rId20"/>
    <p:sldId id="270" r:id="rId21"/>
  </p:sldIdLst>
  <p:sldSz cx="9144000" cy="5143500" type="screen16x9"/>
  <p:notesSz cx="6858000" cy="9144000"/>
  <p:embeddedFontLst>
    <p:embeddedFont>
      <p:font typeface="Anaheim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M Sans" pitchFamily="2" charset="0"/>
      <p:regular r:id="rId28"/>
      <p:bold r:id="rId29"/>
      <p:italic r:id="rId30"/>
      <p:boldItalic r:id="rId31"/>
    </p:embeddedFont>
    <p:embeddedFont>
      <p:font typeface="DM Serif Display" pitchFamily="2" charset="0"/>
      <p:regular r:id="rId32"/>
      <p:italic r:id="rId33"/>
    </p:embeddedFon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Pathway Extreme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28B816-0DF6-4CF5-ACEA-E219FD297283}">
  <a:tblStyle styleId="{E228B816-0DF6-4CF5-ACEA-E219FD2972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F0D8A2-1103-4450-B266-054F7E5412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1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2aaa309b1cf_0_2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2aaa309b1cf_0_2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60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71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09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2aaa309b1cf_0_3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2aaa309b1cf_0_3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2aaa309b1cf_0_4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2aaa309b1cf_0_4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9" name="Google Shape;2799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8" name="Google Shape;263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61171" y="-1898801"/>
            <a:ext cx="11141634" cy="7042181"/>
            <a:chOff x="-1061171" y="-1898801"/>
            <a:chExt cx="11141634" cy="704218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>
              <a:off x="-565575" y="-18988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27;p2"/>
            <p:cNvGrpSpPr/>
            <p:nvPr/>
          </p:nvGrpSpPr>
          <p:grpSpPr>
            <a:xfrm>
              <a:off x="-3" y="2434718"/>
              <a:ext cx="984465" cy="1977674"/>
              <a:chOff x="-3" y="2434718"/>
              <a:chExt cx="984465" cy="1977674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 flipH="1">
              <a:off x="1370968" y="4297732"/>
              <a:ext cx="1036190" cy="494122"/>
              <a:chOff x="6254310" y="4961498"/>
              <a:chExt cx="749071" cy="357205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" name="Google Shape;64;p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" name="Google Shape;68;p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" name="Google Shape;71;p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" name="Google Shape;74;p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 flipH="1">
              <a:off x="4559485" y="4311093"/>
              <a:ext cx="1036183" cy="480559"/>
              <a:chOff x="7466813" y="5016553"/>
              <a:chExt cx="659317" cy="305777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" name="Google Shape;83;p2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>
              <a:off x="8265281" y="1095187"/>
              <a:ext cx="880373" cy="3316218"/>
              <a:chOff x="4226161" y="2551702"/>
              <a:chExt cx="369284" cy="1391031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6422539" y="4159981"/>
              <a:ext cx="1405334" cy="588358"/>
              <a:chOff x="7085447" y="4529933"/>
              <a:chExt cx="969129" cy="405736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" name="Google Shape;105;p2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06" name="Google Shape;106;p2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" name="Google Shape;117;p2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2"/>
            <p:cNvGrpSpPr/>
            <p:nvPr/>
          </p:nvGrpSpPr>
          <p:grpSpPr>
            <a:xfrm>
              <a:off x="2965220" y="4597102"/>
              <a:ext cx="1036185" cy="460071"/>
              <a:chOff x="10539306" y="5035130"/>
              <a:chExt cx="623569" cy="276884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" name="Google Shape;123;p2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24" name="Google Shape;124;p2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6" name="Google Shape;126;p2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2"/>
          <p:cNvSpPr txBox="1">
            <a:spLocks noGrp="1"/>
          </p:cNvSpPr>
          <p:nvPr>
            <p:ph type="ctrTitle"/>
          </p:nvPr>
        </p:nvSpPr>
        <p:spPr>
          <a:xfrm>
            <a:off x="2075688" y="941832"/>
            <a:ext cx="4992600" cy="22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subTitle" idx="1"/>
          </p:nvPr>
        </p:nvSpPr>
        <p:spPr>
          <a:xfrm>
            <a:off x="3090672" y="3182236"/>
            <a:ext cx="29628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20"/>
          <p:cNvGrpSpPr/>
          <p:nvPr/>
        </p:nvGrpSpPr>
        <p:grpSpPr>
          <a:xfrm>
            <a:off x="-2908021" y="-1670201"/>
            <a:ext cx="12591394" cy="6813000"/>
            <a:chOff x="-2908021" y="-1670201"/>
            <a:chExt cx="12591394" cy="6813000"/>
          </a:xfrm>
        </p:grpSpPr>
        <p:sp>
          <p:nvSpPr>
            <p:cNvPr id="1307" name="Google Shape;1307;p20"/>
            <p:cNvSpPr/>
            <p:nvPr/>
          </p:nvSpPr>
          <p:spPr>
            <a:xfrm>
              <a:off x="-29080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56042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9" name="Google Shape;1309;p20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310" name="Google Shape;1310;p20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311" name="Google Shape;1311;p20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12" name="Google Shape;1312;p20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313" name="Google Shape;1313;p20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20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5" name="Google Shape;1315;p20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6" name="Google Shape;1316;p20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20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1318;p20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9" name="Google Shape;1319;p20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20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1321;p20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20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323" name="Google Shape;1323;p20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4" name="Google Shape;1324;p20"/>
            <p:cNvSpPr/>
            <p:nvPr/>
          </p:nvSpPr>
          <p:spPr>
            <a:xfrm flipH="1">
              <a:off x="-503223" y="-16702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5" name="Google Shape;1325;p20"/>
            <p:cNvGrpSpPr/>
            <p:nvPr/>
          </p:nvGrpSpPr>
          <p:grpSpPr>
            <a:xfrm>
              <a:off x="3325659" y="4454035"/>
              <a:ext cx="1312007" cy="549286"/>
              <a:chOff x="7085447" y="4529933"/>
              <a:chExt cx="969129" cy="405736"/>
            </a:xfrm>
          </p:grpSpPr>
          <p:sp>
            <p:nvSpPr>
              <p:cNvPr id="1326" name="Google Shape;1326;p20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0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0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9" name="Google Shape;1329;p20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330" name="Google Shape;1330;p20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20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2" name="Google Shape;1332;p20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333" name="Google Shape;1333;p20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" name="Google Shape;1334;p20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5" name="Google Shape;1335;p20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336" name="Google Shape;1336;p20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20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20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20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20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20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20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p20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44" name="Google Shape;1344;p20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0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0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0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20"/>
            <p:cNvGrpSpPr/>
            <p:nvPr/>
          </p:nvGrpSpPr>
          <p:grpSpPr>
            <a:xfrm flipH="1">
              <a:off x="1602861" y="4556747"/>
              <a:ext cx="967343" cy="429503"/>
              <a:chOff x="10539306" y="5035130"/>
              <a:chExt cx="623569" cy="276884"/>
            </a:xfrm>
          </p:grpSpPr>
          <p:sp>
            <p:nvSpPr>
              <p:cNvPr id="1349" name="Google Shape;1349;p20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50" name="Google Shape;1350;p20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351" name="Google Shape;1351;p20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20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53" name="Google Shape;1353;p20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0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0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0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0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0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9" name="Google Shape;1359;p20"/>
          <p:cNvSpPr txBox="1">
            <a:spLocks noGrp="1"/>
          </p:cNvSpPr>
          <p:nvPr>
            <p:ph type="title"/>
          </p:nvPr>
        </p:nvSpPr>
        <p:spPr>
          <a:xfrm>
            <a:off x="720000" y="1101450"/>
            <a:ext cx="3519600" cy="22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20"/>
          <p:cNvSpPr txBox="1">
            <a:spLocks noGrp="1"/>
          </p:cNvSpPr>
          <p:nvPr>
            <p:ph type="subTitle" idx="1"/>
          </p:nvPr>
        </p:nvSpPr>
        <p:spPr>
          <a:xfrm>
            <a:off x="720000" y="3303150"/>
            <a:ext cx="3519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0"/>
          <p:cNvSpPr>
            <a:spLocks noGrp="1"/>
          </p:cNvSpPr>
          <p:nvPr>
            <p:ph type="pic" idx="2"/>
          </p:nvPr>
        </p:nvSpPr>
        <p:spPr>
          <a:xfrm>
            <a:off x="4961074" y="837936"/>
            <a:ext cx="3469800" cy="346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" name="Google Shape;1436;p22"/>
          <p:cNvGrpSpPr/>
          <p:nvPr/>
        </p:nvGrpSpPr>
        <p:grpSpPr>
          <a:xfrm>
            <a:off x="-3130173" y="-2127401"/>
            <a:ext cx="12715044" cy="7270200"/>
            <a:chOff x="-3130173" y="-2127401"/>
            <a:chExt cx="12715044" cy="7270200"/>
          </a:xfrm>
        </p:grpSpPr>
        <p:sp>
          <p:nvSpPr>
            <p:cNvPr id="1437" name="Google Shape;1437;p22"/>
            <p:cNvSpPr/>
            <p:nvPr/>
          </p:nvSpPr>
          <p:spPr>
            <a:xfrm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 rot="10800000" flipH="1">
              <a:off x="-565575" y="-2127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9" name="Google Shape;1439;p22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440" name="Google Shape;1440;p22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441" name="Google Shape;1441;p22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42" name="Google Shape;1442;p22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443" name="Google Shape;1443;p22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22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5" name="Google Shape;1445;p22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6" name="Google Shape;1446;p22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7" name="Google Shape;1447;p22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22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9" name="Google Shape;1449;p22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22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22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p22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53" name="Google Shape;1453;p22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22"/>
            <p:cNvGrpSpPr/>
            <p:nvPr/>
          </p:nvGrpSpPr>
          <p:grpSpPr>
            <a:xfrm>
              <a:off x="8430772" y="2626318"/>
              <a:ext cx="984465" cy="1977674"/>
              <a:chOff x="-3" y="2434718"/>
              <a:chExt cx="984465" cy="1977674"/>
            </a:xfrm>
          </p:grpSpPr>
          <p:sp>
            <p:nvSpPr>
              <p:cNvPr id="1455" name="Google Shape;1455;p22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2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2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2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2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2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2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2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2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2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2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2"/>
            <p:cNvGrpSpPr/>
            <p:nvPr/>
          </p:nvGrpSpPr>
          <p:grpSpPr>
            <a:xfrm flipH="1">
              <a:off x="4647568" y="4526332"/>
              <a:ext cx="1036190" cy="494122"/>
              <a:chOff x="6254310" y="4961498"/>
              <a:chExt cx="749071" cy="357205"/>
            </a:xfrm>
          </p:grpSpPr>
          <p:sp>
            <p:nvSpPr>
              <p:cNvPr id="1489" name="Google Shape;1489;p2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1" name="Google Shape;1491;p2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492" name="Google Shape;1492;p2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2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2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5" name="Google Shape;1495;p2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496" name="Google Shape;1496;p2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2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8" name="Google Shape;1498;p2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499" name="Google Shape;1499;p2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2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1" name="Google Shape;1501;p2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22"/>
            <p:cNvGrpSpPr/>
            <p:nvPr/>
          </p:nvGrpSpPr>
          <p:grpSpPr>
            <a:xfrm>
              <a:off x="6392184" y="4471197"/>
              <a:ext cx="1312007" cy="549286"/>
              <a:chOff x="7085447" y="4529933"/>
              <a:chExt cx="969129" cy="405736"/>
            </a:xfrm>
          </p:grpSpPr>
          <p:sp>
            <p:nvSpPr>
              <p:cNvPr id="1506" name="Google Shape;1506;p22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9" name="Google Shape;1509;p22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510" name="Google Shape;1510;p22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22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2" name="Google Shape;1512;p22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513" name="Google Shape;1513;p22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4" name="Google Shape;1514;p22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5" name="Google Shape;1515;p22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516" name="Google Shape;1516;p22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22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22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4" name="Google Shape;1524;p22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2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2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8" name="Google Shape;1528;p22"/>
          <p:cNvSpPr txBox="1">
            <a:spLocks noGrp="1"/>
          </p:cNvSpPr>
          <p:nvPr>
            <p:ph type="title"/>
          </p:nvPr>
        </p:nvSpPr>
        <p:spPr>
          <a:xfrm>
            <a:off x="4797726" y="1526675"/>
            <a:ext cx="2634000" cy="11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2"/>
          <p:cNvSpPr txBox="1">
            <a:spLocks noGrp="1"/>
          </p:cNvSpPr>
          <p:nvPr>
            <p:ph type="subTitle" idx="1"/>
          </p:nvPr>
        </p:nvSpPr>
        <p:spPr>
          <a:xfrm>
            <a:off x="4797850" y="2624779"/>
            <a:ext cx="26340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23"/>
          <p:cNvGrpSpPr/>
          <p:nvPr/>
        </p:nvGrpSpPr>
        <p:grpSpPr>
          <a:xfrm>
            <a:off x="-2298421" y="-2203601"/>
            <a:ext cx="11883292" cy="7346400"/>
            <a:chOff x="-2298421" y="-2203601"/>
            <a:chExt cx="11883292" cy="7346400"/>
          </a:xfrm>
        </p:grpSpPr>
        <p:sp>
          <p:nvSpPr>
            <p:cNvPr id="1532" name="Google Shape;1532;p23"/>
            <p:cNvSpPr/>
            <p:nvPr/>
          </p:nvSpPr>
          <p:spPr>
            <a:xfrm flipH="1">
              <a:off x="-22984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3" name="Google Shape;1533;p23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534" name="Google Shape;1534;p23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535" name="Google Shape;1535;p23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36" name="Google Shape;1536;p23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537" name="Google Shape;1537;p23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23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9" name="Google Shape;1539;p23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0" name="Google Shape;1540;p23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23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2" name="Google Shape;1542;p23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3" name="Google Shape;1543;p23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23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5" name="Google Shape;1545;p23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6" name="Google Shape;1546;p23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47" name="Google Shape;1547;p23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8" name="Google Shape;1548;p23"/>
            <p:cNvSpPr/>
            <p:nvPr/>
          </p:nvSpPr>
          <p:spPr>
            <a:xfrm>
              <a:off x="2" y="3172003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9" name="Google Shape;1549;p23"/>
            <p:cNvGrpSpPr/>
            <p:nvPr/>
          </p:nvGrpSpPr>
          <p:grpSpPr>
            <a:xfrm>
              <a:off x="8430785" y="1635256"/>
              <a:ext cx="789345" cy="2973329"/>
              <a:chOff x="4226161" y="2551702"/>
              <a:chExt cx="369284" cy="1391031"/>
            </a:xfrm>
          </p:grpSpPr>
          <p:sp>
            <p:nvSpPr>
              <p:cNvPr id="1550" name="Google Shape;1550;p2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8" name="Google Shape;1558;p23"/>
            <p:cNvSpPr/>
            <p:nvPr/>
          </p:nvSpPr>
          <p:spPr>
            <a:xfrm flipH="1">
              <a:off x="-565575" y="-2203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23"/>
            <p:cNvGrpSpPr/>
            <p:nvPr/>
          </p:nvGrpSpPr>
          <p:grpSpPr>
            <a:xfrm flipH="1">
              <a:off x="2030275" y="4480727"/>
              <a:ext cx="967350" cy="448636"/>
              <a:chOff x="7466813" y="5016553"/>
              <a:chExt cx="659317" cy="305777"/>
            </a:xfrm>
          </p:grpSpPr>
          <p:sp>
            <p:nvSpPr>
              <p:cNvPr id="1560" name="Google Shape;1560;p2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1" name="Google Shape;1561;p2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562" name="Google Shape;1562;p2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2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64" name="Google Shape;1564;p2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0" name="Google Shape;1570;p23"/>
            <p:cNvGrpSpPr/>
            <p:nvPr/>
          </p:nvGrpSpPr>
          <p:grpSpPr>
            <a:xfrm>
              <a:off x="3542843" y="4562580"/>
              <a:ext cx="967343" cy="429503"/>
              <a:chOff x="10539306" y="5035130"/>
              <a:chExt cx="623569" cy="276884"/>
            </a:xfrm>
          </p:grpSpPr>
          <p:sp>
            <p:nvSpPr>
              <p:cNvPr id="1571" name="Google Shape;1571;p2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2" name="Google Shape;1572;p2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573" name="Google Shape;1573;p2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2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75" name="Google Shape;1575;p2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81" name="Google Shape;1581;p23"/>
          <p:cNvSpPr txBox="1">
            <a:spLocks noGrp="1"/>
          </p:cNvSpPr>
          <p:nvPr>
            <p:ph type="title"/>
          </p:nvPr>
        </p:nvSpPr>
        <p:spPr>
          <a:xfrm>
            <a:off x="1500910" y="1978800"/>
            <a:ext cx="4079100" cy="7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23"/>
          <p:cNvSpPr txBox="1">
            <a:spLocks noGrp="1"/>
          </p:cNvSpPr>
          <p:nvPr>
            <p:ph type="subTitle" idx="1"/>
          </p:nvPr>
        </p:nvSpPr>
        <p:spPr>
          <a:xfrm>
            <a:off x="1500910" y="2610600"/>
            <a:ext cx="4079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25"/>
          <p:cNvGrpSpPr/>
          <p:nvPr/>
        </p:nvGrpSpPr>
        <p:grpSpPr>
          <a:xfrm>
            <a:off x="-2520573" y="-2127401"/>
            <a:ext cx="12029244" cy="7270200"/>
            <a:chOff x="-2520573" y="-2127401"/>
            <a:chExt cx="12029244" cy="7270200"/>
          </a:xfrm>
        </p:grpSpPr>
        <p:sp>
          <p:nvSpPr>
            <p:cNvPr id="1606" name="Google Shape;1606;p25"/>
            <p:cNvSpPr/>
            <p:nvPr/>
          </p:nvSpPr>
          <p:spPr>
            <a:xfrm flipH="1">
              <a:off x="-25205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7" name="Google Shape;1607;p25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608" name="Google Shape;1608;p25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609" name="Google Shape;1609;p25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10" name="Google Shape;1610;p25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611" name="Google Shape;1611;p25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2" name="Google Shape;1612;p25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p25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5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25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25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5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p25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p25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5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21" name="Google Shape;1621;p25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2" name="Google Shape;1622;p25"/>
            <p:cNvGrpSpPr/>
            <p:nvPr/>
          </p:nvGrpSpPr>
          <p:grpSpPr>
            <a:xfrm>
              <a:off x="-350788" y="2956850"/>
              <a:ext cx="1070799" cy="1651759"/>
              <a:chOff x="10845581" y="3660650"/>
              <a:chExt cx="642274" cy="990679"/>
            </a:xfrm>
          </p:grpSpPr>
          <p:sp>
            <p:nvSpPr>
              <p:cNvPr id="1623" name="Google Shape;1623;p2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2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2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8" name="Google Shape;1628;p25"/>
            <p:cNvGrpSpPr/>
            <p:nvPr/>
          </p:nvGrpSpPr>
          <p:grpSpPr>
            <a:xfrm>
              <a:off x="8430772" y="2626318"/>
              <a:ext cx="984465" cy="1977674"/>
              <a:chOff x="-3" y="2434718"/>
              <a:chExt cx="984465" cy="1977674"/>
            </a:xfrm>
          </p:grpSpPr>
          <p:sp>
            <p:nvSpPr>
              <p:cNvPr id="1629" name="Google Shape;1629;p25"/>
              <p:cNvSpPr/>
              <p:nvPr/>
            </p:nvSpPr>
            <p:spPr>
              <a:xfrm>
                <a:off x="-3" y="2434718"/>
                <a:ext cx="984465" cy="1977674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25"/>
              <p:cNvSpPr/>
              <p:nvPr/>
            </p:nvSpPr>
            <p:spPr>
              <a:xfrm>
                <a:off x="87736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5"/>
              <p:cNvSpPr/>
              <p:nvPr/>
            </p:nvSpPr>
            <p:spPr>
              <a:xfrm>
                <a:off x="294571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5"/>
              <p:cNvSpPr/>
              <p:nvPr/>
            </p:nvSpPr>
            <p:spPr>
              <a:xfrm>
                <a:off x="501408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5"/>
              <p:cNvSpPr/>
              <p:nvPr/>
            </p:nvSpPr>
            <p:spPr>
              <a:xfrm>
                <a:off x="708245" y="2623571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25"/>
              <p:cNvSpPr/>
              <p:nvPr/>
            </p:nvSpPr>
            <p:spPr>
              <a:xfrm>
                <a:off x="87736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5"/>
              <p:cNvSpPr/>
              <p:nvPr/>
            </p:nvSpPr>
            <p:spPr>
              <a:xfrm>
                <a:off x="294571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5"/>
              <p:cNvSpPr/>
              <p:nvPr/>
            </p:nvSpPr>
            <p:spPr>
              <a:xfrm>
                <a:off x="501408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5"/>
              <p:cNvSpPr/>
              <p:nvPr/>
            </p:nvSpPr>
            <p:spPr>
              <a:xfrm>
                <a:off x="708245" y="2823394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25"/>
              <p:cNvSpPr/>
              <p:nvPr/>
            </p:nvSpPr>
            <p:spPr>
              <a:xfrm>
                <a:off x="87736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25"/>
              <p:cNvSpPr/>
              <p:nvPr/>
            </p:nvSpPr>
            <p:spPr>
              <a:xfrm>
                <a:off x="294571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5"/>
              <p:cNvSpPr/>
              <p:nvPr/>
            </p:nvSpPr>
            <p:spPr>
              <a:xfrm>
                <a:off x="501408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5"/>
              <p:cNvSpPr/>
              <p:nvPr/>
            </p:nvSpPr>
            <p:spPr>
              <a:xfrm>
                <a:off x="708245" y="302338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25"/>
              <p:cNvSpPr/>
              <p:nvPr/>
            </p:nvSpPr>
            <p:spPr>
              <a:xfrm>
                <a:off x="87736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25"/>
              <p:cNvSpPr/>
              <p:nvPr/>
            </p:nvSpPr>
            <p:spPr>
              <a:xfrm>
                <a:off x="294571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25"/>
              <p:cNvSpPr/>
              <p:nvPr/>
            </p:nvSpPr>
            <p:spPr>
              <a:xfrm>
                <a:off x="501408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25"/>
              <p:cNvSpPr/>
              <p:nvPr/>
            </p:nvSpPr>
            <p:spPr>
              <a:xfrm>
                <a:off x="708245" y="3223208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5"/>
              <p:cNvSpPr/>
              <p:nvPr/>
            </p:nvSpPr>
            <p:spPr>
              <a:xfrm>
                <a:off x="87736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5"/>
              <p:cNvSpPr/>
              <p:nvPr/>
            </p:nvSpPr>
            <p:spPr>
              <a:xfrm>
                <a:off x="294571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5"/>
              <p:cNvSpPr/>
              <p:nvPr/>
            </p:nvSpPr>
            <p:spPr>
              <a:xfrm>
                <a:off x="501408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5"/>
              <p:cNvSpPr/>
              <p:nvPr/>
            </p:nvSpPr>
            <p:spPr>
              <a:xfrm>
                <a:off x="708245" y="3423202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5"/>
              <p:cNvSpPr/>
              <p:nvPr/>
            </p:nvSpPr>
            <p:spPr>
              <a:xfrm>
                <a:off x="87736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5"/>
              <p:cNvSpPr/>
              <p:nvPr/>
            </p:nvSpPr>
            <p:spPr>
              <a:xfrm>
                <a:off x="294571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5"/>
              <p:cNvSpPr/>
              <p:nvPr/>
            </p:nvSpPr>
            <p:spPr>
              <a:xfrm>
                <a:off x="501408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5"/>
              <p:cNvSpPr/>
              <p:nvPr/>
            </p:nvSpPr>
            <p:spPr>
              <a:xfrm>
                <a:off x="708245" y="3623023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5"/>
              <p:cNvSpPr/>
              <p:nvPr/>
            </p:nvSpPr>
            <p:spPr>
              <a:xfrm>
                <a:off x="87736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5"/>
              <p:cNvSpPr/>
              <p:nvPr/>
            </p:nvSpPr>
            <p:spPr>
              <a:xfrm>
                <a:off x="294571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5"/>
              <p:cNvSpPr/>
              <p:nvPr/>
            </p:nvSpPr>
            <p:spPr>
              <a:xfrm>
                <a:off x="501408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5"/>
              <p:cNvSpPr/>
              <p:nvPr/>
            </p:nvSpPr>
            <p:spPr>
              <a:xfrm>
                <a:off x="708245" y="3823017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5"/>
              <p:cNvSpPr/>
              <p:nvPr/>
            </p:nvSpPr>
            <p:spPr>
              <a:xfrm>
                <a:off x="87736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5"/>
              <p:cNvSpPr/>
              <p:nvPr/>
            </p:nvSpPr>
            <p:spPr>
              <a:xfrm>
                <a:off x="294571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5"/>
              <p:cNvSpPr/>
              <p:nvPr/>
            </p:nvSpPr>
            <p:spPr>
              <a:xfrm>
                <a:off x="501408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5"/>
              <p:cNvSpPr/>
              <p:nvPr/>
            </p:nvSpPr>
            <p:spPr>
              <a:xfrm>
                <a:off x="708245" y="4022839"/>
                <a:ext cx="156704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2" name="Google Shape;1662;p25"/>
            <p:cNvGrpSpPr/>
            <p:nvPr/>
          </p:nvGrpSpPr>
          <p:grpSpPr>
            <a:xfrm>
              <a:off x="2266439" y="4556918"/>
              <a:ext cx="940833" cy="448649"/>
              <a:chOff x="6254310" y="4961498"/>
              <a:chExt cx="749071" cy="357205"/>
            </a:xfrm>
          </p:grpSpPr>
          <p:sp>
            <p:nvSpPr>
              <p:cNvPr id="1663" name="Google Shape;1663;p25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5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5" name="Google Shape;1665;p25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666" name="Google Shape;1666;p25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25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25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69" name="Google Shape;1669;p25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670" name="Google Shape;1670;p25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1" name="Google Shape;1671;p25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2" name="Google Shape;1672;p25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673" name="Google Shape;1673;p25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25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75" name="Google Shape;1675;p25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5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5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5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9" name="Google Shape;1679;p25"/>
            <p:cNvGrpSpPr/>
            <p:nvPr/>
          </p:nvGrpSpPr>
          <p:grpSpPr>
            <a:xfrm flipH="1">
              <a:off x="6160450" y="4605640"/>
              <a:ext cx="967350" cy="448636"/>
              <a:chOff x="7466813" y="5016553"/>
              <a:chExt cx="659317" cy="305777"/>
            </a:xfrm>
          </p:grpSpPr>
          <p:sp>
            <p:nvSpPr>
              <p:cNvPr id="1680" name="Google Shape;1680;p2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1" name="Google Shape;1681;p2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682" name="Google Shape;1682;p2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2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84" name="Google Shape;1684;p2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0" name="Google Shape;1690;p25"/>
            <p:cNvSpPr/>
            <p:nvPr/>
          </p:nvSpPr>
          <p:spPr>
            <a:xfrm flipH="1">
              <a:off x="-641775" y="-2127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1" name="Google Shape;169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25"/>
          <p:cNvSpPr txBox="1">
            <a:spLocks noGrp="1"/>
          </p:cNvSpPr>
          <p:nvPr>
            <p:ph type="subTitle" idx="1"/>
          </p:nvPr>
        </p:nvSpPr>
        <p:spPr>
          <a:xfrm>
            <a:off x="4898325" y="2294088"/>
            <a:ext cx="2460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25"/>
          <p:cNvSpPr txBox="1">
            <a:spLocks noGrp="1"/>
          </p:cNvSpPr>
          <p:nvPr>
            <p:ph type="subTitle" idx="2"/>
          </p:nvPr>
        </p:nvSpPr>
        <p:spPr>
          <a:xfrm>
            <a:off x="1784750" y="2294088"/>
            <a:ext cx="2460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25"/>
          <p:cNvSpPr txBox="1">
            <a:spLocks noGrp="1"/>
          </p:cNvSpPr>
          <p:nvPr>
            <p:ph type="subTitle" idx="3"/>
          </p:nvPr>
        </p:nvSpPr>
        <p:spPr>
          <a:xfrm>
            <a:off x="1784751" y="1847088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695" name="Google Shape;1695;p25"/>
          <p:cNvSpPr txBox="1">
            <a:spLocks noGrp="1"/>
          </p:cNvSpPr>
          <p:nvPr>
            <p:ph type="subTitle" idx="4"/>
          </p:nvPr>
        </p:nvSpPr>
        <p:spPr>
          <a:xfrm>
            <a:off x="4898350" y="1847088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9" name="Google Shape;1819;p28"/>
          <p:cNvGrpSpPr/>
          <p:nvPr/>
        </p:nvGrpSpPr>
        <p:grpSpPr>
          <a:xfrm>
            <a:off x="-2908021" y="-2148176"/>
            <a:ext cx="12492892" cy="7290975"/>
            <a:chOff x="-2908021" y="-2148176"/>
            <a:chExt cx="12492892" cy="7290975"/>
          </a:xfrm>
        </p:grpSpPr>
        <p:sp>
          <p:nvSpPr>
            <p:cNvPr id="1820" name="Google Shape;1820;p28"/>
            <p:cNvSpPr/>
            <p:nvPr/>
          </p:nvSpPr>
          <p:spPr>
            <a:xfrm>
              <a:off x="-29080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1" name="Google Shape;1821;p28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822" name="Google Shape;1822;p28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823" name="Google Shape;1823;p28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24" name="Google Shape;1824;p28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825" name="Google Shape;1825;p28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8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28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28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8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0" name="Google Shape;1830;p28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28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8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28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4" name="Google Shape;1834;p28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35" name="Google Shape;1835;p28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6" name="Google Shape;1836;p28"/>
            <p:cNvSpPr/>
            <p:nvPr/>
          </p:nvSpPr>
          <p:spPr>
            <a:xfrm>
              <a:off x="8424002" y="3172003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7" name="Google Shape;1837;p28"/>
            <p:cNvGrpSpPr/>
            <p:nvPr/>
          </p:nvGrpSpPr>
          <p:grpSpPr>
            <a:xfrm>
              <a:off x="3554259" y="4530235"/>
              <a:ext cx="1312007" cy="549286"/>
              <a:chOff x="7085447" y="4529933"/>
              <a:chExt cx="969129" cy="405736"/>
            </a:xfrm>
          </p:grpSpPr>
          <p:sp>
            <p:nvSpPr>
              <p:cNvPr id="1838" name="Google Shape;1838;p28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1" name="Google Shape;1841;p28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842" name="Google Shape;1842;p28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28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4" name="Google Shape;1844;p28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845" name="Google Shape;1845;p28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28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7" name="Google Shape;1847;p28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848" name="Google Shape;1848;p28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28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28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28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28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28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28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28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56" name="Google Shape;1856;p28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28"/>
            <p:cNvGrpSpPr/>
            <p:nvPr/>
          </p:nvGrpSpPr>
          <p:grpSpPr>
            <a:xfrm>
              <a:off x="1664650" y="4605640"/>
              <a:ext cx="967350" cy="448636"/>
              <a:chOff x="7466813" y="5016553"/>
              <a:chExt cx="659317" cy="305777"/>
            </a:xfrm>
          </p:grpSpPr>
          <p:sp>
            <p:nvSpPr>
              <p:cNvPr id="1861" name="Google Shape;1861;p28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2" name="Google Shape;1862;p28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863" name="Google Shape;1863;p28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4" name="Google Shape;1864;p28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5" name="Google Shape;1865;p28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1" name="Google Shape;1871;p28"/>
            <p:cNvGrpSpPr/>
            <p:nvPr/>
          </p:nvGrpSpPr>
          <p:grpSpPr>
            <a:xfrm>
              <a:off x="6763418" y="4562580"/>
              <a:ext cx="967343" cy="429503"/>
              <a:chOff x="10539306" y="5035130"/>
              <a:chExt cx="623569" cy="276884"/>
            </a:xfrm>
          </p:grpSpPr>
          <p:sp>
            <p:nvSpPr>
              <p:cNvPr id="1872" name="Google Shape;1872;p28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3" name="Google Shape;1873;p28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874" name="Google Shape;1874;p28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28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76" name="Google Shape;1876;p28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8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8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8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8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8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2" name="Google Shape;1882;p28"/>
            <p:cNvSpPr/>
            <p:nvPr/>
          </p:nvSpPr>
          <p:spPr>
            <a:xfrm rot="10800000" flipH="1"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3" name="Google Shape;188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8"/>
          <p:cNvSpPr txBox="1">
            <a:spLocks noGrp="1"/>
          </p:cNvSpPr>
          <p:nvPr>
            <p:ph type="subTitle" idx="1"/>
          </p:nvPr>
        </p:nvSpPr>
        <p:spPr>
          <a:xfrm>
            <a:off x="937625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8"/>
          <p:cNvSpPr txBox="1">
            <a:spLocks noGrp="1"/>
          </p:cNvSpPr>
          <p:nvPr>
            <p:ph type="subTitle" idx="2"/>
          </p:nvPr>
        </p:nvSpPr>
        <p:spPr>
          <a:xfrm>
            <a:off x="3484347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8"/>
          <p:cNvSpPr txBox="1">
            <a:spLocks noGrp="1"/>
          </p:cNvSpPr>
          <p:nvPr>
            <p:ph type="subTitle" idx="3"/>
          </p:nvPr>
        </p:nvSpPr>
        <p:spPr>
          <a:xfrm>
            <a:off x="6031075" y="2295577"/>
            <a:ext cx="2175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28"/>
          <p:cNvSpPr txBox="1">
            <a:spLocks noGrp="1"/>
          </p:cNvSpPr>
          <p:nvPr>
            <p:ph type="subTitle" idx="4"/>
          </p:nvPr>
        </p:nvSpPr>
        <p:spPr>
          <a:xfrm>
            <a:off x="937625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888" name="Google Shape;1888;p28"/>
          <p:cNvSpPr txBox="1">
            <a:spLocks noGrp="1"/>
          </p:cNvSpPr>
          <p:nvPr>
            <p:ph type="subTitle" idx="5"/>
          </p:nvPr>
        </p:nvSpPr>
        <p:spPr>
          <a:xfrm>
            <a:off x="3484350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1889" name="Google Shape;1889;p28"/>
          <p:cNvSpPr txBox="1">
            <a:spLocks noGrp="1"/>
          </p:cNvSpPr>
          <p:nvPr>
            <p:ph type="subTitle" idx="6"/>
          </p:nvPr>
        </p:nvSpPr>
        <p:spPr>
          <a:xfrm>
            <a:off x="6031075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3" name="Google Shape;1963;p30"/>
          <p:cNvGrpSpPr/>
          <p:nvPr/>
        </p:nvGrpSpPr>
        <p:grpSpPr>
          <a:xfrm>
            <a:off x="-565575" y="-2203601"/>
            <a:ext cx="12382548" cy="7346400"/>
            <a:chOff x="-565575" y="-2203601"/>
            <a:chExt cx="12382548" cy="7346400"/>
          </a:xfrm>
        </p:grpSpPr>
        <p:sp>
          <p:nvSpPr>
            <p:cNvPr id="1964" name="Google Shape;1964;p30"/>
            <p:cNvSpPr/>
            <p:nvPr/>
          </p:nvSpPr>
          <p:spPr>
            <a:xfrm>
              <a:off x="77378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5" name="Google Shape;1965;p30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1966" name="Google Shape;1966;p30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1967" name="Google Shape;1967;p30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68" name="Google Shape;1968;p30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1969" name="Google Shape;1969;p30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1970;p30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1971;p30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30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3" name="Google Shape;1973;p30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p30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30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30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1977;p30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30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79" name="Google Shape;1979;p30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0" name="Google Shape;1980;p30"/>
            <p:cNvSpPr/>
            <p:nvPr/>
          </p:nvSpPr>
          <p:spPr>
            <a:xfrm flipH="1">
              <a:off x="-565575" y="-2203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1" name="Google Shape;1981;p30"/>
            <p:cNvGrpSpPr/>
            <p:nvPr/>
          </p:nvGrpSpPr>
          <p:grpSpPr>
            <a:xfrm>
              <a:off x="108740" y="1855660"/>
              <a:ext cx="604480" cy="2752836"/>
              <a:chOff x="1422287" y="2072214"/>
              <a:chExt cx="409956" cy="1867089"/>
            </a:xfrm>
          </p:grpSpPr>
          <p:sp>
            <p:nvSpPr>
              <p:cNvPr id="1982" name="Google Shape;1982;p30"/>
              <p:cNvSpPr/>
              <p:nvPr/>
            </p:nvSpPr>
            <p:spPr>
              <a:xfrm>
                <a:off x="1435717" y="2255093"/>
                <a:ext cx="372618" cy="1684210"/>
              </a:xfrm>
              <a:custGeom>
                <a:avLst/>
                <a:gdLst/>
                <a:ahLst/>
                <a:cxnLst/>
                <a:rect l="l" t="t" r="r" b="b"/>
                <a:pathLst>
                  <a:path w="372618" h="1684210" extrusionOk="0">
                    <a:moveTo>
                      <a:pt x="372618" y="248984"/>
                    </a:moveTo>
                    <a:cubicBezTo>
                      <a:pt x="372618" y="238982"/>
                      <a:pt x="372142" y="229171"/>
                      <a:pt x="371285" y="219456"/>
                    </a:cubicBezTo>
                    <a:lnTo>
                      <a:pt x="371285" y="216408"/>
                    </a:lnTo>
                    <a:lnTo>
                      <a:pt x="370999" y="216408"/>
                    </a:lnTo>
                    <a:cubicBezTo>
                      <a:pt x="359093" y="94297"/>
                      <a:pt x="280988" y="0"/>
                      <a:pt x="186309" y="0"/>
                    </a:cubicBezTo>
                    <a:cubicBezTo>
                      <a:pt x="83439" y="0"/>
                      <a:pt x="0" y="111442"/>
                      <a:pt x="0" y="248888"/>
                    </a:cubicBezTo>
                    <a:cubicBezTo>
                      <a:pt x="0" y="261366"/>
                      <a:pt x="667" y="273653"/>
                      <a:pt x="2000" y="285655"/>
                    </a:cubicBezTo>
                    <a:lnTo>
                      <a:pt x="2000" y="1684210"/>
                    </a:lnTo>
                    <a:lnTo>
                      <a:pt x="371285" y="1684210"/>
                    </a:lnTo>
                    <a:lnTo>
                      <a:pt x="371285" y="278321"/>
                    </a:lnTo>
                    <a:cubicBezTo>
                      <a:pt x="372142" y="268605"/>
                      <a:pt x="372618" y="258794"/>
                      <a:pt x="372618" y="2487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30"/>
              <p:cNvSpPr/>
              <p:nvPr/>
            </p:nvSpPr>
            <p:spPr>
              <a:xfrm>
                <a:off x="1422287" y="2519127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1422287" y="2533890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1458103" y="2267923"/>
                <a:ext cx="141663" cy="244059"/>
              </a:xfrm>
              <a:custGeom>
                <a:avLst/>
                <a:gdLst/>
                <a:ahLst/>
                <a:cxnLst/>
                <a:rect l="l" t="t" r="r" b="b"/>
                <a:pathLst>
                  <a:path w="141663" h="244059" extrusionOk="0">
                    <a:moveTo>
                      <a:pt x="4856" y="243964"/>
                    </a:moveTo>
                    <a:cubicBezTo>
                      <a:pt x="2855" y="243964"/>
                      <a:pt x="1236" y="242440"/>
                      <a:pt x="1046" y="240535"/>
                    </a:cubicBezTo>
                    <a:cubicBezTo>
                      <a:pt x="-13813" y="77372"/>
                      <a:pt x="134586" y="1172"/>
                      <a:pt x="136110" y="410"/>
                    </a:cubicBezTo>
                    <a:cubicBezTo>
                      <a:pt x="138015" y="-542"/>
                      <a:pt x="140301" y="220"/>
                      <a:pt x="141254" y="2125"/>
                    </a:cubicBezTo>
                    <a:cubicBezTo>
                      <a:pt x="142206" y="4030"/>
                      <a:pt x="141444" y="6316"/>
                      <a:pt x="139539" y="7268"/>
                    </a:cubicBezTo>
                    <a:cubicBezTo>
                      <a:pt x="138110" y="8030"/>
                      <a:pt x="-5622" y="81944"/>
                      <a:pt x="8666" y="239869"/>
                    </a:cubicBezTo>
                    <a:cubicBezTo>
                      <a:pt x="8856" y="241964"/>
                      <a:pt x="7332" y="243869"/>
                      <a:pt x="5237" y="244060"/>
                    </a:cubicBezTo>
                    <a:cubicBezTo>
                      <a:pt x="5141" y="244060"/>
                      <a:pt x="5046" y="244060"/>
                      <a:pt x="4856" y="244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1647223" y="2268003"/>
                <a:ext cx="140538" cy="243979"/>
              </a:xfrm>
              <a:custGeom>
                <a:avLst/>
                <a:gdLst/>
                <a:ahLst/>
                <a:cxnLst/>
                <a:rect l="l" t="t" r="r" b="b"/>
                <a:pathLst>
                  <a:path w="140538" h="243979" extrusionOk="0">
                    <a:moveTo>
                      <a:pt x="136728" y="243885"/>
                    </a:moveTo>
                    <a:cubicBezTo>
                      <a:pt x="134633" y="243885"/>
                      <a:pt x="132918" y="242170"/>
                      <a:pt x="132918" y="240075"/>
                    </a:cubicBezTo>
                    <a:cubicBezTo>
                      <a:pt x="132918" y="138633"/>
                      <a:pt x="97581" y="80817"/>
                      <a:pt x="67863" y="50146"/>
                    </a:cubicBezTo>
                    <a:cubicBezTo>
                      <a:pt x="35763" y="16999"/>
                      <a:pt x="3093" y="7569"/>
                      <a:pt x="2807" y="7474"/>
                    </a:cubicBezTo>
                    <a:cubicBezTo>
                      <a:pt x="807" y="6903"/>
                      <a:pt x="-432" y="4807"/>
                      <a:pt x="140" y="2807"/>
                    </a:cubicBezTo>
                    <a:cubicBezTo>
                      <a:pt x="711" y="807"/>
                      <a:pt x="2807" y="-432"/>
                      <a:pt x="4807" y="140"/>
                    </a:cubicBezTo>
                    <a:cubicBezTo>
                      <a:pt x="6141" y="521"/>
                      <a:pt x="140538" y="40145"/>
                      <a:pt x="140538" y="240170"/>
                    </a:cubicBezTo>
                    <a:cubicBezTo>
                      <a:pt x="140538" y="242265"/>
                      <a:pt x="138824" y="243980"/>
                      <a:pt x="136728" y="243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1625265" y="2260618"/>
                <a:ext cx="762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47650" extrusionOk="0">
                    <a:moveTo>
                      <a:pt x="3810" y="247650"/>
                    </a:moveTo>
                    <a:cubicBezTo>
                      <a:pt x="1715" y="247650"/>
                      <a:pt x="0" y="245935"/>
                      <a:pt x="0" y="243840"/>
                    </a:cubicBezTo>
                    <a:lnTo>
                      <a:pt x="0" y="3810"/>
                    </a:lnTo>
                    <a:cubicBezTo>
                      <a:pt x="0" y="1714"/>
                      <a:pt x="1715" y="0"/>
                      <a:pt x="3810" y="0"/>
                    </a:cubicBezTo>
                    <a:cubicBezTo>
                      <a:pt x="5906" y="0"/>
                      <a:pt x="7620" y="1714"/>
                      <a:pt x="7620" y="3810"/>
                    </a:cubicBezTo>
                    <a:lnTo>
                      <a:pt x="7620" y="243840"/>
                    </a:lnTo>
                    <a:cubicBezTo>
                      <a:pt x="7620" y="245935"/>
                      <a:pt x="5906" y="247650"/>
                      <a:pt x="3810" y="247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0"/>
              <p:cNvSpPr/>
              <p:nvPr/>
            </p:nvSpPr>
            <p:spPr>
              <a:xfrm>
                <a:off x="148505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8" y="6668"/>
                      <a:pt x="29528" y="14764"/>
                    </a:cubicBezTo>
                    <a:lnTo>
                      <a:pt x="29528" y="1251776"/>
                    </a:lnTo>
                    <a:cubicBezTo>
                      <a:pt x="29528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0"/>
              <p:cNvSpPr/>
              <p:nvPr/>
            </p:nvSpPr>
            <p:spPr>
              <a:xfrm>
                <a:off x="159954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7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7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1714038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1592118" y="2242139"/>
                <a:ext cx="62864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4858" extrusionOk="0">
                    <a:moveTo>
                      <a:pt x="55435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55435" y="0"/>
                    </a:lnTo>
                    <a:cubicBezTo>
                      <a:pt x="59531" y="0"/>
                      <a:pt x="62865" y="3334"/>
                      <a:pt x="62865" y="7429"/>
                    </a:cubicBezTo>
                    <a:lnTo>
                      <a:pt x="62865" y="7429"/>
                    </a:lnTo>
                    <a:cubicBezTo>
                      <a:pt x="62865" y="11525"/>
                      <a:pt x="59531" y="14859"/>
                      <a:pt x="55435" y="148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1614311" y="2072214"/>
                <a:ext cx="14859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88309" extrusionOk="0">
                    <a:moveTo>
                      <a:pt x="7430" y="188309"/>
                    </a:moveTo>
                    <a:lnTo>
                      <a:pt x="7430" y="188309"/>
                    </a:lnTo>
                    <a:cubicBezTo>
                      <a:pt x="3334" y="188309"/>
                      <a:pt x="0" y="184975"/>
                      <a:pt x="0" y="180880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30" y="0"/>
                    </a:cubicBezTo>
                    <a:lnTo>
                      <a:pt x="7430" y="0"/>
                    </a:lnTo>
                    <a:cubicBezTo>
                      <a:pt x="11525" y="0"/>
                      <a:pt x="14859" y="3334"/>
                      <a:pt x="14859" y="7429"/>
                    </a:cubicBezTo>
                    <a:lnTo>
                      <a:pt x="14859" y="180880"/>
                    </a:lnTo>
                    <a:cubicBezTo>
                      <a:pt x="14859" y="184975"/>
                      <a:pt x="11525" y="188309"/>
                      <a:pt x="7430" y="1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3" name="Google Shape;1993;p30"/>
            <p:cNvGrpSpPr/>
            <p:nvPr/>
          </p:nvGrpSpPr>
          <p:grpSpPr>
            <a:xfrm flipH="1">
              <a:off x="2534518" y="4587982"/>
              <a:ext cx="1036190" cy="494122"/>
              <a:chOff x="6254310" y="4961498"/>
              <a:chExt cx="749071" cy="357205"/>
            </a:xfrm>
          </p:grpSpPr>
          <p:sp>
            <p:nvSpPr>
              <p:cNvPr id="1994" name="Google Shape;1994;p30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6" name="Google Shape;1996;p30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1997" name="Google Shape;1997;p30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30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30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0" name="Google Shape;2000;p30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001" name="Google Shape;2001;p30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30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3" name="Google Shape;2003;p30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004" name="Google Shape;2004;p30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30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6" name="Google Shape;2006;p30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0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0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0" name="Google Shape;2010;p30"/>
            <p:cNvGrpSpPr/>
            <p:nvPr/>
          </p:nvGrpSpPr>
          <p:grpSpPr>
            <a:xfrm flipH="1">
              <a:off x="6352210" y="4525143"/>
              <a:ext cx="1036183" cy="480559"/>
              <a:chOff x="7466813" y="5016553"/>
              <a:chExt cx="659317" cy="305777"/>
            </a:xfrm>
          </p:grpSpPr>
          <p:sp>
            <p:nvSpPr>
              <p:cNvPr id="2011" name="Google Shape;2011;p30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2" name="Google Shape;2012;p30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013" name="Google Shape;2013;p30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30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15" name="Google Shape;2015;p30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30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30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0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0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0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1" name="Google Shape;202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30"/>
          <p:cNvSpPr txBox="1">
            <a:spLocks noGrp="1"/>
          </p:cNvSpPr>
          <p:nvPr>
            <p:ph type="subTitle" idx="1"/>
          </p:nvPr>
        </p:nvSpPr>
        <p:spPr>
          <a:xfrm>
            <a:off x="1481824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30"/>
          <p:cNvSpPr txBox="1">
            <a:spLocks noGrp="1"/>
          </p:cNvSpPr>
          <p:nvPr>
            <p:ph type="subTitle" idx="2"/>
          </p:nvPr>
        </p:nvSpPr>
        <p:spPr>
          <a:xfrm>
            <a:off x="4851176" y="175495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30"/>
          <p:cNvSpPr txBox="1">
            <a:spLocks noGrp="1"/>
          </p:cNvSpPr>
          <p:nvPr>
            <p:ph type="subTitle" idx="3"/>
          </p:nvPr>
        </p:nvSpPr>
        <p:spPr>
          <a:xfrm>
            <a:off x="1481824" y="321799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30"/>
          <p:cNvSpPr txBox="1">
            <a:spLocks noGrp="1"/>
          </p:cNvSpPr>
          <p:nvPr>
            <p:ph type="subTitle" idx="4"/>
          </p:nvPr>
        </p:nvSpPr>
        <p:spPr>
          <a:xfrm>
            <a:off x="4851176" y="3217998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30"/>
          <p:cNvSpPr txBox="1">
            <a:spLocks noGrp="1"/>
          </p:cNvSpPr>
          <p:nvPr>
            <p:ph type="subTitle" idx="5"/>
          </p:nvPr>
        </p:nvSpPr>
        <p:spPr>
          <a:xfrm>
            <a:off x="1481824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7" name="Google Shape;2027;p30"/>
          <p:cNvSpPr txBox="1">
            <a:spLocks noGrp="1"/>
          </p:cNvSpPr>
          <p:nvPr>
            <p:ph type="subTitle" idx="6"/>
          </p:nvPr>
        </p:nvSpPr>
        <p:spPr>
          <a:xfrm>
            <a:off x="1481824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8" name="Google Shape;2028;p30"/>
          <p:cNvSpPr txBox="1">
            <a:spLocks noGrp="1"/>
          </p:cNvSpPr>
          <p:nvPr>
            <p:ph type="subTitle" idx="7"/>
          </p:nvPr>
        </p:nvSpPr>
        <p:spPr>
          <a:xfrm>
            <a:off x="4851149" y="130690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029" name="Google Shape;2029;p30"/>
          <p:cNvSpPr txBox="1">
            <a:spLocks noGrp="1"/>
          </p:cNvSpPr>
          <p:nvPr>
            <p:ph type="subTitle" idx="8"/>
          </p:nvPr>
        </p:nvSpPr>
        <p:spPr>
          <a:xfrm>
            <a:off x="4851149" y="27699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3" name="Google Shape;2123;p32"/>
          <p:cNvGrpSpPr/>
          <p:nvPr/>
        </p:nvGrpSpPr>
        <p:grpSpPr>
          <a:xfrm>
            <a:off x="-3130173" y="-2148176"/>
            <a:ext cx="15404346" cy="7290975"/>
            <a:chOff x="-3130173" y="-2148176"/>
            <a:chExt cx="15404346" cy="7290975"/>
          </a:xfrm>
        </p:grpSpPr>
        <p:sp>
          <p:nvSpPr>
            <p:cNvPr id="2124" name="Google Shape;2124;p32"/>
            <p:cNvSpPr/>
            <p:nvPr/>
          </p:nvSpPr>
          <p:spPr>
            <a:xfrm flipH="1"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2"/>
            <p:cNvSpPr/>
            <p:nvPr/>
          </p:nvSpPr>
          <p:spPr>
            <a:xfrm>
              <a:off x="8195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6" name="Google Shape;2126;p32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127" name="Google Shape;2127;p32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128" name="Google Shape;2128;p32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9" name="Google Shape;2129;p32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130" name="Google Shape;2130;p32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32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2" name="Google Shape;2132;p32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3" name="Google Shape;2133;p32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4" name="Google Shape;2134;p32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5" name="Google Shape;2135;p32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6" name="Google Shape;2136;p32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32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8" name="Google Shape;2138;p32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9" name="Google Shape;2139;p32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40" name="Google Shape;2140;p32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1" name="Google Shape;2141;p32"/>
            <p:cNvGrpSpPr/>
            <p:nvPr/>
          </p:nvGrpSpPr>
          <p:grpSpPr>
            <a:xfrm>
              <a:off x="5521308" y="4532422"/>
              <a:ext cx="879484" cy="419394"/>
              <a:chOff x="6254310" y="4961498"/>
              <a:chExt cx="749071" cy="357205"/>
            </a:xfrm>
          </p:grpSpPr>
          <p:sp>
            <p:nvSpPr>
              <p:cNvPr id="2142" name="Google Shape;2142;p32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2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44" name="Google Shape;2144;p32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145" name="Google Shape;2145;p32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2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2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48" name="Google Shape;2148;p32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149" name="Google Shape;2149;p32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2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51" name="Google Shape;2151;p32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152" name="Google Shape;2152;p32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2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54" name="Google Shape;2154;p32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32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2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2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8" name="Google Shape;2158;p32"/>
            <p:cNvGrpSpPr/>
            <p:nvPr/>
          </p:nvGrpSpPr>
          <p:grpSpPr>
            <a:xfrm>
              <a:off x="2868475" y="4604002"/>
              <a:ext cx="967350" cy="448636"/>
              <a:chOff x="7466813" y="5016553"/>
              <a:chExt cx="659317" cy="305777"/>
            </a:xfrm>
          </p:grpSpPr>
          <p:sp>
            <p:nvSpPr>
              <p:cNvPr id="2159" name="Google Shape;2159;p32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60" name="Google Shape;2160;p32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161" name="Google Shape;2161;p32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2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63" name="Google Shape;2163;p32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2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2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32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p32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2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9" name="Google Shape;2169;p32"/>
            <p:cNvSpPr/>
            <p:nvPr/>
          </p:nvSpPr>
          <p:spPr>
            <a:xfrm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0" name="Google Shape;217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71" name="Google Shape;2171;p32"/>
          <p:cNvSpPr txBox="1">
            <a:spLocks noGrp="1"/>
          </p:cNvSpPr>
          <p:nvPr>
            <p:ph type="subTitle" idx="1"/>
          </p:nvPr>
        </p:nvSpPr>
        <p:spPr>
          <a:xfrm>
            <a:off x="1101002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32"/>
          <p:cNvSpPr txBox="1">
            <a:spLocks noGrp="1"/>
          </p:cNvSpPr>
          <p:nvPr>
            <p:ph type="subTitle" idx="2"/>
          </p:nvPr>
        </p:nvSpPr>
        <p:spPr>
          <a:xfrm>
            <a:off x="3579002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32"/>
          <p:cNvSpPr txBox="1">
            <a:spLocks noGrp="1"/>
          </p:cNvSpPr>
          <p:nvPr>
            <p:ph type="subTitle" idx="3"/>
          </p:nvPr>
        </p:nvSpPr>
        <p:spPr>
          <a:xfrm>
            <a:off x="1101002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32"/>
          <p:cNvSpPr txBox="1">
            <a:spLocks noGrp="1"/>
          </p:cNvSpPr>
          <p:nvPr>
            <p:ph type="subTitle" idx="4"/>
          </p:nvPr>
        </p:nvSpPr>
        <p:spPr>
          <a:xfrm>
            <a:off x="3579000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5" name="Google Shape;2175;p32"/>
          <p:cNvSpPr txBox="1">
            <a:spLocks noGrp="1"/>
          </p:cNvSpPr>
          <p:nvPr>
            <p:ph type="subTitle" idx="5"/>
          </p:nvPr>
        </p:nvSpPr>
        <p:spPr>
          <a:xfrm>
            <a:off x="6056998" y="175564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6" name="Google Shape;2176;p32"/>
          <p:cNvSpPr txBox="1">
            <a:spLocks noGrp="1"/>
          </p:cNvSpPr>
          <p:nvPr>
            <p:ph type="subTitle" idx="6"/>
          </p:nvPr>
        </p:nvSpPr>
        <p:spPr>
          <a:xfrm>
            <a:off x="6056998" y="3218688"/>
            <a:ext cx="19860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7" name="Google Shape;2177;p32"/>
          <p:cNvSpPr txBox="1">
            <a:spLocks noGrp="1"/>
          </p:cNvSpPr>
          <p:nvPr>
            <p:ph type="subTitle" idx="7"/>
          </p:nvPr>
        </p:nvSpPr>
        <p:spPr>
          <a:xfrm>
            <a:off x="1101002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78" name="Google Shape;2178;p32"/>
          <p:cNvSpPr txBox="1">
            <a:spLocks noGrp="1"/>
          </p:cNvSpPr>
          <p:nvPr>
            <p:ph type="subTitle" idx="8"/>
          </p:nvPr>
        </p:nvSpPr>
        <p:spPr>
          <a:xfrm>
            <a:off x="3579002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79" name="Google Shape;2179;p32"/>
          <p:cNvSpPr txBox="1">
            <a:spLocks noGrp="1"/>
          </p:cNvSpPr>
          <p:nvPr>
            <p:ph type="subTitle" idx="9"/>
          </p:nvPr>
        </p:nvSpPr>
        <p:spPr>
          <a:xfrm>
            <a:off x="6056998" y="130759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0" name="Google Shape;2180;p32"/>
          <p:cNvSpPr txBox="1">
            <a:spLocks noGrp="1"/>
          </p:cNvSpPr>
          <p:nvPr>
            <p:ph type="subTitle" idx="13"/>
          </p:nvPr>
        </p:nvSpPr>
        <p:spPr>
          <a:xfrm>
            <a:off x="1101002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1" name="Google Shape;2181;p32"/>
          <p:cNvSpPr txBox="1">
            <a:spLocks noGrp="1"/>
          </p:cNvSpPr>
          <p:nvPr>
            <p:ph type="subTitle" idx="14"/>
          </p:nvPr>
        </p:nvSpPr>
        <p:spPr>
          <a:xfrm>
            <a:off x="3579002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2182" name="Google Shape;2182;p32"/>
          <p:cNvSpPr txBox="1">
            <a:spLocks noGrp="1"/>
          </p:cNvSpPr>
          <p:nvPr>
            <p:ph type="subTitle" idx="15"/>
          </p:nvPr>
        </p:nvSpPr>
        <p:spPr>
          <a:xfrm>
            <a:off x="6056998" y="2770632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hway Extreme"/>
              <a:buNone/>
              <a:defRPr sz="2000" b="1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4" name="Google Shape;2444;p36"/>
          <p:cNvGrpSpPr/>
          <p:nvPr/>
        </p:nvGrpSpPr>
        <p:grpSpPr>
          <a:xfrm>
            <a:off x="-3130173" y="-2148176"/>
            <a:ext cx="15404346" cy="7290975"/>
            <a:chOff x="-3130173" y="-2148176"/>
            <a:chExt cx="15404346" cy="7290975"/>
          </a:xfrm>
        </p:grpSpPr>
        <p:sp>
          <p:nvSpPr>
            <p:cNvPr id="2445" name="Google Shape;2445;p36"/>
            <p:cNvSpPr/>
            <p:nvPr/>
          </p:nvSpPr>
          <p:spPr>
            <a:xfrm flipH="1">
              <a:off x="-3130173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8195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7" name="Google Shape;2447;p36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448" name="Google Shape;2448;p36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449" name="Google Shape;2449;p36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50" name="Google Shape;2450;p36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451" name="Google Shape;2451;p36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36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3" name="Google Shape;2453;p36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4" name="Google Shape;2454;p36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36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6" name="Google Shape;2456;p36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7" name="Google Shape;2457;p36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36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9" name="Google Shape;2459;p36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0" name="Google Shape;2460;p36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61" name="Google Shape;2461;p36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2" name="Google Shape;2462;p36"/>
            <p:cNvGrpSpPr/>
            <p:nvPr/>
          </p:nvGrpSpPr>
          <p:grpSpPr>
            <a:xfrm flipH="1">
              <a:off x="6054708" y="4532422"/>
              <a:ext cx="879484" cy="419394"/>
              <a:chOff x="6254310" y="4961498"/>
              <a:chExt cx="749071" cy="357205"/>
            </a:xfrm>
          </p:grpSpPr>
          <p:sp>
            <p:nvSpPr>
              <p:cNvPr id="2463" name="Google Shape;2463;p36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36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65" name="Google Shape;2465;p36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466" name="Google Shape;2466;p36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36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36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69" name="Google Shape;2469;p36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470" name="Google Shape;2470;p36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1" name="Google Shape;2471;p36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72" name="Google Shape;2472;p36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473" name="Google Shape;2473;p36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4" name="Google Shape;2474;p36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75" name="Google Shape;2475;p36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36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36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36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9" name="Google Shape;2479;p36"/>
            <p:cNvGrpSpPr/>
            <p:nvPr/>
          </p:nvGrpSpPr>
          <p:grpSpPr>
            <a:xfrm>
              <a:off x="1649275" y="4604002"/>
              <a:ext cx="967350" cy="448636"/>
              <a:chOff x="7466813" y="5016553"/>
              <a:chExt cx="659317" cy="305777"/>
            </a:xfrm>
          </p:grpSpPr>
          <p:sp>
            <p:nvSpPr>
              <p:cNvPr id="2480" name="Google Shape;2480;p36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1" name="Google Shape;2481;p36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482" name="Google Shape;2482;p36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3" name="Google Shape;2483;p36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84" name="Google Shape;2484;p36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6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36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36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36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6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0" name="Google Shape;2490;p36"/>
            <p:cNvSpPr/>
            <p:nvPr/>
          </p:nvSpPr>
          <p:spPr>
            <a:xfrm rot="10800000"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oogle Shape;2492;p37"/>
          <p:cNvGrpSpPr/>
          <p:nvPr/>
        </p:nvGrpSpPr>
        <p:grpSpPr>
          <a:xfrm>
            <a:off x="-1061171" y="-1975001"/>
            <a:ext cx="11141634" cy="7118381"/>
            <a:chOff x="-1061171" y="-1975001"/>
            <a:chExt cx="11141634" cy="7118381"/>
          </a:xfrm>
        </p:grpSpPr>
        <p:sp>
          <p:nvSpPr>
            <p:cNvPr id="2493" name="Google Shape;2493;p37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5" name="Google Shape;2495;p37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2496" name="Google Shape;2496;p37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7" name="Google Shape;2497;p37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2498" name="Google Shape;2498;p37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37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37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37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37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37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37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37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2506;p37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37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08" name="Google Shape;2508;p37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9" name="Google Shape;2509;p37"/>
            <p:cNvGrpSpPr/>
            <p:nvPr/>
          </p:nvGrpSpPr>
          <p:grpSpPr>
            <a:xfrm>
              <a:off x="5115283" y="4297732"/>
              <a:ext cx="1036190" cy="494122"/>
              <a:chOff x="6254310" y="4961498"/>
              <a:chExt cx="749071" cy="357205"/>
            </a:xfrm>
          </p:grpSpPr>
          <p:sp>
            <p:nvSpPr>
              <p:cNvPr id="2510" name="Google Shape;2510;p37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37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12" name="Google Shape;2512;p37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2513" name="Google Shape;2513;p37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37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37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6" name="Google Shape;2516;p37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2517" name="Google Shape;2517;p37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8" name="Google Shape;2518;p37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19" name="Google Shape;2519;p37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2520" name="Google Shape;2520;p37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1" name="Google Shape;2521;p37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22" name="Google Shape;2522;p37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7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37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7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6" name="Google Shape;2526;p37"/>
            <p:cNvGrpSpPr/>
            <p:nvPr/>
          </p:nvGrpSpPr>
          <p:grpSpPr>
            <a:xfrm>
              <a:off x="3603174" y="4234893"/>
              <a:ext cx="1036183" cy="480559"/>
              <a:chOff x="7466813" y="5016553"/>
              <a:chExt cx="659317" cy="305777"/>
            </a:xfrm>
          </p:grpSpPr>
          <p:sp>
            <p:nvSpPr>
              <p:cNvPr id="2527" name="Google Shape;2527;p37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8" name="Google Shape;2528;p37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529" name="Google Shape;2529;p37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37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1" name="Google Shape;2531;p37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37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37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7" name="Google Shape;2537;p37"/>
            <p:cNvGrpSpPr/>
            <p:nvPr/>
          </p:nvGrpSpPr>
          <p:grpSpPr>
            <a:xfrm>
              <a:off x="1370968" y="4236181"/>
              <a:ext cx="1405334" cy="588358"/>
              <a:chOff x="7085447" y="4529933"/>
              <a:chExt cx="969129" cy="405736"/>
            </a:xfrm>
          </p:grpSpPr>
          <p:sp>
            <p:nvSpPr>
              <p:cNvPr id="2538" name="Google Shape;2538;p37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37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37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41" name="Google Shape;2541;p37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2542" name="Google Shape;2542;p37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37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4" name="Google Shape;2544;p37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2545" name="Google Shape;2545;p37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37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7" name="Google Shape;2547;p37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2548" name="Google Shape;2548;p37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37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37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37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37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37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37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37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56" name="Google Shape;2556;p37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37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37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37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0" name="Google Shape;2560;p37"/>
            <p:cNvSpPr/>
            <p:nvPr/>
          </p:nvSpPr>
          <p:spPr>
            <a:xfrm>
              <a:off x="-565575" y="-19750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1" name="Google Shape;2561;p37"/>
            <p:cNvGrpSpPr/>
            <p:nvPr/>
          </p:nvGrpSpPr>
          <p:grpSpPr>
            <a:xfrm>
              <a:off x="8225612" y="2956850"/>
              <a:ext cx="1070799" cy="1651759"/>
              <a:chOff x="10845581" y="3660650"/>
              <a:chExt cx="642274" cy="990679"/>
            </a:xfrm>
          </p:grpSpPr>
          <p:sp>
            <p:nvSpPr>
              <p:cNvPr id="2562" name="Google Shape;2562;p37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37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37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37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37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3"/>
          <p:cNvGrpSpPr/>
          <p:nvPr/>
        </p:nvGrpSpPr>
        <p:grpSpPr>
          <a:xfrm>
            <a:off x="-565575" y="-1822601"/>
            <a:ext cx="10150446" cy="6965981"/>
            <a:chOff x="-565575" y="-1822601"/>
            <a:chExt cx="10150446" cy="6965981"/>
          </a:xfrm>
        </p:grpSpPr>
        <p:sp>
          <p:nvSpPr>
            <p:cNvPr id="136" name="Google Shape;136;p3"/>
            <p:cNvSpPr/>
            <p:nvPr/>
          </p:nvSpPr>
          <p:spPr>
            <a:xfrm>
              <a:off x="4724392" y="3454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" name="Google Shape;139;p3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140" name="Google Shape;140;p3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" name="Google Shape;150;p3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3"/>
            <p:cNvSpPr/>
            <p:nvPr/>
          </p:nvSpPr>
          <p:spPr>
            <a:xfrm>
              <a:off x="-565575" y="-18226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3"/>
            <p:cNvGrpSpPr/>
            <p:nvPr/>
          </p:nvGrpSpPr>
          <p:grpSpPr>
            <a:xfrm>
              <a:off x="7917891" y="1597533"/>
              <a:ext cx="745917" cy="2809744"/>
              <a:chOff x="4226161" y="2551702"/>
              <a:chExt cx="369284" cy="1391031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>
              <a:off x="2731450" y="4605640"/>
              <a:ext cx="967350" cy="448636"/>
              <a:chOff x="7466813" y="5016553"/>
              <a:chExt cx="659317" cy="30577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" name="Google Shape;163;p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64" name="Google Shape;164;p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6" name="Google Shape;166;p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4621059" y="4149235"/>
              <a:ext cx="1312007" cy="549286"/>
              <a:chOff x="7085447" y="4529933"/>
              <a:chExt cx="969129" cy="405736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3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77" name="Google Shape;177;p3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" name="Google Shape;179;p3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80" name="Google Shape;180;p3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" name="Google Shape;182;p3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83" name="Google Shape;183;p3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1" name="Google Shape;191;p3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 flipH="1">
              <a:off x="1450461" y="4251947"/>
              <a:ext cx="967343" cy="429503"/>
              <a:chOff x="10539306" y="5035130"/>
              <a:chExt cx="623569" cy="276884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7" name="Google Shape;197;p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198" name="Google Shape;198;p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" name="Google Shape;200;p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3"/>
            <p:cNvGrpSpPr/>
            <p:nvPr/>
          </p:nvGrpSpPr>
          <p:grpSpPr>
            <a:xfrm>
              <a:off x="6230018" y="4562580"/>
              <a:ext cx="967343" cy="429503"/>
              <a:chOff x="10539306" y="5035130"/>
              <a:chExt cx="623569" cy="276884"/>
            </a:xfrm>
          </p:grpSpPr>
          <p:sp>
            <p:nvSpPr>
              <p:cNvPr id="207" name="Google Shape;207;p3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3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209" name="Google Shape;209;p3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1" name="Google Shape;211;p3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71322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5"/>
          <p:cNvGrpSpPr/>
          <p:nvPr/>
        </p:nvGrpSpPr>
        <p:grpSpPr>
          <a:xfrm>
            <a:off x="-1993621" y="-2071976"/>
            <a:ext cx="11632922" cy="7214775"/>
            <a:chOff x="-1993621" y="-2071976"/>
            <a:chExt cx="11632922" cy="7214775"/>
          </a:xfrm>
        </p:grpSpPr>
        <p:sp>
          <p:nvSpPr>
            <p:cNvPr id="271" name="Google Shape;271;p5"/>
            <p:cNvSpPr/>
            <p:nvPr/>
          </p:nvSpPr>
          <p:spPr>
            <a:xfrm>
              <a:off x="-565575" y="-20719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 flipH="1">
              <a:off x="-19936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5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274" name="Google Shape;274;p5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275" name="Google Shape;275;p5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6" name="Google Shape;276;p5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277" name="Google Shape;277;p5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5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5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5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5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5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5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5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5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5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7" name="Google Shape;287;p5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>
              <a:off x="8568501" y="2956850"/>
              <a:ext cx="1070799" cy="1651759"/>
              <a:chOff x="10845581" y="3660650"/>
              <a:chExt cx="642274" cy="990679"/>
            </a:xfrm>
          </p:grpSpPr>
          <p:sp>
            <p:nvSpPr>
              <p:cNvPr id="289" name="Google Shape;289;p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>
              <a:off x="5018340" y="4386703"/>
              <a:ext cx="1070797" cy="496612"/>
              <a:chOff x="7466813" y="5016553"/>
              <a:chExt cx="659317" cy="305777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6" name="Google Shape;296;p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297" name="Google Shape;297;p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9" name="Google Shape;299;p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>
              <a:off x="-495301" y="1635256"/>
              <a:ext cx="789345" cy="2973329"/>
              <a:chOff x="4226161" y="2551702"/>
              <a:chExt cx="369284" cy="1391031"/>
            </a:xfrm>
          </p:grpSpPr>
          <p:sp>
            <p:nvSpPr>
              <p:cNvPr id="306" name="Google Shape;306;p5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5"/>
            <p:cNvGrpSpPr/>
            <p:nvPr/>
          </p:nvGrpSpPr>
          <p:grpSpPr>
            <a:xfrm flipH="1">
              <a:off x="3039384" y="4394997"/>
              <a:ext cx="1312007" cy="549286"/>
              <a:chOff x="7085447" y="4529933"/>
              <a:chExt cx="969129" cy="405736"/>
            </a:xfrm>
          </p:grpSpPr>
          <p:sp>
            <p:nvSpPr>
              <p:cNvPr id="315" name="Google Shape;315;p5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8" name="Google Shape;318;p5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319" name="Google Shape;319;p5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1" name="Google Shape;321;p5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322" name="Google Shape;322;p5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p5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325" name="Google Shape;325;p5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3" name="Google Shape;333;p5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7" name="Google Shape;3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"/>
          <p:cNvSpPr txBox="1">
            <a:spLocks noGrp="1"/>
          </p:cNvSpPr>
          <p:nvPr>
            <p:ph type="subTitle" idx="1"/>
          </p:nvPr>
        </p:nvSpPr>
        <p:spPr>
          <a:xfrm>
            <a:off x="3932025" y="2748400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9pPr>
          </a:lstStyle>
          <a:p>
            <a:endParaRPr/>
          </a:p>
        </p:txBody>
      </p:sp>
      <p:sp>
        <p:nvSpPr>
          <p:cNvPr id="339" name="Google Shape;339;p5"/>
          <p:cNvSpPr txBox="1">
            <a:spLocks noGrp="1"/>
          </p:cNvSpPr>
          <p:nvPr>
            <p:ph type="subTitle" idx="2"/>
          </p:nvPr>
        </p:nvSpPr>
        <p:spPr>
          <a:xfrm>
            <a:off x="3932029" y="1439300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C"/>
              </a:buClr>
              <a:buSzPts val="1200"/>
              <a:buFont typeface="Nunito"/>
              <a:buChar char="■"/>
              <a:defRPr sz="2800"/>
            </a:lvl9pPr>
          </a:lstStyle>
          <a:p>
            <a:endParaRPr/>
          </a:p>
        </p:txBody>
      </p:sp>
      <p:sp>
        <p:nvSpPr>
          <p:cNvPr id="340" name="Google Shape;340;p5"/>
          <p:cNvSpPr txBox="1">
            <a:spLocks noGrp="1"/>
          </p:cNvSpPr>
          <p:nvPr>
            <p:ph type="subTitle" idx="3"/>
          </p:nvPr>
        </p:nvSpPr>
        <p:spPr>
          <a:xfrm>
            <a:off x="1211805" y="27484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341" name="Google Shape;341;p5"/>
          <p:cNvSpPr txBox="1">
            <a:spLocks noGrp="1"/>
          </p:cNvSpPr>
          <p:nvPr>
            <p:ph type="subTitle" idx="4"/>
          </p:nvPr>
        </p:nvSpPr>
        <p:spPr>
          <a:xfrm>
            <a:off x="1211629" y="14393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2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thway Extreme"/>
              <a:buNone/>
              <a:defRPr sz="2400"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7"/>
          <p:cNvGrpSpPr/>
          <p:nvPr/>
        </p:nvGrpSpPr>
        <p:grpSpPr>
          <a:xfrm>
            <a:off x="-565575" y="-2148176"/>
            <a:ext cx="12077748" cy="7290975"/>
            <a:chOff x="-565575" y="-2148176"/>
            <a:chExt cx="12077748" cy="7290975"/>
          </a:xfrm>
        </p:grpSpPr>
        <p:sp>
          <p:nvSpPr>
            <p:cNvPr id="400" name="Google Shape;400;p7"/>
            <p:cNvSpPr/>
            <p:nvPr/>
          </p:nvSpPr>
          <p:spPr>
            <a:xfrm>
              <a:off x="7433052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7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402" name="Google Shape;402;p7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403" name="Google Shape;403;p7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4" name="Google Shape;404;p7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405" name="Google Shape;405;p7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06;p7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" name="Google Shape;407;p7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7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7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7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7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7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7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7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15" name="Google Shape;415;p7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7"/>
            <p:cNvGrpSpPr/>
            <p:nvPr/>
          </p:nvGrpSpPr>
          <p:grpSpPr>
            <a:xfrm>
              <a:off x="8470540" y="1855660"/>
              <a:ext cx="604480" cy="2752836"/>
              <a:chOff x="1422287" y="2072214"/>
              <a:chExt cx="409956" cy="186708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1435717" y="2255093"/>
                <a:ext cx="372618" cy="1684210"/>
              </a:xfrm>
              <a:custGeom>
                <a:avLst/>
                <a:gdLst/>
                <a:ahLst/>
                <a:cxnLst/>
                <a:rect l="l" t="t" r="r" b="b"/>
                <a:pathLst>
                  <a:path w="372618" h="1684210" extrusionOk="0">
                    <a:moveTo>
                      <a:pt x="372618" y="248984"/>
                    </a:moveTo>
                    <a:cubicBezTo>
                      <a:pt x="372618" y="238982"/>
                      <a:pt x="372142" y="229171"/>
                      <a:pt x="371285" y="219456"/>
                    </a:cubicBezTo>
                    <a:lnTo>
                      <a:pt x="371285" y="216408"/>
                    </a:lnTo>
                    <a:lnTo>
                      <a:pt x="370999" y="216408"/>
                    </a:lnTo>
                    <a:cubicBezTo>
                      <a:pt x="359093" y="94297"/>
                      <a:pt x="280988" y="0"/>
                      <a:pt x="186309" y="0"/>
                    </a:cubicBezTo>
                    <a:cubicBezTo>
                      <a:pt x="83439" y="0"/>
                      <a:pt x="0" y="111442"/>
                      <a:pt x="0" y="248888"/>
                    </a:cubicBezTo>
                    <a:cubicBezTo>
                      <a:pt x="0" y="261366"/>
                      <a:pt x="667" y="273653"/>
                      <a:pt x="2000" y="285655"/>
                    </a:cubicBezTo>
                    <a:lnTo>
                      <a:pt x="2000" y="1684210"/>
                    </a:lnTo>
                    <a:lnTo>
                      <a:pt x="371285" y="1684210"/>
                    </a:lnTo>
                    <a:lnTo>
                      <a:pt x="371285" y="278321"/>
                    </a:lnTo>
                    <a:cubicBezTo>
                      <a:pt x="372142" y="268605"/>
                      <a:pt x="372618" y="258794"/>
                      <a:pt x="372618" y="2487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422287" y="2519127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1422287" y="2533890"/>
                <a:ext cx="409956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409956" h="14858" extrusionOk="0">
                    <a:moveTo>
                      <a:pt x="402527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402527" y="0"/>
                    </a:lnTo>
                    <a:cubicBezTo>
                      <a:pt x="406622" y="0"/>
                      <a:pt x="409956" y="3334"/>
                      <a:pt x="409956" y="7429"/>
                    </a:cubicBezTo>
                    <a:lnTo>
                      <a:pt x="409956" y="7429"/>
                    </a:lnTo>
                    <a:cubicBezTo>
                      <a:pt x="409956" y="11525"/>
                      <a:pt x="406622" y="14859"/>
                      <a:pt x="402527" y="1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1458103" y="2267923"/>
                <a:ext cx="141663" cy="244059"/>
              </a:xfrm>
              <a:custGeom>
                <a:avLst/>
                <a:gdLst/>
                <a:ahLst/>
                <a:cxnLst/>
                <a:rect l="l" t="t" r="r" b="b"/>
                <a:pathLst>
                  <a:path w="141663" h="244059" extrusionOk="0">
                    <a:moveTo>
                      <a:pt x="4856" y="243964"/>
                    </a:moveTo>
                    <a:cubicBezTo>
                      <a:pt x="2855" y="243964"/>
                      <a:pt x="1236" y="242440"/>
                      <a:pt x="1046" y="240535"/>
                    </a:cubicBezTo>
                    <a:cubicBezTo>
                      <a:pt x="-13813" y="77372"/>
                      <a:pt x="134586" y="1172"/>
                      <a:pt x="136110" y="410"/>
                    </a:cubicBezTo>
                    <a:cubicBezTo>
                      <a:pt x="138015" y="-542"/>
                      <a:pt x="140301" y="220"/>
                      <a:pt x="141254" y="2125"/>
                    </a:cubicBezTo>
                    <a:cubicBezTo>
                      <a:pt x="142206" y="4030"/>
                      <a:pt x="141444" y="6316"/>
                      <a:pt x="139539" y="7268"/>
                    </a:cubicBezTo>
                    <a:cubicBezTo>
                      <a:pt x="138110" y="8030"/>
                      <a:pt x="-5622" y="81944"/>
                      <a:pt x="8666" y="239869"/>
                    </a:cubicBezTo>
                    <a:cubicBezTo>
                      <a:pt x="8856" y="241964"/>
                      <a:pt x="7332" y="243869"/>
                      <a:pt x="5237" y="244060"/>
                    </a:cubicBezTo>
                    <a:cubicBezTo>
                      <a:pt x="5141" y="244060"/>
                      <a:pt x="5046" y="244060"/>
                      <a:pt x="4856" y="244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1647223" y="2268003"/>
                <a:ext cx="140538" cy="243979"/>
              </a:xfrm>
              <a:custGeom>
                <a:avLst/>
                <a:gdLst/>
                <a:ahLst/>
                <a:cxnLst/>
                <a:rect l="l" t="t" r="r" b="b"/>
                <a:pathLst>
                  <a:path w="140538" h="243979" extrusionOk="0">
                    <a:moveTo>
                      <a:pt x="136728" y="243885"/>
                    </a:moveTo>
                    <a:cubicBezTo>
                      <a:pt x="134633" y="243885"/>
                      <a:pt x="132918" y="242170"/>
                      <a:pt x="132918" y="240075"/>
                    </a:cubicBezTo>
                    <a:cubicBezTo>
                      <a:pt x="132918" y="138633"/>
                      <a:pt x="97581" y="80817"/>
                      <a:pt x="67863" y="50146"/>
                    </a:cubicBezTo>
                    <a:cubicBezTo>
                      <a:pt x="35763" y="16999"/>
                      <a:pt x="3093" y="7569"/>
                      <a:pt x="2807" y="7474"/>
                    </a:cubicBezTo>
                    <a:cubicBezTo>
                      <a:pt x="807" y="6903"/>
                      <a:pt x="-432" y="4807"/>
                      <a:pt x="140" y="2807"/>
                    </a:cubicBezTo>
                    <a:cubicBezTo>
                      <a:pt x="711" y="807"/>
                      <a:pt x="2807" y="-432"/>
                      <a:pt x="4807" y="140"/>
                    </a:cubicBezTo>
                    <a:cubicBezTo>
                      <a:pt x="6141" y="521"/>
                      <a:pt x="140538" y="40145"/>
                      <a:pt x="140538" y="240170"/>
                    </a:cubicBezTo>
                    <a:cubicBezTo>
                      <a:pt x="140538" y="242265"/>
                      <a:pt x="138824" y="243980"/>
                      <a:pt x="136728" y="243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1625265" y="2260618"/>
                <a:ext cx="762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47650" extrusionOk="0">
                    <a:moveTo>
                      <a:pt x="3810" y="247650"/>
                    </a:moveTo>
                    <a:cubicBezTo>
                      <a:pt x="1715" y="247650"/>
                      <a:pt x="0" y="245935"/>
                      <a:pt x="0" y="243840"/>
                    </a:cubicBezTo>
                    <a:lnTo>
                      <a:pt x="0" y="3810"/>
                    </a:lnTo>
                    <a:cubicBezTo>
                      <a:pt x="0" y="1714"/>
                      <a:pt x="1715" y="0"/>
                      <a:pt x="3810" y="0"/>
                    </a:cubicBezTo>
                    <a:cubicBezTo>
                      <a:pt x="5906" y="0"/>
                      <a:pt x="7620" y="1714"/>
                      <a:pt x="7620" y="3810"/>
                    </a:cubicBezTo>
                    <a:lnTo>
                      <a:pt x="7620" y="243840"/>
                    </a:lnTo>
                    <a:cubicBezTo>
                      <a:pt x="7620" y="245935"/>
                      <a:pt x="5906" y="247650"/>
                      <a:pt x="3810" y="247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148505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8" y="6668"/>
                      <a:pt x="29528" y="14764"/>
                    </a:cubicBezTo>
                    <a:lnTo>
                      <a:pt x="29528" y="1251776"/>
                    </a:lnTo>
                    <a:cubicBezTo>
                      <a:pt x="29528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1599547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7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7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1714038" y="2593040"/>
                <a:ext cx="29527" cy="1266539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1266539" extrusionOk="0">
                    <a:moveTo>
                      <a:pt x="14764" y="1266539"/>
                    </a:moveTo>
                    <a:lnTo>
                      <a:pt x="14764" y="1266539"/>
                    </a:lnTo>
                    <a:cubicBezTo>
                      <a:pt x="6668" y="1266539"/>
                      <a:pt x="0" y="1259872"/>
                      <a:pt x="0" y="1251776"/>
                    </a:cubicBezTo>
                    <a:lnTo>
                      <a:pt x="0" y="14764"/>
                    </a:lnTo>
                    <a:cubicBezTo>
                      <a:pt x="0" y="6668"/>
                      <a:pt x="6668" y="0"/>
                      <a:pt x="14764" y="0"/>
                    </a:cubicBezTo>
                    <a:lnTo>
                      <a:pt x="14764" y="0"/>
                    </a:lnTo>
                    <a:cubicBezTo>
                      <a:pt x="22860" y="0"/>
                      <a:pt x="29527" y="6668"/>
                      <a:pt x="29527" y="14764"/>
                    </a:cubicBezTo>
                    <a:lnTo>
                      <a:pt x="29527" y="1251776"/>
                    </a:lnTo>
                    <a:cubicBezTo>
                      <a:pt x="29527" y="1259872"/>
                      <a:pt x="22860" y="1266539"/>
                      <a:pt x="14764" y="1266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1592118" y="2242139"/>
                <a:ext cx="62864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4858" extrusionOk="0">
                    <a:moveTo>
                      <a:pt x="55435" y="14859"/>
                    </a:moveTo>
                    <a:lnTo>
                      <a:pt x="7429" y="14859"/>
                    </a:lnTo>
                    <a:cubicBezTo>
                      <a:pt x="3334" y="14859"/>
                      <a:pt x="0" y="11525"/>
                      <a:pt x="0" y="7429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29" y="0"/>
                    </a:cubicBezTo>
                    <a:lnTo>
                      <a:pt x="55435" y="0"/>
                    </a:lnTo>
                    <a:cubicBezTo>
                      <a:pt x="59531" y="0"/>
                      <a:pt x="62865" y="3334"/>
                      <a:pt x="62865" y="7429"/>
                    </a:cubicBezTo>
                    <a:lnTo>
                      <a:pt x="62865" y="7429"/>
                    </a:lnTo>
                    <a:cubicBezTo>
                      <a:pt x="62865" y="11525"/>
                      <a:pt x="59531" y="14859"/>
                      <a:pt x="55435" y="148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1614311" y="2072214"/>
                <a:ext cx="14859" cy="188309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88309" extrusionOk="0">
                    <a:moveTo>
                      <a:pt x="7430" y="188309"/>
                    </a:moveTo>
                    <a:lnTo>
                      <a:pt x="7430" y="188309"/>
                    </a:lnTo>
                    <a:cubicBezTo>
                      <a:pt x="3334" y="188309"/>
                      <a:pt x="0" y="184975"/>
                      <a:pt x="0" y="180880"/>
                    </a:cubicBezTo>
                    <a:lnTo>
                      <a:pt x="0" y="7429"/>
                    </a:lnTo>
                    <a:cubicBezTo>
                      <a:pt x="0" y="3334"/>
                      <a:pt x="3334" y="0"/>
                      <a:pt x="7430" y="0"/>
                    </a:cubicBezTo>
                    <a:lnTo>
                      <a:pt x="7430" y="0"/>
                    </a:lnTo>
                    <a:cubicBezTo>
                      <a:pt x="11525" y="0"/>
                      <a:pt x="14859" y="3334"/>
                      <a:pt x="14859" y="7429"/>
                    </a:cubicBezTo>
                    <a:lnTo>
                      <a:pt x="14859" y="180880"/>
                    </a:lnTo>
                    <a:cubicBezTo>
                      <a:pt x="14859" y="184975"/>
                      <a:pt x="11525" y="188309"/>
                      <a:pt x="7430" y="1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7"/>
            <p:cNvSpPr/>
            <p:nvPr/>
          </p:nvSpPr>
          <p:spPr>
            <a:xfrm>
              <a:off x="2" y="3167428"/>
              <a:ext cx="715104" cy="1436561"/>
            </a:xfrm>
            <a:custGeom>
              <a:avLst/>
              <a:gdLst/>
              <a:ahLst/>
              <a:cxnLst/>
              <a:rect l="l" t="t" r="r" b="b"/>
              <a:pathLst>
                <a:path w="546925" h="1098708" extrusionOk="0">
                  <a:moveTo>
                    <a:pt x="0" y="0"/>
                  </a:moveTo>
                  <a:lnTo>
                    <a:pt x="546926" y="0"/>
                  </a:lnTo>
                  <a:lnTo>
                    <a:pt x="546926" y="1098709"/>
                  </a:lnTo>
                  <a:lnTo>
                    <a:pt x="0" y="10987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9" name="Google Shape;429;p7"/>
            <p:cNvGrpSpPr/>
            <p:nvPr/>
          </p:nvGrpSpPr>
          <p:grpSpPr>
            <a:xfrm>
              <a:off x="2277384" y="4471197"/>
              <a:ext cx="1312007" cy="549286"/>
              <a:chOff x="7085447" y="4529933"/>
              <a:chExt cx="969129" cy="405736"/>
            </a:xfrm>
          </p:grpSpPr>
          <p:sp>
            <p:nvSpPr>
              <p:cNvPr id="430" name="Google Shape;430;p7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3" name="Google Shape;433;p7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434" name="Google Shape;434;p7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7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437" name="Google Shape;437;p7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7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9" name="Google Shape;439;p7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440" name="Google Shape;440;p7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7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7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7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7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7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7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7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8" name="Google Shape;448;p7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7"/>
            <p:cNvGrpSpPr/>
            <p:nvPr/>
          </p:nvGrpSpPr>
          <p:grpSpPr>
            <a:xfrm>
              <a:off x="5849018" y="4410180"/>
              <a:ext cx="967343" cy="429503"/>
              <a:chOff x="10539306" y="5035130"/>
              <a:chExt cx="623569" cy="276884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10541551" y="5035130"/>
                <a:ext cx="617415" cy="209769"/>
              </a:xfrm>
              <a:custGeom>
                <a:avLst/>
                <a:gdLst/>
                <a:ahLst/>
                <a:cxnLst/>
                <a:rect l="l" t="t" r="r" b="b"/>
                <a:pathLst>
                  <a:path w="617415" h="209769" extrusionOk="0">
                    <a:moveTo>
                      <a:pt x="28221" y="142079"/>
                    </a:moveTo>
                    <a:cubicBezTo>
                      <a:pt x="64341" y="118686"/>
                      <a:pt x="139000" y="107238"/>
                      <a:pt x="158838" y="104537"/>
                    </a:cubicBezTo>
                    <a:cubicBezTo>
                      <a:pt x="162037" y="104110"/>
                      <a:pt x="164952" y="102688"/>
                      <a:pt x="167228" y="100412"/>
                    </a:cubicBezTo>
                    <a:cubicBezTo>
                      <a:pt x="182230" y="85765"/>
                      <a:pt x="242811" y="28883"/>
                      <a:pt x="293151" y="13880"/>
                    </a:cubicBezTo>
                    <a:cubicBezTo>
                      <a:pt x="351100" y="-3398"/>
                      <a:pt x="478019" y="-5816"/>
                      <a:pt x="510087" y="13880"/>
                    </a:cubicBezTo>
                    <a:cubicBezTo>
                      <a:pt x="529285" y="25683"/>
                      <a:pt x="553744" y="47156"/>
                      <a:pt x="571591" y="62515"/>
                    </a:cubicBezTo>
                    <a:cubicBezTo>
                      <a:pt x="571591" y="62515"/>
                      <a:pt x="608352" y="92733"/>
                      <a:pt x="614182" y="122454"/>
                    </a:cubicBezTo>
                    <a:cubicBezTo>
                      <a:pt x="620013" y="152175"/>
                      <a:pt x="617880" y="187230"/>
                      <a:pt x="608423" y="196686"/>
                    </a:cubicBezTo>
                    <a:cubicBezTo>
                      <a:pt x="598966" y="206143"/>
                      <a:pt x="580337" y="209769"/>
                      <a:pt x="580337" y="209769"/>
                    </a:cubicBezTo>
                    <a:lnTo>
                      <a:pt x="15351" y="209769"/>
                    </a:lnTo>
                    <a:cubicBezTo>
                      <a:pt x="7601" y="209769"/>
                      <a:pt x="1202" y="203868"/>
                      <a:pt x="349" y="196188"/>
                    </a:cubicBezTo>
                    <a:cubicBezTo>
                      <a:pt x="-1216" y="181897"/>
                      <a:pt x="1558" y="159215"/>
                      <a:pt x="28150" y="142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4" name="Google Shape;454;p7"/>
              <p:cNvGrpSpPr/>
              <p:nvPr/>
            </p:nvGrpSpPr>
            <p:grpSpPr>
              <a:xfrm>
                <a:off x="10720796" y="5048597"/>
                <a:ext cx="366834" cy="91424"/>
                <a:chOff x="10720796" y="5048597"/>
                <a:chExt cx="366834" cy="91424"/>
              </a:xfrm>
            </p:grpSpPr>
            <p:sp>
              <p:nvSpPr>
                <p:cNvPr id="455" name="Google Shape;455;p7"/>
                <p:cNvSpPr/>
                <p:nvPr/>
              </p:nvSpPr>
              <p:spPr>
                <a:xfrm>
                  <a:off x="10720796" y="5049152"/>
                  <a:ext cx="203852" cy="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52" h="90869" extrusionOk="0">
                      <a:moveTo>
                        <a:pt x="192761" y="80418"/>
                      </a:moveTo>
                      <a:lnTo>
                        <a:pt x="0" y="90870"/>
                      </a:lnTo>
                      <a:cubicBezTo>
                        <a:pt x="0" y="90870"/>
                        <a:pt x="69539" y="31925"/>
                        <a:pt x="109001" y="14718"/>
                      </a:cubicBezTo>
                      <a:cubicBezTo>
                        <a:pt x="128839" y="6044"/>
                        <a:pt x="166239" y="1564"/>
                        <a:pt x="203853" y="0"/>
                      </a:cubicBezTo>
                      <a:lnTo>
                        <a:pt x="192832" y="804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>
                  <a:off x="10940717" y="5048597"/>
                  <a:ext cx="146913" cy="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3" h="79550" extrusionOk="0">
                      <a:moveTo>
                        <a:pt x="0" y="129"/>
                      </a:moveTo>
                      <a:cubicBezTo>
                        <a:pt x="31570" y="-440"/>
                        <a:pt x="61504" y="911"/>
                        <a:pt x="79280" y="3542"/>
                      </a:cubicBezTo>
                      <a:cubicBezTo>
                        <a:pt x="103028" y="7026"/>
                        <a:pt x="126706" y="28214"/>
                        <a:pt x="142775" y="45848"/>
                      </a:cubicBezTo>
                      <a:cubicBezTo>
                        <a:pt x="151805" y="55731"/>
                        <a:pt x="145121" y="71658"/>
                        <a:pt x="131754" y="72369"/>
                      </a:cubicBezTo>
                      <a:lnTo>
                        <a:pt x="0" y="79551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7" name="Google Shape;457;p7"/>
              <p:cNvSpPr/>
              <p:nvPr/>
            </p:nvSpPr>
            <p:spPr>
              <a:xfrm>
                <a:off x="10539306" y="5184240"/>
                <a:ext cx="59974" cy="39447"/>
              </a:xfrm>
              <a:custGeom>
                <a:avLst/>
                <a:gdLst/>
                <a:ahLst/>
                <a:cxnLst/>
                <a:rect l="l" t="t" r="r" b="b"/>
                <a:pathLst>
                  <a:path w="59974" h="39447" extrusionOk="0">
                    <a:moveTo>
                      <a:pt x="18521" y="2497"/>
                    </a:moveTo>
                    <a:cubicBezTo>
                      <a:pt x="18521" y="2497"/>
                      <a:pt x="59974" y="-3121"/>
                      <a:pt x="59974" y="2497"/>
                    </a:cubicBezTo>
                    <a:cubicBezTo>
                      <a:pt x="59974" y="8114"/>
                      <a:pt x="42981" y="31791"/>
                      <a:pt x="32031" y="35488"/>
                    </a:cubicBezTo>
                    <a:cubicBezTo>
                      <a:pt x="21081" y="39115"/>
                      <a:pt x="5296" y="40963"/>
                      <a:pt x="2239" y="37906"/>
                    </a:cubicBezTo>
                    <a:cubicBezTo>
                      <a:pt x="-819" y="34848"/>
                      <a:pt x="-4374" y="18210"/>
                      <a:pt x="18521" y="2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1141102" y="5156233"/>
                <a:ext cx="21773" cy="55958"/>
              </a:xfrm>
              <a:custGeom>
                <a:avLst/>
                <a:gdLst/>
                <a:ahLst/>
                <a:cxnLst/>
                <a:rect l="l" t="t" r="r" b="b"/>
                <a:pathLst>
                  <a:path w="21773" h="55958" extrusionOk="0">
                    <a:moveTo>
                      <a:pt x="16907" y="0"/>
                    </a:moveTo>
                    <a:cubicBezTo>
                      <a:pt x="16907" y="0"/>
                      <a:pt x="1548" y="782"/>
                      <a:pt x="1548" y="8390"/>
                    </a:cubicBezTo>
                    <a:cubicBezTo>
                      <a:pt x="1548" y="15998"/>
                      <a:pt x="-1936" y="46786"/>
                      <a:pt x="1548" y="50270"/>
                    </a:cubicBezTo>
                    <a:cubicBezTo>
                      <a:pt x="5033" y="53754"/>
                      <a:pt x="16907" y="55958"/>
                      <a:pt x="16907" y="55958"/>
                    </a:cubicBezTo>
                    <a:cubicBezTo>
                      <a:pt x="16907" y="55958"/>
                      <a:pt x="27857" y="26450"/>
                      <a:pt x="169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 rot="-798371">
                <a:off x="10953883" y="5188449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10977833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 rot="-798371">
                <a:off x="10622740" y="5188492"/>
                <a:ext cx="1121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112200" h="112200" extrusionOk="0">
                    <a:moveTo>
                      <a:pt x="112201" y="56100"/>
                    </a:moveTo>
                    <a:cubicBezTo>
                      <a:pt x="112201" y="87084"/>
                      <a:pt x="87084" y="112201"/>
                      <a:pt x="56100" y="112201"/>
                    </a:cubicBezTo>
                    <a:cubicBezTo>
                      <a:pt x="25117" y="112201"/>
                      <a:pt x="0" y="87084"/>
                      <a:pt x="0" y="56100"/>
                    </a:cubicBezTo>
                    <a:cubicBezTo>
                      <a:pt x="0" y="25117"/>
                      <a:pt x="25117" y="0"/>
                      <a:pt x="56100" y="0"/>
                    </a:cubicBezTo>
                    <a:cubicBezTo>
                      <a:pt x="87084" y="0"/>
                      <a:pt x="112201" y="25117"/>
                      <a:pt x="112201" y="56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10646706" y="5212973"/>
                <a:ext cx="63992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63992" h="63992" extrusionOk="0">
                    <a:moveTo>
                      <a:pt x="0" y="31996"/>
                    </a:moveTo>
                    <a:cubicBezTo>
                      <a:pt x="0" y="49630"/>
                      <a:pt x="14292" y="63993"/>
                      <a:pt x="31996" y="63993"/>
                    </a:cubicBezTo>
                    <a:cubicBezTo>
                      <a:pt x="49701" y="63993"/>
                      <a:pt x="63993" y="49701"/>
                      <a:pt x="63993" y="31996"/>
                    </a:cubicBezTo>
                    <a:cubicBezTo>
                      <a:pt x="63993" y="14292"/>
                      <a:pt x="49701" y="0"/>
                      <a:pt x="31996" y="0"/>
                    </a:cubicBezTo>
                    <a:cubicBezTo>
                      <a:pt x="14292" y="0"/>
                      <a:pt x="0" y="14292"/>
                      <a:pt x="0" y="31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7"/>
            <p:cNvSpPr/>
            <p:nvPr/>
          </p:nvSpPr>
          <p:spPr>
            <a:xfrm>
              <a:off x="-565575" y="-21481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"/>
          <p:cNvSpPr txBox="1">
            <a:spLocks noGrp="1"/>
          </p:cNvSpPr>
          <p:nvPr>
            <p:ph type="subTitle" idx="1"/>
          </p:nvPr>
        </p:nvSpPr>
        <p:spPr>
          <a:xfrm>
            <a:off x="2424600" y="1762625"/>
            <a:ext cx="4294800" cy="1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DM Sans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DM Sans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DM Sans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DM Sans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DM Sans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DM Sans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DM Sans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DM Sans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2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13"/>
          <p:cNvGrpSpPr/>
          <p:nvPr/>
        </p:nvGrpSpPr>
        <p:grpSpPr>
          <a:xfrm>
            <a:off x="-1993621" y="-2071976"/>
            <a:ext cx="11578492" cy="7214775"/>
            <a:chOff x="-1993621" y="-2071976"/>
            <a:chExt cx="11578492" cy="7214775"/>
          </a:xfrm>
        </p:grpSpPr>
        <p:sp>
          <p:nvSpPr>
            <p:cNvPr id="777" name="Google Shape;777;p13"/>
            <p:cNvSpPr/>
            <p:nvPr/>
          </p:nvSpPr>
          <p:spPr>
            <a:xfrm>
              <a:off x="-565575" y="-2071976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 flipH="1">
              <a:off x="-1993621" y="3491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13"/>
            <p:cNvGrpSpPr/>
            <p:nvPr/>
          </p:nvGrpSpPr>
          <p:grpSpPr>
            <a:xfrm>
              <a:off x="0" y="4608577"/>
              <a:ext cx="9145641" cy="534223"/>
              <a:chOff x="0" y="4608577"/>
              <a:chExt cx="9145641" cy="534223"/>
            </a:xfrm>
          </p:grpSpPr>
          <p:grpSp>
            <p:nvGrpSpPr>
              <p:cNvPr id="780" name="Google Shape;780;p13"/>
              <p:cNvGrpSpPr/>
              <p:nvPr/>
            </p:nvGrpSpPr>
            <p:grpSpPr>
              <a:xfrm>
                <a:off x="0" y="4608577"/>
                <a:ext cx="9145641" cy="534223"/>
                <a:chOff x="0" y="4608577"/>
                <a:chExt cx="9145641" cy="534223"/>
              </a:xfrm>
            </p:grpSpPr>
            <p:sp>
              <p:nvSpPr>
                <p:cNvPr id="781" name="Google Shape;781;p13"/>
                <p:cNvSpPr/>
                <p:nvPr/>
              </p:nvSpPr>
              <p:spPr>
                <a:xfrm>
                  <a:off x="0" y="4608577"/>
                  <a:ext cx="9145641" cy="53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735" h="719492" extrusionOk="0">
                      <a:moveTo>
                        <a:pt x="0" y="0"/>
                      </a:moveTo>
                      <a:lnTo>
                        <a:pt x="5332736" y="0"/>
                      </a:lnTo>
                      <a:lnTo>
                        <a:pt x="5332736" y="719493"/>
                      </a:lnTo>
                      <a:lnTo>
                        <a:pt x="0" y="71949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2" name="Google Shape;782;p13"/>
                <p:cNvGrpSpPr/>
                <p:nvPr/>
              </p:nvGrpSpPr>
              <p:grpSpPr>
                <a:xfrm>
                  <a:off x="199208" y="4805874"/>
                  <a:ext cx="8745603" cy="54742"/>
                  <a:chOff x="6211719" y="5092027"/>
                  <a:chExt cx="5100369" cy="31925"/>
                </a:xfrm>
              </p:grpSpPr>
              <p:sp>
                <p:nvSpPr>
                  <p:cNvPr id="783" name="Google Shape;783;p13"/>
                  <p:cNvSpPr/>
                  <p:nvPr/>
                </p:nvSpPr>
                <p:spPr>
                  <a:xfrm>
                    <a:off x="621171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784;p13"/>
                  <p:cNvSpPr/>
                  <p:nvPr/>
                </p:nvSpPr>
                <p:spPr>
                  <a:xfrm>
                    <a:off x="6744352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13"/>
                  <p:cNvSpPr/>
                  <p:nvPr/>
                </p:nvSpPr>
                <p:spPr>
                  <a:xfrm>
                    <a:off x="7276986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3"/>
                  <p:cNvSpPr/>
                  <p:nvPr/>
                </p:nvSpPr>
                <p:spPr>
                  <a:xfrm>
                    <a:off x="780962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p13"/>
                  <p:cNvSpPr/>
                  <p:nvPr/>
                </p:nvSpPr>
                <p:spPr>
                  <a:xfrm>
                    <a:off x="834225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13"/>
                  <p:cNvSpPr/>
                  <p:nvPr/>
                </p:nvSpPr>
                <p:spPr>
                  <a:xfrm>
                    <a:off x="887488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3"/>
                  <p:cNvSpPr/>
                  <p:nvPr/>
                </p:nvSpPr>
                <p:spPr>
                  <a:xfrm>
                    <a:off x="9407449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790;p13"/>
                  <p:cNvSpPr/>
                  <p:nvPr/>
                </p:nvSpPr>
                <p:spPr>
                  <a:xfrm>
                    <a:off x="9940083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Google Shape;791;p13"/>
                  <p:cNvSpPr/>
                  <p:nvPr/>
                </p:nvSpPr>
                <p:spPr>
                  <a:xfrm>
                    <a:off x="10472717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3"/>
                  <p:cNvSpPr/>
                  <p:nvPr/>
                </p:nvSpPr>
                <p:spPr>
                  <a:xfrm>
                    <a:off x="11005350" y="5092027"/>
                    <a:ext cx="306738" cy="3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38" h="31925" extrusionOk="0">
                        <a:moveTo>
                          <a:pt x="0" y="0"/>
                        </a:moveTo>
                        <a:lnTo>
                          <a:pt x="306739" y="0"/>
                        </a:lnTo>
                        <a:lnTo>
                          <a:pt x="306739" y="31925"/>
                        </a:lnTo>
                        <a:lnTo>
                          <a:pt x="0" y="319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93" name="Google Shape;793;p13"/>
              <p:cNvSpPr/>
              <p:nvPr/>
            </p:nvSpPr>
            <p:spPr>
              <a:xfrm>
                <a:off x="0" y="4608577"/>
                <a:ext cx="9145641" cy="84576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3"/>
            <p:cNvGrpSpPr/>
            <p:nvPr/>
          </p:nvGrpSpPr>
          <p:grpSpPr>
            <a:xfrm>
              <a:off x="8073212" y="2956850"/>
              <a:ext cx="1070799" cy="1651759"/>
              <a:chOff x="10845581" y="3660650"/>
              <a:chExt cx="642274" cy="990679"/>
            </a:xfrm>
          </p:grpSpPr>
          <p:sp>
            <p:nvSpPr>
              <p:cNvPr id="795" name="Google Shape;795;p13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3"/>
            <p:cNvGrpSpPr/>
            <p:nvPr/>
          </p:nvGrpSpPr>
          <p:grpSpPr>
            <a:xfrm flipH="1">
              <a:off x="6237540" y="4386703"/>
              <a:ext cx="1070797" cy="496612"/>
              <a:chOff x="7466813" y="5016553"/>
              <a:chExt cx="659317" cy="305777"/>
            </a:xfrm>
          </p:grpSpPr>
          <p:sp>
            <p:nvSpPr>
              <p:cNvPr id="801" name="Google Shape;801;p13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2" name="Google Shape;802;p13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803" name="Google Shape;803;p13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3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5" name="Google Shape;805;p13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1" name="Google Shape;811;p13"/>
            <p:cNvGrpSpPr/>
            <p:nvPr/>
          </p:nvGrpSpPr>
          <p:grpSpPr>
            <a:xfrm>
              <a:off x="10" y="1635256"/>
              <a:ext cx="789345" cy="2973329"/>
              <a:chOff x="4226161" y="2551702"/>
              <a:chExt cx="369284" cy="1391031"/>
            </a:xfrm>
          </p:grpSpPr>
          <p:sp>
            <p:nvSpPr>
              <p:cNvPr id="812" name="Google Shape;812;p13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3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13"/>
            <p:cNvGrpSpPr/>
            <p:nvPr/>
          </p:nvGrpSpPr>
          <p:grpSpPr>
            <a:xfrm flipH="1">
              <a:off x="1896384" y="4471197"/>
              <a:ext cx="1312007" cy="549286"/>
              <a:chOff x="7085447" y="4529933"/>
              <a:chExt cx="969129" cy="405736"/>
            </a:xfrm>
          </p:grpSpPr>
          <p:sp>
            <p:nvSpPr>
              <p:cNvPr id="821" name="Google Shape;821;p13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4" name="Google Shape;824;p13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825" name="Google Shape;825;p13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13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7" name="Google Shape;827;p13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828" name="Google Shape;828;p13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13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0" name="Google Shape;830;p13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831" name="Google Shape;831;p13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3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3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3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3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9" name="Google Shape;839;p13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3" name="Google Shape;84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3"/>
          <p:cNvSpPr txBox="1">
            <a:spLocks noGrp="1"/>
          </p:cNvSpPr>
          <p:nvPr>
            <p:ph type="subTitle" idx="1"/>
          </p:nvPr>
        </p:nvSpPr>
        <p:spPr>
          <a:xfrm>
            <a:off x="3196947" y="1337950"/>
            <a:ext cx="36657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45" name="Google Shape;845;p13"/>
          <p:cNvSpPr txBox="1">
            <a:spLocks noGrp="1"/>
          </p:cNvSpPr>
          <p:nvPr>
            <p:ph type="subTitle" idx="2"/>
          </p:nvPr>
        </p:nvSpPr>
        <p:spPr>
          <a:xfrm>
            <a:off x="3196947" y="1692400"/>
            <a:ext cx="3665700" cy="27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 idx="3" hasCustomPrompt="1"/>
          </p:nvPr>
        </p:nvSpPr>
        <p:spPr>
          <a:xfrm>
            <a:off x="2281353" y="1337950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47" name="Google Shape;847;p13"/>
          <p:cNvSpPr txBox="1">
            <a:spLocks noGrp="1"/>
          </p:cNvSpPr>
          <p:nvPr>
            <p:ph type="subTitle" idx="4"/>
          </p:nvPr>
        </p:nvSpPr>
        <p:spPr>
          <a:xfrm>
            <a:off x="3196941" y="2343114"/>
            <a:ext cx="36657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subTitle" idx="5"/>
          </p:nvPr>
        </p:nvSpPr>
        <p:spPr>
          <a:xfrm>
            <a:off x="3196941" y="2697275"/>
            <a:ext cx="36657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6" hasCustomPrompt="1"/>
          </p:nvPr>
        </p:nvSpPr>
        <p:spPr>
          <a:xfrm>
            <a:off x="2281353" y="2342825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50" name="Google Shape;850;p13"/>
          <p:cNvSpPr txBox="1">
            <a:spLocks noGrp="1"/>
          </p:cNvSpPr>
          <p:nvPr>
            <p:ph type="subTitle" idx="7"/>
          </p:nvPr>
        </p:nvSpPr>
        <p:spPr>
          <a:xfrm>
            <a:off x="3196941" y="3347549"/>
            <a:ext cx="36657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200" b="1"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subTitle" idx="8"/>
          </p:nvPr>
        </p:nvSpPr>
        <p:spPr>
          <a:xfrm>
            <a:off x="3196941" y="3702150"/>
            <a:ext cx="36657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 idx="9" hasCustomPrompt="1"/>
          </p:nvPr>
        </p:nvSpPr>
        <p:spPr>
          <a:xfrm>
            <a:off x="2281353" y="3347700"/>
            <a:ext cx="915600" cy="6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14"/>
          <p:cNvGrpSpPr/>
          <p:nvPr/>
        </p:nvGrpSpPr>
        <p:grpSpPr>
          <a:xfrm>
            <a:off x="-565575" y="-1746401"/>
            <a:ext cx="10226638" cy="6889781"/>
            <a:chOff x="-565575" y="-1746401"/>
            <a:chExt cx="10226638" cy="6889781"/>
          </a:xfrm>
        </p:grpSpPr>
        <p:grpSp>
          <p:nvGrpSpPr>
            <p:cNvPr id="855" name="Google Shape;855;p14"/>
            <p:cNvGrpSpPr/>
            <p:nvPr/>
          </p:nvGrpSpPr>
          <p:grpSpPr>
            <a:xfrm>
              <a:off x="5" y="2029134"/>
              <a:ext cx="1185788" cy="2382219"/>
              <a:chOff x="891364" y="2842310"/>
              <a:chExt cx="546925" cy="1098708"/>
            </a:xfrm>
          </p:grpSpPr>
          <p:sp>
            <p:nvSpPr>
              <p:cNvPr id="856" name="Google Shape;856;p14"/>
              <p:cNvSpPr/>
              <p:nvPr/>
            </p:nvSpPr>
            <p:spPr>
              <a:xfrm>
                <a:off x="891364" y="2842310"/>
                <a:ext cx="546925" cy="1098708"/>
              </a:xfrm>
              <a:custGeom>
                <a:avLst/>
                <a:gdLst/>
                <a:ahLst/>
                <a:cxnLst/>
                <a:rect l="l" t="t" r="r" b="b"/>
                <a:pathLst>
                  <a:path w="546925" h="1098708" extrusionOk="0">
                    <a:moveTo>
                      <a:pt x="0" y="0"/>
                    </a:moveTo>
                    <a:lnTo>
                      <a:pt x="546926" y="0"/>
                    </a:lnTo>
                    <a:lnTo>
                      <a:pt x="546926" y="1098709"/>
                    </a:lnTo>
                    <a:lnTo>
                      <a:pt x="0" y="1098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940132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1055098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1170065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1285032" y="294727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940132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1055098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1170065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1285032" y="3058337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940132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1055098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1170065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1285032" y="3169494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940132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1055098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1170065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1285032" y="3280555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940132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1055098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1170065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1285032" y="339171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940132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055098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70065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285032" y="3502773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940132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1055098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1170065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1285032" y="3613930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940132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1055098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1170065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1285032" y="3724992"/>
                <a:ext cx="87058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7058" h="77152" extrusionOk="0">
                    <a:moveTo>
                      <a:pt x="0" y="0"/>
                    </a:moveTo>
                    <a:lnTo>
                      <a:pt x="87059" y="0"/>
                    </a:lnTo>
                    <a:lnTo>
                      <a:pt x="87059" y="77152"/>
                    </a:lnTo>
                    <a:lnTo>
                      <a:pt x="0" y="77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9" name="Google Shape;889;p14"/>
            <p:cNvSpPr/>
            <p:nvPr/>
          </p:nvSpPr>
          <p:spPr>
            <a:xfrm flipH="1">
              <a:off x="-565575" y="-17464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5581942" y="35878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1" name="Google Shape;891;p14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892" name="Google Shape;892;p14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3" name="Google Shape;893;p14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894" name="Google Shape;894;p14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14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14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14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14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14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14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14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14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14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04" name="Google Shape;904;p14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14"/>
            <p:cNvGrpSpPr/>
            <p:nvPr/>
          </p:nvGrpSpPr>
          <p:grpSpPr>
            <a:xfrm flipH="1">
              <a:off x="6990839" y="4252118"/>
              <a:ext cx="940833" cy="448649"/>
              <a:chOff x="6254310" y="4961498"/>
              <a:chExt cx="749071" cy="357205"/>
            </a:xfrm>
          </p:grpSpPr>
          <p:sp>
            <p:nvSpPr>
              <p:cNvPr id="906" name="Google Shape;906;p14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8" name="Google Shape;908;p14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09" name="Google Shape;909;p14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14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14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2" name="Google Shape;912;p14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913" name="Google Shape;913;p14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14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5" name="Google Shape;915;p14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916" name="Google Shape;916;p14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4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14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14"/>
            <p:cNvGrpSpPr/>
            <p:nvPr/>
          </p:nvGrpSpPr>
          <p:grpSpPr>
            <a:xfrm flipH="1">
              <a:off x="3325675" y="4252127"/>
              <a:ext cx="967350" cy="448636"/>
              <a:chOff x="7466813" y="5016553"/>
              <a:chExt cx="659317" cy="305777"/>
            </a:xfrm>
          </p:grpSpPr>
          <p:sp>
            <p:nvSpPr>
              <p:cNvPr id="923" name="Google Shape;923;p14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4" name="Google Shape;924;p14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925" name="Google Shape;925;p14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14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7" name="Google Shape;927;p14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3" name="Google Shape;933;p14"/>
            <p:cNvGrpSpPr/>
            <p:nvPr/>
          </p:nvGrpSpPr>
          <p:grpSpPr>
            <a:xfrm flipH="1">
              <a:off x="4868184" y="4471197"/>
              <a:ext cx="1312007" cy="549286"/>
              <a:chOff x="7085447" y="4529933"/>
              <a:chExt cx="969129" cy="405736"/>
            </a:xfrm>
          </p:grpSpPr>
          <p:sp>
            <p:nvSpPr>
              <p:cNvPr id="934" name="Google Shape;934;p14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7" name="Google Shape;937;p14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938" name="Google Shape;938;p14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14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0" name="Google Shape;940;p14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941" name="Google Shape;941;p14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14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3" name="Google Shape;943;p14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944" name="Google Shape;944;p14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14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14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14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14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14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14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14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52" name="Google Shape;952;p14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14"/>
            <p:cNvGrpSpPr/>
            <p:nvPr/>
          </p:nvGrpSpPr>
          <p:grpSpPr>
            <a:xfrm>
              <a:off x="1656839" y="4480718"/>
              <a:ext cx="940833" cy="448649"/>
              <a:chOff x="6254310" y="4961498"/>
              <a:chExt cx="749071" cy="357205"/>
            </a:xfrm>
          </p:grpSpPr>
          <p:sp>
            <p:nvSpPr>
              <p:cNvPr id="957" name="Google Shape;957;p14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9" name="Google Shape;959;p14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60" name="Google Shape;960;p14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14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14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3" name="Google Shape;963;p14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964" name="Google Shape;964;p14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14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6" name="Google Shape;966;p14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967" name="Google Shape;967;p14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14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9" name="Google Shape;969;p14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3" name="Google Shape;973;p14"/>
          <p:cNvSpPr txBox="1">
            <a:spLocks noGrp="1"/>
          </p:cNvSpPr>
          <p:nvPr>
            <p:ph type="title"/>
          </p:nvPr>
        </p:nvSpPr>
        <p:spPr>
          <a:xfrm>
            <a:off x="336317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4" name="Google Shape;974;p14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15"/>
          <p:cNvGrpSpPr/>
          <p:nvPr/>
        </p:nvGrpSpPr>
        <p:grpSpPr>
          <a:xfrm>
            <a:off x="-1061171" y="-1898801"/>
            <a:ext cx="11141634" cy="7042181"/>
            <a:chOff x="-1061171" y="-1898801"/>
            <a:chExt cx="11141634" cy="7042181"/>
          </a:xfrm>
        </p:grpSpPr>
        <p:sp>
          <p:nvSpPr>
            <p:cNvPr id="977" name="Google Shape;977;p15"/>
            <p:cNvSpPr/>
            <p:nvPr/>
          </p:nvSpPr>
          <p:spPr>
            <a:xfrm flipH="1">
              <a:off x="-1061171" y="36442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6001342" y="3635470"/>
              <a:ext cx="4079121" cy="1475043"/>
            </a:xfrm>
            <a:custGeom>
              <a:avLst/>
              <a:gdLst/>
              <a:ahLst/>
              <a:cxnLst/>
              <a:rect l="l" t="t" r="r" b="b"/>
              <a:pathLst>
                <a:path w="4743164" h="1715166" extrusionOk="0">
                  <a:moveTo>
                    <a:pt x="24955" y="1715167"/>
                  </a:moveTo>
                  <a:cubicBezTo>
                    <a:pt x="8763" y="1654111"/>
                    <a:pt x="0" y="1590008"/>
                    <a:pt x="0" y="1523809"/>
                  </a:cubicBezTo>
                  <a:cubicBezTo>
                    <a:pt x="0" y="1113473"/>
                    <a:pt x="332613" y="780859"/>
                    <a:pt x="742950" y="780859"/>
                  </a:cubicBezTo>
                  <a:cubicBezTo>
                    <a:pt x="843725" y="780859"/>
                    <a:pt x="939737" y="801052"/>
                    <a:pt x="1027367" y="837343"/>
                  </a:cubicBezTo>
                  <a:cubicBezTo>
                    <a:pt x="1145953" y="584549"/>
                    <a:pt x="1402556" y="409384"/>
                    <a:pt x="1700213" y="409384"/>
                  </a:cubicBezTo>
                  <a:cubicBezTo>
                    <a:pt x="1771841" y="409384"/>
                    <a:pt x="1840992" y="419767"/>
                    <a:pt x="1906619" y="438626"/>
                  </a:cubicBezTo>
                  <a:cubicBezTo>
                    <a:pt x="2121980" y="171164"/>
                    <a:pt x="2452116" y="0"/>
                    <a:pt x="2822162" y="0"/>
                  </a:cubicBezTo>
                  <a:cubicBezTo>
                    <a:pt x="3305937" y="0"/>
                    <a:pt x="3721418" y="292417"/>
                    <a:pt x="3901535" y="710184"/>
                  </a:cubicBezTo>
                  <a:cubicBezTo>
                    <a:pt x="3910584" y="709898"/>
                    <a:pt x="3919728" y="709517"/>
                    <a:pt x="3928872" y="709517"/>
                  </a:cubicBezTo>
                  <a:cubicBezTo>
                    <a:pt x="4378547" y="709517"/>
                    <a:pt x="4743164" y="1074134"/>
                    <a:pt x="4743164" y="1523809"/>
                  </a:cubicBezTo>
                  <a:cubicBezTo>
                    <a:pt x="4743164" y="1589722"/>
                    <a:pt x="4735163" y="1653731"/>
                    <a:pt x="4720304" y="1715167"/>
                  </a:cubicBezTo>
                  <a:lnTo>
                    <a:pt x="24955" y="1715167"/>
                  </a:ln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9" name="Google Shape;979;p15"/>
            <p:cNvGrpSpPr/>
            <p:nvPr/>
          </p:nvGrpSpPr>
          <p:grpSpPr>
            <a:xfrm>
              <a:off x="0" y="4411297"/>
              <a:ext cx="9145641" cy="732083"/>
              <a:chOff x="0" y="4411297"/>
              <a:chExt cx="9145641" cy="732083"/>
            </a:xfrm>
          </p:grpSpPr>
          <p:sp>
            <p:nvSpPr>
              <p:cNvPr id="980" name="Google Shape;980;p15"/>
              <p:cNvSpPr/>
              <p:nvPr/>
            </p:nvSpPr>
            <p:spPr>
              <a:xfrm>
                <a:off x="0" y="4411297"/>
                <a:ext cx="9145641" cy="732083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719492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719493"/>
                    </a:lnTo>
                    <a:lnTo>
                      <a:pt x="0" y="719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1" name="Google Shape;981;p15"/>
              <p:cNvGrpSpPr/>
              <p:nvPr/>
            </p:nvGrpSpPr>
            <p:grpSpPr>
              <a:xfrm>
                <a:off x="199258" y="4805874"/>
                <a:ext cx="8745603" cy="54742"/>
                <a:chOff x="6211719" y="5092027"/>
                <a:chExt cx="5100369" cy="31925"/>
              </a:xfrm>
            </p:grpSpPr>
            <p:sp>
              <p:nvSpPr>
                <p:cNvPr id="982" name="Google Shape;982;p15"/>
                <p:cNvSpPr/>
                <p:nvPr/>
              </p:nvSpPr>
              <p:spPr>
                <a:xfrm>
                  <a:off x="621171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15"/>
                <p:cNvSpPr/>
                <p:nvPr/>
              </p:nvSpPr>
              <p:spPr>
                <a:xfrm>
                  <a:off x="6744352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15"/>
                <p:cNvSpPr/>
                <p:nvPr/>
              </p:nvSpPr>
              <p:spPr>
                <a:xfrm>
                  <a:off x="7276986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15"/>
                <p:cNvSpPr/>
                <p:nvPr/>
              </p:nvSpPr>
              <p:spPr>
                <a:xfrm>
                  <a:off x="780962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15"/>
                <p:cNvSpPr/>
                <p:nvPr/>
              </p:nvSpPr>
              <p:spPr>
                <a:xfrm>
                  <a:off x="834225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15"/>
                <p:cNvSpPr/>
                <p:nvPr/>
              </p:nvSpPr>
              <p:spPr>
                <a:xfrm>
                  <a:off x="887488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15"/>
                <p:cNvSpPr/>
                <p:nvPr/>
              </p:nvSpPr>
              <p:spPr>
                <a:xfrm>
                  <a:off x="9407449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15"/>
                <p:cNvSpPr/>
                <p:nvPr/>
              </p:nvSpPr>
              <p:spPr>
                <a:xfrm>
                  <a:off x="9940083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15"/>
                <p:cNvSpPr/>
                <p:nvPr/>
              </p:nvSpPr>
              <p:spPr>
                <a:xfrm>
                  <a:off x="10472717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15"/>
                <p:cNvSpPr/>
                <p:nvPr/>
              </p:nvSpPr>
              <p:spPr>
                <a:xfrm>
                  <a:off x="11005350" y="5092027"/>
                  <a:ext cx="306738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38" h="31925" extrusionOk="0">
                      <a:moveTo>
                        <a:pt x="0" y="0"/>
                      </a:moveTo>
                      <a:lnTo>
                        <a:pt x="306739" y="0"/>
                      </a:lnTo>
                      <a:lnTo>
                        <a:pt x="306739" y="31925"/>
                      </a:lnTo>
                      <a:lnTo>
                        <a:pt x="0" y="319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2" name="Google Shape;992;p15"/>
              <p:cNvSpPr/>
              <p:nvPr/>
            </p:nvSpPr>
            <p:spPr>
              <a:xfrm>
                <a:off x="0" y="4411297"/>
                <a:ext cx="9145641" cy="115900"/>
              </a:xfrm>
              <a:custGeom>
                <a:avLst/>
                <a:gdLst/>
                <a:ahLst/>
                <a:cxnLst/>
                <a:rect l="l" t="t" r="r" b="b"/>
                <a:pathLst>
                  <a:path w="5332735" h="113907" extrusionOk="0">
                    <a:moveTo>
                      <a:pt x="0" y="0"/>
                    </a:moveTo>
                    <a:lnTo>
                      <a:pt x="5332736" y="0"/>
                    </a:lnTo>
                    <a:lnTo>
                      <a:pt x="5332736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15"/>
            <p:cNvGrpSpPr/>
            <p:nvPr/>
          </p:nvGrpSpPr>
          <p:grpSpPr>
            <a:xfrm>
              <a:off x="5496283" y="4297732"/>
              <a:ext cx="1036190" cy="494122"/>
              <a:chOff x="6254310" y="4961498"/>
              <a:chExt cx="749071" cy="357205"/>
            </a:xfrm>
          </p:grpSpPr>
          <p:sp>
            <p:nvSpPr>
              <p:cNvPr id="994" name="Google Shape;994;p15"/>
              <p:cNvSpPr/>
              <p:nvPr/>
            </p:nvSpPr>
            <p:spPr>
              <a:xfrm>
                <a:off x="6275909" y="4961498"/>
                <a:ext cx="708346" cy="310063"/>
              </a:xfrm>
              <a:custGeom>
                <a:avLst/>
                <a:gdLst/>
                <a:ahLst/>
                <a:cxnLst/>
                <a:rect l="l" t="t" r="r" b="b"/>
                <a:pathLst>
                  <a:path w="708346" h="310063" extrusionOk="0">
                    <a:moveTo>
                      <a:pt x="681255" y="310064"/>
                    </a:moveTo>
                    <a:lnTo>
                      <a:pt x="10966" y="310064"/>
                    </a:lnTo>
                    <a:cubicBezTo>
                      <a:pt x="10966" y="310064"/>
                      <a:pt x="-13707" y="235975"/>
                      <a:pt x="10966" y="211302"/>
                    </a:cubicBezTo>
                    <a:cubicBezTo>
                      <a:pt x="35638" y="186629"/>
                      <a:pt x="150115" y="157406"/>
                      <a:pt x="156869" y="150722"/>
                    </a:cubicBezTo>
                    <a:cubicBezTo>
                      <a:pt x="163624" y="144038"/>
                      <a:pt x="253356" y="27287"/>
                      <a:pt x="269070" y="11573"/>
                    </a:cubicBezTo>
                    <a:cubicBezTo>
                      <a:pt x="284784" y="-4141"/>
                      <a:pt x="625866" y="-3572"/>
                      <a:pt x="654591" y="11573"/>
                    </a:cubicBezTo>
                    <a:cubicBezTo>
                      <a:pt x="665755" y="17475"/>
                      <a:pt x="700311" y="204689"/>
                      <a:pt x="708203" y="280272"/>
                    </a:cubicBezTo>
                    <a:cubicBezTo>
                      <a:pt x="709838" y="296270"/>
                      <a:pt x="697324" y="310064"/>
                      <a:pt x="681255" y="310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6395307" y="4961498"/>
                <a:ext cx="571811" cy="167164"/>
              </a:xfrm>
              <a:custGeom>
                <a:avLst/>
                <a:gdLst/>
                <a:ahLst/>
                <a:cxnLst/>
                <a:rect l="l" t="t" r="r" b="b"/>
                <a:pathLst>
                  <a:path w="571811" h="167164" extrusionOk="0">
                    <a:moveTo>
                      <a:pt x="0" y="164658"/>
                    </a:moveTo>
                    <a:cubicBezTo>
                      <a:pt x="19909" y="158045"/>
                      <a:pt x="35125" y="153068"/>
                      <a:pt x="37471" y="150722"/>
                    </a:cubicBezTo>
                    <a:cubicBezTo>
                      <a:pt x="44226" y="143967"/>
                      <a:pt x="133958" y="27287"/>
                      <a:pt x="149672" y="11573"/>
                    </a:cubicBezTo>
                    <a:cubicBezTo>
                      <a:pt x="165386" y="-4141"/>
                      <a:pt x="506468" y="-3572"/>
                      <a:pt x="535193" y="11573"/>
                    </a:cubicBezTo>
                    <a:cubicBezTo>
                      <a:pt x="542233" y="15270"/>
                      <a:pt x="558657" y="91635"/>
                      <a:pt x="571812" y="166365"/>
                    </a:cubicBezTo>
                    <a:cubicBezTo>
                      <a:pt x="453211" y="168427"/>
                      <a:pt x="142988" y="166009"/>
                      <a:pt x="0" y="16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6" name="Google Shape;996;p15"/>
              <p:cNvGrpSpPr/>
              <p:nvPr/>
            </p:nvGrpSpPr>
            <p:grpSpPr>
              <a:xfrm>
                <a:off x="6457451" y="4978709"/>
                <a:ext cx="489261" cy="124694"/>
                <a:chOff x="6457451" y="4978709"/>
                <a:chExt cx="489261" cy="124694"/>
              </a:xfrm>
            </p:grpSpPr>
            <p:sp>
              <p:nvSpPr>
                <p:cNvPr id="997" name="Google Shape;997;p15"/>
                <p:cNvSpPr/>
                <p:nvPr/>
              </p:nvSpPr>
              <p:spPr>
                <a:xfrm>
                  <a:off x="6457451" y="4980324"/>
                  <a:ext cx="193116" cy="12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16" h="123008" extrusionOk="0">
                      <a:moveTo>
                        <a:pt x="162897" y="123008"/>
                      </a:moveTo>
                      <a:lnTo>
                        <a:pt x="0" y="123008"/>
                      </a:lnTo>
                      <a:cubicBezTo>
                        <a:pt x="0" y="123008"/>
                        <a:pt x="79920" y="15856"/>
                        <a:pt x="112201" y="7395"/>
                      </a:cubicBezTo>
                      <a:cubicBezTo>
                        <a:pt x="125568" y="3840"/>
                        <a:pt x="155858" y="1493"/>
                        <a:pt x="193116" y="0"/>
                      </a:cubicBezTo>
                      <a:lnTo>
                        <a:pt x="162897" y="12300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15"/>
                <p:cNvSpPr/>
                <p:nvPr/>
              </p:nvSpPr>
              <p:spPr>
                <a:xfrm>
                  <a:off x="6645946" y="4978709"/>
                  <a:ext cx="149529" cy="12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29" h="124694" extrusionOk="0">
                      <a:moveTo>
                        <a:pt x="0" y="124624"/>
                      </a:moveTo>
                      <a:cubicBezTo>
                        <a:pt x="3768" y="99595"/>
                        <a:pt x="15358" y="24084"/>
                        <a:pt x="19980" y="1117"/>
                      </a:cubicBezTo>
                      <a:cubicBezTo>
                        <a:pt x="58518" y="-20"/>
                        <a:pt x="102602" y="-305"/>
                        <a:pt x="142846" y="335"/>
                      </a:cubicBezTo>
                      <a:lnTo>
                        <a:pt x="149530" y="124695"/>
                      </a:lnTo>
                      <a:lnTo>
                        <a:pt x="0" y="1246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15"/>
                <p:cNvSpPr/>
                <p:nvPr/>
              </p:nvSpPr>
              <p:spPr>
                <a:xfrm>
                  <a:off x="6810052" y="4979328"/>
                  <a:ext cx="136660" cy="123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60" h="123932" extrusionOk="0">
                      <a:moveTo>
                        <a:pt x="71" y="0"/>
                      </a:moveTo>
                      <a:cubicBezTo>
                        <a:pt x="54892" y="1280"/>
                        <a:pt x="98336" y="4124"/>
                        <a:pt x="103028" y="8319"/>
                      </a:cubicBezTo>
                      <a:cubicBezTo>
                        <a:pt x="115400" y="19269"/>
                        <a:pt x="136660" y="123933"/>
                        <a:pt x="136660" y="123933"/>
                      </a:cubicBezTo>
                      <a:lnTo>
                        <a:pt x="7110" y="123933"/>
                      </a:lnTo>
                      <a:cubicBezTo>
                        <a:pt x="6613" y="97483"/>
                        <a:pt x="4906" y="3356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0" name="Google Shape;1000;p15"/>
              <p:cNvGrpSpPr/>
              <p:nvPr/>
            </p:nvGrpSpPr>
            <p:grpSpPr>
              <a:xfrm>
                <a:off x="6374616" y="5204654"/>
                <a:ext cx="114049" cy="114049"/>
                <a:chOff x="6374616" y="5204654"/>
                <a:chExt cx="114049" cy="114049"/>
              </a:xfrm>
            </p:grpSpPr>
            <p:sp>
              <p:nvSpPr>
                <p:cNvPr id="1001" name="Google Shape;1001;p15"/>
                <p:cNvSpPr/>
                <p:nvPr/>
              </p:nvSpPr>
              <p:spPr>
                <a:xfrm>
                  <a:off x="6374616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15"/>
                <p:cNvSpPr/>
                <p:nvPr/>
              </p:nvSpPr>
              <p:spPr>
                <a:xfrm>
                  <a:off x="6399075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3" name="Google Shape;1003;p15"/>
              <p:cNvGrpSpPr/>
              <p:nvPr/>
            </p:nvGrpSpPr>
            <p:grpSpPr>
              <a:xfrm>
                <a:off x="6789361" y="5204654"/>
                <a:ext cx="114049" cy="114049"/>
                <a:chOff x="6789361" y="5204654"/>
                <a:chExt cx="114049" cy="114049"/>
              </a:xfrm>
            </p:grpSpPr>
            <p:sp>
              <p:nvSpPr>
                <p:cNvPr id="1004" name="Google Shape;1004;p15"/>
                <p:cNvSpPr/>
                <p:nvPr/>
              </p:nvSpPr>
              <p:spPr>
                <a:xfrm>
                  <a:off x="6789361" y="5204654"/>
                  <a:ext cx="114049" cy="11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49" h="114049" extrusionOk="0">
                      <a:moveTo>
                        <a:pt x="114049" y="57025"/>
                      </a:moveTo>
                      <a:cubicBezTo>
                        <a:pt x="114049" y="88519"/>
                        <a:pt x="88519" y="114049"/>
                        <a:pt x="57025" y="114049"/>
                      </a:cubicBezTo>
                      <a:cubicBezTo>
                        <a:pt x="25531" y="114049"/>
                        <a:pt x="0" y="88519"/>
                        <a:pt x="0" y="57025"/>
                      </a:cubicBezTo>
                      <a:cubicBezTo>
                        <a:pt x="0" y="25531"/>
                        <a:pt x="25531" y="0"/>
                        <a:pt x="57025" y="0"/>
                      </a:cubicBezTo>
                      <a:cubicBezTo>
                        <a:pt x="88519" y="0"/>
                        <a:pt x="114049" y="25531"/>
                        <a:pt x="114049" y="570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15"/>
                <p:cNvSpPr/>
                <p:nvPr/>
              </p:nvSpPr>
              <p:spPr>
                <a:xfrm>
                  <a:off x="6813891" y="5229185"/>
                  <a:ext cx="64988" cy="6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8" h="64988" extrusionOk="0">
                      <a:moveTo>
                        <a:pt x="0" y="32494"/>
                      </a:moveTo>
                      <a:cubicBezTo>
                        <a:pt x="0" y="50483"/>
                        <a:pt x="14576" y="64988"/>
                        <a:pt x="32494" y="64988"/>
                      </a:cubicBezTo>
                      <a:cubicBezTo>
                        <a:pt x="50412" y="64988"/>
                        <a:pt x="64988" y="50412"/>
                        <a:pt x="64988" y="32494"/>
                      </a:cubicBezTo>
                      <a:cubicBezTo>
                        <a:pt x="64988" y="14576"/>
                        <a:pt x="50412" y="0"/>
                        <a:pt x="32494" y="0"/>
                      </a:cubicBezTo>
                      <a:cubicBezTo>
                        <a:pt x="14576" y="0"/>
                        <a:pt x="0" y="14576"/>
                        <a:pt x="0" y="32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6" name="Google Shape;1006;p15"/>
              <p:cNvSpPr/>
              <p:nvPr/>
            </p:nvSpPr>
            <p:spPr>
              <a:xfrm>
                <a:off x="6930216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9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5"/>
              <p:cNvSpPr/>
              <p:nvPr/>
            </p:nvSpPr>
            <p:spPr>
              <a:xfrm>
                <a:off x="6254310" y="5204654"/>
                <a:ext cx="73165" cy="66979"/>
              </a:xfrm>
              <a:custGeom>
                <a:avLst/>
                <a:gdLst/>
                <a:ahLst/>
                <a:cxnLst/>
                <a:rect l="l" t="t" r="r" b="b"/>
                <a:pathLst>
                  <a:path w="73165" h="66979" extrusionOk="0">
                    <a:moveTo>
                      <a:pt x="55460" y="0"/>
                    </a:moveTo>
                    <a:cubicBezTo>
                      <a:pt x="65238" y="0"/>
                      <a:pt x="73165" y="7927"/>
                      <a:pt x="73165" y="17705"/>
                    </a:cubicBezTo>
                    <a:lnTo>
                      <a:pt x="73165" y="49274"/>
                    </a:lnTo>
                    <a:cubicBezTo>
                      <a:pt x="73165" y="59052"/>
                      <a:pt x="65238" y="66979"/>
                      <a:pt x="55460" y="66979"/>
                    </a:cubicBezTo>
                    <a:lnTo>
                      <a:pt x="17705" y="66979"/>
                    </a:lnTo>
                    <a:cubicBezTo>
                      <a:pt x="7927" y="66979"/>
                      <a:pt x="0" y="59052"/>
                      <a:pt x="0" y="49274"/>
                    </a:cubicBezTo>
                    <a:lnTo>
                      <a:pt x="0" y="17705"/>
                    </a:lnTo>
                    <a:cubicBezTo>
                      <a:pt x="0" y="7927"/>
                      <a:pt x="7927" y="0"/>
                      <a:pt x="17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5"/>
              <p:cNvSpPr/>
              <p:nvPr/>
            </p:nvSpPr>
            <p:spPr>
              <a:xfrm>
                <a:off x="6962355" y="5157157"/>
                <a:ext cx="28938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40244" extrusionOk="0">
                    <a:moveTo>
                      <a:pt x="22753" y="0"/>
                    </a:moveTo>
                    <a:cubicBezTo>
                      <a:pt x="26169" y="0"/>
                      <a:pt x="28939" y="2770"/>
                      <a:pt x="28939" y="6186"/>
                    </a:cubicBezTo>
                    <a:lnTo>
                      <a:pt x="28939" y="34058"/>
                    </a:lnTo>
                    <a:cubicBezTo>
                      <a:pt x="28939" y="37475"/>
                      <a:pt x="26169" y="40244"/>
                      <a:pt x="22753" y="40244"/>
                    </a:cubicBezTo>
                    <a:lnTo>
                      <a:pt x="6186" y="40244"/>
                    </a:lnTo>
                    <a:cubicBezTo>
                      <a:pt x="2770" y="40244"/>
                      <a:pt x="0" y="37475"/>
                      <a:pt x="0" y="34058"/>
                    </a:cubicBezTo>
                    <a:lnTo>
                      <a:pt x="0" y="6186"/>
                    </a:lnTo>
                    <a:cubicBezTo>
                      <a:pt x="0" y="2769"/>
                      <a:pt x="2770" y="0"/>
                      <a:pt x="6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5"/>
              <p:cNvSpPr/>
              <p:nvPr/>
            </p:nvSpPr>
            <p:spPr>
              <a:xfrm>
                <a:off x="6269170" y="5177635"/>
                <a:ext cx="47141" cy="21615"/>
              </a:xfrm>
              <a:custGeom>
                <a:avLst/>
                <a:gdLst/>
                <a:ahLst/>
                <a:cxnLst/>
                <a:rect l="l" t="t" r="r" b="b"/>
                <a:pathLst>
                  <a:path w="47141" h="21615" extrusionOk="0">
                    <a:moveTo>
                      <a:pt x="10808" y="0"/>
                    </a:moveTo>
                    <a:lnTo>
                      <a:pt x="36334" y="0"/>
                    </a:lnTo>
                    <a:cubicBezTo>
                      <a:pt x="42306" y="0"/>
                      <a:pt x="47141" y="4835"/>
                      <a:pt x="47141" y="10808"/>
                    </a:cubicBezTo>
                    <a:cubicBezTo>
                      <a:pt x="47141" y="16780"/>
                      <a:pt x="42306" y="21615"/>
                      <a:pt x="36334" y="21615"/>
                    </a:cubicBezTo>
                    <a:lnTo>
                      <a:pt x="10808" y="21615"/>
                    </a:lnTo>
                    <a:cubicBezTo>
                      <a:pt x="4835" y="21615"/>
                      <a:pt x="0" y="16780"/>
                      <a:pt x="0" y="10808"/>
                    </a:cubicBezTo>
                    <a:cubicBezTo>
                      <a:pt x="0" y="4835"/>
                      <a:pt x="4835" y="0"/>
                      <a:pt x="10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15"/>
            <p:cNvGrpSpPr/>
            <p:nvPr/>
          </p:nvGrpSpPr>
          <p:grpSpPr>
            <a:xfrm>
              <a:off x="3907974" y="4234893"/>
              <a:ext cx="1036183" cy="480559"/>
              <a:chOff x="7466813" y="5016553"/>
              <a:chExt cx="659317" cy="305777"/>
            </a:xfrm>
          </p:grpSpPr>
          <p:sp>
            <p:nvSpPr>
              <p:cNvPr id="1011" name="Google Shape;1011;p15"/>
              <p:cNvSpPr/>
              <p:nvPr/>
            </p:nvSpPr>
            <p:spPr>
              <a:xfrm>
                <a:off x="7469242" y="5016553"/>
                <a:ext cx="652717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652717" h="221875" extrusionOk="0">
                    <a:moveTo>
                      <a:pt x="29728" y="150203"/>
                    </a:moveTo>
                    <a:cubicBezTo>
                      <a:pt x="67911" y="125459"/>
                      <a:pt x="146906" y="113372"/>
                      <a:pt x="167882" y="110457"/>
                    </a:cubicBezTo>
                    <a:cubicBezTo>
                      <a:pt x="171295" y="109959"/>
                      <a:pt x="174352" y="108537"/>
                      <a:pt x="176769" y="106119"/>
                    </a:cubicBezTo>
                    <a:cubicBezTo>
                      <a:pt x="192626" y="90619"/>
                      <a:pt x="256690" y="30466"/>
                      <a:pt x="309875" y="14681"/>
                    </a:cubicBezTo>
                    <a:cubicBezTo>
                      <a:pt x="371095" y="-3593"/>
                      <a:pt x="505337" y="-6153"/>
                      <a:pt x="539253" y="14681"/>
                    </a:cubicBezTo>
                    <a:cubicBezTo>
                      <a:pt x="559518" y="27195"/>
                      <a:pt x="585399" y="49877"/>
                      <a:pt x="604313" y="66159"/>
                    </a:cubicBezTo>
                    <a:cubicBezTo>
                      <a:pt x="604313" y="66159"/>
                      <a:pt x="643206" y="98156"/>
                      <a:pt x="649321" y="129512"/>
                    </a:cubicBezTo>
                    <a:cubicBezTo>
                      <a:pt x="655436" y="160940"/>
                      <a:pt x="653232" y="197985"/>
                      <a:pt x="643206" y="208010"/>
                    </a:cubicBezTo>
                    <a:cubicBezTo>
                      <a:pt x="633181" y="218036"/>
                      <a:pt x="613556" y="221875"/>
                      <a:pt x="613556" y="221875"/>
                    </a:cubicBezTo>
                    <a:lnTo>
                      <a:pt x="16219" y="221875"/>
                    </a:lnTo>
                    <a:cubicBezTo>
                      <a:pt x="8042" y="221875"/>
                      <a:pt x="1216" y="215689"/>
                      <a:pt x="363" y="207512"/>
                    </a:cubicBezTo>
                    <a:cubicBezTo>
                      <a:pt x="-1273" y="192439"/>
                      <a:pt x="1643" y="168406"/>
                      <a:pt x="29799" y="150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2" name="Google Shape;1012;p15"/>
              <p:cNvGrpSpPr/>
              <p:nvPr/>
            </p:nvGrpSpPr>
            <p:grpSpPr>
              <a:xfrm>
                <a:off x="7658667" y="5030727"/>
                <a:ext cx="387827" cy="96780"/>
                <a:chOff x="7658667" y="5030727"/>
                <a:chExt cx="387827" cy="96780"/>
              </a:xfrm>
            </p:grpSpPr>
            <p:sp>
              <p:nvSpPr>
                <p:cNvPr id="1013" name="Google Shape;1013;p15"/>
                <p:cNvSpPr/>
                <p:nvPr/>
              </p:nvSpPr>
              <p:spPr>
                <a:xfrm>
                  <a:off x="7658667" y="5031447"/>
                  <a:ext cx="215442" cy="9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42" h="96060" extrusionOk="0">
                      <a:moveTo>
                        <a:pt x="203782" y="84968"/>
                      </a:moveTo>
                      <a:lnTo>
                        <a:pt x="0" y="96060"/>
                      </a:lnTo>
                      <a:cubicBezTo>
                        <a:pt x="0" y="96060"/>
                        <a:pt x="73521" y="33774"/>
                        <a:pt x="115187" y="15500"/>
                      </a:cubicBezTo>
                      <a:cubicBezTo>
                        <a:pt x="136163" y="6328"/>
                        <a:pt x="175696" y="1564"/>
                        <a:pt x="215443" y="0"/>
                      </a:cubicBezTo>
                      <a:lnTo>
                        <a:pt x="203782" y="84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15"/>
                <p:cNvSpPr/>
                <p:nvPr/>
              </p:nvSpPr>
              <p:spPr>
                <a:xfrm>
                  <a:off x="7891175" y="5030727"/>
                  <a:ext cx="155319" cy="8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19" h="84053" extrusionOk="0">
                      <a:moveTo>
                        <a:pt x="0" y="152"/>
                      </a:moveTo>
                      <a:cubicBezTo>
                        <a:pt x="33347" y="-488"/>
                        <a:pt x="64988" y="934"/>
                        <a:pt x="83831" y="3707"/>
                      </a:cubicBezTo>
                      <a:cubicBezTo>
                        <a:pt x="109001" y="7404"/>
                        <a:pt x="133958" y="29802"/>
                        <a:pt x="150952" y="48431"/>
                      </a:cubicBezTo>
                      <a:cubicBezTo>
                        <a:pt x="160480" y="58883"/>
                        <a:pt x="153441" y="75734"/>
                        <a:pt x="139291" y="76517"/>
                      </a:cubicBezTo>
                      <a:lnTo>
                        <a:pt x="0" y="84054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5" name="Google Shape;1015;p15"/>
              <p:cNvSpPr/>
              <p:nvPr/>
            </p:nvSpPr>
            <p:spPr>
              <a:xfrm>
                <a:off x="7466813" y="5174127"/>
                <a:ext cx="63370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63370" h="41670" extrusionOk="0">
                    <a:moveTo>
                      <a:pt x="19571" y="2655"/>
                    </a:moveTo>
                    <a:cubicBezTo>
                      <a:pt x="19571" y="2655"/>
                      <a:pt x="63371" y="-3318"/>
                      <a:pt x="63371" y="2655"/>
                    </a:cubicBezTo>
                    <a:cubicBezTo>
                      <a:pt x="63371" y="8627"/>
                      <a:pt x="45382" y="33655"/>
                      <a:pt x="33863" y="37495"/>
                    </a:cubicBezTo>
                    <a:cubicBezTo>
                      <a:pt x="22273" y="41335"/>
                      <a:pt x="5564" y="43254"/>
                      <a:pt x="2365" y="40055"/>
                    </a:cubicBezTo>
                    <a:cubicBezTo>
                      <a:pt x="-835" y="36855"/>
                      <a:pt x="-4675" y="19221"/>
                      <a:pt x="19571" y="2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5"/>
              <p:cNvSpPr/>
              <p:nvPr/>
            </p:nvSpPr>
            <p:spPr>
              <a:xfrm>
                <a:off x="8103054" y="5144572"/>
                <a:ext cx="23076" cy="59157"/>
              </a:xfrm>
              <a:custGeom>
                <a:avLst/>
                <a:gdLst/>
                <a:ahLst/>
                <a:cxnLst/>
                <a:rect l="l" t="t" r="r" b="b"/>
                <a:pathLst>
                  <a:path w="23076" h="59157" extrusionOk="0">
                    <a:moveTo>
                      <a:pt x="17926" y="0"/>
                    </a:moveTo>
                    <a:cubicBezTo>
                      <a:pt x="17926" y="0"/>
                      <a:pt x="1643" y="853"/>
                      <a:pt x="1643" y="8888"/>
                    </a:cubicBezTo>
                    <a:cubicBezTo>
                      <a:pt x="1643" y="16922"/>
                      <a:pt x="-2054" y="49417"/>
                      <a:pt x="1643" y="53114"/>
                    </a:cubicBezTo>
                    <a:cubicBezTo>
                      <a:pt x="5341" y="56811"/>
                      <a:pt x="17926" y="59158"/>
                      <a:pt x="17926" y="59158"/>
                    </a:cubicBezTo>
                    <a:cubicBezTo>
                      <a:pt x="17926" y="59158"/>
                      <a:pt x="29516" y="27943"/>
                      <a:pt x="17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5"/>
              <p:cNvSpPr/>
              <p:nvPr/>
            </p:nvSpPr>
            <p:spPr>
              <a:xfrm rot="-798371">
                <a:off x="7904803" y="5179083"/>
                <a:ext cx="118662" cy="118662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1"/>
                      <a:pt x="26581" y="0"/>
                      <a:pt x="59371" y="0"/>
                    </a:cubicBezTo>
                    <a:cubicBezTo>
                      <a:pt x="92161" y="0"/>
                      <a:pt x="118742" y="26581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5"/>
              <p:cNvSpPr/>
              <p:nvPr/>
            </p:nvSpPr>
            <p:spPr>
              <a:xfrm>
                <a:off x="7930424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5"/>
              <p:cNvSpPr/>
              <p:nvPr/>
            </p:nvSpPr>
            <p:spPr>
              <a:xfrm rot="-2700000">
                <a:off x="7554797" y="5178916"/>
                <a:ext cx="118808" cy="118808"/>
              </a:xfrm>
              <a:custGeom>
                <a:avLst/>
                <a:gdLst/>
                <a:ahLst/>
                <a:cxnLst/>
                <a:rect l="l" t="t" r="r" b="b"/>
                <a:pathLst>
                  <a:path w="118742" h="118742" extrusionOk="0">
                    <a:moveTo>
                      <a:pt x="118742" y="59371"/>
                    </a:moveTo>
                    <a:cubicBezTo>
                      <a:pt x="118742" y="92161"/>
                      <a:pt x="92161" y="118742"/>
                      <a:pt x="59371" y="118742"/>
                    </a:cubicBezTo>
                    <a:cubicBezTo>
                      <a:pt x="26581" y="118742"/>
                      <a:pt x="0" y="92161"/>
                      <a:pt x="0" y="59371"/>
                    </a:cubicBezTo>
                    <a:cubicBezTo>
                      <a:pt x="0" y="26582"/>
                      <a:pt x="26581" y="0"/>
                      <a:pt x="59371" y="0"/>
                    </a:cubicBezTo>
                    <a:cubicBezTo>
                      <a:pt x="92161" y="0"/>
                      <a:pt x="118742" y="26582"/>
                      <a:pt x="118742" y="59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5"/>
              <p:cNvSpPr/>
              <p:nvPr/>
            </p:nvSpPr>
            <p:spPr>
              <a:xfrm>
                <a:off x="7580312" y="5204583"/>
                <a:ext cx="67690" cy="67690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67690" extrusionOk="0">
                    <a:moveTo>
                      <a:pt x="0" y="33845"/>
                    </a:moveTo>
                    <a:cubicBezTo>
                      <a:pt x="0" y="52545"/>
                      <a:pt x="15145" y="67690"/>
                      <a:pt x="33845" y="67690"/>
                    </a:cubicBezTo>
                    <a:cubicBezTo>
                      <a:pt x="52545" y="67690"/>
                      <a:pt x="67690" y="52545"/>
                      <a:pt x="67690" y="33845"/>
                    </a:cubicBezTo>
                    <a:cubicBezTo>
                      <a:pt x="67690" y="15145"/>
                      <a:pt x="52545" y="0"/>
                      <a:pt x="33845" y="0"/>
                    </a:cubicBezTo>
                    <a:cubicBezTo>
                      <a:pt x="15145" y="0"/>
                      <a:pt x="0" y="15145"/>
                      <a:pt x="0" y="3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1" name="Google Shape;1021;p15"/>
            <p:cNvGrpSpPr/>
            <p:nvPr/>
          </p:nvGrpSpPr>
          <p:grpSpPr>
            <a:xfrm flipH="1">
              <a:off x="2056768" y="4236181"/>
              <a:ext cx="1405334" cy="588358"/>
              <a:chOff x="7085447" y="4529933"/>
              <a:chExt cx="969129" cy="405736"/>
            </a:xfrm>
          </p:grpSpPr>
          <p:sp>
            <p:nvSpPr>
              <p:cNvPr id="1022" name="Google Shape;1022;p15"/>
              <p:cNvSpPr/>
              <p:nvPr/>
            </p:nvSpPr>
            <p:spPr>
              <a:xfrm>
                <a:off x="7085447" y="4529933"/>
                <a:ext cx="969129" cy="342290"/>
              </a:xfrm>
              <a:custGeom>
                <a:avLst/>
                <a:gdLst/>
                <a:ahLst/>
                <a:cxnLst/>
                <a:rect l="l" t="t" r="r" b="b"/>
                <a:pathLst>
                  <a:path w="969129" h="342290" extrusionOk="0">
                    <a:moveTo>
                      <a:pt x="28215" y="32376"/>
                    </a:moveTo>
                    <a:cubicBezTo>
                      <a:pt x="34401" y="14955"/>
                      <a:pt x="50755" y="3437"/>
                      <a:pt x="69241" y="3152"/>
                    </a:cubicBezTo>
                    <a:cubicBezTo>
                      <a:pt x="191255" y="1659"/>
                      <a:pt x="650367" y="-3318"/>
                      <a:pt x="673760" y="3508"/>
                    </a:cubicBezTo>
                    <a:cubicBezTo>
                      <a:pt x="700709" y="11400"/>
                      <a:pt x="786317" y="122392"/>
                      <a:pt x="808501" y="144576"/>
                    </a:cubicBezTo>
                    <a:cubicBezTo>
                      <a:pt x="830685" y="166760"/>
                      <a:pt x="935278" y="168325"/>
                      <a:pt x="954333" y="203236"/>
                    </a:cubicBezTo>
                    <a:cubicBezTo>
                      <a:pt x="973389" y="238077"/>
                      <a:pt x="971754" y="322121"/>
                      <a:pt x="962226" y="331649"/>
                    </a:cubicBezTo>
                    <a:cubicBezTo>
                      <a:pt x="952698" y="341176"/>
                      <a:pt x="69028" y="349851"/>
                      <a:pt x="50755" y="331649"/>
                    </a:cubicBezTo>
                    <a:cubicBezTo>
                      <a:pt x="32552" y="313446"/>
                      <a:pt x="12715" y="315793"/>
                      <a:pt x="1622" y="212764"/>
                    </a:cubicBezTo>
                    <a:cubicBezTo>
                      <a:pt x="-5914" y="142585"/>
                      <a:pt x="14492" y="70914"/>
                      <a:pt x="28215" y="32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5"/>
              <p:cNvSpPr/>
              <p:nvPr/>
            </p:nvSpPr>
            <p:spPr>
              <a:xfrm>
                <a:off x="7457659" y="4545528"/>
                <a:ext cx="178397" cy="309938"/>
              </a:xfrm>
              <a:custGeom>
                <a:avLst/>
                <a:gdLst/>
                <a:ahLst/>
                <a:cxnLst/>
                <a:rect l="l" t="t" r="r" b="b"/>
                <a:pathLst>
                  <a:path w="178397" h="309938" extrusionOk="0">
                    <a:moveTo>
                      <a:pt x="154720" y="0"/>
                    </a:moveTo>
                    <a:cubicBezTo>
                      <a:pt x="167797" y="0"/>
                      <a:pt x="178398" y="10601"/>
                      <a:pt x="178398" y="23677"/>
                    </a:cubicBezTo>
                    <a:lnTo>
                      <a:pt x="178398" y="286261"/>
                    </a:lnTo>
                    <a:cubicBezTo>
                      <a:pt x="178398" y="299338"/>
                      <a:pt x="167797" y="309938"/>
                      <a:pt x="154720" y="309938"/>
                    </a:cubicBezTo>
                    <a:lnTo>
                      <a:pt x="23677" y="309938"/>
                    </a:lnTo>
                    <a:cubicBezTo>
                      <a:pt x="10601" y="309938"/>
                      <a:pt x="0" y="299338"/>
                      <a:pt x="0" y="286261"/>
                    </a:cubicBezTo>
                    <a:lnTo>
                      <a:pt x="0" y="23677"/>
                    </a:lnTo>
                    <a:cubicBezTo>
                      <a:pt x="0" y="10601"/>
                      <a:pt x="10601" y="0"/>
                      <a:pt x="2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5"/>
              <p:cNvSpPr/>
              <p:nvPr/>
            </p:nvSpPr>
            <p:spPr>
              <a:xfrm>
                <a:off x="7095175" y="4795243"/>
                <a:ext cx="959365" cy="76981"/>
              </a:xfrm>
              <a:custGeom>
                <a:avLst/>
                <a:gdLst/>
                <a:ahLst/>
                <a:cxnLst/>
                <a:rect l="l" t="t" r="r" b="b"/>
                <a:pathLst>
                  <a:path w="959365" h="76981" extrusionOk="0">
                    <a:moveTo>
                      <a:pt x="0" y="0"/>
                    </a:moveTo>
                    <a:cubicBezTo>
                      <a:pt x="11305" y="50412"/>
                      <a:pt x="26664" y="51976"/>
                      <a:pt x="41027" y="66339"/>
                    </a:cubicBezTo>
                    <a:cubicBezTo>
                      <a:pt x="59229" y="84542"/>
                      <a:pt x="942970" y="75867"/>
                      <a:pt x="952498" y="66339"/>
                    </a:cubicBezTo>
                    <a:cubicBezTo>
                      <a:pt x="957973" y="60864"/>
                      <a:pt x="960746" y="31072"/>
                      <a:pt x="958684" y="0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5" name="Google Shape;1025;p15"/>
              <p:cNvGrpSpPr/>
              <p:nvPr/>
            </p:nvGrpSpPr>
            <p:grpSpPr>
              <a:xfrm>
                <a:off x="7832403" y="4798104"/>
                <a:ext cx="134298" cy="134298"/>
                <a:chOff x="7832403" y="4798104"/>
                <a:chExt cx="134298" cy="134298"/>
              </a:xfrm>
            </p:grpSpPr>
            <p:sp>
              <p:nvSpPr>
                <p:cNvPr id="1026" name="Google Shape;1026;p15"/>
                <p:cNvSpPr/>
                <p:nvPr/>
              </p:nvSpPr>
              <p:spPr>
                <a:xfrm rot="-4847797">
                  <a:off x="7841012" y="4806714"/>
                  <a:ext cx="117079" cy="11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15"/>
                <p:cNvSpPr/>
                <p:nvPr/>
              </p:nvSpPr>
              <p:spPr>
                <a:xfrm>
                  <a:off x="7866360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15"/>
              <p:cNvGrpSpPr/>
              <p:nvPr/>
            </p:nvGrpSpPr>
            <p:grpSpPr>
              <a:xfrm>
                <a:off x="7210291" y="4794935"/>
                <a:ext cx="140735" cy="140735"/>
                <a:chOff x="7210291" y="4794935"/>
                <a:chExt cx="140735" cy="140735"/>
              </a:xfrm>
            </p:grpSpPr>
            <p:sp>
              <p:nvSpPr>
                <p:cNvPr id="1029" name="Google Shape;1029;p15"/>
                <p:cNvSpPr/>
                <p:nvPr/>
              </p:nvSpPr>
              <p:spPr>
                <a:xfrm rot="-4601629">
                  <a:off x="7222180" y="4806824"/>
                  <a:ext cx="116956" cy="116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5" h="117035" extrusionOk="0">
                      <a:moveTo>
                        <a:pt x="117036" y="58518"/>
                      </a:moveTo>
                      <a:cubicBezTo>
                        <a:pt x="117036" y="90836"/>
                        <a:pt x="90836" y="117036"/>
                        <a:pt x="58518" y="117036"/>
                      </a:cubicBezTo>
                      <a:cubicBezTo>
                        <a:pt x="26199" y="117036"/>
                        <a:pt x="0" y="90836"/>
                        <a:pt x="0" y="58518"/>
                      </a:cubicBezTo>
                      <a:cubicBezTo>
                        <a:pt x="0" y="26199"/>
                        <a:pt x="26199" y="0"/>
                        <a:pt x="58518" y="0"/>
                      </a:cubicBezTo>
                      <a:cubicBezTo>
                        <a:pt x="90836" y="0"/>
                        <a:pt x="117036" y="26199"/>
                        <a:pt x="117036" y="585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15"/>
                <p:cNvSpPr/>
                <p:nvPr/>
              </p:nvSpPr>
              <p:spPr>
                <a:xfrm>
                  <a:off x="7247478" y="4832003"/>
                  <a:ext cx="66694" cy="6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94" h="66694" extrusionOk="0">
                      <a:moveTo>
                        <a:pt x="66695" y="33347"/>
                      </a:moveTo>
                      <a:cubicBezTo>
                        <a:pt x="66695" y="51763"/>
                        <a:pt x="51763" y="66695"/>
                        <a:pt x="33347" y="66695"/>
                      </a:cubicBezTo>
                      <a:cubicBezTo>
                        <a:pt x="14932" y="66695"/>
                        <a:pt x="0" y="51763"/>
                        <a:pt x="0" y="33347"/>
                      </a:cubicBezTo>
                      <a:cubicBezTo>
                        <a:pt x="0" y="14932"/>
                        <a:pt x="14932" y="0"/>
                        <a:pt x="33347" y="0"/>
                      </a:cubicBezTo>
                      <a:cubicBezTo>
                        <a:pt x="51763" y="0"/>
                        <a:pt x="66695" y="14932"/>
                        <a:pt x="66695" y="333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1" name="Google Shape;1031;p15"/>
              <p:cNvGrpSpPr/>
              <p:nvPr/>
            </p:nvGrpSpPr>
            <p:grpSpPr>
              <a:xfrm>
                <a:off x="7087141" y="4555767"/>
                <a:ext cx="810788" cy="122012"/>
                <a:chOff x="7087141" y="4555767"/>
                <a:chExt cx="810788" cy="122012"/>
              </a:xfrm>
            </p:grpSpPr>
            <p:sp>
              <p:nvSpPr>
                <p:cNvPr id="1032" name="Google Shape;1032;p15"/>
                <p:cNvSpPr/>
                <p:nvPr/>
              </p:nvSpPr>
              <p:spPr>
                <a:xfrm>
                  <a:off x="729433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15"/>
                <p:cNvSpPr/>
                <p:nvPr/>
              </p:nvSpPr>
              <p:spPr>
                <a:xfrm>
                  <a:off x="738065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15"/>
                <p:cNvSpPr/>
                <p:nvPr/>
              </p:nvSpPr>
              <p:spPr>
                <a:xfrm>
                  <a:off x="7208016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15"/>
                <p:cNvSpPr/>
                <p:nvPr/>
              </p:nvSpPr>
              <p:spPr>
                <a:xfrm>
                  <a:off x="7756317" y="4555838"/>
                  <a:ext cx="141612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12" h="121941" extrusionOk="0">
                      <a:moveTo>
                        <a:pt x="36451" y="109143"/>
                      </a:moveTo>
                      <a:cubicBezTo>
                        <a:pt x="39864" y="116894"/>
                        <a:pt x="47472" y="121942"/>
                        <a:pt x="55933" y="121942"/>
                      </a:cubicBezTo>
                      <a:lnTo>
                        <a:pt x="141613" y="121942"/>
                      </a:lnTo>
                      <a:cubicBezTo>
                        <a:pt x="140048" y="120875"/>
                        <a:pt x="138697" y="119809"/>
                        <a:pt x="137560" y="118742"/>
                      </a:cubicBezTo>
                      <a:cubicBezTo>
                        <a:pt x="120922" y="102104"/>
                        <a:pt x="68661" y="35623"/>
                        <a:pt x="32185" y="0"/>
                      </a:cubicBezTo>
                      <a:lnTo>
                        <a:pt x="21306" y="0"/>
                      </a:lnTo>
                      <a:cubicBezTo>
                        <a:pt x="5948" y="0"/>
                        <a:pt x="-4362" y="15785"/>
                        <a:pt x="1824" y="29792"/>
                      </a:cubicBezTo>
                      <a:lnTo>
                        <a:pt x="36522" y="1091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15"/>
                <p:cNvSpPr/>
                <p:nvPr/>
              </p:nvSpPr>
              <p:spPr>
                <a:xfrm>
                  <a:off x="7087141" y="4555838"/>
                  <a:ext cx="107365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65" h="121941" extrusionOk="0">
                      <a:moveTo>
                        <a:pt x="107295" y="28584"/>
                      </a:moveTo>
                      <a:cubicBezTo>
                        <a:pt x="107295" y="12799"/>
                        <a:pt x="94496" y="0"/>
                        <a:pt x="78711" y="0"/>
                      </a:cubicBezTo>
                      <a:lnTo>
                        <a:pt x="29508" y="0"/>
                      </a:lnTo>
                      <a:cubicBezTo>
                        <a:pt x="28370" y="2062"/>
                        <a:pt x="27375" y="4195"/>
                        <a:pt x="26593" y="6470"/>
                      </a:cubicBezTo>
                      <a:cubicBezTo>
                        <a:pt x="17136" y="32992"/>
                        <a:pt x="4480" y="75298"/>
                        <a:pt x="0" y="121942"/>
                      </a:cubicBezTo>
                      <a:lnTo>
                        <a:pt x="78782" y="121942"/>
                      </a:lnTo>
                      <a:cubicBezTo>
                        <a:pt x="94567" y="121942"/>
                        <a:pt x="107366" y="109143"/>
                        <a:pt x="107366" y="93358"/>
                      </a:cubicBezTo>
                      <a:lnTo>
                        <a:pt x="107366" y="285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15"/>
                <p:cNvSpPr/>
                <p:nvPr/>
              </p:nvSpPr>
              <p:spPr>
                <a:xfrm>
                  <a:off x="7467045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700" y="0"/>
                        <a:pt x="72810" y="11110"/>
                        <a:pt x="72810" y="24815"/>
                      </a:cubicBezTo>
                      <a:lnTo>
                        <a:pt x="72810" y="97127"/>
                      </a:lnTo>
                      <a:cubicBezTo>
                        <a:pt x="72810" y="110832"/>
                        <a:pt x="61700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15"/>
                <p:cNvSpPr/>
                <p:nvPr/>
              </p:nvSpPr>
              <p:spPr>
                <a:xfrm>
                  <a:off x="7639754" y="4555767"/>
                  <a:ext cx="127846" cy="12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6" h="122012" extrusionOk="0">
                      <a:moveTo>
                        <a:pt x="74800" y="71"/>
                      </a:moveTo>
                      <a:lnTo>
                        <a:pt x="24815" y="71"/>
                      </a:lnTo>
                      <a:cubicBezTo>
                        <a:pt x="11092" y="71"/>
                        <a:pt x="0" y="11163"/>
                        <a:pt x="0" y="24886"/>
                      </a:cubicBezTo>
                      <a:lnTo>
                        <a:pt x="0" y="97198"/>
                      </a:lnTo>
                      <a:cubicBezTo>
                        <a:pt x="0" y="110921"/>
                        <a:pt x="11092" y="122013"/>
                        <a:pt x="24815" y="122013"/>
                      </a:cubicBezTo>
                      <a:lnTo>
                        <a:pt x="102957" y="122013"/>
                      </a:lnTo>
                      <a:cubicBezTo>
                        <a:pt x="120449" y="122013"/>
                        <a:pt x="132465" y="104450"/>
                        <a:pt x="126137" y="88168"/>
                      </a:cubicBezTo>
                      <a:lnTo>
                        <a:pt x="97980" y="15856"/>
                      </a:lnTo>
                      <a:cubicBezTo>
                        <a:pt x="94283" y="6328"/>
                        <a:pt x="85039" y="0"/>
                        <a:pt x="74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15"/>
                <p:cNvSpPr/>
                <p:nvPr/>
              </p:nvSpPr>
              <p:spPr>
                <a:xfrm>
                  <a:off x="7553364" y="4555838"/>
                  <a:ext cx="72809" cy="12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9" h="121941" extrusionOk="0">
                      <a:moveTo>
                        <a:pt x="47995" y="0"/>
                      </a:moveTo>
                      <a:cubicBezTo>
                        <a:pt x="61699" y="0"/>
                        <a:pt x="72809" y="11110"/>
                        <a:pt x="72809" y="24815"/>
                      </a:cubicBezTo>
                      <a:lnTo>
                        <a:pt x="72809" y="97127"/>
                      </a:lnTo>
                      <a:cubicBezTo>
                        <a:pt x="72809" y="110832"/>
                        <a:pt x="61699" y="121942"/>
                        <a:pt x="47995" y="121942"/>
                      </a:cubicBezTo>
                      <a:lnTo>
                        <a:pt x="24815" y="121942"/>
                      </a:lnTo>
                      <a:cubicBezTo>
                        <a:pt x="11110" y="121942"/>
                        <a:pt x="0" y="110832"/>
                        <a:pt x="0" y="97127"/>
                      </a:cubicBezTo>
                      <a:lnTo>
                        <a:pt x="0" y="24815"/>
                      </a:lnTo>
                      <a:cubicBezTo>
                        <a:pt x="0" y="11110"/>
                        <a:pt x="11110" y="0"/>
                        <a:pt x="2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0" name="Google Shape;1040;p15"/>
              <p:cNvSpPr/>
              <p:nvPr/>
            </p:nvSpPr>
            <p:spPr>
              <a:xfrm>
                <a:off x="7095175" y="4711625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7095175" y="4742413"/>
                <a:ext cx="337882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337882" h="11874" extrusionOk="0">
                    <a:moveTo>
                      <a:pt x="0" y="0"/>
                    </a:moveTo>
                    <a:lnTo>
                      <a:pt x="337882" y="0"/>
                    </a:lnTo>
                    <a:lnTo>
                      <a:pt x="337882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7658170" y="4711625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7658170" y="4742413"/>
                <a:ext cx="111489" cy="11874"/>
              </a:xfrm>
              <a:custGeom>
                <a:avLst/>
                <a:gdLst/>
                <a:ahLst/>
                <a:cxnLst/>
                <a:rect l="l" t="t" r="r" b="b"/>
                <a:pathLst>
                  <a:path w="111489" h="11874" extrusionOk="0">
                    <a:moveTo>
                      <a:pt x="0" y="0"/>
                    </a:moveTo>
                    <a:lnTo>
                      <a:pt x="111490" y="0"/>
                    </a:lnTo>
                    <a:lnTo>
                      <a:pt x="111490" y="11874"/>
                    </a:lnTo>
                    <a:lnTo>
                      <a:pt x="0" y="11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4" name="Google Shape;1044;p15"/>
            <p:cNvSpPr/>
            <p:nvPr/>
          </p:nvSpPr>
          <p:spPr>
            <a:xfrm rot="10800000" flipH="1">
              <a:off x="-565575" y="-1898801"/>
              <a:ext cx="10150446" cy="2574812"/>
            </a:xfrm>
            <a:custGeom>
              <a:avLst/>
              <a:gdLst/>
              <a:ahLst/>
              <a:cxnLst/>
              <a:rect l="l" t="t" r="r" b="b"/>
              <a:pathLst>
                <a:path w="5238940" h="1725167" extrusionOk="0">
                  <a:moveTo>
                    <a:pt x="4634484" y="367665"/>
                  </a:moveTo>
                  <a:cubicBezTo>
                    <a:pt x="4481227" y="367665"/>
                    <a:pt x="4341495" y="424815"/>
                    <a:pt x="4234910" y="518732"/>
                  </a:cubicBezTo>
                  <a:cubicBezTo>
                    <a:pt x="4182618" y="486061"/>
                    <a:pt x="4117848" y="466630"/>
                    <a:pt x="4047649" y="466630"/>
                  </a:cubicBezTo>
                  <a:cubicBezTo>
                    <a:pt x="3939159" y="466630"/>
                    <a:pt x="3843623" y="512826"/>
                    <a:pt x="3787045" y="583216"/>
                  </a:cubicBezTo>
                  <a:cubicBezTo>
                    <a:pt x="3727418" y="552450"/>
                    <a:pt x="3662077" y="531305"/>
                    <a:pt x="3592925" y="521875"/>
                  </a:cubicBezTo>
                  <a:cubicBezTo>
                    <a:pt x="3552635" y="227171"/>
                    <a:pt x="3300032" y="0"/>
                    <a:pt x="2994184" y="0"/>
                  </a:cubicBezTo>
                  <a:cubicBezTo>
                    <a:pt x="2788539" y="0"/>
                    <a:pt x="2606993" y="102775"/>
                    <a:pt x="2497741" y="259652"/>
                  </a:cubicBezTo>
                  <a:cubicBezTo>
                    <a:pt x="2387632" y="110681"/>
                    <a:pt x="2210848" y="14097"/>
                    <a:pt x="2011394" y="14097"/>
                  </a:cubicBezTo>
                  <a:cubicBezTo>
                    <a:pt x="1677543" y="14097"/>
                    <a:pt x="1406938" y="284702"/>
                    <a:pt x="1406938" y="618649"/>
                  </a:cubicBezTo>
                  <a:cubicBezTo>
                    <a:pt x="1406938" y="623126"/>
                    <a:pt x="1407224" y="627507"/>
                    <a:pt x="1407319" y="631888"/>
                  </a:cubicBezTo>
                  <a:cubicBezTo>
                    <a:pt x="1392079" y="630174"/>
                    <a:pt x="1376648" y="629222"/>
                    <a:pt x="1361027" y="629222"/>
                  </a:cubicBezTo>
                  <a:cubicBezTo>
                    <a:pt x="1335596" y="629222"/>
                    <a:pt x="1310735" y="631603"/>
                    <a:pt x="1286637" y="635984"/>
                  </a:cubicBezTo>
                  <a:cubicBezTo>
                    <a:pt x="1216724" y="379476"/>
                    <a:pt x="982218" y="190786"/>
                    <a:pt x="703517" y="190786"/>
                  </a:cubicBezTo>
                  <a:cubicBezTo>
                    <a:pt x="424815" y="190786"/>
                    <a:pt x="187928" y="381381"/>
                    <a:pt x="119253" y="639890"/>
                  </a:cubicBezTo>
                  <a:cubicBezTo>
                    <a:pt x="44387" y="740569"/>
                    <a:pt x="0" y="865346"/>
                    <a:pt x="0" y="1000411"/>
                  </a:cubicBezTo>
                  <a:cubicBezTo>
                    <a:pt x="0" y="1334262"/>
                    <a:pt x="270605" y="1604963"/>
                    <a:pt x="604552" y="1604963"/>
                  </a:cubicBezTo>
                  <a:cubicBezTo>
                    <a:pt x="804958" y="1604963"/>
                    <a:pt x="982409" y="1507427"/>
                    <a:pt x="1092422" y="1357217"/>
                  </a:cubicBezTo>
                  <a:cubicBezTo>
                    <a:pt x="1164717" y="1419035"/>
                    <a:pt x="1258443" y="1456468"/>
                    <a:pt x="1361027" y="1456468"/>
                  </a:cubicBezTo>
                  <a:cubicBezTo>
                    <a:pt x="1470851" y="1456468"/>
                    <a:pt x="1570673" y="1413605"/>
                    <a:pt x="1644682" y="1343692"/>
                  </a:cubicBezTo>
                  <a:cubicBezTo>
                    <a:pt x="1686973" y="1361504"/>
                    <a:pt x="1734693" y="1371600"/>
                    <a:pt x="1785176" y="1371600"/>
                  </a:cubicBezTo>
                  <a:cubicBezTo>
                    <a:pt x="1910620" y="1371600"/>
                    <a:pt x="2018824" y="1309783"/>
                    <a:pt x="2069402" y="1220343"/>
                  </a:cubicBezTo>
                  <a:cubicBezTo>
                    <a:pt x="2152460" y="1212437"/>
                    <a:pt x="2230660" y="1187768"/>
                    <a:pt x="2300478" y="1149668"/>
                  </a:cubicBezTo>
                  <a:cubicBezTo>
                    <a:pt x="2342769" y="1254062"/>
                    <a:pt x="2460022" y="1329214"/>
                    <a:pt x="2598230" y="1329214"/>
                  </a:cubicBezTo>
                  <a:cubicBezTo>
                    <a:pt x="2714816" y="1329214"/>
                    <a:pt x="2816447" y="1275779"/>
                    <a:pt x="2870835" y="1196435"/>
                  </a:cubicBezTo>
                  <a:cubicBezTo>
                    <a:pt x="2884265" y="1199198"/>
                    <a:pt x="2897791" y="1201388"/>
                    <a:pt x="2911507" y="1203293"/>
                  </a:cubicBezTo>
                  <a:cubicBezTo>
                    <a:pt x="2951798" y="1497997"/>
                    <a:pt x="3204401" y="1725168"/>
                    <a:pt x="3510248" y="1725168"/>
                  </a:cubicBezTo>
                  <a:cubicBezTo>
                    <a:pt x="3798189" y="1725168"/>
                    <a:pt x="4038886" y="1523810"/>
                    <a:pt x="4099751" y="1254252"/>
                  </a:cubicBezTo>
                  <a:cubicBezTo>
                    <a:pt x="4201097" y="1445990"/>
                    <a:pt x="4402455" y="1576673"/>
                    <a:pt x="4634389" y="1576673"/>
                  </a:cubicBezTo>
                  <a:cubicBezTo>
                    <a:pt x="4968240" y="1576673"/>
                    <a:pt x="5238941" y="1306068"/>
                    <a:pt x="5238941" y="972217"/>
                  </a:cubicBezTo>
                  <a:cubicBezTo>
                    <a:pt x="5238941" y="638365"/>
                    <a:pt x="4968335" y="367665"/>
                    <a:pt x="4634389" y="367665"/>
                  </a:cubicBezTo>
                  <a:close/>
                </a:path>
              </a:pathLst>
            </a:custGeom>
            <a:solidFill>
              <a:srgbClr val="D7D5D7">
                <a:alpha val="49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5" name="Google Shape;1045;p15"/>
            <p:cNvGrpSpPr/>
            <p:nvPr/>
          </p:nvGrpSpPr>
          <p:grpSpPr>
            <a:xfrm>
              <a:off x="6" y="1095187"/>
              <a:ext cx="880373" cy="3316218"/>
              <a:chOff x="4226161" y="2551702"/>
              <a:chExt cx="369284" cy="1391031"/>
            </a:xfrm>
          </p:grpSpPr>
          <p:sp>
            <p:nvSpPr>
              <p:cNvPr id="1046" name="Google Shape;1046;p15"/>
              <p:cNvSpPr/>
              <p:nvPr/>
            </p:nvSpPr>
            <p:spPr>
              <a:xfrm>
                <a:off x="4226161" y="2551702"/>
                <a:ext cx="369284" cy="1391031"/>
              </a:xfrm>
              <a:custGeom>
                <a:avLst/>
                <a:gdLst/>
                <a:ahLst/>
                <a:cxnLst/>
                <a:rect l="l" t="t" r="r" b="b"/>
                <a:pathLst>
                  <a:path w="369284" h="1391031" extrusionOk="0">
                    <a:moveTo>
                      <a:pt x="0" y="0"/>
                    </a:moveTo>
                    <a:lnTo>
                      <a:pt x="369284" y="0"/>
                    </a:lnTo>
                    <a:lnTo>
                      <a:pt x="369284" y="1391031"/>
                    </a:lnTo>
                    <a:lnTo>
                      <a:pt x="0" y="1391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4260166" y="262837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4260166" y="2775730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4260166" y="2923177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4260166" y="3070529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4260166" y="3217976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4260166" y="3365328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4260166" y="3512775"/>
                <a:ext cx="301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01370" h="104775" extrusionOk="0">
                    <a:moveTo>
                      <a:pt x="0" y="0"/>
                    </a:moveTo>
                    <a:lnTo>
                      <a:pt x="301371" y="0"/>
                    </a:lnTo>
                    <a:lnTo>
                      <a:pt x="301371" y="10477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15"/>
            <p:cNvGrpSpPr/>
            <p:nvPr/>
          </p:nvGrpSpPr>
          <p:grpSpPr>
            <a:xfrm>
              <a:off x="8073212" y="2956850"/>
              <a:ext cx="1070799" cy="1651759"/>
              <a:chOff x="10845581" y="3660650"/>
              <a:chExt cx="642274" cy="990679"/>
            </a:xfrm>
          </p:grpSpPr>
          <p:sp>
            <p:nvSpPr>
              <p:cNvPr id="1055" name="Google Shape;1055;p15"/>
              <p:cNvSpPr/>
              <p:nvPr/>
            </p:nvSpPr>
            <p:spPr>
              <a:xfrm>
                <a:off x="10862220" y="3678852"/>
                <a:ext cx="609069" cy="972477"/>
              </a:xfrm>
              <a:custGeom>
                <a:avLst/>
                <a:gdLst/>
                <a:ahLst/>
                <a:cxnLst/>
                <a:rect l="l" t="t" r="r" b="b"/>
                <a:pathLst>
                  <a:path w="609069" h="972477" extrusionOk="0">
                    <a:moveTo>
                      <a:pt x="0" y="0"/>
                    </a:moveTo>
                    <a:lnTo>
                      <a:pt x="609069" y="0"/>
                    </a:lnTo>
                    <a:lnTo>
                      <a:pt x="609069" y="972478"/>
                    </a:lnTo>
                    <a:lnTo>
                      <a:pt x="0" y="9724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10845581" y="3660650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10845581" y="389877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10845581" y="4136899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10845581" y="4375094"/>
                <a:ext cx="642274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642274" h="96700" extrusionOk="0">
                    <a:moveTo>
                      <a:pt x="0" y="0"/>
                    </a:moveTo>
                    <a:lnTo>
                      <a:pt x="642275" y="0"/>
                    </a:lnTo>
                    <a:lnTo>
                      <a:pt x="642275" y="96700"/>
                    </a:lnTo>
                    <a:lnTo>
                      <a:pt x="0" y="967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0" name="Google Shape;1060;p15"/>
          <p:cNvSpPr txBox="1">
            <a:spLocks noGrp="1"/>
          </p:cNvSpPr>
          <p:nvPr>
            <p:ph type="title"/>
          </p:nvPr>
        </p:nvSpPr>
        <p:spPr>
          <a:xfrm>
            <a:off x="2038200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1" name="Google Shape;1061;p15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273800"/>
            <a:ext cx="1652100" cy="110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hway Extreme"/>
              <a:buNone/>
              <a:defRPr sz="3400" b="1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8" r:id="rId11"/>
    <p:sldLayoutId id="2147483669" r:id="rId12"/>
    <p:sldLayoutId id="2147483671" r:id="rId13"/>
    <p:sldLayoutId id="2147483674" r:id="rId14"/>
    <p:sldLayoutId id="2147483676" r:id="rId15"/>
    <p:sldLayoutId id="2147483678" r:id="rId16"/>
    <p:sldLayoutId id="2147483682" r:id="rId17"/>
    <p:sldLayoutId id="2147483683" r:id="rId18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41"/>
          <p:cNvSpPr txBox="1">
            <a:spLocks noGrp="1"/>
          </p:cNvSpPr>
          <p:nvPr>
            <p:ph type="ctrTitle"/>
          </p:nvPr>
        </p:nvSpPr>
        <p:spPr>
          <a:xfrm>
            <a:off x="2075688" y="941832"/>
            <a:ext cx="4992600" cy="22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578" name="Google Shape;2578;p41"/>
          <p:cNvSpPr txBox="1">
            <a:spLocks noGrp="1"/>
          </p:cNvSpPr>
          <p:nvPr>
            <p:ph type="subTitle" idx="1"/>
          </p:nvPr>
        </p:nvSpPr>
        <p:spPr>
          <a:xfrm>
            <a:off x="3090672" y="3182236"/>
            <a:ext cx="3977616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+mj-lt"/>
              </a:rPr>
              <a:t>PAVEMENTS, AND PLASTICITY, oh my!</a:t>
            </a:r>
            <a:endParaRPr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6275-5594-DA68-7F90-6F4F411A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640" y="0"/>
            <a:ext cx="9311640" cy="643475"/>
          </a:xfrm>
        </p:spPr>
        <p:txBody>
          <a:bodyPr/>
          <a:lstStyle/>
          <a:p>
            <a:r>
              <a:rPr lang="sr-Latn-RS" sz="2400" dirty="0"/>
              <a:t>Fill in the blanks with the appropriate preposition:</a:t>
            </a:r>
            <a:endParaRPr lang="en-US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F65897-7067-768B-F24F-ADEBEA28EC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425678"/>
            <a:ext cx="867918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was a long queue of cars stuck ___ the traffic lights.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passenger is expected to arrive ___ platform 7 in five minutes.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were held up ___ a traffic jam for nearly an hour.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got ___ the bus just </a:t>
            </a:r>
            <a:r>
              <a:rPr kumimoji="0" lang="sr-Latn-RS" altLang="sr-Latn-R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</a:t>
            </a:r>
            <a:r>
              <a:rPr kumimoji="0" lang="sr-Latn-RS" altLang="sr-Latn-R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time 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before it pulled away.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was fined for driving ___ 80 mph in a 50 mph zone.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sr-Latn-RS" altLang="sr-Latn-R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motorist must be drunk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sr-Latn-RS" altLang="sr-Latn-RS" sz="2000" dirty="0">
                <a:solidFill>
                  <a:schemeClr val="tx1"/>
                </a:solidFill>
                <a:latin typeface="Arial" panose="020B0604020202020204" pitchFamily="34" charset="0"/>
              </a:rPr>
              <a:t>He’s swerving right ___ front of my car!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arrived ___ the airport just in time for the flight.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must switch ___ your headlights or else your car</a:t>
            </a:r>
            <a:r>
              <a:rPr kumimoji="0" lang="sr-Latn-RS" altLang="sr-Latn-R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battery will be empty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Always look both ways before stepping ___ the road.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lorry was parked illegally ___ a no-parking zone.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RS" altLang="sr-Latn-RS" sz="2000" dirty="0">
                <a:solidFill>
                  <a:schemeClr val="tx1"/>
                </a:solidFill>
                <a:latin typeface="Arial" panose="020B0604020202020204" pitchFamily="34" charset="0"/>
              </a:rPr>
              <a:t>The concert is way too far to go there ____ foot. Let’s go ____ tram.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0DD848-65C0-C1E7-3E74-6D1752AB89DD}"/>
              </a:ext>
            </a:extLst>
          </p:cNvPr>
          <p:cNvSpPr/>
          <p:nvPr/>
        </p:nvSpPr>
        <p:spPr>
          <a:xfrm>
            <a:off x="7032042" y="470983"/>
            <a:ext cx="1013460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at, behind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8D8254-F50C-BF92-502E-12555AB3FA14}"/>
              </a:ext>
            </a:extLst>
          </p:cNvPr>
          <p:cNvSpPr/>
          <p:nvPr/>
        </p:nvSpPr>
        <p:spPr>
          <a:xfrm>
            <a:off x="8029045" y="771558"/>
            <a:ext cx="1013460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onto, at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2931BC-F082-0AE8-6B96-627F579F0FF3}"/>
              </a:ext>
            </a:extLst>
          </p:cNvPr>
          <p:cNvSpPr/>
          <p:nvPr/>
        </p:nvSpPr>
        <p:spPr>
          <a:xfrm>
            <a:off x="6244590" y="1199735"/>
            <a:ext cx="575310" cy="369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in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11D011-04B0-8263-62CD-576808843E13}"/>
              </a:ext>
            </a:extLst>
          </p:cNvPr>
          <p:cNvSpPr/>
          <p:nvPr/>
        </p:nvSpPr>
        <p:spPr>
          <a:xfrm>
            <a:off x="6646545" y="1484028"/>
            <a:ext cx="1013460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on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CC43D8-5489-674A-10E4-FEBDFBFD10D9}"/>
              </a:ext>
            </a:extLst>
          </p:cNvPr>
          <p:cNvSpPr/>
          <p:nvPr/>
        </p:nvSpPr>
        <p:spPr>
          <a:xfrm>
            <a:off x="7468975" y="1801093"/>
            <a:ext cx="1013460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at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52942E-9A4B-E555-CA41-68B778B01396}"/>
              </a:ext>
            </a:extLst>
          </p:cNvPr>
          <p:cNvSpPr/>
          <p:nvPr/>
        </p:nvSpPr>
        <p:spPr>
          <a:xfrm>
            <a:off x="8130540" y="2222546"/>
            <a:ext cx="1013460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in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75C56C-4872-9878-29AC-0678F123D01A}"/>
              </a:ext>
            </a:extLst>
          </p:cNvPr>
          <p:cNvSpPr/>
          <p:nvPr/>
        </p:nvSpPr>
        <p:spPr>
          <a:xfrm>
            <a:off x="6244590" y="2613665"/>
            <a:ext cx="1013460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at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03E54E-6806-A820-5BCB-D566CCB938E3}"/>
              </a:ext>
            </a:extLst>
          </p:cNvPr>
          <p:cNvSpPr/>
          <p:nvPr/>
        </p:nvSpPr>
        <p:spPr>
          <a:xfrm>
            <a:off x="8482435" y="2935607"/>
            <a:ext cx="609600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off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792BF6-9400-0A7B-3734-1242F33B6F23}"/>
              </a:ext>
            </a:extLst>
          </p:cNvPr>
          <p:cNvSpPr/>
          <p:nvPr/>
        </p:nvSpPr>
        <p:spPr>
          <a:xfrm>
            <a:off x="6137301" y="3341893"/>
            <a:ext cx="789887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onto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325DB2-A66D-682C-9742-AE0C170BC6CD}"/>
              </a:ext>
            </a:extLst>
          </p:cNvPr>
          <p:cNvSpPr/>
          <p:nvPr/>
        </p:nvSpPr>
        <p:spPr>
          <a:xfrm>
            <a:off x="6828737" y="3706007"/>
            <a:ext cx="649075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in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FADCC3-7F81-22A9-FC41-20FACFBBFBBB}"/>
              </a:ext>
            </a:extLst>
          </p:cNvPr>
          <p:cNvSpPr/>
          <p:nvPr/>
        </p:nvSpPr>
        <p:spPr>
          <a:xfrm>
            <a:off x="7759674" y="4066105"/>
            <a:ext cx="1013460" cy="51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on /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82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50"/>
          <p:cNvSpPr txBox="1">
            <a:spLocks noGrp="1"/>
          </p:cNvSpPr>
          <p:nvPr>
            <p:ph type="title"/>
          </p:nvPr>
        </p:nvSpPr>
        <p:spPr>
          <a:xfrm>
            <a:off x="1905000" y="1813964"/>
            <a:ext cx="6525775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PAVEMENT THICKNESS DESIGN</a:t>
            </a:r>
            <a:endParaRPr dirty="0"/>
          </a:p>
        </p:txBody>
      </p:sp>
      <p:sp>
        <p:nvSpPr>
          <p:cNvPr id="2652" name="Google Shape;2652;p50"/>
          <p:cNvSpPr txBox="1">
            <a:spLocks noGrp="1"/>
          </p:cNvSpPr>
          <p:nvPr>
            <p:ph type="title" idx="2"/>
          </p:nvPr>
        </p:nvSpPr>
        <p:spPr>
          <a:xfrm>
            <a:off x="6778675" y="705764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8CFB0-78BB-B59F-E20B-FB37E1709627}"/>
              </a:ext>
            </a:extLst>
          </p:cNvPr>
          <p:cNvSpPr txBox="1"/>
          <p:nvPr/>
        </p:nvSpPr>
        <p:spPr>
          <a:xfrm>
            <a:off x="2766060" y="3507132"/>
            <a:ext cx="597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i="1" dirty="0"/>
              <a:t>English in Transport and Traffic Engineering, </a:t>
            </a:r>
            <a:r>
              <a:rPr lang="sr-Latn-RS" sz="1800" dirty="0"/>
              <a:t>page 63.</a:t>
            </a:r>
            <a:endParaRPr lang="en-US" sz="1800" i="1" dirty="0"/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" name="Google Shape;2704;p5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130" b="12357"/>
          <a:stretch/>
        </p:blipFill>
        <p:spPr>
          <a:xfrm>
            <a:off x="4961074" y="837936"/>
            <a:ext cx="3469701" cy="3467628"/>
          </a:xfrm>
          <a:prstGeom prst="rect">
            <a:avLst/>
          </a:prstGeom>
        </p:spPr>
      </p:pic>
      <p:sp>
        <p:nvSpPr>
          <p:cNvPr id="2705" name="Google Shape;2705;p56"/>
          <p:cNvSpPr txBox="1">
            <a:spLocks noGrp="1"/>
          </p:cNvSpPr>
          <p:nvPr>
            <p:ph type="title"/>
          </p:nvPr>
        </p:nvSpPr>
        <p:spPr>
          <a:xfrm>
            <a:off x="826325" y="943228"/>
            <a:ext cx="3519600" cy="1628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PAVEMENT:</a:t>
            </a:r>
            <a:br>
              <a:rPr lang="sr-Latn-RS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AB0E-6912-4B82-F2EA-D10603F2F014}"/>
              </a:ext>
            </a:extLst>
          </p:cNvPr>
          <p:cNvSpPr txBox="1"/>
          <p:nvPr/>
        </p:nvSpPr>
        <p:spPr>
          <a:xfrm>
            <a:off x="205563" y="2176130"/>
            <a:ext cx="459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Hard surface of a road / street</a:t>
            </a:r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endParaRPr lang="sr-Latn-RS" sz="2000" dirty="0"/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Side of the road where pedestrians walk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6892A-32B9-2095-5B4A-4FF628028F70}"/>
              </a:ext>
            </a:extLst>
          </p:cNvPr>
          <p:cNvSpPr txBox="1"/>
          <p:nvPr/>
        </p:nvSpPr>
        <p:spPr>
          <a:xfrm>
            <a:off x="1586664" y="2721935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Kolovozni zastor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BC3EA-A412-F584-A985-619CF53904E6}"/>
              </a:ext>
            </a:extLst>
          </p:cNvPr>
          <p:cNvSpPr txBox="1"/>
          <p:nvPr/>
        </p:nvSpPr>
        <p:spPr>
          <a:xfrm>
            <a:off x="1424763" y="3936232"/>
            <a:ext cx="337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AmE: sidewalk; trotoar, pločnik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880020" y="-9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-1" y="701268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APPLIED WHEEL LOADS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214839" y="1899675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FATIGUE (LOADING)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-23384" y="3407268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VOLUMETRIC CHANGES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3087185" y="3370629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STRESS (IMPOSED ON THE SUBSOIL)</a:t>
            </a:r>
            <a:endParaRPr dirty="0"/>
          </a:p>
        </p:txBody>
      </p:sp>
      <p:grpSp>
        <p:nvGrpSpPr>
          <p:cNvPr id="2" name="Google Shape;7382;p88">
            <a:extLst>
              <a:ext uri="{FF2B5EF4-FFF2-40B4-BE49-F238E27FC236}">
                <a16:creationId xmlns:a16="http://schemas.microsoft.com/office/drawing/2014/main" id="{D5C7C7A1-931D-B41A-2585-9D3822B23D58}"/>
              </a:ext>
            </a:extLst>
          </p:cNvPr>
          <p:cNvGrpSpPr/>
          <p:nvPr/>
        </p:nvGrpSpPr>
        <p:grpSpPr>
          <a:xfrm>
            <a:off x="3562858" y="701268"/>
            <a:ext cx="339253" cy="308765"/>
            <a:chOff x="1492675" y="4420975"/>
            <a:chExt cx="481825" cy="438525"/>
          </a:xfrm>
        </p:grpSpPr>
        <p:sp>
          <p:nvSpPr>
            <p:cNvPr id="3" name="Google Shape;7383;p88">
              <a:extLst>
                <a:ext uri="{FF2B5EF4-FFF2-40B4-BE49-F238E27FC236}">
                  <a16:creationId xmlns:a16="http://schemas.microsoft.com/office/drawing/2014/main" id="{11E52FD7-7840-C77F-FAA1-D32038338BD9}"/>
                </a:ext>
              </a:extLst>
            </p:cNvPr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7384;p88">
              <a:extLst>
                <a:ext uri="{FF2B5EF4-FFF2-40B4-BE49-F238E27FC236}">
                  <a16:creationId xmlns:a16="http://schemas.microsoft.com/office/drawing/2014/main" id="{04103AFD-8918-909E-1914-DA0A6F5994DF}"/>
                </a:ext>
              </a:extLst>
            </p:cNvPr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7385;p88">
              <a:extLst>
                <a:ext uri="{FF2B5EF4-FFF2-40B4-BE49-F238E27FC236}">
                  <a16:creationId xmlns:a16="http://schemas.microsoft.com/office/drawing/2014/main" id="{65282BED-EACE-896A-0D71-F90D642C6BCA}"/>
                </a:ext>
              </a:extLst>
            </p:cNvPr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7386;p88">
              <a:extLst>
                <a:ext uri="{FF2B5EF4-FFF2-40B4-BE49-F238E27FC236}">
                  <a16:creationId xmlns:a16="http://schemas.microsoft.com/office/drawing/2014/main" id="{578B6877-0556-7471-0662-97B9316621CA}"/>
                </a:ext>
              </a:extLst>
            </p:cNvPr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7387;p88">
              <a:extLst>
                <a:ext uri="{FF2B5EF4-FFF2-40B4-BE49-F238E27FC236}">
                  <a16:creationId xmlns:a16="http://schemas.microsoft.com/office/drawing/2014/main" id="{CC54547C-4B1E-082B-7E17-91CB739E9793}"/>
                </a:ext>
              </a:extLst>
            </p:cNvPr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" name="Google Shape;3274;p82">
            <a:extLst>
              <a:ext uri="{FF2B5EF4-FFF2-40B4-BE49-F238E27FC236}">
                <a16:creationId xmlns:a16="http://schemas.microsoft.com/office/drawing/2014/main" id="{0F661A5F-77E0-9728-C11F-CF849F09EFDF}"/>
              </a:ext>
            </a:extLst>
          </p:cNvPr>
          <p:cNvGrpSpPr/>
          <p:nvPr/>
        </p:nvGrpSpPr>
        <p:grpSpPr>
          <a:xfrm rot="5400000">
            <a:off x="3635701" y="1109562"/>
            <a:ext cx="184984" cy="160371"/>
            <a:chOff x="5037700" y="2430325"/>
            <a:chExt cx="75950" cy="65850"/>
          </a:xfrm>
        </p:grpSpPr>
        <p:sp>
          <p:nvSpPr>
            <p:cNvPr id="9" name="Google Shape;3275;p82">
              <a:extLst>
                <a:ext uri="{FF2B5EF4-FFF2-40B4-BE49-F238E27FC236}">
                  <a16:creationId xmlns:a16="http://schemas.microsoft.com/office/drawing/2014/main" id="{4F7FD43D-CC50-7B1D-05A4-A342FCFD957F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76;p82">
              <a:extLst>
                <a:ext uri="{FF2B5EF4-FFF2-40B4-BE49-F238E27FC236}">
                  <a16:creationId xmlns:a16="http://schemas.microsoft.com/office/drawing/2014/main" id="{B032F74C-2CF9-6268-6A21-6CCEF4C76B90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60AD61-FC9B-E054-17EE-074013B757DE}"/>
              </a:ext>
            </a:extLst>
          </p:cNvPr>
          <p:cNvSpPr txBox="1"/>
          <p:nvPr/>
        </p:nvSpPr>
        <p:spPr>
          <a:xfrm>
            <a:off x="4039743" y="1683911"/>
            <a:ext cx="350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elastična i plastična deformacija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215348" y="1120630"/>
            <a:ext cx="220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dejstvo osovinskog opterećenja</a:t>
            </a:r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B38146-4B3E-7E36-FD6E-669A1CDE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16" y="0"/>
            <a:ext cx="1594884" cy="1460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117963" y="2394749"/>
            <a:ext cx="280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zamor materijala</a:t>
            </a:r>
          </a:p>
          <a:p>
            <a:pPr algn="ctr"/>
            <a:r>
              <a:rPr lang="sr-Latn-RS" sz="1800" dirty="0"/>
              <a:t>(usled/pod opterećenjem)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117963" y="3964782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promene zapremine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2835558" y="3958685"/>
            <a:ext cx="343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pritisak (nanet na donji sloj tla)</a:t>
            </a:r>
            <a:endParaRPr lang="en-US" sz="1800" dirty="0"/>
          </a:p>
        </p:txBody>
      </p:sp>
      <p:sp>
        <p:nvSpPr>
          <p:cNvPr id="2678" name="Google Shape;2678;p52"/>
          <p:cNvSpPr txBox="1">
            <a:spLocks noGrp="1"/>
          </p:cNvSpPr>
          <p:nvPr>
            <p:ph type="subTitle" idx="8"/>
          </p:nvPr>
        </p:nvSpPr>
        <p:spPr>
          <a:xfrm>
            <a:off x="3562858" y="1224468"/>
            <a:ext cx="5501203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ELASTIC AND PLASTIC DEFORMATION</a:t>
            </a:r>
            <a:endParaRPr dirty="0"/>
          </a:p>
        </p:txBody>
      </p:sp>
      <p:sp>
        <p:nvSpPr>
          <p:cNvPr id="23" name="Google Shape;2680;p52">
            <a:extLst>
              <a:ext uri="{FF2B5EF4-FFF2-40B4-BE49-F238E27FC236}">
                <a16:creationId xmlns:a16="http://schemas.microsoft.com/office/drawing/2014/main" id="{A025B20A-2900-43EC-8123-D0F9960C27AB}"/>
              </a:ext>
            </a:extLst>
          </p:cNvPr>
          <p:cNvSpPr txBox="1">
            <a:spLocks/>
          </p:cNvSpPr>
          <p:nvPr/>
        </p:nvSpPr>
        <p:spPr>
          <a:xfrm>
            <a:off x="3068511" y="2194714"/>
            <a:ext cx="296963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2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pPr marL="0" indent="0"/>
            <a:r>
              <a:rPr lang="sr-Latn-RS" dirty="0"/>
              <a:t>SUBGRADE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2EC22C-76C0-C995-5622-A94F6F915E31}"/>
              </a:ext>
            </a:extLst>
          </p:cNvPr>
          <p:cNvSpPr txBox="1"/>
          <p:nvPr/>
        </p:nvSpPr>
        <p:spPr>
          <a:xfrm>
            <a:off x="3068511" y="2719176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posteljica puta</a:t>
            </a:r>
            <a:endParaRPr lang="en-US" sz="1800" dirty="0"/>
          </a:p>
        </p:txBody>
      </p:sp>
      <p:sp>
        <p:nvSpPr>
          <p:cNvPr id="25" name="Google Shape;2680;p52">
            <a:extLst>
              <a:ext uri="{FF2B5EF4-FFF2-40B4-BE49-F238E27FC236}">
                <a16:creationId xmlns:a16="http://schemas.microsoft.com/office/drawing/2014/main" id="{41AED802-153F-88DC-D8F7-20FDACE4A52D}"/>
              </a:ext>
            </a:extLst>
          </p:cNvPr>
          <p:cNvSpPr txBox="1">
            <a:spLocks/>
          </p:cNvSpPr>
          <p:nvPr/>
        </p:nvSpPr>
        <p:spPr>
          <a:xfrm>
            <a:off x="6094431" y="2422875"/>
            <a:ext cx="296963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2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pPr marL="0" indent="0"/>
            <a:r>
              <a:rPr lang="sr-Latn-RS" dirty="0"/>
              <a:t>FAILURE CONDITION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38F23-CEE6-8F9D-AF74-46B20F4A9BD6}"/>
              </a:ext>
            </a:extLst>
          </p:cNvPr>
          <p:cNvSpPr txBox="1"/>
          <p:nvPr/>
        </p:nvSpPr>
        <p:spPr>
          <a:xfrm>
            <a:off x="6144513" y="2903842"/>
            <a:ext cx="280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stanje otkaza, krajno stanje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9" grpId="0"/>
      <p:bldP spid="30" grpId="0"/>
      <p:bldP spid="31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66EB1B7-B854-7ECD-4BE6-405988320D49}"/>
              </a:ext>
            </a:extLst>
          </p:cNvPr>
          <p:cNvSpPr txBox="1"/>
          <p:nvPr/>
        </p:nvSpPr>
        <p:spPr>
          <a:xfrm>
            <a:off x="3526856" y="1452773"/>
            <a:ext cx="519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preventative &lt; corrective &lt; urgent (pre-failure)</a:t>
            </a:r>
          </a:p>
        </p:txBody>
      </p:sp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720000" y="3800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-674" y="1609530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HIGHWAY MAINTENANCE WORK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(RECONSTRUCTION)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-1" y="2789509"/>
            <a:ext cx="63086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FLEXIBLE PAVEMENTS vs. RIGID PAVEMENTS 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6308650" y="2789509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STRAIGHT EDGE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0AD61-FC9B-E054-17EE-074013B757DE}"/>
              </a:ext>
            </a:extLst>
          </p:cNvPr>
          <p:cNvSpPr txBox="1"/>
          <p:nvPr/>
        </p:nvSpPr>
        <p:spPr>
          <a:xfrm>
            <a:off x="92149" y="3425867"/>
            <a:ext cx="415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fleksibilne kolovozne konstrukcije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krute kolovozne konstrukcije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203968" y="2045128"/>
            <a:ext cx="29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održavanje auto-puteva</a:t>
            </a:r>
          </a:p>
          <a:p>
            <a:pPr algn="ctr"/>
            <a:r>
              <a:rPr lang="sr-Latn-RS" sz="1800" dirty="0"/>
              <a:t>(opravka, popravka)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6594532" y="3425867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lenjir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4931F5-5325-4A17-EBB7-143B92DA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39" y="952944"/>
            <a:ext cx="2860059" cy="1740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3B587-5FFA-F5C5-5608-941A4F82E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97" y="951997"/>
            <a:ext cx="2889001" cy="17404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2C2D8E-6CF1-1BBC-EB6F-EDF763A60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721" y="951050"/>
            <a:ext cx="3064046" cy="1740409"/>
          </a:xfrm>
          <a:prstGeom prst="rect">
            <a:avLst/>
          </a:prstGeom>
        </p:spPr>
      </p:pic>
      <p:sp>
        <p:nvSpPr>
          <p:cNvPr id="24" name="Google Shape;7513;p89">
            <a:extLst>
              <a:ext uri="{FF2B5EF4-FFF2-40B4-BE49-F238E27FC236}">
                <a16:creationId xmlns:a16="http://schemas.microsoft.com/office/drawing/2014/main" id="{9F996BE1-85DA-ACAE-495B-31BEAE43673C}"/>
              </a:ext>
            </a:extLst>
          </p:cNvPr>
          <p:cNvSpPr/>
          <p:nvPr/>
        </p:nvSpPr>
        <p:spPr>
          <a:xfrm>
            <a:off x="8424000" y="3630452"/>
            <a:ext cx="547345" cy="514159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7A4EE-1D93-C014-F35A-B6D7DCE97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770" y="3266001"/>
            <a:ext cx="3463751" cy="12595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02F3B4-847D-33D8-C86B-F4AA82097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345407"/>
            <a:ext cx="2281157" cy="17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9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178719" y="287773"/>
            <a:ext cx="54002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525527" y="1184751"/>
            <a:ext cx="4706679" cy="6304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NEARSIDE WHEEL TRACKS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258610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ROLLED ASPHALT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3106448" y="2788562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WEARING COURSES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419037" y="1960066"/>
            <a:ext cx="22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tragovi točkova</a:t>
            </a:r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419037" y="3445561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asfaltni trakasti proizvodi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3228240" y="3474099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habajući sloj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7252B-5A46-F570-0AAA-F90A2E052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4" t="18739" r="11473" b="3532"/>
          <a:stretch/>
        </p:blipFill>
        <p:spPr>
          <a:xfrm>
            <a:off x="5323366" y="732929"/>
            <a:ext cx="3820633" cy="1893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588804-4E6D-5E54-6642-8A2844BFF77C}"/>
              </a:ext>
            </a:extLst>
          </p:cNvPr>
          <p:cNvSpPr txBox="1"/>
          <p:nvPr/>
        </p:nvSpPr>
        <p:spPr>
          <a:xfrm>
            <a:off x="2264192" y="1960066"/>
            <a:ext cx="331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sa putničke / suvozačke strane</a:t>
            </a:r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53A960-12BD-CDA1-7B25-FD73A35A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746" y="2717613"/>
            <a:ext cx="2135217" cy="18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5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52"/>
          <p:cNvSpPr txBox="1">
            <a:spLocks noGrp="1"/>
          </p:cNvSpPr>
          <p:nvPr>
            <p:ph type="title"/>
          </p:nvPr>
        </p:nvSpPr>
        <p:spPr>
          <a:xfrm>
            <a:off x="242095" y="367785"/>
            <a:ext cx="5709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REVIEWING CONCEPTS</a:t>
            </a:r>
            <a:endParaRPr dirty="0"/>
          </a:p>
        </p:txBody>
      </p:sp>
      <p:sp>
        <p:nvSpPr>
          <p:cNvPr id="2677" name="Google Shape;2677;p52"/>
          <p:cNvSpPr txBox="1">
            <a:spLocks noGrp="1"/>
          </p:cNvSpPr>
          <p:nvPr>
            <p:ph type="subTitle" idx="7"/>
          </p:nvPr>
        </p:nvSpPr>
        <p:spPr>
          <a:xfrm>
            <a:off x="0" y="1307592"/>
            <a:ext cx="348685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VISCOSITY (VISCOUS)</a:t>
            </a:r>
            <a:endParaRPr dirty="0"/>
          </a:p>
        </p:txBody>
      </p:sp>
      <p:sp>
        <p:nvSpPr>
          <p:cNvPr id="2680" name="Google Shape;2680;p52"/>
          <p:cNvSpPr txBox="1">
            <a:spLocks noGrp="1"/>
          </p:cNvSpPr>
          <p:nvPr>
            <p:ph type="subTitle" idx="13"/>
          </p:nvPr>
        </p:nvSpPr>
        <p:spPr>
          <a:xfrm>
            <a:off x="-121635" y="2789509"/>
            <a:ext cx="296963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OVERLAYS</a:t>
            </a:r>
            <a:endParaRPr dirty="0"/>
          </a:p>
        </p:txBody>
      </p:sp>
      <p:sp>
        <p:nvSpPr>
          <p:cNvPr id="2681" name="Google Shape;2681;p52"/>
          <p:cNvSpPr txBox="1">
            <a:spLocks noGrp="1"/>
          </p:cNvSpPr>
          <p:nvPr>
            <p:ph type="subTitle" idx="14"/>
          </p:nvPr>
        </p:nvSpPr>
        <p:spPr>
          <a:xfrm>
            <a:off x="2336997" y="2789509"/>
            <a:ext cx="3091895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TRANSVERSE</a:t>
            </a:r>
            <a:endParaRPr dirty="0"/>
          </a:p>
        </p:txBody>
      </p:sp>
      <p:sp>
        <p:nvSpPr>
          <p:cNvPr id="2682" name="Google Shape;2682;p52"/>
          <p:cNvSpPr txBox="1">
            <a:spLocks noGrp="1"/>
          </p:cNvSpPr>
          <p:nvPr>
            <p:ph type="subTitle" idx="15"/>
          </p:nvPr>
        </p:nvSpPr>
        <p:spPr>
          <a:xfrm>
            <a:off x="4537348" y="2798129"/>
            <a:ext cx="2969629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SLAB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4FF00-FC3E-142F-A3C9-B95A037D4907}"/>
              </a:ext>
            </a:extLst>
          </p:cNvPr>
          <p:cNvSpPr txBox="1"/>
          <p:nvPr/>
        </p:nvSpPr>
        <p:spPr>
          <a:xfrm>
            <a:off x="258610" y="1892999"/>
            <a:ext cx="22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viskoznost</a:t>
            </a:r>
            <a:endParaRPr lang="en-US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85B8DD-9BB4-C155-594A-AF3AEBC4706B}"/>
              </a:ext>
            </a:extLst>
          </p:cNvPr>
          <p:cNvSpPr txBox="1"/>
          <p:nvPr/>
        </p:nvSpPr>
        <p:spPr>
          <a:xfrm>
            <a:off x="258610" y="3422546"/>
            <a:ext cx="216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sloj za ojačanje kolovoza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57ED02-7DB8-5159-F570-9870E66CF72D}"/>
              </a:ext>
            </a:extLst>
          </p:cNvPr>
          <p:cNvSpPr txBox="1"/>
          <p:nvPr/>
        </p:nvSpPr>
        <p:spPr>
          <a:xfrm>
            <a:off x="2478342" y="3523360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transverzalne pukotine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67A56-CF12-8022-0594-BAC449766F09}"/>
              </a:ext>
            </a:extLst>
          </p:cNvPr>
          <p:cNvSpPr txBox="1"/>
          <p:nvPr/>
        </p:nvSpPr>
        <p:spPr>
          <a:xfrm>
            <a:off x="4811013" y="3521893"/>
            <a:ext cx="2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betonska ploča</a:t>
            </a:r>
            <a:endParaRPr lang="en-US" sz="1800" dirty="0"/>
          </a:p>
        </p:txBody>
      </p:sp>
      <p:sp>
        <p:nvSpPr>
          <p:cNvPr id="13" name="Google Shape;2677;p52">
            <a:extLst>
              <a:ext uri="{FF2B5EF4-FFF2-40B4-BE49-F238E27FC236}">
                <a16:creationId xmlns:a16="http://schemas.microsoft.com/office/drawing/2014/main" id="{FC9F84F6-7027-18A3-0E36-E5ABA66E8043}"/>
              </a:ext>
            </a:extLst>
          </p:cNvPr>
          <p:cNvSpPr txBox="1">
            <a:spLocks/>
          </p:cNvSpPr>
          <p:nvPr/>
        </p:nvSpPr>
        <p:spPr>
          <a:xfrm>
            <a:off x="4146190" y="1308711"/>
            <a:ext cx="479574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2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pPr marL="0" indent="0"/>
            <a:r>
              <a:rPr lang="sr-Latn-RS" dirty="0"/>
              <a:t>OPEN-TEXTURED MACADAMS WITH LESS VISCOUS BINDERS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E4D05-07EB-9705-D338-30AE906D06FE}"/>
              </a:ext>
            </a:extLst>
          </p:cNvPr>
          <p:cNvSpPr txBox="1"/>
          <p:nvPr/>
        </p:nvSpPr>
        <p:spPr>
          <a:xfrm>
            <a:off x="4200345" y="1733298"/>
            <a:ext cx="461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otvorene teksture (manje ugljovodoničnih veziva)</a:t>
            </a:r>
            <a:br>
              <a:rPr lang="sr-Latn-RS" sz="1800" dirty="0"/>
            </a:br>
            <a:r>
              <a:rPr lang="sr-Latn-RS" sz="1800" dirty="0"/>
              <a:t>tarmac (crushed stone+tar) ≠ asphalt (bitumen+stone/sand/gravel)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F445DD-1D11-9BC2-344D-9721428B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17" y="425646"/>
            <a:ext cx="3091895" cy="2106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2E6A2-B73F-8B61-83C8-08F95A0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545" y="1458035"/>
            <a:ext cx="2239606" cy="1397895"/>
          </a:xfrm>
          <a:prstGeom prst="rect">
            <a:avLst/>
          </a:prstGeom>
        </p:spPr>
      </p:pic>
      <p:sp>
        <p:nvSpPr>
          <p:cNvPr id="16" name="Google Shape;2682;p52">
            <a:extLst>
              <a:ext uri="{FF2B5EF4-FFF2-40B4-BE49-F238E27FC236}">
                <a16:creationId xmlns:a16="http://schemas.microsoft.com/office/drawing/2014/main" id="{AE98B438-2231-DD7B-DA53-93F1E50C53F9}"/>
              </a:ext>
            </a:extLst>
          </p:cNvPr>
          <p:cNvSpPr txBox="1">
            <a:spLocks/>
          </p:cNvSpPr>
          <p:nvPr/>
        </p:nvSpPr>
        <p:spPr>
          <a:xfrm>
            <a:off x="6378686" y="2801783"/>
            <a:ext cx="296962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2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hway Extreme"/>
              <a:buNone/>
              <a:defRPr sz="2000" b="1" i="0" u="none" strike="noStrike" cap="none">
                <a:solidFill>
                  <a:schemeClr val="dk1"/>
                </a:solidFill>
                <a:latin typeface="Pathway Extreme"/>
                <a:ea typeface="Pathway Extreme"/>
                <a:cs typeface="Pathway Extreme"/>
                <a:sym typeface="Pathway Extreme"/>
              </a:defRPr>
            </a:lvl9pPr>
          </a:lstStyle>
          <a:p>
            <a:pPr marL="0" indent="0"/>
            <a:r>
              <a:rPr lang="sr-Latn-RS" dirty="0"/>
              <a:t>HAIR CRACK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76239-820D-BE17-085D-8056CE88ECCF}"/>
              </a:ext>
            </a:extLst>
          </p:cNvPr>
          <p:cNvSpPr txBox="1"/>
          <p:nvPr/>
        </p:nvSpPr>
        <p:spPr>
          <a:xfrm>
            <a:off x="6869526" y="3521893"/>
            <a:ext cx="22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prslina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9061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59"/>
          <p:cNvSpPr txBox="1">
            <a:spLocks noGrp="1"/>
          </p:cNvSpPr>
          <p:nvPr>
            <p:ph type="title"/>
          </p:nvPr>
        </p:nvSpPr>
        <p:spPr>
          <a:xfrm>
            <a:off x="2683280" y="1489682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ADDITIONAL EXERCISES &amp; DISCUSSION</a:t>
            </a:r>
            <a:endParaRPr dirty="0"/>
          </a:p>
        </p:txBody>
      </p:sp>
      <p:sp>
        <p:nvSpPr>
          <p:cNvPr id="2741" name="Google Shape;2741;p59"/>
          <p:cNvSpPr txBox="1">
            <a:spLocks noGrp="1"/>
          </p:cNvSpPr>
          <p:nvPr>
            <p:ph type="title" idx="2"/>
          </p:nvPr>
        </p:nvSpPr>
        <p:spPr>
          <a:xfrm>
            <a:off x="7403550" y="1412732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6331-3D56-448A-E0A3-195DCCB8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7704000" cy="572700"/>
          </a:xfrm>
        </p:spPr>
        <p:txBody>
          <a:bodyPr/>
          <a:lstStyle/>
          <a:p>
            <a:r>
              <a:rPr lang="sr-Latn-RS" sz="2400" dirty="0"/>
              <a:t>Find a word that matches both sentences</a:t>
            </a:r>
            <a:endParaRPr lang="en-US" sz="2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BC7051-51C0-332C-35E3-69932DEECFE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43000" y="403860"/>
            <a:ext cx="8420100" cy="448818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a) I have been suffering from f_____ lately, I’m just tired whatever I do! I can never get enough sleep.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b) A good road must be resistant to f_____ loading, otherwise the pavement will fail quickly.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a)  The s_____ imposed under the wheel loads should be reduced by all the pavement layers.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b) She is under a lot of s____ because she worries she’ll fail her exams.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a) Asphalt in one of its forms makes the final layer of f______ pavements.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b) We can meet whenever – my schedule is pretty f______.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a) He claims he is s____ e___: he doesn’t smoke, drink, or do drugs.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b) If you need to see if the surface is flat, use a s____ e____.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a) I ate two entire s____ of chocolate today!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b) Concrete s____ are sometimes used in road design.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 a) What is considered the f_____ condition of a pavement?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 b) They think their project was a disaster and a complete f_____.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 a) The teacher set some very strict and r____ rules for her lectures.</a:t>
            </a: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sr-Latn-RS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 b) R_____ pavements are finished with concrete.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5B5544-DF52-E4A8-7ED7-230F83BCF92C}"/>
              </a:ext>
            </a:extLst>
          </p:cNvPr>
          <p:cNvSpPr/>
          <p:nvPr/>
        </p:nvSpPr>
        <p:spPr>
          <a:xfrm>
            <a:off x="1249680" y="594360"/>
            <a:ext cx="53340" cy="312420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46DDF0B-A4F6-F782-1292-9634ED98182C}"/>
              </a:ext>
            </a:extLst>
          </p:cNvPr>
          <p:cNvSpPr/>
          <p:nvPr/>
        </p:nvSpPr>
        <p:spPr>
          <a:xfrm>
            <a:off x="1249680" y="1158240"/>
            <a:ext cx="53340" cy="312420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00265177-13E8-5BC2-D0BF-3B5DD0E06A7C}"/>
              </a:ext>
            </a:extLst>
          </p:cNvPr>
          <p:cNvSpPr/>
          <p:nvPr/>
        </p:nvSpPr>
        <p:spPr>
          <a:xfrm>
            <a:off x="1249680" y="1794510"/>
            <a:ext cx="53340" cy="312420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25C6B0B9-7469-8E16-4DC5-0C73825BAA97}"/>
              </a:ext>
            </a:extLst>
          </p:cNvPr>
          <p:cNvSpPr/>
          <p:nvPr/>
        </p:nvSpPr>
        <p:spPr>
          <a:xfrm>
            <a:off x="1249680" y="2430780"/>
            <a:ext cx="53340" cy="312420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10C47467-B222-AF1F-6F3C-A14352AD3DB1}"/>
              </a:ext>
            </a:extLst>
          </p:cNvPr>
          <p:cNvSpPr/>
          <p:nvPr/>
        </p:nvSpPr>
        <p:spPr>
          <a:xfrm>
            <a:off x="1249680" y="2987041"/>
            <a:ext cx="53340" cy="312420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147C17D-6A74-70D8-1688-96C93E185130}"/>
              </a:ext>
            </a:extLst>
          </p:cNvPr>
          <p:cNvSpPr/>
          <p:nvPr/>
        </p:nvSpPr>
        <p:spPr>
          <a:xfrm>
            <a:off x="1249680" y="3623311"/>
            <a:ext cx="53340" cy="312420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A636FA63-AA12-46EC-FB3E-04F0CD52BA60}"/>
              </a:ext>
            </a:extLst>
          </p:cNvPr>
          <p:cNvSpPr/>
          <p:nvPr/>
        </p:nvSpPr>
        <p:spPr>
          <a:xfrm>
            <a:off x="1249680" y="4183380"/>
            <a:ext cx="53340" cy="312420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7317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E8F3ED-F8C8-2384-DEEC-E83EDFB2B08A}"/>
              </a:ext>
            </a:extLst>
          </p:cNvPr>
          <p:cNvSpPr txBox="1"/>
          <p:nvPr/>
        </p:nvSpPr>
        <p:spPr>
          <a:xfrm>
            <a:off x="133813" y="55734"/>
            <a:ext cx="7947103" cy="4264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do you think about the state of the pavements in Serbia? Which ones need preventative, which need corrective, and which need urgent maintenance?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Why do you think our pavements are so bad?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would you improve the state of our roads?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Why are roads better abroad (e.g. Germany)? Do they use higher quality materials? Have better laws and regulations? Invest more? Maintain them more frequently? Something else?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do you think are the advantages of flexible and rigid pavements? What about disadvantages?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it comes to traffic accidents, what are road-user factors? What about non-road-user factors?</a:t>
            </a:r>
            <a:r>
              <a:rPr lang="sr-Latn-RS" dirty="0"/>
              <a:t> </a:t>
            </a:r>
            <a:r>
              <a:rPr lang="en-US" dirty="0"/>
              <a:t>Which do you think are more important for traffic safety?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do you think different seasons (summer, winter, </a:t>
            </a:r>
            <a:r>
              <a:rPr lang="en-US" dirty="0" err="1"/>
              <a:t>etc</a:t>
            </a:r>
            <a:r>
              <a:rPr lang="en-US" dirty="0"/>
              <a:t>) influence the state of roads? How do you think the seasons influence the state of the motorists?</a:t>
            </a:r>
            <a:r>
              <a:rPr lang="sr-Latn-RS" dirty="0"/>
              <a:t> Road safety?</a:t>
            </a:r>
            <a:endParaRPr lang="en-U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Which activities do people usually do: in summer, in winter, in spring, and in autumn in Serbia? How does that influence traffic?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Do you think it’s easier to navigate and park in summer or winter? Why?</a:t>
            </a:r>
          </a:p>
        </p:txBody>
      </p:sp>
      <p:sp>
        <p:nvSpPr>
          <p:cNvPr id="7" name="Google Shape;2670;p52">
            <a:extLst>
              <a:ext uri="{FF2B5EF4-FFF2-40B4-BE49-F238E27FC236}">
                <a16:creationId xmlns:a16="http://schemas.microsoft.com/office/drawing/2014/main" id="{99FBD9D1-8DCD-6750-95D9-86D396571E93}"/>
              </a:ext>
            </a:extLst>
          </p:cNvPr>
          <p:cNvSpPr txBox="1">
            <a:spLocks/>
          </p:cNvSpPr>
          <p:nvPr/>
        </p:nvSpPr>
        <p:spPr>
          <a:xfrm rot="5400000">
            <a:off x="6023689" y="1187305"/>
            <a:ext cx="54002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3200" b="1" dirty="0">
                <a:latin typeface="Pathway Extreme" panose="020B060402020202020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26664327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593" name="Google Shape;2593;p43"/>
          <p:cNvSpPr txBox="1">
            <a:spLocks noGrp="1"/>
          </p:cNvSpPr>
          <p:nvPr>
            <p:ph type="subTitle" idx="1"/>
          </p:nvPr>
        </p:nvSpPr>
        <p:spPr>
          <a:xfrm>
            <a:off x="3196947" y="1337950"/>
            <a:ext cx="36657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595" name="Google Shape;2595;p43"/>
          <p:cNvSpPr txBox="1">
            <a:spLocks noGrp="1"/>
          </p:cNvSpPr>
          <p:nvPr>
            <p:ph type="title" idx="3"/>
          </p:nvPr>
        </p:nvSpPr>
        <p:spPr>
          <a:xfrm>
            <a:off x="2281353" y="1337950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96" name="Google Shape;2596;p43"/>
          <p:cNvSpPr txBox="1">
            <a:spLocks noGrp="1"/>
          </p:cNvSpPr>
          <p:nvPr>
            <p:ph type="subTitle" idx="4"/>
          </p:nvPr>
        </p:nvSpPr>
        <p:spPr>
          <a:xfrm>
            <a:off x="3196941" y="2343114"/>
            <a:ext cx="4749124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PAVEMENT THICKNESS DESIGN</a:t>
            </a:r>
            <a:endParaRPr dirty="0"/>
          </a:p>
        </p:txBody>
      </p:sp>
      <p:sp>
        <p:nvSpPr>
          <p:cNvPr id="2598" name="Google Shape;2598;p43"/>
          <p:cNvSpPr txBox="1">
            <a:spLocks noGrp="1"/>
          </p:cNvSpPr>
          <p:nvPr>
            <p:ph type="title" idx="6"/>
          </p:nvPr>
        </p:nvSpPr>
        <p:spPr>
          <a:xfrm>
            <a:off x="2281353" y="2342825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599" name="Google Shape;2599;p43"/>
          <p:cNvSpPr txBox="1">
            <a:spLocks noGrp="1"/>
          </p:cNvSpPr>
          <p:nvPr>
            <p:ph type="subTitle" idx="7"/>
          </p:nvPr>
        </p:nvSpPr>
        <p:spPr>
          <a:xfrm>
            <a:off x="3196940" y="3347549"/>
            <a:ext cx="4415971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 AND DISCUSSION</a:t>
            </a:r>
            <a:endParaRPr dirty="0"/>
          </a:p>
        </p:txBody>
      </p:sp>
      <p:sp>
        <p:nvSpPr>
          <p:cNvPr id="2601" name="Google Shape;2601;p43"/>
          <p:cNvSpPr txBox="1">
            <a:spLocks noGrp="1"/>
          </p:cNvSpPr>
          <p:nvPr>
            <p:ph type="title" idx="9"/>
          </p:nvPr>
        </p:nvSpPr>
        <p:spPr>
          <a:xfrm>
            <a:off x="2281353" y="3347700"/>
            <a:ext cx="9156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8" name="Google Shape;2698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41" b="7741"/>
          <a:stretch/>
        </p:blipFill>
        <p:spPr>
          <a:xfrm>
            <a:off x="0" y="0"/>
            <a:ext cx="9144003" cy="5143499"/>
          </a:xfrm>
          <a:prstGeom prst="rect">
            <a:avLst/>
          </a:prstGeom>
        </p:spPr>
      </p:pic>
      <p:sp>
        <p:nvSpPr>
          <p:cNvPr id="2699" name="Google Shape;2699;p5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THANK YOU FOR YOUR ATTENTION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5"/>
          <p:cNvSpPr txBox="1">
            <a:spLocks noGrp="1"/>
          </p:cNvSpPr>
          <p:nvPr>
            <p:ph type="title"/>
          </p:nvPr>
        </p:nvSpPr>
        <p:spPr>
          <a:xfrm>
            <a:off x="713225" y="23058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2613" name="Google Shape;2613;p45"/>
          <p:cNvSpPr txBox="1">
            <a:spLocks noGrp="1"/>
          </p:cNvSpPr>
          <p:nvPr>
            <p:ph type="title" idx="2"/>
          </p:nvPr>
        </p:nvSpPr>
        <p:spPr>
          <a:xfrm>
            <a:off x="713225" y="1273800"/>
            <a:ext cx="16521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4A2AD-D3B9-9751-4EA4-4F552B76E365}"/>
              </a:ext>
            </a:extLst>
          </p:cNvPr>
          <p:cNvSpPr txBox="1"/>
          <p:nvPr/>
        </p:nvSpPr>
        <p:spPr>
          <a:xfrm>
            <a:off x="758689" y="3260100"/>
            <a:ext cx="1561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(Grammar)</a:t>
            </a:r>
            <a:endParaRPr lang="en-US" sz="2000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73"/>
          <p:cNvSpPr txBox="1">
            <a:spLocks noGrp="1"/>
          </p:cNvSpPr>
          <p:nvPr>
            <p:ph type="title"/>
          </p:nvPr>
        </p:nvSpPr>
        <p:spPr>
          <a:xfrm>
            <a:off x="719925" y="2750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RELATIONSHIPS</a:t>
            </a:r>
            <a:endParaRPr dirty="0"/>
          </a:p>
        </p:txBody>
      </p:sp>
      <p:sp>
        <p:nvSpPr>
          <p:cNvPr id="2930" name="Google Shape;2930;p73"/>
          <p:cNvSpPr txBox="1">
            <a:spLocks noGrp="1"/>
          </p:cNvSpPr>
          <p:nvPr>
            <p:ph type="subTitle" idx="1"/>
          </p:nvPr>
        </p:nvSpPr>
        <p:spPr>
          <a:xfrm>
            <a:off x="3932025" y="3089773"/>
            <a:ext cx="4491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NO CASES -&gt; PREPOSITIONS</a:t>
            </a:r>
            <a:endParaRPr sz="1800" b="1" dirty="0">
              <a:latin typeface="+mj-lt"/>
            </a:endParaRPr>
          </a:p>
        </p:txBody>
      </p:sp>
      <p:sp>
        <p:nvSpPr>
          <p:cNvPr id="2931" name="Google Shape;2931;p73"/>
          <p:cNvSpPr txBox="1">
            <a:spLocks noGrp="1"/>
          </p:cNvSpPr>
          <p:nvPr>
            <p:ph type="subTitle" idx="2"/>
          </p:nvPr>
        </p:nvSpPr>
        <p:spPr>
          <a:xfrm>
            <a:off x="3932025" y="976792"/>
            <a:ext cx="4866551" cy="1448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RELATIVE CLAUSES -&gt; -ING</a:t>
            </a: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endParaRPr lang="sr-Latn-RS" sz="1800" dirty="0">
              <a:latin typeface="+mj-lt"/>
            </a:endParaRPr>
          </a:p>
          <a:p>
            <a:pPr marL="182880" lvl="0" indent="-167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</a:pPr>
            <a:r>
              <a:rPr lang="sr-Latn-RS" sz="1800" b="1" dirty="0">
                <a:latin typeface="+mj-lt"/>
              </a:rPr>
              <a:t>MULTI-WORD UNITS -&gt; COMPOUNDS</a:t>
            </a:r>
            <a:endParaRPr sz="1800" b="1" dirty="0">
              <a:latin typeface="+mj-lt"/>
            </a:endParaRPr>
          </a:p>
        </p:txBody>
      </p:sp>
      <p:sp>
        <p:nvSpPr>
          <p:cNvPr id="2932" name="Google Shape;2932;p73"/>
          <p:cNvSpPr txBox="1">
            <a:spLocks noGrp="1"/>
          </p:cNvSpPr>
          <p:nvPr>
            <p:ph type="subTitle" idx="3"/>
          </p:nvPr>
        </p:nvSpPr>
        <p:spPr>
          <a:xfrm>
            <a:off x="1211629" y="3089773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ANALYTIC</a:t>
            </a:r>
            <a:endParaRPr dirty="0"/>
          </a:p>
        </p:txBody>
      </p:sp>
      <p:sp>
        <p:nvSpPr>
          <p:cNvPr id="2933" name="Google Shape;2933;p73"/>
          <p:cNvSpPr txBox="1">
            <a:spLocks noGrp="1"/>
          </p:cNvSpPr>
          <p:nvPr>
            <p:ph type="subTitle" idx="4"/>
          </p:nvPr>
        </p:nvSpPr>
        <p:spPr>
          <a:xfrm>
            <a:off x="1211629" y="1439300"/>
            <a:ext cx="1995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SYNTHETIC</a:t>
            </a:r>
            <a:endParaRPr dirty="0"/>
          </a:p>
        </p:txBody>
      </p:sp>
      <p:grpSp>
        <p:nvGrpSpPr>
          <p:cNvPr id="2934" name="Google Shape;2934;p73"/>
          <p:cNvGrpSpPr/>
          <p:nvPr/>
        </p:nvGrpSpPr>
        <p:grpSpPr>
          <a:xfrm>
            <a:off x="796192" y="1531274"/>
            <a:ext cx="339253" cy="339253"/>
            <a:chOff x="1492675" y="4992125"/>
            <a:chExt cx="481825" cy="481825"/>
          </a:xfrm>
        </p:grpSpPr>
        <p:sp>
          <p:nvSpPr>
            <p:cNvPr id="2935" name="Google Shape;2935;p7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6" name="Google Shape;2936;p7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37" name="Google Shape;2937;p73"/>
          <p:cNvGrpSpPr/>
          <p:nvPr/>
        </p:nvGrpSpPr>
        <p:grpSpPr>
          <a:xfrm>
            <a:off x="796192" y="3181001"/>
            <a:ext cx="339253" cy="339253"/>
            <a:chOff x="2085525" y="4992125"/>
            <a:chExt cx="481825" cy="481825"/>
          </a:xfrm>
        </p:grpSpPr>
        <p:sp>
          <p:nvSpPr>
            <p:cNvPr id="2938" name="Google Shape;2938;p7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39" name="Google Shape;2939;p7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940" name="Google Shape;2940;p73"/>
          <p:cNvCxnSpPr>
            <a:stCxn id="2933" idx="3"/>
          </p:cNvCxnSpPr>
          <p:nvPr/>
        </p:nvCxnSpPr>
        <p:spPr>
          <a:xfrm>
            <a:off x="3207529" y="1700900"/>
            <a:ext cx="60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941" name="Google Shape;2941;p73"/>
          <p:cNvCxnSpPr>
            <a:stCxn id="2932" idx="3"/>
          </p:cNvCxnSpPr>
          <p:nvPr/>
        </p:nvCxnSpPr>
        <p:spPr>
          <a:xfrm>
            <a:off x="3207529" y="3351373"/>
            <a:ext cx="60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7D7625-C3C5-3A3E-94DE-DBFC9340ED56}"/>
              </a:ext>
            </a:extLst>
          </p:cNvPr>
          <p:cNvSpPr txBox="1"/>
          <p:nvPr/>
        </p:nvSpPr>
        <p:spPr>
          <a:xfrm>
            <a:off x="4160875" y="1377734"/>
            <a:ext cx="5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the altitude at which the plane is cruising -&gt; cruising altitude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DD481-50D9-B4D2-F46F-12283B50F10C}"/>
              </a:ext>
            </a:extLst>
          </p:cNvPr>
          <p:cNvSpPr txBox="1"/>
          <p:nvPr/>
        </p:nvSpPr>
        <p:spPr>
          <a:xfrm>
            <a:off x="1929944" y="2465307"/>
            <a:ext cx="68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speed of flying, engineer for traffic -&gt; flying speed, traffic engineer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BF38C-1131-B3C6-D770-E8A3C1E50029}"/>
              </a:ext>
            </a:extLst>
          </p:cNvPr>
          <p:cNvSpPr txBox="1"/>
          <p:nvPr/>
        </p:nvSpPr>
        <p:spPr>
          <a:xfrm>
            <a:off x="1555293" y="3689907"/>
            <a:ext cx="686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/>
              <a:t>via, above, below, in, out, for, from, on, through, by, to, over, etc.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0" grpId="0" build="p"/>
      <p:bldP spid="2931" grpId="0" build="p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1" name="Google Shape;2801;p64"/>
          <p:cNvGrpSpPr/>
          <p:nvPr/>
        </p:nvGrpSpPr>
        <p:grpSpPr>
          <a:xfrm rot="5400000">
            <a:off x="980028" y="735560"/>
            <a:ext cx="2697276" cy="3672287"/>
            <a:chOff x="1655550" y="790900"/>
            <a:chExt cx="2510262" cy="3417671"/>
          </a:xfrm>
        </p:grpSpPr>
        <p:sp>
          <p:nvSpPr>
            <p:cNvPr id="2802" name="Google Shape;2802;p6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5" name="Google Shape;2805;p64"/>
          <p:cNvSpPr txBox="1">
            <a:spLocks noGrp="1"/>
          </p:cNvSpPr>
          <p:nvPr>
            <p:ph type="title"/>
          </p:nvPr>
        </p:nvSpPr>
        <p:spPr>
          <a:xfrm>
            <a:off x="4797850" y="721657"/>
            <a:ext cx="2634000" cy="11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FUN FACT</a:t>
            </a:r>
            <a:endParaRPr dirty="0"/>
          </a:p>
        </p:txBody>
      </p:sp>
      <p:sp>
        <p:nvSpPr>
          <p:cNvPr id="2806" name="Google Shape;2806;p64"/>
          <p:cNvSpPr txBox="1">
            <a:spLocks noGrp="1"/>
          </p:cNvSpPr>
          <p:nvPr>
            <p:ph type="subTitle" idx="1"/>
          </p:nvPr>
        </p:nvSpPr>
        <p:spPr>
          <a:xfrm>
            <a:off x="4797850" y="1972649"/>
            <a:ext cx="26340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latin typeface="+mj-lt"/>
              </a:rPr>
              <a:t>Even prepositions can be compounds!</a:t>
            </a:r>
            <a:endParaRPr sz="2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15E56-7C9E-20FC-0A8E-5E24113AD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5" r="6320"/>
          <a:stretch/>
        </p:blipFill>
        <p:spPr>
          <a:xfrm>
            <a:off x="713900" y="1448978"/>
            <a:ext cx="3347903" cy="2245418"/>
          </a:xfrm>
          <a:prstGeom prst="rect">
            <a:avLst/>
          </a:prstGeom>
        </p:spPr>
      </p:pic>
      <p:sp>
        <p:nvSpPr>
          <p:cNvPr id="3" name="Google Shape;2806;p64">
            <a:extLst>
              <a:ext uri="{FF2B5EF4-FFF2-40B4-BE49-F238E27FC236}">
                <a16:creationId xmlns:a16="http://schemas.microsoft.com/office/drawing/2014/main" id="{0994C72E-7178-0514-0E0A-5120C45C2C19}"/>
              </a:ext>
            </a:extLst>
          </p:cNvPr>
          <p:cNvSpPr txBox="1">
            <a:spLocks/>
          </p:cNvSpPr>
          <p:nvPr/>
        </p:nvSpPr>
        <p:spPr>
          <a:xfrm>
            <a:off x="4386188" y="2907749"/>
            <a:ext cx="3969279" cy="105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The speeding car climbed </a:t>
            </a:r>
            <a:r>
              <a:rPr lang="sr-Latn-RS" sz="1800" b="1" dirty="0">
                <a:latin typeface="+mj-lt"/>
              </a:rPr>
              <a:t>onto</a:t>
            </a:r>
            <a:r>
              <a:rPr lang="sr-Latn-RS" sz="1800" dirty="0">
                <a:latin typeface="+mj-lt"/>
              </a:rPr>
              <a:t> the sidewalk, injuring several pedestrians, and causing everyone to get </a:t>
            </a:r>
            <a:r>
              <a:rPr lang="sr-Latn-RS" sz="1800" b="1" dirty="0">
                <a:latin typeface="+mj-lt"/>
              </a:rPr>
              <a:t>into </a:t>
            </a:r>
            <a:r>
              <a:rPr lang="sr-Latn-RS" sz="1800" dirty="0">
                <a:latin typeface="+mj-lt"/>
              </a:rPr>
              <a:t>a huge traffic jam.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51"/>
          <p:cNvSpPr txBox="1">
            <a:spLocks noGrp="1"/>
          </p:cNvSpPr>
          <p:nvPr>
            <p:ph type="subTitle" idx="2"/>
          </p:nvPr>
        </p:nvSpPr>
        <p:spPr>
          <a:xfrm>
            <a:off x="5729356" y="1743320"/>
            <a:ext cx="2811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latin typeface="+mj-lt"/>
              </a:rPr>
              <a:t>after, by, during, for, since, at</a:t>
            </a:r>
            <a:endParaRPr sz="1800" dirty="0">
              <a:latin typeface="+mj-lt"/>
            </a:endParaRPr>
          </a:p>
        </p:txBody>
      </p:sp>
      <p:sp>
        <p:nvSpPr>
          <p:cNvPr id="2661" name="Google Shape;2661;p51"/>
          <p:cNvSpPr txBox="1">
            <a:spLocks noGrp="1"/>
          </p:cNvSpPr>
          <p:nvPr>
            <p:ph type="subTitle" idx="5"/>
          </p:nvPr>
        </p:nvSpPr>
        <p:spPr>
          <a:xfrm>
            <a:off x="720000" y="1124741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PLACE</a:t>
            </a:r>
            <a:endParaRPr dirty="0"/>
          </a:p>
        </p:txBody>
      </p:sp>
      <p:sp>
        <p:nvSpPr>
          <p:cNvPr id="2662" name="Google Shape;2662;p51"/>
          <p:cNvSpPr txBox="1">
            <a:spLocks noGrp="1"/>
          </p:cNvSpPr>
          <p:nvPr>
            <p:ph type="subTitle" idx="6"/>
          </p:nvPr>
        </p:nvSpPr>
        <p:spPr>
          <a:xfrm>
            <a:off x="841744" y="2817153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PURPOSE</a:t>
            </a:r>
            <a:endParaRPr dirty="0"/>
          </a:p>
        </p:txBody>
      </p:sp>
      <p:sp>
        <p:nvSpPr>
          <p:cNvPr id="2663" name="Google Shape;2663;p51"/>
          <p:cNvSpPr txBox="1">
            <a:spLocks noGrp="1"/>
          </p:cNvSpPr>
          <p:nvPr>
            <p:ph type="subTitle" idx="7"/>
          </p:nvPr>
        </p:nvSpPr>
        <p:spPr>
          <a:xfrm>
            <a:off x="5843656" y="112934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2664" name="Google Shape;2664;p51"/>
          <p:cNvSpPr txBox="1">
            <a:spLocks noGrp="1"/>
          </p:cNvSpPr>
          <p:nvPr>
            <p:ph type="subTitle" idx="8"/>
          </p:nvPr>
        </p:nvSpPr>
        <p:spPr>
          <a:xfrm>
            <a:off x="5613000" y="2814152"/>
            <a:ext cx="28110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LINKING WORDS</a:t>
            </a:r>
            <a:endParaRPr dirty="0"/>
          </a:p>
        </p:txBody>
      </p:sp>
      <p:sp>
        <p:nvSpPr>
          <p:cNvPr id="2665" name="Google Shape;2665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PREPOSITIONS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F2F3E-FD39-E013-5844-B19AB8DA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744" y="1650611"/>
            <a:ext cx="2811000" cy="923400"/>
          </a:xfrm>
        </p:spPr>
        <p:txBody>
          <a:bodyPr/>
          <a:lstStyle/>
          <a:p>
            <a:pPr algn="just"/>
            <a:r>
              <a:rPr lang="sr-Latn-RS" sz="1800" dirty="0">
                <a:latin typeface="+mj-lt"/>
              </a:rPr>
              <a:t>above, behind, under, in, down, around,</a:t>
            </a:r>
          </a:p>
          <a:p>
            <a:pPr algn="just"/>
            <a:r>
              <a:rPr lang="sr-Latn-RS" sz="1800" dirty="0">
                <a:latin typeface="+mj-lt"/>
              </a:rPr>
              <a:t>in the middle of</a:t>
            </a:r>
            <a:endParaRPr lang="en-US" sz="1800" dirty="0">
              <a:latin typeface="+mj-lt"/>
            </a:endParaRPr>
          </a:p>
        </p:txBody>
      </p:sp>
      <p:sp>
        <p:nvSpPr>
          <p:cNvPr id="6" name="Google Shape;2658;p51">
            <a:extLst>
              <a:ext uri="{FF2B5EF4-FFF2-40B4-BE49-F238E27FC236}">
                <a16:creationId xmlns:a16="http://schemas.microsoft.com/office/drawing/2014/main" id="{8BDAA4AE-B266-4DAB-5148-83A41658B9FC}"/>
              </a:ext>
            </a:extLst>
          </p:cNvPr>
          <p:cNvSpPr txBox="1">
            <a:spLocks/>
          </p:cNvSpPr>
          <p:nvPr/>
        </p:nvSpPr>
        <p:spPr>
          <a:xfrm>
            <a:off x="720000" y="3340353"/>
            <a:ext cx="281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for, to</a:t>
            </a:r>
            <a:endParaRPr lang="en-US" sz="1800" dirty="0">
              <a:latin typeface="+mj-lt"/>
            </a:endParaRPr>
          </a:p>
        </p:txBody>
      </p:sp>
      <p:sp>
        <p:nvSpPr>
          <p:cNvPr id="9" name="Google Shape;2658;p51">
            <a:extLst>
              <a:ext uri="{FF2B5EF4-FFF2-40B4-BE49-F238E27FC236}">
                <a16:creationId xmlns:a16="http://schemas.microsoft.com/office/drawing/2014/main" id="{C031B8CB-37D3-5565-DAAB-740CA7ACB806}"/>
              </a:ext>
            </a:extLst>
          </p:cNvPr>
          <p:cNvSpPr txBox="1">
            <a:spLocks/>
          </p:cNvSpPr>
          <p:nvPr/>
        </p:nvSpPr>
        <p:spPr>
          <a:xfrm>
            <a:off x="5729356" y="3313063"/>
            <a:ext cx="281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sr-Latn-RS" sz="1800" dirty="0">
                <a:latin typeface="+mj-lt"/>
              </a:rPr>
              <a:t>in order to, so as to, in the end, at the beginning</a:t>
            </a:r>
            <a:endParaRPr lang="en-US" sz="1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D3253-6FAF-5324-1668-61FFC21EFD47}"/>
              </a:ext>
            </a:extLst>
          </p:cNvPr>
          <p:cNvSpPr/>
          <p:nvPr/>
        </p:nvSpPr>
        <p:spPr>
          <a:xfrm>
            <a:off x="2514424" y="3313063"/>
            <a:ext cx="3336676" cy="1185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+mj-lt"/>
              </a:rPr>
              <a:t>DESPITE ∅</a:t>
            </a:r>
          </a:p>
          <a:p>
            <a:pPr algn="ctr"/>
            <a:r>
              <a:rPr lang="sr-Latn-RS" b="1" dirty="0">
                <a:solidFill>
                  <a:schemeClr val="tx1"/>
                </a:solidFill>
                <a:latin typeface="+mj-lt"/>
              </a:rPr>
              <a:t>IN SPITE </a:t>
            </a:r>
            <a:r>
              <a:rPr lang="sr-Latn-RS" b="1" i="1" u="sng" dirty="0">
                <a:solidFill>
                  <a:schemeClr val="tx1"/>
                </a:solidFill>
                <a:latin typeface="+mj-lt"/>
              </a:rPr>
              <a:t>OF</a:t>
            </a:r>
          </a:p>
          <a:p>
            <a:pPr algn="ctr"/>
            <a:r>
              <a:rPr lang="sr-Latn-RS" i="1" dirty="0">
                <a:solidFill>
                  <a:schemeClr val="tx1"/>
                </a:solidFill>
                <a:latin typeface="+mj-lt"/>
              </a:rPr>
              <a:t>Despite our differences, we get along.</a:t>
            </a:r>
          </a:p>
          <a:p>
            <a:pPr algn="ctr"/>
            <a:r>
              <a:rPr lang="sr-Latn-RS" i="1" dirty="0">
                <a:solidFill>
                  <a:schemeClr val="tx1"/>
                </a:solidFill>
                <a:latin typeface="+mj-lt"/>
              </a:rPr>
              <a:t>In spite of our differences, we get along.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ADVERBS vs. PREPOSITIONS</a:t>
            </a:r>
            <a:endParaRPr dirty="0"/>
          </a:p>
        </p:txBody>
      </p:sp>
      <p:sp>
        <p:nvSpPr>
          <p:cNvPr id="2626" name="Google Shape;2626;p47"/>
          <p:cNvSpPr txBox="1">
            <a:spLocks noGrp="1"/>
          </p:cNvSpPr>
          <p:nvPr>
            <p:ph type="subTitle" idx="1"/>
          </p:nvPr>
        </p:nvSpPr>
        <p:spPr>
          <a:xfrm>
            <a:off x="1353878" y="1311349"/>
            <a:ext cx="6797749" cy="1552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000" dirty="0">
                <a:latin typeface="+mj-lt"/>
              </a:rPr>
              <a:t>CONTEXT-DEPENDENT: same words can be both adverbs and prepositions (prepositions connect 2 concepts, indicating a relationship)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B4189-071D-93B0-1A35-0143DB65CC93}"/>
              </a:ext>
            </a:extLst>
          </p:cNvPr>
          <p:cNvSpPr txBox="1"/>
          <p:nvPr/>
        </p:nvSpPr>
        <p:spPr>
          <a:xfrm>
            <a:off x="1098698" y="2679036"/>
            <a:ext cx="69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Leave the book </a:t>
            </a:r>
            <a:r>
              <a:rPr lang="sr-Latn-RS" sz="1800" b="1" dirty="0"/>
              <a:t>on</a:t>
            </a:r>
            <a:r>
              <a:rPr lang="sr-Latn-RS" sz="1800" dirty="0"/>
              <a:t> the table.	≠	Put your jacket </a:t>
            </a:r>
            <a:r>
              <a:rPr lang="sr-Latn-RS" sz="1800" b="1" dirty="0"/>
              <a:t>on</a:t>
            </a:r>
            <a:r>
              <a:rPr lang="sr-Latn-RS" sz="1800" dirty="0"/>
              <a:t>.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C1A37-BBC6-EDF1-D8CD-F8D3F8DA8ACE}"/>
              </a:ext>
            </a:extLst>
          </p:cNvPr>
          <p:cNvSpPr txBox="1"/>
          <p:nvPr/>
        </p:nvSpPr>
        <p:spPr>
          <a:xfrm>
            <a:off x="1098698" y="3235474"/>
            <a:ext cx="69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The book is </a:t>
            </a:r>
            <a:r>
              <a:rPr lang="sr-Latn-RS" sz="1800" b="1" dirty="0"/>
              <a:t>in</a:t>
            </a:r>
            <a:r>
              <a:rPr lang="sr-Latn-RS" sz="1800" dirty="0"/>
              <a:t> my bag.	≠	Look what the cat dragged </a:t>
            </a:r>
            <a:r>
              <a:rPr lang="sr-Latn-RS" sz="1800" b="1" dirty="0"/>
              <a:t>in</a:t>
            </a:r>
            <a:r>
              <a:rPr lang="sr-Latn-RS" sz="1800" dirty="0"/>
              <a:t>.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BC430-6146-C7E7-3F80-8AB1FB21BD5D}"/>
              </a:ext>
            </a:extLst>
          </p:cNvPr>
          <p:cNvSpPr txBox="1"/>
          <p:nvPr/>
        </p:nvSpPr>
        <p:spPr>
          <a:xfrm>
            <a:off x="471377" y="3797895"/>
            <a:ext cx="820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Go </a:t>
            </a:r>
            <a:r>
              <a:rPr lang="sr-Latn-RS" sz="1800" b="1" dirty="0"/>
              <a:t>over </a:t>
            </a:r>
            <a:r>
              <a:rPr lang="sr-Latn-RS" sz="1800" dirty="0"/>
              <a:t>the bridge, and take a left.	≠  Sarah was hurt, but at least it’s </a:t>
            </a:r>
            <a:r>
              <a:rPr lang="sr-Latn-RS" sz="1800" b="1" dirty="0"/>
              <a:t>over</a:t>
            </a:r>
            <a:r>
              <a:rPr lang="sr-Latn-RS" sz="1800" dirty="0"/>
              <a:t>.</a:t>
            </a:r>
            <a:endParaRPr lang="en-US" sz="1800" dirty="0"/>
          </a:p>
        </p:txBody>
      </p:sp>
      <p:grpSp>
        <p:nvGrpSpPr>
          <p:cNvPr id="5" name="Google Shape;6601;p86">
            <a:extLst>
              <a:ext uri="{FF2B5EF4-FFF2-40B4-BE49-F238E27FC236}">
                <a16:creationId xmlns:a16="http://schemas.microsoft.com/office/drawing/2014/main" id="{CF2AF364-9D68-D5E0-0112-10BDBBD798E2}"/>
              </a:ext>
            </a:extLst>
          </p:cNvPr>
          <p:cNvGrpSpPr/>
          <p:nvPr/>
        </p:nvGrpSpPr>
        <p:grpSpPr>
          <a:xfrm rot="2671691">
            <a:off x="102548" y="1254719"/>
            <a:ext cx="1779649" cy="591620"/>
            <a:chOff x="246070" y="1983375"/>
            <a:chExt cx="1855347" cy="616849"/>
          </a:xfrm>
        </p:grpSpPr>
        <p:sp>
          <p:nvSpPr>
            <p:cNvPr id="6" name="Google Shape;6602;p86">
              <a:extLst>
                <a:ext uri="{FF2B5EF4-FFF2-40B4-BE49-F238E27FC236}">
                  <a16:creationId xmlns:a16="http://schemas.microsoft.com/office/drawing/2014/main" id="{B4D2E957-10BB-9E27-8779-3ABCDF43D780}"/>
                </a:ext>
              </a:extLst>
            </p:cNvPr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03;p86">
              <a:extLst>
                <a:ext uri="{FF2B5EF4-FFF2-40B4-BE49-F238E27FC236}">
                  <a16:creationId xmlns:a16="http://schemas.microsoft.com/office/drawing/2014/main" id="{E3D93060-DE50-5C5F-B078-20EE8D0B113D}"/>
                </a:ext>
              </a:extLst>
            </p:cNvPr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04;p86">
              <a:extLst>
                <a:ext uri="{FF2B5EF4-FFF2-40B4-BE49-F238E27FC236}">
                  <a16:creationId xmlns:a16="http://schemas.microsoft.com/office/drawing/2014/main" id="{2171BC53-17A9-0255-8A59-02A3CA8C0092}"/>
                </a:ext>
              </a:extLst>
            </p:cNvPr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05;p86">
              <a:extLst>
                <a:ext uri="{FF2B5EF4-FFF2-40B4-BE49-F238E27FC236}">
                  <a16:creationId xmlns:a16="http://schemas.microsoft.com/office/drawing/2014/main" id="{C03B01FB-A286-789E-C991-20835051B19A}"/>
                </a:ext>
              </a:extLst>
            </p:cNvPr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06;p86">
              <a:extLst>
                <a:ext uri="{FF2B5EF4-FFF2-40B4-BE49-F238E27FC236}">
                  <a16:creationId xmlns:a16="http://schemas.microsoft.com/office/drawing/2014/main" id="{20B8BD7F-5204-2DD9-F211-B1F7B6D435D0}"/>
                </a:ext>
              </a:extLst>
            </p:cNvPr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07;p86">
              <a:extLst>
                <a:ext uri="{FF2B5EF4-FFF2-40B4-BE49-F238E27FC236}">
                  <a16:creationId xmlns:a16="http://schemas.microsoft.com/office/drawing/2014/main" id="{B9BC9097-0464-1B9B-B742-4471A2680DA9}"/>
                </a:ext>
              </a:extLst>
            </p:cNvPr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08;p86">
              <a:extLst>
                <a:ext uri="{FF2B5EF4-FFF2-40B4-BE49-F238E27FC236}">
                  <a16:creationId xmlns:a16="http://schemas.microsoft.com/office/drawing/2014/main" id="{E52A98BC-EF0C-314D-EF22-475A0A330DBB}"/>
                </a:ext>
              </a:extLst>
            </p:cNvPr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09;p86">
              <a:extLst>
                <a:ext uri="{FF2B5EF4-FFF2-40B4-BE49-F238E27FC236}">
                  <a16:creationId xmlns:a16="http://schemas.microsoft.com/office/drawing/2014/main" id="{B9E6FA5F-FC3C-5A45-2548-A140CDBC8F9E}"/>
                </a:ext>
              </a:extLst>
            </p:cNvPr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10;p86">
              <a:extLst>
                <a:ext uri="{FF2B5EF4-FFF2-40B4-BE49-F238E27FC236}">
                  <a16:creationId xmlns:a16="http://schemas.microsoft.com/office/drawing/2014/main" id="{BB84C107-D937-E696-517E-3F179779B027}"/>
                </a:ext>
              </a:extLst>
            </p:cNvPr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49"/>
          <p:cNvSpPr txBox="1">
            <a:spLocks noGrp="1"/>
          </p:cNvSpPr>
          <p:nvPr>
            <p:ph type="title"/>
          </p:nvPr>
        </p:nvSpPr>
        <p:spPr>
          <a:xfrm>
            <a:off x="304799" y="445025"/>
            <a:ext cx="85627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PICKING PREPOSITIONS PROFICIENTLY</a:t>
            </a:r>
            <a:endParaRPr dirty="0"/>
          </a:p>
        </p:txBody>
      </p:sp>
      <p:sp>
        <p:nvSpPr>
          <p:cNvPr id="2644" name="Google Shape;2644;p49"/>
          <p:cNvSpPr txBox="1">
            <a:spLocks noGrp="1"/>
          </p:cNvSpPr>
          <p:nvPr>
            <p:ph type="subTitle" idx="4"/>
          </p:nvPr>
        </p:nvSpPr>
        <p:spPr>
          <a:xfrm>
            <a:off x="838388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ENROLL</a:t>
            </a:r>
            <a:endParaRPr dirty="0"/>
          </a:p>
        </p:txBody>
      </p:sp>
      <p:sp>
        <p:nvSpPr>
          <p:cNvPr id="2645" name="Google Shape;2645;p49"/>
          <p:cNvSpPr txBox="1">
            <a:spLocks noGrp="1"/>
          </p:cNvSpPr>
          <p:nvPr>
            <p:ph type="subTitle" idx="5"/>
          </p:nvPr>
        </p:nvSpPr>
        <p:spPr>
          <a:xfrm>
            <a:off x="3434731" y="1848566"/>
            <a:ext cx="2175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2646" name="Google Shape;2646;p49"/>
          <p:cNvSpPr txBox="1">
            <a:spLocks noGrp="1"/>
          </p:cNvSpPr>
          <p:nvPr>
            <p:ph type="subTitle" idx="6"/>
          </p:nvPr>
        </p:nvSpPr>
        <p:spPr>
          <a:xfrm>
            <a:off x="6031074" y="1848566"/>
            <a:ext cx="2432441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THE BEGINNING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4DD12-CD63-04E9-BE63-528AE78C339A}"/>
              </a:ext>
            </a:extLst>
          </p:cNvPr>
          <p:cNvSpPr txBox="1"/>
          <p:nvPr/>
        </p:nvSpPr>
        <p:spPr>
          <a:xfrm>
            <a:off x="0" y="11415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Sometimes same words go with different prepositions, and have a slightly different use.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694B7-029A-5EA9-ABB5-2B94B029833B}"/>
              </a:ext>
            </a:extLst>
          </p:cNvPr>
          <p:cNvSpPr txBox="1"/>
          <p:nvPr/>
        </p:nvSpPr>
        <p:spPr>
          <a:xfrm>
            <a:off x="252406" y="2370338"/>
            <a:ext cx="2814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/>
              <a:t>You enrolled </a:t>
            </a:r>
            <a:r>
              <a:rPr lang="sr-Latn-RS" sz="1800" b="1" dirty="0"/>
              <a:t>at</a:t>
            </a:r>
            <a:r>
              <a:rPr lang="sr-Latn-RS" sz="1800" dirty="0"/>
              <a:t> the Faculty of Transport and Traffic Engineering in 2023.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I enrolled </a:t>
            </a:r>
            <a:r>
              <a:rPr lang="sr-Latn-RS" sz="1800" b="1" dirty="0"/>
              <a:t>in</a:t>
            </a:r>
            <a:r>
              <a:rPr lang="sr-Latn-RS" sz="1800" dirty="0"/>
              <a:t> this course just this semester.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D82B1-E211-D8C7-3D27-AC9171D58A66}"/>
              </a:ext>
            </a:extLst>
          </p:cNvPr>
          <p:cNvSpPr txBox="1"/>
          <p:nvPr/>
        </p:nvSpPr>
        <p:spPr>
          <a:xfrm>
            <a:off x="3066491" y="2370338"/>
            <a:ext cx="2814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/>
              <a:t>In</a:t>
            </a:r>
            <a:r>
              <a:rPr lang="sr-Latn-RS" sz="1800" dirty="0"/>
              <a:t> time, Sarah will realise she is better off without her ex.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dirty="0"/>
              <a:t>He can never get anywhere </a:t>
            </a:r>
            <a:r>
              <a:rPr lang="sr-Latn-RS" sz="1800" b="1" dirty="0"/>
              <a:t>on</a:t>
            </a:r>
            <a:r>
              <a:rPr lang="sr-Latn-RS" sz="1800" dirty="0"/>
              <a:t> time.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7224A-923C-C773-B0FE-753164258175}"/>
              </a:ext>
            </a:extLst>
          </p:cNvPr>
          <p:cNvSpPr txBox="1"/>
          <p:nvPr/>
        </p:nvSpPr>
        <p:spPr>
          <a:xfrm>
            <a:off x="5880576" y="2313631"/>
            <a:ext cx="2611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/>
              <a:t>At</a:t>
            </a:r>
            <a:r>
              <a:rPr lang="sr-Latn-RS" sz="1800" dirty="0"/>
              <a:t> the beginning of this presentation, there was the title slide.</a:t>
            </a:r>
          </a:p>
          <a:p>
            <a:pPr algn="ctr"/>
            <a:r>
              <a:rPr lang="sr-Latn-RS" sz="1800" dirty="0"/>
              <a:t>≠</a:t>
            </a:r>
          </a:p>
          <a:p>
            <a:pPr algn="ctr"/>
            <a:r>
              <a:rPr lang="sr-Latn-RS" sz="1800" b="1" dirty="0"/>
              <a:t>In</a:t>
            </a:r>
            <a:r>
              <a:rPr lang="sr-Latn-RS" sz="1800" dirty="0"/>
              <a:t> the beginning, she didn’t feel any pain, but she later found out she had broken her arm.</a:t>
            </a:r>
            <a:endParaRPr lang="en-US" sz="1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8"/>
          <p:cNvSpPr txBox="1">
            <a:spLocks noGrp="1"/>
          </p:cNvSpPr>
          <p:nvPr>
            <p:ph type="title"/>
          </p:nvPr>
        </p:nvSpPr>
        <p:spPr>
          <a:xfrm>
            <a:off x="707330" y="345788"/>
            <a:ext cx="77293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500" dirty="0"/>
              <a:t>PRACTICAL EXERCISES: GRAMMAR</a:t>
            </a:r>
            <a:endParaRPr sz="3500" dirty="0"/>
          </a:p>
        </p:txBody>
      </p:sp>
      <p:sp>
        <p:nvSpPr>
          <p:cNvPr id="2634" name="Google Shape;2634;p48"/>
          <p:cNvSpPr txBox="1">
            <a:spLocks noGrp="1"/>
          </p:cNvSpPr>
          <p:nvPr>
            <p:ph type="subTitle" idx="3"/>
          </p:nvPr>
        </p:nvSpPr>
        <p:spPr>
          <a:xfrm>
            <a:off x="228235" y="1525192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PAGE 63</a:t>
            </a:r>
            <a:endParaRPr sz="3200" dirty="0"/>
          </a:p>
        </p:txBody>
      </p:sp>
      <p:sp>
        <p:nvSpPr>
          <p:cNvPr id="2635" name="Google Shape;2635;p48"/>
          <p:cNvSpPr txBox="1">
            <a:spLocks noGrp="1"/>
          </p:cNvSpPr>
          <p:nvPr>
            <p:ph type="subTitle" idx="4"/>
          </p:nvPr>
        </p:nvSpPr>
        <p:spPr>
          <a:xfrm>
            <a:off x="6517425" y="1525192"/>
            <a:ext cx="24609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PAGE 64</a:t>
            </a:r>
            <a:endParaRPr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1FF5E-947B-FF83-7D22-D74AD9BD3EB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4744" y="2048392"/>
            <a:ext cx="2927498" cy="1662300"/>
          </a:xfrm>
        </p:spPr>
        <p:txBody>
          <a:bodyPr/>
          <a:lstStyle/>
          <a:p>
            <a:r>
              <a:rPr lang="sr-Latn-RS" sz="2800" dirty="0">
                <a:latin typeface="+mj-lt"/>
              </a:rPr>
              <a:t>EXERCISE XXXIV</a:t>
            </a:r>
          </a:p>
          <a:p>
            <a:r>
              <a:rPr lang="sr-Latn-RS" sz="2800" dirty="0">
                <a:latin typeface="+mj-lt"/>
              </a:rPr>
              <a:t>(skip 17, 19, 20)</a:t>
            </a:r>
            <a:endParaRPr lang="en-US" sz="2800" dirty="0"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228C37-1B40-4504-A807-33945AEF3756}"/>
              </a:ext>
            </a:extLst>
          </p:cNvPr>
          <p:cNvSpPr txBox="1">
            <a:spLocks/>
          </p:cNvSpPr>
          <p:nvPr/>
        </p:nvSpPr>
        <p:spPr>
          <a:xfrm>
            <a:off x="6284126" y="2052202"/>
            <a:ext cx="252346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sr-Latn-RS" sz="2800" dirty="0">
                <a:latin typeface="+mj-lt"/>
              </a:rPr>
              <a:t>EXERCISE XXXV</a:t>
            </a:r>
            <a:endParaRPr lang="en-US" sz="28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2FC686-E6E0-A288-01F1-CCE973E6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38" y="1509704"/>
            <a:ext cx="2999492" cy="298120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mpact of Traffic Jams in Health by Slidesgo">
  <a:themeElements>
    <a:clrScheme name="Simple Light">
      <a:dk1>
        <a:srgbClr val="2A2A2A"/>
      </a:dk1>
      <a:lt1>
        <a:srgbClr val="FFFDFD"/>
      </a:lt1>
      <a:dk2>
        <a:srgbClr val="686368"/>
      </a:dk2>
      <a:lt2>
        <a:srgbClr val="7A757A"/>
      </a:lt2>
      <a:accent1>
        <a:srgbClr val="938D93"/>
      </a:accent1>
      <a:accent2>
        <a:srgbClr val="D7D5D7"/>
      </a:accent2>
      <a:accent3>
        <a:srgbClr val="383838"/>
      </a:accent3>
      <a:accent4>
        <a:srgbClr val="FFFFFF"/>
      </a:accent4>
      <a:accent5>
        <a:srgbClr val="FFFFFF"/>
      </a:accent5>
      <a:accent6>
        <a:srgbClr val="FFFFF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1248</Words>
  <Application>Microsoft Office PowerPoint</Application>
  <PresentationFormat>On-screen Show (16:9)</PresentationFormat>
  <Paragraphs>177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DM Sans Light</vt:lpstr>
      <vt:lpstr>DM Serif Display</vt:lpstr>
      <vt:lpstr>Arial</vt:lpstr>
      <vt:lpstr>Nunito</vt:lpstr>
      <vt:lpstr>Anaheim</vt:lpstr>
      <vt:lpstr>Pathway Extreme</vt:lpstr>
      <vt:lpstr>DM Sans</vt:lpstr>
      <vt:lpstr>Calibri</vt:lpstr>
      <vt:lpstr>Impact of Traffic Jams in Health by Slidesgo</vt:lpstr>
      <vt:lpstr>PREPOSITIONS</vt:lpstr>
      <vt:lpstr>TABLE OF CONTENTS</vt:lpstr>
      <vt:lpstr>PREPOSITIONS</vt:lpstr>
      <vt:lpstr>RELATIONSHIPS</vt:lpstr>
      <vt:lpstr>FUN FACT</vt:lpstr>
      <vt:lpstr>PREPOSITIONS</vt:lpstr>
      <vt:lpstr>ADVERBS vs. PREPOSITIONS</vt:lpstr>
      <vt:lpstr>PICKING PREPOSITIONS PROFICIENTLY</vt:lpstr>
      <vt:lpstr>PRACTICAL EXERCISES: GRAMMAR</vt:lpstr>
      <vt:lpstr>Fill in the blanks with the appropriate preposition:</vt:lpstr>
      <vt:lpstr>PAVEMENT THICKNESS DESIGN</vt:lpstr>
      <vt:lpstr>PAVEMENT: </vt:lpstr>
      <vt:lpstr>REVIEWING CONCEPTS</vt:lpstr>
      <vt:lpstr>REVIEWING CONCEPTS</vt:lpstr>
      <vt:lpstr>REVIEWING CONCEPTS</vt:lpstr>
      <vt:lpstr>REVIEWING CONCEPTS</vt:lpstr>
      <vt:lpstr>ADDITIONAL EXERCISES &amp; DISCUSSION</vt:lpstr>
      <vt:lpstr>Find a word that matches both sentences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cp:lastModifiedBy>Sofija Stefanović</cp:lastModifiedBy>
  <cp:revision>21</cp:revision>
  <dcterms:modified xsi:type="dcterms:W3CDTF">2025-07-21T14:10:33Z</dcterms:modified>
</cp:coreProperties>
</file>