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256" r:id="rId2"/>
    <p:sldId id="258" r:id="rId3"/>
    <p:sldId id="260" r:id="rId4"/>
    <p:sldId id="288" r:id="rId5"/>
    <p:sldId id="279" r:id="rId6"/>
    <p:sldId id="266" r:id="rId7"/>
    <p:sldId id="262" r:id="rId8"/>
    <p:sldId id="264" r:id="rId9"/>
    <p:sldId id="263" r:id="rId10"/>
    <p:sldId id="265" r:id="rId11"/>
    <p:sldId id="271" r:id="rId12"/>
    <p:sldId id="313" r:id="rId13"/>
    <p:sldId id="314" r:id="rId14"/>
    <p:sldId id="267" r:id="rId15"/>
    <p:sldId id="310" r:id="rId16"/>
    <p:sldId id="311" r:id="rId17"/>
    <p:sldId id="312" r:id="rId18"/>
    <p:sldId id="274" r:id="rId19"/>
    <p:sldId id="270" r:id="rId20"/>
  </p:sldIdLst>
  <p:sldSz cx="9144000" cy="5143500" type="screen16x9"/>
  <p:notesSz cx="6858000" cy="9144000"/>
  <p:embeddedFontLst>
    <p:embeddedFont>
      <p:font typeface="Anaheim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DM Serif Display" pitchFamily="2" charset="0"/>
      <p:regular r:id="rId31"/>
      <p: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Pathway Extreme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8B816-0DF6-4CF5-ACEA-E219FD297283}">
  <a:tblStyle styleId="{E228B816-0DF6-4CF5-ACEA-E219FD2972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F0D8A2-1103-4450-B266-054F7E5412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2aaa309b1cf_0_2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2aaa309b1cf_0_2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22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44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0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71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9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2aaa309b1cf_0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2aaa309b1cf_0_3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2aaa309b1cf_0_4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2aaa309b1cf_0_4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9" name="Google Shape;2799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8" name="Google Shape;263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27;p2"/>
            <p:cNvGrpSpPr/>
            <p:nvPr/>
          </p:nvGrpSpPr>
          <p:grpSpPr>
            <a:xfrm>
              <a:off x="-3" y="2434718"/>
              <a:ext cx="984465" cy="1977674"/>
              <a:chOff x="-3" y="2434718"/>
              <a:chExt cx="984465" cy="1977674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 flipH="1">
              <a:off x="1370968" y="4297732"/>
              <a:ext cx="1036190" cy="494122"/>
              <a:chOff x="6254310" y="4961498"/>
              <a:chExt cx="749071" cy="357205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" name="Google Shape;64;p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" name="Google Shape;68;p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" name="Google Shape;71;p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" name="Google Shape;74;p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 flipH="1">
              <a:off x="4559485" y="4311093"/>
              <a:ext cx="1036183" cy="480559"/>
              <a:chOff x="7466813" y="5016553"/>
              <a:chExt cx="659317" cy="305777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" name="Google Shape;83;p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8265281" y="1095187"/>
              <a:ext cx="880373" cy="3316218"/>
              <a:chOff x="4226161" y="2551702"/>
              <a:chExt cx="369284" cy="1391031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6422539" y="4159981"/>
              <a:ext cx="1405334" cy="588358"/>
              <a:chOff x="7085447" y="4529933"/>
              <a:chExt cx="969129" cy="405736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6" name="Google Shape;106;p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" name="Google Shape;117;p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2965220" y="4597102"/>
              <a:ext cx="1036185" cy="460071"/>
              <a:chOff x="10539306" y="5035130"/>
              <a:chExt cx="623569" cy="276884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23;p2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24" name="Google Shape;124;p2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6" name="Google Shape;126;p2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2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29628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20"/>
          <p:cNvGrpSpPr/>
          <p:nvPr/>
        </p:nvGrpSpPr>
        <p:grpSpPr>
          <a:xfrm>
            <a:off x="-2908021" y="-1670201"/>
            <a:ext cx="12591394" cy="6813000"/>
            <a:chOff x="-2908021" y="-1670201"/>
            <a:chExt cx="12591394" cy="6813000"/>
          </a:xfrm>
        </p:grpSpPr>
        <p:sp>
          <p:nvSpPr>
            <p:cNvPr id="1307" name="Google Shape;1307;p20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56042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9" name="Google Shape;1309;p2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310" name="Google Shape;1310;p2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311" name="Google Shape;1311;p2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12" name="Google Shape;1312;p2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313" name="Google Shape;1313;p2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2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1315;p2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1316;p2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2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1318;p2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1319;p2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2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p2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2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23" name="Google Shape;1323;p2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4" name="Google Shape;1324;p20"/>
            <p:cNvSpPr/>
            <p:nvPr/>
          </p:nvSpPr>
          <p:spPr>
            <a:xfrm flipH="1">
              <a:off x="-503223" y="-16702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5" name="Google Shape;1325;p20"/>
            <p:cNvGrpSpPr/>
            <p:nvPr/>
          </p:nvGrpSpPr>
          <p:grpSpPr>
            <a:xfrm>
              <a:off x="3325659" y="4454035"/>
              <a:ext cx="1312007" cy="549286"/>
              <a:chOff x="7085447" y="4529933"/>
              <a:chExt cx="969129" cy="405736"/>
            </a:xfrm>
          </p:grpSpPr>
          <p:sp>
            <p:nvSpPr>
              <p:cNvPr id="1326" name="Google Shape;1326;p20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0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0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9" name="Google Shape;1329;p20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330" name="Google Shape;1330;p20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20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2" name="Google Shape;1332;p20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333" name="Google Shape;1333;p20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p20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5" name="Google Shape;1335;p20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336" name="Google Shape;1336;p20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20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20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20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20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20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20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20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44" name="Google Shape;1344;p20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0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0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0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20"/>
            <p:cNvGrpSpPr/>
            <p:nvPr/>
          </p:nvGrpSpPr>
          <p:grpSpPr>
            <a:xfrm flipH="1">
              <a:off x="1602861" y="4556747"/>
              <a:ext cx="967343" cy="429503"/>
              <a:chOff x="10539306" y="5035130"/>
              <a:chExt cx="623569" cy="276884"/>
            </a:xfrm>
          </p:grpSpPr>
          <p:sp>
            <p:nvSpPr>
              <p:cNvPr id="1349" name="Google Shape;1349;p20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0" name="Google Shape;1350;p20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351" name="Google Shape;1351;p20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20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53" name="Google Shape;1353;p20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0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0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0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9" name="Google Shape;1359;p20"/>
          <p:cNvSpPr txBox="1">
            <a:spLocks noGrp="1"/>
          </p:cNvSpPr>
          <p:nvPr>
            <p:ph type="title"/>
          </p:nvPr>
        </p:nvSpPr>
        <p:spPr>
          <a:xfrm>
            <a:off x="720000" y="1101450"/>
            <a:ext cx="3519600" cy="22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20"/>
          <p:cNvSpPr txBox="1">
            <a:spLocks noGrp="1"/>
          </p:cNvSpPr>
          <p:nvPr>
            <p:ph type="subTitle" idx="1"/>
          </p:nvPr>
        </p:nvSpPr>
        <p:spPr>
          <a:xfrm>
            <a:off x="720000" y="3303150"/>
            <a:ext cx="3519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0"/>
          <p:cNvSpPr>
            <a:spLocks noGrp="1"/>
          </p:cNvSpPr>
          <p:nvPr>
            <p:ph type="pic" idx="2"/>
          </p:nvPr>
        </p:nvSpPr>
        <p:spPr>
          <a:xfrm>
            <a:off x="4961074" y="837936"/>
            <a:ext cx="3469800" cy="346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Google Shape;1436;p22"/>
          <p:cNvGrpSpPr/>
          <p:nvPr/>
        </p:nvGrpSpPr>
        <p:grpSpPr>
          <a:xfrm>
            <a:off x="-3130173" y="-2127401"/>
            <a:ext cx="12715044" cy="7270200"/>
            <a:chOff x="-3130173" y="-2127401"/>
            <a:chExt cx="12715044" cy="7270200"/>
          </a:xfrm>
        </p:grpSpPr>
        <p:sp>
          <p:nvSpPr>
            <p:cNvPr id="1437" name="Google Shape;1437;p22"/>
            <p:cNvSpPr/>
            <p:nvPr/>
          </p:nvSpPr>
          <p:spPr>
            <a:xfrm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 rot="10800000" flipH="1">
              <a:off x="-5655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9" name="Google Shape;1439;p2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440" name="Google Shape;1440;p2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441" name="Google Shape;1441;p2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2" name="Google Shape;1442;p2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443" name="Google Shape;1443;p2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2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p2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2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p2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2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9" name="Google Shape;1449;p2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2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2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p2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53" name="Google Shape;1453;p2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2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455" name="Google Shape;1455;p2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2"/>
            <p:cNvGrpSpPr/>
            <p:nvPr/>
          </p:nvGrpSpPr>
          <p:grpSpPr>
            <a:xfrm flipH="1">
              <a:off x="4647568" y="4526332"/>
              <a:ext cx="1036190" cy="494122"/>
              <a:chOff x="6254310" y="4961498"/>
              <a:chExt cx="749071" cy="357205"/>
            </a:xfrm>
          </p:grpSpPr>
          <p:sp>
            <p:nvSpPr>
              <p:cNvPr id="1489" name="Google Shape;1489;p2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1" name="Google Shape;1491;p2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492" name="Google Shape;1492;p2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2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2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5" name="Google Shape;1495;p2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496" name="Google Shape;1496;p2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2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8" name="Google Shape;1498;p2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499" name="Google Shape;1499;p2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2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1" name="Google Shape;1501;p2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2"/>
            <p:cNvGrpSpPr/>
            <p:nvPr/>
          </p:nvGrpSpPr>
          <p:grpSpPr>
            <a:xfrm>
              <a:off x="6392184" y="4471197"/>
              <a:ext cx="1312007" cy="549286"/>
              <a:chOff x="7085447" y="4529933"/>
              <a:chExt cx="969129" cy="405736"/>
            </a:xfrm>
          </p:grpSpPr>
          <p:sp>
            <p:nvSpPr>
              <p:cNvPr id="1506" name="Google Shape;1506;p2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9" name="Google Shape;1509;p2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510" name="Google Shape;1510;p2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2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2" name="Google Shape;1512;p2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513" name="Google Shape;1513;p2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4" name="Google Shape;1514;p2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5" name="Google Shape;1515;p2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516" name="Google Shape;1516;p2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2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2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4" name="Google Shape;1524;p2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8" name="Google Shape;1528;p22"/>
          <p:cNvSpPr txBox="1">
            <a:spLocks noGrp="1"/>
          </p:cNvSpPr>
          <p:nvPr>
            <p:ph type="title"/>
          </p:nvPr>
        </p:nvSpPr>
        <p:spPr>
          <a:xfrm>
            <a:off x="4797726" y="1526675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2"/>
          <p:cNvSpPr txBox="1">
            <a:spLocks noGrp="1"/>
          </p:cNvSpPr>
          <p:nvPr>
            <p:ph type="subTitle" idx="1"/>
          </p:nvPr>
        </p:nvSpPr>
        <p:spPr>
          <a:xfrm>
            <a:off x="4797850" y="262477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23"/>
          <p:cNvGrpSpPr/>
          <p:nvPr/>
        </p:nvGrpSpPr>
        <p:grpSpPr>
          <a:xfrm>
            <a:off x="-2298421" y="-2203601"/>
            <a:ext cx="11883292" cy="7346400"/>
            <a:chOff x="-2298421" y="-2203601"/>
            <a:chExt cx="11883292" cy="7346400"/>
          </a:xfrm>
        </p:grpSpPr>
        <p:sp>
          <p:nvSpPr>
            <p:cNvPr id="1532" name="Google Shape;1532;p23"/>
            <p:cNvSpPr/>
            <p:nvPr/>
          </p:nvSpPr>
          <p:spPr>
            <a:xfrm flipH="1">
              <a:off x="-22984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3" name="Google Shape;1533;p2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534" name="Google Shape;1534;p2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535" name="Google Shape;1535;p2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36" name="Google Shape;1536;p2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537" name="Google Shape;1537;p2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2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9" name="Google Shape;1539;p2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p2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2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p2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p2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2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p2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p2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47" name="Google Shape;1547;p2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8" name="Google Shape;1548;p23"/>
            <p:cNvSpPr/>
            <p:nvPr/>
          </p:nvSpPr>
          <p:spPr>
            <a:xfrm>
              <a:off x="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9" name="Google Shape;1549;p23"/>
            <p:cNvGrpSpPr/>
            <p:nvPr/>
          </p:nvGrpSpPr>
          <p:grpSpPr>
            <a:xfrm>
              <a:off x="8430785" y="1635256"/>
              <a:ext cx="789345" cy="2973329"/>
              <a:chOff x="4226161" y="2551702"/>
              <a:chExt cx="369284" cy="1391031"/>
            </a:xfrm>
          </p:grpSpPr>
          <p:sp>
            <p:nvSpPr>
              <p:cNvPr id="1550" name="Google Shape;1550;p2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8" name="Google Shape;1558;p23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23"/>
            <p:cNvGrpSpPr/>
            <p:nvPr/>
          </p:nvGrpSpPr>
          <p:grpSpPr>
            <a:xfrm flipH="1">
              <a:off x="2030275" y="4480727"/>
              <a:ext cx="967350" cy="448636"/>
              <a:chOff x="7466813" y="5016553"/>
              <a:chExt cx="659317" cy="305777"/>
            </a:xfrm>
          </p:grpSpPr>
          <p:sp>
            <p:nvSpPr>
              <p:cNvPr id="1560" name="Google Shape;1560;p2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1" name="Google Shape;1561;p2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562" name="Google Shape;1562;p2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2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64" name="Google Shape;1564;p2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0" name="Google Shape;1570;p23"/>
            <p:cNvGrpSpPr/>
            <p:nvPr/>
          </p:nvGrpSpPr>
          <p:grpSpPr>
            <a:xfrm>
              <a:off x="3542843" y="4562580"/>
              <a:ext cx="967343" cy="429503"/>
              <a:chOff x="10539306" y="5035130"/>
              <a:chExt cx="623569" cy="276884"/>
            </a:xfrm>
          </p:grpSpPr>
          <p:sp>
            <p:nvSpPr>
              <p:cNvPr id="1571" name="Google Shape;1571;p2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2" name="Google Shape;1572;p2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573" name="Google Shape;1573;p2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2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75" name="Google Shape;1575;p2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1" name="Google Shape;1581;p23"/>
          <p:cNvSpPr txBox="1">
            <a:spLocks noGrp="1"/>
          </p:cNvSpPr>
          <p:nvPr>
            <p:ph type="title"/>
          </p:nvPr>
        </p:nvSpPr>
        <p:spPr>
          <a:xfrm>
            <a:off x="1500910" y="1978800"/>
            <a:ext cx="4079100" cy="7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23"/>
          <p:cNvSpPr txBox="1">
            <a:spLocks noGrp="1"/>
          </p:cNvSpPr>
          <p:nvPr>
            <p:ph type="subTitle" idx="1"/>
          </p:nvPr>
        </p:nvSpPr>
        <p:spPr>
          <a:xfrm>
            <a:off x="1500910" y="2610600"/>
            <a:ext cx="4079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25"/>
          <p:cNvGrpSpPr/>
          <p:nvPr/>
        </p:nvGrpSpPr>
        <p:grpSpPr>
          <a:xfrm>
            <a:off x="-2520573" y="-2127401"/>
            <a:ext cx="12029244" cy="7270200"/>
            <a:chOff x="-2520573" y="-2127401"/>
            <a:chExt cx="12029244" cy="7270200"/>
          </a:xfrm>
        </p:grpSpPr>
        <p:sp>
          <p:nvSpPr>
            <p:cNvPr id="1606" name="Google Shape;1606;p25"/>
            <p:cNvSpPr/>
            <p:nvPr/>
          </p:nvSpPr>
          <p:spPr>
            <a:xfrm flipH="1">
              <a:off x="-25205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7" name="Google Shape;1607;p2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608" name="Google Shape;1608;p2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609" name="Google Shape;1609;p2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0" name="Google Shape;1610;p2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611" name="Google Shape;1611;p2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2" name="Google Shape;1612;p2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2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2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21" name="Google Shape;1621;p2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2" name="Google Shape;1622;p25"/>
            <p:cNvGrpSpPr/>
            <p:nvPr/>
          </p:nvGrpSpPr>
          <p:grpSpPr>
            <a:xfrm>
              <a:off x="-350788" y="2956850"/>
              <a:ext cx="1070799" cy="1651759"/>
              <a:chOff x="10845581" y="3660650"/>
              <a:chExt cx="642274" cy="990679"/>
            </a:xfrm>
          </p:grpSpPr>
          <p:sp>
            <p:nvSpPr>
              <p:cNvPr id="1623" name="Google Shape;1623;p2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8" name="Google Shape;1628;p25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629" name="Google Shape;1629;p25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25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5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5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5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5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5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5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5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25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25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5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5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25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25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25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5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5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5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5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5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5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5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5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5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5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5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5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5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5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5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5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5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p25"/>
            <p:cNvGrpSpPr/>
            <p:nvPr/>
          </p:nvGrpSpPr>
          <p:grpSpPr>
            <a:xfrm>
              <a:off x="2266439" y="4556918"/>
              <a:ext cx="940833" cy="448649"/>
              <a:chOff x="6254310" y="4961498"/>
              <a:chExt cx="749071" cy="357205"/>
            </a:xfrm>
          </p:grpSpPr>
          <p:sp>
            <p:nvSpPr>
              <p:cNvPr id="1663" name="Google Shape;1663;p2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5" name="Google Shape;1665;p2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666" name="Google Shape;1666;p2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2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2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69" name="Google Shape;1669;p2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670" name="Google Shape;1670;p2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1" name="Google Shape;1671;p2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2" name="Google Shape;1672;p2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673" name="Google Shape;1673;p2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2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75" name="Google Shape;1675;p2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9" name="Google Shape;1679;p25"/>
            <p:cNvGrpSpPr/>
            <p:nvPr/>
          </p:nvGrpSpPr>
          <p:grpSpPr>
            <a:xfrm flipH="1">
              <a:off x="6160450" y="4605640"/>
              <a:ext cx="967350" cy="448636"/>
              <a:chOff x="7466813" y="5016553"/>
              <a:chExt cx="659317" cy="305777"/>
            </a:xfrm>
          </p:grpSpPr>
          <p:sp>
            <p:nvSpPr>
              <p:cNvPr id="1680" name="Google Shape;1680;p2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1" name="Google Shape;1681;p2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82" name="Google Shape;1682;p2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2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84" name="Google Shape;1684;p2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0" name="Google Shape;1690;p25"/>
            <p:cNvSpPr/>
            <p:nvPr/>
          </p:nvSpPr>
          <p:spPr>
            <a:xfrm flipH="1">
              <a:off x="-6417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1" name="Google Shape;169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25"/>
          <p:cNvSpPr txBox="1">
            <a:spLocks noGrp="1"/>
          </p:cNvSpPr>
          <p:nvPr>
            <p:ph type="subTitle" idx="1"/>
          </p:nvPr>
        </p:nvSpPr>
        <p:spPr>
          <a:xfrm>
            <a:off x="4898325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25"/>
          <p:cNvSpPr txBox="1">
            <a:spLocks noGrp="1"/>
          </p:cNvSpPr>
          <p:nvPr>
            <p:ph type="subTitle" idx="2"/>
          </p:nvPr>
        </p:nvSpPr>
        <p:spPr>
          <a:xfrm>
            <a:off x="1784750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25"/>
          <p:cNvSpPr txBox="1">
            <a:spLocks noGrp="1"/>
          </p:cNvSpPr>
          <p:nvPr>
            <p:ph type="subTitle" idx="3"/>
          </p:nvPr>
        </p:nvSpPr>
        <p:spPr>
          <a:xfrm>
            <a:off x="1784751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695" name="Google Shape;1695;p25"/>
          <p:cNvSpPr txBox="1">
            <a:spLocks noGrp="1"/>
          </p:cNvSpPr>
          <p:nvPr>
            <p:ph type="subTitle" idx="4"/>
          </p:nvPr>
        </p:nvSpPr>
        <p:spPr>
          <a:xfrm>
            <a:off x="4898350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9" name="Google Shape;1819;p28"/>
          <p:cNvGrpSpPr/>
          <p:nvPr/>
        </p:nvGrpSpPr>
        <p:grpSpPr>
          <a:xfrm>
            <a:off x="-2908021" y="-2148176"/>
            <a:ext cx="12492892" cy="7290975"/>
            <a:chOff x="-2908021" y="-2148176"/>
            <a:chExt cx="12492892" cy="7290975"/>
          </a:xfrm>
        </p:grpSpPr>
        <p:sp>
          <p:nvSpPr>
            <p:cNvPr id="1820" name="Google Shape;1820;p28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1" name="Google Shape;1821;p28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822" name="Google Shape;1822;p28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823" name="Google Shape;1823;p28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24" name="Google Shape;1824;p28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825" name="Google Shape;1825;p28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8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28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28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8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28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28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8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28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28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35" name="Google Shape;1835;p28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6" name="Google Shape;1836;p28"/>
            <p:cNvSpPr/>
            <p:nvPr/>
          </p:nvSpPr>
          <p:spPr>
            <a:xfrm>
              <a:off x="842400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7" name="Google Shape;1837;p28"/>
            <p:cNvGrpSpPr/>
            <p:nvPr/>
          </p:nvGrpSpPr>
          <p:grpSpPr>
            <a:xfrm>
              <a:off x="3554259" y="4530235"/>
              <a:ext cx="1312007" cy="549286"/>
              <a:chOff x="7085447" y="4529933"/>
              <a:chExt cx="969129" cy="405736"/>
            </a:xfrm>
          </p:grpSpPr>
          <p:sp>
            <p:nvSpPr>
              <p:cNvPr id="1838" name="Google Shape;1838;p28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1" name="Google Shape;1841;p28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842" name="Google Shape;1842;p28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28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4" name="Google Shape;1844;p28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45" name="Google Shape;1845;p28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28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7" name="Google Shape;1847;p28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48" name="Google Shape;1848;p28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28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28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28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28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28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28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28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56" name="Google Shape;1856;p28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28"/>
            <p:cNvGrpSpPr/>
            <p:nvPr/>
          </p:nvGrpSpPr>
          <p:grpSpPr>
            <a:xfrm>
              <a:off x="1664650" y="4605640"/>
              <a:ext cx="967350" cy="448636"/>
              <a:chOff x="7466813" y="5016553"/>
              <a:chExt cx="659317" cy="305777"/>
            </a:xfrm>
          </p:grpSpPr>
          <p:sp>
            <p:nvSpPr>
              <p:cNvPr id="1861" name="Google Shape;1861;p28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2" name="Google Shape;1862;p28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863" name="Google Shape;1863;p28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4" name="Google Shape;1864;p28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5" name="Google Shape;1865;p28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1" name="Google Shape;1871;p28"/>
            <p:cNvGrpSpPr/>
            <p:nvPr/>
          </p:nvGrpSpPr>
          <p:grpSpPr>
            <a:xfrm>
              <a:off x="6763418" y="4562580"/>
              <a:ext cx="967343" cy="429503"/>
              <a:chOff x="10539306" y="5035130"/>
              <a:chExt cx="623569" cy="276884"/>
            </a:xfrm>
          </p:grpSpPr>
          <p:sp>
            <p:nvSpPr>
              <p:cNvPr id="1872" name="Google Shape;1872;p28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3" name="Google Shape;1873;p28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874" name="Google Shape;1874;p28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28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76" name="Google Shape;1876;p28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8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8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8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8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8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2" name="Google Shape;1882;p28"/>
            <p:cNvSpPr/>
            <p:nvPr/>
          </p:nvSpPr>
          <p:spPr>
            <a:xfrm rot="10800000" flipH="1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3" name="Google Shape;188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8"/>
          <p:cNvSpPr txBox="1">
            <a:spLocks noGrp="1"/>
          </p:cNvSpPr>
          <p:nvPr>
            <p:ph type="subTitle" idx="1"/>
          </p:nvPr>
        </p:nvSpPr>
        <p:spPr>
          <a:xfrm>
            <a:off x="93762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8"/>
          <p:cNvSpPr txBox="1">
            <a:spLocks noGrp="1"/>
          </p:cNvSpPr>
          <p:nvPr>
            <p:ph type="subTitle" idx="2"/>
          </p:nvPr>
        </p:nvSpPr>
        <p:spPr>
          <a:xfrm>
            <a:off x="3484347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8"/>
          <p:cNvSpPr txBox="1">
            <a:spLocks noGrp="1"/>
          </p:cNvSpPr>
          <p:nvPr>
            <p:ph type="subTitle" idx="3"/>
          </p:nvPr>
        </p:nvSpPr>
        <p:spPr>
          <a:xfrm>
            <a:off x="603107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8"/>
          <p:cNvSpPr txBox="1">
            <a:spLocks noGrp="1"/>
          </p:cNvSpPr>
          <p:nvPr>
            <p:ph type="subTitle" idx="4"/>
          </p:nvPr>
        </p:nvSpPr>
        <p:spPr>
          <a:xfrm>
            <a:off x="93762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8" name="Google Shape;1888;p28"/>
          <p:cNvSpPr txBox="1">
            <a:spLocks noGrp="1"/>
          </p:cNvSpPr>
          <p:nvPr>
            <p:ph type="subTitle" idx="5"/>
          </p:nvPr>
        </p:nvSpPr>
        <p:spPr>
          <a:xfrm>
            <a:off x="3484350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9" name="Google Shape;1889;p28"/>
          <p:cNvSpPr txBox="1">
            <a:spLocks noGrp="1"/>
          </p:cNvSpPr>
          <p:nvPr>
            <p:ph type="subTitle" idx="6"/>
          </p:nvPr>
        </p:nvSpPr>
        <p:spPr>
          <a:xfrm>
            <a:off x="603107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3" name="Google Shape;1963;p30"/>
          <p:cNvGrpSpPr/>
          <p:nvPr/>
        </p:nvGrpSpPr>
        <p:grpSpPr>
          <a:xfrm>
            <a:off x="-565575" y="-2203601"/>
            <a:ext cx="12382548" cy="7346400"/>
            <a:chOff x="-565575" y="-2203601"/>
            <a:chExt cx="12382548" cy="7346400"/>
          </a:xfrm>
        </p:grpSpPr>
        <p:sp>
          <p:nvSpPr>
            <p:cNvPr id="1964" name="Google Shape;1964;p30"/>
            <p:cNvSpPr/>
            <p:nvPr/>
          </p:nvSpPr>
          <p:spPr>
            <a:xfrm>
              <a:off x="77378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5" name="Google Shape;1965;p3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966" name="Google Shape;1966;p3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967" name="Google Shape;1967;p3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68" name="Google Shape;1968;p3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969" name="Google Shape;1969;p3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p3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3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3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1973;p3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3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3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3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3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3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79" name="Google Shape;1979;p3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0" name="Google Shape;1980;p30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1" name="Google Shape;1981;p30"/>
            <p:cNvGrpSpPr/>
            <p:nvPr/>
          </p:nvGrpSpPr>
          <p:grpSpPr>
            <a:xfrm>
              <a:off x="108740" y="1855660"/>
              <a:ext cx="604480" cy="2752836"/>
              <a:chOff x="1422287" y="2072214"/>
              <a:chExt cx="409956" cy="1867089"/>
            </a:xfrm>
          </p:grpSpPr>
          <p:sp>
            <p:nvSpPr>
              <p:cNvPr id="1982" name="Google Shape;1982;p30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30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0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3" name="Google Shape;1993;p30"/>
            <p:cNvGrpSpPr/>
            <p:nvPr/>
          </p:nvGrpSpPr>
          <p:grpSpPr>
            <a:xfrm flipH="1">
              <a:off x="2534518" y="4587982"/>
              <a:ext cx="1036190" cy="494122"/>
              <a:chOff x="6254310" y="4961498"/>
              <a:chExt cx="749071" cy="357205"/>
            </a:xfrm>
          </p:grpSpPr>
          <p:sp>
            <p:nvSpPr>
              <p:cNvPr id="1994" name="Google Shape;1994;p30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6" name="Google Shape;1996;p30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997" name="Google Shape;1997;p30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30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30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0" name="Google Shape;2000;p30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001" name="Google Shape;2001;p30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30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3" name="Google Shape;2003;p30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004" name="Google Shape;2004;p30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30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6" name="Google Shape;2006;p30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0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0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0" name="Google Shape;2010;p30"/>
            <p:cNvGrpSpPr/>
            <p:nvPr/>
          </p:nvGrpSpPr>
          <p:grpSpPr>
            <a:xfrm flipH="1">
              <a:off x="6352210" y="4525143"/>
              <a:ext cx="1036183" cy="480559"/>
              <a:chOff x="7466813" y="5016553"/>
              <a:chExt cx="659317" cy="305777"/>
            </a:xfrm>
          </p:grpSpPr>
          <p:sp>
            <p:nvSpPr>
              <p:cNvPr id="2011" name="Google Shape;2011;p30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2" name="Google Shape;2012;p30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013" name="Google Shape;2013;p30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30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15" name="Google Shape;2015;p30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0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0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0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0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0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1" name="Google Shape;202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30"/>
          <p:cNvSpPr txBox="1">
            <a:spLocks noGrp="1"/>
          </p:cNvSpPr>
          <p:nvPr>
            <p:ph type="subTitle" idx="1"/>
          </p:nvPr>
        </p:nvSpPr>
        <p:spPr>
          <a:xfrm>
            <a:off x="1481824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30"/>
          <p:cNvSpPr txBox="1">
            <a:spLocks noGrp="1"/>
          </p:cNvSpPr>
          <p:nvPr>
            <p:ph type="subTitle" idx="2"/>
          </p:nvPr>
        </p:nvSpPr>
        <p:spPr>
          <a:xfrm>
            <a:off x="4851176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30"/>
          <p:cNvSpPr txBox="1">
            <a:spLocks noGrp="1"/>
          </p:cNvSpPr>
          <p:nvPr>
            <p:ph type="subTitle" idx="3"/>
          </p:nvPr>
        </p:nvSpPr>
        <p:spPr>
          <a:xfrm>
            <a:off x="1481824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30"/>
          <p:cNvSpPr txBox="1">
            <a:spLocks noGrp="1"/>
          </p:cNvSpPr>
          <p:nvPr>
            <p:ph type="subTitle" idx="4"/>
          </p:nvPr>
        </p:nvSpPr>
        <p:spPr>
          <a:xfrm>
            <a:off x="4851176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30"/>
          <p:cNvSpPr txBox="1">
            <a:spLocks noGrp="1"/>
          </p:cNvSpPr>
          <p:nvPr>
            <p:ph type="subTitle" idx="5"/>
          </p:nvPr>
        </p:nvSpPr>
        <p:spPr>
          <a:xfrm>
            <a:off x="1481824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7" name="Google Shape;2027;p30"/>
          <p:cNvSpPr txBox="1">
            <a:spLocks noGrp="1"/>
          </p:cNvSpPr>
          <p:nvPr>
            <p:ph type="subTitle" idx="6"/>
          </p:nvPr>
        </p:nvSpPr>
        <p:spPr>
          <a:xfrm>
            <a:off x="1481824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8" name="Google Shape;2028;p30"/>
          <p:cNvSpPr txBox="1">
            <a:spLocks noGrp="1"/>
          </p:cNvSpPr>
          <p:nvPr>
            <p:ph type="subTitle" idx="7"/>
          </p:nvPr>
        </p:nvSpPr>
        <p:spPr>
          <a:xfrm>
            <a:off x="4851149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9" name="Google Shape;2029;p30"/>
          <p:cNvSpPr txBox="1">
            <a:spLocks noGrp="1"/>
          </p:cNvSpPr>
          <p:nvPr>
            <p:ph type="subTitle" idx="8"/>
          </p:nvPr>
        </p:nvSpPr>
        <p:spPr>
          <a:xfrm>
            <a:off x="4851149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3" name="Google Shape;2123;p32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124" name="Google Shape;2124;p32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2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6" name="Google Shape;2126;p3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127" name="Google Shape;2127;p3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128" name="Google Shape;2128;p3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9" name="Google Shape;2129;p3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130" name="Google Shape;2130;p3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3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2" name="Google Shape;2132;p3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3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4" name="Google Shape;2134;p3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5" name="Google Shape;2135;p3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6" name="Google Shape;2136;p3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3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8" name="Google Shape;2138;p3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3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40" name="Google Shape;2140;p3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1" name="Google Shape;2141;p32"/>
            <p:cNvGrpSpPr/>
            <p:nvPr/>
          </p:nvGrpSpPr>
          <p:grpSpPr>
            <a:xfrm>
              <a:off x="5521308" y="4532422"/>
              <a:ext cx="879484" cy="419394"/>
              <a:chOff x="6254310" y="4961498"/>
              <a:chExt cx="749071" cy="357205"/>
            </a:xfrm>
          </p:grpSpPr>
          <p:sp>
            <p:nvSpPr>
              <p:cNvPr id="2142" name="Google Shape;2142;p3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44" name="Google Shape;2144;p3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145" name="Google Shape;2145;p3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8" name="Google Shape;2148;p3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149" name="Google Shape;2149;p3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51" name="Google Shape;2151;p3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152" name="Google Shape;2152;p3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4" name="Google Shape;2154;p3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3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8" name="Google Shape;2158;p32"/>
            <p:cNvGrpSpPr/>
            <p:nvPr/>
          </p:nvGrpSpPr>
          <p:grpSpPr>
            <a:xfrm>
              <a:off x="2868475" y="4604002"/>
              <a:ext cx="967350" cy="448636"/>
              <a:chOff x="7466813" y="5016553"/>
              <a:chExt cx="659317" cy="305777"/>
            </a:xfrm>
          </p:grpSpPr>
          <p:sp>
            <p:nvSpPr>
              <p:cNvPr id="2159" name="Google Shape;2159;p3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0" name="Google Shape;2160;p3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161" name="Google Shape;2161;p3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63" name="Google Shape;2163;p3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9" name="Google Shape;2169;p32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0" name="Google Shape;217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71" name="Google Shape;2171;p32"/>
          <p:cNvSpPr txBox="1">
            <a:spLocks noGrp="1"/>
          </p:cNvSpPr>
          <p:nvPr>
            <p:ph type="subTitle" idx="1"/>
          </p:nvPr>
        </p:nvSpPr>
        <p:spPr>
          <a:xfrm>
            <a:off x="1101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32"/>
          <p:cNvSpPr txBox="1">
            <a:spLocks noGrp="1"/>
          </p:cNvSpPr>
          <p:nvPr>
            <p:ph type="subTitle" idx="2"/>
          </p:nvPr>
        </p:nvSpPr>
        <p:spPr>
          <a:xfrm>
            <a:off x="3579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32"/>
          <p:cNvSpPr txBox="1">
            <a:spLocks noGrp="1"/>
          </p:cNvSpPr>
          <p:nvPr>
            <p:ph type="subTitle" idx="3"/>
          </p:nvPr>
        </p:nvSpPr>
        <p:spPr>
          <a:xfrm>
            <a:off x="1101002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32"/>
          <p:cNvSpPr txBox="1">
            <a:spLocks noGrp="1"/>
          </p:cNvSpPr>
          <p:nvPr>
            <p:ph type="subTitle" idx="4"/>
          </p:nvPr>
        </p:nvSpPr>
        <p:spPr>
          <a:xfrm>
            <a:off x="3579000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p32"/>
          <p:cNvSpPr txBox="1">
            <a:spLocks noGrp="1"/>
          </p:cNvSpPr>
          <p:nvPr>
            <p:ph type="subTitle" idx="5"/>
          </p:nvPr>
        </p:nvSpPr>
        <p:spPr>
          <a:xfrm>
            <a:off x="6056998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p32"/>
          <p:cNvSpPr txBox="1">
            <a:spLocks noGrp="1"/>
          </p:cNvSpPr>
          <p:nvPr>
            <p:ph type="subTitle" idx="6"/>
          </p:nvPr>
        </p:nvSpPr>
        <p:spPr>
          <a:xfrm>
            <a:off x="6056998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7" name="Google Shape;2177;p32"/>
          <p:cNvSpPr txBox="1">
            <a:spLocks noGrp="1"/>
          </p:cNvSpPr>
          <p:nvPr>
            <p:ph type="subTitle" idx="7"/>
          </p:nvPr>
        </p:nvSpPr>
        <p:spPr>
          <a:xfrm>
            <a:off x="1101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8" name="Google Shape;2178;p32"/>
          <p:cNvSpPr txBox="1">
            <a:spLocks noGrp="1"/>
          </p:cNvSpPr>
          <p:nvPr>
            <p:ph type="subTitle" idx="8"/>
          </p:nvPr>
        </p:nvSpPr>
        <p:spPr>
          <a:xfrm>
            <a:off x="3579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9" name="Google Shape;2179;p32"/>
          <p:cNvSpPr txBox="1">
            <a:spLocks noGrp="1"/>
          </p:cNvSpPr>
          <p:nvPr>
            <p:ph type="subTitle" idx="9"/>
          </p:nvPr>
        </p:nvSpPr>
        <p:spPr>
          <a:xfrm>
            <a:off x="6056998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0" name="Google Shape;2180;p32"/>
          <p:cNvSpPr txBox="1">
            <a:spLocks noGrp="1"/>
          </p:cNvSpPr>
          <p:nvPr>
            <p:ph type="subTitle" idx="13"/>
          </p:nvPr>
        </p:nvSpPr>
        <p:spPr>
          <a:xfrm>
            <a:off x="1101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1" name="Google Shape;2181;p32"/>
          <p:cNvSpPr txBox="1">
            <a:spLocks noGrp="1"/>
          </p:cNvSpPr>
          <p:nvPr>
            <p:ph type="subTitle" idx="14"/>
          </p:nvPr>
        </p:nvSpPr>
        <p:spPr>
          <a:xfrm>
            <a:off x="3579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2" name="Google Shape;2182;p32"/>
          <p:cNvSpPr txBox="1">
            <a:spLocks noGrp="1"/>
          </p:cNvSpPr>
          <p:nvPr>
            <p:ph type="subTitle" idx="15"/>
          </p:nvPr>
        </p:nvSpPr>
        <p:spPr>
          <a:xfrm>
            <a:off x="6056998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4" name="Google Shape;2444;p36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445" name="Google Shape;2445;p36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7" name="Google Shape;2447;p36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448" name="Google Shape;2448;p36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449" name="Google Shape;2449;p36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50" name="Google Shape;2450;p36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451" name="Google Shape;2451;p36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36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3" name="Google Shape;2453;p36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4" name="Google Shape;2454;p36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36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6" name="Google Shape;2456;p36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7" name="Google Shape;2457;p36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36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9" name="Google Shape;2459;p36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0" name="Google Shape;2460;p36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61" name="Google Shape;2461;p36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2" name="Google Shape;2462;p36"/>
            <p:cNvGrpSpPr/>
            <p:nvPr/>
          </p:nvGrpSpPr>
          <p:grpSpPr>
            <a:xfrm flipH="1">
              <a:off x="6054708" y="4532422"/>
              <a:ext cx="879484" cy="419394"/>
              <a:chOff x="6254310" y="4961498"/>
              <a:chExt cx="749071" cy="357205"/>
            </a:xfrm>
          </p:grpSpPr>
          <p:sp>
            <p:nvSpPr>
              <p:cNvPr id="2463" name="Google Shape;2463;p36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36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65" name="Google Shape;2465;p36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466" name="Google Shape;2466;p36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36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36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69" name="Google Shape;2469;p36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470" name="Google Shape;2470;p36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p36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72" name="Google Shape;2472;p36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473" name="Google Shape;2473;p36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36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75" name="Google Shape;2475;p36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36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36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36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9" name="Google Shape;2479;p36"/>
            <p:cNvGrpSpPr/>
            <p:nvPr/>
          </p:nvGrpSpPr>
          <p:grpSpPr>
            <a:xfrm>
              <a:off x="1649275" y="4604002"/>
              <a:ext cx="967350" cy="448636"/>
              <a:chOff x="7466813" y="5016553"/>
              <a:chExt cx="659317" cy="305777"/>
            </a:xfrm>
          </p:grpSpPr>
          <p:sp>
            <p:nvSpPr>
              <p:cNvPr id="2480" name="Google Shape;2480;p36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1" name="Google Shape;2481;p36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482" name="Google Shape;2482;p36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36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84" name="Google Shape;2484;p36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6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36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6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6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6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0" name="Google Shape;2490;p36"/>
            <p:cNvSpPr/>
            <p:nvPr/>
          </p:nvSpPr>
          <p:spPr>
            <a:xfrm rot="10800000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37"/>
          <p:cNvGrpSpPr/>
          <p:nvPr/>
        </p:nvGrpSpPr>
        <p:grpSpPr>
          <a:xfrm>
            <a:off x="-1061171" y="-1975001"/>
            <a:ext cx="11141634" cy="7118381"/>
            <a:chOff x="-1061171" y="-1975001"/>
            <a:chExt cx="11141634" cy="7118381"/>
          </a:xfrm>
        </p:grpSpPr>
        <p:sp>
          <p:nvSpPr>
            <p:cNvPr id="2493" name="Google Shape;2493;p37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5" name="Google Shape;2495;p37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2496" name="Google Shape;2496;p37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7" name="Google Shape;2497;p37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2498" name="Google Shape;2498;p37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37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37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37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37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37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37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37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37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37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08" name="Google Shape;2508;p37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9" name="Google Shape;2509;p37"/>
            <p:cNvGrpSpPr/>
            <p:nvPr/>
          </p:nvGrpSpPr>
          <p:grpSpPr>
            <a:xfrm>
              <a:off x="5115283" y="4297732"/>
              <a:ext cx="1036190" cy="494122"/>
              <a:chOff x="6254310" y="4961498"/>
              <a:chExt cx="749071" cy="357205"/>
            </a:xfrm>
          </p:grpSpPr>
          <p:sp>
            <p:nvSpPr>
              <p:cNvPr id="2510" name="Google Shape;2510;p37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12" name="Google Shape;2512;p37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513" name="Google Shape;2513;p37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37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37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6" name="Google Shape;2516;p37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517" name="Google Shape;2517;p37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8" name="Google Shape;2518;p37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9" name="Google Shape;2519;p37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520" name="Google Shape;2520;p37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1" name="Google Shape;2521;p37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22" name="Google Shape;2522;p37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6" name="Google Shape;2526;p37"/>
            <p:cNvGrpSpPr/>
            <p:nvPr/>
          </p:nvGrpSpPr>
          <p:grpSpPr>
            <a:xfrm>
              <a:off x="3603174" y="4234893"/>
              <a:ext cx="1036183" cy="480559"/>
              <a:chOff x="7466813" y="5016553"/>
              <a:chExt cx="659317" cy="305777"/>
            </a:xfrm>
          </p:grpSpPr>
          <p:sp>
            <p:nvSpPr>
              <p:cNvPr id="2527" name="Google Shape;2527;p37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8" name="Google Shape;2528;p37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529" name="Google Shape;2529;p37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37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1" name="Google Shape;2531;p37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7" name="Google Shape;2537;p37"/>
            <p:cNvGrpSpPr/>
            <p:nvPr/>
          </p:nvGrpSpPr>
          <p:grpSpPr>
            <a:xfrm>
              <a:off x="1370968" y="4236181"/>
              <a:ext cx="1405334" cy="588358"/>
              <a:chOff x="7085447" y="4529933"/>
              <a:chExt cx="969129" cy="405736"/>
            </a:xfrm>
          </p:grpSpPr>
          <p:sp>
            <p:nvSpPr>
              <p:cNvPr id="2538" name="Google Shape;2538;p3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41" name="Google Shape;2541;p3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2542" name="Google Shape;2542;p3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3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4" name="Google Shape;2544;p3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2545" name="Google Shape;2545;p3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3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7" name="Google Shape;2547;p3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2548" name="Google Shape;2548;p3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3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3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3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3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3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3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3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56" name="Google Shape;2556;p3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3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0" name="Google Shape;2560;p37"/>
            <p:cNvSpPr/>
            <p:nvPr/>
          </p:nvSpPr>
          <p:spPr>
            <a:xfrm>
              <a:off x="-565575" y="-19750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1" name="Google Shape;2561;p37"/>
            <p:cNvGrpSpPr/>
            <p:nvPr/>
          </p:nvGrpSpPr>
          <p:grpSpPr>
            <a:xfrm>
              <a:off x="8225612" y="2956850"/>
              <a:ext cx="1070799" cy="1651759"/>
              <a:chOff x="10845581" y="3660650"/>
              <a:chExt cx="642274" cy="990679"/>
            </a:xfrm>
          </p:grpSpPr>
          <p:sp>
            <p:nvSpPr>
              <p:cNvPr id="2562" name="Google Shape;2562;p37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3"/>
          <p:cNvGrpSpPr/>
          <p:nvPr/>
        </p:nvGrpSpPr>
        <p:grpSpPr>
          <a:xfrm>
            <a:off x="-565575" y="-1822601"/>
            <a:ext cx="10150446" cy="6965981"/>
            <a:chOff x="-565575" y="-1822601"/>
            <a:chExt cx="10150446" cy="6965981"/>
          </a:xfrm>
        </p:grpSpPr>
        <p:sp>
          <p:nvSpPr>
            <p:cNvPr id="136" name="Google Shape;136;p3"/>
            <p:cNvSpPr/>
            <p:nvPr/>
          </p:nvSpPr>
          <p:spPr>
            <a:xfrm>
              <a:off x="4724392" y="3454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" name="Google Shape;139;p3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40" name="Google Shape;140;p3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" name="Google Shape;150;p3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3"/>
            <p:cNvSpPr/>
            <p:nvPr/>
          </p:nvSpPr>
          <p:spPr>
            <a:xfrm>
              <a:off x="-565575" y="-1822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3"/>
            <p:cNvGrpSpPr/>
            <p:nvPr/>
          </p:nvGrpSpPr>
          <p:grpSpPr>
            <a:xfrm>
              <a:off x="7917891" y="1597533"/>
              <a:ext cx="745917" cy="2809744"/>
              <a:chOff x="4226161" y="2551702"/>
              <a:chExt cx="369284" cy="1391031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2731450" y="4605640"/>
              <a:ext cx="967350" cy="448636"/>
              <a:chOff x="7466813" y="5016553"/>
              <a:chExt cx="659317" cy="30577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" name="Google Shape;163;p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6" name="Google Shape;166;p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4621059" y="4149235"/>
              <a:ext cx="1312007" cy="549286"/>
              <a:chOff x="7085447" y="4529933"/>
              <a:chExt cx="969129" cy="405736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77" name="Google Shape;177;p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" name="Google Shape;179;p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0" name="Google Shape;180;p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" name="Google Shape;182;p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3" name="Google Shape;183;p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 flipH="1">
              <a:off x="1450461" y="4251947"/>
              <a:ext cx="967343" cy="429503"/>
              <a:chOff x="10539306" y="5035130"/>
              <a:chExt cx="623569" cy="276884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7" name="Google Shape;197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98" name="Google Shape;198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" name="Google Shape;200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3"/>
            <p:cNvGrpSpPr/>
            <p:nvPr/>
          </p:nvGrpSpPr>
          <p:grpSpPr>
            <a:xfrm>
              <a:off x="6230018" y="4562580"/>
              <a:ext cx="967343" cy="429503"/>
              <a:chOff x="10539306" y="5035130"/>
              <a:chExt cx="623569" cy="276884"/>
            </a:xfrm>
          </p:grpSpPr>
          <p:sp>
            <p:nvSpPr>
              <p:cNvPr id="207" name="Google Shape;207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209" name="Google Shape;209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1" name="Google Shape;211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5"/>
          <p:cNvGrpSpPr/>
          <p:nvPr/>
        </p:nvGrpSpPr>
        <p:grpSpPr>
          <a:xfrm>
            <a:off x="-1993621" y="-2071976"/>
            <a:ext cx="11632922" cy="7214775"/>
            <a:chOff x="-1993621" y="-2071976"/>
            <a:chExt cx="11632922" cy="7214775"/>
          </a:xfrm>
        </p:grpSpPr>
        <p:sp>
          <p:nvSpPr>
            <p:cNvPr id="271" name="Google Shape;271;p5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74" name="Google Shape;274;p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75" name="Google Shape;275;p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6" name="Google Shape;276;p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77" name="Google Shape;277;p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7" name="Google Shape;287;p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>
              <a:off x="8568501" y="2956850"/>
              <a:ext cx="1070799" cy="1651759"/>
              <a:chOff x="10845581" y="3660650"/>
              <a:chExt cx="642274" cy="990679"/>
            </a:xfrm>
          </p:grpSpPr>
          <p:sp>
            <p:nvSpPr>
              <p:cNvPr id="289" name="Google Shape;289;p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>
              <a:off x="5018340" y="4386703"/>
              <a:ext cx="1070797" cy="496612"/>
              <a:chOff x="7466813" y="5016553"/>
              <a:chExt cx="659317" cy="305777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6" name="Google Shape;296;p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97" name="Google Shape;297;p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9" name="Google Shape;299;p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-495301" y="1635256"/>
              <a:ext cx="789345" cy="2973329"/>
              <a:chOff x="4226161" y="2551702"/>
              <a:chExt cx="369284" cy="1391031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5"/>
            <p:cNvGrpSpPr/>
            <p:nvPr/>
          </p:nvGrpSpPr>
          <p:grpSpPr>
            <a:xfrm flipH="1">
              <a:off x="3039384" y="4394997"/>
              <a:ext cx="1312007" cy="549286"/>
              <a:chOff x="7085447" y="4529933"/>
              <a:chExt cx="969129" cy="405736"/>
            </a:xfrm>
          </p:grpSpPr>
          <p:sp>
            <p:nvSpPr>
              <p:cNvPr id="315" name="Google Shape;315;p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8" name="Google Shape;318;p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319" name="Google Shape;319;p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1" name="Google Shape;321;p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322" name="Google Shape;322;p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325" name="Google Shape;325;p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" name="Google Shape;333;p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" name="Google Shape;3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"/>
          <p:cNvSpPr txBox="1">
            <a:spLocks noGrp="1"/>
          </p:cNvSpPr>
          <p:nvPr>
            <p:ph type="subTitle" idx="1"/>
          </p:nvPr>
        </p:nvSpPr>
        <p:spPr>
          <a:xfrm>
            <a:off x="3932025" y="27484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39" name="Google Shape;339;p5"/>
          <p:cNvSpPr txBox="1">
            <a:spLocks noGrp="1"/>
          </p:cNvSpPr>
          <p:nvPr>
            <p:ph type="subTitle" idx="2"/>
          </p:nvPr>
        </p:nvSpPr>
        <p:spPr>
          <a:xfrm>
            <a:off x="3932029" y="14393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40" name="Google Shape;340;p5"/>
          <p:cNvSpPr txBox="1">
            <a:spLocks noGrp="1"/>
          </p:cNvSpPr>
          <p:nvPr>
            <p:ph type="subTitle" idx="3"/>
          </p:nvPr>
        </p:nvSpPr>
        <p:spPr>
          <a:xfrm>
            <a:off x="1211805" y="27484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341" name="Google Shape;341;p5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-565575" y="-2148176"/>
            <a:ext cx="12077748" cy="7290975"/>
            <a:chOff x="-565575" y="-2148176"/>
            <a:chExt cx="12077748" cy="7290975"/>
          </a:xfrm>
        </p:grpSpPr>
        <p:sp>
          <p:nvSpPr>
            <p:cNvPr id="400" name="Google Shape;400;p7"/>
            <p:cNvSpPr/>
            <p:nvPr/>
          </p:nvSpPr>
          <p:spPr>
            <a:xfrm>
              <a:off x="7433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7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402" name="Google Shape;402;p7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403" name="Google Shape;403;p7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4" name="Google Shape;404;p7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405" name="Google Shape;405;p7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p7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Google Shape;407;p7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7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7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7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7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7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7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7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15" name="Google Shape;415;p7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7"/>
            <p:cNvGrpSpPr/>
            <p:nvPr/>
          </p:nvGrpSpPr>
          <p:grpSpPr>
            <a:xfrm>
              <a:off x="8470540" y="1855660"/>
              <a:ext cx="604480" cy="2752836"/>
              <a:chOff x="1422287" y="2072214"/>
              <a:chExt cx="409956" cy="186708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7"/>
            <p:cNvSpPr/>
            <p:nvPr/>
          </p:nvSpPr>
          <p:spPr>
            <a:xfrm>
              <a:off x="2" y="3167428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" name="Google Shape;429;p7"/>
            <p:cNvGrpSpPr/>
            <p:nvPr/>
          </p:nvGrpSpPr>
          <p:grpSpPr>
            <a:xfrm>
              <a:off x="2277384" y="4471197"/>
              <a:ext cx="1312007" cy="549286"/>
              <a:chOff x="7085447" y="4529933"/>
              <a:chExt cx="969129" cy="405736"/>
            </a:xfrm>
          </p:grpSpPr>
          <p:sp>
            <p:nvSpPr>
              <p:cNvPr id="430" name="Google Shape;430;p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3" name="Google Shape;433;p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434" name="Google Shape;434;p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437" name="Google Shape;437;p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9" name="Google Shape;439;p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440" name="Google Shape;440;p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8" name="Google Shape;448;p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7"/>
            <p:cNvGrpSpPr/>
            <p:nvPr/>
          </p:nvGrpSpPr>
          <p:grpSpPr>
            <a:xfrm>
              <a:off x="5849018" y="4410180"/>
              <a:ext cx="967343" cy="429503"/>
              <a:chOff x="10539306" y="5035130"/>
              <a:chExt cx="623569" cy="276884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4" name="Google Shape;454;p7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455" name="Google Shape;455;p7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7" name="Google Shape;457;p7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7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2424600" y="1762625"/>
            <a:ext cx="4294800" cy="1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DM Sans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DM Sans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13"/>
          <p:cNvGrpSpPr/>
          <p:nvPr/>
        </p:nvGrpSpPr>
        <p:grpSpPr>
          <a:xfrm>
            <a:off x="-1993621" y="-2071976"/>
            <a:ext cx="11578492" cy="7214775"/>
            <a:chOff x="-1993621" y="-2071976"/>
            <a:chExt cx="11578492" cy="7214775"/>
          </a:xfrm>
        </p:grpSpPr>
        <p:sp>
          <p:nvSpPr>
            <p:cNvPr id="777" name="Google Shape;777;p13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1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780" name="Google Shape;780;p1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781" name="Google Shape;781;p1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2" name="Google Shape;782;p1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783" name="Google Shape;783;p1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1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1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1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1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p1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791;p1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93" name="Google Shape;793;p1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3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795" name="Google Shape;795;p13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3"/>
            <p:cNvGrpSpPr/>
            <p:nvPr/>
          </p:nvGrpSpPr>
          <p:grpSpPr>
            <a:xfrm flipH="1">
              <a:off x="6237540" y="4386703"/>
              <a:ext cx="1070797" cy="496612"/>
              <a:chOff x="7466813" y="5016553"/>
              <a:chExt cx="659317" cy="305777"/>
            </a:xfrm>
          </p:grpSpPr>
          <p:sp>
            <p:nvSpPr>
              <p:cNvPr id="801" name="Google Shape;801;p1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2" name="Google Shape;802;p1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03" name="Google Shape;803;p1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5" name="Google Shape;805;p1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10" y="1635256"/>
              <a:ext cx="789345" cy="2973329"/>
              <a:chOff x="4226161" y="2551702"/>
              <a:chExt cx="369284" cy="1391031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13"/>
            <p:cNvGrpSpPr/>
            <p:nvPr/>
          </p:nvGrpSpPr>
          <p:grpSpPr>
            <a:xfrm flipH="1">
              <a:off x="1896384" y="4471197"/>
              <a:ext cx="1312007" cy="549286"/>
              <a:chOff x="7085447" y="4529933"/>
              <a:chExt cx="969129" cy="405736"/>
            </a:xfrm>
          </p:grpSpPr>
          <p:sp>
            <p:nvSpPr>
              <p:cNvPr id="821" name="Google Shape;821;p1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4" name="Google Shape;824;p1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825" name="Google Shape;825;p1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7" name="Google Shape;827;p1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828" name="Google Shape;828;p1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1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0" name="Google Shape;830;p1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831" name="Google Shape;831;p1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9" name="Google Shape;839;p1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3" name="Google Shape;84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5" name="Google Shape;845;p13"/>
          <p:cNvSpPr txBox="1">
            <a:spLocks noGrp="1"/>
          </p:cNvSpPr>
          <p:nvPr>
            <p:ph type="subTitle" idx="2"/>
          </p:nvPr>
        </p:nvSpPr>
        <p:spPr>
          <a:xfrm>
            <a:off x="3196947" y="1692400"/>
            <a:ext cx="3665700" cy="27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 idx="3" hasCustomPrompt="1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47" name="Google Shape;847;p1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subTitle" idx="5"/>
          </p:nvPr>
        </p:nvSpPr>
        <p:spPr>
          <a:xfrm>
            <a:off x="3196941" y="2697275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6" hasCustomPrompt="1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7"/>
          </p:nvPr>
        </p:nvSpPr>
        <p:spPr>
          <a:xfrm>
            <a:off x="3196941" y="3347549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subTitle" idx="8"/>
          </p:nvPr>
        </p:nvSpPr>
        <p:spPr>
          <a:xfrm>
            <a:off x="3196941" y="3702150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9" hasCustomPrompt="1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14"/>
          <p:cNvGrpSpPr/>
          <p:nvPr/>
        </p:nvGrpSpPr>
        <p:grpSpPr>
          <a:xfrm>
            <a:off x="-565575" y="-1746401"/>
            <a:ext cx="10226638" cy="6889781"/>
            <a:chOff x="-565575" y="-1746401"/>
            <a:chExt cx="10226638" cy="6889781"/>
          </a:xfrm>
        </p:grpSpPr>
        <p:grpSp>
          <p:nvGrpSpPr>
            <p:cNvPr id="855" name="Google Shape;855;p14"/>
            <p:cNvGrpSpPr/>
            <p:nvPr/>
          </p:nvGrpSpPr>
          <p:grpSpPr>
            <a:xfrm>
              <a:off x="5" y="2029134"/>
              <a:ext cx="1185788" cy="2382219"/>
              <a:chOff x="891364" y="2842310"/>
              <a:chExt cx="546925" cy="1098708"/>
            </a:xfrm>
          </p:grpSpPr>
          <p:sp>
            <p:nvSpPr>
              <p:cNvPr id="856" name="Google Shape;856;p14"/>
              <p:cNvSpPr/>
              <p:nvPr/>
            </p:nvSpPr>
            <p:spPr>
              <a:xfrm>
                <a:off x="891364" y="2842310"/>
                <a:ext cx="546925" cy="1098708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9401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1055098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1170065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12850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9401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1055098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1170065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12850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9401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1055098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1170065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12850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9401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1055098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1170065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12850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9401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055098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1170065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12850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9401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055098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70065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2850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9401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1055098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1170065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12850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9401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1055098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1170065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12850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9" name="Google Shape;889;p14"/>
            <p:cNvSpPr/>
            <p:nvPr/>
          </p:nvSpPr>
          <p:spPr>
            <a:xfrm flipH="1">
              <a:off x="-565575" y="-1746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5581942" y="3587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1" name="Google Shape;891;p14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892" name="Google Shape;892;p14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3" name="Google Shape;893;p14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894" name="Google Shape;894;p14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14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14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14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14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14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14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14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14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14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4" name="Google Shape;904;p14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14"/>
            <p:cNvGrpSpPr/>
            <p:nvPr/>
          </p:nvGrpSpPr>
          <p:grpSpPr>
            <a:xfrm flipH="1">
              <a:off x="6990839" y="4252118"/>
              <a:ext cx="940833" cy="448649"/>
              <a:chOff x="6254310" y="4961498"/>
              <a:chExt cx="749071" cy="357205"/>
            </a:xfrm>
          </p:grpSpPr>
          <p:sp>
            <p:nvSpPr>
              <p:cNvPr id="906" name="Google Shape;906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8" name="Google Shape;908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09" name="Google Shape;909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2" name="Google Shape;912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13" name="Google Shape;913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5" name="Google Shape;915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16" name="Google Shape;916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14"/>
            <p:cNvGrpSpPr/>
            <p:nvPr/>
          </p:nvGrpSpPr>
          <p:grpSpPr>
            <a:xfrm flipH="1">
              <a:off x="3325675" y="4252127"/>
              <a:ext cx="967350" cy="448636"/>
              <a:chOff x="7466813" y="5016553"/>
              <a:chExt cx="659317" cy="305777"/>
            </a:xfrm>
          </p:grpSpPr>
          <p:sp>
            <p:nvSpPr>
              <p:cNvPr id="923" name="Google Shape;923;p14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4" name="Google Shape;924;p14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925" name="Google Shape;925;p14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14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7" name="Google Shape;927;p14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14"/>
            <p:cNvGrpSpPr/>
            <p:nvPr/>
          </p:nvGrpSpPr>
          <p:grpSpPr>
            <a:xfrm flipH="1">
              <a:off x="4868184" y="4471197"/>
              <a:ext cx="1312007" cy="549286"/>
              <a:chOff x="7085447" y="4529933"/>
              <a:chExt cx="969129" cy="405736"/>
            </a:xfrm>
          </p:grpSpPr>
          <p:sp>
            <p:nvSpPr>
              <p:cNvPr id="934" name="Google Shape;934;p14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7" name="Google Shape;937;p14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938" name="Google Shape;938;p14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14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0" name="Google Shape;940;p14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941" name="Google Shape;941;p14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14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3" name="Google Shape;943;p14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944" name="Google Shape;944;p14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14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14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14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14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14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14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14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52" name="Google Shape;952;p14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14"/>
            <p:cNvGrpSpPr/>
            <p:nvPr/>
          </p:nvGrpSpPr>
          <p:grpSpPr>
            <a:xfrm>
              <a:off x="1656839" y="4480718"/>
              <a:ext cx="940833" cy="448649"/>
              <a:chOff x="6254310" y="4961498"/>
              <a:chExt cx="749071" cy="357205"/>
            </a:xfrm>
          </p:grpSpPr>
          <p:sp>
            <p:nvSpPr>
              <p:cNvPr id="957" name="Google Shape;957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9" name="Google Shape;959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60" name="Google Shape;960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3" name="Google Shape;963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64" name="Google Shape;964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6" name="Google Shape;966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67" name="Google Shape;967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3" name="Google Shape;973;p14"/>
          <p:cNvSpPr txBox="1">
            <a:spLocks noGrp="1"/>
          </p:cNvSpPr>
          <p:nvPr>
            <p:ph type="title"/>
          </p:nvPr>
        </p:nvSpPr>
        <p:spPr>
          <a:xfrm>
            <a:off x="336317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4" name="Google Shape;974;p14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15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977" name="Google Shape;977;p15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9" name="Google Shape;979;p15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980" name="Google Shape;980;p15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1" name="Google Shape;981;p15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982" name="Google Shape;982;p15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15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15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15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15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15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15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15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15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15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15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15"/>
            <p:cNvGrpSpPr/>
            <p:nvPr/>
          </p:nvGrpSpPr>
          <p:grpSpPr>
            <a:xfrm>
              <a:off x="5496283" y="4297732"/>
              <a:ext cx="1036190" cy="494122"/>
              <a:chOff x="6254310" y="4961498"/>
              <a:chExt cx="749071" cy="357205"/>
            </a:xfrm>
          </p:grpSpPr>
          <p:sp>
            <p:nvSpPr>
              <p:cNvPr id="994" name="Google Shape;994;p1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6" name="Google Shape;996;p1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97" name="Google Shape;997;p1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1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1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1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001" name="Google Shape;1001;p1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1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3" name="Google Shape;1003;p1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004" name="Google Shape;1004;p1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1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6" name="Google Shape;1006;p1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5"/>
            <p:cNvGrpSpPr/>
            <p:nvPr/>
          </p:nvGrpSpPr>
          <p:grpSpPr>
            <a:xfrm>
              <a:off x="3907974" y="4234893"/>
              <a:ext cx="1036183" cy="480559"/>
              <a:chOff x="7466813" y="5016553"/>
              <a:chExt cx="659317" cy="305777"/>
            </a:xfrm>
          </p:grpSpPr>
          <p:sp>
            <p:nvSpPr>
              <p:cNvPr id="1011" name="Google Shape;1011;p1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1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013" name="Google Shape;1013;p1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1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5" name="Google Shape;1015;p1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1" name="Google Shape;1021;p15"/>
            <p:cNvGrpSpPr/>
            <p:nvPr/>
          </p:nvGrpSpPr>
          <p:grpSpPr>
            <a:xfrm flipH="1">
              <a:off x="2056768" y="4236181"/>
              <a:ext cx="1405334" cy="588358"/>
              <a:chOff x="7085447" y="4529933"/>
              <a:chExt cx="969129" cy="405736"/>
            </a:xfrm>
          </p:grpSpPr>
          <p:sp>
            <p:nvSpPr>
              <p:cNvPr id="1022" name="Google Shape;1022;p1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5" name="Google Shape;1025;p1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26" name="Google Shape;1026;p1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1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1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29" name="Google Shape;1029;p1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1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1" name="Google Shape;1031;p1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32" name="Google Shape;1032;p1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1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1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1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1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1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1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1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0" name="Google Shape;1040;p1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4" name="Google Shape;1044;p15"/>
            <p:cNvSpPr/>
            <p:nvPr/>
          </p:nvSpPr>
          <p:spPr>
            <a:xfrm rot="10800000" flipH="1"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5" name="Google Shape;1045;p15"/>
            <p:cNvGrpSpPr/>
            <p:nvPr/>
          </p:nvGrpSpPr>
          <p:grpSpPr>
            <a:xfrm>
              <a:off x="6" y="1095187"/>
              <a:ext cx="880373" cy="3316218"/>
              <a:chOff x="4226161" y="2551702"/>
              <a:chExt cx="369284" cy="1391031"/>
            </a:xfrm>
          </p:grpSpPr>
          <p:sp>
            <p:nvSpPr>
              <p:cNvPr id="1046" name="Google Shape;1046;p1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15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1055" name="Google Shape;1055;p1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0" name="Google Shape;1060;p15"/>
          <p:cNvSpPr txBox="1">
            <a:spLocks noGrp="1"/>
          </p:cNvSpPr>
          <p:nvPr>
            <p:ph type="title"/>
          </p:nvPr>
        </p:nvSpPr>
        <p:spPr>
          <a:xfrm>
            <a:off x="2038200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1" name="Google Shape;1061;p15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8" r:id="rId11"/>
    <p:sldLayoutId id="2147483669" r:id="rId12"/>
    <p:sldLayoutId id="2147483671" r:id="rId13"/>
    <p:sldLayoutId id="2147483674" r:id="rId14"/>
    <p:sldLayoutId id="2147483676" r:id="rId15"/>
    <p:sldLayoutId id="2147483678" r:id="rId16"/>
    <p:sldLayoutId id="2147483682" r:id="rId17"/>
    <p:sldLayoutId id="2147483683" r:id="rId18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41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78" name="Google Shape;2578;p41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3977616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+mj-lt"/>
              </a:rPr>
              <a:t>PAVEMENTS, AND PLASTICITY, oh my!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50"/>
          <p:cNvSpPr txBox="1">
            <a:spLocks noGrp="1"/>
          </p:cNvSpPr>
          <p:nvPr>
            <p:ph type="title"/>
          </p:nvPr>
        </p:nvSpPr>
        <p:spPr>
          <a:xfrm>
            <a:off x="1842655" y="1617450"/>
            <a:ext cx="658812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652" name="Google Shape;2652;p50"/>
          <p:cNvSpPr txBox="1">
            <a:spLocks noGrp="1"/>
          </p:cNvSpPr>
          <p:nvPr>
            <p:ph type="title" idx="2"/>
          </p:nvPr>
        </p:nvSpPr>
        <p:spPr>
          <a:xfrm>
            <a:off x="6778675" y="705764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56EB5C7-AE73-911F-4E77-4680A7F2EBFB}"/>
              </a:ext>
            </a:extLst>
          </p:cNvPr>
          <p:cNvSpPr txBox="1">
            <a:spLocks/>
          </p:cNvSpPr>
          <p:nvPr/>
        </p:nvSpPr>
        <p:spPr>
          <a:xfrm>
            <a:off x="971305" y="2498387"/>
            <a:ext cx="8048004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dk2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thway Extreme"/>
              <a:buNone/>
              <a:defRPr sz="6000" b="1" i="0" u="none" strike="noStrike" cap="none">
                <a:solidFill>
                  <a:schemeClr val="lt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r>
              <a:rPr lang="sr-Latn-RS" sz="2800" i="1" dirty="0">
                <a:latin typeface="+mj-lt"/>
              </a:rPr>
              <a:t>English in Transport and Traffic Engineering</a:t>
            </a:r>
            <a:r>
              <a:rPr lang="sr-Latn-RS" sz="2800" dirty="0">
                <a:latin typeface="+mj-lt"/>
              </a:rPr>
              <a:t>, page 63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" name="Google Shape;2704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130" b="12357"/>
          <a:stretch/>
        </p:blipFill>
        <p:spPr>
          <a:xfrm>
            <a:off x="4961074" y="837936"/>
            <a:ext cx="3469701" cy="3467628"/>
          </a:xfrm>
          <a:prstGeom prst="rect">
            <a:avLst/>
          </a:prstGeom>
        </p:spPr>
      </p:pic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826325" y="943228"/>
            <a:ext cx="3519600" cy="1628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PAVEMENT: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3" y="2176130"/>
            <a:ext cx="459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Hard surface of a road / street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Side of the road where pedestrians walk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6892A-32B9-2095-5B4A-4FF628028F70}"/>
              </a:ext>
            </a:extLst>
          </p:cNvPr>
          <p:cNvSpPr txBox="1"/>
          <p:nvPr/>
        </p:nvSpPr>
        <p:spPr>
          <a:xfrm>
            <a:off x="1586664" y="2721935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Kolovozni zastor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BC3EA-A412-F584-A985-619CF53904E6}"/>
              </a:ext>
            </a:extLst>
          </p:cNvPr>
          <p:cNvSpPr txBox="1"/>
          <p:nvPr/>
        </p:nvSpPr>
        <p:spPr>
          <a:xfrm>
            <a:off x="1424763" y="3936232"/>
            <a:ext cx="33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AmE: sidewalk; trotoar, pločnik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" name="Google Shape;2704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130" b="12357"/>
          <a:stretch/>
        </p:blipFill>
        <p:spPr>
          <a:xfrm>
            <a:off x="5358316" y="738510"/>
            <a:ext cx="3580122" cy="3375068"/>
          </a:xfrm>
          <a:prstGeom prst="rect">
            <a:avLst/>
          </a:prstGeom>
        </p:spPr>
      </p:pic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327489" y="44821"/>
            <a:ext cx="5185896" cy="12617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Road components: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2" y="827689"/>
            <a:ext cx="45925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Lane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Median strip, central reservation, roadway median, traffic median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Shoulder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B2251-FF3D-8C05-DABA-0A230AF60DF7}"/>
              </a:ext>
            </a:extLst>
          </p:cNvPr>
          <p:cNvSpPr txBox="1"/>
          <p:nvPr/>
        </p:nvSpPr>
        <p:spPr>
          <a:xfrm>
            <a:off x="1530336" y="1006255"/>
            <a:ext cx="326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 section of the road where cars can form a row (picture – cars in 3 lanes)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AE7B4-B279-0271-CC2F-AF15A704E748}"/>
              </a:ext>
            </a:extLst>
          </p:cNvPr>
          <p:cNvSpPr txBox="1"/>
          <p:nvPr/>
        </p:nvSpPr>
        <p:spPr>
          <a:xfrm>
            <a:off x="352538" y="1846351"/>
            <a:ext cx="444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Dual carriageway/roadway can be in 2 directions or 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8BE12-32C1-D239-AB9D-C712852D6B0E}"/>
              </a:ext>
            </a:extLst>
          </p:cNvPr>
          <p:cNvSpPr txBox="1"/>
          <p:nvPr/>
        </p:nvSpPr>
        <p:spPr>
          <a:xfrm>
            <a:off x="126462" y="3162065"/>
            <a:ext cx="444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(razdelno) ostrvo (like in the picture)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FAEF9-8926-D6AD-4E5B-9ABDFA18FC8B}"/>
              </a:ext>
            </a:extLst>
          </p:cNvPr>
          <p:cNvSpPr txBox="1"/>
          <p:nvPr/>
        </p:nvSpPr>
        <p:spPr>
          <a:xfrm>
            <a:off x="1884719" y="3614026"/>
            <a:ext cx="336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Lane next to the main lanes that is used for emergencies (zaustavna traka)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327489" y="44821"/>
            <a:ext cx="5185896" cy="1121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Road components: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2" y="605470"/>
            <a:ext cx="48144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Lane divider ≠ Median divider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Road divider (paint) lines vs. Physical barriers:</a:t>
            </a:r>
          </a:p>
          <a:p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bollards (flexible)</a:t>
            </a:r>
            <a:b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metal, concrete (fixed)</a:t>
            </a:r>
          </a:p>
          <a:p>
            <a:r>
              <a:rPr lang="sr-Latn-RS" sz="2000" dirty="0"/>
              <a:t>Light</a:t>
            </a:r>
          </a:p>
          <a:p>
            <a:endParaRPr lang="sr-Latn-RS" sz="2000" dirty="0"/>
          </a:p>
          <a:p>
            <a:r>
              <a:rPr lang="sr-Latn-RS" sz="2000" dirty="0"/>
              <a:t>3. Broken line ≠ (double) solid line ≠ dotted line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ECD9-5478-2BAD-18E5-C2F3E82324A0}"/>
              </a:ext>
            </a:extLst>
          </p:cNvPr>
          <p:cNvSpPr txBox="1"/>
          <p:nvPr/>
        </p:nvSpPr>
        <p:spPr>
          <a:xfrm>
            <a:off x="230745" y="1094081"/>
            <a:ext cx="2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Separates 2 lanes going in the same direction (white)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58D70-042A-38F4-E299-DEEC25C78D68}"/>
              </a:ext>
            </a:extLst>
          </p:cNvPr>
          <p:cNvSpPr txBox="1"/>
          <p:nvPr/>
        </p:nvSpPr>
        <p:spPr>
          <a:xfrm>
            <a:off x="2621026" y="1094081"/>
            <a:ext cx="2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Separates 2 lanes going in opposite directions (yellow)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B079A3A-1215-65B0-9CBF-EEB4A9B6FCD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4977" r="24977"/>
          <a:stretch>
            <a:fillRect/>
          </a:stretch>
        </p:blipFill>
        <p:spPr>
          <a:xfrm>
            <a:off x="6485859" y="217223"/>
            <a:ext cx="2497325" cy="249581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1D3E5B-683B-5F6C-0B59-3C47E10CE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9" t="2519" b="7242"/>
          <a:stretch/>
        </p:blipFill>
        <p:spPr>
          <a:xfrm>
            <a:off x="5123184" y="1293319"/>
            <a:ext cx="3756873" cy="2034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18F53-F692-6DF2-6E38-38D79DD91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176" r="15207"/>
          <a:stretch/>
        </p:blipFill>
        <p:spPr>
          <a:xfrm>
            <a:off x="6195238" y="2790153"/>
            <a:ext cx="2894147" cy="13484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D50415-D2D8-059B-3F15-D5AA67A79C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48" t="13839" r="21063"/>
          <a:stretch/>
        </p:blipFill>
        <p:spPr>
          <a:xfrm>
            <a:off x="3355601" y="2268214"/>
            <a:ext cx="2106736" cy="1289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FFD2AE-59EF-A6FC-2508-C9FC7E7FE4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08" t="5475" r="14686" b="15188"/>
          <a:stretch/>
        </p:blipFill>
        <p:spPr>
          <a:xfrm>
            <a:off x="4596712" y="2529060"/>
            <a:ext cx="2603113" cy="14522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DBE392-78BE-8D93-79A4-EEE8CC7B617E}"/>
              </a:ext>
            </a:extLst>
          </p:cNvPr>
          <p:cNvSpPr txBox="1"/>
          <p:nvPr/>
        </p:nvSpPr>
        <p:spPr>
          <a:xfrm>
            <a:off x="889454" y="3464387"/>
            <a:ext cx="13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isprekidana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449676-969D-9DCE-223C-C80E37E68846}"/>
              </a:ext>
            </a:extLst>
          </p:cNvPr>
          <p:cNvSpPr txBox="1"/>
          <p:nvPr/>
        </p:nvSpPr>
        <p:spPr>
          <a:xfrm>
            <a:off x="2130565" y="3403718"/>
            <a:ext cx="13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(dupla) puna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B37D0F-CFF5-8FD6-4CA4-F8D8EB84A8FF}"/>
              </a:ext>
            </a:extLst>
          </p:cNvPr>
          <p:cNvSpPr txBox="1"/>
          <p:nvPr/>
        </p:nvSpPr>
        <p:spPr>
          <a:xfrm>
            <a:off x="1543745" y="3981263"/>
            <a:ext cx="305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sitno isprekidana (indicates a merge, or change in the type of line)</a:t>
            </a:r>
            <a:endParaRPr lang="en-US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DBA253E6-9A47-BF14-9067-3FE01C3ABD99}"/>
              </a:ext>
            </a:extLst>
          </p:cNvPr>
          <p:cNvSpPr/>
          <p:nvPr/>
        </p:nvSpPr>
        <p:spPr>
          <a:xfrm>
            <a:off x="5113518" y="2810932"/>
            <a:ext cx="2721935" cy="2210985"/>
          </a:xfrm>
          <a:prstGeom prst="hexagon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Note: depending on the colour of the lines, motorists know not only if they are allowed to overtake, but if they can change lanes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80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720000" y="3800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0" y="1307592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APPLIED WHEEL LOADS</a:t>
            </a:r>
            <a:endParaRPr dirty="0"/>
          </a:p>
        </p:txBody>
      </p:sp>
      <p:sp>
        <p:nvSpPr>
          <p:cNvPr id="2678" name="Google Shape;2678;p52"/>
          <p:cNvSpPr txBox="1">
            <a:spLocks noGrp="1"/>
          </p:cNvSpPr>
          <p:nvPr>
            <p:ph type="subTitle" idx="8"/>
          </p:nvPr>
        </p:nvSpPr>
        <p:spPr>
          <a:xfrm>
            <a:off x="3579001" y="1307592"/>
            <a:ext cx="5501203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ELASTIC AND PLASTIC DEFORMATION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58610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FATIGUE (LOADING)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3096672" y="2900293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VOLUMETRIC CHANGES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188567" y="2899346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STRESS (IMPOSED ON THE SUBSOIL)</a:t>
            </a:r>
            <a:endParaRPr dirty="0"/>
          </a:p>
        </p:txBody>
      </p:sp>
      <p:grpSp>
        <p:nvGrpSpPr>
          <p:cNvPr id="2" name="Google Shape;7382;p88">
            <a:extLst>
              <a:ext uri="{FF2B5EF4-FFF2-40B4-BE49-F238E27FC236}">
                <a16:creationId xmlns:a16="http://schemas.microsoft.com/office/drawing/2014/main" id="{D5C7C7A1-931D-B41A-2585-9D3822B23D58}"/>
              </a:ext>
            </a:extLst>
          </p:cNvPr>
          <p:cNvGrpSpPr/>
          <p:nvPr/>
        </p:nvGrpSpPr>
        <p:grpSpPr>
          <a:xfrm>
            <a:off x="380875" y="1876867"/>
            <a:ext cx="339253" cy="308765"/>
            <a:chOff x="1492675" y="4420975"/>
            <a:chExt cx="481825" cy="438525"/>
          </a:xfrm>
        </p:grpSpPr>
        <p:sp>
          <p:nvSpPr>
            <p:cNvPr id="3" name="Google Shape;7383;p88">
              <a:extLst>
                <a:ext uri="{FF2B5EF4-FFF2-40B4-BE49-F238E27FC236}">
                  <a16:creationId xmlns:a16="http://schemas.microsoft.com/office/drawing/2014/main" id="{11E52FD7-7840-C77F-FAA1-D32038338BD9}"/>
                </a:ext>
              </a:extLst>
            </p:cNvPr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7384;p88">
              <a:extLst>
                <a:ext uri="{FF2B5EF4-FFF2-40B4-BE49-F238E27FC236}">
                  <a16:creationId xmlns:a16="http://schemas.microsoft.com/office/drawing/2014/main" id="{04103AFD-8918-909E-1914-DA0A6F5994DF}"/>
                </a:ext>
              </a:extLst>
            </p:cNvPr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7385;p88">
              <a:extLst>
                <a:ext uri="{FF2B5EF4-FFF2-40B4-BE49-F238E27FC236}">
                  <a16:creationId xmlns:a16="http://schemas.microsoft.com/office/drawing/2014/main" id="{65282BED-EACE-896A-0D71-F90D642C6BCA}"/>
                </a:ext>
              </a:extLst>
            </p:cNvPr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7386;p88">
              <a:extLst>
                <a:ext uri="{FF2B5EF4-FFF2-40B4-BE49-F238E27FC236}">
                  <a16:creationId xmlns:a16="http://schemas.microsoft.com/office/drawing/2014/main" id="{578B6877-0556-7471-0662-97B9316621CA}"/>
                </a:ext>
              </a:extLst>
            </p:cNvPr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7387;p88">
              <a:extLst>
                <a:ext uri="{FF2B5EF4-FFF2-40B4-BE49-F238E27FC236}">
                  <a16:creationId xmlns:a16="http://schemas.microsoft.com/office/drawing/2014/main" id="{CC54547C-4B1E-082B-7E17-91CB739E9793}"/>
                </a:ext>
              </a:extLst>
            </p:cNvPr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" name="Google Shape;3274;p82">
            <a:extLst>
              <a:ext uri="{FF2B5EF4-FFF2-40B4-BE49-F238E27FC236}">
                <a16:creationId xmlns:a16="http://schemas.microsoft.com/office/drawing/2014/main" id="{0F661A5F-77E0-9728-C11F-CF849F09EFDF}"/>
              </a:ext>
            </a:extLst>
          </p:cNvPr>
          <p:cNvGrpSpPr/>
          <p:nvPr/>
        </p:nvGrpSpPr>
        <p:grpSpPr>
          <a:xfrm rot="5400000">
            <a:off x="458009" y="2259571"/>
            <a:ext cx="184984" cy="160371"/>
            <a:chOff x="5037700" y="2430325"/>
            <a:chExt cx="75950" cy="65850"/>
          </a:xfrm>
        </p:grpSpPr>
        <p:sp>
          <p:nvSpPr>
            <p:cNvPr id="9" name="Google Shape;3275;p82">
              <a:extLst>
                <a:ext uri="{FF2B5EF4-FFF2-40B4-BE49-F238E27FC236}">
                  <a16:creationId xmlns:a16="http://schemas.microsoft.com/office/drawing/2014/main" id="{4F7FD43D-CC50-7B1D-05A4-A342FCFD957F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76;p82">
              <a:extLst>
                <a:ext uri="{FF2B5EF4-FFF2-40B4-BE49-F238E27FC236}">
                  <a16:creationId xmlns:a16="http://schemas.microsoft.com/office/drawing/2014/main" id="{B032F74C-2CF9-6268-6A21-6CCEF4C76B90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3579000" y="1977546"/>
            <a:ext cx="350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elastična i plastična deformacija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1141364" y="1937999"/>
            <a:ext cx="220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/>
              <a:t>dejstvo osovinskog opterećenja</a:t>
            </a:r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B38146-4B3E-7E36-FD6E-669A1CDE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6" y="0"/>
            <a:ext cx="1594884" cy="1460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419037" y="3445561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zamor materijala</a:t>
            </a:r>
          </a:p>
          <a:p>
            <a:pPr algn="ctr"/>
            <a:r>
              <a:rPr lang="sr-Latn-RS" sz="1800" dirty="0"/>
              <a:t>(usled/pod opterećenjem)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3247795" y="3584060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promene zapremine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144514" y="3533330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pritisak (nanet na donji sloj tla)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302895" y="152591"/>
            <a:ext cx="55177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-674" y="1609530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HIGHWAY MAINTENANCE WORK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(RECONSTRUCTION)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" y="2789509"/>
            <a:ext cx="63086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FLEXIBLE PAVEMENTS vs. RIGID PAVEMENTS 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337351" y="2869006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STRAIGHT EDGE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92149" y="3425867"/>
            <a:ext cx="415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fleksibilne kolovozne konstrukcije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krute kolovozne konstrukcije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92149" y="2212431"/>
            <a:ext cx="29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održavanje auto-puteva</a:t>
            </a:r>
          </a:p>
          <a:p>
            <a:pPr algn="ctr"/>
            <a:r>
              <a:rPr lang="sr-Latn-RS" sz="1800" dirty="0"/>
              <a:t>(opravka, popravka)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594532" y="3425867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lenjir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4931F5-5325-4A17-EBB7-143B92DA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571" y="1182958"/>
            <a:ext cx="2860059" cy="1740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3B587-5FFA-F5C5-5608-941A4F82E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826" y="1184674"/>
            <a:ext cx="2889001" cy="17404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2C2D8E-6CF1-1BBC-EB6F-EDF763A60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11" y="1182958"/>
            <a:ext cx="3064046" cy="1740409"/>
          </a:xfrm>
          <a:prstGeom prst="rect">
            <a:avLst/>
          </a:prstGeom>
        </p:spPr>
      </p:pic>
      <p:sp>
        <p:nvSpPr>
          <p:cNvPr id="24" name="Google Shape;7513;p89">
            <a:extLst>
              <a:ext uri="{FF2B5EF4-FFF2-40B4-BE49-F238E27FC236}">
                <a16:creationId xmlns:a16="http://schemas.microsoft.com/office/drawing/2014/main" id="{9F996BE1-85DA-ACAE-495B-31BEAE43673C}"/>
              </a:ext>
            </a:extLst>
          </p:cNvPr>
          <p:cNvSpPr/>
          <p:nvPr/>
        </p:nvSpPr>
        <p:spPr>
          <a:xfrm>
            <a:off x="8424000" y="3630452"/>
            <a:ext cx="547345" cy="514159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7A4EE-1D93-C014-F35A-B6D7DCE97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770" y="3266001"/>
            <a:ext cx="3463751" cy="12595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02F3B4-847D-33D8-C86B-F4AA82097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345407"/>
            <a:ext cx="2281157" cy="1776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F3D8E-E276-A5C1-EFF1-155556A304C3}"/>
              </a:ext>
            </a:extLst>
          </p:cNvPr>
          <p:cNvSpPr txBox="1"/>
          <p:nvPr/>
        </p:nvSpPr>
        <p:spPr>
          <a:xfrm>
            <a:off x="3169176" y="796796"/>
            <a:ext cx="580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Types of maintenance: preventative, corrective, urgent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1279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3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178719" y="287773"/>
            <a:ext cx="54002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525527" y="1184751"/>
            <a:ext cx="4706679" cy="6304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NEARSIDE WHEEL TRACKS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58610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ROLLED ASPHALT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3106448" y="2788562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WEARING COURSES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419037" y="1960066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tragovi točkova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419037" y="3445561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asfaltni trakasti proizvodi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3228240" y="3474099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habajući sloj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7252B-5A46-F570-0AAA-F90A2E052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4" t="18739" r="11473" b="3532"/>
          <a:stretch/>
        </p:blipFill>
        <p:spPr>
          <a:xfrm>
            <a:off x="5323366" y="732929"/>
            <a:ext cx="3820633" cy="1893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588804-4E6D-5E54-6642-8A2844BFF77C}"/>
              </a:ext>
            </a:extLst>
          </p:cNvPr>
          <p:cNvSpPr txBox="1"/>
          <p:nvPr/>
        </p:nvSpPr>
        <p:spPr>
          <a:xfrm>
            <a:off x="2264192" y="1960066"/>
            <a:ext cx="331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sa putničke / suvozačke strane</a:t>
            </a:r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53A960-12BD-CDA1-7B25-FD73A35A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46" y="2717613"/>
            <a:ext cx="2135217" cy="18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5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242095" y="367785"/>
            <a:ext cx="5709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0" y="1307592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VISCOSITY (VISCOUS)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21635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OVERLAYS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2736179" y="3051109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TRANSVERSE vs.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LONGITUDINAL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105067" y="2789509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SLAB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258610" y="1892999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viskoznost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258610" y="3422546"/>
            <a:ext cx="216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sloj za ojačanje kolovoza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2847995" y="3523369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transverzalne pukotine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144514" y="3533330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betonska ploča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F445DD-1D11-9BC2-344D-9721428B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17" y="425646"/>
            <a:ext cx="3091895" cy="2106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2E6A2-B73F-8B61-83C8-08F95A0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851" y="1354936"/>
            <a:ext cx="2239606" cy="13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1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59"/>
          <p:cNvSpPr txBox="1">
            <a:spLocks noGrp="1"/>
          </p:cNvSpPr>
          <p:nvPr>
            <p:ph type="title"/>
          </p:nvPr>
        </p:nvSpPr>
        <p:spPr>
          <a:xfrm>
            <a:off x="2683280" y="1489682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ADDITIONAL EXERCISES &amp; DISCUSSION</a:t>
            </a:r>
            <a:endParaRPr dirty="0"/>
          </a:p>
        </p:txBody>
      </p:sp>
      <p:sp>
        <p:nvSpPr>
          <p:cNvPr id="2741" name="Google Shape;2741;p59"/>
          <p:cNvSpPr txBox="1">
            <a:spLocks noGrp="1"/>
          </p:cNvSpPr>
          <p:nvPr>
            <p:ph type="title" idx="2"/>
          </p:nvPr>
        </p:nvSpPr>
        <p:spPr>
          <a:xfrm>
            <a:off x="7403550" y="1412732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2C388-2680-147C-298E-AAA3D154A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98381" cy="297936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8" name="Google Shape;2698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41" b="7741"/>
          <a:stretch/>
        </p:blipFill>
        <p:spPr>
          <a:xfrm>
            <a:off x="0" y="0"/>
            <a:ext cx="9144003" cy="5143499"/>
          </a:xfrm>
          <a:prstGeom prst="rect">
            <a:avLst/>
          </a:prstGeom>
        </p:spPr>
      </p:pic>
      <p:sp>
        <p:nvSpPr>
          <p:cNvPr id="2699" name="Google Shape;2699;p5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THANK YOU FOR YOUR ATTENTION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593" name="Google Shape;2593;p4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95" name="Google Shape;2595;p43"/>
          <p:cNvSpPr txBox="1">
            <a:spLocks noGrp="1"/>
          </p:cNvSpPr>
          <p:nvPr>
            <p:ph type="title" idx="3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96" name="Google Shape;2596;p4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4749124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598" name="Google Shape;2598;p43"/>
          <p:cNvSpPr txBox="1">
            <a:spLocks noGrp="1"/>
          </p:cNvSpPr>
          <p:nvPr>
            <p:ph type="title" idx="6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599" name="Google Shape;2599;p43"/>
          <p:cNvSpPr txBox="1">
            <a:spLocks noGrp="1"/>
          </p:cNvSpPr>
          <p:nvPr>
            <p:ph type="subTitle" idx="7"/>
          </p:nvPr>
        </p:nvSpPr>
        <p:spPr>
          <a:xfrm>
            <a:off x="3196940" y="3347549"/>
            <a:ext cx="4415971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 AND DISCUSSION</a:t>
            </a:r>
            <a:endParaRPr dirty="0"/>
          </a:p>
        </p:txBody>
      </p:sp>
      <p:sp>
        <p:nvSpPr>
          <p:cNvPr id="2601" name="Google Shape;2601;p43"/>
          <p:cNvSpPr txBox="1">
            <a:spLocks noGrp="1"/>
          </p:cNvSpPr>
          <p:nvPr>
            <p:ph type="title" idx="9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5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613" name="Google Shape;2613;p45"/>
          <p:cNvSpPr txBox="1">
            <a:spLocks noGrp="1"/>
          </p:cNvSpPr>
          <p:nvPr>
            <p:ph type="title" idx="2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73"/>
          <p:cNvSpPr txBox="1">
            <a:spLocks noGrp="1"/>
          </p:cNvSpPr>
          <p:nvPr>
            <p:ph type="title"/>
          </p:nvPr>
        </p:nvSpPr>
        <p:spPr>
          <a:xfrm>
            <a:off x="719925" y="2750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RELATIONSHIPS</a:t>
            </a:r>
            <a:endParaRPr dirty="0"/>
          </a:p>
        </p:txBody>
      </p:sp>
      <p:sp>
        <p:nvSpPr>
          <p:cNvPr id="2930" name="Google Shape;2930;p73"/>
          <p:cNvSpPr txBox="1">
            <a:spLocks noGrp="1"/>
          </p:cNvSpPr>
          <p:nvPr>
            <p:ph type="subTitle" idx="1"/>
          </p:nvPr>
        </p:nvSpPr>
        <p:spPr>
          <a:xfrm>
            <a:off x="3932025" y="3089773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NO CASES -&gt; PREPOSITIONS</a:t>
            </a:r>
            <a:endParaRPr sz="1800" b="1" dirty="0">
              <a:latin typeface="+mj-lt"/>
            </a:endParaRPr>
          </a:p>
        </p:txBody>
      </p:sp>
      <p:sp>
        <p:nvSpPr>
          <p:cNvPr id="2931" name="Google Shape;2931;p73"/>
          <p:cNvSpPr txBox="1">
            <a:spLocks noGrp="1"/>
          </p:cNvSpPr>
          <p:nvPr>
            <p:ph type="subTitle" idx="2"/>
          </p:nvPr>
        </p:nvSpPr>
        <p:spPr>
          <a:xfrm>
            <a:off x="3932025" y="976792"/>
            <a:ext cx="4866551" cy="1448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RELATIVE CLAUSES -&gt; -ING</a:t>
            </a: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MULTI-WORD UNITS -&gt; COMPOUNDS</a:t>
            </a:r>
            <a:endParaRPr sz="1800" b="1" dirty="0">
              <a:latin typeface="+mj-lt"/>
            </a:endParaRPr>
          </a:p>
        </p:txBody>
      </p:sp>
      <p:sp>
        <p:nvSpPr>
          <p:cNvPr id="2932" name="Google Shape;2932;p73"/>
          <p:cNvSpPr txBox="1">
            <a:spLocks noGrp="1"/>
          </p:cNvSpPr>
          <p:nvPr>
            <p:ph type="subTitle" idx="3"/>
          </p:nvPr>
        </p:nvSpPr>
        <p:spPr>
          <a:xfrm>
            <a:off x="1211629" y="3089773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ANALYTIC</a:t>
            </a:r>
            <a:endParaRPr dirty="0"/>
          </a:p>
        </p:txBody>
      </p:sp>
      <p:sp>
        <p:nvSpPr>
          <p:cNvPr id="2933" name="Google Shape;2933;p73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SYNTHETIC</a:t>
            </a:r>
            <a:endParaRPr dirty="0"/>
          </a:p>
        </p:txBody>
      </p:sp>
      <p:grpSp>
        <p:nvGrpSpPr>
          <p:cNvPr id="2934" name="Google Shape;2934;p73"/>
          <p:cNvGrpSpPr/>
          <p:nvPr/>
        </p:nvGrpSpPr>
        <p:grpSpPr>
          <a:xfrm>
            <a:off x="796192" y="1531274"/>
            <a:ext cx="339253" cy="339253"/>
            <a:chOff x="1492675" y="4992125"/>
            <a:chExt cx="481825" cy="481825"/>
          </a:xfrm>
        </p:grpSpPr>
        <p:sp>
          <p:nvSpPr>
            <p:cNvPr id="2935" name="Google Shape;2935;p7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6" name="Google Shape;2936;p7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37" name="Google Shape;2937;p73"/>
          <p:cNvGrpSpPr/>
          <p:nvPr/>
        </p:nvGrpSpPr>
        <p:grpSpPr>
          <a:xfrm>
            <a:off x="796192" y="3181001"/>
            <a:ext cx="339253" cy="339253"/>
            <a:chOff x="2085525" y="4992125"/>
            <a:chExt cx="481825" cy="481825"/>
          </a:xfrm>
        </p:grpSpPr>
        <p:sp>
          <p:nvSpPr>
            <p:cNvPr id="2938" name="Google Shape;2938;p7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9" name="Google Shape;2939;p7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940" name="Google Shape;2940;p73"/>
          <p:cNvCxnSpPr>
            <a:stCxn id="2933" idx="3"/>
          </p:cNvCxnSpPr>
          <p:nvPr/>
        </p:nvCxnSpPr>
        <p:spPr>
          <a:xfrm>
            <a:off x="3207529" y="1700900"/>
            <a:ext cx="60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941" name="Google Shape;2941;p73"/>
          <p:cNvCxnSpPr>
            <a:stCxn id="2932" idx="3"/>
          </p:cNvCxnSpPr>
          <p:nvPr/>
        </p:nvCxnSpPr>
        <p:spPr>
          <a:xfrm>
            <a:off x="3207529" y="3351373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7D7625-C3C5-3A3E-94DE-DBFC9340ED56}"/>
              </a:ext>
            </a:extLst>
          </p:cNvPr>
          <p:cNvSpPr txBox="1"/>
          <p:nvPr/>
        </p:nvSpPr>
        <p:spPr>
          <a:xfrm>
            <a:off x="4160875" y="1377734"/>
            <a:ext cx="5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the altitude at which the plane is cruising -&gt; cruising altitude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DD481-50D9-B4D2-F46F-12283B50F10C}"/>
              </a:ext>
            </a:extLst>
          </p:cNvPr>
          <p:cNvSpPr txBox="1"/>
          <p:nvPr/>
        </p:nvSpPr>
        <p:spPr>
          <a:xfrm>
            <a:off x="1929944" y="24653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speed of flying, engineer for traffic -&gt; flying speed, traffic engineer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BF38C-1131-B3C6-D770-E8A3C1E50029}"/>
              </a:ext>
            </a:extLst>
          </p:cNvPr>
          <p:cNvSpPr txBox="1"/>
          <p:nvPr/>
        </p:nvSpPr>
        <p:spPr>
          <a:xfrm>
            <a:off x="1555293" y="36899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via, above, below, in, out, for, from, on, through, by, to, over, etc.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0" grpId="0" build="p"/>
      <p:bldP spid="2931" grpId="0" build="p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1" name="Google Shape;2801;p64"/>
          <p:cNvGrpSpPr/>
          <p:nvPr/>
        </p:nvGrpSpPr>
        <p:grpSpPr>
          <a:xfrm rot="5400000">
            <a:off x="980028" y="735560"/>
            <a:ext cx="2697276" cy="3672287"/>
            <a:chOff x="1655550" y="790900"/>
            <a:chExt cx="2510262" cy="3417671"/>
          </a:xfrm>
        </p:grpSpPr>
        <p:sp>
          <p:nvSpPr>
            <p:cNvPr id="2802" name="Google Shape;2802;p6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5" name="Google Shape;2805;p64"/>
          <p:cNvSpPr txBox="1">
            <a:spLocks noGrp="1"/>
          </p:cNvSpPr>
          <p:nvPr>
            <p:ph type="title"/>
          </p:nvPr>
        </p:nvSpPr>
        <p:spPr>
          <a:xfrm>
            <a:off x="4797850" y="721657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FUN FACT</a:t>
            </a:r>
            <a:endParaRPr dirty="0"/>
          </a:p>
        </p:txBody>
      </p:sp>
      <p:sp>
        <p:nvSpPr>
          <p:cNvPr id="2806" name="Google Shape;2806;p64"/>
          <p:cNvSpPr txBox="1">
            <a:spLocks noGrp="1"/>
          </p:cNvSpPr>
          <p:nvPr>
            <p:ph type="subTitle" idx="1"/>
          </p:nvPr>
        </p:nvSpPr>
        <p:spPr>
          <a:xfrm>
            <a:off x="4797850" y="197264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latin typeface="+mj-lt"/>
              </a:rPr>
              <a:t>Even prepositions can be compounds!</a:t>
            </a:r>
            <a:endParaRPr sz="2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15E56-7C9E-20FC-0A8E-5E24113AD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5" r="6320"/>
          <a:stretch/>
        </p:blipFill>
        <p:spPr>
          <a:xfrm>
            <a:off x="713900" y="1448978"/>
            <a:ext cx="3347903" cy="2245418"/>
          </a:xfrm>
          <a:prstGeom prst="rect">
            <a:avLst/>
          </a:prstGeom>
        </p:spPr>
      </p:pic>
      <p:sp>
        <p:nvSpPr>
          <p:cNvPr id="3" name="Google Shape;2806;p64">
            <a:extLst>
              <a:ext uri="{FF2B5EF4-FFF2-40B4-BE49-F238E27FC236}">
                <a16:creationId xmlns:a16="http://schemas.microsoft.com/office/drawing/2014/main" id="{0994C72E-7178-0514-0E0A-5120C45C2C19}"/>
              </a:ext>
            </a:extLst>
          </p:cNvPr>
          <p:cNvSpPr txBox="1">
            <a:spLocks/>
          </p:cNvSpPr>
          <p:nvPr/>
        </p:nvSpPr>
        <p:spPr>
          <a:xfrm>
            <a:off x="4283181" y="2985242"/>
            <a:ext cx="4031479" cy="105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The speeding car climbed </a:t>
            </a:r>
            <a:r>
              <a:rPr lang="sr-Latn-RS" sz="1800" b="1" dirty="0">
                <a:latin typeface="+mj-lt"/>
              </a:rPr>
              <a:t>onto</a:t>
            </a:r>
            <a:r>
              <a:rPr lang="sr-Latn-RS" sz="1800" dirty="0">
                <a:latin typeface="+mj-lt"/>
              </a:rPr>
              <a:t> the sidewalk, injuring several pedestrians, and causing a huge traffic jam.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51"/>
          <p:cNvSpPr txBox="1">
            <a:spLocks noGrp="1"/>
          </p:cNvSpPr>
          <p:nvPr>
            <p:ph type="subTitle" idx="2"/>
          </p:nvPr>
        </p:nvSpPr>
        <p:spPr>
          <a:xfrm>
            <a:off x="4851176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latin typeface="+mj-lt"/>
              </a:rPr>
              <a:t>after, by, during, for, since, at</a:t>
            </a:r>
            <a:endParaRPr sz="1800" dirty="0">
              <a:latin typeface="+mj-lt"/>
            </a:endParaRPr>
          </a:p>
        </p:txBody>
      </p:sp>
      <p:sp>
        <p:nvSpPr>
          <p:cNvPr id="2661" name="Google Shape;2661;p51"/>
          <p:cNvSpPr txBox="1">
            <a:spLocks noGrp="1"/>
          </p:cNvSpPr>
          <p:nvPr>
            <p:ph type="subTitle" idx="5"/>
          </p:nvPr>
        </p:nvSpPr>
        <p:spPr>
          <a:xfrm>
            <a:off x="1481824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PLACE</a:t>
            </a:r>
            <a:endParaRPr dirty="0"/>
          </a:p>
        </p:txBody>
      </p:sp>
      <p:sp>
        <p:nvSpPr>
          <p:cNvPr id="2662" name="Google Shape;2662;p51"/>
          <p:cNvSpPr txBox="1">
            <a:spLocks noGrp="1"/>
          </p:cNvSpPr>
          <p:nvPr>
            <p:ph type="subTitle" idx="6"/>
          </p:nvPr>
        </p:nvSpPr>
        <p:spPr>
          <a:xfrm>
            <a:off x="1481824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PURPOSE</a:t>
            </a:r>
            <a:endParaRPr dirty="0"/>
          </a:p>
        </p:txBody>
      </p:sp>
      <p:sp>
        <p:nvSpPr>
          <p:cNvPr id="2663" name="Google Shape;2663;p51"/>
          <p:cNvSpPr txBox="1">
            <a:spLocks noGrp="1"/>
          </p:cNvSpPr>
          <p:nvPr>
            <p:ph type="subTitle" idx="7"/>
          </p:nvPr>
        </p:nvSpPr>
        <p:spPr>
          <a:xfrm>
            <a:off x="4851149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64" name="Google Shape;2664;p51"/>
          <p:cNvSpPr txBox="1">
            <a:spLocks noGrp="1"/>
          </p:cNvSpPr>
          <p:nvPr>
            <p:ph type="subTitle" idx="8"/>
          </p:nvPr>
        </p:nvSpPr>
        <p:spPr>
          <a:xfrm>
            <a:off x="4851149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LINKING WORDS</a:t>
            </a:r>
            <a:endParaRPr dirty="0"/>
          </a:p>
        </p:txBody>
      </p:sp>
      <p:sp>
        <p:nvSpPr>
          <p:cNvPr id="2665" name="Google Shape;2665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F2F3E-FD39-E013-5844-B19AB8DA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24" y="1780353"/>
            <a:ext cx="2811000" cy="923400"/>
          </a:xfrm>
        </p:spPr>
        <p:txBody>
          <a:bodyPr/>
          <a:lstStyle/>
          <a:p>
            <a:pPr algn="just"/>
            <a:r>
              <a:rPr lang="sr-Latn-RS" sz="1800" dirty="0">
                <a:latin typeface="+mj-lt"/>
              </a:rPr>
              <a:t>above, behind, under, in, down, around,</a:t>
            </a:r>
          </a:p>
          <a:p>
            <a:pPr algn="just"/>
            <a:r>
              <a:rPr lang="sr-Latn-RS" sz="1800" dirty="0">
                <a:latin typeface="+mj-lt"/>
              </a:rPr>
              <a:t>in the middle of</a:t>
            </a:r>
            <a:endParaRPr lang="en-US" sz="1800" dirty="0">
              <a:latin typeface="+mj-lt"/>
            </a:endParaRPr>
          </a:p>
        </p:txBody>
      </p:sp>
      <p:sp>
        <p:nvSpPr>
          <p:cNvPr id="6" name="Google Shape;2658;p51">
            <a:extLst>
              <a:ext uri="{FF2B5EF4-FFF2-40B4-BE49-F238E27FC236}">
                <a16:creationId xmlns:a16="http://schemas.microsoft.com/office/drawing/2014/main" id="{8BDAA4AE-B266-4DAB-5148-83A41658B9FC}"/>
              </a:ext>
            </a:extLst>
          </p:cNvPr>
          <p:cNvSpPr txBox="1">
            <a:spLocks/>
          </p:cNvSpPr>
          <p:nvPr/>
        </p:nvSpPr>
        <p:spPr>
          <a:xfrm>
            <a:off x="1388506" y="3359331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for, to</a:t>
            </a:r>
            <a:endParaRPr lang="en-US" sz="1800" dirty="0">
              <a:latin typeface="+mj-lt"/>
            </a:endParaRPr>
          </a:p>
        </p:txBody>
      </p:sp>
      <p:sp>
        <p:nvSpPr>
          <p:cNvPr id="9" name="Google Shape;2658;p51">
            <a:extLst>
              <a:ext uri="{FF2B5EF4-FFF2-40B4-BE49-F238E27FC236}">
                <a16:creationId xmlns:a16="http://schemas.microsoft.com/office/drawing/2014/main" id="{C031B8CB-37D3-5565-DAAB-740CA7ACB806}"/>
              </a:ext>
            </a:extLst>
          </p:cNvPr>
          <p:cNvSpPr txBox="1">
            <a:spLocks/>
          </p:cNvSpPr>
          <p:nvPr/>
        </p:nvSpPr>
        <p:spPr>
          <a:xfrm>
            <a:off x="4944496" y="3293879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in order to, so as to, in the end, at the beginning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ADVERBS vs. PREPOSITIONS</a:t>
            </a:r>
            <a:endParaRPr dirty="0"/>
          </a:p>
        </p:txBody>
      </p:sp>
      <p:sp>
        <p:nvSpPr>
          <p:cNvPr id="2626" name="Google Shape;2626;p47"/>
          <p:cNvSpPr txBox="1">
            <a:spLocks noGrp="1"/>
          </p:cNvSpPr>
          <p:nvPr>
            <p:ph type="subTitle" idx="1"/>
          </p:nvPr>
        </p:nvSpPr>
        <p:spPr>
          <a:xfrm>
            <a:off x="1353878" y="1311349"/>
            <a:ext cx="6797749" cy="155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000" dirty="0">
                <a:latin typeface="+mj-lt"/>
              </a:rPr>
              <a:t>CONTEXT-DEPENDENT: same words can be both adverbs and prepositions (prepositions connect 2 concepts, indicating a relationship)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B4189-071D-93B0-1A35-0143DB65CC93}"/>
              </a:ext>
            </a:extLst>
          </p:cNvPr>
          <p:cNvSpPr txBox="1"/>
          <p:nvPr/>
        </p:nvSpPr>
        <p:spPr>
          <a:xfrm>
            <a:off x="1098698" y="2679036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Leave the book </a:t>
            </a:r>
            <a:r>
              <a:rPr lang="sr-Latn-RS" sz="1800" b="1" dirty="0"/>
              <a:t>on</a:t>
            </a:r>
            <a:r>
              <a:rPr lang="sr-Latn-RS" sz="1800" dirty="0"/>
              <a:t> the table.	≠	Put your jacket </a:t>
            </a:r>
            <a:r>
              <a:rPr lang="sr-Latn-RS" sz="1800" b="1" dirty="0"/>
              <a:t>on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C1A37-BBC6-EDF1-D8CD-F8D3F8DA8ACE}"/>
              </a:ext>
            </a:extLst>
          </p:cNvPr>
          <p:cNvSpPr txBox="1"/>
          <p:nvPr/>
        </p:nvSpPr>
        <p:spPr>
          <a:xfrm>
            <a:off x="1098698" y="3235474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The book is </a:t>
            </a:r>
            <a:r>
              <a:rPr lang="sr-Latn-RS" sz="1800" b="1" dirty="0"/>
              <a:t>in</a:t>
            </a:r>
            <a:r>
              <a:rPr lang="sr-Latn-RS" sz="1800" dirty="0"/>
              <a:t> my bag.	≠	Look what the cat dragged </a:t>
            </a:r>
            <a:r>
              <a:rPr lang="sr-Latn-RS" sz="1800" b="1" dirty="0"/>
              <a:t>in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BC430-6146-C7E7-3F80-8AB1FB21BD5D}"/>
              </a:ext>
            </a:extLst>
          </p:cNvPr>
          <p:cNvSpPr txBox="1"/>
          <p:nvPr/>
        </p:nvSpPr>
        <p:spPr>
          <a:xfrm>
            <a:off x="471377" y="3797895"/>
            <a:ext cx="820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Go </a:t>
            </a:r>
            <a:r>
              <a:rPr lang="sr-Latn-RS" sz="1800" b="1" dirty="0"/>
              <a:t>over </a:t>
            </a:r>
            <a:r>
              <a:rPr lang="sr-Latn-RS" sz="1800" dirty="0"/>
              <a:t>the bridge, and take a left.	≠  Sarah was hurt, but at least it’s </a:t>
            </a:r>
            <a:r>
              <a:rPr lang="sr-Latn-RS" sz="1800" b="1" dirty="0"/>
              <a:t>over</a:t>
            </a:r>
            <a:r>
              <a:rPr lang="sr-Latn-RS" sz="1800" dirty="0"/>
              <a:t>.</a:t>
            </a:r>
            <a:endParaRPr lang="en-US" sz="1800" dirty="0"/>
          </a:p>
        </p:txBody>
      </p:sp>
      <p:grpSp>
        <p:nvGrpSpPr>
          <p:cNvPr id="5" name="Google Shape;6601;p86">
            <a:extLst>
              <a:ext uri="{FF2B5EF4-FFF2-40B4-BE49-F238E27FC236}">
                <a16:creationId xmlns:a16="http://schemas.microsoft.com/office/drawing/2014/main" id="{CF2AF364-9D68-D5E0-0112-10BDBBD798E2}"/>
              </a:ext>
            </a:extLst>
          </p:cNvPr>
          <p:cNvGrpSpPr/>
          <p:nvPr/>
        </p:nvGrpSpPr>
        <p:grpSpPr>
          <a:xfrm rot="2671691">
            <a:off x="102548" y="1254719"/>
            <a:ext cx="1779649" cy="591620"/>
            <a:chOff x="246070" y="1983375"/>
            <a:chExt cx="1855347" cy="616849"/>
          </a:xfrm>
        </p:grpSpPr>
        <p:sp>
          <p:nvSpPr>
            <p:cNvPr id="6" name="Google Shape;6602;p86">
              <a:extLst>
                <a:ext uri="{FF2B5EF4-FFF2-40B4-BE49-F238E27FC236}">
                  <a16:creationId xmlns:a16="http://schemas.microsoft.com/office/drawing/2014/main" id="{B4D2E957-10BB-9E27-8779-3ABCDF43D780}"/>
                </a:ext>
              </a:extLst>
            </p:cNvPr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03;p86">
              <a:extLst>
                <a:ext uri="{FF2B5EF4-FFF2-40B4-BE49-F238E27FC236}">
                  <a16:creationId xmlns:a16="http://schemas.microsoft.com/office/drawing/2014/main" id="{E3D93060-DE50-5C5F-B078-20EE8D0B113D}"/>
                </a:ext>
              </a:extLst>
            </p:cNvPr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04;p86">
              <a:extLst>
                <a:ext uri="{FF2B5EF4-FFF2-40B4-BE49-F238E27FC236}">
                  <a16:creationId xmlns:a16="http://schemas.microsoft.com/office/drawing/2014/main" id="{2171BC53-17A9-0255-8A59-02A3CA8C0092}"/>
                </a:ext>
              </a:extLst>
            </p:cNvPr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05;p86">
              <a:extLst>
                <a:ext uri="{FF2B5EF4-FFF2-40B4-BE49-F238E27FC236}">
                  <a16:creationId xmlns:a16="http://schemas.microsoft.com/office/drawing/2014/main" id="{C03B01FB-A286-789E-C991-20835051B19A}"/>
                </a:ext>
              </a:extLst>
            </p:cNvPr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06;p86">
              <a:extLst>
                <a:ext uri="{FF2B5EF4-FFF2-40B4-BE49-F238E27FC236}">
                  <a16:creationId xmlns:a16="http://schemas.microsoft.com/office/drawing/2014/main" id="{20B8BD7F-5204-2DD9-F211-B1F7B6D435D0}"/>
                </a:ext>
              </a:extLst>
            </p:cNvPr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07;p86">
              <a:extLst>
                <a:ext uri="{FF2B5EF4-FFF2-40B4-BE49-F238E27FC236}">
                  <a16:creationId xmlns:a16="http://schemas.microsoft.com/office/drawing/2014/main" id="{B9BC9097-0464-1B9B-B742-4471A2680DA9}"/>
                </a:ext>
              </a:extLst>
            </p:cNvPr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08;p86">
              <a:extLst>
                <a:ext uri="{FF2B5EF4-FFF2-40B4-BE49-F238E27FC236}">
                  <a16:creationId xmlns:a16="http://schemas.microsoft.com/office/drawing/2014/main" id="{E52A98BC-EF0C-314D-EF22-475A0A330DBB}"/>
                </a:ext>
              </a:extLst>
            </p:cNvPr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09;p86">
              <a:extLst>
                <a:ext uri="{FF2B5EF4-FFF2-40B4-BE49-F238E27FC236}">
                  <a16:creationId xmlns:a16="http://schemas.microsoft.com/office/drawing/2014/main" id="{B9E6FA5F-FC3C-5A45-2548-A140CDBC8F9E}"/>
                </a:ext>
              </a:extLst>
            </p:cNvPr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10;p86">
              <a:extLst>
                <a:ext uri="{FF2B5EF4-FFF2-40B4-BE49-F238E27FC236}">
                  <a16:creationId xmlns:a16="http://schemas.microsoft.com/office/drawing/2014/main" id="{BB84C107-D937-E696-517E-3F179779B027}"/>
                </a:ext>
              </a:extLst>
            </p:cNvPr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49"/>
          <p:cNvSpPr txBox="1">
            <a:spLocks noGrp="1"/>
          </p:cNvSpPr>
          <p:nvPr>
            <p:ph type="title"/>
          </p:nvPr>
        </p:nvSpPr>
        <p:spPr>
          <a:xfrm>
            <a:off x="304799" y="445025"/>
            <a:ext cx="85627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PICKING PREPOSITIONS PROFICIENTLY</a:t>
            </a:r>
            <a:endParaRPr dirty="0"/>
          </a:p>
        </p:txBody>
      </p:sp>
      <p:sp>
        <p:nvSpPr>
          <p:cNvPr id="2644" name="Google Shape;2644;p49"/>
          <p:cNvSpPr txBox="1">
            <a:spLocks noGrp="1"/>
          </p:cNvSpPr>
          <p:nvPr>
            <p:ph type="subTitle" idx="4"/>
          </p:nvPr>
        </p:nvSpPr>
        <p:spPr>
          <a:xfrm>
            <a:off x="838388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ENROLL</a:t>
            </a:r>
            <a:endParaRPr dirty="0"/>
          </a:p>
        </p:txBody>
      </p:sp>
      <p:sp>
        <p:nvSpPr>
          <p:cNvPr id="2645" name="Google Shape;2645;p49"/>
          <p:cNvSpPr txBox="1">
            <a:spLocks noGrp="1"/>
          </p:cNvSpPr>
          <p:nvPr>
            <p:ph type="subTitle" idx="5"/>
          </p:nvPr>
        </p:nvSpPr>
        <p:spPr>
          <a:xfrm>
            <a:off x="3434731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46" name="Google Shape;2646;p49"/>
          <p:cNvSpPr txBox="1">
            <a:spLocks noGrp="1"/>
          </p:cNvSpPr>
          <p:nvPr>
            <p:ph type="subTitle" idx="6"/>
          </p:nvPr>
        </p:nvSpPr>
        <p:spPr>
          <a:xfrm>
            <a:off x="6031074" y="1848566"/>
            <a:ext cx="243244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BEGINNING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4DD12-CD63-04E9-BE63-528AE78C339A}"/>
              </a:ext>
            </a:extLst>
          </p:cNvPr>
          <p:cNvSpPr txBox="1"/>
          <p:nvPr/>
        </p:nvSpPr>
        <p:spPr>
          <a:xfrm>
            <a:off x="0" y="11415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Sometimes same words go with different prepositions, and have a slightly different use.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694B7-029A-5EA9-ABB5-2B94B029833B}"/>
              </a:ext>
            </a:extLst>
          </p:cNvPr>
          <p:cNvSpPr txBox="1"/>
          <p:nvPr/>
        </p:nvSpPr>
        <p:spPr>
          <a:xfrm>
            <a:off x="252406" y="2370338"/>
            <a:ext cx="2814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You enrolled </a:t>
            </a:r>
            <a:r>
              <a:rPr lang="sr-Latn-RS" sz="1800" b="1" dirty="0"/>
              <a:t>at</a:t>
            </a:r>
            <a:r>
              <a:rPr lang="sr-Latn-RS" sz="1800" dirty="0"/>
              <a:t> the Faculty of Transport and Traffic Engineering in 2023.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I enrolled </a:t>
            </a:r>
            <a:r>
              <a:rPr lang="sr-Latn-RS" sz="1800" b="1" dirty="0"/>
              <a:t>in</a:t>
            </a:r>
            <a:r>
              <a:rPr lang="sr-Latn-RS" sz="1800" dirty="0"/>
              <a:t> this course just this semester.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D82B1-E211-D8C7-3D27-AC9171D58A66}"/>
              </a:ext>
            </a:extLst>
          </p:cNvPr>
          <p:cNvSpPr txBox="1"/>
          <p:nvPr/>
        </p:nvSpPr>
        <p:spPr>
          <a:xfrm>
            <a:off x="3066491" y="2370338"/>
            <a:ext cx="2814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time, Sarah will realise she is better off without her ex.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He can never get anywhere </a:t>
            </a:r>
            <a:r>
              <a:rPr lang="sr-Latn-RS" sz="1800" b="1" dirty="0"/>
              <a:t>on</a:t>
            </a:r>
            <a:r>
              <a:rPr lang="sr-Latn-RS" sz="1800" dirty="0"/>
              <a:t> time.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7224A-923C-C773-B0FE-753164258175}"/>
              </a:ext>
            </a:extLst>
          </p:cNvPr>
          <p:cNvSpPr txBox="1"/>
          <p:nvPr/>
        </p:nvSpPr>
        <p:spPr>
          <a:xfrm>
            <a:off x="5880576" y="2313631"/>
            <a:ext cx="2611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At</a:t>
            </a:r>
            <a:r>
              <a:rPr lang="sr-Latn-RS" sz="1800" dirty="0"/>
              <a:t> the beginning of this presentation, there was the title slide.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the beginning, she didn’t feel any pain, but she later found out she had broken her arm.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68037-A72F-C5AD-122B-25DC8123A7EE}"/>
              </a:ext>
            </a:extLst>
          </p:cNvPr>
          <p:cNvSpPr/>
          <p:nvPr/>
        </p:nvSpPr>
        <p:spPr>
          <a:xfrm>
            <a:off x="3526465" y="4260112"/>
            <a:ext cx="1991832" cy="716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BUT: just </a:t>
            </a:r>
            <a:r>
              <a:rPr lang="sr-Latn-RS" b="1" dirty="0"/>
              <a:t>IN</a:t>
            </a:r>
            <a:r>
              <a:rPr lang="sr-Latn-RS" dirty="0"/>
              <a:t> time (tačno na vreme)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8"/>
          <p:cNvSpPr txBox="1">
            <a:spLocks noGrp="1"/>
          </p:cNvSpPr>
          <p:nvPr>
            <p:ph type="title"/>
          </p:nvPr>
        </p:nvSpPr>
        <p:spPr>
          <a:xfrm>
            <a:off x="707330" y="345788"/>
            <a:ext cx="77293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500" dirty="0"/>
              <a:t>PRACTICAL EXERCISES: GRAMMAR</a:t>
            </a:r>
            <a:endParaRPr sz="3500" dirty="0"/>
          </a:p>
        </p:txBody>
      </p:sp>
      <p:sp>
        <p:nvSpPr>
          <p:cNvPr id="2634" name="Google Shape;2634;p48"/>
          <p:cNvSpPr txBox="1">
            <a:spLocks noGrp="1"/>
          </p:cNvSpPr>
          <p:nvPr>
            <p:ph type="subTitle" idx="3"/>
          </p:nvPr>
        </p:nvSpPr>
        <p:spPr>
          <a:xfrm>
            <a:off x="1246319" y="1844111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63</a:t>
            </a:r>
            <a:endParaRPr sz="3200" dirty="0"/>
          </a:p>
        </p:txBody>
      </p:sp>
      <p:sp>
        <p:nvSpPr>
          <p:cNvPr id="2635" name="Google Shape;2635;p48"/>
          <p:cNvSpPr txBox="1">
            <a:spLocks noGrp="1"/>
          </p:cNvSpPr>
          <p:nvPr>
            <p:ph type="subTitle" idx="4"/>
          </p:nvPr>
        </p:nvSpPr>
        <p:spPr>
          <a:xfrm>
            <a:off x="5224415" y="1844111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64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FF5E-947B-FF83-7D22-D74AD9BD3EB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992088" y="2563333"/>
            <a:ext cx="2927498" cy="1662300"/>
          </a:xfrm>
        </p:spPr>
        <p:txBody>
          <a:bodyPr/>
          <a:lstStyle/>
          <a:p>
            <a:r>
              <a:rPr lang="sr-Latn-RS" sz="2800" dirty="0">
                <a:latin typeface="+mj-lt"/>
              </a:rPr>
              <a:t>EXERCISE XXXIV</a:t>
            </a:r>
          </a:p>
          <a:p>
            <a:r>
              <a:rPr lang="sr-Latn-RS" sz="2800" dirty="0">
                <a:latin typeface="+mj-lt"/>
              </a:rPr>
              <a:t>(skip 17, 19, 20)</a:t>
            </a:r>
            <a:endParaRPr lang="en-US" sz="2800" dirty="0"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228C37-1B40-4504-A807-33945AEF3756}"/>
              </a:ext>
            </a:extLst>
          </p:cNvPr>
          <p:cNvSpPr txBox="1">
            <a:spLocks/>
          </p:cNvSpPr>
          <p:nvPr/>
        </p:nvSpPr>
        <p:spPr>
          <a:xfrm>
            <a:off x="5224415" y="2571750"/>
            <a:ext cx="252346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sr-Latn-RS" sz="2800" dirty="0">
                <a:latin typeface="+mj-lt"/>
              </a:rPr>
              <a:t>EXERCISE XXXV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mpact of Traffic Jams in Health by Slidesgo">
  <a:themeElements>
    <a:clrScheme name="Simple Light">
      <a:dk1>
        <a:srgbClr val="2A2A2A"/>
      </a:dk1>
      <a:lt1>
        <a:srgbClr val="FFFDFD"/>
      </a:lt1>
      <a:dk2>
        <a:srgbClr val="686368"/>
      </a:dk2>
      <a:lt2>
        <a:srgbClr val="7A757A"/>
      </a:lt2>
      <a:accent1>
        <a:srgbClr val="938D93"/>
      </a:accent1>
      <a:accent2>
        <a:srgbClr val="D7D5D7"/>
      </a:accent2>
      <a:accent3>
        <a:srgbClr val="383838"/>
      </a:accent3>
      <a:accent4>
        <a:srgbClr val="FFFFFF"/>
      </a:accent4>
      <a:accent5>
        <a:srgbClr val="FFFFFF"/>
      </a:accent5>
      <a:accent6>
        <a:srgbClr val="FFFFF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744</Words>
  <Application>Microsoft Office PowerPoint</Application>
  <PresentationFormat>On-screen Show (16:9)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DM Serif Display</vt:lpstr>
      <vt:lpstr>DM Sans Light</vt:lpstr>
      <vt:lpstr>Pathway Extreme</vt:lpstr>
      <vt:lpstr>Anaheim</vt:lpstr>
      <vt:lpstr>DM Sans</vt:lpstr>
      <vt:lpstr>Nunito</vt:lpstr>
      <vt:lpstr>Impact of Traffic Jams in Health by Slidesgo</vt:lpstr>
      <vt:lpstr>PREPOSITIONS</vt:lpstr>
      <vt:lpstr>TABLE OF CONTENTS</vt:lpstr>
      <vt:lpstr>PREPOSITIONS</vt:lpstr>
      <vt:lpstr>RELATIONSHIPS</vt:lpstr>
      <vt:lpstr>FUN FACT</vt:lpstr>
      <vt:lpstr>PREPOSITIONS</vt:lpstr>
      <vt:lpstr>ADVERBS vs. PREPOSITIONS</vt:lpstr>
      <vt:lpstr>PICKING PREPOSITIONS PROFICIENTLY</vt:lpstr>
      <vt:lpstr>PRACTICAL EXERCISES: GRAMMAR</vt:lpstr>
      <vt:lpstr>PAVEMENT THICKNESS DESIGN</vt:lpstr>
      <vt:lpstr>PAVEMENT: </vt:lpstr>
      <vt:lpstr>Road components: </vt:lpstr>
      <vt:lpstr>Road components: </vt:lpstr>
      <vt:lpstr>REVIEWING CONCEPTS</vt:lpstr>
      <vt:lpstr>REVIEWING CONCEPTS</vt:lpstr>
      <vt:lpstr>REVIEWING CONCEPTS</vt:lpstr>
      <vt:lpstr>REVIEWING CONCEPTS</vt:lpstr>
      <vt:lpstr>ADDITIONAL EXERCISES &amp; DISCUSSION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cp:lastModifiedBy>Sofija Stefanović</cp:lastModifiedBy>
  <cp:revision>19</cp:revision>
  <dcterms:modified xsi:type="dcterms:W3CDTF">2026-05-30T10:11:31Z</dcterms:modified>
</cp:coreProperties>
</file>