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6"/>
  </p:notesMasterIdLst>
  <p:sldIdLst>
    <p:sldId id="256" r:id="rId2"/>
    <p:sldId id="258" r:id="rId3"/>
    <p:sldId id="260" r:id="rId4"/>
    <p:sldId id="262" r:id="rId5"/>
    <p:sldId id="259" r:id="rId6"/>
    <p:sldId id="261" r:id="rId7"/>
    <p:sldId id="263" r:id="rId8"/>
    <p:sldId id="267" r:id="rId9"/>
    <p:sldId id="269" r:id="rId10"/>
    <p:sldId id="270" r:id="rId11"/>
    <p:sldId id="266" r:id="rId12"/>
    <p:sldId id="317" r:id="rId13"/>
    <p:sldId id="318" r:id="rId14"/>
    <p:sldId id="319" r:id="rId15"/>
    <p:sldId id="312" r:id="rId16"/>
    <p:sldId id="271" r:id="rId17"/>
    <p:sldId id="265" r:id="rId18"/>
    <p:sldId id="264" r:id="rId19"/>
    <p:sldId id="280" r:id="rId20"/>
    <p:sldId id="313" r:id="rId21"/>
    <p:sldId id="314" r:id="rId22"/>
    <p:sldId id="315" r:id="rId23"/>
    <p:sldId id="316" r:id="rId24"/>
    <p:sldId id="277" r:id="rId2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Jost" panose="020B0604020202020204" charset="0"/>
      <p:regular r:id="rId32"/>
      <p:bold r:id="rId33"/>
      <p:italic r:id="rId34"/>
      <p:boldItalic r:id="rId35"/>
    </p:embeddedFont>
    <p:embeddedFont>
      <p:font typeface="PT Serif" panose="020A06030405050202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BAF652-AF6D-4C66-98C1-7258D2059C4E}">
  <a:tblStyle styleId="{E0BAF652-AF6D-4C66-98C1-7258D2059C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5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27af0f3dbd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27af0f3dbd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1281569096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1281569096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26baddbace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26baddbace_2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24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127af0f3db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127af0f3db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27af0f3dbd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127af0f3dbd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1281569096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1281569096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127c5f88c18_2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127c5f88c18_2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27af0f3dbd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127af0f3dbd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218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127c5f88c1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127c5f88c1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26baddbace_2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26baddbace_2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26baddbace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26baddbace_2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26baddbace_2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26baddbace_2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26baddbace_2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26baddbace_2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126baddbace_2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126baddbace_2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26baddbace_2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126baddbace_2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27af0f3db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27af0f3dbd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127af0f3dbd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127af0f3dbd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211125"/>
            <a:ext cx="4071300" cy="21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325207"/>
            <a:ext cx="38520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05800" y="2397242"/>
            <a:ext cx="3188400" cy="3188400"/>
          </a:xfrm>
          <a:prstGeom prst="chord">
            <a:avLst>
              <a:gd name="adj1" fmla="val 7886419"/>
              <a:gd name="adj2" fmla="val 136707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 flipH="1">
            <a:off x="4972334" y="1069512"/>
            <a:ext cx="3188400" cy="318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-2732590" y="-273183"/>
            <a:ext cx="3188400" cy="3188400"/>
          </a:xfrm>
          <a:prstGeom prst="chord">
            <a:avLst>
              <a:gd name="adj1" fmla="val 7886419"/>
              <a:gd name="adj2" fmla="val 136707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3121925" y="31759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9" name="Google Shape;329;p18"/>
          <p:cNvSpPr txBox="1">
            <a:spLocks noGrp="1"/>
          </p:cNvSpPr>
          <p:nvPr>
            <p:ph type="subTitle" idx="1"/>
          </p:nvPr>
        </p:nvSpPr>
        <p:spPr>
          <a:xfrm>
            <a:off x="1458125" y="14356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0" name="Google Shape;330;p18"/>
          <p:cNvSpPr/>
          <p:nvPr/>
        </p:nvSpPr>
        <p:spPr>
          <a:xfrm rot="5400000">
            <a:off x="-2468400" y="1847704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5775975" y="-264840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4817300" y="460349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18"/>
          <p:cNvGrpSpPr/>
          <p:nvPr/>
        </p:nvGrpSpPr>
        <p:grpSpPr>
          <a:xfrm>
            <a:off x="7995410" y="-1094573"/>
            <a:ext cx="5508224" cy="4921317"/>
            <a:chOff x="7995410" y="-1094573"/>
            <a:chExt cx="5508224" cy="4921317"/>
          </a:xfrm>
        </p:grpSpPr>
        <p:grpSp>
          <p:nvGrpSpPr>
            <p:cNvPr id="334" name="Google Shape;334;p18"/>
            <p:cNvGrpSpPr/>
            <p:nvPr/>
          </p:nvGrpSpPr>
          <p:grpSpPr>
            <a:xfrm rot="10800000">
              <a:off x="7995410" y="-1094573"/>
              <a:ext cx="5508224" cy="4921317"/>
              <a:chOff x="-4643553" y="-317844"/>
              <a:chExt cx="5778059" cy="5162401"/>
            </a:xfrm>
          </p:grpSpPr>
          <p:sp>
            <p:nvSpPr>
              <p:cNvPr id="335" name="Google Shape;335;p18"/>
              <p:cNvSpPr/>
              <p:nvPr/>
            </p:nvSpPr>
            <p:spPr>
              <a:xfrm rot="5400000">
                <a:off x="665401" y="260930"/>
                <a:ext cx="69000" cy="45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-4643553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-4501017" y="4666099"/>
                <a:ext cx="69472" cy="191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0" extrusionOk="0">
                    <a:moveTo>
                      <a:pt x="0" y="17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5" y="66"/>
                      <a:pt x="410" y="44"/>
                      <a:pt x="608" y="0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425" y="147"/>
                      <a:pt x="213" y="170"/>
                      <a:pt x="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-4311769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851843" y="1732748"/>
                <a:ext cx="70669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9" extrusionOk="0">
                    <a:moveTo>
                      <a:pt x="631" y="169"/>
                    </a:moveTo>
                    <a:cubicBezTo>
                      <a:pt x="418" y="169"/>
                      <a:pt x="206" y="146"/>
                      <a:pt x="0" y="10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1" y="43"/>
                      <a:pt x="425" y="65"/>
                      <a:pt x="631" y="65"/>
                    </a:cubicBezTo>
                    <a:lnTo>
                      <a:pt x="631" y="1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8"/>
            <p:cNvGrpSpPr/>
            <p:nvPr/>
          </p:nvGrpSpPr>
          <p:grpSpPr>
            <a:xfrm rot="6299960">
              <a:off x="8171810" y="1724842"/>
              <a:ext cx="146301" cy="261932"/>
              <a:chOff x="7419591" y="3612333"/>
              <a:chExt cx="146306" cy="261940"/>
            </a:xfrm>
          </p:grpSpPr>
          <p:sp>
            <p:nvSpPr>
              <p:cNvPr id="341" name="Google Shape;341;p1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3" name="Google Shape;363;p18"/>
          <p:cNvGrpSpPr/>
          <p:nvPr/>
        </p:nvGrpSpPr>
        <p:grpSpPr>
          <a:xfrm>
            <a:off x="-4478015" y="1317586"/>
            <a:ext cx="5508224" cy="5307833"/>
            <a:chOff x="-4478015" y="1317586"/>
            <a:chExt cx="5508224" cy="5307833"/>
          </a:xfrm>
        </p:grpSpPr>
        <p:grpSp>
          <p:nvGrpSpPr>
            <p:cNvPr id="364" name="Google Shape;364;p18"/>
            <p:cNvGrpSpPr/>
            <p:nvPr/>
          </p:nvGrpSpPr>
          <p:grpSpPr>
            <a:xfrm rot="10800000">
              <a:off x="-4478015" y="1704102"/>
              <a:ext cx="5508224" cy="4921317"/>
              <a:chOff x="-4643553" y="-317844"/>
              <a:chExt cx="5778059" cy="5162401"/>
            </a:xfrm>
          </p:grpSpPr>
          <p:sp>
            <p:nvSpPr>
              <p:cNvPr id="365" name="Google Shape;365;p18"/>
              <p:cNvSpPr/>
              <p:nvPr/>
            </p:nvSpPr>
            <p:spPr>
              <a:xfrm rot="5400000">
                <a:off x="665401" y="260930"/>
                <a:ext cx="69000" cy="45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-4643553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>
                <a:off x="-4501017" y="4666099"/>
                <a:ext cx="69472" cy="191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0" extrusionOk="0">
                    <a:moveTo>
                      <a:pt x="0" y="17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5" y="66"/>
                      <a:pt x="410" y="44"/>
                      <a:pt x="608" y="0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425" y="147"/>
                      <a:pt x="213" y="170"/>
                      <a:pt x="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-4311769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851843" y="1732748"/>
                <a:ext cx="70669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9" extrusionOk="0">
                    <a:moveTo>
                      <a:pt x="631" y="169"/>
                    </a:moveTo>
                    <a:cubicBezTo>
                      <a:pt x="418" y="169"/>
                      <a:pt x="206" y="146"/>
                      <a:pt x="0" y="10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1" y="43"/>
                      <a:pt x="425" y="65"/>
                      <a:pt x="631" y="65"/>
                    </a:cubicBezTo>
                    <a:lnTo>
                      <a:pt x="631" y="1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8"/>
            <p:cNvGrpSpPr/>
            <p:nvPr/>
          </p:nvGrpSpPr>
          <p:grpSpPr>
            <a:xfrm rot="3599956">
              <a:off x="679132" y="1780656"/>
              <a:ext cx="146303" cy="261934"/>
              <a:chOff x="7419591" y="3612333"/>
              <a:chExt cx="146306" cy="261940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Google Shape;393;p18"/>
            <p:cNvSpPr/>
            <p:nvPr/>
          </p:nvSpPr>
          <p:spPr>
            <a:xfrm>
              <a:off x="576521" y="1317586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"/>
          <p:cNvSpPr txBox="1">
            <a:spLocks noGrp="1"/>
          </p:cNvSpPr>
          <p:nvPr>
            <p:ph type="subTitle" idx="1"/>
          </p:nvPr>
        </p:nvSpPr>
        <p:spPr>
          <a:xfrm>
            <a:off x="720000" y="2571800"/>
            <a:ext cx="40287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9"/>
          <p:cNvSpPr txBox="1">
            <a:spLocks noGrp="1"/>
          </p:cNvSpPr>
          <p:nvPr>
            <p:ph type="title"/>
          </p:nvPr>
        </p:nvSpPr>
        <p:spPr>
          <a:xfrm>
            <a:off x="720000" y="1645000"/>
            <a:ext cx="40287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9"/>
          <p:cNvSpPr/>
          <p:nvPr/>
        </p:nvSpPr>
        <p:spPr>
          <a:xfrm rot="10800000">
            <a:off x="1261400" y="-193440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"/>
          <p:cNvSpPr/>
          <p:nvPr/>
        </p:nvSpPr>
        <p:spPr>
          <a:xfrm rot="-5400000">
            <a:off x="8424000" y="-493464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9"/>
          <p:cNvSpPr/>
          <p:nvPr/>
        </p:nvSpPr>
        <p:spPr>
          <a:xfrm rot="10800000">
            <a:off x="108200" y="460349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19"/>
          <p:cNvGrpSpPr/>
          <p:nvPr/>
        </p:nvGrpSpPr>
        <p:grpSpPr>
          <a:xfrm>
            <a:off x="-2008470" y="-2569457"/>
            <a:ext cx="5456928" cy="5456928"/>
            <a:chOff x="-2008470" y="-2569457"/>
            <a:chExt cx="5456928" cy="5456928"/>
          </a:xfrm>
        </p:grpSpPr>
        <p:grpSp>
          <p:nvGrpSpPr>
            <p:cNvPr id="401" name="Google Shape;401;p19"/>
            <p:cNvGrpSpPr/>
            <p:nvPr/>
          </p:nvGrpSpPr>
          <p:grpSpPr>
            <a:xfrm>
              <a:off x="-2008470" y="-2569457"/>
              <a:ext cx="5456928" cy="5456928"/>
              <a:chOff x="-2008470" y="-2569457"/>
              <a:chExt cx="5456928" cy="5456928"/>
            </a:xfrm>
          </p:grpSpPr>
          <p:sp>
            <p:nvSpPr>
              <p:cNvPr id="402" name="Google Shape;402;p19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9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19"/>
            <p:cNvGrpSpPr/>
            <p:nvPr/>
          </p:nvGrpSpPr>
          <p:grpSpPr>
            <a:xfrm rot="-5400000">
              <a:off x="1319218" y="409028"/>
              <a:ext cx="146306" cy="261940"/>
              <a:chOff x="7419591" y="3612333"/>
              <a:chExt cx="146306" cy="261940"/>
            </a:xfrm>
          </p:grpSpPr>
          <p:sp>
            <p:nvSpPr>
              <p:cNvPr id="405" name="Google Shape;405;p1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7" name="Google Shape;427;p19"/>
          <p:cNvGrpSpPr/>
          <p:nvPr/>
        </p:nvGrpSpPr>
        <p:grpSpPr>
          <a:xfrm>
            <a:off x="7897098" y="2887485"/>
            <a:ext cx="1691004" cy="2542951"/>
            <a:chOff x="7897098" y="2887485"/>
            <a:chExt cx="1691004" cy="2542951"/>
          </a:xfrm>
        </p:grpSpPr>
        <p:grpSp>
          <p:nvGrpSpPr>
            <p:cNvPr id="428" name="Google Shape;428;p19"/>
            <p:cNvGrpSpPr/>
            <p:nvPr/>
          </p:nvGrpSpPr>
          <p:grpSpPr>
            <a:xfrm rot="-3599967">
              <a:off x="7385823" y="3966007"/>
              <a:ext cx="2713554" cy="385908"/>
              <a:chOff x="-1815602" y="2391450"/>
              <a:chExt cx="2535600" cy="360600"/>
            </a:xfrm>
          </p:grpSpPr>
          <p:sp>
            <p:nvSpPr>
              <p:cNvPr id="429" name="Google Shape;429;p19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9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19"/>
            <p:cNvGrpSpPr/>
            <p:nvPr/>
          </p:nvGrpSpPr>
          <p:grpSpPr>
            <a:xfrm rot="1800044">
              <a:off x="8669443" y="4027982"/>
              <a:ext cx="146303" cy="261934"/>
              <a:chOff x="7419591" y="3612333"/>
              <a:chExt cx="146306" cy="261940"/>
            </a:xfrm>
          </p:grpSpPr>
          <p:sp>
            <p:nvSpPr>
              <p:cNvPr id="432" name="Google Shape;432;p1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/>
          <p:nvPr/>
        </p:nvSpPr>
        <p:spPr>
          <a:xfrm rot="-5400000" flipH="1">
            <a:off x="4387225" y="737325"/>
            <a:ext cx="4166100" cy="416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3"/>
          <p:cNvSpPr txBox="1">
            <a:spLocks noGrp="1"/>
          </p:cNvSpPr>
          <p:nvPr>
            <p:ph type="subTitle" idx="1"/>
          </p:nvPr>
        </p:nvSpPr>
        <p:spPr>
          <a:xfrm>
            <a:off x="1175325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23"/>
          <p:cNvSpPr txBox="1">
            <a:spLocks noGrp="1"/>
          </p:cNvSpPr>
          <p:nvPr>
            <p:ph type="subTitle" idx="2"/>
          </p:nvPr>
        </p:nvSpPr>
        <p:spPr>
          <a:xfrm>
            <a:off x="4945650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2" name="Google Shape;612;p23"/>
          <p:cNvSpPr txBox="1">
            <a:spLocks noGrp="1"/>
          </p:cNvSpPr>
          <p:nvPr>
            <p:ph type="subTitle" idx="3"/>
          </p:nvPr>
        </p:nvSpPr>
        <p:spPr>
          <a:xfrm>
            <a:off x="1175313" y="3146425"/>
            <a:ext cx="30099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3"/>
          <p:cNvSpPr txBox="1">
            <a:spLocks noGrp="1"/>
          </p:cNvSpPr>
          <p:nvPr>
            <p:ph type="subTitle" idx="4"/>
          </p:nvPr>
        </p:nvSpPr>
        <p:spPr>
          <a:xfrm>
            <a:off x="4958798" y="3146425"/>
            <a:ext cx="30099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3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5"/>
          <p:cNvSpPr txBox="1">
            <a:spLocks noGrp="1"/>
          </p:cNvSpPr>
          <p:nvPr>
            <p:ph type="subTitle" idx="1"/>
          </p:nvPr>
        </p:nvSpPr>
        <p:spPr>
          <a:xfrm>
            <a:off x="537850" y="3098450"/>
            <a:ext cx="226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2"/>
          </p:nvPr>
        </p:nvSpPr>
        <p:spPr>
          <a:xfrm>
            <a:off x="537850" y="3583253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3"/>
          </p:nvPr>
        </p:nvSpPr>
        <p:spPr>
          <a:xfrm>
            <a:off x="3439502" y="3583253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4"/>
          </p:nvPr>
        </p:nvSpPr>
        <p:spPr>
          <a:xfrm>
            <a:off x="6341145" y="3583253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title"/>
          </p:nvPr>
        </p:nvSpPr>
        <p:spPr>
          <a:xfrm>
            <a:off x="720000" y="455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439502" y="3098450"/>
            <a:ext cx="226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6341145" y="3098450"/>
            <a:ext cx="226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/>
          <p:nvPr/>
        </p:nvSpPr>
        <p:spPr>
          <a:xfrm>
            <a:off x="5879450" y="-247335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517200" y="444574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/>
          <p:nvPr/>
        </p:nvSpPr>
        <p:spPr>
          <a:xfrm rot="-5400000" flipH="1">
            <a:off x="4567294" y="699225"/>
            <a:ext cx="4166100" cy="416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1"/>
          </p:nvPr>
        </p:nvSpPr>
        <p:spPr>
          <a:xfrm>
            <a:off x="1358950" y="1978720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2"/>
          </p:nvPr>
        </p:nvSpPr>
        <p:spPr>
          <a:xfrm>
            <a:off x="1358950" y="1493920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3"/>
          </p:nvPr>
        </p:nvSpPr>
        <p:spPr>
          <a:xfrm>
            <a:off x="5563300" y="1493920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4"/>
          </p:nvPr>
        </p:nvSpPr>
        <p:spPr>
          <a:xfrm>
            <a:off x="1358950" y="3705711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5"/>
          </p:nvPr>
        </p:nvSpPr>
        <p:spPr>
          <a:xfrm>
            <a:off x="5563300" y="3705711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/>
          </p:nvPr>
        </p:nvSpPr>
        <p:spPr>
          <a:xfrm>
            <a:off x="720000" y="460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6"/>
          </p:nvPr>
        </p:nvSpPr>
        <p:spPr>
          <a:xfrm>
            <a:off x="1358950" y="3272205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subTitle" idx="7"/>
          </p:nvPr>
        </p:nvSpPr>
        <p:spPr>
          <a:xfrm>
            <a:off x="5563310" y="1978720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 txBox="1">
            <a:spLocks noGrp="1"/>
          </p:cNvSpPr>
          <p:nvPr>
            <p:ph type="subTitle" idx="8"/>
          </p:nvPr>
        </p:nvSpPr>
        <p:spPr>
          <a:xfrm>
            <a:off x="5563310" y="3272205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8"/>
          <p:cNvSpPr txBox="1">
            <a:spLocks noGrp="1"/>
          </p:cNvSpPr>
          <p:nvPr>
            <p:ph type="title"/>
          </p:nvPr>
        </p:nvSpPr>
        <p:spPr>
          <a:xfrm>
            <a:off x="720000" y="453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1045750" y="2316885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3455250" y="2031870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5864749" y="1744405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1045750" y="4050275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3455250" y="3766884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5864749" y="3475418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1045750" y="1865385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3455250" y="1580370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5864749" y="1292905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1045750" y="3598775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3455250" y="3315384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5864749" y="3023918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/>
          <p:nvPr/>
        </p:nvSpPr>
        <p:spPr>
          <a:xfrm rot="5400000">
            <a:off x="-2468400" y="1825129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5872000" y="-253570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4913325" y="460349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9"/>
          <p:cNvSpPr/>
          <p:nvPr/>
        </p:nvSpPr>
        <p:spPr>
          <a:xfrm rot="-5400000" flipH="1">
            <a:off x="1782150" y="-223050"/>
            <a:ext cx="5579700" cy="558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9"/>
          <p:cNvSpPr txBox="1">
            <a:spLocks noGrp="1"/>
          </p:cNvSpPr>
          <p:nvPr>
            <p:ph type="title" hasCustomPrompt="1"/>
          </p:nvPr>
        </p:nvSpPr>
        <p:spPr>
          <a:xfrm>
            <a:off x="1680925" y="539988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6" name="Google Shape;676;p29"/>
          <p:cNvSpPr txBox="1">
            <a:spLocks noGrp="1"/>
          </p:cNvSpPr>
          <p:nvPr>
            <p:ph type="subTitle" idx="1"/>
          </p:nvPr>
        </p:nvSpPr>
        <p:spPr>
          <a:xfrm>
            <a:off x="1680925" y="1246015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29"/>
          <p:cNvSpPr txBox="1">
            <a:spLocks noGrp="1"/>
          </p:cNvSpPr>
          <p:nvPr>
            <p:ph type="title" idx="2" hasCustomPrompt="1"/>
          </p:nvPr>
        </p:nvSpPr>
        <p:spPr>
          <a:xfrm>
            <a:off x="1680925" y="1996129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8" name="Google Shape;678;p29"/>
          <p:cNvSpPr txBox="1">
            <a:spLocks noGrp="1"/>
          </p:cNvSpPr>
          <p:nvPr>
            <p:ph type="subTitle" idx="3"/>
          </p:nvPr>
        </p:nvSpPr>
        <p:spPr>
          <a:xfrm>
            <a:off x="1680925" y="2702157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9"/>
          <p:cNvSpPr txBox="1">
            <a:spLocks noGrp="1"/>
          </p:cNvSpPr>
          <p:nvPr>
            <p:ph type="title" idx="4" hasCustomPrompt="1"/>
          </p:nvPr>
        </p:nvSpPr>
        <p:spPr>
          <a:xfrm>
            <a:off x="1680925" y="3452284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80" name="Google Shape;680;p29"/>
          <p:cNvSpPr txBox="1">
            <a:spLocks noGrp="1"/>
          </p:cNvSpPr>
          <p:nvPr>
            <p:ph type="subTitle" idx="5"/>
          </p:nvPr>
        </p:nvSpPr>
        <p:spPr>
          <a:xfrm>
            <a:off x="1680925" y="4158311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9"/>
          <p:cNvSpPr/>
          <p:nvPr/>
        </p:nvSpPr>
        <p:spPr>
          <a:xfrm rot="10800000">
            <a:off x="-437425" y="-193440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9"/>
          <p:cNvSpPr/>
          <p:nvPr/>
        </p:nvSpPr>
        <p:spPr>
          <a:xfrm rot="10800000">
            <a:off x="6903525" y="458549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1"/>
          <p:cNvGrpSpPr/>
          <p:nvPr/>
        </p:nvGrpSpPr>
        <p:grpSpPr>
          <a:xfrm rot="10800000">
            <a:off x="-3993474" y="823788"/>
            <a:ext cx="8255678" cy="6056204"/>
            <a:chOff x="-3452549" y="1396513"/>
            <a:chExt cx="8255678" cy="6056204"/>
          </a:xfrm>
        </p:grpSpPr>
        <p:grpSp>
          <p:nvGrpSpPr>
            <p:cNvPr id="692" name="Google Shape;692;p31"/>
            <p:cNvGrpSpPr/>
            <p:nvPr/>
          </p:nvGrpSpPr>
          <p:grpSpPr>
            <a:xfrm rot="899960" flipH="1">
              <a:off x="-3023746" y="2280810"/>
              <a:ext cx="7398072" cy="4287609"/>
              <a:chOff x="-2979150" y="-1440600"/>
              <a:chExt cx="7398293" cy="4287738"/>
            </a:xfrm>
          </p:grpSpPr>
          <p:sp>
            <p:nvSpPr>
              <p:cNvPr id="693" name="Google Shape;693;p31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31"/>
            <p:cNvGrpSpPr/>
            <p:nvPr/>
          </p:nvGrpSpPr>
          <p:grpSpPr>
            <a:xfrm rot="8999956">
              <a:off x="82885" y="3509839"/>
              <a:ext cx="146303" cy="261934"/>
              <a:chOff x="7419591" y="3612333"/>
              <a:chExt cx="146306" cy="261940"/>
            </a:xfrm>
          </p:grpSpPr>
          <p:sp>
            <p:nvSpPr>
              <p:cNvPr id="696" name="Google Shape;696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31"/>
            <p:cNvGrpSpPr/>
            <p:nvPr/>
          </p:nvGrpSpPr>
          <p:grpSpPr>
            <a:xfrm rot="-1800044" flipH="1">
              <a:off x="494603" y="4783183"/>
              <a:ext cx="146303" cy="261934"/>
              <a:chOff x="7419591" y="3612333"/>
              <a:chExt cx="146306" cy="261940"/>
            </a:xfrm>
          </p:grpSpPr>
          <p:sp>
            <p:nvSpPr>
              <p:cNvPr id="719" name="Google Shape;719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1" name="Google Shape;741;p31"/>
          <p:cNvGrpSpPr/>
          <p:nvPr/>
        </p:nvGrpSpPr>
        <p:grpSpPr>
          <a:xfrm rot="3599956">
            <a:off x="4064828" y="-2488169"/>
            <a:ext cx="8255496" cy="6056071"/>
            <a:chOff x="4371876" y="1396513"/>
            <a:chExt cx="8255678" cy="6056204"/>
          </a:xfrm>
        </p:grpSpPr>
        <p:grpSp>
          <p:nvGrpSpPr>
            <p:cNvPr id="742" name="Google Shape;742;p31"/>
            <p:cNvGrpSpPr/>
            <p:nvPr/>
          </p:nvGrpSpPr>
          <p:grpSpPr>
            <a:xfrm rot="-899960">
              <a:off x="4800679" y="2280810"/>
              <a:ext cx="7398072" cy="4287609"/>
              <a:chOff x="-2979150" y="-1440600"/>
              <a:chExt cx="7398293" cy="4287738"/>
            </a:xfrm>
          </p:grpSpPr>
          <p:sp>
            <p:nvSpPr>
              <p:cNvPr id="743" name="Google Shape;743;p31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1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31"/>
            <p:cNvGrpSpPr/>
            <p:nvPr/>
          </p:nvGrpSpPr>
          <p:grpSpPr>
            <a:xfrm rot="1800033">
              <a:off x="8920442" y="3500648"/>
              <a:ext cx="156574" cy="280323"/>
              <a:chOff x="7419591" y="3612333"/>
              <a:chExt cx="146306" cy="261940"/>
            </a:xfrm>
          </p:grpSpPr>
          <p:sp>
            <p:nvSpPr>
              <p:cNvPr id="746" name="Google Shape;746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31"/>
            <p:cNvGrpSpPr/>
            <p:nvPr/>
          </p:nvGrpSpPr>
          <p:grpSpPr>
            <a:xfrm rot="-8999956" flipH="1">
              <a:off x="8578956" y="4720778"/>
              <a:ext cx="146303" cy="261934"/>
              <a:chOff x="7419591" y="3612333"/>
              <a:chExt cx="146306" cy="261940"/>
            </a:xfrm>
          </p:grpSpPr>
          <p:sp>
            <p:nvSpPr>
              <p:cNvPr id="769" name="Google Shape;769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32"/>
          <p:cNvGrpSpPr/>
          <p:nvPr/>
        </p:nvGrpSpPr>
        <p:grpSpPr>
          <a:xfrm rot="2700000">
            <a:off x="-4140938" y="2357626"/>
            <a:ext cx="7717114" cy="7717114"/>
            <a:chOff x="-4053286" y="1286123"/>
            <a:chExt cx="7717188" cy="7717188"/>
          </a:xfrm>
        </p:grpSpPr>
        <p:grpSp>
          <p:nvGrpSpPr>
            <p:cNvPr id="793" name="Google Shape;793;p32"/>
            <p:cNvGrpSpPr/>
            <p:nvPr/>
          </p:nvGrpSpPr>
          <p:grpSpPr>
            <a:xfrm rot="8100000">
              <a:off x="-2923130" y="2416279"/>
              <a:ext cx="5456876" cy="5456876"/>
              <a:chOff x="-2008470" y="-2569457"/>
              <a:chExt cx="5456928" cy="5456928"/>
            </a:xfrm>
          </p:grpSpPr>
          <p:sp>
            <p:nvSpPr>
              <p:cNvPr id="794" name="Google Shape;794;p32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32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6" name="Google Shape;796;p32"/>
            <p:cNvGrpSpPr/>
            <p:nvPr/>
          </p:nvGrpSpPr>
          <p:grpSpPr>
            <a:xfrm rot="5400000" flipH="1">
              <a:off x="323420" y="2345939"/>
              <a:ext cx="146306" cy="261940"/>
              <a:chOff x="7419591" y="3612333"/>
              <a:chExt cx="146306" cy="261940"/>
            </a:xfrm>
          </p:grpSpPr>
          <p:sp>
            <p:nvSpPr>
              <p:cNvPr id="797" name="Google Shape;797;p3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9" name="Google Shape;819;p32"/>
          <p:cNvGrpSpPr/>
          <p:nvPr/>
        </p:nvGrpSpPr>
        <p:grpSpPr>
          <a:xfrm>
            <a:off x="4391691" y="-1276675"/>
            <a:ext cx="5498120" cy="2219119"/>
            <a:chOff x="4391691" y="-1276675"/>
            <a:chExt cx="5498120" cy="2219119"/>
          </a:xfrm>
        </p:grpSpPr>
        <p:grpSp>
          <p:nvGrpSpPr>
            <p:cNvPr id="820" name="Google Shape;820;p32"/>
            <p:cNvGrpSpPr/>
            <p:nvPr/>
          </p:nvGrpSpPr>
          <p:grpSpPr>
            <a:xfrm>
              <a:off x="4391691" y="-1276675"/>
              <a:ext cx="5498120" cy="2219119"/>
              <a:chOff x="4455866" y="-1276675"/>
              <a:chExt cx="5498120" cy="2219119"/>
            </a:xfrm>
          </p:grpSpPr>
          <p:sp>
            <p:nvSpPr>
              <p:cNvPr id="821" name="Google Shape;821;p32"/>
              <p:cNvSpPr/>
              <p:nvPr/>
            </p:nvSpPr>
            <p:spPr>
              <a:xfrm rot="10800000">
                <a:off x="4455866" y="-1276675"/>
                <a:ext cx="5498120" cy="2219119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 rot="10800000">
                <a:off x="4623680" y="-1108715"/>
                <a:ext cx="5162360" cy="1884588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32"/>
            <p:cNvGrpSpPr/>
            <p:nvPr/>
          </p:nvGrpSpPr>
          <p:grpSpPr>
            <a:xfrm flipH="1">
              <a:off x="4498845" y="50639"/>
              <a:ext cx="146306" cy="261940"/>
              <a:chOff x="7419591" y="3612333"/>
              <a:chExt cx="146306" cy="261940"/>
            </a:xfrm>
          </p:grpSpPr>
          <p:sp>
            <p:nvSpPr>
              <p:cNvPr id="824" name="Google Shape;824;p3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3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08325" y="2360550"/>
            <a:ext cx="672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005750" y="124522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31550" y="3278550"/>
            <a:ext cx="64809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5293600" y="4296317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130400" y="-2288408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3771917" y="-2758085"/>
            <a:ext cx="5508224" cy="4921317"/>
            <a:chOff x="3771917" y="-2758085"/>
            <a:chExt cx="5508224" cy="4921317"/>
          </a:xfrm>
        </p:grpSpPr>
        <p:grpSp>
          <p:nvGrpSpPr>
            <p:cNvPr id="21" name="Google Shape;21;p3"/>
            <p:cNvGrpSpPr/>
            <p:nvPr/>
          </p:nvGrpSpPr>
          <p:grpSpPr>
            <a:xfrm rot="10800000" flipH="1">
              <a:off x="3771917" y="-2758085"/>
              <a:ext cx="5508224" cy="4921317"/>
              <a:chOff x="-4643553" y="-317844"/>
              <a:chExt cx="5778059" cy="5162401"/>
            </a:xfrm>
          </p:grpSpPr>
          <p:sp>
            <p:nvSpPr>
              <p:cNvPr id="22" name="Google Shape;22;p3"/>
              <p:cNvSpPr/>
              <p:nvPr/>
            </p:nvSpPr>
            <p:spPr>
              <a:xfrm rot="5400000">
                <a:off x="665401" y="260930"/>
                <a:ext cx="69000" cy="45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-4643553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-4501017" y="4666099"/>
                <a:ext cx="69472" cy="191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0" extrusionOk="0">
                    <a:moveTo>
                      <a:pt x="0" y="17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5" y="66"/>
                      <a:pt x="410" y="44"/>
                      <a:pt x="608" y="0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425" y="147"/>
                      <a:pt x="213" y="170"/>
                      <a:pt x="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-4311769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851843" y="1732748"/>
                <a:ext cx="70669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9" extrusionOk="0">
                    <a:moveTo>
                      <a:pt x="631" y="169"/>
                    </a:moveTo>
                    <a:cubicBezTo>
                      <a:pt x="418" y="169"/>
                      <a:pt x="206" y="146"/>
                      <a:pt x="0" y="10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1" y="43"/>
                      <a:pt x="425" y="65"/>
                      <a:pt x="631" y="65"/>
                    </a:cubicBezTo>
                    <a:lnTo>
                      <a:pt x="631" y="1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 rot="10800000">
              <a:off x="8708630" y="1335083"/>
              <a:ext cx="146306" cy="261940"/>
              <a:chOff x="7419591" y="3612333"/>
              <a:chExt cx="146306" cy="26194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Google Shape;50;p3"/>
          <p:cNvGrpSpPr/>
          <p:nvPr/>
        </p:nvGrpSpPr>
        <p:grpSpPr>
          <a:xfrm>
            <a:off x="-3927065" y="666727"/>
            <a:ext cx="5508224" cy="4921317"/>
            <a:chOff x="-3927065" y="666727"/>
            <a:chExt cx="5508224" cy="4921317"/>
          </a:xfrm>
        </p:grpSpPr>
        <p:grpSp>
          <p:nvGrpSpPr>
            <p:cNvPr id="51" name="Google Shape;51;p3"/>
            <p:cNvGrpSpPr/>
            <p:nvPr/>
          </p:nvGrpSpPr>
          <p:grpSpPr>
            <a:xfrm flipH="1">
              <a:off x="-3927065" y="666727"/>
              <a:ext cx="5508224" cy="4921317"/>
              <a:chOff x="8071772" y="-317844"/>
              <a:chExt cx="5778059" cy="5162401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8071772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8403556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 rot="-5400000">
              <a:off x="605109" y="2939694"/>
              <a:ext cx="146306" cy="261940"/>
              <a:chOff x="7419591" y="3612333"/>
              <a:chExt cx="146306" cy="261940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720000" y="856163"/>
            <a:ext cx="4995000" cy="10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720000" y="1930838"/>
            <a:ext cx="4995000" cy="23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 rot="-5400000" flipH="1">
            <a:off x="5633975" y="1132175"/>
            <a:ext cx="2965800" cy="296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/>
          <p:nvPr/>
        </p:nvSpPr>
        <p:spPr>
          <a:xfrm rot="-5400000" flipH="1">
            <a:off x="8424000" y="1971154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0" y="-244975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 flipH="1">
            <a:off x="1672675" y="468944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8"/>
          <p:cNvGrpSpPr/>
          <p:nvPr/>
        </p:nvGrpSpPr>
        <p:grpSpPr>
          <a:xfrm>
            <a:off x="8081098" y="540000"/>
            <a:ext cx="5498221" cy="4317102"/>
            <a:chOff x="8081098" y="540000"/>
            <a:chExt cx="5498221" cy="4317102"/>
          </a:xfrm>
        </p:grpSpPr>
        <p:grpSp>
          <p:nvGrpSpPr>
            <p:cNvPr id="125" name="Google Shape;125;p8"/>
            <p:cNvGrpSpPr/>
            <p:nvPr/>
          </p:nvGrpSpPr>
          <p:grpSpPr>
            <a:xfrm>
              <a:off x="8081098" y="540000"/>
              <a:ext cx="5498221" cy="4317102"/>
              <a:chOff x="8423998" y="540000"/>
              <a:chExt cx="5498221" cy="4317102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8423998" y="2637983"/>
                <a:ext cx="5498221" cy="2219119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8591947" y="2804555"/>
                <a:ext cx="5162360" cy="1884623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8423998" y="54000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8590570" y="540000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>
              <a:off x="8188245" y="3839413"/>
              <a:ext cx="146306" cy="261940"/>
              <a:chOff x="7419591" y="3612333"/>
              <a:chExt cx="146306" cy="261940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" name="Google Shape;153;p8"/>
          <p:cNvGrpSpPr/>
          <p:nvPr/>
        </p:nvGrpSpPr>
        <p:grpSpPr>
          <a:xfrm>
            <a:off x="-862927" y="1971161"/>
            <a:ext cx="2535600" cy="780889"/>
            <a:chOff x="-862927" y="1971161"/>
            <a:chExt cx="2535600" cy="780889"/>
          </a:xfrm>
        </p:grpSpPr>
        <p:grpSp>
          <p:nvGrpSpPr>
            <p:cNvPr id="154" name="Google Shape;154;p8"/>
            <p:cNvGrpSpPr/>
            <p:nvPr/>
          </p:nvGrpSpPr>
          <p:grpSpPr>
            <a:xfrm>
              <a:off x="-862927" y="2391450"/>
              <a:ext cx="2535600" cy="360600"/>
              <a:chOff x="-1815602" y="2391450"/>
              <a:chExt cx="2535600" cy="360600"/>
            </a:xfrm>
          </p:grpSpPr>
          <p:sp>
            <p:nvSpPr>
              <p:cNvPr id="155" name="Google Shape;155;p8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8"/>
            <p:cNvGrpSpPr/>
            <p:nvPr/>
          </p:nvGrpSpPr>
          <p:grpSpPr>
            <a:xfrm rot="-5400000">
              <a:off x="1301977" y="2440782"/>
              <a:ext cx="146306" cy="261940"/>
              <a:chOff x="7419591" y="3612333"/>
              <a:chExt cx="146306" cy="261940"/>
            </a:xfrm>
          </p:grpSpPr>
          <p:sp>
            <p:nvSpPr>
              <p:cNvPr id="158" name="Google Shape;158;p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8"/>
            <p:cNvSpPr/>
            <p:nvPr/>
          </p:nvSpPr>
          <p:spPr>
            <a:xfrm>
              <a:off x="1231646" y="1971161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2053650" y="1868375"/>
            <a:ext cx="5036700" cy="22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1939650" y="1649250"/>
            <a:ext cx="52647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subTitle" idx="1"/>
          </p:nvPr>
        </p:nvSpPr>
        <p:spPr>
          <a:xfrm>
            <a:off x="1939650" y="2794050"/>
            <a:ext cx="5264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5879450" y="-247335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-517200" y="444574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1"/>
          <p:cNvGrpSpPr/>
          <p:nvPr/>
        </p:nvGrpSpPr>
        <p:grpSpPr>
          <a:xfrm rot="2700000">
            <a:off x="4887617" y="2570485"/>
            <a:ext cx="5456876" cy="5456876"/>
            <a:chOff x="-2008470" y="-2569457"/>
            <a:chExt cx="5456928" cy="5456928"/>
          </a:xfrm>
        </p:grpSpPr>
        <p:sp>
          <p:nvSpPr>
            <p:cNvPr id="191" name="Google Shape;191;p11"/>
            <p:cNvSpPr/>
            <p:nvPr/>
          </p:nvSpPr>
          <p:spPr>
            <a:xfrm rot="-2700000">
              <a:off x="-2029087" y="-950544"/>
              <a:ext cx="5498161" cy="2219101"/>
            </a:xfrm>
            <a:custGeom>
              <a:avLst/>
              <a:gdLst/>
              <a:ahLst/>
              <a:cxnLst/>
              <a:rect l="l" t="t" r="r" b="b"/>
              <a:pathLst>
                <a:path w="40188" h="16216" extrusionOk="0">
                  <a:moveTo>
                    <a:pt x="24671" y="16216"/>
                  </a:moveTo>
                  <a:cubicBezTo>
                    <a:pt x="21399" y="16216"/>
                    <a:pt x="18737" y="13343"/>
                    <a:pt x="18737" y="9813"/>
                  </a:cubicBezTo>
                  <a:cubicBezTo>
                    <a:pt x="18737" y="6500"/>
                    <a:pt x="18737" y="6500"/>
                    <a:pt x="18737" y="6500"/>
                  </a:cubicBezTo>
                  <a:cubicBezTo>
                    <a:pt x="18737" y="4423"/>
                    <a:pt x="17275" y="2733"/>
                    <a:pt x="15478" y="2733"/>
                  </a:cubicBezTo>
                  <a:cubicBezTo>
                    <a:pt x="13681" y="2733"/>
                    <a:pt x="12219" y="4423"/>
                    <a:pt x="12219" y="6501"/>
                  </a:cubicBezTo>
                  <a:cubicBezTo>
                    <a:pt x="12219" y="9813"/>
                    <a:pt x="12219" y="9813"/>
                    <a:pt x="12219" y="9813"/>
                  </a:cubicBezTo>
                  <a:cubicBezTo>
                    <a:pt x="12219" y="13343"/>
                    <a:pt x="9479" y="16216"/>
                    <a:pt x="6110" y="16216"/>
                  </a:cubicBezTo>
                  <a:cubicBezTo>
                    <a:pt x="2741" y="16216"/>
                    <a:pt x="0" y="13343"/>
                    <a:pt x="0" y="9813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2636" y="1317"/>
                    <a:pt x="2636" y="1317"/>
                    <a:pt x="2636" y="1317"/>
                  </a:cubicBezTo>
                  <a:cubicBezTo>
                    <a:pt x="2636" y="9813"/>
                    <a:pt x="2636" y="9813"/>
                    <a:pt x="2636" y="9813"/>
                  </a:cubicBezTo>
                  <a:cubicBezTo>
                    <a:pt x="2636" y="11890"/>
                    <a:pt x="4194" y="13580"/>
                    <a:pt x="6110" y="13580"/>
                  </a:cubicBezTo>
                  <a:cubicBezTo>
                    <a:pt x="8025" y="13580"/>
                    <a:pt x="9584" y="11890"/>
                    <a:pt x="9584" y="9813"/>
                  </a:cubicBezTo>
                  <a:cubicBezTo>
                    <a:pt x="9584" y="6501"/>
                    <a:pt x="9584" y="6501"/>
                    <a:pt x="9584" y="6501"/>
                  </a:cubicBezTo>
                  <a:cubicBezTo>
                    <a:pt x="9584" y="2970"/>
                    <a:pt x="12228" y="97"/>
                    <a:pt x="15478" y="97"/>
                  </a:cubicBezTo>
                  <a:cubicBezTo>
                    <a:pt x="18728" y="97"/>
                    <a:pt x="21373" y="2970"/>
                    <a:pt x="21373" y="6500"/>
                  </a:cubicBezTo>
                  <a:cubicBezTo>
                    <a:pt x="21373" y="9813"/>
                    <a:pt x="21373" y="9813"/>
                    <a:pt x="21373" y="9813"/>
                  </a:cubicBezTo>
                  <a:cubicBezTo>
                    <a:pt x="21373" y="11890"/>
                    <a:pt x="22852" y="13580"/>
                    <a:pt x="24671" y="13580"/>
                  </a:cubicBezTo>
                  <a:cubicBezTo>
                    <a:pt x="26489" y="13580"/>
                    <a:pt x="27969" y="11890"/>
                    <a:pt x="27969" y="9813"/>
                  </a:cubicBezTo>
                  <a:cubicBezTo>
                    <a:pt x="27969" y="6403"/>
                    <a:pt x="27969" y="6403"/>
                    <a:pt x="27969" y="6403"/>
                  </a:cubicBezTo>
                  <a:cubicBezTo>
                    <a:pt x="27969" y="4713"/>
                    <a:pt x="28596" y="3116"/>
                    <a:pt x="29735" y="1907"/>
                  </a:cubicBezTo>
                  <a:cubicBezTo>
                    <a:pt x="30894" y="677"/>
                    <a:pt x="32437" y="0"/>
                    <a:pt x="34078" y="0"/>
                  </a:cubicBezTo>
                  <a:cubicBezTo>
                    <a:pt x="34078" y="0"/>
                    <a:pt x="34078" y="0"/>
                    <a:pt x="34078" y="0"/>
                  </a:cubicBezTo>
                  <a:cubicBezTo>
                    <a:pt x="35720" y="0"/>
                    <a:pt x="37262" y="677"/>
                    <a:pt x="38422" y="1907"/>
                  </a:cubicBezTo>
                  <a:cubicBezTo>
                    <a:pt x="39561" y="3116"/>
                    <a:pt x="40188" y="4713"/>
                    <a:pt x="40188" y="6403"/>
                  </a:cubicBezTo>
                  <a:cubicBezTo>
                    <a:pt x="40188" y="14898"/>
                    <a:pt x="40188" y="14898"/>
                    <a:pt x="40188" y="14898"/>
                  </a:cubicBezTo>
                  <a:cubicBezTo>
                    <a:pt x="37552" y="14898"/>
                    <a:pt x="37552" y="14898"/>
                    <a:pt x="37552" y="14898"/>
                  </a:cubicBezTo>
                  <a:cubicBezTo>
                    <a:pt x="37552" y="6403"/>
                    <a:pt x="37552" y="6403"/>
                    <a:pt x="37552" y="6403"/>
                  </a:cubicBezTo>
                  <a:cubicBezTo>
                    <a:pt x="37552" y="5387"/>
                    <a:pt x="37180" y="4433"/>
                    <a:pt x="36503" y="3715"/>
                  </a:cubicBezTo>
                  <a:cubicBezTo>
                    <a:pt x="35847" y="3019"/>
                    <a:pt x="34986" y="2635"/>
                    <a:pt x="34078" y="2635"/>
                  </a:cubicBezTo>
                  <a:cubicBezTo>
                    <a:pt x="33171" y="2635"/>
                    <a:pt x="32309" y="3019"/>
                    <a:pt x="31653" y="3715"/>
                  </a:cubicBezTo>
                  <a:cubicBezTo>
                    <a:pt x="30977" y="4433"/>
                    <a:pt x="30604" y="5387"/>
                    <a:pt x="30604" y="6403"/>
                  </a:cubicBezTo>
                  <a:cubicBezTo>
                    <a:pt x="30604" y="9813"/>
                    <a:pt x="30604" y="9813"/>
                    <a:pt x="30604" y="9813"/>
                  </a:cubicBezTo>
                  <a:cubicBezTo>
                    <a:pt x="30604" y="13343"/>
                    <a:pt x="27943" y="16216"/>
                    <a:pt x="24671" y="16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2700000">
              <a:off x="-1861614" y="-783795"/>
              <a:ext cx="5162314" cy="1884632"/>
            </a:xfrm>
            <a:custGeom>
              <a:avLst/>
              <a:gdLst/>
              <a:ahLst/>
              <a:cxnLst/>
              <a:rect l="l" t="t" r="r" b="b"/>
              <a:pathLst>
                <a:path w="37740" h="13779" extrusionOk="0">
                  <a:moveTo>
                    <a:pt x="23447" y="13779"/>
                  </a:moveTo>
                  <a:cubicBezTo>
                    <a:pt x="23200" y="13779"/>
                    <a:pt x="22952" y="13758"/>
                    <a:pt x="22710" y="13715"/>
                  </a:cubicBezTo>
                  <a:cubicBezTo>
                    <a:pt x="22743" y="13530"/>
                    <a:pt x="22743" y="13530"/>
                    <a:pt x="22743" y="13530"/>
                  </a:cubicBezTo>
                  <a:cubicBezTo>
                    <a:pt x="23044" y="13583"/>
                    <a:pt x="23355" y="13601"/>
                    <a:pt x="23659" y="13585"/>
                  </a:cubicBezTo>
                  <a:cubicBezTo>
                    <a:pt x="23669" y="13773"/>
                    <a:pt x="23669" y="13773"/>
                    <a:pt x="23669" y="13773"/>
                  </a:cubicBezTo>
                  <a:cubicBezTo>
                    <a:pt x="23595" y="13777"/>
                    <a:pt x="23521" y="13779"/>
                    <a:pt x="23447" y="13779"/>
                  </a:cubicBezTo>
                  <a:close/>
                  <a:moveTo>
                    <a:pt x="4631" y="13772"/>
                  </a:moveTo>
                  <a:cubicBezTo>
                    <a:pt x="4312" y="13755"/>
                    <a:pt x="3993" y="13703"/>
                    <a:pt x="3684" y="13620"/>
                  </a:cubicBezTo>
                  <a:cubicBezTo>
                    <a:pt x="3734" y="13438"/>
                    <a:pt x="3734" y="13438"/>
                    <a:pt x="3734" y="13438"/>
                  </a:cubicBezTo>
                  <a:cubicBezTo>
                    <a:pt x="4030" y="13518"/>
                    <a:pt x="4335" y="13567"/>
                    <a:pt x="4642" y="13584"/>
                  </a:cubicBezTo>
                  <a:lnTo>
                    <a:pt x="4631" y="13772"/>
                  </a:lnTo>
                  <a:close/>
                  <a:moveTo>
                    <a:pt x="5589" y="13725"/>
                  </a:moveTo>
                  <a:cubicBezTo>
                    <a:pt x="5560" y="13539"/>
                    <a:pt x="5560" y="13539"/>
                    <a:pt x="5560" y="13539"/>
                  </a:cubicBezTo>
                  <a:cubicBezTo>
                    <a:pt x="5863" y="13492"/>
                    <a:pt x="6162" y="13414"/>
                    <a:pt x="6449" y="13305"/>
                  </a:cubicBezTo>
                  <a:cubicBezTo>
                    <a:pt x="6516" y="13481"/>
                    <a:pt x="6516" y="13481"/>
                    <a:pt x="6516" y="13481"/>
                  </a:cubicBezTo>
                  <a:cubicBezTo>
                    <a:pt x="6216" y="13594"/>
                    <a:pt x="5904" y="13676"/>
                    <a:pt x="5589" y="13725"/>
                  </a:cubicBezTo>
                  <a:close/>
                  <a:moveTo>
                    <a:pt x="24616" y="13617"/>
                  </a:moveTo>
                  <a:cubicBezTo>
                    <a:pt x="24564" y="13436"/>
                    <a:pt x="24564" y="13436"/>
                    <a:pt x="24564" y="13436"/>
                  </a:cubicBezTo>
                  <a:cubicBezTo>
                    <a:pt x="24856" y="13353"/>
                    <a:pt x="25143" y="13236"/>
                    <a:pt x="25415" y="13090"/>
                  </a:cubicBezTo>
                  <a:cubicBezTo>
                    <a:pt x="25505" y="13255"/>
                    <a:pt x="25505" y="13255"/>
                    <a:pt x="25505" y="13255"/>
                  </a:cubicBezTo>
                  <a:cubicBezTo>
                    <a:pt x="25220" y="13409"/>
                    <a:pt x="24921" y="13530"/>
                    <a:pt x="24616" y="13617"/>
                  </a:cubicBezTo>
                  <a:close/>
                  <a:moveTo>
                    <a:pt x="21789" y="13446"/>
                  </a:moveTo>
                  <a:cubicBezTo>
                    <a:pt x="21496" y="13324"/>
                    <a:pt x="21213" y="13169"/>
                    <a:pt x="20948" y="12985"/>
                  </a:cubicBezTo>
                  <a:cubicBezTo>
                    <a:pt x="21055" y="12830"/>
                    <a:pt x="21055" y="12830"/>
                    <a:pt x="21055" y="12830"/>
                  </a:cubicBezTo>
                  <a:cubicBezTo>
                    <a:pt x="21310" y="13007"/>
                    <a:pt x="21581" y="13155"/>
                    <a:pt x="21861" y="13272"/>
                  </a:cubicBezTo>
                  <a:lnTo>
                    <a:pt x="21789" y="13446"/>
                  </a:lnTo>
                  <a:close/>
                  <a:moveTo>
                    <a:pt x="2790" y="13275"/>
                  </a:moveTo>
                  <a:cubicBezTo>
                    <a:pt x="2507" y="13132"/>
                    <a:pt x="2235" y="12958"/>
                    <a:pt x="1983" y="12759"/>
                  </a:cubicBezTo>
                  <a:cubicBezTo>
                    <a:pt x="2099" y="12611"/>
                    <a:pt x="2099" y="12611"/>
                    <a:pt x="2099" y="12611"/>
                  </a:cubicBezTo>
                  <a:cubicBezTo>
                    <a:pt x="2342" y="12803"/>
                    <a:pt x="2603" y="12970"/>
                    <a:pt x="2875" y="13107"/>
                  </a:cubicBezTo>
                  <a:lnTo>
                    <a:pt x="2790" y="13275"/>
                  </a:lnTo>
                  <a:close/>
                  <a:moveTo>
                    <a:pt x="7374" y="13053"/>
                  </a:moveTo>
                  <a:cubicBezTo>
                    <a:pt x="7273" y="12893"/>
                    <a:pt x="7273" y="12893"/>
                    <a:pt x="7273" y="12893"/>
                  </a:cubicBezTo>
                  <a:cubicBezTo>
                    <a:pt x="7531" y="12731"/>
                    <a:pt x="7776" y="12540"/>
                    <a:pt x="8000" y="12328"/>
                  </a:cubicBezTo>
                  <a:cubicBezTo>
                    <a:pt x="8130" y="12464"/>
                    <a:pt x="8130" y="12464"/>
                    <a:pt x="8130" y="12464"/>
                  </a:cubicBezTo>
                  <a:cubicBezTo>
                    <a:pt x="7896" y="12685"/>
                    <a:pt x="7642" y="12883"/>
                    <a:pt x="7374" y="13053"/>
                  </a:cubicBezTo>
                  <a:close/>
                  <a:moveTo>
                    <a:pt x="37740" y="12749"/>
                  </a:moveTo>
                  <a:cubicBezTo>
                    <a:pt x="37552" y="12749"/>
                    <a:pt x="37552" y="12749"/>
                    <a:pt x="37552" y="12749"/>
                  </a:cubicBezTo>
                  <a:cubicBezTo>
                    <a:pt x="37552" y="11808"/>
                    <a:pt x="37552" y="11808"/>
                    <a:pt x="37552" y="11808"/>
                  </a:cubicBezTo>
                  <a:cubicBezTo>
                    <a:pt x="37740" y="11808"/>
                    <a:pt x="37740" y="11808"/>
                    <a:pt x="37740" y="11808"/>
                  </a:cubicBezTo>
                  <a:lnTo>
                    <a:pt x="37740" y="12749"/>
                  </a:lnTo>
                  <a:close/>
                  <a:moveTo>
                    <a:pt x="26297" y="12716"/>
                  </a:moveTo>
                  <a:cubicBezTo>
                    <a:pt x="26176" y="12572"/>
                    <a:pt x="26176" y="12572"/>
                    <a:pt x="26176" y="12572"/>
                  </a:cubicBezTo>
                  <a:cubicBezTo>
                    <a:pt x="26409" y="12376"/>
                    <a:pt x="26626" y="12155"/>
                    <a:pt x="26820" y="11913"/>
                  </a:cubicBezTo>
                  <a:cubicBezTo>
                    <a:pt x="26967" y="12031"/>
                    <a:pt x="26967" y="12031"/>
                    <a:pt x="26967" y="12031"/>
                  </a:cubicBezTo>
                  <a:cubicBezTo>
                    <a:pt x="26764" y="12282"/>
                    <a:pt x="26539" y="12513"/>
                    <a:pt x="26297" y="12716"/>
                  </a:cubicBezTo>
                  <a:close/>
                  <a:moveTo>
                    <a:pt x="20219" y="12363"/>
                  </a:moveTo>
                  <a:cubicBezTo>
                    <a:pt x="19999" y="12135"/>
                    <a:pt x="19799" y="11883"/>
                    <a:pt x="19622" y="11614"/>
                  </a:cubicBezTo>
                  <a:cubicBezTo>
                    <a:pt x="19780" y="11511"/>
                    <a:pt x="19780" y="11511"/>
                    <a:pt x="19780" y="11511"/>
                  </a:cubicBezTo>
                  <a:cubicBezTo>
                    <a:pt x="19950" y="11770"/>
                    <a:pt x="20143" y="12013"/>
                    <a:pt x="20354" y="12232"/>
                  </a:cubicBezTo>
                  <a:lnTo>
                    <a:pt x="20219" y="12363"/>
                  </a:lnTo>
                  <a:close/>
                  <a:moveTo>
                    <a:pt x="1290" y="12098"/>
                  </a:moveTo>
                  <a:cubicBezTo>
                    <a:pt x="1082" y="11857"/>
                    <a:pt x="894" y="11596"/>
                    <a:pt x="732" y="11320"/>
                  </a:cubicBezTo>
                  <a:cubicBezTo>
                    <a:pt x="895" y="11224"/>
                    <a:pt x="895" y="11224"/>
                    <a:pt x="895" y="11224"/>
                  </a:cubicBezTo>
                  <a:cubicBezTo>
                    <a:pt x="1051" y="11491"/>
                    <a:pt x="1232" y="11743"/>
                    <a:pt x="1432" y="11974"/>
                  </a:cubicBezTo>
                  <a:lnTo>
                    <a:pt x="1290" y="12098"/>
                  </a:lnTo>
                  <a:close/>
                  <a:moveTo>
                    <a:pt x="8761" y="11745"/>
                  </a:moveTo>
                  <a:cubicBezTo>
                    <a:pt x="8609" y="11634"/>
                    <a:pt x="8609" y="11634"/>
                    <a:pt x="8609" y="11634"/>
                  </a:cubicBezTo>
                  <a:cubicBezTo>
                    <a:pt x="8788" y="11386"/>
                    <a:pt x="8947" y="11119"/>
                    <a:pt x="9080" y="10841"/>
                  </a:cubicBezTo>
                  <a:cubicBezTo>
                    <a:pt x="9250" y="10922"/>
                    <a:pt x="9250" y="10922"/>
                    <a:pt x="9250" y="10922"/>
                  </a:cubicBezTo>
                  <a:cubicBezTo>
                    <a:pt x="9112" y="11211"/>
                    <a:pt x="8948" y="11487"/>
                    <a:pt x="8761" y="11745"/>
                  </a:cubicBezTo>
                  <a:close/>
                  <a:moveTo>
                    <a:pt x="27497" y="11234"/>
                  </a:moveTo>
                  <a:cubicBezTo>
                    <a:pt x="27332" y="11145"/>
                    <a:pt x="27332" y="11145"/>
                    <a:pt x="27332" y="11145"/>
                  </a:cubicBezTo>
                  <a:cubicBezTo>
                    <a:pt x="27477" y="10876"/>
                    <a:pt x="27600" y="10590"/>
                    <a:pt x="27697" y="10297"/>
                  </a:cubicBezTo>
                  <a:cubicBezTo>
                    <a:pt x="27876" y="10356"/>
                    <a:pt x="27876" y="10356"/>
                    <a:pt x="27876" y="10356"/>
                  </a:cubicBezTo>
                  <a:cubicBezTo>
                    <a:pt x="27776" y="10660"/>
                    <a:pt x="27648" y="10956"/>
                    <a:pt x="27497" y="11234"/>
                  </a:cubicBezTo>
                  <a:close/>
                  <a:moveTo>
                    <a:pt x="37740" y="10866"/>
                  </a:moveTo>
                  <a:cubicBezTo>
                    <a:pt x="37552" y="10866"/>
                    <a:pt x="37552" y="10866"/>
                    <a:pt x="37552" y="10866"/>
                  </a:cubicBezTo>
                  <a:cubicBezTo>
                    <a:pt x="37552" y="9925"/>
                    <a:pt x="37552" y="9925"/>
                    <a:pt x="37552" y="9925"/>
                  </a:cubicBezTo>
                  <a:cubicBezTo>
                    <a:pt x="37740" y="9925"/>
                    <a:pt x="37740" y="9925"/>
                    <a:pt x="37740" y="9925"/>
                  </a:cubicBezTo>
                  <a:lnTo>
                    <a:pt x="37740" y="10866"/>
                  </a:lnTo>
                  <a:close/>
                  <a:moveTo>
                    <a:pt x="19173" y="10769"/>
                  </a:moveTo>
                  <a:cubicBezTo>
                    <a:pt x="19049" y="10477"/>
                    <a:pt x="18950" y="10170"/>
                    <a:pt x="18879" y="9859"/>
                  </a:cubicBezTo>
                  <a:cubicBezTo>
                    <a:pt x="19062" y="9817"/>
                    <a:pt x="19062" y="9817"/>
                    <a:pt x="19062" y="9817"/>
                  </a:cubicBezTo>
                  <a:cubicBezTo>
                    <a:pt x="19131" y="10118"/>
                    <a:pt x="19227" y="10414"/>
                    <a:pt x="19346" y="10696"/>
                  </a:cubicBezTo>
                  <a:lnTo>
                    <a:pt x="19173" y="10769"/>
                  </a:lnTo>
                  <a:close/>
                  <a:moveTo>
                    <a:pt x="325" y="10454"/>
                  </a:moveTo>
                  <a:cubicBezTo>
                    <a:pt x="216" y="10155"/>
                    <a:pt x="133" y="9844"/>
                    <a:pt x="79" y="9529"/>
                  </a:cubicBezTo>
                  <a:cubicBezTo>
                    <a:pt x="264" y="9497"/>
                    <a:pt x="264" y="9497"/>
                    <a:pt x="264" y="9497"/>
                  </a:cubicBezTo>
                  <a:cubicBezTo>
                    <a:pt x="317" y="9801"/>
                    <a:pt x="397" y="10101"/>
                    <a:pt x="502" y="10389"/>
                  </a:cubicBezTo>
                  <a:lnTo>
                    <a:pt x="325" y="10454"/>
                  </a:lnTo>
                  <a:close/>
                  <a:moveTo>
                    <a:pt x="9582" y="10025"/>
                  </a:moveTo>
                  <a:cubicBezTo>
                    <a:pt x="9401" y="9975"/>
                    <a:pt x="9401" y="9975"/>
                    <a:pt x="9401" y="9975"/>
                  </a:cubicBezTo>
                  <a:cubicBezTo>
                    <a:pt x="9481" y="9680"/>
                    <a:pt x="9536" y="9374"/>
                    <a:pt x="9563" y="9067"/>
                  </a:cubicBezTo>
                  <a:cubicBezTo>
                    <a:pt x="9750" y="9083"/>
                    <a:pt x="9750" y="9083"/>
                    <a:pt x="9750" y="9083"/>
                  </a:cubicBezTo>
                  <a:cubicBezTo>
                    <a:pt x="9722" y="9402"/>
                    <a:pt x="9666" y="9718"/>
                    <a:pt x="9582" y="10025"/>
                  </a:cubicBezTo>
                  <a:close/>
                  <a:moveTo>
                    <a:pt x="28096" y="9426"/>
                  </a:moveTo>
                  <a:cubicBezTo>
                    <a:pt x="27910" y="9398"/>
                    <a:pt x="27910" y="9398"/>
                    <a:pt x="27910" y="9398"/>
                  </a:cubicBezTo>
                  <a:cubicBezTo>
                    <a:pt x="27949" y="9136"/>
                    <a:pt x="27968" y="8867"/>
                    <a:pt x="27968" y="8600"/>
                  </a:cubicBezTo>
                  <a:cubicBezTo>
                    <a:pt x="27968" y="8474"/>
                    <a:pt x="27968" y="8474"/>
                    <a:pt x="27968" y="8474"/>
                  </a:cubicBezTo>
                  <a:cubicBezTo>
                    <a:pt x="28157" y="8474"/>
                    <a:pt x="28157" y="8474"/>
                    <a:pt x="28157" y="8474"/>
                  </a:cubicBezTo>
                  <a:cubicBezTo>
                    <a:pt x="28157" y="8600"/>
                    <a:pt x="28157" y="8600"/>
                    <a:pt x="28157" y="8600"/>
                  </a:cubicBezTo>
                  <a:cubicBezTo>
                    <a:pt x="28157" y="8876"/>
                    <a:pt x="28136" y="9154"/>
                    <a:pt x="28096" y="9426"/>
                  </a:cubicBezTo>
                  <a:close/>
                  <a:moveTo>
                    <a:pt x="37740" y="8984"/>
                  </a:moveTo>
                  <a:cubicBezTo>
                    <a:pt x="37552" y="8984"/>
                    <a:pt x="37552" y="8984"/>
                    <a:pt x="37552" y="8984"/>
                  </a:cubicBezTo>
                  <a:cubicBezTo>
                    <a:pt x="37552" y="8042"/>
                    <a:pt x="37552" y="8042"/>
                    <a:pt x="37552" y="8042"/>
                  </a:cubicBezTo>
                  <a:cubicBezTo>
                    <a:pt x="37740" y="8042"/>
                    <a:pt x="37740" y="8042"/>
                    <a:pt x="37740" y="8042"/>
                  </a:cubicBezTo>
                  <a:lnTo>
                    <a:pt x="37740" y="8984"/>
                  </a:lnTo>
                  <a:close/>
                  <a:moveTo>
                    <a:pt x="18745" y="8913"/>
                  </a:moveTo>
                  <a:cubicBezTo>
                    <a:pt x="18740" y="8809"/>
                    <a:pt x="18737" y="8703"/>
                    <a:pt x="18737" y="8600"/>
                  </a:cubicBezTo>
                  <a:cubicBezTo>
                    <a:pt x="18737" y="7966"/>
                    <a:pt x="18737" y="7966"/>
                    <a:pt x="18737" y="7966"/>
                  </a:cubicBezTo>
                  <a:cubicBezTo>
                    <a:pt x="18925" y="7966"/>
                    <a:pt x="18925" y="7966"/>
                    <a:pt x="18925" y="7966"/>
                  </a:cubicBezTo>
                  <a:cubicBezTo>
                    <a:pt x="18925" y="8600"/>
                    <a:pt x="18925" y="8600"/>
                    <a:pt x="18925" y="8600"/>
                  </a:cubicBezTo>
                  <a:cubicBezTo>
                    <a:pt x="18925" y="8700"/>
                    <a:pt x="18928" y="8802"/>
                    <a:pt x="18933" y="8902"/>
                  </a:cubicBezTo>
                  <a:lnTo>
                    <a:pt x="18745" y="8913"/>
                  </a:lnTo>
                  <a:close/>
                  <a:moveTo>
                    <a:pt x="188" y="8577"/>
                  </a:moveTo>
                  <a:cubicBezTo>
                    <a:pt x="0" y="8577"/>
                    <a:pt x="0" y="8577"/>
                    <a:pt x="0" y="8577"/>
                  </a:cubicBezTo>
                  <a:cubicBezTo>
                    <a:pt x="0" y="7635"/>
                    <a:pt x="0" y="7635"/>
                    <a:pt x="0" y="7635"/>
                  </a:cubicBezTo>
                  <a:cubicBezTo>
                    <a:pt x="188" y="7635"/>
                    <a:pt x="188" y="7635"/>
                    <a:pt x="188" y="7635"/>
                  </a:cubicBezTo>
                  <a:lnTo>
                    <a:pt x="188" y="8577"/>
                  </a:lnTo>
                  <a:close/>
                  <a:moveTo>
                    <a:pt x="9772" y="8134"/>
                  </a:moveTo>
                  <a:cubicBezTo>
                    <a:pt x="9583" y="8134"/>
                    <a:pt x="9583" y="8134"/>
                    <a:pt x="9583" y="8134"/>
                  </a:cubicBezTo>
                  <a:cubicBezTo>
                    <a:pt x="9583" y="7193"/>
                    <a:pt x="9583" y="7193"/>
                    <a:pt x="9583" y="7193"/>
                  </a:cubicBezTo>
                  <a:cubicBezTo>
                    <a:pt x="9772" y="7193"/>
                    <a:pt x="9772" y="7193"/>
                    <a:pt x="9772" y="7193"/>
                  </a:cubicBezTo>
                  <a:lnTo>
                    <a:pt x="9772" y="8134"/>
                  </a:lnTo>
                  <a:close/>
                  <a:moveTo>
                    <a:pt x="28157" y="7532"/>
                  </a:moveTo>
                  <a:cubicBezTo>
                    <a:pt x="27968" y="7532"/>
                    <a:pt x="27968" y="7532"/>
                    <a:pt x="27968" y="7532"/>
                  </a:cubicBezTo>
                  <a:cubicBezTo>
                    <a:pt x="27968" y="6591"/>
                    <a:pt x="27968" y="6591"/>
                    <a:pt x="27968" y="6591"/>
                  </a:cubicBezTo>
                  <a:cubicBezTo>
                    <a:pt x="28157" y="6591"/>
                    <a:pt x="28157" y="6591"/>
                    <a:pt x="28157" y="6591"/>
                  </a:cubicBezTo>
                  <a:lnTo>
                    <a:pt x="28157" y="7532"/>
                  </a:lnTo>
                  <a:close/>
                  <a:moveTo>
                    <a:pt x="37740" y="7101"/>
                  </a:moveTo>
                  <a:cubicBezTo>
                    <a:pt x="37552" y="7101"/>
                    <a:pt x="37552" y="7101"/>
                    <a:pt x="37552" y="7101"/>
                  </a:cubicBezTo>
                  <a:cubicBezTo>
                    <a:pt x="37552" y="6160"/>
                    <a:pt x="37552" y="6160"/>
                    <a:pt x="37552" y="6160"/>
                  </a:cubicBezTo>
                  <a:cubicBezTo>
                    <a:pt x="37740" y="6160"/>
                    <a:pt x="37740" y="6160"/>
                    <a:pt x="37740" y="6160"/>
                  </a:cubicBezTo>
                  <a:lnTo>
                    <a:pt x="37740" y="7101"/>
                  </a:lnTo>
                  <a:close/>
                  <a:moveTo>
                    <a:pt x="18925" y="7025"/>
                  </a:moveTo>
                  <a:cubicBezTo>
                    <a:pt x="18737" y="7025"/>
                    <a:pt x="18737" y="7025"/>
                    <a:pt x="18737" y="7025"/>
                  </a:cubicBezTo>
                  <a:cubicBezTo>
                    <a:pt x="18737" y="6084"/>
                    <a:pt x="18737" y="6084"/>
                    <a:pt x="18737" y="6084"/>
                  </a:cubicBezTo>
                  <a:cubicBezTo>
                    <a:pt x="18925" y="6084"/>
                    <a:pt x="18925" y="6084"/>
                    <a:pt x="18925" y="6084"/>
                  </a:cubicBezTo>
                  <a:lnTo>
                    <a:pt x="18925" y="7025"/>
                  </a:lnTo>
                  <a:close/>
                  <a:moveTo>
                    <a:pt x="188" y="6694"/>
                  </a:moveTo>
                  <a:cubicBezTo>
                    <a:pt x="0" y="6694"/>
                    <a:pt x="0" y="6694"/>
                    <a:pt x="0" y="6694"/>
                  </a:cubicBezTo>
                  <a:cubicBezTo>
                    <a:pt x="0" y="5753"/>
                    <a:pt x="0" y="5753"/>
                    <a:pt x="0" y="5753"/>
                  </a:cubicBezTo>
                  <a:cubicBezTo>
                    <a:pt x="188" y="5753"/>
                    <a:pt x="188" y="5753"/>
                    <a:pt x="188" y="5753"/>
                  </a:cubicBezTo>
                  <a:lnTo>
                    <a:pt x="188" y="6694"/>
                  </a:lnTo>
                  <a:close/>
                  <a:moveTo>
                    <a:pt x="9772" y="6252"/>
                  </a:moveTo>
                  <a:cubicBezTo>
                    <a:pt x="9583" y="6252"/>
                    <a:pt x="9583" y="6252"/>
                    <a:pt x="9583" y="6252"/>
                  </a:cubicBezTo>
                  <a:cubicBezTo>
                    <a:pt x="9583" y="5310"/>
                    <a:pt x="9583" y="5310"/>
                    <a:pt x="9583" y="5310"/>
                  </a:cubicBezTo>
                  <a:cubicBezTo>
                    <a:pt x="9772" y="5310"/>
                    <a:pt x="9772" y="5310"/>
                    <a:pt x="9772" y="5310"/>
                  </a:cubicBezTo>
                  <a:lnTo>
                    <a:pt x="9772" y="6252"/>
                  </a:lnTo>
                  <a:close/>
                  <a:moveTo>
                    <a:pt x="28157" y="5650"/>
                  </a:moveTo>
                  <a:cubicBezTo>
                    <a:pt x="27968" y="5650"/>
                    <a:pt x="27968" y="5650"/>
                    <a:pt x="27968" y="5650"/>
                  </a:cubicBezTo>
                  <a:cubicBezTo>
                    <a:pt x="27968" y="5190"/>
                    <a:pt x="27968" y="5190"/>
                    <a:pt x="27968" y="5190"/>
                  </a:cubicBezTo>
                  <a:cubicBezTo>
                    <a:pt x="27968" y="5027"/>
                    <a:pt x="27976" y="4863"/>
                    <a:pt x="27990" y="4701"/>
                  </a:cubicBezTo>
                  <a:cubicBezTo>
                    <a:pt x="28178" y="4717"/>
                    <a:pt x="28178" y="4717"/>
                    <a:pt x="28178" y="4717"/>
                  </a:cubicBezTo>
                  <a:cubicBezTo>
                    <a:pt x="28164" y="4874"/>
                    <a:pt x="28157" y="5033"/>
                    <a:pt x="28157" y="5190"/>
                  </a:cubicBezTo>
                  <a:lnTo>
                    <a:pt x="28157" y="5650"/>
                  </a:lnTo>
                  <a:close/>
                  <a:moveTo>
                    <a:pt x="37740" y="5218"/>
                  </a:moveTo>
                  <a:cubicBezTo>
                    <a:pt x="37552" y="5218"/>
                    <a:pt x="37552" y="5218"/>
                    <a:pt x="37552" y="5218"/>
                  </a:cubicBezTo>
                  <a:cubicBezTo>
                    <a:pt x="37552" y="5190"/>
                    <a:pt x="37552" y="5190"/>
                    <a:pt x="37552" y="5190"/>
                  </a:cubicBezTo>
                  <a:cubicBezTo>
                    <a:pt x="37552" y="4890"/>
                    <a:pt x="37527" y="4590"/>
                    <a:pt x="37476" y="4297"/>
                  </a:cubicBezTo>
                  <a:cubicBezTo>
                    <a:pt x="37662" y="4266"/>
                    <a:pt x="37662" y="4266"/>
                    <a:pt x="37662" y="4266"/>
                  </a:cubicBezTo>
                  <a:cubicBezTo>
                    <a:pt x="37714" y="4569"/>
                    <a:pt x="37740" y="4880"/>
                    <a:pt x="37740" y="5190"/>
                  </a:cubicBezTo>
                  <a:lnTo>
                    <a:pt x="37740" y="5218"/>
                  </a:lnTo>
                  <a:close/>
                  <a:moveTo>
                    <a:pt x="18735" y="5145"/>
                  </a:moveTo>
                  <a:cubicBezTo>
                    <a:pt x="18727" y="4836"/>
                    <a:pt x="18693" y="4527"/>
                    <a:pt x="18634" y="4226"/>
                  </a:cubicBezTo>
                  <a:cubicBezTo>
                    <a:pt x="18819" y="4190"/>
                    <a:pt x="18819" y="4190"/>
                    <a:pt x="18819" y="4190"/>
                  </a:cubicBezTo>
                  <a:cubicBezTo>
                    <a:pt x="18880" y="4501"/>
                    <a:pt x="18915" y="4820"/>
                    <a:pt x="18923" y="5140"/>
                  </a:cubicBezTo>
                  <a:lnTo>
                    <a:pt x="18735" y="5145"/>
                  </a:lnTo>
                  <a:close/>
                  <a:moveTo>
                    <a:pt x="188" y="4811"/>
                  </a:moveTo>
                  <a:cubicBezTo>
                    <a:pt x="0" y="4811"/>
                    <a:pt x="0" y="4811"/>
                    <a:pt x="0" y="4811"/>
                  </a:cubicBezTo>
                  <a:cubicBezTo>
                    <a:pt x="0" y="3870"/>
                    <a:pt x="0" y="3870"/>
                    <a:pt x="0" y="3870"/>
                  </a:cubicBezTo>
                  <a:cubicBezTo>
                    <a:pt x="188" y="3870"/>
                    <a:pt x="188" y="3870"/>
                    <a:pt x="188" y="3870"/>
                  </a:cubicBezTo>
                  <a:lnTo>
                    <a:pt x="188" y="4811"/>
                  </a:lnTo>
                  <a:close/>
                  <a:moveTo>
                    <a:pt x="9845" y="4389"/>
                  </a:moveTo>
                  <a:cubicBezTo>
                    <a:pt x="9659" y="4358"/>
                    <a:pt x="9659" y="4358"/>
                    <a:pt x="9659" y="4358"/>
                  </a:cubicBezTo>
                  <a:cubicBezTo>
                    <a:pt x="9711" y="4043"/>
                    <a:pt x="9791" y="3731"/>
                    <a:pt x="9895" y="3431"/>
                  </a:cubicBezTo>
                  <a:cubicBezTo>
                    <a:pt x="10073" y="3493"/>
                    <a:pt x="10073" y="3493"/>
                    <a:pt x="10073" y="3493"/>
                  </a:cubicBezTo>
                  <a:cubicBezTo>
                    <a:pt x="9972" y="3783"/>
                    <a:pt x="9895" y="4084"/>
                    <a:pt x="9845" y="4389"/>
                  </a:cubicBezTo>
                  <a:close/>
                  <a:moveTo>
                    <a:pt x="28341" y="3809"/>
                  </a:moveTo>
                  <a:cubicBezTo>
                    <a:pt x="28159" y="3759"/>
                    <a:pt x="28159" y="3759"/>
                    <a:pt x="28159" y="3759"/>
                  </a:cubicBezTo>
                  <a:cubicBezTo>
                    <a:pt x="28243" y="3451"/>
                    <a:pt x="28355" y="3150"/>
                    <a:pt x="28493" y="2862"/>
                  </a:cubicBezTo>
                  <a:cubicBezTo>
                    <a:pt x="28662" y="2944"/>
                    <a:pt x="28662" y="2944"/>
                    <a:pt x="28662" y="2944"/>
                  </a:cubicBezTo>
                  <a:cubicBezTo>
                    <a:pt x="28530" y="3221"/>
                    <a:pt x="28422" y="3512"/>
                    <a:pt x="28341" y="3809"/>
                  </a:cubicBezTo>
                  <a:close/>
                  <a:moveTo>
                    <a:pt x="37240" y="3405"/>
                  </a:moveTo>
                  <a:cubicBezTo>
                    <a:pt x="37135" y="3115"/>
                    <a:pt x="37003" y="2834"/>
                    <a:pt x="36848" y="2570"/>
                  </a:cubicBezTo>
                  <a:cubicBezTo>
                    <a:pt x="37010" y="2474"/>
                    <a:pt x="37010" y="2474"/>
                    <a:pt x="37010" y="2474"/>
                  </a:cubicBezTo>
                  <a:cubicBezTo>
                    <a:pt x="37171" y="2749"/>
                    <a:pt x="37308" y="3040"/>
                    <a:pt x="37417" y="3341"/>
                  </a:cubicBezTo>
                  <a:lnTo>
                    <a:pt x="37240" y="3405"/>
                  </a:lnTo>
                  <a:close/>
                  <a:moveTo>
                    <a:pt x="18379" y="3338"/>
                  </a:moveTo>
                  <a:cubicBezTo>
                    <a:pt x="18268" y="3050"/>
                    <a:pt x="18131" y="2771"/>
                    <a:pt x="17973" y="2509"/>
                  </a:cubicBezTo>
                  <a:cubicBezTo>
                    <a:pt x="18134" y="2412"/>
                    <a:pt x="18134" y="2412"/>
                    <a:pt x="18134" y="2412"/>
                  </a:cubicBezTo>
                  <a:cubicBezTo>
                    <a:pt x="18298" y="2682"/>
                    <a:pt x="18440" y="2972"/>
                    <a:pt x="18555" y="3271"/>
                  </a:cubicBezTo>
                  <a:lnTo>
                    <a:pt x="18379" y="3338"/>
                  </a:lnTo>
                  <a:close/>
                  <a:moveTo>
                    <a:pt x="188" y="2928"/>
                  </a:moveTo>
                  <a:cubicBezTo>
                    <a:pt x="0" y="2928"/>
                    <a:pt x="0" y="2928"/>
                    <a:pt x="0" y="2928"/>
                  </a:cubicBezTo>
                  <a:cubicBezTo>
                    <a:pt x="0" y="1987"/>
                    <a:pt x="0" y="1987"/>
                    <a:pt x="0" y="1987"/>
                  </a:cubicBezTo>
                  <a:cubicBezTo>
                    <a:pt x="188" y="1987"/>
                    <a:pt x="188" y="1987"/>
                    <a:pt x="188" y="1987"/>
                  </a:cubicBezTo>
                  <a:lnTo>
                    <a:pt x="188" y="2928"/>
                  </a:lnTo>
                  <a:close/>
                  <a:moveTo>
                    <a:pt x="10452" y="2652"/>
                  </a:moveTo>
                  <a:cubicBezTo>
                    <a:pt x="10288" y="2559"/>
                    <a:pt x="10288" y="2559"/>
                    <a:pt x="10288" y="2559"/>
                  </a:cubicBezTo>
                  <a:cubicBezTo>
                    <a:pt x="10446" y="2279"/>
                    <a:pt x="10629" y="2014"/>
                    <a:pt x="10832" y="1771"/>
                  </a:cubicBezTo>
                  <a:cubicBezTo>
                    <a:pt x="10976" y="1892"/>
                    <a:pt x="10976" y="1892"/>
                    <a:pt x="10976" y="1892"/>
                  </a:cubicBezTo>
                  <a:cubicBezTo>
                    <a:pt x="10781" y="2126"/>
                    <a:pt x="10604" y="2382"/>
                    <a:pt x="10452" y="2652"/>
                  </a:cubicBezTo>
                  <a:close/>
                  <a:moveTo>
                    <a:pt x="29134" y="2151"/>
                  </a:moveTo>
                  <a:cubicBezTo>
                    <a:pt x="28982" y="2040"/>
                    <a:pt x="28982" y="2040"/>
                    <a:pt x="28982" y="2040"/>
                  </a:cubicBezTo>
                  <a:cubicBezTo>
                    <a:pt x="29171" y="1781"/>
                    <a:pt x="29383" y="1539"/>
                    <a:pt x="29614" y="1321"/>
                  </a:cubicBezTo>
                  <a:cubicBezTo>
                    <a:pt x="29743" y="1458"/>
                    <a:pt x="29743" y="1458"/>
                    <a:pt x="29743" y="1458"/>
                  </a:cubicBezTo>
                  <a:cubicBezTo>
                    <a:pt x="29521" y="1668"/>
                    <a:pt x="29316" y="1901"/>
                    <a:pt x="29134" y="2151"/>
                  </a:cubicBezTo>
                  <a:close/>
                  <a:moveTo>
                    <a:pt x="36311" y="1819"/>
                  </a:moveTo>
                  <a:cubicBezTo>
                    <a:pt x="36109" y="1585"/>
                    <a:pt x="35885" y="1371"/>
                    <a:pt x="35645" y="1181"/>
                  </a:cubicBezTo>
                  <a:cubicBezTo>
                    <a:pt x="35762" y="1034"/>
                    <a:pt x="35762" y="1034"/>
                    <a:pt x="35762" y="1034"/>
                  </a:cubicBezTo>
                  <a:cubicBezTo>
                    <a:pt x="36011" y="1230"/>
                    <a:pt x="36243" y="1453"/>
                    <a:pt x="36454" y="1696"/>
                  </a:cubicBezTo>
                  <a:lnTo>
                    <a:pt x="36311" y="1819"/>
                  </a:lnTo>
                  <a:close/>
                  <a:moveTo>
                    <a:pt x="17424" y="1767"/>
                  </a:moveTo>
                  <a:cubicBezTo>
                    <a:pt x="17217" y="1536"/>
                    <a:pt x="16989" y="1326"/>
                    <a:pt x="16746" y="1144"/>
                  </a:cubicBezTo>
                  <a:cubicBezTo>
                    <a:pt x="16859" y="994"/>
                    <a:pt x="16859" y="994"/>
                    <a:pt x="16859" y="994"/>
                  </a:cubicBezTo>
                  <a:cubicBezTo>
                    <a:pt x="17111" y="1183"/>
                    <a:pt x="17349" y="1401"/>
                    <a:pt x="17564" y="1642"/>
                  </a:cubicBezTo>
                  <a:lnTo>
                    <a:pt x="17424" y="1767"/>
                  </a:lnTo>
                  <a:close/>
                  <a:moveTo>
                    <a:pt x="11633" y="1245"/>
                  </a:moveTo>
                  <a:cubicBezTo>
                    <a:pt x="11514" y="1099"/>
                    <a:pt x="11514" y="1099"/>
                    <a:pt x="11514" y="1099"/>
                  </a:cubicBezTo>
                  <a:cubicBezTo>
                    <a:pt x="11766" y="896"/>
                    <a:pt x="12037" y="720"/>
                    <a:pt x="12319" y="576"/>
                  </a:cubicBezTo>
                  <a:cubicBezTo>
                    <a:pt x="12404" y="744"/>
                    <a:pt x="12404" y="744"/>
                    <a:pt x="12404" y="744"/>
                  </a:cubicBezTo>
                  <a:cubicBezTo>
                    <a:pt x="12134" y="882"/>
                    <a:pt x="11874" y="1050"/>
                    <a:pt x="11633" y="1245"/>
                  </a:cubicBezTo>
                  <a:close/>
                  <a:moveTo>
                    <a:pt x="188" y="1046"/>
                  </a:moveTo>
                  <a:cubicBezTo>
                    <a:pt x="0" y="1046"/>
                    <a:pt x="0" y="1046"/>
                    <a:pt x="0" y="104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88" y="104"/>
                    <a:pt x="188" y="104"/>
                    <a:pt x="188" y="104"/>
                  </a:cubicBezTo>
                  <a:lnTo>
                    <a:pt x="188" y="1046"/>
                  </a:lnTo>
                  <a:close/>
                  <a:moveTo>
                    <a:pt x="30472" y="893"/>
                  </a:moveTo>
                  <a:cubicBezTo>
                    <a:pt x="30371" y="734"/>
                    <a:pt x="30371" y="734"/>
                    <a:pt x="30371" y="734"/>
                  </a:cubicBezTo>
                  <a:cubicBezTo>
                    <a:pt x="30643" y="562"/>
                    <a:pt x="30932" y="418"/>
                    <a:pt x="31229" y="307"/>
                  </a:cubicBezTo>
                  <a:cubicBezTo>
                    <a:pt x="31296" y="483"/>
                    <a:pt x="31296" y="483"/>
                    <a:pt x="31296" y="483"/>
                  </a:cubicBezTo>
                  <a:cubicBezTo>
                    <a:pt x="31010" y="590"/>
                    <a:pt x="30733" y="728"/>
                    <a:pt x="30472" y="893"/>
                  </a:cubicBezTo>
                  <a:close/>
                  <a:moveTo>
                    <a:pt x="34870" y="684"/>
                  </a:moveTo>
                  <a:cubicBezTo>
                    <a:pt x="34595" y="544"/>
                    <a:pt x="34306" y="433"/>
                    <a:pt x="34012" y="353"/>
                  </a:cubicBezTo>
                  <a:cubicBezTo>
                    <a:pt x="34061" y="171"/>
                    <a:pt x="34061" y="171"/>
                    <a:pt x="34061" y="171"/>
                  </a:cubicBezTo>
                  <a:cubicBezTo>
                    <a:pt x="34368" y="255"/>
                    <a:pt x="34669" y="371"/>
                    <a:pt x="34955" y="517"/>
                  </a:cubicBezTo>
                  <a:lnTo>
                    <a:pt x="34870" y="684"/>
                  </a:lnTo>
                  <a:close/>
                  <a:moveTo>
                    <a:pt x="15957" y="673"/>
                  </a:moveTo>
                  <a:cubicBezTo>
                    <a:pt x="15676" y="543"/>
                    <a:pt x="15383" y="446"/>
                    <a:pt x="15085" y="383"/>
                  </a:cubicBezTo>
                  <a:cubicBezTo>
                    <a:pt x="15124" y="199"/>
                    <a:pt x="15124" y="199"/>
                    <a:pt x="15124" y="199"/>
                  </a:cubicBezTo>
                  <a:cubicBezTo>
                    <a:pt x="15436" y="265"/>
                    <a:pt x="15742" y="366"/>
                    <a:pt x="16035" y="502"/>
                  </a:cubicBezTo>
                  <a:lnTo>
                    <a:pt x="15957" y="673"/>
                  </a:lnTo>
                  <a:close/>
                  <a:moveTo>
                    <a:pt x="13263" y="420"/>
                  </a:moveTo>
                  <a:cubicBezTo>
                    <a:pt x="13217" y="238"/>
                    <a:pt x="13217" y="238"/>
                    <a:pt x="13217" y="238"/>
                  </a:cubicBezTo>
                  <a:cubicBezTo>
                    <a:pt x="13528" y="159"/>
                    <a:pt x="13848" y="115"/>
                    <a:pt x="14168" y="109"/>
                  </a:cubicBezTo>
                  <a:cubicBezTo>
                    <a:pt x="14172" y="297"/>
                    <a:pt x="14172" y="297"/>
                    <a:pt x="14172" y="297"/>
                  </a:cubicBezTo>
                  <a:cubicBezTo>
                    <a:pt x="13866" y="303"/>
                    <a:pt x="13560" y="345"/>
                    <a:pt x="13263" y="420"/>
                  </a:cubicBezTo>
                  <a:close/>
                  <a:moveTo>
                    <a:pt x="32185" y="249"/>
                  </a:moveTo>
                  <a:cubicBezTo>
                    <a:pt x="32157" y="63"/>
                    <a:pt x="32157" y="63"/>
                    <a:pt x="32157" y="63"/>
                  </a:cubicBezTo>
                  <a:cubicBezTo>
                    <a:pt x="32472" y="15"/>
                    <a:pt x="32798" y="0"/>
                    <a:pt x="33115" y="18"/>
                  </a:cubicBezTo>
                  <a:cubicBezTo>
                    <a:pt x="33104" y="206"/>
                    <a:pt x="33104" y="206"/>
                    <a:pt x="33104" y="206"/>
                  </a:cubicBezTo>
                  <a:cubicBezTo>
                    <a:pt x="32800" y="188"/>
                    <a:pt x="32487" y="203"/>
                    <a:pt x="3218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1"/>
          <p:cNvGrpSpPr/>
          <p:nvPr/>
        </p:nvGrpSpPr>
        <p:grpSpPr>
          <a:xfrm rot="2700000">
            <a:off x="-1166808" y="-2872665"/>
            <a:ext cx="5456876" cy="5456876"/>
            <a:chOff x="-2008470" y="-2569457"/>
            <a:chExt cx="5456928" cy="5456928"/>
          </a:xfrm>
        </p:grpSpPr>
        <p:sp>
          <p:nvSpPr>
            <p:cNvPr id="194" name="Google Shape;194;p11"/>
            <p:cNvSpPr/>
            <p:nvPr/>
          </p:nvSpPr>
          <p:spPr>
            <a:xfrm rot="-2700000">
              <a:off x="-2029087" y="-950544"/>
              <a:ext cx="5498161" cy="2219101"/>
            </a:xfrm>
            <a:custGeom>
              <a:avLst/>
              <a:gdLst/>
              <a:ahLst/>
              <a:cxnLst/>
              <a:rect l="l" t="t" r="r" b="b"/>
              <a:pathLst>
                <a:path w="40188" h="16216" extrusionOk="0">
                  <a:moveTo>
                    <a:pt x="24671" y="16216"/>
                  </a:moveTo>
                  <a:cubicBezTo>
                    <a:pt x="21399" y="16216"/>
                    <a:pt x="18737" y="13343"/>
                    <a:pt x="18737" y="9813"/>
                  </a:cubicBezTo>
                  <a:cubicBezTo>
                    <a:pt x="18737" y="6500"/>
                    <a:pt x="18737" y="6500"/>
                    <a:pt x="18737" y="6500"/>
                  </a:cubicBezTo>
                  <a:cubicBezTo>
                    <a:pt x="18737" y="4423"/>
                    <a:pt x="17275" y="2733"/>
                    <a:pt x="15478" y="2733"/>
                  </a:cubicBezTo>
                  <a:cubicBezTo>
                    <a:pt x="13681" y="2733"/>
                    <a:pt x="12219" y="4423"/>
                    <a:pt x="12219" y="6501"/>
                  </a:cubicBezTo>
                  <a:cubicBezTo>
                    <a:pt x="12219" y="9813"/>
                    <a:pt x="12219" y="9813"/>
                    <a:pt x="12219" y="9813"/>
                  </a:cubicBezTo>
                  <a:cubicBezTo>
                    <a:pt x="12219" y="13343"/>
                    <a:pt x="9479" y="16216"/>
                    <a:pt x="6110" y="16216"/>
                  </a:cubicBezTo>
                  <a:cubicBezTo>
                    <a:pt x="2741" y="16216"/>
                    <a:pt x="0" y="13343"/>
                    <a:pt x="0" y="9813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2636" y="1317"/>
                    <a:pt x="2636" y="1317"/>
                    <a:pt x="2636" y="1317"/>
                  </a:cubicBezTo>
                  <a:cubicBezTo>
                    <a:pt x="2636" y="9813"/>
                    <a:pt x="2636" y="9813"/>
                    <a:pt x="2636" y="9813"/>
                  </a:cubicBezTo>
                  <a:cubicBezTo>
                    <a:pt x="2636" y="11890"/>
                    <a:pt x="4194" y="13580"/>
                    <a:pt x="6110" y="13580"/>
                  </a:cubicBezTo>
                  <a:cubicBezTo>
                    <a:pt x="8025" y="13580"/>
                    <a:pt x="9584" y="11890"/>
                    <a:pt x="9584" y="9813"/>
                  </a:cubicBezTo>
                  <a:cubicBezTo>
                    <a:pt x="9584" y="6501"/>
                    <a:pt x="9584" y="6501"/>
                    <a:pt x="9584" y="6501"/>
                  </a:cubicBezTo>
                  <a:cubicBezTo>
                    <a:pt x="9584" y="2970"/>
                    <a:pt x="12228" y="97"/>
                    <a:pt x="15478" y="97"/>
                  </a:cubicBezTo>
                  <a:cubicBezTo>
                    <a:pt x="18728" y="97"/>
                    <a:pt x="21373" y="2970"/>
                    <a:pt x="21373" y="6500"/>
                  </a:cubicBezTo>
                  <a:cubicBezTo>
                    <a:pt x="21373" y="9813"/>
                    <a:pt x="21373" y="9813"/>
                    <a:pt x="21373" y="9813"/>
                  </a:cubicBezTo>
                  <a:cubicBezTo>
                    <a:pt x="21373" y="11890"/>
                    <a:pt x="22852" y="13580"/>
                    <a:pt x="24671" y="13580"/>
                  </a:cubicBezTo>
                  <a:cubicBezTo>
                    <a:pt x="26489" y="13580"/>
                    <a:pt x="27969" y="11890"/>
                    <a:pt x="27969" y="9813"/>
                  </a:cubicBezTo>
                  <a:cubicBezTo>
                    <a:pt x="27969" y="6403"/>
                    <a:pt x="27969" y="6403"/>
                    <a:pt x="27969" y="6403"/>
                  </a:cubicBezTo>
                  <a:cubicBezTo>
                    <a:pt x="27969" y="4713"/>
                    <a:pt x="28596" y="3116"/>
                    <a:pt x="29735" y="1907"/>
                  </a:cubicBezTo>
                  <a:cubicBezTo>
                    <a:pt x="30894" y="677"/>
                    <a:pt x="32437" y="0"/>
                    <a:pt x="34078" y="0"/>
                  </a:cubicBezTo>
                  <a:cubicBezTo>
                    <a:pt x="34078" y="0"/>
                    <a:pt x="34078" y="0"/>
                    <a:pt x="34078" y="0"/>
                  </a:cubicBezTo>
                  <a:cubicBezTo>
                    <a:pt x="35720" y="0"/>
                    <a:pt x="37262" y="677"/>
                    <a:pt x="38422" y="1907"/>
                  </a:cubicBezTo>
                  <a:cubicBezTo>
                    <a:pt x="39561" y="3116"/>
                    <a:pt x="40188" y="4713"/>
                    <a:pt x="40188" y="6403"/>
                  </a:cubicBezTo>
                  <a:cubicBezTo>
                    <a:pt x="40188" y="14898"/>
                    <a:pt x="40188" y="14898"/>
                    <a:pt x="40188" y="14898"/>
                  </a:cubicBezTo>
                  <a:cubicBezTo>
                    <a:pt x="37552" y="14898"/>
                    <a:pt x="37552" y="14898"/>
                    <a:pt x="37552" y="14898"/>
                  </a:cubicBezTo>
                  <a:cubicBezTo>
                    <a:pt x="37552" y="6403"/>
                    <a:pt x="37552" y="6403"/>
                    <a:pt x="37552" y="6403"/>
                  </a:cubicBezTo>
                  <a:cubicBezTo>
                    <a:pt x="37552" y="5387"/>
                    <a:pt x="37180" y="4433"/>
                    <a:pt x="36503" y="3715"/>
                  </a:cubicBezTo>
                  <a:cubicBezTo>
                    <a:pt x="35847" y="3019"/>
                    <a:pt x="34986" y="2635"/>
                    <a:pt x="34078" y="2635"/>
                  </a:cubicBezTo>
                  <a:cubicBezTo>
                    <a:pt x="33171" y="2635"/>
                    <a:pt x="32309" y="3019"/>
                    <a:pt x="31653" y="3715"/>
                  </a:cubicBezTo>
                  <a:cubicBezTo>
                    <a:pt x="30977" y="4433"/>
                    <a:pt x="30604" y="5387"/>
                    <a:pt x="30604" y="6403"/>
                  </a:cubicBezTo>
                  <a:cubicBezTo>
                    <a:pt x="30604" y="9813"/>
                    <a:pt x="30604" y="9813"/>
                    <a:pt x="30604" y="9813"/>
                  </a:cubicBezTo>
                  <a:cubicBezTo>
                    <a:pt x="30604" y="13343"/>
                    <a:pt x="27943" y="16216"/>
                    <a:pt x="24671" y="16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 rot="-2700000">
              <a:off x="-1861614" y="-783795"/>
              <a:ext cx="5162314" cy="1884632"/>
            </a:xfrm>
            <a:custGeom>
              <a:avLst/>
              <a:gdLst/>
              <a:ahLst/>
              <a:cxnLst/>
              <a:rect l="l" t="t" r="r" b="b"/>
              <a:pathLst>
                <a:path w="37740" h="13779" extrusionOk="0">
                  <a:moveTo>
                    <a:pt x="23447" y="13779"/>
                  </a:moveTo>
                  <a:cubicBezTo>
                    <a:pt x="23200" y="13779"/>
                    <a:pt x="22952" y="13758"/>
                    <a:pt x="22710" y="13715"/>
                  </a:cubicBezTo>
                  <a:cubicBezTo>
                    <a:pt x="22743" y="13530"/>
                    <a:pt x="22743" y="13530"/>
                    <a:pt x="22743" y="13530"/>
                  </a:cubicBezTo>
                  <a:cubicBezTo>
                    <a:pt x="23044" y="13583"/>
                    <a:pt x="23355" y="13601"/>
                    <a:pt x="23659" y="13585"/>
                  </a:cubicBezTo>
                  <a:cubicBezTo>
                    <a:pt x="23669" y="13773"/>
                    <a:pt x="23669" y="13773"/>
                    <a:pt x="23669" y="13773"/>
                  </a:cubicBezTo>
                  <a:cubicBezTo>
                    <a:pt x="23595" y="13777"/>
                    <a:pt x="23521" y="13779"/>
                    <a:pt x="23447" y="13779"/>
                  </a:cubicBezTo>
                  <a:close/>
                  <a:moveTo>
                    <a:pt x="4631" y="13772"/>
                  </a:moveTo>
                  <a:cubicBezTo>
                    <a:pt x="4312" y="13755"/>
                    <a:pt x="3993" y="13703"/>
                    <a:pt x="3684" y="13620"/>
                  </a:cubicBezTo>
                  <a:cubicBezTo>
                    <a:pt x="3734" y="13438"/>
                    <a:pt x="3734" y="13438"/>
                    <a:pt x="3734" y="13438"/>
                  </a:cubicBezTo>
                  <a:cubicBezTo>
                    <a:pt x="4030" y="13518"/>
                    <a:pt x="4335" y="13567"/>
                    <a:pt x="4642" y="13584"/>
                  </a:cubicBezTo>
                  <a:lnTo>
                    <a:pt x="4631" y="13772"/>
                  </a:lnTo>
                  <a:close/>
                  <a:moveTo>
                    <a:pt x="5589" y="13725"/>
                  </a:moveTo>
                  <a:cubicBezTo>
                    <a:pt x="5560" y="13539"/>
                    <a:pt x="5560" y="13539"/>
                    <a:pt x="5560" y="13539"/>
                  </a:cubicBezTo>
                  <a:cubicBezTo>
                    <a:pt x="5863" y="13492"/>
                    <a:pt x="6162" y="13414"/>
                    <a:pt x="6449" y="13305"/>
                  </a:cubicBezTo>
                  <a:cubicBezTo>
                    <a:pt x="6516" y="13481"/>
                    <a:pt x="6516" y="13481"/>
                    <a:pt x="6516" y="13481"/>
                  </a:cubicBezTo>
                  <a:cubicBezTo>
                    <a:pt x="6216" y="13594"/>
                    <a:pt x="5904" y="13676"/>
                    <a:pt x="5589" y="13725"/>
                  </a:cubicBezTo>
                  <a:close/>
                  <a:moveTo>
                    <a:pt x="24616" y="13617"/>
                  </a:moveTo>
                  <a:cubicBezTo>
                    <a:pt x="24564" y="13436"/>
                    <a:pt x="24564" y="13436"/>
                    <a:pt x="24564" y="13436"/>
                  </a:cubicBezTo>
                  <a:cubicBezTo>
                    <a:pt x="24856" y="13353"/>
                    <a:pt x="25143" y="13236"/>
                    <a:pt x="25415" y="13090"/>
                  </a:cubicBezTo>
                  <a:cubicBezTo>
                    <a:pt x="25505" y="13255"/>
                    <a:pt x="25505" y="13255"/>
                    <a:pt x="25505" y="13255"/>
                  </a:cubicBezTo>
                  <a:cubicBezTo>
                    <a:pt x="25220" y="13409"/>
                    <a:pt x="24921" y="13530"/>
                    <a:pt x="24616" y="13617"/>
                  </a:cubicBezTo>
                  <a:close/>
                  <a:moveTo>
                    <a:pt x="21789" y="13446"/>
                  </a:moveTo>
                  <a:cubicBezTo>
                    <a:pt x="21496" y="13324"/>
                    <a:pt x="21213" y="13169"/>
                    <a:pt x="20948" y="12985"/>
                  </a:cubicBezTo>
                  <a:cubicBezTo>
                    <a:pt x="21055" y="12830"/>
                    <a:pt x="21055" y="12830"/>
                    <a:pt x="21055" y="12830"/>
                  </a:cubicBezTo>
                  <a:cubicBezTo>
                    <a:pt x="21310" y="13007"/>
                    <a:pt x="21581" y="13155"/>
                    <a:pt x="21861" y="13272"/>
                  </a:cubicBezTo>
                  <a:lnTo>
                    <a:pt x="21789" y="13446"/>
                  </a:lnTo>
                  <a:close/>
                  <a:moveTo>
                    <a:pt x="2790" y="13275"/>
                  </a:moveTo>
                  <a:cubicBezTo>
                    <a:pt x="2507" y="13132"/>
                    <a:pt x="2235" y="12958"/>
                    <a:pt x="1983" y="12759"/>
                  </a:cubicBezTo>
                  <a:cubicBezTo>
                    <a:pt x="2099" y="12611"/>
                    <a:pt x="2099" y="12611"/>
                    <a:pt x="2099" y="12611"/>
                  </a:cubicBezTo>
                  <a:cubicBezTo>
                    <a:pt x="2342" y="12803"/>
                    <a:pt x="2603" y="12970"/>
                    <a:pt x="2875" y="13107"/>
                  </a:cubicBezTo>
                  <a:lnTo>
                    <a:pt x="2790" y="13275"/>
                  </a:lnTo>
                  <a:close/>
                  <a:moveTo>
                    <a:pt x="7374" y="13053"/>
                  </a:moveTo>
                  <a:cubicBezTo>
                    <a:pt x="7273" y="12893"/>
                    <a:pt x="7273" y="12893"/>
                    <a:pt x="7273" y="12893"/>
                  </a:cubicBezTo>
                  <a:cubicBezTo>
                    <a:pt x="7531" y="12731"/>
                    <a:pt x="7776" y="12540"/>
                    <a:pt x="8000" y="12328"/>
                  </a:cubicBezTo>
                  <a:cubicBezTo>
                    <a:pt x="8130" y="12464"/>
                    <a:pt x="8130" y="12464"/>
                    <a:pt x="8130" y="12464"/>
                  </a:cubicBezTo>
                  <a:cubicBezTo>
                    <a:pt x="7896" y="12685"/>
                    <a:pt x="7642" y="12883"/>
                    <a:pt x="7374" y="13053"/>
                  </a:cubicBezTo>
                  <a:close/>
                  <a:moveTo>
                    <a:pt x="37740" y="12749"/>
                  </a:moveTo>
                  <a:cubicBezTo>
                    <a:pt x="37552" y="12749"/>
                    <a:pt x="37552" y="12749"/>
                    <a:pt x="37552" y="12749"/>
                  </a:cubicBezTo>
                  <a:cubicBezTo>
                    <a:pt x="37552" y="11808"/>
                    <a:pt x="37552" y="11808"/>
                    <a:pt x="37552" y="11808"/>
                  </a:cubicBezTo>
                  <a:cubicBezTo>
                    <a:pt x="37740" y="11808"/>
                    <a:pt x="37740" y="11808"/>
                    <a:pt x="37740" y="11808"/>
                  </a:cubicBezTo>
                  <a:lnTo>
                    <a:pt x="37740" y="12749"/>
                  </a:lnTo>
                  <a:close/>
                  <a:moveTo>
                    <a:pt x="26297" y="12716"/>
                  </a:moveTo>
                  <a:cubicBezTo>
                    <a:pt x="26176" y="12572"/>
                    <a:pt x="26176" y="12572"/>
                    <a:pt x="26176" y="12572"/>
                  </a:cubicBezTo>
                  <a:cubicBezTo>
                    <a:pt x="26409" y="12376"/>
                    <a:pt x="26626" y="12155"/>
                    <a:pt x="26820" y="11913"/>
                  </a:cubicBezTo>
                  <a:cubicBezTo>
                    <a:pt x="26967" y="12031"/>
                    <a:pt x="26967" y="12031"/>
                    <a:pt x="26967" y="12031"/>
                  </a:cubicBezTo>
                  <a:cubicBezTo>
                    <a:pt x="26764" y="12282"/>
                    <a:pt x="26539" y="12513"/>
                    <a:pt x="26297" y="12716"/>
                  </a:cubicBezTo>
                  <a:close/>
                  <a:moveTo>
                    <a:pt x="20219" y="12363"/>
                  </a:moveTo>
                  <a:cubicBezTo>
                    <a:pt x="19999" y="12135"/>
                    <a:pt x="19799" y="11883"/>
                    <a:pt x="19622" y="11614"/>
                  </a:cubicBezTo>
                  <a:cubicBezTo>
                    <a:pt x="19780" y="11511"/>
                    <a:pt x="19780" y="11511"/>
                    <a:pt x="19780" y="11511"/>
                  </a:cubicBezTo>
                  <a:cubicBezTo>
                    <a:pt x="19950" y="11770"/>
                    <a:pt x="20143" y="12013"/>
                    <a:pt x="20354" y="12232"/>
                  </a:cubicBezTo>
                  <a:lnTo>
                    <a:pt x="20219" y="12363"/>
                  </a:lnTo>
                  <a:close/>
                  <a:moveTo>
                    <a:pt x="1290" y="12098"/>
                  </a:moveTo>
                  <a:cubicBezTo>
                    <a:pt x="1082" y="11857"/>
                    <a:pt x="894" y="11596"/>
                    <a:pt x="732" y="11320"/>
                  </a:cubicBezTo>
                  <a:cubicBezTo>
                    <a:pt x="895" y="11224"/>
                    <a:pt x="895" y="11224"/>
                    <a:pt x="895" y="11224"/>
                  </a:cubicBezTo>
                  <a:cubicBezTo>
                    <a:pt x="1051" y="11491"/>
                    <a:pt x="1232" y="11743"/>
                    <a:pt x="1432" y="11974"/>
                  </a:cubicBezTo>
                  <a:lnTo>
                    <a:pt x="1290" y="12098"/>
                  </a:lnTo>
                  <a:close/>
                  <a:moveTo>
                    <a:pt x="8761" y="11745"/>
                  </a:moveTo>
                  <a:cubicBezTo>
                    <a:pt x="8609" y="11634"/>
                    <a:pt x="8609" y="11634"/>
                    <a:pt x="8609" y="11634"/>
                  </a:cubicBezTo>
                  <a:cubicBezTo>
                    <a:pt x="8788" y="11386"/>
                    <a:pt x="8947" y="11119"/>
                    <a:pt x="9080" y="10841"/>
                  </a:cubicBezTo>
                  <a:cubicBezTo>
                    <a:pt x="9250" y="10922"/>
                    <a:pt x="9250" y="10922"/>
                    <a:pt x="9250" y="10922"/>
                  </a:cubicBezTo>
                  <a:cubicBezTo>
                    <a:pt x="9112" y="11211"/>
                    <a:pt x="8948" y="11487"/>
                    <a:pt x="8761" y="11745"/>
                  </a:cubicBezTo>
                  <a:close/>
                  <a:moveTo>
                    <a:pt x="27497" y="11234"/>
                  </a:moveTo>
                  <a:cubicBezTo>
                    <a:pt x="27332" y="11145"/>
                    <a:pt x="27332" y="11145"/>
                    <a:pt x="27332" y="11145"/>
                  </a:cubicBezTo>
                  <a:cubicBezTo>
                    <a:pt x="27477" y="10876"/>
                    <a:pt x="27600" y="10590"/>
                    <a:pt x="27697" y="10297"/>
                  </a:cubicBezTo>
                  <a:cubicBezTo>
                    <a:pt x="27876" y="10356"/>
                    <a:pt x="27876" y="10356"/>
                    <a:pt x="27876" y="10356"/>
                  </a:cubicBezTo>
                  <a:cubicBezTo>
                    <a:pt x="27776" y="10660"/>
                    <a:pt x="27648" y="10956"/>
                    <a:pt x="27497" y="11234"/>
                  </a:cubicBezTo>
                  <a:close/>
                  <a:moveTo>
                    <a:pt x="37740" y="10866"/>
                  </a:moveTo>
                  <a:cubicBezTo>
                    <a:pt x="37552" y="10866"/>
                    <a:pt x="37552" y="10866"/>
                    <a:pt x="37552" y="10866"/>
                  </a:cubicBezTo>
                  <a:cubicBezTo>
                    <a:pt x="37552" y="9925"/>
                    <a:pt x="37552" y="9925"/>
                    <a:pt x="37552" y="9925"/>
                  </a:cubicBezTo>
                  <a:cubicBezTo>
                    <a:pt x="37740" y="9925"/>
                    <a:pt x="37740" y="9925"/>
                    <a:pt x="37740" y="9925"/>
                  </a:cubicBezTo>
                  <a:lnTo>
                    <a:pt x="37740" y="10866"/>
                  </a:lnTo>
                  <a:close/>
                  <a:moveTo>
                    <a:pt x="19173" y="10769"/>
                  </a:moveTo>
                  <a:cubicBezTo>
                    <a:pt x="19049" y="10477"/>
                    <a:pt x="18950" y="10170"/>
                    <a:pt x="18879" y="9859"/>
                  </a:cubicBezTo>
                  <a:cubicBezTo>
                    <a:pt x="19062" y="9817"/>
                    <a:pt x="19062" y="9817"/>
                    <a:pt x="19062" y="9817"/>
                  </a:cubicBezTo>
                  <a:cubicBezTo>
                    <a:pt x="19131" y="10118"/>
                    <a:pt x="19227" y="10414"/>
                    <a:pt x="19346" y="10696"/>
                  </a:cubicBezTo>
                  <a:lnTo>
                    <a:pt x="19173" y="10769"/>
                  </a:lnTo>
                  <a:close/>
                  <a:moveTo>
                    <a:pt x="325" y="10454"/>
                  </a:moveTo>
                  <a:cubicBezTo>
                    <a:pt x="216" y="10155"/>
                    <a:pt x="133" y="9844"/>
                    <a:pt x="79" y="9529"/>
                  </a:cubicBezTo>
                  <a:cubicBezTo>
                    <a:pt x="264" y="9497"/>
                    <a:pt x="264" y="9497"/>
                    <a:pt x="264" y="9497"/>
                  </a:cubicBezTo>
                  <a:cubicBezTo>
                    <a:pt x="317" y="9801"/>
                    <a:pt x="397" y="10101"/>
                    <a:pt x="502" y="10389"/>
                  </a:cubicBezTo>
                  <a:lnTo>
                    <a:pt x="325" y="10454"/>
                  </a:lnTo>
                  <a:close/>
                  <a:moveTo>
                    <a:pt x="9582" y="10025"/>
                  </a:moveTo>
                  <a:cubicBezTo>
                    <a:pt x="9401" y="9975"/>
                    <a:pt x="9401" y="9975"/>
                    <a:pt x="9401" y="9975"/>
                  </a:cubicBezTo>
                  <a:cubicBezTo>
                    <a:pt x="9481" y="9680"/>
                    <a:pt x="9536" y="9374"/>
                    <a:pt x="9563" y="9067"/>
                  </a:cubicBezTo>
                  <a:cubicBezTo>
                    <a:pt x="9750" y="9083"/>
                    <a:pt x="9750" y="9083"/>
                    <a:pt x="9750" y="9083"/>
                  </a:cubicBezTo>
                  <a:cubicBezTo>
                    <a:pt x="9722" y="9402"/>
                    <a:pt x="9666" y="9718"/>
                    <a:pt x="9582" y="10025"/>
                  </a:cubicBezTo>
                  <a:close/>
                  <a:moveTo>
                    <a:pt x="28096" y="9426"/>
                  </a:moveTo>
                  <a:cubicBezTo>
                    <a:pt x="27910" y="9398"/>
                    <a:pt x="27910" y="9398"/>
                    <a:pt x="27910" y="9398"/>
                  </a:cubicBezTo>
                  <a:cubicBezTo>
                    <a:pt x="27949" y="9136"/>
                    <a:pt x="27968" y="8867"/>
                    <a:pt x="27968" y="8600"/>
                  </a:cubicBezTo>
                  <a:cubicBezTo>
                    <a:pt x="27968" y="8474"/>
                    <a:pt x="27968" y="8474"/>
                    <a:pt x="27968" y="8474"/>
                  </a:cubicBezTo>
                  <a:cubicBezTo>
                    <a:pt x="28157" y="8474"/>
                    <a:pt x="28157" y="8474"/>
                    <a:pt x="28157" y="8474"/>
                  </a:cubicBezTo>
                  <a:cubicBezTo>
                    <a:pt x="28157" y="8600"/>
                    <a:pt x="28157" y="8600"/>
                    <a:pt x="28157" y="8600"/>
                  </a:cubicBezTo>
                  <a:cubicBezTo>
                    <a:pt x="28157" y="8876"/>
                    <a:pt x="28136" y="9154"/>
                    <a:pt x="28096" y="9426"/>
                  </a:cubicBezTo>
                  <a:close/>
                  <a:moveTo>
                    <a:pt x="37740" y="8984"/>
                  </a:moveTo>
                  <a:cubicBezTo>
                    <a:pt x="37552" y="8984"/>
                    <a:pt x="37552" y="8984"/>
                    <a:pt x="37552" y="8984"/>
                  </a:cubicBezTo>
                  <a:cubicBezTo>
                    <a:pt x="37552" y="8042"/>
                    <a:pt x="37552" y="8042"/>
                    <a:pt x="37552" y="8042"/>
                  </a:cubicBezTo>
                  <a:cubicBezTo>
                    <a:pt x="37740" y="8042"/>
                    <a:pt x="37740" y="8042"/>
                    <a:pt x="37740" y="8042"/>
                  </a:cubicBezTo>
                  <a:lnTo>
                    <a:pt x="37740" y="8984"/>
                  </a:lnTo>
                  <a:close/>
                  <a:moveTo>
                    <a:pt x="18745" y="8913"/>
                  </a:moveTo>
                  <a:cubicBezTo>
                    <a:pt x="18740" y="8809"/>
                    <a:pt x="18737" y="8703"/>
                    <a:pt x="18737" y="8600"/>
                  </a:cubicBezTo>
                  <a:cubicBezTo>
                    <a:pt x="18737" y="7966"/>
                    <a:pt x="18737" y="7966"/>
                    <a:pt x="18737" y="7966"/>
                  </a:cubicBezTo>
                  <a:cubicBezTo>
                    <a:pt x="18925" y="7966"/>
                    <a:pt x="18925" y="7966"/>
                    <a:pt x="18925" y="7966"/>
                  </a:cubicBezTo>
                  <a:cubicBezTo>
                    <a:pt x="18925" y="8600"/>
                    <a:pt x="18925" y="8600"/>
                    <a:pt x="18925" y="8600"/>
                  </a:cubicBezTo>
                  <a:cubicBezTo>
                    <a:pt x="18925" y="8700"/>
                    <a:pt x="18928" y="8802"/>
                    <a:pt x="18933" y="8902"/>
                  </a:cubicBezTo>
                  <a:lnTo>
                    <a:pt x="18745" y="8913"/>
                  </a:lnTo>
                  <a:close/>
                  <a:moveTo>
                    <a:pt x="188" y="8577"/>
                  </a:moveTo>
                  <a:cubicBezTo>
                    <a:pt x="0" y="8577"/>
                    <a:pt x="0" y="8577"/>
                    <a:pt x="0" y="8577"/>
                  </a:cubicBezTo>
                  <a:cubicBezTo>
                    <a:pt x="0" y="7635"/>
                    <a:pt x="0" y="7635"/>
                    <a:pt x="0" y="7635"/>
                  </a:cubicBezTo>
                  <a:cubicBezTo>
                    <a:pt x="188" y="7635"/>
                    <a:pt x="188" y="7635"/>
                    <a:pt x="188" y="7635"/>
                  </a:cubicBezTo>
                  <a:lnTo>
                    <a:pt x="188" y="8577"/>
                  </a:lnTo>
                  <a:close/>
                  <a:moveTo>
                    <a:pt x="9772" y="8134"/>
                  </a:moveTo>
                  <a:cubicBezTo>
                    <a:pt x="9583" y="8134"/>
                    <a:pt x="9583" y="8134"/>
                    <a:pt x="9583" y="8134"/>
                  </a:cubicBezTo>
                  <a:cubicBezTo>
                    <a:pt x="9583" y="7193"/>
                    <a:pt x="9583" y="7193"/>
                    <a:pt x="9583" y="7193"/>
                  </a:cubicBezTo>
                  <a:cubicBezTo>
                    <a:pt x="9772" y="7193"/>
                    <a:pt x="9772" y="7193"/>
                    <a:pt x="9772" y="7193"/>
                  </a:cubicBezTo>
                  <a:lnTo>
                    <a:pt x="9772" y="8134"/>
                  </a:lnTo>
                  <a:close/>
                  <a:moveTo>
                    <a:pt x="28157" y="7532"/>
                  </a:moveTo>
                  <a:cubicBezTo>
                    <a:pt x="27968" y="7532"/>
                    <a:pt x="27968" y="7532"/>
                    <a:pt x="27968" y="7532"/>
                  </a:cubicBezTo>
                  <a:cubicBezTo>
                    <a:pt x="27968" y="6591"/>
                    <a:pt x="27968" y="6591"/>
                    <a:pt x="27968" y="6591"/>
                  </a:cubicBezTo>
                  <a:cubicBezTo>
                    <a:pt x="28157" y="6591"/>
                    <a:pt x="28157" y="6591"/>
                    <a:pt x="28157" y="6591"/>
                  </a:cubicBezTo>
                  <a:lnTo>
                    <a:pt x="28157" y="7532"/>
                  </a:lnTo>
                  <a:close/>
                  <a:moveTo>
                    <a:pt x="37740" y="7101"/>
                  </a:moveTo>
                  <a:cubicBezTo>
                    <a:pt x="37552" y="7101"/>
                    <a:pt x="37552" y="7101"/>
                    <a:pt x="37552" y="7101"/>
                  </a:cubicBezTo>
                  <a:cubicBezTo>
                    <a:pt x="37552" y="6160"/>
                    <a:pt x="37552" y="6160"/>
                    <a:pt x="37552" y="6160"/>
                  </a:cubicBezTo>
                  <a:cubicBezTo>
                    <a:pt x="37740" y="6160"/>
                    <a:pt x="37740" y="6160"/>
                    <a:pt x="37740" y="6160"/>
                  </a:cubicBezTo>
                  <a:lnTo>
                    <a:pt x="37740" y="7101"/>
                  </a:lnTo>
                  <a:close/>
                  <a:moveTo>
                    <a:pt x="18925" y="7025"/>
                  </a:moveTo>
                  <a:cubicBezTo>
                    <a:pt x="18737" y="7025"/>
                    <a:pt x="18737" y="7025"/>
                    <a:pt x="18737" y="7025"/>
                  </a:cubicBezTo>
                  <a:cubicBezTo>
                    <a:pt x="18737" y="6084"/>
                    <a:pt x="18737" y="6084"/>
                    <a:pt x="18737" y="6084"/>
                  </a:cubicBezTo>
                  <a:cubicBezTo>
                    <a:pt x="18925" y="6084"/>
                    <a:pt x="18925" y="6084"/>
                    <a:pt x="18925" y="6084"/>
                  </a:cubicBezTo>
                  <a:lnTo>
                    <a:pt x="18925" y="7025"/>
                  </a:lnTo>
                  <a:close/>
                  <a:moveTo>
                    <a:pt x="188" y="6694"/>
                  </a:moveTo>
                  <a:cubicBezTo>
                    <a:pt x="0" y="6694"/>
                    <a:pt x="0" y="6694"/>
                    <a:pt x="0" y="6694"/>
                  </a:cubicBezTo>
                  <a:cubicBezTo>
                    <a:pt x="0" y="5753"/>
                    <a:pt x="0" y="5753"/>
                    <a:pt x="0" y="5753"/>
                  </a:cubicBezTo>
                  <a:cubicBezTo>
                    <a:pt x="188" y="5753"/>
                    <a:pt x="188" y="5753"/>
                    <a:pt x="188" y="5753"/>
                  </a:cubicBezTo>
                  <a:lnTo>
                    <a:pt x="188" y="6694"/>
                  </a:lnTo>
                  <a:close/>
                  <a:moveTo>
                    <a:pt x="9772" y="6252"/>
                  </a:moveTo>
                  <a:cubicBezTo>
                    <a:pt x="9583" y="6252"/>
                    <a:pt x="9583" y="6252"/>
                    <a:pt x="9583" y="6252"/>
                  </a:cubicBezTo>
                  <a:cubicBezTo>
                    <a:pt x="9583" y="5310"/>
                    <a:pt x="9583" y="5310"/>
                    <a:pt x="9583" y="5310"/>
                  </a:cubicBezTo>
                  <a:cubicBezTo>
                    <a:pt x="9772" y="5310"/>
                    <a:pt x="9772" y="5310"/>
                    <a:pt x="9772" y="5310"/>
                  </a:cubicBezTo>
                  <a:lnTo>
                    <a:pt x="9772" y="6252"/>
                  </a:lnTo>
                  <a:close/>
                  <a:moveTo>
                    <a:pt x="28157" y="5650"/>
                  </a:moveTo>
                  <a:cubicBezTo>
                    <a:pt x="27968" y="5650"/>
                    <a:pt x="27968" y="5650"/>
                    <a:pt x="27968" y="5650"/>
                  </a:cubicBezTo>
                  <a:cubicBezTo>
                    <a:pt x="27968" y="5190"/>
                    <a:pt x="27968" y="5190"/>
                    <a:pt x="27968" y="5190"/>
                  </a:cubicBezTo>
                  <a:cubicBezTo>
                    <a:pt x="27968" y="5027"/>
                    <a:pt x="27976" y="4863"/>
                    <a:pt x="27990" y="4701"/>
                  </a:cubicBezTo>
                  <a:cubicBezTo>
                    <a:pt x="28178" y="4717"/>
                    <a:pt x="28178" y="4717"/>
                    <a:pt x="28178" y="4717"/>
                  </a:cubicBezTo>
                  <a:cubicBezTo>
                    <a:pt x="28164" y="4874"/>
                    <a:pt x="28157" y="5033"/>
                    <a:pt x="28157" y="5190"/>
                  </a:cubicBezTo>
                  <a:lnTo>
                    <a:pt x="28157" y="5650"/>
                  </a:lnTo>
                  <a:close/>
                  <a:moveTo>
                    <a:pt x="37740" y="5218"/>
                  </a:moveTo>
                  <a:cubicBezTo>
                    <a:pt x="37552" y="5218"/>
                    <a:pt x="37552" y="5218"/>
                    <a:pt x="37552" y="5218"/>
                  </a:cubicBezTo>
                  <a:cubicBezTo>
                    <a:pt x="37552" y="5190"/>
                    <a:pt x="37552" y="5190"/>
                    <a:pt x="37552" y="5190"/>
                  </a:cubicBezTo>
                  <a:cubicBezTo>
                    <a:pt x="37552" y="4890"/>
                    <a:pt x="37527" y="4590"/>
                    <a:pt x="37476" y="4297"/>
                  </a:cubicBezTo>
                  <a:cubicBezTo>
                    <a:pt x="37662" y="4266"/>
                    <a:pt x="37662" y="4266"/>
                    <a:pt x="37662" y="4266"/>
                  </a:cubicBezTo>
                  <a:cubicBezTo>
                    <a:pt x="37714" y="4569"/>
                    <a:pt x="37740" y="4880"/>
                    <a:pt x="37740" y="5190"/>
                  </a:cubicBezTo>
                  <a:lnTo>
                    <a:pt x="37740" y="5218"/>
                  </a:lnTo>
                  <a:close/>
                  <a:moveTo>
                    <a:pt x="18735" y="5145"/>
                  </a:moveTo>
                  <a:cubicBezTo>
                    <a:pt x="18727" y="4836"/>
                    <a:pt x="18693" y="4527"/>
                    <a:pt x="18634" y="4226"/>
                  </a:cubicBezTo>
                  <a:cubicBezTo>
                    <a:pt x="18819" y="4190"/>
                    <a:pt x="18819" y="4190"/>
                    <a:pt x="18819" y="4190"/>
                  </a:cubicBezTo>
                  <a:cubicBezTo>
                    <a:pt x="18880" y="4501"/>
                    <a:pt x="18915" y="4820"/>
                    <a:pt x="18923" y="5140"/>
                  </a:cubicBezTo>
                  <a:lnTo>
                    <a:pt x="18735" y="5145"/>
                  </a:lnTo>
                  <a:close/>
                  <a:moveTo>
                    <a:pt x="188" y="4811"/>
                  </a:moveTo>
                  <a:cubicBezTo>
                    <a:pt x="0" y="4811"/>
                    <a:pt x="0" y="4811"/>
                    <a:pt x="0" y="4811"/>
                  </a:cubicBezTo>
                  <a:cubicBezTo>
                    <a:pt x="0" y="3870"/>
                    <a:pt x="0" y="3870"/>
                    <a:pt x="0" y="3870"/>
                  </a:cubicBezTo>
                  <a:cubicBezTo>
                    <a:pt x="188" y="3870"/>
                    <a:pt x="188" y="3870"/>
                    <a:pt x="188" y="3870"/>
                  </a:cubicBezTo>
                  <a:lnTo>
                    <a:pt x="188" y="4811"/>
                  </a:lnTo>
                  <a:close/>
                  <a:moveTo>
                    <a:pt x="9845" y="4389"/>
                  </a:moveTo>
                  <a:cubicBezTo>
                    <a:pt x="9659" y="4358"/>
                    <a:pt x="9659" y="4358"/>
                    <a:pt x="9659" y="4358"/>
                  </a:cubicBezTo>
                  <a:cubicBezTo>
                    <a:pt x="9711" y="4043"/>
                    <a:pt x="9791" y="3731"/>
                    <a:pt x="9895" y="3431"/>
                  </a:cubicBezTo>
                  <a:cubicBezTo>
                    <a:pt x="10073" y="3493"/>
                    <a:pt x="10073" y="3493"/>
                    <a:pt x="10073" y="3493"/>
                  </a:cubicBezTo>
                  <a:cubicBezTo>
                    <a:pt x="9972" y="3783"/>
                    <a:pt x="9895" y="4084"/>
                    <a:pt x="9845" y="4389"/>
                  </a:cubicBezTo>
                  <a:close/>
                  <a:moveTo>
                    <a:pt x="28341" y="3809"/>
                  </a:moveTo>
                  <a:cubicBezTo>
                    <a:pt x="28159" y="3759"/>
                    <a:pt x="28159" y="3759"/>
                    <a:pt x="28159" y="3759"/>
                  </a:cubicBezTo>
                  <a:cubicBezTo>
                    <a:pt x="28243" y="3451"/>
                    <a:pt x="28355" y="3150"/>
                    <a:pt x="28493" y="2862"/>
                  </a:cubicBezTo>
                  <a:cubicBezTo>
                    <a:pt x="28662" y="2944"/>
                    <a:pt x="28662" y="2944"/>
                    <a:pt x="28662" y="2944"/>
                  </a:cubicBezTo>
                  <a:cubicBezTo>
                    <a:pt x="28530" y="3221"/>
                    <a:pt x="28422" y="3512"/>
                    <a:pt x="28341" y="3809"/>
                  </a:cubicBezTo>
                  <a:close/>
                  <a:moveTo>
                    <a:pt x="37240" y="3405"/>
                  </a:moveTo>
                  <a:cubicBezTo>
                    <a:pt x="37135" y="3115"/>
                    <a:pt x="37003" y="2834"/>
                    <a:pt x="36848" y="2570"/>
                  </a:cubicBezTo>
                  <a:cubicBezTo>
                    <a:pt x="37010" y="2474"/>
                    <a:pt x="37010" y="2474"/>
                    <a:pt x="37010" y="2474"/>
                  </a:cubicBezTo>
                  <a:cubicBezTo>
                    <a:pt x="37171" y="2749"/>
                    <a:pt x="37308" y="3040"/>
                    <a:pt x="37417" y="3341"/>
                  </a:cubicBezTo>
                  <a:lnTo>
                    <a:pt x="37240" y="3405"/>
                  </a:lnTo>
                  <a:close/>
                  <a:moveTo>
                    <a:pt x="18379" y="3338"/>
                  </a:moveTo>
                  <a:cubicBezTo>
                    <a:pt x="18268" y="3050"/>
                    <a:pt x="18131" y="2771"/>
                    <a:pt x="17973" y="2509"/>
                  </a:cubicBezTo>
                  <a:cubicBezTo>
                    <a:pt x="18134" y="2412"/>
                    <a:pt x="18134" y="2412"/>
                    <a:pt x="18134" y="2412"/>
                  </a:cubicBezTo>
                  <a:cubicBezTo>
                    <a:pt x="18298" y="2682"/>
                    <a:pt x="18440" y="2972"/>
                    <a:pt x="18555" y="3271"/>
                  </a:cubicBezTo>
                  <a:lnTo>
                    <a:pt x="18379" y="3338"/>
                  </a:lnTo>
                  <a:close/>
                  <a:moveTo>
                    <a:pt x="188" y="2928"/>
                  </a:moveTo>
                  <a:cubicBezTo>
                    <a:pt x="0" y="2928"/>
                    <a:pt x="0" y="2928"/>
                    <a:pt x="0" y="2928"/>
                  </a:cubicBezTo>
                  <a:cubicBezTo>
                    <a:pt x="0" y="1987"/>
                    <a:pt x="0" y="1987"/>
                    <a:pt x="0" y="1987"/>
                  </a:cubicBezTo>
                  <a:cubicBezTo>
                    <a:pt x="188" y="1987"/>
                    <a:pt x="188" y="1987"/>
                    <a:pt x="188" y="1987"/>
                  </a:cubicBezTo>
                  <a:lnTo>
                    <a:pt x="188" y="2928"/>
                  </a:lnTo>
                  <a:close/>
                  <a:moveTo>
                    <a:pt x="10452" y="2652"/>
                  </a:moveTo>
                  <a:cubicBezTo>
                    <a:pt x="10288" y="2559"/>
                    <a:pt x="10288" y="2559"/>
                    <a:pt x="10288" y="2559"/>
                  </a:cubicBezTo>
                  <a:cubicBezTo>
                    <a:pt x="10446" y="2279"/>
                    <a:pt x="10629" y="2014"/>
                    <a:pt x="10832" y="1771"/>
                  </a:cubicBezTo>
                  <a:cubicBezTo>
                    <a:pt x="10976" y="1892"/>
                    <a:pt x="10976" y="1892"/>
                    <a:pt x="10976" y="1892"/>
                  </a:cubicBezTo>
                  <a:cubicBezTo>
                    <a:pt x="10781" y="2126"/>
                    <a:pt x="10604" y="2382"/>
                    <a:pt x="10452" y="2652"/>
                  </a:cubicBezTo>
                  <a:close/>
                  <a:moveTo>
                    <a:pt x="29134" y="2151"/>
                  </a:moveTo>
                  <a:cubicBezTo>
                    <a:pt x="28982" y="2040"/>
                    <a:pt x="28982" y="2040"/>
                    <a:pt x="28982" y="2040"/>
                  </a:cubicBezTo>
                  <a:cubicBezTo>
                    <a:pt x="29171" y="1781"/>
                    <a:pt x="29383" y="1539"/>
                    <a:pt x="29614" y="1321"/>
                  </a:cubicBezTo>
                  <a:cubicBezTo>
                    <a:pt x="29743" y="1458"/>
                    <a:pt x="29743" y="1458"/>
                    <a:pt x="29743" y="1458"/>
                  </a:cubicBezTo>
                  <a:cubicBezTo>
                    <a:pt x="29521" y="1668"/>
                    <a:pt x="29316" y="1901"/>
                    <a:pt x="29134" y="2151"/>
                  </a:cubicBezTo>
                  <a:close/>
                  <a:moveTo>
                    <a:pt x="36311" y="1819"/>
                  </a:moveTo>
                  <a:cubicBezTo>
                    <a:pt x="36109" y="1585"/>
                    <a:pt x="35885" y="1371"/>
                    <a:pt x="35645" y="1181"/>
                  </a:cubicBezTo>
                  <a:cubicBezTo>
                    <a:pt x="35762" y="1034"/>
                    <a:pt x="35762" y="1034"/>
                    <a:pt x="35762" y="1034"/>
                  </a:cubicBezTo>
                  <a:cubicBezTo>
                    <a:pt x="36011" y="1230"/>
                    <a:pt x="36243" y="1453"/>
                    <a:pt x="36454" y="1696"/>
                  </a:cubicBezTo>
                  <a:lnTo>
                    <a:pt x="36311" y="1819"/>
                  </a:lnTo>
                  <a:close/>
                  <a:moveTo>
                    <a:pt x="17424" y="1767"/>
                  </a:moveTo>
                  <a:cubicBezTo>
                    <a:pt x="17217" y="1536"/>
                    <a:pt x="16989" y="1326"/>
                    <a:pt x="16746" y="1144"/>
                  </a:cubicBezTo>
                  <a:cubicBezTo>
                    <a:pt x="16859" y="994"/>
                    <a:pt x="16859" y="994"/>
                    <a:pt x="16859" y="994"/>
                  </a:cubicBezTo>
                  <a:cubicBezTo>
                    <a:pt x="17111" y="1183"/>
                    <a:pt x="17349" y="1401"/>
                    <a:pt x="17564" y="1642"/>
                  </a:cubicBezTo>
                  <a:lnTo>
                    <a:pt x="17424" y="1767"/>
                  </a:lnTo>
                  <a:close/>
                  <a:moveTo>
                    <a:pt x="11633" y="1245"/>
                  </a:moveTo>
                  <a:cubicBezTo>
                    <a:pt x="11514" y="1099"/>
                    <a:pt x="11514" y="1099"/>
                    <a:pt x="11514" y="1099"/>
                  </a:cubicBezTo>
                  <a:cubicBezTo>
                    <a:pt x="11766" y="896"/>
                    <a:pt x="12037" y="720"/>
                    <a:pt x="12319" y="576"/>
                  </a:cubicBezTo>
                  <a:cubicBezTo>
                    <a:pt x="12404" y="744"/>
                    <a:pt x="12404" y="744"/>
                    <a:pt x="12404" y="744"/>
                  </a:cubicBezTo>
                  <a:cubicBezTo>
                    <a:pt x="12134" y="882"/>
                    <a:pt x="11874" y="1050"/>
                    <a:pt x="11633" y="1245"/>
                  </a:cubicBezTo>
                  <a:close/>
                  <a:moveTo>
                    <a:pt x="188" y="1046"/>
                  </a:moveTo>
                  <a:cubicBezTo>
                    <a:pt x="0" y="1046"/>
                    <a:pt x="0" y="1046"/>
                    <a:pt x="0" y="104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88" y="104"/>
                    <a:pt x="188" y="104"/>
                    <a:pt x="188" y="104"/>
                  </a:cubicBezTo>
                  <a:lnTo>
                    <a:pt x="188" y="1046"/>
                  </a:lnTo>
                  <a:close/>
                  <a:moveTo>
                    <a:pt x="30472" y="893"/>
                  </a:moveTo>
                  <a:cubicBezTo>
                    <a:pt x="30371" y="734"/>
                    <a:pt x="30371" y="734"/>
                    <a:pt x="30371" y="734"/>
                  </a:cubicBezTo>
                  <a:cubicBezTo>
                    <a:pt x="30643" y="562"/>
                    <a:pt x="30932" y="418"/>
                    <a:pt x="31229" y="307"/>
                  </a:cubicBezTo>
                  <a:cubicBezTo>
                    <a:pt x="31296" y="483"/>
                    <a:pt x="31296" y="483"/>
                    <a:pt x="31296" y="483"/>
                  </a:cubicBezTo>
                  <a:cubicBezTo>
                    <a:pt x="31010" y="590"/>
                    <a:pt x="30733" y="728"/>
                    <a:pt x="30472" y="893"/>
                  </a:cubicBezTo>
                  <a:close/>
                  <a:moveTo>
                    <a:pt x="34870" y="684"/>
                  </a:moveTo>
                  <a:cubicBezTo>
                    <a:pt x="34595" y="544"/>
                    <a:pt x="34306" y="433"/>
                    <a:pt x="34012" y="353"/>
                  </a:cubicBezTo>
                  <a:cubicBezTo>
                    <a:pt x="34061" y="171"/>
                    <a:pt x="34061" y="171"/>
                    <a:pt x="34061" y="171"/>
                  </a:cubicBezTo>
                  <a:cubicBezTo>
                    <a:pt x="34368" y="255"/>
                    <a:pt x="34669" y="371"/>
                    <a:pt x="34955" y="517"/>
                  </a:cubicBezTo>
                  <a:lnTo>
                    <a:pt x="34870" y="684"/>
                  </a:lnTo>
                  <a:close/>
                  <a:moveTo>
                    <a:pt x="15957" y="673"/>
                  </a:moveTo>
                  <a:cubicBezTo>
                    <a:pt x="15676" y="543"/>
                    <a:pt x="15383" y="446"/>
                    <a:pt x="15085" y="383"/>
                  </a:cubicBezTo>
                  <a:cubicBezTo>
                    <a:pt x="15124" y="199"/>
                    <a:pt x="15124" y="199"/>
                    <a:pt x="15124" y="199"/>
                  </a:cubicBezTo>
                  <a:cubicBezTo>
                    <a:pt x="15436" y="265"/>
                    <a:pt x="15742" y="366"/>
                    <a:pt x="16035" y="502"/>
                  </a:cubicBezTo>
                  <a:lnTo>
                    <a:pt x="15957" y="673"/>
                  </a:lnTo>
                  <a:close/>
                  <a:moveTo>
                    <a:pt x="13263" y="420"/>
                  </a:moveTo>
                  <a:cubicBezTo>
                    <a:pt x="13217" y="238"/>
                    <a:pt x="13217" y="238"/>
                    <a:pt x="13217" y="238"/>
                  </a:cubicBezTo>
                  <a:cubicBezTo>
                    <a:pt x="13528" y="159"/>
                    <a:pt x="13848" y="115"/>
                    <a:pt x="14168" y="109"/>
                  </a:cubicBezTo>
                  <a:cubicBezTo>
                    <a:pt x="14172" y="297"/>
                    <a:pt x="14172" y="297"/>
                    <a:pt x="14172" y="297"/>
                  </a:cubicBezTo>
                  <a:cubicBezTo>
                    <a:pt x="13866" y="303"/>
                    <a:pt x="13560" y="345"/>
                    <a:pt x="13263" y="420"/>
                  </a:cubicBezTo>
                  <a:close/>
                  <a:moveTo>
                    <a:pt x="32185" y="249"/>
                  </a:moveTo>
                  <a:cubicBezTo>
                    <a:pt x="32157" y="63"/>
                    <a:pt x="32157" y="63"/>
                    <a:pt x="32157" y="63"/>
                  </a:cubicBezTo>
                  <a:cubicBezTo>
                    <a:pt x="32472" y="15"/>
                    <a:pt x="32798" y="0"/>
                    <a:pt x="33115" y="18"/>
                  </a:cubicBezTo>
                  <a:cubicBezTo>
                    <a:pt x="33104" y="206"/>
                    <a:pt x="33104" y="206"/>
                    <a:pt x="33104" y="206"/>
                  </a:cubicBezTo>
                  <a:cubicBezTo>
                    <a:pt x="32800" y="188"/>
                    <a:pt x="32487" y="203"/>
                    <a:pt x="3218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 hasCustomPrompt="1"/>
          </p:nvPr>
        </p:nvSpPr>
        <p:spPr>
          <a:xfrm>
            <a:off x="1154850" y="1640225"/>
            <a:ext cx="6834300" cy="15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1154850" y="3188250"/>
            <a:ext cx="68343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>
            <a:off x="-2468400" y="1859829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75975" y="-263590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 hasCustomPrompt="1"/>
          </p:nvPr>
        </p:nvSpPr>
        <p:spPr>
          <a:xfrm>
            <a:off x="1322563" y="2913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792013" y="3924868"/>
            <a:ext cx="2336400" cy="4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2" hasCustomPrompt="1"/>
          </p:nvPr>
        </p:nvSpPr>
        <p:spPr>
          <a:xfrm>
            <a:off x="3934338" y="2909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3"/>
          </p:nvPr>
        </p:nvSpPr>
        <p:spPr>
          <a:xfrm>
            <a:off x="3403788" y="3916680"/>
            <a:ext cx="2336400" cy="4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4" hasCustomPrompt="1"/>
          </p:nvPr>
        </p:nvSpPr>
        <p:spPr>
          <a:xfrm>
            <a:off x="6546113" y="2909113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5"/>
          </p:nvPr>
        </p:nvSpPr>
        <p:spPr>
          <a:xfrm>
            <a:off x="6015563" y="3916687"/>
            <a:ext cx="2336400" cy="4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6"/>
          </p:nvPr>
        </p:nvSpPr>
        <p:spPr>
          <a:xfrm>
            <a:off x="720000" y="460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7"/>
          </p:nvPr>
        </p:nvSpPr>
        <p:spPr>
          <a:xfrm>
            <a:off x="792013" y="3583369"/>
            <a:ext cx="23364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8"/>
          </p:nvPr>
        </p:nvSpPr>
        <p:spPr>
          <a:xfrm>
            <a:off x="3403788" y="3583373"/>
            <a:ext cx="23364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9"/>
          </p:nvPr>
        </p:nvSpPr>
        <p:spPr>
          <a:xfrm>
            <a:off x="6020475" y="3583372"/>
            <a:ext cx="23364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/>
          <p:nvPr/>
        </p:nvSpPr>
        <p:spPr>
          <a:xfrm flipH="1">
            <a:off x="-2752525" y="2905017"/>
            <a:ext cx="3188400" cy="3188400"/>
          </a:xfrm>
          <a:prstGeom prst="chord">
            <a:avLst>
              <a:gd name="adj1" fmla="val 7886419"/>
              <a:gd name="adj2" fmla="val 136707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8215300" y="-1469983"/>
            <a:ext cx="3188400" cy="3188400"/>
          </a:xfrm>
          <a:prstGeom prst="chord">
            <a:avLst>
              <a:gd name="adj1" fmla="val 6701449"/>
              <a:gd name="adj2" fmla="val 1488551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720000" y="401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4" r:id="rId10"/>
    <p:sldLayoutId id="2147483665" r:id="rId11"/>
    <p:sldLayoutId id="2147483669" r:id="rId12"/>
    <p:sldLayoutId id="2147483671" r:id="rId13"/>
    <p:sldLayoutId id="2147483673" r:id="rId14"/>
    <p:sldLayoutId id="2147483674" r:id="rId15"/>
    <p:sldLayoutId id="2147483675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6"/>
          <p:cNvSpPr/>
          <p:nvPr/>
        </p:nvSpPr>
        <p:spPr>
          <a:xfrm rot="7196160">
            <a:off x="9762768" y="139345"/>
            <a:ext cx="100394" cy="670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7" name="Google Shape;857;p36"/>
          <p:cNvGrpSpPr/>
          <p:nvPr/>
        </p:nvGrpSpPr>
        <p:grpSpPr>
          <a:xfrm>
            <a:off x="-307842" y="941101"/>
            <a:ext cx="9592690" cy="2733165"/>
            <a:chOff x="-307842" y="941101"/>
            <a:chExt cx="9592690" cy="2733165"/>
          </a:xfrm>
        </p:grpSpPr>
        <p:grpSp>
          <p:nvGrpSpPr>
            <p:cNvPr id="858" name="Google Shape;858;p36"/>
            <p:cNvGrpSpPr/>
            <p:nvPr/>
          </p:nvGrpSpPr>
          <p:grpSpPr>
            <a:xfrm rot="-5400000" flipH="1">
              <a:off x="5610582" y="0"/>
              <a:ext cx="2205000" cy="5143533"/>
              <a:chOff x="5361007" y="0"/>
              <a:chExt cx="2205000" cy="5143533"/>
            </a:xfrm>
          </p:grpSpPr>
          <p:sp>
            <p:nvSpPr>
              <p:cNvPr id="859" name="Google Shape;859;p36"/>
              <p:cNvSpPr/>
              <p:nvPr/>
            </p:nvSpPr>
            <p:spPr>
              <a:xfrm>
                <a:off x="5361007" y="0"/>
                <a:ext cx="2205000" cy="5143533"/>
              </a:xfrm>
              <a:custGeom>
                <a:avLst/>
                <a:gdLst/>
                <a:ahLst/>
                <a:cxnLst/>
                <a:rect l="l" t="t" r="r" b="b"/>
                <a:pathLst>
                  <a:path w="25278" h="58999" extrusionOk="0">
                    <a:moveTo>
                      <a:pt x="23139" y="19105"/>
                    </a:moveTo>
                    <a:cubicBezTo>
                      <a:pt x="21760" y="17726"/>
                      <a:pt x="19926" y="16966"/>
                      <a:pt x="17975" y="16966"/>
                    </a:cubicBezTo>
                    <a:cubicBezTo>
                      <a:pt x="16024" y="16966"/>
                      <a:pt x="14190" y="17726"/>
                      <a:pt x="12811" y="19105"/>
                    </a:cubicBezTo>
                    <a:cubicBezTo>
                      <a:pt x="11431" y="20484"/>
                      <a:pt x="10672" y="22318"/>
                      <a:pt x="10672" y="24269"/>
                    </a:cubicBezTo>
                    <a:cubicBezTo>
                      <a:pt x="10672" y="33510"/>
                      <a:pt x="10672" y="33510"/>
                      <a:pt x="10672" y="33510"/>
                    </a:cubicBezTo>
                    <a:cubicBezTo>
                      <a:pt x="10672" y="35367"/>
                      <a:pt x="9161" y="36878"/>
                      <a:pt x="7303" y="36878"/>
                    </a:cubicBezTo>
                    <a:cubicBezTo>
                      <a:pt x="5446" y="36878"/>
                      <a:pt x="3935" y="35367"/>
                      <a:pt x="3935" y="33510"/>
                    </a:cubicBezTo>
                    <a:cubicBezTo>
                      <a:pt x="3935" y="0"/>
                      <a:pt x="3935" y="0"/>
                      <a:pt x="39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510"/>
                      <a:pt x="0" y="33510"/>
                      <a:pt x="0" y="33510"/>
                    </a:cubicBezTo>
                    <a:cubicBezTo>
                      <a:pt x="0" y="35461"/>
                      <a:pt x="760" y="37295"/>
                      <a:pt x="2139" y="38674"/>
                    </a:cubicBezTo>
                    <a:cubicBezTo>
                      <a:pt x="3519" y="40053"/>
                      <a:pt x="5353" y="40813"/>
                      <a:pt x="7303" y="40813"/>
                    </a:cubicBezTo>
                    <a:cubicBezTo>
                      <a:pt x="9254" y="40813"/>
                      <a:pt x="11088" y="40053"/>
                      <a:pt x="12467" y="38674"/>
                    </a:cubicBezTo>
                    <a:cubicBezTo>
                      <a:pt x="13847" y="37295"/>
                      <a:pt x="14606" y="35461"/>
                      <a:pt x="14606" y="33510"/>
                    </a:cubicBezTo>
                    <a:cubicBezTo>
                      <a:pt x="14606" y="24269"/>
                      <a:pt x="14606" y="24269"/>
                      <a:pt x="14606" y="24269"/>
                    </a:cubicBezTo>
                    <a:cubicBezTo>
                      <a:pt x="14606" y="22412"/>
                      <a:pt x="16117" y="20901"/>
                      <a:pt x="17975" y="20901"/>
                    </a:cubicBezTo>
                    <a:cubicBezTo>
                      <a:pt x="19832" y="20901"/>
                      <a:pt x="21343" y="22412"/>
                      <a:pt x="21343" y="24269"/>
                    </a:cubicBezTo>
                    <a:cubicBezTo>
                      <a:pt x="21343" y="58999"/>
                      <a:pt x="21343" y="58999"/>
                      <a:pt x="21343" y="58999"/>
                    </a:cubicBezTo>
                    <a:cubicBezTo>
                      <a:pt x="25278" y="58999"/>
                      <a:pt x="25278" y="58999"/>
                      <a:pt x="25278" y="58999"/>
                    </a:cubicBezTo>
                    <a:cubicBezTo>
                      <a:pt x="25278" y="24269"/>
                      <a:pt x="25278" y="24269"/>
                      <a:pt x="25278" y="24269"/>
                    </a:cubicBezTo>
                    <a:cubicBezTo>
                      <a:pt x="25278" y="22318"/>
                      <a:pt x="24518" y="20484"/>
                      <a:pt x="23139" y="19105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0" name="Google Shape;860;p36"/>
              <p:cNvGrpSpPr/>
              <p:nvPr/>
            </p:nvGrpSpPr>
            <p:grpSpPr>
              <a:xfrm>
                <a:off x="5527694" y="85724"/>
                <a:ext cx="1872857" cy="4968432"/>
                <a:chOff x="5527694" y="85724"/>
                <a:chExt cx="1872857" cy="4968432"/>
              </a:xfrm>
            </p:grpSpPr>
            <p:sp>
              <p:nvSpPr>
                <p:cNvPr id="861" name="Google Shape;861;p36"/>
                <p:cNvSpPr/>
                <p:nvPr/>
              </p:nvSpPr>
              <p:spPr>
                <a:xfrm>
                  <a:off x="6452807" y="1643052"/>
                  <a:ext cx="947744" cy="3411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39135" extrusionOk="0">
                      <a:moveTo>
                        <a:pt x="10854" y="39135"/>
                      </a:moveTo>
                      <a:cubicBezTo>
                        <a:pt x="10616" y="39135"/>
                        <a:pt x="10616" y="39135"/>
                        <a:pt x="10616" y="39135"/>
                      </a:cubicBezTo>
                      <a:cubicBezTo>
                        <a:pt x="10616" y="37989"/>
                        <a:pt x="10616" y="37989"/>
                        <a:pt x="10616" y="37989"/>
                      </a:cubicBezTo>
                      <a:cubicBezTo>
                        <a:pt x="10854" y="37989"/>
                        <a:pt x="10854" y="37989"/>
                        <a:pt x="10854" y="37989"/>
                      </a:cubicBezTo>
                      <a:lnTo>
                        <a:pt x="10854" y="39135"/>
                      </a:lnTo>
                      <a:close/>
                      <a:moveTo>
                        <a:pt x="10854" y="37254"/>
                      </a:moveTo>
                      <a:cubicBezTo>
                        <a:pt x="10616" y="37254"/>
                        <a:pt x="10616" y="37254"/>
                        <a:pt x="10616" y="37254"/>
                      </a:cubicBezTo>
                      <a:cubicBezTo>
                        <a:pt x="10616" y="36108"/>
                        <a:pt x="10616" y="36108"/>
                        <a:pt x="10616" y="36108"/>
                      </a:cubicBezTo>
                      <a:cubicBezTo>
                        <a:pt x="10854" y="36108"/>
                        <a:pt x="10854" y="36108"/>
                        <a:pt x="10854" y="36108"/>
                      </a:cubicBezTo>
                      <a:lnTo>
                        <a:pt x="10854" y="37254"/>
                      </a:lnTo>
                      <a:close/>
                      <a:moveTo>
                        <a:pt x="10854" y="35374"/>
                      </a:moveTo>
                      <a:cubicBezTo>
                        <a:pt x="10616" y="35374"/>
                        <a:pt x="10616" y="35374"/>
                        <a:pt x="10616" y="35374"/>
                      </a:cubicBezTo>
                      <a:cubicBezTo>
                        <a:pt x="10616" y="34228"/>
                        <a:pt x="10616" y="34228"/>
                        <a:pt x="10616" y="34228"/>
                      </a:cubicBezTo>
                      <a:cubicBezTo>
                        <a:pt x="10854" y="34228"/>
                        <a:pt x="10854" y="34228"/>
                        <a:pt x="10854" y="34228"/>
                      </a:cubicBezTo>
                      <a:lnTo>
                        <a:pt x="10854" y="35374"/>
                      </a:lnTo>
                      <a:close/>
                      <a:moveTo>
                        <a:pt x="10854" y="33493"/>
                      </a:moveTo>
                      <a:cubicBezTo>
                        <a:pt x="10616" y="33493"/>
                        <a:pt x="10616" y="33493"/>
                        <a:pt x="10616" y="33493"/>
                      </a:cubicBezTo>
                      <a:cubicBezTo>
                        <a:pt x="10616" y="32347"/>
                        <a:pt x="10616" y="32347"/>
                        <a:pt x="10616" y="32347"/>
                      </a:cubicBezTo>
                      <a:cubicBezTo>
                        <a:pt x="10854" y="32347"/>
                        <a:pt x="10854" y="32347"/>
                        <a:pt x="10854" y="32347"/>
                      </a:cubicBezTo>
                      <a:lnTo>
                        <a:pt x="10854" y="33493"/>
                      </a:lnTo>
                      <a:close/>
                      <a:moveTo>
                        <a:pt x="10854" y="31613"/>
                      </a:moveTo>
                      <a:cubicBezTo>
                        <a:pt x="10616" y="31613"/>
                        <a:pt x="10616" y="31613"/>
                        <a:pt x="10616" y="31613"/>
                      </a:cubicBezTo>
                      <a:cubicBezTo>
                        <a:pt x="10616" y="30467"/>
                        <a:pt x="10616" y="30467"/>
                        <a:pt x="10616" y="30467"/>
                      </a:cubicBezTo>
                      <a:cubicBezTo>
                        <a:pt x="10854" y="30467"/>
                        <a:pt x="10854" y="30467"/>
                        <a:pt x="10854" y="30467"/>
                      </a:cubicBezTo>
                      <a:lnTo>
                        <a:pt x="10854" y="31613"/>
                      </a:lnTo>
                      <a:close/>
                      <a:moveTo>
                        <a:pt x="10854" y="29732"/>
                      </a:moveTo>
                      <a:cubicBezTo>
                        <a:pt x="10616" y="29732"/>
                        <a:pt x="10616" y="29732"/>
                        <a:pt x="10616" y="29732"/>
                      </a:cubicBezTo>
                      <a:cubicBezTo>
                        <a:pt x="10616" y="28587"/>
                        <a:pt x="10616" y="28587"/>
                        <a:pt x="10616" y="28587"/>
                      </a:cubicBezTo>
                      <a:cubicBezTo>
                        <a:pt x="10854" y="28587"/>
                        <a:pt x="10854" y="28587"/>
                        <a:pt x="10854" y="28587"/>
                      </a:cubicBezTo>
                      <a:lnTo>
                        <a:pt x="10854" y="29732"/>
                      </a:lnTo>
                      <a:close/>
                      <a:moveTo>
                        <a:pt x="10854" y="27852"/>
                      </a:moveTo>
                      <a:cubicBezTo>
                        <a:pt x="10616" y="27852"/>
                        <a:pt x="10616" y="27852"/>
                        <a:pt x="10616" y="27852"/>
                      </a:cubicBezTo>
                      <a:cubicBezTo>
                        <a:pt x="10616" y="26706"/>
                        <a:pt x="10616" y="26706"/>
                        <a:pt x="10616" y="26706"/>
                      </a:cubicBezTo>
                      <a:cubicBezTo>
                        <a:pt x="10854" y="26706"/>
                        <a:pt x="10854" y="26706"/>
                        <a:pt x="10854" y="26706"/>
                      </a:cubicBezTo>
                      <a:lnTo>
                        <a:pt x="10854" y="27852"/>
                      </a:lnTo>
                      <a:close/>
                      <a:moveTo>
                        <a:pt x="10854" y="25971"/>
                      </a:moveTo>
                      <a:cubicBezTo>
                        <a:pt x="10616" y="25971"/>
                        <a:pt x="10616" y="25971"/>
                        <a:pt x="10616" y="25971"/>
                      </a:cubicBezTo>
                      <a:cubicBezTo>
                        <a:pt x="10616" y="24826"/>
                        <a:pt x="10616" y="24826"/>
                        <a:pt x="10616" y="24826"/>
                      </a:cubicBezTo>
                      <a:cubicBezTo>
                        <a:pt x="10854" y="24826"/>
                        <a:pt x="10854" y="24826"/>
                        <a:pt x="10854" y="24826"/>
                      </a:cubicBezTo>
                      <a:lnTo>
                        <a:pt x="10854" y="25971"/>
                      </a:lnTo>
                      <a:close/>
                      <a:moveTo>
                        <a:pt x="10854" y="24091"/>
                      </a:moveTo>
                      <a:cubicBezTo>
                        <a:pt x="10616" y="24091"/>
                        <a:pt x="10616" y="24091"/>
                        <a:pt x="10616" y="24091"/>
                      </a:cubicBezTo>
                      <a:cubicBezTo>
                        <a:pt x="10616" y="22945"/>
                        <a:pt x="10616" y="22945"/>
                        <a:pt x="10616" y="22945"/>
                      </a:cubicBezTo>
                      <a:cubicBezTo>
                        <a:pt x="10854" y="22945"/>
                        <a:pt x="10854" y="22945"/>
                        <a:pt x="10854" y="22945"/>
                      </a:cubicBezTo>
                      <a:lnTo>
                        <a:pt x="10854" y="24091"/>
                      </a:lnTo>
                      <a:close/>
                      <a:moveTo>
                        <a:pt x="10854" y="22210"/>
                      </a:moveTo>
                      <a:cubicBezTo>
                        <a:pt x="10616" y="22210"/>
                        <a:pt x="10616" y="22210"/>
                        <a:pt x="10616" y="22210"/>
                      </a:cubicBezTo>
                      <a:cubicBezTo>
                        <a:pt x="10616" y="21065"/>
                        <a:pt x="10616" y="21065"/>
                        <a:pt x="10616" y="21065"/>
                      </a:cubicBezTo>
                      <a:cubicBezTo>
                        <a:pt x="10854" y="21065"/>
                        <a:pt x="10854" y="21065"/>
                        <a:pt x="10854" y="21065"/>
                      </a:cubicBezTo>
                      <a:lnTo>
                        <a:pt x="10854" y="22210"/>
                      </a:lnTo>
                      <a:close/>
                      <a:moveTo>
                        <a:pt x="10854" y="20330"/>
                      </a:moveTo>
                      <a:cubicBezTo>
                        <a:pt x="10616" y="20330"/>
                        <a:pt x="10616" y="20330"/>
                        <a:pt x="10616" y="20330"/>
                      </a:cubicBezTo>
                      <a:cubicBezTo>
                        <a:pt x="10616" y="19184"/>
                        <a:pt x="10616" y="19184"/>
                        <a:pt x="10616" y="19184"/>
                      </a:cubicBezTo>
                      <a:cubicBezTo>
                        <a:pt x="10854" y="19184"/>
                        <a:pt x="10854" y="19184"/>
                        <a:pt x="10854" y="19184"/>
                      </a:cubicBezTo>
                      <a:lnTo>
                        <a:pt x="10854" y="20330"/>
                      </a:lnTo>
                      <a:close/>
                      <a:moveTo>
                        <a:pt x="10854" y="18450"/>
                      </a:moveTo>
                      <a:cubicBezTo>
                        <a:pt x="10616" y="18450"/>
                        <a:pt x="10616" y="18450"/>
                        <a:pt x="10616" y="18450"/>
                      </a:cubicBezTo>
                      <a:cubicBezTo>
                        <a:pt x="10616" y="17304"/>
                        <a:pt x="10616" y="17304"/>
                        <a:pt x="10616" y="17304"/>
                      </a:cubicBezTo>
                      <a:cubicBezTo>
                        <a:pt x="10854" y="17304"/>
                        <a:pt x="10854" y="17304"/>
                        <a:pt x="10854" y="17304"/>
                      </a:cubicBezTo>
                      <a:lnTo>
                        <a:pt x="10854" y="18450"/>
                      </a:lnTo>
                      <a:close/>
                      <a:moveTo>
                        <a:pt x="10854" y="16569"/>
                      </a:moveTo>
                      <a:cubicBezTo>
                        <a:pt x="10616" y="16569"/>
                        <a:pt x="10616" y="16569"/>
                        <a:pt x="10616" y="16569"/>
                      </a:cubicBezTo>
                      <a:cubicBezTo>
                        <a:pt x="10616" y="15423"/>
                        <a:pt x="10616" y="15423"/>
                        <a:pt x="10616" y="15423"/>
                      </a:cubicBezTo>
                      <a:cubicBezTo>
                        <a:pt x="10854" y="15423"/>
                        <a:pt x="10854" y="15423"/>
                        <a:pt x="10854" y="15423"/>
                      </a:cubicBezTo>
                      <a:lnTo>
                        <a:pt x="10854" y="16569"/>
                      </a:lnTo>
                      <a:close/>
                      <a:moveTo>
                        <a:pt x="10854" y="14689"/>
                      </a:moveTo>
                      <a:cubicBezTo>
                        <a:pt x="10616" y="14689"/>
                        <a:pt x="10616" y="14689"/>
                        <a:pt x="10616" y="14689"/>
                      </a:cubicBezTo>
                      <a:cubicBezTo>
                        <a:pt x="10616" y="13543"/>
                        <a:pt x="10616" y="13543"/>
                        <a:pt x="10616" y="13543"/>
                      </a:cubicBezTo>
                      <a:cubicBezTo>
                        <a:pt x="10854" y="13543"/>
                        <a:pt x="10854" y="13543"/>
                        <a:pt x="10854" y="13543"/>
                      </a:cubicBezTo>
                      <a:lnTo>
                        <a:pt x="10854" y="14689"/>
                      </a:lnTo>
                      <a:close/>
                      <a:moveTo>
                        <a:pt x="10854" y="12808"/>
                      </a:moveTo>
                      <a:cubicBezTo>
                        <a:pt x="10616" y="12808"/>
                        <a:pt x="10616" y="12808"/>
                        <a:pt x="10616" y="12808"/>
                      </a:cubicBezTo>
                      <a:cubicBezTo>
                        <a:pt x="10616" y="11662"/>
                        <a:pt x="10616" y="11662"/>
                        <a:pt x="10616" y="11662"/>
                      </a:cubicBezTo>
                      <a:cubicBezTo>
                        <a:pt x="10854" y="11662"/>
                        <a:pt x="10854" y="11662"/>
                        <a:pt x="10854" y="11662"/>
                      </a:cubicBezTo>
                      <a:lnTo>
                        <a:pt x="10854" y="12808"/>
                      </a:lnTo>
                      <a:close/>
                      <a:moveTo>
                        <a:pt x="10854" y="10928"/>
                      </a:moveTo>
                      <a:cubicBezTo>
                        <a:pt x="10616" y="10928"/>
                        <a:pt x="10616" y="10928"/>
                        <a:pt x="10616" y="10928"/>
                      </a:cubicBezTo>
                      <a:cubicBezTo>
                        <a:pt x="10616" y="9782"/>
                        <a:pt x="10616" y="9782"/>
                        <a:pt x="10616" y="9782"/>
                      </a:cubicBezTo>
                      <a:cubicBezTo>
                        <a:pt x="10854" y="9782"/>
                        <a:pt x="10854" y="9782"/>
                        <a:pt x="10854" y="9782"/>
                      </a:cubicBezTo>
                      <a:lnTo>
                        <a:pt x="10854" y="10928"/>
                      </a:lnTo>
                      <a:close/>
                      <a:moveTo>
                        <a:pt x="10854" y="9047"/>
                      </a:moveTo>
                      <a:cubicBezTo>
                        <a:pt x="10616" y="9047"/>
                        <a:pt x="10616" y="9047"/>
                        <a:pt x="10616" y="9047"/>
                      </a:cubicBezTo>
                      <a:cubicBezTo>
                        <a:pt x="10616" y="7901"/>
                        <a:pt x="10616" y="7901"/>
                        <a:pt x="10616" y="7901"/>
                      </a:cubicBezTo>
                      <a:cubicBezTo>
                        <a:pt x="10854" y="7901"/>
                        <a:pt x="10854" y="7901"/>
                        <a:pt x="10854" y="7901"/>
                      </a:cubicBezTo>
                      <a:lnTo>
                        <a:pt x="10854" y="9047"/>
                      </a:lnTo>
                      <a:close/>
                      <a:moveTo>
                        <a:pt x="238" y="8863"/>
                      </a:moveTo>
                      <a:cubicBezTo>
                        <a:pt x="0" y="8863"/>
                        <a:pt x="0" y="8863"/>
                        <a:pt x="0" y="8863"/>
                      </a:cubicBezTo>
                      <a:cubicBezTo>
                        <a:pt x="0" y="7718"/>
                        <a:pt x="0" y="7718"/>
                        <a:pt x="0" y="7718"/>
                      </a:cubicBezTo>
                      <a:cubicBezTo>
                        <a:pt x="238" y="7718"/>
                        <a:pt x="238" y="7718"/>
                        <a:pt x="238" y="7718"/>
                      </a:cubicBezTo>
                      <a:lnTo>
                        <a:pt x="238" y="8863"/>
                      </a:lnTo>
                      <a:close/>
                      <a:moveTo>
                        <a:pt x="10854" y="7167"/>
                      </a:moveTo>
                      <a:cubicBezTo>
                        <a:pt x="10616" y="7167"/>
                        <a:pt x="10616" y="7167"/>
                        <a:pt x="10616" y="7167"/>
                      </a:cubicBezTo>
                      <a:cubicBezTo>
                        <a:pt x="10616" y="6021"/>
                        <a:pt x="10616" y="6021"/>
                        <a:pt x="10616" y="6021"/>
                      </a:cubicBezTo>
                      <a:cubicBezTo>
                        <a:pt x="10854" y="6021"/>
                        <a:pt x="10854" y="6021"/>
                        <a:pt x="10854" y="6021"/>
                      </a:cubicBezTo>
                      <a:lnTo>
                        <a:pt x="10854" y="7167"/>
                      </a:lnTo>
                      <a:close/>
                      <a:moveTo>
                        <a:pt x="238" y="6983"/>
                      </a:moveTo>
                      <a:cubicBezTo>
                        <a:pt x="0" y="6983"/>
                        <a:pt x="0" y="6983"/>
                        <a:pt x="0" y="6983"/>
                      </a:cubicBezTo>
                      <a:cubicBezTo>
                        <a:pt x="0" y="5837"/>
                        <a:pt x="0" y="5837"/>
                        <a:pt x="0" y="5837"/>
                      </a:cubicBezTo>
                      <a:cubicBezTo>
                        <a:pt x="238" y="5837"/>
                        <a:pt x="238" y="5837"/>
                        <a:pt x="238" y="5837"/>
                      </a:cubicBezTo>
                      <a:lnTo>
                        <a:pt x="238" y="6983"/>
                      </a:lnTo>
                      <a:close/>
                      <a:moveTo>
                        <a:pt x="10614" y="5290"/>
                      </a:moveTo>
                      <a:cubicBezTo>
                        <a:pt x="10603" y="4915"/>
                        <a:pt x="10552" y="4543"/>
                        <a:pt x="10462" y="4182"/>
                      </a:cubicBezTo>
                      <a:cubicBezTo>
                        <a:pt x="10694" y="4125"/>
                        <a:pt x="10694" y="4125"/>
                        <a:pt x="10694" y="4125"/>
                      </a:cubicBezTo>
                      <a:cubicBezTo>
                        <a:pt x="10788" y="4502"/>
                        <a:pt x="10841" y="4892"/>
                        <a:pt x="10852" y="5283"/>
                      </a:cubicBezTo>
                      <a:lnTo>
                        <a:pt x="10614" y="5290"/>
                      </a:lnTo>
                      <a:close/>
                      <a:moveTo>
                        <a:pt x="249" y="5110"/>
                      </a:moveTo>
                      <a:cubicBezTo>
                        <a:pt x="11" y="5095"/>
                        <a:pt x="11" y="5095"/>
                        <a:pt x="11" y="5095"/>
                      </a:cubicBezTo>
                      <a:cubicBezTo>
                        <a:pt x="35" y="4705"/>
                        <a:pt x="102" y="4317"/>
                        <a:pt x="209" y="3943"/>
                      </a:cubicBezTo>
                      <a:cubicBezTo>
                        <a:pt x="438" y="4009"/>
                        <a:pt x="438" y="4009"/>
                        <a:pt x="438" y="4009"/>
                      </a:cubicBezTo>
                      <a:cubicBezTo>
                        <a:pt x="336" y="4366"/>
                        <a:pt x="272" y="4737"/>
                        <a:pt x="249" y="5110"/>
                      </a:cubicBezTo>
                      <a:close/>
                      <a:moveTo>
                        <a:pt x="10241" y="3500"/>
                      </a:moveTo>
                      <a:cubicBezTo>
                        <a:pt x="10101" y="3154"/>
                        <a:pt x="9924" y="2823"/>
                        <a:pt x="9713" y="2514"/>
                      </a:cubicBezTo>
                      <a:cubicBezTo>
                        <a:pt x="9910" y="2380"/>
                        <a:pt x="9910" y="2380"/>
                        <a:pt x="9910" y="2380"/>
                      </a:cubicBezTo>
                      <a:cubicBezTo>
                        <a:pt x="10130" y="2702"/>
                        <a:pt x="10316" y="3049"/>
                        <a:pt x="10462" y="3410"/>
                      </a:cubicBezTo>
                      <a:lnTo>
                        <a:pt x="10241" y="3500"/>
                      </a:lnTo>
                      <a:close/>
                      <a:moveTo>
                        <a:pt x="683" y="3335"/>
                      </a:moveTo>
                      <a:cubicBezTo>
                        <a:pt x="465" y="3238"/>
                        <a:pt x="465" y="3238"/>
                        <a:pt x="465" y="3238"/>
                      </a:cubicBezTo>
                      <a:cubicBezTo>
                        <a:pt x="624" y="2882"/>
                        <a:pt x="821" y="2542"/>
                        <a:pt x="1053" y="2227"/>
                      </a:cubicBezTo>
                      <a:cubicBezTo>
                        <a:pt x="1245" y="2369"/>
                        <a:pt x="1245" y="2369"/>
                        <a:pt x="1245" y="2369"/>
                      </a:cubicBezTo>
                      <a:cubicBezTo>
                        <a:pt x="1023" y="2670"/>
                        <a:pt x="835" y="2995"/>
                        <a:pt x="683" y="3335"/>
                      </a:cubicBezTo>
                      <a:close/>
                      <a:moveTo>
                        <a:pt x="9268" y="1951"/>
                      </a:moveTo>
                      <a:cubicBezTo>
                        <a:pt x="9017" y="1675"/>
                        <a:pt x="8735" y="1426"/>
                        <a:pt x="8432" y="1210"/>
                      </a:cubicBezTo>
                      <a:cubicBezTo>
                        <a:pt x="8570" y="1015"/>
                        <a:pt x="8570" y="1015"/>
                        <a:pt x="8570" y="1015"/>
                      </a:cubicBezTo>
                      <a:cubicBezTo>
                        <a:pt x="8888" y="1241"/>
                        <a:pt x="9182" y="1502"/>
                        <a:pt x="9444" y="1791"/>
                      </a:cubicBezTo>
                      <a:lnTo>
                        <a:pt x="9268" y="1951"/>
                      </a:lnTo>
                      <a:close/>
                      <a:moveTo>
                        <a:pt x="1709" y="1822"/>
                      </a:moveTo>
                      <a:cubicBezTo>
                        <a:pt x="1538" y="1655"/>
                        <a:pt x="1538" y="1655"/>
                        <a:pt x="1538" y="1655"/>
                      </a:cubicBezTo>
                      <a:cubicBezTo>
                        <a:pt x="1810" y="1376"/>
                        <a:pt x="2113" y="1125"/>
                        <a:pt x="2438" y="910"/>
                      </a:cubicBezTo>
                      <a:cubicBezTo>
                        <a:pt x="2570" y="1109"/>
                        <a:pt x="2570" y="1109"/>
                        <a:pt x="2570" y="1109"/>
                      </a:cubicBezTo>
                      <a:cubicBezTo>
                        <a:pt x="2259" y="1314"/>
                        <a:pt x="1969" y="1554"/>
                        <a:pt x="1709" y="1822"/>
                      </a:cubicBezTo>
                      <a:close/>
                      <a:moveTo>
                        <a:pt x="7820" y="835"/>
                      </a:moveTo>
                      <a:cubicBezTo>
                        <a:pt x="7489" y="663"/>
                        <a:pt x="7139" y="526"/>
                        <a:pt x="6779" y="429"/>
                      </a:cubicBezTo>
                      <a:cubicBezTo>
                        <a:pt x="6841" y="199"/>
                        <a:pt x="6841" y="199"/>
                        <a:pt x="6841" y="199"/>
                      </a:cubicBezTo>
                      <a:cubicBezTo>
                        <a:pt x="7217" y="301"/>
                        <a:pt x="7584" y="443"/>
                        <a:pt x="7930" y="624"/>
                      </a:cubicBezTo>
                      <a:lnTo>
                        <a:pt x="7820" y="835"/>
                      </a:lnTo>
                      <a:close/>
                      <a:moveTo>
                        <a:pt x="3194" y="755"/>
                      </a:moveTo>
                      <a:cubicBezTo>
                        <a:pt x="3091" y="540"/>
                        <a:pt x="3091" y="540"/>
                        <a:pt x="3091" y="540"/>
                      </a:cubicBezTo>
                      <a:cubicBezTo>
                        <a:pt x="3444" y="372"/>
                        <a:pt x="3815" y="242"/>
                        <a:pt x="4195" y="154"/>
                      </a:cubicBezTo>
                      <a:cubicBezTo>
                        <a:pt x="4249" y="386"/>
                        <a:pt x="4249" y="386"/>
                        <a:pt x="4249" y="386"/>
                      </a:cubicBezTo>
                      <a:cubicBezTo>
                        <a:pt x="3886" y="470"/>
                        <a:pt x="3531" y="594"/>
                        <a:pt x="3194" y="755"/>
                      </a:cubicBezTo>
                      <a:close/>
                      <a:moveTo>
                        <a:pt x="6075" y="292"/>
                      </a:moveTo>
                      <a:cubicBezTo>
                        <a:pt x="5707" y="246"/>
                        <a:pt x="5327" y="239"/>
                        <a:pt x="4957" y="273"/>
                      </a:cubicBezTo>
                      <a:cubicBezTo>
                        <a:pt x="4936" y="35"/>
                        <a:pt x="4936" y="35"/>
                        <a:pt x="4936" y="35"/>
                      </a:cubicBezTo>
                      <a:cubicBezTo>
                        <a:pt x="5322" y="0"/>
                        <a:pt x="5720" y="7"/>
                        <a:pt x="6105" y="55"/>
                      </a:cubicBezTo>
                      <a:lnTo>
                        <a:pt x="6075" y="29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36"/>
                <p:cNvSpPr/>
                <p:nvPr/>
              </p:nvSpPr>
              <p:spPr>
                <a:xfrm>
                  <a:off x="6452807" y="2480056"/>
                  <a:ext cx="21300" cy="798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36"/>
                <p:cNvSpPr/>
                <p:nvPr/>
              </p:nvSpPr>
              <p:spPr>
                <a:xfrm>
                  <a:off x="5527694" y="2624121"/>
                  <a:ext cx="946550" cy="79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9149" extrusionOk="0">
                      <a:moveTo>
                        <a:pt x="5427" y="9149"/>
                      </a:moveTo>
                      <a:cubicBezTo>
                        <a:pt x="5283" y="9149"/>
                        <a:pt x="5137" y="9143"/>
                        <a:pt x="4994" y="9132"/>
                      </a:cubicBezTo>
                      <a:cubicBezTo>
                        <a:pt x="5012" y="8894"/>
                        <a:pt x="5012" y="8894"/>
                        <a:pt x="5012" y="8894"/>
                      </a:cubicBezTo>
                      <a:cubicBezTo>
                        <a:pt x="5385" y="8923"/>
                        <a:pt x="5766" y="8913"/>
                        <a:pt x="6135" y="8863"/>
                      </a:cubicBezTo>
                      <a:cubicBezTo>
                        <a:pt x="6167" y="9099"/>
                        <a:pt x="6167" y="9099"/>
                        <a:pt x="6167" y="9099"/>
                      </a:cubicBezTo>
                      <a:cubicBezTo>
                        <a:pt x="5924" y="9132"/>
                        <a:pt x="5675" y="9149"/>
                        <a:pt x="5427" y="9149"/>
                      </a:cubicBezTo>
                      <a:close/>
                      <a:moveTo>
                        <a:pt x="4248" y="9020"/>
                      </a:moveTo>
                      <a:cubicBezTo>
                        <a:pt x="3865" y="8936"/>
                        <a:pt x="3491" y="8809"/>
                        <a:pt x="3135" y="8643"/>
                      </a:cubicBezTo>
                      <a:cubicBezTo>
                        <a:pt x="3236" y="8427"/>
                        <a:pt x="3236" y="8427"/>
                        <a:pt x="3236" y="8427"/>
                      </a:cubicBezTo>
                      <a:cubicBezTo>
                        <a:pt x="3576" y="8585"/>
                        <a:pt x="3934" y="8707"/>
                        <a:pt x="4300" y="8788"/>
                      </a:cubicBezTo>
                      <a:lnTo>
                        <a:pt x="4248" y="9020"/>
                      </a:lnTo>
                      <a:close/>
                      <a:moveTo>
                        <a:pt x="6905" y="8945"/>
                      </a:moveTo>
                      <a:cubicBezTo>
                        <a:pt x="6841" y="8716"/>
                        <a:pt x="6841" y="8716"/>
                        <a:pt x="6841" y="8716"/>
                      </a:cubicBezTo>
                      <a:cubicBezTo>
                        <a:pt x="7201" y="8614"/>
                        <a:pt x="7551" y="8472"/>
                        <a:pt x="7881" y="8294"/>
                      </a:cubicBezTo>
                      <a:cubicBezTo>
                        <a:pt x="7994" y="8504"/>
                        <a:pt x="7994" y="8504"/>
                        <a:pt x="7994" y="8504"/>
                      </a:cubicBezTo>
                      <a:cubicBezTo>
                        <a:pt x="7649" y="8690"/>
                        <a:pt x="7282" y="8839"/>
                        <a:pt x="6905" y="8945"/>
                      </a:cubicBezTo>
                      <a:close/>
                      <a:moveTo>
                        <a:pt x="2476" y="8277"/>
                      </a:moveTo>
                      <a:cubicBezTo>
                        <a:pt x="2147" y="8064"/>
                        <a:pt x="1841" y="7814"/>
                        <a:pt x="1565" y="7535"/>
                      </a:cubicBezTo>
                      <a:cubicBezTo>
                        <a:pt x="1735" y="7367"/>
                        <a:pt x="1735" y="7367"/>
                        <a:pt x="1735" y="7367"/>
                      </a:cubicBezTo>
                      <a:cubicBezTo>
                        <a:pt x="1999" y="7634"/>
                        <a:pt x="2292" y="7873"/>
                        <a:pt x="2606" y="8077"/>
                      </a:cubicBezTo>
                      <a:lnTo>
                        <a:pt x="2476" y="8277"/>
                      </a:lnTo>
                      <a:close/>
                      <a:moveTo>
                        <a:pt x="8632" y="8102"/>
                      </a:moveTo>
                      <a:cubicBezTo>
                        <a:pt x="8491" y="7910"/>
                        <a:pt x="8491" y="7910"/>
                        <a:pt x="8491" y="7910"/>
                      </a:cubicBezTo>
                      <a:cubicBezTo>
                        <a:pt x="8793" y="7689"/>
                        <a:pt x="9072" y="7434"/>
                        <a:pt x="9320" y="7152"/>
                      </a:cubicBezTo>
                      <a:cubicBezTo>
                        <a:pt x="9499" y="7310"/>
                        <a:pt x="9499" y="7310"/>
                        <a:pt x="9499" y="7310"/>
                      </a:cubicBezTo>
                      <a:cubicBezTo>
                        <a:pt x="9239" y="7604"/>
                        <a:pt x="8947" y="7871"/>
                        <a:pt x="8632" y="8102"/>
                      </a:cubicBezTo>
                      <a:close/>
                      <a:moveTo>
                        <a:pt x="1074" y="6964"/>
                      </a:moveTo>
                      <a:cubicBezTo>
                        <a:pt x="839" y="6649"/>
                        <a:pt x="639" y="6309"/>
                        <a:pt x="478" y="5952"/>
                      </a:cubicBezTo>
                      <a:cubicBezTo>
                        <a:pt x="695" y="5854"/>
                        <a:pt x="695" y="5854"/>
                        <a:pt x="695" y="5854"/>
                      </a:cubicBezTo>
                      <a:cubicBezTo>
                        <a:pt x="849" y="6195"/>
                        <a:pt x="1041" y="6520"/>
                        <a:pt x="1265" y="6821"/>
                      </a:cubicBezTo>
                      <a:lnTo>
                        <a:pt x="1074" y="6964"/>
                      </a:lnTo>
                      <a:close/>
                      <a:moveTo>
                        <a:pt x="9957" y="6712"/>
                      </a:moveTo>
                      <a:cubicBezTo>
                        <a:pt x="9758" y="6580"/>
                        <a:pt x="9758" y="6580"/>
                        <a:pt x="9758" y="6580"/>
                      </a:cubicBezTo>
                      <a:cubicBezTo>
                        <a:pt x="9965" y="6267"/>
                        <a:pt x="10138" y="5931"/>
                        <a:pt x="10272" y="5582"/>
                      </a:cubicBezTo>
                      <a:cubicBezTo>
                        <a:pt x="10495" y="5667"/>
                        <a:pt x="10495" y="5667"/>
                        <a:pt x="10495" y="5667"/>
                      </a:cubicBezTo>
                      <a:cubicBezTo>
                        <a:pt x="10355" y="6033"/>
                        <a:pt x="10174" y="6384"/>
                        <a:pt x="9957" y="6712"/>
                      </a:cubicBezTo>
                      <a:close/>
                      <a:moveTo>
                        <a:pt x="216" y="5245"/>
                      </a:moveTo>
                      <a:cubicBezTo>
                        <a:pt x="107" y="4869"/>
                        <a:pt x="38" y="4480"/>
                        <a:pt x="12" y="4088"/>
                      </a:cubicBezTo>
                      <a:cubicBezTo>
                        <a:pt x="250" y="4072"/>
                        <a:pt x="250" y="4072"/>
                        <a:pt x="250" y="4072"/>
                      </a:cubicBezTo>
                      <a:cubicBezTo>
                        <a:pt x="275" y="4447"/>
                        <a:pt x="341" y="4819"/>
                        <a:pt x="445" y="5178"/>
                      </a:cubicBezTo>
                      <a:lnTo>
                        <a:pt x="216" y="5245"/>
                      </a:lnTo>
                      <a:close/>
                      <a:moveTo>
                        <a:pt x="10716" y="4946"/>
                      </a:moveTo>
                      <a:cubicBezTo>
                        <a:pt x="10483" y="4892"/>
                        <a:pt x="10483" y="4892"/>
                        <a:pt x="10483" y="4892"/>
                      </a:cubicBezTo>
                      <a:cubicBezTo>
                        <a:pt x="10567" y="4529"/>
                        <a:pt x="10612" y="4153"/>
                        <a:pt x="10616" y="3777"/>
                      </a:cubicBezTo>
                      <a:cubicBezTo>
                        <a:pt x="10854" y="3780"/>
                        <a:pt x="10854" y="3780"/>
                        <a:pt x="10854" y="3780"/>
                      </a:cubicBezTo>
                      <a:cubicBezTo>
                        <a:pt x="10850" y="4173"/>
                        <a:pt x="10803" y="4565"/>
                        <a:pt x="10716" y="4946"/>
                      </a:cubicBezTo>
                      <a:close/>
                      <a:moveTo>
                        <a:pt x="238" y="3343"/>
                      </a:moveTo>
                      <a:cubicBezTo>
                        <a:pt x="0" y="3343"/>
                        <a:pt x="0" y="3343"/>
                        <a:pt x="0" y="3343"/>
                      </a:cubicBezTo>
                      <a:cubicBezTo>
                        <a:pt x="0" y="2191"/>
                        <a:pt x="0" y="2191"/>
                        <a:pt x="0" y="2191"/>
                      </a:cubicBezTo>
                      <a:cubicBezTo>
                        <a:pt x="238" y="2191"/>
                        <a:pt x="238" y="2191"/>
                        <a:pt x="238" y="2191"/>
                      </a:cubicBezTo>
                      <a:lnTo>
                        <a:pt x="238" y="3343"/>
                      </a:lnTo>
                      <a:close/>
                      <a:moveTo>
                        <a:pt x="10854" y="3040"/>
                      </a:moveTo>
                      <a:cubicBezTo>
                        <a:pt x="10616" y="3040"/>
                        <a:pt x="10616" y="3040"/>
                        <a:pt x="10616" y="3040"/>
                      </a:cubicBezTo>
                      <a:cubicBezTo>
                        <a:pt x="10616" y="1889"/>
                        <a:pt x="10616" y="1889"/>
                        <a:pt x="10616" y="1889"/>
                      </a:cubicBezTo>
                      <a:cubicBezTo>
                        <a:pt x="10854" y="1889"/>
                        <a:pt x="10854" y="1889"/>
                        <a:pt x="10854" y="1889"/>
                      </a:cubicBezTo>
                      <a:lnTo>
                        <a:pt x="10854" y="3040"/>
                      </a:lnTo>
                      <a:close/>
                      <a:moveTo>
                        <a:pt x="238" y="1453"/>
                      </a:moveTo>
                      <a:cubicBezTo>
                        <a:pt x="0" y="1453"/>
                        <a:pt x="0" y="1453"/>
                        <a:pt x="0" y="1453"/>
                      </a:cubicBezTo>
                      <a:cubicBezTo>
                        <a:pt x="0" y="302"/>
                        <a:pt x="0" y="302"/>
                        <a:pt x="0" y="302"/>
                      </a:cubicBezTo>
                      <a:cubicBezTo>
                        <a:pt x="238" y="302"/>
                        <a:pt x="238" y="302"/>
                        <a:pt x="238" y="302"/>
                      </a:cubicBezTo>
                      <a:lnTo>
                        <a:pt x="238" y="1453"/>
                      </a:lnTo>
                      <a:close/>
                      <a:moveTo>
                        <a:pt x="10854" y="1151"/>
                      </a:moveTo>
                      <a:cubicBezTo>
                        <a:pt x="10616" y="1151"/>
                        <a:pt x="10616" y="1151"/>
                        <a:pt x="10616" y="1151"/>
                      </a:cubicBezTo>
                      <a:cubicBezTo>
                        <a:pt x="10616" y="0"/>
                        <a:pt x="10616" y="0"/>
                        <a:pt x="10616" y="0"/>
                      </a:cubicBezTo>
                      <a:cubicBezTo>
                        <a:pt x="10854" y="0"/>
                        <a:pt x="10854" y="0"/>
                        <a:pt x="10854" y="0"/>
                      </a:cubicBezTo>
                      <a:lnTo>
                        <a:pt x="10854" y="115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36"/>
                <p:cNvSpPr/>
                <p:nvPr/>
              </p:nvSpPr>
              <p:spPr>
                <a:xfrm>
                  <a:off x="5527694" y="2513394"/>
                  <a:ext cx="20100" cy="726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36"/>
                <p:cNvSpPr/>
                <p:nvPr/>
              </p:nvSpPr>
              <p:spPr>
                <a:xfrm>
                  <a:off x="5527694" y="85724"/>
                  <a:ext cx="20241" cy="2364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86" extrusionOk="0">
                      <a:moveTo>
                        <a:pt x="17" y="1986"/>
                      </a:moveTo>
                      <a:lnTo>
                        <a:pt x="0" y="1986"/>
                      </a:lnTo>
                      <a:lnTo>
                        <a:pt x="0" y="1903"/>
                      </a:lnTo>
                      <a:lnTo>
                        <a:pt x="17" y="1903"/>
                      </a:lnTo>
                      <a:lnTo>
                        <a:pt x="17" y="1986"/>
                      </a:lnTo>
                      <a:close/>
                      <a:moveTo>
                        <a:pt x="17" y="1850"/>
                      </a:moveTo>
                      <a:lnTo>
                        <a:pt x="0" y="1850"/>
                      </a:lnTo>
                      <a:lnTo>
                        <a:pt x="0" y="1767"/>
                      </a:lnTo>
                      <a:lnTo>
                        <a:pt x="17" y="1767"/>
                      </a:lnTo>
                      <a:lnTo>
                        <a:pt x="17" y="1850"/>
                      </a:lnTo>
                      <a:close/>
                      <a:moveTo>
                        <a:pt x="17" y="1714"/>
                      </a:moveTo>
                      <a:lnTo>
                        <a:pt x="0" y="1714"/>
                      </a:lnTo>
                      <a:lnTo>
                        <a:pt x="0" y="1632"/>
                      </a:lnTo>
                      <a:lnTo>
                        <a:pt x="17" y="1632"/>
                      </a:lnTo>
                      <a:lnTo>
                        <a:pt x="17" y="1714"/>
                      </a:lnTo>
                      <a:close/>
                      <a:moveTo>
                        <a:pt x="17" y="1578"/>
                      </a:moveTo>
                      <a:lnTo>
                        <a:pt x="0" y="1578"/>
                      </a:lnTo>
                      <a:lnTo>
                        <a:pt x="0" y="1496"/>
                      </a:lnTo>
                      <a:lnTo>
                        <a:pt x="17" y="1496"/>
                      </a:lnTo>
                      <a:lnTo>
                        <a:pt x="17" y="1578"/>
                      </a:lnTo>
                      <a:close/>
                      <a:moveTo>
                        <a:pt x="17" y="1442"/>
                      </a:moveTo>
                      <a:lnTo>
                        <a:pt x="0" y="1442"/>
                      </a:lnTo>
                      <a:lnTo>
                        <a:pt x="0" y="1360"/>
                      </a:lnTo>
                      <a:lnTo>
                        <a:pt x="17" y="1360"/>
                      </a:lnTo>
                      <a:lnTo>
                        <a:pt x="17" y="1442"/>
                      </a:lnTo>
                      <a:close/>
                      <a:moveTo>
                        <a:pt x="17" y="1306"/>
                      </a:moveTo>
                      <a:lnTo>
                        <a:pt x="0" y="1306"/>
                      </a:lnTo>
                      <a:lnTo>
                        <a:pt x="0" y="1224"/>
                      </a:lnTo>
                      <a:lnTo>
                        <a:pt x="17" y="1224"/>
                      </a:lnTo>
                      <a:lnTo>
                        <a:pt x="17" y="1306"/>
                      </a:lnTo>
                      <a:close/>
                      <a:moveTo>
                        <a:pt x="17" y="1171"/>
                      </a:moveTo>
                      <a:lnTo>
                        <a:pt x="0" y="1171"/>
                      </a:lnTo>
                      <a:lnTo>
                        <a:pt x="0" y="1088"/>
                      </a:lnTo>
                      <a:lnTo>
                        <a:pt x="17" y="1088"/>
                      </a:lnTo>
                      <a:lnTo>
                        <a:pt x="17" y="1171"/>
                      </a:lnTo>
                      <a:close/>
                      <a:moveTo>
                        <a:pt x="17" y="1035"/>
                      </a:moveTo>
                      <a:lnTo>
                        <a:pt x="0" y="1035"/>
                      </a:lnTo>
                      <a:lnTo>
                        <a:pt x="0" y="952"/>
                      </a:lnTo>
                      <a:lnTo>
                        <a:pt x="17" y="952"/>
                      </a:lnTo>
                      <a:lnTo>
                        <a:pt x="17" y="1035"/>
                      </a:lnTo>
                      <a:close/>
                      <a:moveTo>
                        <a:pt x="17" y="899"/>
                      </a:moveTo>
                      <a:lnTo>
                        <a:pt x="0" y="899"/>
                      </a:lnTo>
                      <a:lnTo>
                        <a:pt x="0" y="816"/>
                      </a:lnTo>
                      <a:lnTo>
                        <a:pt x="17" y="816"/>
                      </a:lnTo>
                      <a:lnTo>
                        <a:pt x="17" y="899"/>
                      </a:lnTo>
                      <a:close/>
                      <a:moveTo>
                        <a:pt x="17" y="763"/>
                      </a:moveTo>
                      <a:lnTo>
                        <a:pt x="0" y="763"/>
                      </a:lnTo>
                      <a:lnTo>
                        <a:pt x="0" y="680"/>
                      </a:lnTo>
                      <a:lnTo>
                        <a:pt x="17" y="680"/>
                      </a:lnTo>
                      <a:lnTo>
                        <a:pt x="17" y="763"/>
                      </a:lnTo>
                      <a:close/>
                      <a:moveTo>
                        <a:pt x="17" y="627"/>
                      </a:moveTo>
                      <a:lnTo>
                        <a:pt x="0" y="627"/>
                      </a:lnTo>
                      <a:lnTo>
                        <a:pt x="0" y="544"/>
                      </a:lnTo>
                      <a:lnTo>
                        <a:pt x="17" y="544"/>
                      </a:lnTo>
                      <a:lnTo>
                        <a:pt x="17" y="627"/>
                      </a:lnTo>
                      <a:close/>
                      <a:moveTo>
                        <a:pt x="17" y="491"/>
                      </a:moveTo>
                      <a:lnTo>
                        <a:pt x="0" y="491"/>
                      </a:lnTo>
                      <a:lnTo>
                        <a:pt x="0" y="408"/>
                      </a:lnTo>
                      <a:lnTo>
                        <a:pt x="17" y="408"/>
                      </a:lnTo>
                      <a:lnTo>
                        <a:pt x="17" y="491"/>
                      </a:lnTo>
                      <a:close/>
                      <a:moveTo>
                        <a:pt x="17" y="355"/>
                      </a:moveTo>
                      <a:lnTo>
                        <a:pt x="0" y="355"/>
                      </a:lnTo>
                      <a:lnTo>
                        <a:pt x="0" y="272"/>
                      </a:lnTo>
                      <a:lnTo>
                        <a:pt x="17" y="272"/>
                      </a:lnTo>
                      <a:lnTo>
                        <a:pt x="17" y="355"/>
                      </a:lnTo>
                      <a:close/>
                      <a:moveTo>
                        <a:pt x="17" y="219"/>
                      </a:moveTo>
                      <a:lnTo>
                        <a:pt x="0" y="219"/>
                      </a:lnTo>
                      <a:lnTo>
                        <a:pt x="0" y="136"/>
                      </a:lnTo>
                      <a:lnTo>
                        <a:pt x="17" y="136"/>
                      </a:lnTo>
                      <a:lnTo>
                        <a:pt x="17" y="219"/>
                      </a:lnTo>
                      <a:close/>
                      <a:moveTo>
                        <a:pt x="17" y="83"/>
                      </a:moveTo>
                      <a:lnTo>
                        <a:pt x="0" y="83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8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6" name="Google Shape;866;p36"/>
            <p:cNvGrpSpPr/>
            <p:nvPr/>
          </p:nvGrpSpPr>
          <p:grpSpPr>
            <a:xfrm>
              <a:off x="-307842" y="1455367"/>
              <a:ext cx="850500" cy="342000"/>
              <a:chOff x="-307842" y="1455367"/>
              <a:chExt cx="850500" cy="342000"/>
            </a:xfrm>
          </p:grpSpPr>
          <p:sp>
            <p:nvSpPr>
              <p:cNvPr id="867" name="Google Shape;867;p36"/>
              <p:cNvSpPr/>
              <p:nvPr/>
            </p:nvSpPr>
            <p:spPr>
              <a:xfrm>
                <a:off x="-307842" y="1455367"/>
                <a:ext cx="850500" cy="3420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68" name="Google Shape;868;p36"/>
              <p:cNvCxnSpPr/>
              <p:nvPr/>
            </p:nvCxnSpPr>
            <p:spPr>
              <a:xfrm>
                <a:off x="-307842" y="1626367"/>
                <a:ext cx="850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69" name="Google Shape;869;p36"/>
            <p:cNvGrpSpPr/>
            <p:nvPr/>
          </p:nvGrpSpPr>
          <p:grpSpPr>
            <a:xfrm rot="-5400000" flipH="1">
              <a:off x="7992059" y="3456137"/>
              <a:ext cx="146306" cy="261940"/>
              <a:chOff x="7419591" y="3612333"/>
              <a:chExt cx="146306" cy="261940"/>
            </a:xfrm>
          </p:grpSpPr>
          <p:sp>
            <p:nvSpPr>
              <p:cNvPr id="870" name="Google Shape;870;p36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6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2" name="Google Shape;892;p36"/>
            <p:cNvGrpSpPr/>
            <p:nvPr/>
          </p:nvGrpSpPr>
          <p:grpSpPr>
            <a:xfrm rot="5400000" flipH="1">
              <a:off x="6641909" y="1407912"/>
              <a:ext cx="146306" cy="261940"/>
              <a:chOff x="7419591" y="3612333"/>
              <a:chExt cx="146306" cy="261940"/>
            </a:xfrm>
          </p:grpSpPr>
          <p:sp>
            <p:nvSpPr>
              <p:cNvPr id="893" name="Google Shape;893;p36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36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36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36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36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36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36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36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36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5" name="Google Shape;915;p36"/>
            <p:cNvGrpSpPr/>
            <p:nvPr/>
          </p:nvGrpSpPr>
          <p:grpSpPr>
            <a:xfrm flipH="1">
              <a:off x="6584090" y="941101"/>
              <a:ext cx="1624595" cy="2278909"/>
              <a:chOff x="5535446" y="1154899"/>
              <a:chExt cx="1624595" cy="2278909"/>
            </a:xfrm>
          </p:grpSpPr>
          <p:sp>
            <p:nvSpPr>
              <p:cNvPr id="916" name="Google Shape;916;p36"/>
              <p:cNvSpPr/>
              <p:nvPr/>
            </p:nvSpPr>
            <p:spPr>
              <a:xfrm>
                <a:off x="6873096" y="1154899"/>
                <a:ext cx="286945" cy="420292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4816" extrusionOk="0">
                    <a:moveTo>
                      <a:pt x="1647" y="0"/>
                    </a:moveTo>
                    <a:cubicBezTo>
                      <a:pt x="737" y="0"/>
                      <a:pt x="0" y="738"/>
                      <a:pt x="0" y="1648"/>
                    </a:cubicBezTo>
                    <a:cubicBezTo>
                      <a:pt x="0" y="2558"/>
                      <a:pt x="1647" y="4816"/>
                      <a:pt x="1647" y="4816"/>
                    </a:cubicBezTo>
                    <a:cubicBezTo>
                      <a:pt x="1647" y="4816"/>
                      <a:pt x="3295" y="2558"/>
                      <a:pt x="3295" y="1648"/>
                    </a:cubicBezTo>
                    <a:cubicBezTo>
                      <a:pt x="3295" y="738"/>
                      <a:pt x="2558" y="0"/>
                      <a:pt x="1647" y="0"/>
                    </a:cubicBezTo>
                    <a:close/>
                    <a:moveTo>
                      <a:pt x="763" y="1624"/>
                    </a:moveTo>
                    <a:cubicBezTo>
                      <a:pt x="763" y="1136"/>
                      <a:pt x="1159" y="740"/>
                      <a:pt x="1647" y="740"/>
                    </a:cubicBezTo>
                    <a:cubicBezTo>
                      <a:pt x="2136" y="740"/>
                      <a:pt x="2532" y="1136"/>
                      <a:pt x="2532" y="1624"/>
                    </a:cubicBezTo>
                    <a:cubicBezTo>
                      <a:pt x="2532" y="1629"/>
                      <a:pt x="2532" y="1629"/>
                      <a:pt x="2532" y="1629"/>
                    </a:cubicBezTo>
                    <a:cubicBezTo>
                      <a:pt x="2529" y="2115"/>
                      <a:pt x="2134" y="2509"/>
                      <a:pt x="1647" y="2509"/>
                    </a:cubicBezTo>
                    <a:cubicBezTo>
                      <a:pt x="1161" y="2509"/>
                      <a:pt x="766" y="2115"/>
                      <a:pt x="763" y="1629"/>
                    </a:cubicBezTo>
                    <a:lnTo>
                      <a:pt x="763" y="16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5535446" y="3014710"/>
                <a:ext cx="286942" cy="419098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4815" extrusionOk="0">
                    <a:moveTo>
                      <a:pt x="1648" y="0"/>
                    </a:moveTo>
                    <a:cubicBezTo>
                      <a:pt x="738" y="0"/>
                      <a:pt x="0" y="738"/>
                      <a:pt x="0" y="1648"/>
                    </a:cubicBezTo>
                    <a:cubicBezTo>
                      <a:pt x="0" y="2558"/>
                      <a:pt x="1648" y="4815"/>
                      <a:pt x="1648" y="4815"/>
                    </a:cubicBezTo>
                    <a:cubicBezTo>
                      <a:pt x="1648" y="4815"/>
                      <a:pt x="3296" y="2558"/>
                      <a:pt x="3296" y="1648"/>
                    </a:cubicBezTo>
                    <a:cubicBezTo>
                      <a:pt x="3296" y="738"/>
                      <a:pt x="2558" y="0"/>
                      <a:pt x="1648" y="0"/>
                    </a:cubicBezTo>
                    <a:close/>
                    <a:moveTo>
                      <a:pt x="764" y="1624"/>
                    </a:moveTo>
                    <a:cubicBezTo>
                      <a:pt x="764" y="1135"/>
                      <a:pt x="1160" y="740"/>
                      <a:pt x="1648" y="740"/>
                    </a:cubicBezTo>
                    <a:cubicBezTo>
                      <a:pt x="2137" y="740"/>
                      <a:pt x="2532" y="1135"/>
                      <a:pt x="2532" y="1624"/>
                    </a:cubicBezTo>
                    <a:cubicBezTo>
                      <a:pt x="2532" y="1629"/>
                      <a:pt x="2532" y="1629"/>
                      <a:pt x="2532" y="1629"/>
                    </a:cubicBezTo>
                    <a:cubicBezTo>
                      <a:pt x="2530" y="2115"/>
                      <a:pt x="2135" y="2509"/>
                      <a:pt x="1648" y="2509"/>
                    </a:cubicBezTo>
                    <a:cubicBezTo>
                      <a:pt x="1161" y="2509"/>
                      <a:pt x="766" y="2115"/>
                      <a:pt x="764" y="1629"/>
                    </a:cubicBezTo>
                    <a:lnTo>
                      <a:pt x="764" y="162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8" name="Google Shape;918;p36"/>
          <p:cNvSpPr txBox="1">
            <a:spLocks noGrp="1"/>
          </p:cNvSpPr>
          <p:nvPr>
            <p:ph type="ctrTitle"/>
          </p:nvPr>
        </p:nvSpPr>
        <p:spPr>
          <a:xfrm>
            <a:off x="637357" y="1280397"/>
            <a:ext cx="4071300" cy="21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b="1" dirty="0"/>
              <a:t>Numerals +</a:t>
            </a:r>
            <a:r>
              <a:rPr lang="en" sz="4800" b="1" dirty="0"/>
              <a:t> </a:t>
            </a:r>
            <a:r>
              <a:rPr lang="sr-Latn-RS" sz="4800" b="1" dirty="0"/>
              <a:t>Faster</a:t>
            </a:r>
            <a:r>
              <a:rPr lang="en" sz="4800" dirty="0"/>
              <a:t> </a:t>
            </a:r>
            <a:r>
              <a:rPr lang="sr-Latn-RS" sz="4800" b="1" dirty="0">
                <a:solidFill>
                  <a:schemeClr val="lt2"/>
                </a:solidFill>
              </a:rPr>
              <a:t>Interchange</a:t>
            </a:r>
            <a:endParaRPr sz="4800" b="1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50"/>
          <p:cNvSpPr txBox="1">
            <a:spLocks noGrp="1"/>
          </p:cNvSpPr>
          <p:nvPr>
            <p:ph type="body" idx="1"/>
          </p:nvPr>
        </p:nvSpPr>
        <p:spPr>
          <a:xfrm>
            <a:off x="131167" y="790840"/>
            <a:ext cx="9207795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When arranging transport, we need to give details about the size and weight of the</a:t>
            </a:r>
            <a:r>
              <a:rPr lang="sr-Latn-RS" dirty="0"/>
              <a:t> </a:t>
            </a:r>
            <a:r>
              <a:rPr lang="en-US" dirty="0"/>
              <a:t>consignment to be shipped</a:t>
            </a:r>
            <a:r>
              <a:rPr lang="sr-Latn-RS" dirty="0"/>
              <a:t>.</a:t>
            </a:r>
            <a:endParaRPr lang="de-DE" dirty="0"/>
          </a:p>
        </p:txBody>
      </p:sp>
      <p:sp>
        <p:nvSpPr>
          <p:cNvPr id="1711" name="Google Shape;1711;p50"/>
          <p:cNvSpPr txBox="1">
            <a:spLocks noGrp="1"/>
          </p:cNvSpPr>
          <p:nvPr>
            <p:ph type="title"/>
          </p:nvPr>
        </p:nvSpPr>
        <p:spPr>
          <a:xfrm>
            <a:off x="3714307" y="-17757"/>
            <a:ext cx="5912256" cy="884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Talking about dimensions</a:t>
            </a:r>
            <a:endParaRPr sz="3200" dirty="0"/>
          </a:p>
        </p:txBody>
      </p:sp>
      <p:grpSp>
        <p:nvGrpSpPr>
          <p:cNvPr id="1712" name="Google Shape;1712;p50"/>
          <p:cNvGrpSpPr/>
          <p:nvPr/>
        </p:nvGrpSpPr>
        <p:grpSpPr>
          <a:xfrm rot="10800000">
            <a:off x="4950911" y="4603494"/>
            <a:ext cx="156577" cy="280328"/>
            <a:chOff x="7419591" y="3612333"/>
            <a:chExt cx="146306" cy="261940"/>
          </a:xfrm>
        </p:grpSpPr>
        <p:sp>
          <p:nvSpPr>
            <p:cNvPr id="1713" name="Google Shape;1713;p5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5" name="Google Shape;1735;p50"/>
          <p:cNvSpPr/>
          <p:nvPr/>
        </p:nvSpPr>
        <p:spPr>
          <a:xfrm rot="-5400000">
            <a:off x="4509621" y="4533524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6" name="Google Shape;1736;p50"/>
          <p:cNvGrpSpPr/>
          <p:nvPr/>
        </p:nvGrpSpPr>
        <p:grpSpPr>
          <a:xfrm rot="10800000">
            <a:off x="4041645" y="278050"/>
            <a:ext cx="146306" cy="261940"/>
            <a:chOff x="7419591" y="3612333"/>
            <a:chExt cx="146306" cy="261940"/>
          </a:xfrm>
        </p:grpSpPr>
        <p:sp>
          <p:nvSpPr>
            <p:cNvPr id="1737" name="Google Shape;1737;p5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5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5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5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5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9" name="Google Shape;1759;p50"/>
          <p:cNvSpPr/>
          <p:nvPr/>
        </p:nvSpPr>
        <p:spPr>
          <a:xfrm rot="16200000">
            <a:off x="3537271" y="218524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D395DE-431B-1C0B-9610-E92D5909D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30060"/>
              </p:ext>
            </p:extLst>
          </p:nvPr>
        </p:nvGraphicFramePr>
        <p:xfrm>
          <a:off x="727756" y="1373064"/>
          <a:ext cx="7955327" cy="2257415"/>
        </p:xfrm>
        <a:graphic>
          <a:graphicData uri="http://schemas.openxmlformats.org/drawingml/2006/table">
            <a:tbl>
              <a:tblPr>
                <a:noFill/>
                <a:tableStyleId>{E0BAF652-AF6D-4C66-98C1-7258D2059C4E}</a:tableStyleId>
              </a:tblPr>
              <a:tblGrid>
                <a:gridCol w="2564755">
                  <a:extLst>
                    <a:ext uri="{9D8B030D-6E8A-4147-A177-3AD203B41FA5}">
                      <a16:colId xmlns:a16="http://schemas.microsoft.com/office/drawing/2014/main" val="3811394068"/>
                    </a:ext>
                  </a:extLst>
                </a:gridCol>
                <a:gridCol w="2738796">
                  <a:extLst>
                    <a:ext uri="{9D8B030D-6E8A-4147-A177-3AD203B41FA5}">
                      <a16:colId xmlns:a16="http://schemas.microsoft.com/office/drawing/2014/main" val="3369249756"/>
                    </a:ext>
                  </a:extLst>
                </a:gridCol>
                <a:gridCol w="2651776">
                  <a:extLst>
                    <a:ext uri="{9D8B030D-6E8A-4147-A177-3AD203B41FA5}">
                      <a16:colId xmlns:a16="http://schemas.microsoft.com/office/drawing/2014/main" val="3879785195"/>
                    </a:ext>
                  </a:extLst>
                </a:gridCol>
              </a:tblGrid>
              <a:tr h="5810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Size</a:t>
                      </a:r>
                      <a:endParaRPr sz="20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Weight</a:t>
                      </a:r>
                      <a:endParaRPr sz="20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Dimensions</a:t>
                      </a:r>
                      <a:endParaRPr sz="20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141534"/>
                  </a:ext>
                </a:extLst>
              </a:tr>
              <a:tr h="1234761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X by X by X (</a:t>
                      </a:r>
                      <a:r>
                        <a:rPr lang="sr-Latn-RS" u="sng" dirty="0">
                          <a:latin typeface="Jost"/>
                          <a:ea typeface="Jost"/>
                          <a:cs typeface="Jost"/>
                          <a:sym typeface="Jost"/>
                        </a:rPr>
                        <a:t>same unit</a:t>
                      </a: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)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This container is/measures /its measurements are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2 by 1.5 by 2.5 </a:t>
                      </a:r>
                      <a:r>
                        <a:rPr lang="en-US" dirty="0" err="1">
                          <a:latin typeface="Jost"/>
                          <a:ea typeface="Jost"/>
                          <a:cs typeface="Jost"/>
                          <a:sym typeface="Jost"/>
                        </a:rPr>
                        <a:t>metres</a:t>
                      </a: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Net/Tare/Gross weight</a:t>
                      </a:r>
                      <a:endParaRPr dirty="0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Maximum payload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weighs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The net/tare/gross weight of the container is...kg/tons.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The container's maximum payload is ...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Long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Wide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High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16787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75AA38-3FC8-0B4E-29CE-84F67CE69E45}"/>
              </a:ext>
            </a:extLst>
          </p:cNvPr>
          <p:cNvSpPr/>
          <p:nvPr/>
        </p:nvSpPr>
        <p:spPr>
          <a:xfrm>
            <a:off x="816438" y="2948738"/>
            <a:ext cx="2386529" cy="6032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Note: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American English – meters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British English - metres</a:t>
            </a:r>
            <a:endParaRPr lang="en-US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4" name="Google Shape;1236;p43">
            <a:extLst>
              <a:ext uri="{FF2B5EF4-FFF2-40B4-BE49-F238E27FC236}">
                <a16:creationId xmlns:a16="http://schemas.microsoft.com/office/drawing/2014/main" id="{02EE8F9A-11C1-C1E3-C9ED-FF9AC5949668}"/>
              </a:ext>
            </a:extLst>
          </p:cNvPr>
          <p:cNvSpPr txBox="1">
            <a:spLocks/>
          </p:cNvSpPr>
          <p:nvPr/>
        </p:nvSpPr>
        <p:spPr>
          <a:xfrm>
            <a:off x="6247922" y="2699466"/>
            <a:ext cx="1295398" cy="8525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length</a:t>
            </a:r>
          </a:p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width</a:t>
            </a:r>
          </a:p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height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641DB7-CB01-54F4-8509-30F7416DDF0C}"/>
              </a:ext>
            </a:extLst>
          </p:cNvPr>
          <p:cNvSpPr/>
          <p:nvPr/>
        </p:nvSpPr>
        <p:spPr>
          <a:xfrm>
            <a:off x="476963" y="3681927"/>
            <a:ext cx="3965983" cy="116239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Remember: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This container is almost six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metres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/feet long (not six </a:t>
            </a:r>
            <a:r>
              <a:rPr lang="en-US" i="1" dirty="0" err="1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metre</a:t>
            </a:r>
            <a:r>
              <a:rPr lang="en-U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/foot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.)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B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: It's a twenty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foot container. (not </a:t>
            </a:r>
            <a:r>
              <a:rPr lang="en-U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feet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.)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46"/>
          <p:cNvSpPr txBox="1">
            <a:spLocks noGrp="1"/>
          </p:cNvSpPr>
          <p:nvPr>
            <p:ph type="title"/>
          </p:nvPr>
        </p:nvSpPr>
        <p:spPr>
          <a:xfrm>
            <a:off x="574158" y="446566"/>
            <a:ext cx="7967329" cy="43097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G</a:t>
            </a:r>
            <a:r>
              <a:rPr lang="sr-Latn-RS" sz="5400" b="1" dirty="0"/>
              <a:t>rammar</a:t>
            </a:r>
            <a:r>
              <a:rPr lang="en" sz="5400" dirty="0"/>
              <a:t> </a:t>
            </a:r>
            <a:r>
              <a:rPr lang="sr-Latn-RS" sz="5400" b="1" dirty="0"/>
              <a:t>Exercise</a:t>
            </a:r>
            <a:r>
              <a:rPr lang="sr-Latn-RS" sz="5400" dirty="0"/>
              <a:t>:</a:t>
            </a:r>
            <a:br>
              <a:rPr lang="sr-Latn-RS" sz="5400" dirty="0"/>
            </a:br>
            <a:r>
              <a:rPr lang="sr-Latn-RS" sz="5400" b="1" dirty="0">
                <a:solidFill>
                  <a:schemeClr val="tx1"/>
                </a:solidFill>
              </a:rPr>
              <a:t>XXXVI (page 66)</a:t>
            </a:r>
            <a:br>
              <a:rPr lang="sr-Latn-RS" sz="5400" b="1" dirty="0">
                <a:solidFill>
                  <a:schemeClr val="tx1"/>
                </a:solidFill>
              </a:rPr>
            </a:br>
            <a:br>
              <a:rPr lang="sr-Latn-RS" sz="5400" b="1" dirty="0">
                <a:solidFill>
                  <a:schemeClr val="tx1"/>
                </a:solidFill>
              </a:rPr>
            </a:br>
            <a:r>
              <a:rPr lang="sr-Latn-RS" sz="5400" b="1" dirty="0">
                <a:solidFill>
                  <a:schemeClr val="lt2"/>
                </a:solidFill>
              </a:rPr>
              <a:t>write down*</a:t>
            </a:r>
            <a:br>
              <a:rPr lang="sr-Latn-RS" sz="5400" b="1" dirty="0">
                <a:solidFill>
                  <a:schemeClr val="lt2"/>
                </a:solidFill>
              </a:rPr>
            </a:br>
            <a:r>
              <a:rPr lang="sr-Latn-RS" sz="5400" b="1" dirty="0">
                <a:solidFill>
                  <a:schemeClr val="lt2"/>
                </a:solidFill>
              </a:rPr>
              <a:t>the numbers</a:t>
            </a:r>
            <a:endParaRPr sz="5400" b="1" dirty="0">
              <a:solidFill>
                <a:schemeClr val="lt2"/>
              </a:solidFill>
            </a:endParaRPr>
          </a:p>
        </p:txBody>
      </p:sp>
      <p:grpSp>
        <p:nvGrpSpPr>
          <p:cNvPr id="1631" name="Google Shape;1631;p46"/>
          <p:cNvGrpSpPr/>
          <p:nvPr/>
        </p:nvGrpSpPr>
        <p:grpSpPr>
          <a:xfrm>
            <a:off x="4288050" y="114873"/>
            <a:ext cx="567900" cy="993250"/>
            <a:chOff x="4288050" y="738650"/>
            <a:chExt cx="567900" cy="993250"/>
          </a:xfrm>
        </p:grpSpPr>
        <p:sp>
          <p:nvSpPr>
            <p:cNvPr id="1632" name="Google Shape;1632;p46"/>
            <p:cNvSpPr/>
            <p:nvPr/>
          </p:nvSpPr>
          <p:spPr>
            <a:xfrm rot="10800000" flipH="1">
              <a:off x="4288050" y="1164000"/>
              <a:ext cx="567900" cy="567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4307825" y="738650"/>
              <a:ext cx="528353" cy="773907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95;p40">
            <a:extLst>
              <a:ext uri="{FF2B5EF4-FFF2-40B4-BE49-F238E27FC236}">
                <a16:creationId xmlns:a16="http://schemas.microsoft.com/office/drawing/2014/main" id="{600AC0CB-737E-4524-A280-FB1E1F740214}"/>
              </a:ext>
            </a:extLst>
          </p:cNvPr>
          <p:cNvSpPr/>
          <p:nvPr/>
        </p:nvSpPr>
        <p:spPr>
          <a:xfrm flipH="1">
            <a:off x="99237" y="666307"/>
            <a:ext cx="1261730" cy="123354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T Serif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0</a:t>
            </a:r>
            <a:r>
              <a:rPr kumimoji="0" lang="sr-Latn-RS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2</a:t>
            </a:r>
            <a:endParaRPr kumimoji="0" lang="en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B87337E-B515-5599-099B-989CB747F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826" y="1531434"/>
            <a:ext cx="4385539" cy="3082868"/>
          </a:xfrm>
        </p:spPr>
        <p:txBody>
          <a:bodyPr/>
          <a:lstStyle/>
          <a:p>
            <a:r>
              <a:rPr lang="en-US" sz="2000" dirty="0"/>
              <a:t>Type of container: 40 ft open top</a:t>
            </a:r>
          </a:p>
          <a:p>
            <a:r>
              <a:rPr lang="en-US" sz="2000" dirty="0"/>
              <a:t>1 ______ : 4,030 kg</a:t>
            </a:r>
          </a:p>
          <a:p>
            <a:r>
              <a:rPr lang="en-US" sz="2000" dirty="0"/>
              <a:t>2 ______ : 32,500 kg</a:t>
            </a:r>
          </a:p>
          <a:p>
            <a:r>
              <a:rPr lang="en-US" sz="2000" dirty="0"/>
              <a:t>3 maximum _______ : 28,470 kg</a:t>
            </a:r>
            <a:br>
              <a:rPr lang="sr-Latn-RS" sz="2000" dirty="0"/>
            </a:br>
            <a:endParaRPr lang="en-US" sz="2000" dirty="0"/>
          </a:p>
          <a:p>
            <a:r>
              <a:rPr lang="en-US" sz="2000" dirty="0"/>
              <a:t>Internal measurements:</a:t>
            </a:r>
          </a:p>
          <a:p>
            <a:r>
              <a:rPr lang="en-US" sz="2000" dirty="0"/>
              <a:t>4 ______ : 12.02 m</a:t>
            </a:r>
          </a:p>
          <a:p>
            <a:r>
              <a:rPr lang="en-US" sz="2000" dirty="0"/>
              <a:t>5 ______: 2.35 m</a:t>
            </a:r>
          </a:p>
          <a:p>
            <a:r>
              <a:rPr lang="en-US" sz="2000" dirty="0"/>
              <a:t>6 ______ : 2.32 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1C4A3-6FF9-24AE-9997-530B83CF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40" y="0"/>
            <a:ext cx="7411845" cy="926700"/>
          </a:xfrm>
        </p:spPr>
        <p:txBody>
          <a:bodyPr/>
          <a:lstStyle/>
          <a:p>
            <a:r>
              <a:rPr lang="en-US" sz="2400" dirty="0"/>
              <a:t>Complete the missing details and label the drawing with the words from the box.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B2B71-1C1C-93C7-1242-A2E974490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054" y="1531434"/>
            <a:ext cx="3939815" cy="28026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51A7C6-B801-561C-F05D-1CFCB2C5FEEC}"/>
              </a:ext>
            </a:extLst>
          </p:cNvPr>
          <p:cNvSpPr/>
          <p:nvPr/>
        </p:nvSpPr>
        <p:spPr>
          <a:xfrm>
            <a:off x="1126273" y="926700"/>
            <a:ext cx="6891454" cy="5278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height • payload • length • tare weight • width • gross weight</a:t>
            </a:r>
            <a:endParaRPr lang="sr-Latn-RS" sz="20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6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B11D-1FD2-4F15-D6F2-5961504C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74" y="45490"/>
            <a:ext cx="7531452" cy="700200"/>
          </a:xfrm>
        </p:spPr>
        <p:txBody>
          <a:bodyPr/>
          <a:lstStyle/>
          <a:p>
            <a:r>
              <a:rPr lang="sr-Latn-RS" sz="2400" dirty="0"/>
              <a:t>Rewrite the sentences like in the example below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9E859-8448-86A1-B18F-789FD7E2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249" y="482031"/>
            <a:ext cx="7657502" cy="700200"/>
          </a:xfrm>
        </p:spPr>
        <p:txBody>
          <a:bodyPr/>
          <a:lstStyle/>
          <a:p>
            <a:r>
              <a:rPr lang="en-US" sz="1600" i="1"/>
              <a:t>The container is 6 metres long.</a:t>
            </a:r>
          </a:p>
          <a:p>
            <a:r>
              <a:rPr lang="en-US" sz="1600" i="1"/>
              <a:t>The length of the container is six metres. (Or: The container’s length is 6 metres.)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B4E31-B740-7A72-6B29-BC97A073F48C}"/>
              </a:ext>
            </a:extLst>
          </p:cNvPr>
          <p:cNvSpPr txBox="1"/>
          <p:nvPr/>
        </p:nvSpPr>
        <p:spPr>
          <a:xfrm>
            <a:off x="327102" y="1182231"/>
            <a:ext cx="8257644" cy="347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1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The package weighs 45 kg: __________________________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2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This seagoing vessel is about 30 m wide: 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3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The case we need to ship is 1 m long, 50 cm wide and 35 cm high: _____________________________________________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4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Its depth is nearly 3 m: _____________________________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5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The ship's length is more than 65 m: ___________________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6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The open container's door height is 7 ft 10 in: 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1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9921-F120-5A48-2E67-7CAE96F3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6550"/>
            <a:ext cx="8534399" cy="531900"/>
          </a:xfrm>
        </p:spPr>
        <p:txBody>
          <a:bodyPr/>
          <a:lstStyle/>
          <a:p>
            <a:pPr algn="ctr"/>
            <a:r>
              <a:rPr lang="en-US" sz="2800" dirty="0"/>
              <a:t>What do these abbreviations stand for? Which are a part of the metric system?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184B4-C336-4D9E-B9BF-C5D99434C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125" y="1135380"/>
            <a:ext cx="6227700" cy="3840480"/>
          </a:xfrm>
        </p:spPr>
        <p:txBody>
          <a:bodyPr/>
          <a:lstStyle/>
          <a:p>
            <a:pPr algn="l"/>
            <a:r>
              <a:rPr lang="sr-Latn-RS" dirty="0"/>
              <a:t>1</a:t>
            </a:r>
            <a:r>
              <a:rPr lang="en-US" dirty="0"/>
              <a:t>) ft				10) 1"</a:t>
            </a:r>
          </a:p>
          <a:p>
            <a:pPr algn="l"/>
            <a:r>
              <a:rPr lang="en-US" dirty="0"/>
              <a:t>2) kg				11) </a:t>
            </a:r>
            <a:r>
              <a:rPr lang="en-US" dirty="0" err="1"/>
              <a:t>pt</a:t>
            </a:r>
            <a:endParaRPr lang="en-US" dirty="0"/>
          </a:p>
          <a:p>
            <a:pPr algn="l"/>
            <a:r>
              <a:rPr lang="en-US" dirty="0"/>
              <a:t>3) oz				12) gal</a:t>
            </a:r>
          </a:p>
          <a:p>
            <a:pPr algn="l"/>
            <a:r>
              <a:rPr lang="en-US" dirty="0"/>
              <a:t>4) </a:t>
            </a:r>
            <a:r>
              <a:rPr lang="en-US" dirty="0" err="1"/>
              <a:t>fl</a:t>
            </a:r>
            <a:r>
              <a:rPr lang="en-US" dirty="0"/>
              <a:t> oz			13) mm²</a:t>
            </a:r>
          </a:p>
          <a:p>
            <a:pPr algn="l"/>
            <a:r>
              <a:rPr lang="en-US" dirty="0"/>
              <a:t>5) cm				14) g</a:t>
            </a:r>
          </a:p>
          <a:p>
            <a:pPr algn="l"/>
            <a:r>
              <a:rPr lang="en-US" dirty="0"/>
              <a:t>6) </a:t>
            </a:r>
            <a:r>
              <a:rPr lang="en-US" dirty="0" err="1"/>
              <a:t>lb</a:t>
            </a:r>
            <a:endParaRPr lang="en-US" dirty="0"/>
          </a:p>
          <a:p>
            <a:pPr algn="l"/>
            <a:r>
              <a:rPr lang="en-US" dirty="0"/>
              <a:t>7) yd</a:t>
            </a:r>
          </a:p>
          <a:p>
            <a:pPr algn="l"/>
            <a:r>
              <a:rPr lang="en-US" dirty="0"/>
              <a:t>8) cu yd</a:t>
            </a:r>
          </a:p>
          <a:p>
            <a:pPr algn="l"/>
            <a:r>
              <a:rPr lang="en-US" dirty="0"/>
              <a:t>9) m²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0"/>
          <p:cNvSpPr/>
          <p:nvPr/>
        </p:nvSpPr>
        <p:spPr>
          <a:xfrm rot="-5400000" flipH="1">
            <a:off x="3955500" y="1049624"/>
            <a:ext cx="1233000" cy="123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0"/>
          <p:cNvSpPr txBox="1">
            <a:spLocks noGrp="1"/>
          </p:cNvSpPr>
          <p:nvPr>
            <p:ph type="title"/>
          </p:nvPr>
        </p:nvSpPr>
        <p:spPr>
          <a:xfrm>
            <a:off x="1208250" y="2282624"/>
            <a:ext cx="6727500" cy="20438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Faster Interchange</a:t>
            </a:r>
            <a:br>
              <a:rPr lang="sr-Latn-RS" dirty="0"/>
            </a:br>
            <a:r>
              <a:rPr lang="sr-Latn-RS" sz="3600" i="1" dirty="0"/>
              <a:t>English in Transport and Traffic Engineering</a:t>
            </a:r>
            <a:r>
              <a:rPr lang="sr-Latn-RS" sz="3600" dirty="0"/>
              <a:t>, page 113</a:t>
            </a:r>
            <a:endParaRPr sz="3600" dirty="0"/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2"/>
          </p:nvPr>
        </p:nvSpPr>
        <p:spPr>
          <a:xfrm>
            <a:off x="4005750" y="124522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3</a:t>
            </a:r>
            <a:endParaRPr dirty="0"/>
          </a:p>
        </p:txBody>
      </p:sp>
      <p:sp>
        <p:nvSpPr>
          <p:cNvPr id="1099" name="Google Shape;1099;p40"/>
          <p:cNvSpPr/>
          <p:nvPr/>
        </p:nvSpPr>
        <p:spPr>
          <a:xfrm>
            <a:off x="13567168" y="1732748"/>
            <a:ext cx="70669" cy="19164"/>
          </a:xfrm>
          <a:custGeom>
            <a:avLst/>
            <a:gdLst/>
            <a:ahLst/>
            <a:cxnLst/>
            <a:rect l="l" t="t" r="r" b="b"/>
            <a:pathLst>
              <a:path w="631" h="169" extrusionOk="0">
                <a:moveTo>
                  <a:pt x="631" y="169"/>
                </a:moveTo>
                <a:cubicBezTo>
                  <a:pt x="418" y="169"/>
                  <a:pt x="206" y="146"/>
                  <a:pt x="0" y="101"/>
                </a:cubicBezTo>
                <a:cubicBezTo>
                  <a:pt x="22" y="0"/>
                  <a:pt x="22" y="0"/>
                  <a:pt x="22" y="0"/>
                </a:cubicBezTo>
                <a:cubicBezTo>
                  <a:pt x="221" y="43"/>
                  <a:pt x="425" y="65"/>
                  <a:pt x="631" y="65"/>
                </a:cubicBezTo>
                <a:lnTo>
                  <a:pt x="631" y="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02684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51"/>
          <p:cNvSpPr txBox="1">
            <a:spLocks noGrp="1"/>
          </p:cNvSpPr>
          <p:nvPr>
            <p:ph type="title"/>
          </p:nvPr>
        </p:nvSpPr>
        <p:spPr>
          <a:xfrm>
            <a:off x="1689230" y="695645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tare weight</a:t>
            </a:r>
            <a:endParaRPr sz="2800" dirty="0"/>
          </a:p>
        </p:txBody>
      </p:sp>
      <p:sp>
        <p:nvSpPr>
          <p:cNvPr id="1767" name="Google Shape;1767;p51"/>
          <p:cNvSpPr txBox="1">
            <a:spLocks noGrp="1"/>
          </p:cNvSpPr>
          <p:nvPr>
            <p:ph type="subTitle" idx="3"/>
          </p:nvPr>
        </p:nvSpPr>
        <p:spPr>
          <a:xfrm>
            <a:off x="1671668" y="2751954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neto težina / (korisna) nosivost</a:t>
            </a:r>
            <a:endParaRPr sz="2000" dirty="0"/>
          </a:p>
        </p:txBody>
      </p:sp>
      <p:grpSp>
        <p:nvGrpSpPr>
          <p:cNvPr id="1770" name="Google Shape;1770;p51"/>
          <p:cNvGrpSpPr/>
          <p:nvPr/>
        </p:nvGrpSpPr>
        <p:grpSpPr>
          <a:xfrm>
            <a:off x="-2530609" y="1288766"/>
            <a:ext cx="7717188" cy="7717188"/>
            <a:chOff x="-2372326" y="1288766"/>
            <a:chExt cx="7717188" cy="7717188"/>
          </a:xfrm>
        </p:grpSpPr>
        <p:grpSp>
          <p:nvGrpSpPr>
            <p:cNvPr id="1771" name="Google Shape;1771;p51"/>
            <p:cNvGrpSpPr/>
            <p:nvPr/>
          </p:nvGrpSpPr>
          <p:grpSpPr>
            <a:xfrm rot="8100000">
              <a:off x="-1242170" y="2418922"/>
              <a:ext cx="5456876" cy="5456876"/>
              <a:chOff x="-2008470" y="-2569457"/>
              <a:chExt cx="5456928" cy="5456928"/>
            </a:xfrm>
          </p:grpSpPr>
          <p:sp>
            <p:nvSpPr>
              <p:cNvPr id="1772" name="Google Shape;1772;p51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51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4" name="Google Shape;1774;p51"/>
            <p:cNvGrpSpPr/>
            <p:nvPr/>
          </p:nvGrpSpPr>
          <p:grpSpPr>
            <a:xfrm rot="-5400000">
              <a:off x="1630893" y="2440778"/>
              <a:ext cx="146306" cy="261940"/>
              <a:chOff x="7419591" y="3612333"/>
              <a:chExt cx="146306" cy="261940"/>
            </a:xfrm>
          </p:grpSpPr>
          <p:sp>
            <p:nvSpPr>
              <p:cNvPr id="1775" name="Google Shape;1775;p5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5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5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5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5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5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5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5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5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5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5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5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5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5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5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5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7" name="Google Shape;1797;p51"/>
            <p:cNvSpPr/>
            <p:nvPr/>
          </p:nvSpPr>
          <p:spPr>
            <a:xfrm>
              <a:off x="1560571" y="1986536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8" name="Google Shape;1798;p51"/>
          <p:cNvGrpSpPr/>
          <p:nvPr/>
        </p:nvGrpSpPr>
        <p:grpSpPr>
          <a:xfrm>
            <a:off x="3957421" y="-3851259"/>
            <a:ext cx="7717188" cy="7717188"/>
            <a:chOff x="3810903" y="-3851259"/>
            <a:chExt cx="7717188" cy="7717188"/>
          </a:xfrm>
        </p:grpSpPr>
        <p:grpSp>
          <p:nvGrpSpPr>
            <p:cNvPr id="1799" name="Google Shape;1799;p51"/>
            <p:cNvGrpSpPr/>
            <p:nvPr/>
          </p:nvGrpSpPr>
          <p:grpSpPr>
            <a:xfrm rot="8100000">
              <a:off x="4941059" y="-2721103"/>
              <a:ext cx="5456876" cy="5456876"/>
              <a:chOff x="-2008470" y="-2569457"/>
              <a:chExt cx="5456928" cy="5456928"/>
            </a:xfrm>
          </p:grpSpPr>
          <p:sp>
            <p:nvSpPr>
              <p:cNvPr id="1800" name="Google Shape;1800;p51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51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51"/>
            <p:cNvGrpSpPr/>
            <p:nvPr/>
          </p:nvGrpSpPr>
          <p:grpSpPr>
            <a:xfrm rot="-5400000">
              <a:off x="7115274" y="2440790"/>
              <a:ext cx="146306" cy="261940"/>
              <a:chOff x="7419591" y="3612333"/>
              <a:chExt cx="146306" cy="261940"/>
            </a:xfrm>
          </p:grpSpPr>
          <p:sp>
            <p:nvSpPr>
              <p:cNvPr id="1803" name="Google Shape;1803;p5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5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5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5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5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5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5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5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5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5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5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5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5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5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5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5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5" name="Google Shape;1825;p51"/>
            <p:cNvSpPr/>
            <p:nvPr/>
          </p:nvSpPr>
          <p:spPr>
            <a:xfrm>
              <a:off x="7044946" y="1986549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3133;p66">
            <a:extLst>
              <a:ext uri="{FF2B5EF4-FFF2-40B4-BE49-F238E27FC236}">
                <a16:creationId xmlns:a16="http://schemas.microsoft.com/office/drawing/2014/main" id="{C0843B3F-6996-EB8B-234B-8C96C452DF22}"/>
              </a:ext>
            </a:extLst>
          </p:cNvPr>
          <p:cNvGrpSpPr/>
          <p:nvPr/>
        </p:nvGrpSpPr>
        <p:grpSpPr>
          <a:xfrm>
            <a:off x="1689233" y="380564"/>
            <a:ext cx="660022" cy="752662"/>
            <a:chOff x="3844925" y="1277938"/>
            <a:chExt cx="762002" cy="763592"/>
          </a:xfrm>
        </p:grpSpPr>
        <p:sp>
          <p:nvSpPr>
            <p:cNvPr id="3" name="Google Shape;3134;p66">
              <a:extLst>
                <a:ext uri="{FF2B5EF4-FFF2-40B4-BE49-F238E27FC236}">
                  <a16:creationId xmlns:a16="http://schemas.microsoft.com/office/drawing/2014/main" id="{815AACFB-9EB9-BA41-87F3-37F3BC6587E1}"/>
                </a:ext>
              </a:extLst>
            </p:cNvPr>
            <p:cNvSpPr/>
            <p:nvPr/>
          </p:nvSpPr>
          <p:spPr>
            <a:xfrm>
              <a:off x="4083050" y="1685925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3" extrusionOk="0">
                  <a:moveTo>
                    <a:pt x="0" y="428"/>
                  </a:moveTo>
                  <a:lnTo>
                    <a:pt x="0" y="1863"/>
                  </a:lnTo>
                  <a:cubicBezTo>
                    <a:pt x="1028" y="1863"/>
                    <a:pt x="1863" y="1027"/>
                    <a:pt x="1863" y="0"/>
                  </a:cubicBezTo>
                  <a:lnTo>
                    <a:pt x="428" y="0"/>
                  </a:lnTo>
                  <a:cubicBezTo>
                    <a:pt x="191" y="0"/>
                    <a:pt x="0" y="191"/>
                    <a:pt x="0" y="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135;p66">
              <a:extLst>
                <a:ext uri="{FF2B5EF4-FFF2-40B4-BE49-F238E27FC236}">
                  <a16:creationId xmlns:a16="http://schemas.microsoft.com/office/drawing/2014/main" id="{1E0FAFEF-26E6-CCE3-FD97-4BC4DAD4CE12}"/>
                </a:ext>
              </a:extLst>
            </p:cNvPr>
            <p:cNvSpPr/>
            <p:nvPr/>
          </p:nvSpPr>
          <p:spPr>
            <a:xfrm>
              <a:off x="4508500" y="1685925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3" extrusionOk="0">
                  <a:moveTo>
                    <a:pt x="1435" y="0"/>
                  </a:moveTo>
                  <a:lnTo>
                    <a:pt x="0" y="0"/>
                  </a:lnTo>
                  <a:cubicBezTo>
                    <a:pt x="0" y="1027"/>
                    <a:pt x="835" y="1863"/>
                    <a:pt x="1863" y="1863"/>
                  </a:cubicBezTo>
                  <a:lnTo>
                    <a:pt x="1863" y="428"/>
                  </a:lnTo>
                  <a:cubicBezTo>
                    <a:pt x="1863" y="191"/>
                    <a:pt x="1672" y="0"/>
                    <a:pt x="1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136;p66">
              <a:extLst>
                <a:ext uri="{FF2B5EF4-FFF2-40B4-BE49-F238E27FC236}">
                  <a16:creationId xmlns:a16="http://schemas.microsoft.com/office/drawing/2014/main" id="{A5F3DD7B-719F-CCCA-848E-233BC162FDAA}"/>
                </a:ext>
              </a:extLst>
            </p:cNvPr>
            <p:cNvSpPr/>
            <p:nvPr/>
          </p:nvSpPr>
          <p:spPr>
            <a:xfrm>
              <a:off x="3867150" y="1357313"/>
              <a:ext cx="336546" cy="195265"/>
            </a:xfrm>
            <a:custGeom>
              <a:avLst/>
              <a:gdLst/>
              <a:ahLst/>
              <a:cxnLst/>
              <a:rect l="l" t="t" r="r" b="b"/>
              <a:pathLst>
                <a:path w="6446" h="3722" extrusionOk="0">
                  <a:moveTo>
                    <a:pt x="6446" y="2646"/>
                  </a:moveTo>
                  <a:lnTo>
                    <a:pt x="1864" y="0"/>
                  </a:lnTo>
                  <a:lnTo>
                    <a:pt x="0" y="1076"/>
                  </a:lnTo>
                  <a:lnTo>
                    <a:pt x="4583" y="3722"/>
                  </a:lnTo>
                  <a:lnTo>
                    <a:pt x="6446" y="26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37;p66">
              <a:extLst>
                <a:ext uri="{FF2B5EF4-FFF2-40B4-BE49-F238E27FC236}">
                  <a16:creationId xmlns:a16="http://schemas.microsoft.com/office/drawing/2014/main" id="{B4A8FE58-ABB8-DE9E-8E77-91AAE494F57C}"/>
                </a:ext>
              </a:extLst>
            </p:cNvPr>
            <p:cNvSpPr/>
            <p:nvPr/>
          </p:nvSpPr>
          <p:spPr>
            <a:xfrm>
              <a:off x="4008438" y="1277938"/>
              <a:ext cx="336550" cy="192092"/>
            </a:xfrm>
            <a:custGeom>
              <a:avLst/>
              <a:gdLst/>
              <a:ahLst/>
              <a:cxnLst/>
              <a:rect l="l" t="t" r="r" b="b"/>
              <a:pathLst>
                <a:path w="6447" h="3675" extrusionOk="0">
                  <a:moveTo>
                    <a:pt x="6447" y="2599"/>
                  </a:moveTo>
                  <a:lnTo>
                    <a:pt x="2078" y="76"/>
                  </a:lnTo>
                  <a:cubicBezTo>
                    <a:pt x="1945" y="0"/>
                    <a:pt x="1782" y="0"/>
                    <a:pt x="1650" y="76"/>
                  </a:cubicBezTo>
                  <a:lnTo>
                    <a:pt x="0" y="1029"/>
                  </a:lnTo>
                  <a:lnTo>
                    <a:pt x="4583" y="3675"/>
                  </a:lnTo>
                  <a:lnTo>
                    <a:pt x="6447" y="25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38;p66">
              <a:extLst>
                <a:ext uri="{FF2B5EF4-FFF2-40B4-BE49-F238E27FC236}">
                  <a16:creationId xmlns:a16="http://schemas.microsoft.com/office/drawing/2014/main" id="{F486EFDB-9E87-DED5-F104-21425641AD90}"/>
                </a:ext>
              </a:extLst>
            </p:cNvPr>
            <p:cNvSpPr/>
            <p:nvPr/>
          </p:nvSpPr>
          <p:spPr>
            <a:xfrm>
              <a:off x="3844925" y="1452563"/>
              <a:ext cx="238121" cy="388934"/>
            </a:xfrm>
            <a:custGeom>
              <a:avLst/>
              <a:gdLst/>
              <a:ahLst/>
              <a:cxnLst/>
              <a:rect l="l" t="t" r="r" b="b"/>
              <a:pathLst>
                <a:path w="4583" h="7443" extrusionOk="0">
                  <a:moveTo>
                    <a:pt x="4583" y="2646"/>
                  </a:moveTo>
                  <a:lnTo>
                    <a:pt x="0" y="0"/>
                  </a:lnTo>
                  <a:lnTo>
                    <a:pt x="0" y="5044"/>
                  </a:lnTo>
                  <a:cubicBezTo>
                    <a:pt x="0" y="5197"/>
                    <a:pt x="82" y="5339"/>
                    <a:pt x="214" y="5415"/>
                  </a:cubicBezTo>
                  <a:lnTo>
                    <a:pt x="3727" y="7443"/>
                  </a:lnTo>
                  <a:lnTo>
                    <a:pt x="3727" y="4898"/>
                  </a:lnTo>
                  <a:cubicBezTo>
                    <a:pt x="3727" y="4340"/>
                    <a:pt x="4085" y="3864"/>
                    <a:pt x="4583" y="3688"/>
                  </a:cubicBezTo>
                  <a:lnTo>
                    <a:pt x="4583" y="26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139;p66">
              <a:extLst>
                <a:ext uri="{FF2B5EF4-FFF2-40B4-BE49-F238E27FC236}">
                  <a16:creationId xmlns:a16="http://schemas.microsoft.com/office/drawing/2014/main" id="{B312925C-7968-25B1-08D3-724F0786588D}"/>
                </a:ext>
              </a:extLst>
            </p:cNvPr>
            <p:cNvSpPr/>
            <p:nvPr/>
          </p:nvSpPr>
          <p:spPr>
            <a:xfrm>
              <a:off x="4129088" y="1452563"/>
              <a:ext cx="238127" cy="188913"/>
            </a:xfrm>
            <a:custGeom>
              <a:avLst/>
              <a:gdLst/>
              <a:ahLst/>
              <a:cxnLst/>
              <a:rect l="l" t="t" r="r" b="b"/>
              <a:pathLst>
                <a:path w="4582" h="3614" extrusionOk="0">
                  <a:moveTo>
                    <a:pt x="4582" y="0"/>
                  </a:moveTo>
                  <a:lnTo>
                    <a:pt x="2719" y="1076"/>
                  </a:lnTo>
                  <a:lnTo>
                    <a:pt x="2719" y="2097"/>
                  </a:lnTo>
                  <a:cubicBezTo>
                    <a:pt x="2698" y="2664"/>
                    <a:pt x="1884" y="2664"/>
                    <a:pt x="1863" y="2097"/>
                  </a:cubicBezTo>
                  <a:lnTo>
                    <a:pt x="1863" y="1570"/>
                  </a:lnTo>
                  <a:lnTo>
                    <a:pt x="0" y="2646"/>
                  </a:lnTo>
                  <a:lnTo>
                    <a:pt x="0" y="3614"/>
                  </a:lnTo>
                  <a:lnTo>
                    <a:pt x="4582" y="3614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40;p66">
              <a:extLst>
                <a:ext uri="{FF2B5EF4-FFF2-40B4-BE49-F238E27FC236}">
                  <a16:creationId xmlns:a16="http://schemas.microsoft.com/office/drawing/2014/main" id="{8492919B-F0C7-BC2F-D585-EB08E5C04480}"/>
                </a:ext>
              </a:extLst>
            </p:cNvPr>
            <p:cNvSpPr/>
            <p:nvPr/>
          </p:nvSpPr>
          <p:spPr>
            <a:xfrm>
              <a:off x="4083050" y="1944688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4" extrusionOk="0">
                  <a:moveTo>
                    <a:pt x="0" y="0"/>
                  </a:moveTo>
                  <a:lnTo>
                    <a:pt x="0" y="1436"/>
                  </a:lnTo>
                  <a:cubicBezTo>
                    <a:pt x="0" y="1672"/>
                    <a:pt x="192" y="1864"/>
                    <a:pt x="428" y="1864"/>
                  </a:cubicBezTo>
                  <a:lnTo>
                    <a:pt x="1863" y="1864"/>
                  </a:lnTo>
                  <a:cubicBezTo>
                    <a:pt x="1863" y="836"/>
                    <a:pt x="102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41;p66">
              <a:extLst>
                <a:ext uri="{FF2B5EF4-FFF2-40B4-BE49-F238E27FC236}">
                  <a16:creationId xmlns:a16="http://schemas.microsoft.com/office/drawing/2014/main" id="{4F55854B-8234-9E59-ACF7-9940DD35F9CB}"/>
                </a:ext>
              </a:extLst>
            </p:cNvPr>
            <p:cNvSpPr/>
            <p:nvPr/>
          </p:nvSpPr>
          <p:spPr>
            <a:xfrm>
              <a:off x="4508500" y="1944688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4" extrusionOk="0">
                  <a:moveTo>
                    <a:pt x="0" y="1864"/>
                  </a:moveTo>
                  <a:lnTo>
                    <a:pt x="1435" y="1864"/>
                  </a:lnTo>
                  <a:cubicBezTo>
                    <a:pt x="1672" y="1864"/>
                    <a:pt x="1863" y="1672"/>
                    <a:pt x="1863" y="1436"/>
                  </a:cubicBezTo>
                  <a:lnTo>
                    <a:pt x="1863" y="0"/>
                  </a:lnTo>
                  <a:cubicBezTo>
                    <a:pt x="835" y="0"/>
                    <a:pt x="0" y="836"/>
                    <a:pt x="0" y="18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42;p66">
              <a:extLst>
                <a:ext uri="{FF2B5EF4-FFF2-40B4-BE49-F238E27FC236}">
                  <a16:creationId xmlns:a16="http://schemas.microsoft.com/office/drawing/2014/main" id="{C6DFC93A-D725-2C16-E902-553CEF91E4FB}"/>
                </a:ext>
              </a:extLst>
            </p:cNvPr>
            <p:cNvSpPr/>
            <p:nvPr/>
          </p:nvSpPr>
          <p:spPr>
            <a:xfrm>
              <a:off x="4083050" y="1685925"/>
              <a:ext cx="523873" cy="355605"/>
            </a:xfrm>
            <a:custGeom>
              <a:avLst/>
              <a:gdLst/>
              <a:ahLst/>
              <a:cxnLst/>
              <a:rect l="l" t="t" r="r" b="b"/>
              <a:pathLst>
                <a:path w="10021" h="6813" extrusionOk="0">
                  <a:moveTo>
                    <a:pt x="7302" y="0"/>
                  </a:moveTo>
                  <a:lnTo>
                    <a:pt x="2719" y="0"/>
                  </a:lnTo>
                  <a:cubicBezTo>
                    <a:pt x="2719" y="1499"/>
                    <a:pt x="1499" y="2719"/>
                    <a:pt x="0" y="2719"/>
                  </a:cubicBezTo>
                  <a:lnTo>
                    <a:pt x="0" y="4094"/>
                  </a:lnTo>
                  <a:cubicBezTo>
                    <a:pt x="1499" y="4094"/>
                    <a:pt x="2719" y="5314"/>
                    <a:pt x="2719" y="6813"/>
                  </a:cubicBezTo>
                  <a:lnTo>
                    <a:pt x="7302" y="6813"/>
                  </a:lnTo>
                  <a:cubicBezTo>
                    <a:pt x="7302" y="5314"/>
                    <a:pt x="8522" y="4094"/>
                    <a:pt x="10021" y="4094"/>
                  </a:cubicBezTo>
                  <a:lnTo>
                    <a:pt x="10021" y="2719"/>
                  </a:lnTo>
                  <a:cubicBezTo>
                    <a:pt x="8522" y="2719"/>
                    <a:pt x="7302" y="1499"/>
                    <a:pt x="7302" y="0"/>
                  </a:cubicBezTo>
                  <a:close/>
                  <a:moveTo>
                    <a:pt x="5011" y="4980"/>
                  </a:moveTo>
                  <a:cubicBezTo>
                    <a:pt x="4143" y="4980"/>
                    <a:pt x="3437" y="4274"/>
                    <a:pt x="3437" y="3406"/>
                  </a:cubicBezTo>
                  <a:cubicBezTo>
                    <a:pt x="3516" y="1322"/>
                    <a:pt x="6505" y="1322"/>
                    <a:pt x="6584" y="3406"/>
                  </a:cubicBezTo>
                  <a:cubicBezTo>
                    <a:pt x="6584" y="4274"/>
                    <a:pt x="5878" y="4980"/>
                    <a:pt x="5011" y="4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43;p66">
              <a:extLst>
                <a:ext uri="{FF2B5EF4-FFF2-40B4-BE49-F238E27FC236}">
                  <a16:creationId xmlns:a16="http://schemas.microsoft.com/office/drawing/2014/main" id="{ACF89301-BCFF-301A-B686-ADFAA4DC29F2}"/>
                </a:ext>
              </a:extLst>
            </p:cNvPr>
            <p:cNvSpPr/>
            <p:nvPr/>
          </p:nvSpPr>
          <p:spPr>
            <a:xfrm>
              <a:off x="4306888" y="1825625"/>
              <a:ext cx="76199" cy="87311"/>
            </a:xfrm>
            <a:custGeom>
              <a:avLst/>
              <a:gdLst/>
              <a:ahLst/>
              <a:cxnLst/>
              <a:rect l="l" t="t" r="r" b="b"/>
              <a:pathLst>
                <a:path w="1435" h="1668" extrusionOk="0">
                  <a:moveTo>
                    <a:pt x="718" y="0"/>
                  </a:moveTo>
                  <a:cubicBezTo>
                    <a:pt x="322" y="0"/>
                    <a:pt x="0" y="321"/>
                    <a:pt x="0" y="717"/>
                  </a:cubicBezTo>
                  <a:cubicBezTo>
                    <a:pt x="36" y="1668"/>
                    <a:pt x="1399" y="1668"/>
                    <a:pt x="1435" y="717"/>
                  </a:cubicBezTo>
                  <a:cubicBezTo>
                    <a:pt x="1435" y="321"/>
                    <a:pt x="1113" y="0"/>
                    <a:pt x="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64;p51">
            <a:extLst>
              <a:ext uri="{FF2B5EF4-FFF2-40B4-BE49-F238E27FC236}">
                <a16:creationId xmlns:a16="http://schemas.microsoft.com/office/drawing/2014/main" id="{A29E0107-52A9-F87C-67BD-6A6F870F479C}"/>
              </a:ext>
            </a:extLst>
          </p:cNvPr>
          <p:cNvSpPr txBox="1">
            <a:spLocks/>
          </p:cNvSpPr>
          <p:nvPr/>
        </p:nvSpPr>
        <p:spPr>
          <a:xfrm>
            <a:off x="1676733" y="1965080"/>
            <a:ext cx="5783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4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r>
              <a:rPr lang="sr-Latn-RS" sz="2800" dirty="0"/>
              <a:t>net weight / payload</a:t>
            </a:r>
          </a:p>
        </p:txBody>
      </p:sp>
      <p:sp>
        <p:nvSpPr>
          <p:cNvPr id="18" name="Google Shape;1764;p51">
            <a:extLst>
              <a:ext uri="{FF2B5EF4-FFF2-40B4-BE49-F238E27FC236}">
                <a16:creationId xmlns:a16="http://schemas.microsoft.com/office/drawing/2014/main" id="{AFD27CE1-6C8E-AF3B-2817-B27231957C5C}"/>
              </a:ext>
            </a:extLst>
          </p:cNvPr>
          <p:cNvSpPr txBox="1">
            <a:spLocks/>
          </p:cNvSpPr>
          <p:nvPr/>
        </p:nvSpPr>
        <p:spPr>
          <a:xfrm>
            <a:off x="1676733" y="3151266"/>
            <a:ext cx="5783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4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r>
              <a:rPr lang="sr-Latn-RS" sz="2800" dirty="0"/>
              <a:t>gross weight</a:t>
            </a:r>
          </a:p>
        </p:txBody>
      </p:sp>
      <p:sp>
        <p:nvSpPr>
          <p:cNvPr id="23" name="Google Shape;1767;p51">
            <a:extLst>
              <a:ext uri="{FF2B5EF4-FFF2-40B4-BE49-F238E27FC236}">
                <a16:creationId xmlns:a16="http://schemas.microsoft.com/office/drawing/2014/main" id="{FA2D21A6-6CC2-D7C3-8783-AAE37CFA7C66}"/>
              </a:ext>
            </a:extLst>
          </p:cNvPr>
          <p:cNvSpPr txBox="1">
            <a:spLocks/>
          </p:cNvSpPr>
          <p:nvPr/>
        </p:nvSpPr>
        <p:spPr>
          <a:xfrm>
            <a:off x="1676733" y="3881843"/>
            <a:ext cx="5783100" cy="7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2000" dirty="0"/>
              <a:t>(tare + net)</a:t>
            </a:r>
            <a:br>
              <a:rPr lang="sr-Latn-RS" sz="2000" dirty="0"/>
            </a:br>
            <a:r>
              <a:rPr lang="sr-Latn-RS" sz="2000" dirty="0"/>
              <a:t>bruto težina</a:t>
            </a:r>
          </a:p>
        </p:txBody>
      </p:sp>
      <p:sp>
        <p:nvSpPr>
          <p:cNvPr id="24" name="Google Shape;1767;p51">
            <a:extLst>
              <a:ext uri="{FF2B5EF4-FFF2-40B4-BE49-F238E27FC236}">
                <a16:creationId xmlns:a16="http://schemas.microsoft.com/office/drawing/2014/main" id="{BAD29409-C1B2-D7B1-BADD-3B8696EDC69A}"/>
              </a:ext>
            </a:extLst>
          </p:cNvPr>
          <p:cNvSpPr txBox="1">
            <a:spLocks/>
          </p:cNvSpPr>
          <p:nvPr/>
        </p:nvSpPr>
        <p:spPr>
          <a:xfrm>
            <a:off x="1689233" y="1515706"/>
            <a:ext cx="5783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2000" dirty="0"/>
              <a:t>tara težina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p45"/>
          <p:cNvGrpSpPr/>
          <p:nvPr/>
        </p:nvGrpSpPr>
        <p:grpSpPr>
          <a:xfrm>
            <a:off x="-1713450" y="2043088"/>
            <a:ext cx="12192014" cy="1746255"/>
            <a:chOff x="0" y="2555875"/>
            <a:chExt cx="12192014" cy="1746255"/>
          </a:xfrm>
        </p:grpSpPr>
        <p:sp>
          <p:nvSpPr>
            <p:cNvPr id="1439" name="Google Shape;1439;p45"/>
            <p:cNvSpPr/>
            <p:nvPr/>
          </p:nvSpPr>
          <p:spPr>
            <a:xfrm>
              <a:off x="0" y="2555875"/>
              <a:ext cx="12192014" cy="1746255"/>
            </a:xfrm>
            <a:custGeom>
              <a:avLst/>
              <a:gdLst/>
              <a:ahLst/>
              <a:cxnLst/>
              <a:rect l="l" t="t" r="r" b="b"/>
              <a:pathLst>
                <a:path w="50518" h="7229" extrusionOk="0">
                  <a:moveTo>
                    <a:pt x="50518" y="0"/>
                  </a:moveTo>
                  <a:cubicBezTo>
                    <a:pt x="43277" y="0"/>
                    <a:pt x="43277" y="0"/>
                    <a:pt x="43277" y="0"/>
                  </a:cubicBezTo>
                  <a:cubicBezTo>
                    <a:pt x="42491" y="0"/>
                    <a:pt x="41720" y="206"/>
                    <a:pt x="41039" y="597"/>
                  </a:cubicBezTo>
                  <a:cubicBezTo>
                    <a:pt x="41037" y="599"/>
                    <a:pt x="41037" y="599"/>
                    <a:pt x="41037" y="599"/>
                  </a:cubicBezTo>
                  <a:cubicBezTo>
                    <a:pt x="40356" y="990"/>
                    <a:pt x="39585" y="1196"/>
                    <a:pt x="38799" y="1196"/>
                  </a:cubicBezTo>
                  <a:cubicBezTo>
                    <a:pt x="32758" y="1196"/>
                    <a:pt x="32758" y="1196"/>
                    <a:pt x="32758" y="1196"/>
                  </a:cubicBezTo>
                  <a:cubicBezTo>
                    <a:pt x="31972" y="1196"/>
                    <a:pt x="31200" y="1402"/>
                    <a:pt x="30519" y="1794"/>
                  </a:cubicBezTo>
                  <a:cubicBezTo>
                    <a:pt x="30519" y="1794"/>
                    <a:pt x="30519" y="1794"/>
                    <a:pt x="30519" y="1794"/>
                  </a:cubicBezTo>
                  <a:cubicBezTo>
                    <a:pt x="29838" y="2186"/>
                    <a:pt x="29066" y="2392"/>
                    <a:pt x="28280" y="2392"/>
                  </a:cubicBezTo>
                  <a:cubicBezTo>
                    <a:pt x="22239" y="2392"/>
                    <a:pt x="22239" y="2392"/>
                    <a:pt x="22239" y="2392"/>
                  </a:cubicBezTo>
                  <a:cubicBezTo>
                    <a:pt x="21454" y="2392"/>
                    <a:pt x="20682" y="2598"/>
                    <a:pt x="20001" y="2990"/>
                  </a:cubicBezTo>
                  <a:cubicBezTo>
                    <a:pt x="20001" y="2990"/>
                    <a:pt x="20001" y="2990"/>
                    <a:pt x="20001" y="2990"/>
                  </a:cubicBezTo>
                  <a:cubicBezTo>
                    <a:pt x="19320" y="3382"/>
                    <a:pt x="18548" y="3588"/>
                    <a:pt x="17762" y="3588"/>
                  </a:cubicBezTo>
                  <a:cubicBezTo>
                    <a:pt x="11719" y="3588"/>
                    <a:pt x="11719" y="3588"/>
                    <a:pt x="11719" y="3588"/>
                  </a:cubicBezTo>
                  <a:cubicBezTo>
                    <a:pt x="10935" y="3588"/>
                    <a:pt x="10164" y="3794"/>
                    <a:pt x="9484" y="4185"/>
                  </a:cubicBezTo>
                  <a:cubicBezTo>
                    <a:pt x="9478" y="4188"/>
                    <a:pt x="9478" y="4188"/>
                    <a:pt x="9478" y="4188"/>
                  </a:cubicBezTo>
                  <a:cubicBezTo>
                    <a:pt x="8798" y="4579"/>
                    <a:pt x="8027" y="4785"/>
                    <a:pt x="7242" y="4785"/>
                  </a:cubicBezTo>
                  <a:cubicBezTo>
                    <a:pt x="0" y="4785"/>
                    <a:pt x="0" y="4785"/>
                    <a:pt x="0" y="4785"/>
                  </a:cubicBezTo>
                  <a:cubicBezTo>
                    <a:pt x="0" y="7229"/>
                    <a:pt x="0" y="7229"/>
                    <a:pt x="0" y="7229"/>
                  </a:cubicBezTo>
                  <a:cubicBezTo>
                    <a:pt x="7242" y="7229"/>
                    <a:pt x="7242" y="7229"/>
                    <a:pt x="7242" y="7229"/>
                  </a:cubicBezTo>
                  <a:cubicBezTo>
                    <a:pt x="8027" y="7229"/>
                    <a:pt x="8798" y="7023"/>
                    <a:pt x="9478" y="6632"/>
                  </a:cubicBezTo>
                  <a:cubicBezTo>
                    <a:pt x="9484" y="6629"/>
                    <a:pt x="9484" y="6629"/>
                    <a:pt x="9484" y="6629"/>
                  </a:cubicBezTo>
                  <a:cubicBezTo>
                    <a:pt x="10164" y="6238"/>
                    <a:pt x="10935" y="6032"/>
                    <a:pt x="11719" y="6032"/>
                  </a:cubicBezTo>
                  <a:cubicBezTo>
                    <a:pt x="17763" y="6032"/>
                    <a:pt x="17763" y="6032"/>
                    <a:pt x="17763" y="6032"/>
                  </a:cubicBezTo>
                  <a:cubicBezTo>
                    <a:pt x="18548" y="6032"/>
                    <a:pt x="19320" y="5826"/>
                    <a:pt x="20000" y="5435"/>
                  </a:cubicBezTo>
                  <a:cubicBezTo>
                    <a:pt x="20001" y="5434"/>
                    <a:pt x="20001" y="5434"/>
                    <a:pt x="20001" y="5434"/>
                  </a:cubicBezTo>
                  <a:cubicBezTo>
                    <a:pt x="20682" y="5043"/>
                    <a:pt x="21453" y="4837"/>
                    <a:pt x="22239" y="4837"/>
                  </a:cubicBezTo>
                  <a:cubicBezTo>
                    <a:pt x="28280" y="4837"/>
                    <a:pt x="28280" y="4837"/>
                    <a:pt x="28280" y="4837"/>
                  </a:cubicBezTo>
                  <a:cubicBezTo>
                    <a:pt x="29066" y="4837"/>
                    <a:pt x="29838" y="4631"/>
                    <a:pt x="30519" y="4239"/>
                  </a:cubicBezTo>
                  <a:cubicBezTo>
                    <a:pt x="30519" y="4239"/>
                    <a:pt x="30519" y="4239"/>
                    <a:pt x="30519" y="4239"/>
                  </a:cubicBezTo>
                  <a:cubicBezTo>
                    <a:pt x="31200" y="3847"/>
                    <a:pt x="31972" y="3641"/>
                    <a:pt x="32758" y="3641"/>
                  </a:cubicBezTo>
                  <a:cubicBezTo>
                    <a:pt x="38799" y="3641"/>
                    <a:pt x="38799" y="3641"/>
                    <a:pt x="38799" y="3641"/>
                  </a:cubicBezTo>
                  <a:cubicBezTo>
                    <a:pt x="39585" y="3641"/>
                    <a:pt x="40356" y="3435"/>
                    <a:pt x="41037" y="3043"/>
                  </a:cubicBezTo>
                  <a:cubicBezTo>
                    <a:pt x="41039" y="3042"/>
                    <a:pt x="41039" y="3042"/>
                    <a:pt x="41039" y="3042"/>
                  </a:cubicBezTo>
                  <a:cubicBezTo>
                    <a:pt x="41720" y="2650"/>
                    <a:pt x="42491" y="2445"/>
                    <a:pt x="43277" y="2445"/>
                  </a:cubicBezTo>
                  <a:cubicBezTo>
                    <a:pt x="50518" y="2445"/>
                    <a:pt x="50518" y="2445"/>
                    <a:pt x="50518" y="2445"/>
                  </a:cubicBezTo>
                  <a:cubicBezTo>
                    <a:pt x="50518" y="0"/>
                    <a:pt x="50518" y="0"/>
                    <a:pt x="50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14288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368300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720725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1074738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1427163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1781175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136775" y="3822700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10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8"/>
                  </a:lnTo>
                  <a:lnTo>
                    <a:pt x="10" y="68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471738" y="3694113"/>
              <a:ext cx="166688" cy="92075"/>
            </a:xfrm>
            <a:custGeom>
              <a:avLst/>
              <a:gdLst/>
              <a:ahLst/>
              <a:cxnLst/>
              <a:rect l="l" t="t" r="r" b="b"/>
              <a:pathLst>
                <a:path w="105" h="58" extrusionOk="0">
                  <a:moveTo>
                    <a:pt x="8" y="58"/>
                  </a:moveTo>
                  <a:lnTo>
                    <a:pt x="0" y="38"/>
                  </a:lnTo>
                  <a:lnTo>
                    <a:pt x="97" y="0"/>
                  </a:lnTo>
                  <a:lnTo>
                    <a:pt x="105" y="20"/>
                  </a:lnTo>
                  <a:lnTo>
                    <a:pt x="8" y="58"/>
                  </a:lnTo>
                  <a:lnTo>
                    <a:pt x="8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2841625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194050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48063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900488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4254500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4608513" y="3579813"/>
              <a:ext cx="163513" cy="104775"/>
            </a:xfrm>
            <a:custGeom>
              <a:avLst/>
              <a:gdLst/>
              <a:ahLst/>
              <a:cxnLst/>
              <a:rect l="l" t="t" r="r" b="b"/>
              <a:pathLst>
                <a:path w="103" h="66" extrusionOk="0">
                  <a:moveTo>
                    <a:pt x="10" y="66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8"/>
                  </a:lnTo>
                  <a:lnTo>
                    <a:pt x="1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960938" y="3411538"/>
              <a:ext cx="165100" cy="100013"/>
            </a:xfrm>
            <a:custGeom>
              <a:avLst/>
              <a:gdLst/>
              <a:ahLst/>
              <a:cxnLst/>
              <a:rect l="l" t="t" r="r" b="b"/>
              <a:pathLst>
                <a:path w="104" h="63" extrusionOk="0">
                  <a:moveTo>
                    <a:pt x="9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4" y="19"/>
                  </a:lnTo>
                  <a:lnTo>
                    <a:pt x="9" y="63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5313363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5667375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019800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6373813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6726238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7081838" y="3317875"/>
              <a:ext cx="163513" cy="103188"/>
            </a:xfrm>
            <a:custGeom>
              <a:avLst/>
              <a:gdLst/>
              <a:ahLst/>
              <a:cxnLst/>
              <a:rect l="l" t="t" r="r" b="b"/>
              <a:pathLst>
                <a:path w="103" h="65" extrusionOk="0">
                  <a:moveTo>
                    <a:pt x="9" y="65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9"/>
                  </a:lnTo>
                  <a:lnTo>
                    <a:pt x="9" y="65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7434263" y="3157538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9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9"/>
                  </a:lnTo>
                  <a:lnTo>
                    <a:pt x="9" y="68"/>
                  </a:lnTo>
                  <a:lnTo>
                    <a:pt x="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778668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140700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493125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84713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9199563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9572625" y="3038475"/>
              <a:ext cx="165100" cy="96838"/>
            </a:xfrm>
            <a:custGeom>
              <a:avLst/>
              <a:gdLst/>
              <a:ahLst/>
              <a:cxnLst/>
              <a:rect l="l" t="t" r="r" b="b"/>
              <a:pathLst>
                <a:path w="104" h="61" extrusionOk="0">
                  <a:moveTo>
                    <a:pt x="8" y="61"/>
                  </a:moveTo>
                  <a:lnTo>
                    <a:pt x="0" y="41"/>
                  </a:lnTo>
                  <a:lnTo>
                    <a:pt x="96" y="0"/>
                  </a:lnTo>
                  <a:lnTo>
                    <a:pt x="104" y="2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9907588" y="2884488"/>
              <a:ext cx="163513" cy="100013"/>
            </a:xfrm>
            <a:custGeom>
              <a:avLst/>
              <a:gdLst/>
              <a:ahLst/>
              <a:cxnLst/>
              <a:rect l="l" t="t" r="r" b="b"/>
              <a:pathLst>
                <a:path w="103" h="63" extrusionOk="0">
                  <a:moveTo>
                    <a:pt x="8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3" y="19"/>
                  </a:lnTo>
                  <a:lnTo>
                    <a:pt x="8" y="63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10260013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10612438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096645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1318875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1672888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202690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5" name="Google Shape;1475;p45"/>
          <p:cNvSpPr txBox="1">
            <a:spLocks noGrp="1"/>
          </p:cNvSpPr>
          <p:nvPr>
            <p:ph type="subTitle" idx="7"/>
          </p:nvPr>
        </p:nvSpPr>
        <p:spPr>
          <a:xfrm>
            <a:off x="1052896" y="242148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interchange</a:t>
            </a:r>
            <a:endParaRPr dirty="0"/>
          </a:p>
        </p:txBody>
      </p:sp>
      <p:sp>
        <p:nvSpPr>
          <p:cNvPr id="1478" name="Google Shape;1478;p45"/>
          <p:cNvSpPr txBox="1">
            <a:spLocks noGrp="1"/>
          </p:cNvSpPr>
          <p:nvPr>
            <p:ph type="subTitle" idx="1"/>
          </p:nvPr>
        </p:nvSpPr>
        <p:spPr>
          <a:xfrm>
            <a:off x="990080" y="830633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/>
              <a:t>pretovar</a:t>
            </a:r>
            <a:endParaRPr sz="1600" dirty="0"/>
          </a:p>
        </p:txBody>
      </p:sp>
      <p:sp>
        <p:nvSpPr>
          <p:cNvPr id="1479" name="Google Shape;1479;p45"/>
          <p:cNvSpPr txBox="1">
            <a:spLocks noGrp="1"/>
          </p:cNvSpPr>
          <p:nvPr>
            <p:ph type="subTitle" idx="13"/>
          </p:nvPr>
        </p:nvSpPr>
        <p:spPr>
          <a:xfrm>
            <a:off x="600849" y="3598775"/>
            <a:ext cx="2730685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container/swapbody</a:t>
            </a:r>
            <a:r>
              <a:rPr lang="en" dirty="0"/>
              <a:t> </a:t>
            </a:r>
            <a:endParaRPr dirty="0"/>
          </a:p>
        </p:txBody>
      </p:sp>
      <p:sp>
        <p:nvSpPr>
          <p:cNvPr id="1482" name="Google Shape;1482;p45"/>
          <p:cNvSpPr txBox="1">
            <a:spLocks noGrp="1"/>
          </p:cNvSpPr>
          <p:nvPr>
            <p:ph type="subTitle" idx="9"/>
          </p:nvPr>
        </p:nvSpPr>
        <p:spPr>
          <a:xfrm>
            <a:off x="5368388" y="1292905"/>
            <a:ext cx="3775612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transfer &amp; handling process</a:t>
            </a:r>
            <a:endParaRPr dirty="0"/>
          </a:p>
        </p:txBody>
      </p:sp>
      <p:sp>
        <p:nvSpPr>
          <p:cNvPr id="1486" name="Google Shape;1486;p45"/>
          <p:cNvSpPr txBox="1">
            <a:spLocks noGrp="1"/>
          </p:cNvSpPr>
          <p:nvPr>
            <p:ph type="subTitle" idx="14"/>
          </p:nvPr>
        </p:nvSpPr>
        <p:spPr>
          <a:xfrm>
            <a:off x="3455250" y="3315384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harness</a:t>
            </a:r>
            <a:endParaRPr dirty="0"/>
          </a:p>
        </p:txBody>
      </p:sp>
      <p:sp>
        <p:nvSpPr>
          <p:cNvPr id="1487" name="Google Shape;1487;p45"/>
          <p:cNvSpPr txBox="1">
            <a:spLocks noGrp="1"/>
          </p:cNvSpPr>
          <p:nvPr>
            <p:ph type="subTitle" idx="15"/>
          </p:nvPr>
        </p:nvSpPr>
        <p:spPr>
          <a:xfrm>
            <a:off x="5864749" y="3023918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unveil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1488" name="Google Shape;1488;p45"/>
          <p:cNvGrpSpPr/>
          <p:nvPr/>
        </p:nvGrpSpPr>
        <p:grpSpPr>
          <a:xfrm rot="-5400000">
            <a:off x="6914091" y="2642971"/>
            <a:ext cx="146306" cy="261940"/>
            <a:chOff x="7419591" y="3612333"/>
            <a:chExt cx="146306" cy="261940"/>
          </a:xfrm>
        </p:grpSpPr>
        <p:sp>
          <p:nvSpPr>
            <p:cNvPr id="1489" name="Google Shape;1489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45"/>
          <p:cNvGrpSpPr/>
          <p:nvPr/>
        </p:nvGrpSpPr>
        <p:grpSpPr>
          <a:xfrm rot="5400000">
            <a:off x="1103566" y="2882971"/>
            <a:ext cx="146306" cy="261940"/>
            <a:chOff x="7419591" y="3612333"/>
            <a:chExt cx="146306" cy="261940"/>
          </a:xfrm>
        </p:grpSpPr>
        <p:sp>
          <p:nvSpPr>
            <p:cNvPr id="1512" name="Google Shape;1512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5"/>
          <p:cNvGrpSpPr/>
          <p:nvPr/>
        </p:nvGrpSpPr>
        <p:grpSpPr>
          <a:xfrm rot="-5400000">
            <a:off x="4498852" y="2929957"/>
            <a:ext cx="146306" cy="261940"/>
            <a:chOff x="7419591" y="3612333"/>
            <a:chExt cx="146306" cy="261940"/>
          </a:xfrm>
        </p:grpSpPr>
        <p:sp>
          <p:nvSpPr>
            <p:cNvPr id="1535" name="Google Shape;1535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45"/>
          <p:cNvGrpSpPr/>
          <p:nvPr/>
        </p:nvGrpSpPr>
        <p:grpSpPr>
          <a:xfrm rot="5400000">
            <a:off x="3649033" y="2637892"/>
            <a:ext cx="146306" cy="261940"/>
            <a:chOff x="7419591" y="3612333"/>
            <a:chExt cx="146306" cy="261940"/>
          </a:xfrm>
        </p:grpSpPr>
        <p:sp>
          <p:nvSpPr>
            <p:cNvPr id="1558" name="Google Shape;1558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45"/>
          <p:cNvGrpSpPr/>
          <p:nvPr/>
        </p:nvGrpSpPr>
        <p:grpSpPr>
          <a:xfrm rot="-5400000">
            <a:off x="2087852" y="3225507"/>
            <a:ext cx="146306" cy="261940"/>
            <a:chOff x="7419591" y="3612333"/>
            <a:chExt cx="146306" cy="261940"/>
          </a:xfrm>
        </p:grpSpPr>
        <p:sp>
          <p:nvSpPr>
            <p:cNvPr id="1581" name="Google Shape;1581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45"/>
          <p:cNvGrpSpPr/>
          <p:nvPr/>
        </p:nvGrpSpPr>
        <p:grpSpPr>
          <a:xfrm rot="4500040">
            <a:off x="5922522" y="2367372"/>
            <a:ext cx="146301" cy="261932"/>
            <a:chOff x="7419591" y="3612333"/>
            <a:chExt cx="146306" cy="261940"/>
          </a:xfrm>
        </p:grpSpPr>
        <p:sp>
          <p:nvSpPr>
            <p:cNvPr id="1604" name="Google Shape;1604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476E1BCA-1411-32D3-120B-E2194A76B389}"/>
              </a:ext>
            </a:extLst>
          </p:cNvPr>
          <p:cNvSpPr txBox="1">
            <a:spLocks/>
          </p:cNvSpPr>
          <p:nvPr/>
        </p:nvSpPr>
        <p:spPr>
          <a:xfrm>
            <a:off x="1041586" y="1592987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gearing</a:t>
            </a:r>
          </a:p>
        </p:txBody>
      </p:sp>
      <p:sp>
        <p:nvSpPr>
          <p:cNvPr id="5" name="Google Shape;1475;p45">
            <a:extLst>
              <a:ext uri="{FF2B5EF4-FFF2-40B4-BE49-F238E27FC236}">
                <a16:creationId xmlns:a16="http://schemas.microsoft.com/office/drawing/2014/main" id="{EB2CEDEE-AED5-AACA-6378-B5956BE5FA5E}"/>
              </a:ext>
            </a:extLst>
          </p:cNvPr>
          <p:cNvSpPr txBox="1">
            <a:spLocks/>
          </p:cNvSpPr>
          <p:nvPr/>
        </p:nvSpPr>
        <p:spPr>
          <a:xfrm>
            <a:off x="3460325" y="242148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intermodal</a:t>
            </a:r>
          </a:p>
        </p:txBody>
      </p:sp>
      <p:sp>
        <p:nvSpPr>
          <p:cNvPr id="6" name="Google Shape;1475;p45">
            <a:extLst>
              <a:ext uri="{FF2B5EF4-FFF2-40B4-BE49-F238E27FC236}">
                <a16:creationId xmlns:a16="http://schemas.microsoft.com/office/drawing/2014/main" id="{AB5056AD-6EAF-AA3F-2711-32EB7EFFF6BE}"/>
              </a:ext>
            </a:extLst>
          </p:cNvPr>
          <p:cNvSpPr txBox="1">
            <a:spLocks/>
          </p:cNvSpPr>
          <p:nvPr/>
        </p:nvSpPr>
        <p:spPr>
          <a:xfrm>
            <a:off x="3412588" y="1511223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bimodal</a:t>
            </a:r>
          </a:p>
        </p:txBody>
      </p:sp>
      <p:sp>
        <p:nvSpPr>
          <p:cNvPr id="9" name="Google Shape;1475;p45">
            <a:extLst>
              <a:ext uri="{FF2B5EF4-FFF2-40B4-BE49-F238E27FC236}">
                <a16:creationId xmlns:a16="http://schemas.microsoft.com/office/drawing/2014/main" id="{66678B98-7678-2148-FDC0-FBFA630C5E43}"/>
              </a:ext>
            </a:extLst>
          </p:cNvPr>
          <p:cNvSpPr txBox="1">
            <a:spLocks/>
          </p:cNvSpPr>
          <p:nvPr/>
        </p:nvSpPr>
        <p:spPr>
          <a:xfrm>
            <a:off x="5831113" y="244252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throughput</a:t>
            </a:r>
          </a:p>
        </p:txBody>
      </p:sp>
      <p:sp>
        <p:nvSpPr>
          <p:cNvPr id="10" name="Google Shape;1478;p45">
            <a:extLst>
              <a:ext uri="{FF2B5EF4-FFF2-40B4-BE49-F238E27FC236}">
                <a16:creationId xmlns:a16="http://schemas.microsoft.com/office/drawing/2014/main" id="{FA3952A2-F6AF-F6A5-FC7C-AE0BE9C57A7C}"/>
              </a:ext>
            </a:extLst>
          </p:cNvPr>
          <p:cNvSpPr txBox="1">
            <a:spLocks/>
          </p:cNvSpPr>
          <p:nvPr/>
        </p:nvSpPr>
        <p:spPr>
          <a:xfrm>
            <a:off x="979485" y="2188595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opremanje</a:t>
            </a:r>
          </a:p>
        </p:txBody>
      </p:sp>
      <p:sp>
        <p:nvSpPr>
          <p:cNvPr id="11" name="Google Shape;1478;p45">
            <a:extLst>
              <a:ext uri="{FF2B5EF4-FFF2-40B4-BE49-F238E27FC236}">
                <a16:creationId xmlns:a16="http://schemas.microsoft.com/office/drawing/2014/main" id="{0844DF28-88AA-D67C-1430-6E9639EF408A}"/>
              </a:ext>
            </a:extLst>
          </p:cNvPr>
          <p:cNvSpPr txBox="1">
            <a:spLocks/>
          </p:cNvSpPr>
          <p:nvPr/>
        </p:nvSpPr>
        <p:spPr>
          <a:xfrm>
            <a:off x="3521930" y="827632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kombinovani, intermodalni</a:t>
            </a:r>
          </a:p>
        </p:txBody>
      </p:sp>
      <p:sp>
        <p:nvSpPr>
          <p:cNvPr id="14" name="Google Shape;1478;p45">
            <a:extLst>
              <a:ext uri="{FF2B5EF4-FFF2-40B4-BE49-F238E27FC236}">
                <a16:creationId xmlns:a16="http://schemas.microsoft.com/office/drawing/2014/main" id="{D1FB8543-FF94-9B12-C3B3-4DCE5FB11D33}"/>
              </a:ext>
            </a:extLst>
          </p:cNvPr>
          <p:cNvSpPr txBox="1">
            <a:spLocks/>
          </p:cNvSpPr>
          <p:nvPr/>
        </p:nvSpPr>
        <p:spPr>
          <a:xfrm>
            <a:off x="3521930" y="1961929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bimodalni</a:t>
            </a:r>
          </a:p>
        </p:txBody>
      </p:sp>
      <p:sp>
        <p:nvSpPr>
          <p:cNvPr id="17" name="Google Shape;1478;p45">
            <a:extLst>
              <a:ext uri="{FF2B5EF4-FFF2-40B4-BE49-F238E27FC236}">
                <a16:creationId xmlns:a16="http://schemas.microsoft.com/office/drawing/2014/main" id="{431093B6-55D8-80B6-BD05-9592A11274AC}"/>
              </a:ext>
            </a:extLst>
          </p:cNvPr>
          <p:cNvSpPr txBox="1">
            <a:spLocks/>
          </p:cNvSpPr>
          <p:nvPr/>
        </p:nvSpPr>
        <p:spPr>
          <a:xfrm>
            <a:off x="979485" y="4130737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kontejner/tovarni sanduk</a:t>
            </a:r>
          </a:p>
        </p:txBody>
      </p:sp>
      <p:sp>
        <p:nvSpPr>
          <p:cNvPr id="24" name="Google Shape;1478;p45">
            <a:extLst>
              <a:ext uri="{FF2B5EF4-FFF2-40B4-BE49-F238E27FC236}">
                <a16:creationId xmlns:a16="http://schemas.microsoft.com/office/drawing/2014/main" id="{FD818112-DE41-3FD6-7722-45F43140D43B}"/>
              </a:ext>
            </a:extLst>
          </p:cNvPr>
          <p:cNvSpPr txBox="1">
            <a:spLocks/>
          </p:cNvSpPr>
          <p:nvPr/>
        </p:nvSpPr>
        <p:spPr>
          <a:xfrm>
            <a:off x="6081255" y="83661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promet, propusna moć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E29C9F7D-FB4D-E8C9-59AA-A3076EF4196F}"/>
              </a:ext>
            </a:extLst>
          </p:cNvPr>
          <p:cNvSpPr txBox="1">
            <a:spLocks/>
          </p:cNvSpPr>
          <p:nvPr/>
        </p:nvSpPr>
        <p:spPr>
          <a:xfrm>
            <a:off x="3550503" y="3860780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pripojiti, upregnuti</a:t>
            </a:r>
          </a:p>
          <a:p>
            <a:pPr marL="0" indent="0"/>
            <a:r>
              <a:rPr lang="sr-Latn-RS" sz="1600" dirty="0"/>
              <a:t>am</a:t>
            </a:r>
          </a:p>
        </p:txBody>
      </p:sp>
      <p:sp>
        <p:nvSpPr>
          <p:cNvPr id="26" name="Google Shape;1478;p45">
            <a:extLst>
              <a:ext uri="{FF2B5EF4-FFF2-40B4-BE49-F238E27FC236}">
                <a16:creationId xmlns:a16="http://schemas.microsoft.com/office/drawing/2014/main" id="{36662A79-C653-9892-FB19-F8042881839E}"/>
              </a:ext>
            </a:extLst>
          </p:cNvPr>
          <p:cNvSpPr txBox="1">
            <a:spLocks/>
          </p:cNvSpPr>
          <p:nvPr/>
        </p:nvSpPr>
        <p:spPr>
          <a:xfrm>
            <a:off x="6081255" y="1735276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proces prenošenja i rukovanja</a:t>
            </a:r>
          </a:p>
        </p:txBody>
      </p:sp>
      <p:sp>
        <p:nvSpPr>
          <p:cNvPr id="27" name="Google Shape;1478;p45">
            <a:extLst>
              <a:ext uri="{FF2B5EF4-FFF2-40B4-BE49-F238E27FC236}">
                <a16:creationId xmlns:a16="http://schemas.microsoft.com/office/drawing/2014/main" id="{91D3007C-565E-4E6E-1CB2-ED680AD4FABA}"/>
              </a:ext>
            </a:extLst>
          </p:cNvPr>
          <p:cNvSpPr txBox="1">
            <a:spLocks/>
          </p:cNvSpPr>
          <p:nvPr/>
        </p:nvSpPr>
        <p:spPr>
          <a:xfrm>
            <a:off x="6076146" y="3570758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otkriti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1B3B47-5B05-D6FF-3A0D-3E27C6F90B7C}"/>
              </a:ext>
            </a:extLst>
          </p:cNvPr>
          <p:cNvSpPr/>
          <p:nvPr/>
        </p:nvSpPr>
        <p:spPr>
          <a:xfrm rot="506261">
            <a:off x="-25937" y="4391979"/>
            <a:ext cx="3179763" cy="48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NOTE: swapbodies are generally longer, lighter, and not rigid.</a:t>
            </a: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" grpId="0" uiExpand="1" build="p" animBg="1"/>
      <p:bldP spid="10" grpId="0" uiExpand="1" build="p" animBg="1"/>
      <p:bldP spid="11" grpId="0" uiExpand="1" build="p" animBg="1"/>
      <p:bldP spid="14" grpId="0" uiExpand="1" build="p" animBg="1"/>
      <p:bldP spid="17" grpId="0" uiExpand="1" build="p" animBg="1"/>
      <p:bldP spid="24" grpId="0" uiExpand="1" build="p" animBg="1"/>
      <p:bldP spid="25" grpId="0" uiExpand="1" build="p" animBg="1"/>
      <p:bldP spid="26" grpId="0" uiExpand="1" build="p" animBg="1"/>
      <p:bldP spid="27" grpId="0" uiExpand="1" build="p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44"/>
          <p:cNvGrpSpPr/>
          <p:nvPr/>
        </p:nvGrpSpPr>
        <p:grpSpPr>
          <a:xfrm>
            <a:off x="-499274" y="2513524"/>
            <a:ext cx="10142547" cy="663411"/>
            <a:chOff x="-499275" y="1885248"/>
            <a:chExt cx="10142547" cy="735000"/>
          </a:xfrm>
        </p:grpSpPr>
        <p:sp>
          <p:nvSpPr>
            <p:cNvPr id="1321" name="Google Shape;1321;p44"/>
            <p:cNvSpPr/>
            <p:nvPr/>
          </p:nvSpPr>
          <p:spPr>
            <a:xfrm>
              <a:off x="-72725" y="1885248"/>
              <a:ext cx="9289500" cy="735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22" name="Google Shape;1322;p44"/>
            <p:cNvGrpSpPr/>
            <p:nvPr/>
          </p:nvGrpSpPr>
          <p:grpSpPr>
            <a:xfrm>
              <a:off x="-499275" y="2236101"/>
              <a:ext cx="10142547" cy="33287"/>
              <a:chOff x="-499275" y="2010688"/>
              <a:chExt cx="10142547" cy="33287"/>
            </a:xfrm>
          </p:grpSpPr>
          <p:sp>
            <p:nvSpPr>
              <p:cNvPr id="1323" name="Google Shape;1323;p44"/>
              <p:cNvSpPr/>
              <p:nvPr/>
            </p:nvSpPr>
            <p:spPr>
              <a:xfrm>
                <a:off x="1164400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2826550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4"/>
              <p:cNvSpPr/>
              <p:nvPr/>
            </p:nvSpPr>
            <p:spPr>
              <a:xfrm>
                <a:off x="4490225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4"/>
              <p:cNvSpPr/>
              <p:nvPr/>
            </p:nvSpPr>
            <p:spPr>
              <a:xfrm>
                <a:off x="6152375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4"/>
              <p:cNvSpPr/>
              <p:nvPr/>
            </p:nvSpPr>
            <p:spPr>
              <a:xfrm>
                <a:off x="-499275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7816050" y="2015401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8" name="Google Shape;1338;p44"/>
          <p:cNvGrpSpPr/>
          <p:nvPr/>
        </p:nvGrpSpPr>
        <p:grpSpPr>
          <a:xfrm rot="5400000">
            <a:off x="7885916" y="2529971"/>
            <a:ext cx="146306" cy="261940"/>
            <a:chOff x="7419591" y="3612333"/>
            <a:chExt cx="146306" cy="261940"/>
          </a:xfrm>
        </p:grpSpPr>
        <p:sp>
          <p:nvSpPr>
            <p:cNvPr id="1339" name="Google Shape;1339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1" name="Google Shape;1361;p44"/>
          <p:cNvSpPr/>
          <p:nvPr/>
        </p:nvSpPr>
        <p:spPr>
          <a:xfrm>
            <a:off x="984017" y="2532846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2" name="Google Shape;1362;p44"/>
          <p:cNvGrpSpPr/>
          <p:nvPr/>
        </p:nvGrpSpPr>
        <p:grpSpPr>
          <a:xfrm rot="5400000">
            <a:off x="3672445" y="2501421"/>
            <a:ext cx="146306" cy="261940"/>
            <a:chOff x="7419591" y="3612333"/>
            <a:chExt cx="146306" cy="261940"/>
          </a:xfrm>
        </p:grpSpPr>
        <p:sp>
          <p:nvSpPr>
            <p:cNvPr id="1363" name="Google Shape;1363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5" name="Google Shape;1385;p44"/>
          <p:cNvSpPr/>
          <p:nvPr/>
        </p:nvSpPr>
        <p:spPr>
          <a:xfrm>
            <a:off x="5192793" y="2525701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6" name="Google Shape;1386;p44"/>
          <p:cNvGrpSpPr/>
          <p:nvPr/>
        </p:nvGrpSpPr>
        <p:grpSpPr>
          <a:xfrm rot="-5400000">
            <a:off x="1048408" y="2942495"/>
            <a:ext cx="146306" cy="261940"/>
            <a:chOff x="7419591" y="3612333"/>
            <a:chExt cx="146306" cy="261940"/>
          </a:xfrm>
        </p:grpSpPr>
        <p:sp>
          <p:nvSpPr>
            <p:cNvPr id="1387" name="Google Shape;1387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9" name="Google Shape;1409;p44"/>
          <p:cNvSpPr/>
          <p:nvPr/>
        </p:nvSpPr>
        <p:spPr>
          <a:xfrm rot="10800000">
            <a:off x="3600689" y="2742992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0" name="Google Shape;1410;p44"/>
          <p:cNvGrpSpPr/>
          <p:nvPr/>
        </p:nvGrpSpPr>
        <p:grpSpPr>
          <a:xfrm rot="-5400000">
            <a:off x="5266251" y="2942495"/>
            <a:ext cx="146306" cy="261940"/>
            <a:chOff x="7419591" y="3612333"/>
            <a:chExt cx="146306" cy="261940"/>
          </a:xfrm>
        </p:grpSpPr>
        <p:sp>
          <p:nvSpPr>
            <p:cNvPr id="1411" name="Google Shape;1411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3" name="Google Shape;1433;p44"/>
          <p:cNvSpPr/>
          <p:nvPr/>
        </p:nvSpPr>
        <p:spPr>
          <a:xfrm rot="10800000">
            <a:off x="7828099" y="2756643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3E0C3C3B-D169-AB8D-DE40-3A375EC60177}"/>
              </a:ext>
            </a:extLst>
          </p:cNvPr>
          <p:cNvSpPr txBox="1">
            <a:spLocks/>
          </p:cNvSpPr>
          <p:nvPr/>
        </p:nvSpPr>
        <p:spPr>
          <a:xfrm>
            <a:off x="0" y="28644"/>
            <a:ext cx="2826551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Fast Handling System</a:t>
            </a:r>
          </a:p>
        </p:txBody>
      </p:sp>
      <p:sp>
        <p:nvSpPr>
          <p:cNvPr id="21" name="Google Shape;1478;p45">
            <a:extLst>
              <a:ext uri="{FF2B5EF4-FFF2-40B4-BE49-F238E27FC236}">
                <a16:creationId xmlns:a16="http://schemas.microsoft.com/office/drawing/2014/main" id="{3EE013E5-976A-FB7B-2080-47187DA685F0}"/>
              </a:ext>
            </a:extLst>
          </p:cNvPr>
          <p:cNvSpPr txBox="1">
            <a:spLocks/>
          </p:cNvSpPr>
          <p:nvPr/>
        </p:nvSpPr>
        <p:spPr>
          <a:xfrm>
            <a:off x="211197" y="428066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Sistem brzog rukovanja (robom)</a:t>
            </a:r>
          </a:p>
        </p:txBody>
      </p:sp>
      <p:sp>
        <p:nvSpPr>
          <p:cNvPr id="22" name="Google Shape;1475;p45">
            <a:extLst>
              <a:ext uri="{FF2B5EF4-FFF2-40B4-BE49-F238E27FC236}">
                <a16:creationId xmlns:a16="http://schemas.microsoft.com/office/drawing/2014/main" id="{E37BDA5B-FADE-C96C-CCA9-B3CE04BA4711}"/>
              </a:ext>
            </a:extLst>
          </p:cNvPr>
          <p:cNvSpPr txBox="1">
            <a:spLocks/>
          </p:cNvSpPr>
          <p:nvPr/>
        </p:nvSpPr>
        <p:spPr>
          <a:xfrm>
            <a:off x="97923" y="832584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modular</a:t>
            </a:r>
          </a:p>
        </p:txBody>
      </p:sp>
      <p:sp>
        <p:nvSpPr>
          <p:cNvPr id="23" name="Google Shape;1478;p45">
            <a:extLst>
              <a:ext uri="{FF2B5EF4-FFF2-40B4-BE49-F238E27FC236}">
                <a16:creationId xmlns:a16="http://schemas.microsoft.com/office/drawing/2014/main" id="{63078A69-AE0D-B24E-236A-BC77BA67FE79}"/>
              </a:ext>
            </a:extLst>
          </p:cNvPr>
          <p:cNvSpPr txBox="1">
            <a:spLocks/>
          </p:cNvSpPr>
          <p:nvPr/>
        </p:nvSpPr>
        <p:spPr>
          <a:xfrm>
            <a:off x="211197" y="1229546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modularan, standardan</a:t>
            </a:r>
          </a:p>
        </p:txBody>
      </p:sp>
      <p:sp>
        <p:nvSpPr>
          <p:cNvPr id="24" name="Google Shape;1475;p45">
            <a:extLst>
              <a:ext uri="{FF2B5EF4-FFF2-40B4-BE49-F238E27FC236}">
                <a16:creationId xmlns:a16="http://schemas.microsoft.com/office/drawing/2014/main" id="{7BC4D819-E72F-F1E8-B562-897679315428}"/>
              </a:ext>
            </a:extLst>
          </p:cNvPr>
          <p:cNvSpPr txBox="1">
            <a:spLocks/>
          </p:cNvSpPr>
          <p:nvPr/>
        </p:nvSpPr>
        <p:spPr>
          <a:xfrm>
            <a:off x="97923" y="160217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design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681CE8B3-C55F-1748-8279-48025D8A85B7}"/>
              </a:ext>
            </a:extLst>
          </p:cNvPr>
          <p:cNvSpPr txBox="1">
            <a:spLocks/>
          </p:cNvSpPr>
          <p:nvPr/>
        </p:nvSpPr>
        <p:spPr>
          <a:xfrm>
            <a:off x="211197" y="201869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projektovati, osmisliti</a:t>
            </a:r>
          </a:p>
        </p:txBody>
      </p:sp>
      <p:sp>
        <p:nvSpPr>
          <p:cNvPr id="26" name="Google Shape;1475;p45">
            <a:extLst>
              <a:ext uri="{FF2B5EF4-FFF2-40B4-BE49-F238E27FC236}">
                <a16:creationId xmlns:a16="http://schemas.microsoft.com/office/drawing/2014/main" id="{BFFCDBDE-9081-5679-7D2B-A37868CA3268}"/>
              </a:ext>
            </a:extLst>
          </p:cNvPr>
          <p:cNvSpPr txBox="1">
            <a:spLocks/>
          </p:cNvSpPr>
          <p:nvPr/>
        </p:nvSpPr>
        <p:spPr>
          <a:xfrm>
            <a:off x="-72724" y="3144944"/>
            <a:ext cx="315157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(overhead) gantry crane</a:t>
            </a:r>
          </a:p>
        </p:txBody>
      </p:sp>
      <p:sp>
        <p:nvSpPr>
          <p:cNvPr id="27" name="Google Shape;1478;p45">
            <a:extLst>
              <a:ext uri="{FF2B5EF4-FFF2-40B4-BE49-F238E27FC236}">
                <a16:creationId xmlns:a16="http://schemas.microsoft.com/office/drawing/2014/main" id="{A4D3AC0F-4BF9-61B9-9D10-F7A21C6912AC}"/>
              </a:ext>
            </a:extLst>
          </p:cNvPr>
          <p:cNvSpPr txBox="1">
            <a:spLocks/>
          </p:cNvSpPr>
          <p:nvPr/>
        </p:nvSpPr>
        <p:spPr>
          <a:xfrm>
            <a:off x="211197" y="3525519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(nadglavna) mostna dizalica</a:t>
            </a:r>
          </a:p>
        </p:txBody>
      </p:sp>
      <p:sp>
        <p:nvSpPr>
          <p:cNvPr id="34" name="Google Shape;1475;p45">
            <a:extLst>
              <a:ext uri="{FF2B5EF4-FFF2-40B4-BE49-F238E27FC236}">
                <a16:creationId xmlns:a16="http://schemas.microsoft.com/office/drawing/2014/main" id="{19BC6432-161E-9EBB-96FE-870C40584868}"/>
              </a:ext>
            </a:extLst>
          </p:cNvPr>
          <p:cNvSpPr txBox="1">
            <a:spLocks/>
          </p:cNvSpPr>
          <p:nvPr/>
        </p:nvSpPr>
        <p:spPr>
          <a:xfrm>
            <a:off x="97923" y="3907403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loading/discharge</a:t>
            </a:r>
          </a:p>
        </p:txBody>
      </p:sp>
      <p:sp>
        <p:nvSpPr>
          <p:cNvPr id="35" name="Google Shape;1478;p45">
            <a:extLst>
              <a:ext uri="{FF2B5EF4-FFF2-40B4-BE49-F238E27FC236}">
                <a16:creationId xmlns:a16="http://schemas.microsoft.com/office/drawing/2014/main" id="{6D841D50-13BD-72CC-0420-157C3A8E2332}"/>
              </a:ext>
            </a:extLst>
          </p:cNvPr>
          <p:cNvSpPr txBox="1">
            <a:spLocks/>
          </p:cNvSpPr>
          <p:nvPr/>
        </p:nvSpPr>
        <p:spPr>
          <a:xfrm>
            <a:off x="211197" y="4321278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utovar/istovar</a:t>
            </a:r>
          </a:p>
        </p:txBody>
      </p:sp>
      <p:sp>
        <p:nvSpPr>
          <p:cNvPr id="36" name="Google Shape;1475;p45">
            <a:extLst>
              <a:ext uri="{FF2B5EF4-FFF2-40B4-BE49-F238E27FC236}">
                <a16:creationId xmlns:a16="http://schemas.microsoft.com/office/drawing/2014/main" id="{A224C1F5-B44A-B73A-92EA-D32FC8D87D32}"/>
              </a:ext>
            </a:extLst>
          </p:cNvPr>
          <p:cNvSpPr txBox="1">
            <a:spLocks/>
          </p:cNvSpPr>
          <p:nvPr/>
        </p:nvSpPr>
        <p:spPr>
          <a:xfrm>
            <a:off x="2736273" y="31044"/>
            <a:ext cx="318654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(longitudinal) conveyors</a:t>
            </a:r>
          </a:p>
        </p:txBody>
      </p:sp>
      <p:sp>
        <p:nvSpPr>
          <p:cNvPr id="37" name="Google Shape;1478;p45">
            <a:extLst>
              <a:ext uri="{FF2B5EF4-FFF2-40B4-BE49-F238E27FC236}">
                <a16:creationId xmlns:a16="http://schemas.microsoft.com/office/drawing/2014/main" id="{2B4F3DB8-9210-C78E-8BF3-31951552D59B}"/>
              </a:ext>
            </a:extLst>
          </p:cNvPr>
          <p:cNvSpPr txBox="1">
            <a:spLocks/>
          </p:cNvSpPr>
          <p:nvPr/>
        </p:nvSpPr>
        <p:spPr>
          <a:xfrm>
            <a:off x="3078848" y="428066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(uzdužne) transportne trake</a:t>
            </a:r>
          </a:p>
        </p:txBody>
      </p:sp>
      <p:sp>
        <p:nvSpPr>
          <p:cNvPr id="38" name="Google Shape;1475;p45">
            <a:extLst>
              <a:ext uri="{FF2B5EF4-FFF2-40B4-BE49-F238E27FC236}">
                <a16:creationId xmlns:a16="http://schemas.microsoft.com/office/drawing/2014/main" id="{A4EE2364-A551-5E7F-D836-4D29B0CE76B8}"/>
              </a:ext>
            </a:extLst>
          </p:cNvPr>
          <p:cNvSpPr txBox="1">
            <a:spLocks/>
          </p:cNvSpPr>
          <p:nvPr/>
        </p:nvSpPr>
        <p:spPr>
          <a:xfrm>
            <a:off x="2671246" y="826600"/>
            <a:ext cx="325157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high-rack storage system</a:t>
            </a:r>
          </a:p>
        </p:txBody>
      </p:sp>
      <p:sp>
        <p:nvSpPr>
          <p:cNvPr id="39" name="Google Shape;1478;p45">
            <a:extLst>
              <a:ext uri="{FF2B5EF4-FFF2-40B4-BE49-F238E27FC236}">
                <a16:creationId xmlns:a16="http://schemas.microsoft.com/office/drawing/2014/main" id="{E8FA7B9E-A611-6FAC-F0A1-682E7268259C}"/>
              </a:ext>
            </a:extLst>
          </p:cNvPr>
          <p:cNvSpPr txBox="1">
            <a:spLocks/>
          </p:cNvSpPr>
          <p:nvPr/>
        </p:nvSpPr>
        <p:spPr>
          <a:xfrm>
            <a:off x="3078848" y="1226721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visokoregalni skladišni sistem</a:t>
            </a:r>
          </a:p>
        </p:txBody>
      </p:sp>
      <p:sp>
        <p:nvSpPr>
          <p:cNvPr id="40" name="Google Shape;1475;p45">
            <a:extLst>
              <a:ext uri="{FF2B5EF4-FFF2-40B4-BE49-F238E27FC236}">
                <a16:creationId xmlns:a16="http://schemas.microsoft.com/office/drawing/2014/main" id="{A08A6416-A9AC-D420-F02C-A4A611ADC3CE}"/>
              </a:ext>
            </a:extLst>
          </p:cNvPr>
          <p:cNvSpPr txBox="1">
            <a:spLocks/>
          </p:cNvSpPr>
          <p:nvPr/>
        </p:nvSpPr>
        <p:spPr>
          <a:xfrm>
            <a:off x="2991623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handling devices</a:t>
            </a:r>
          </a:p>
        </p:txBody>
      </p:sp>
      <p:sp>
        <p:nvSpPr>
          <p:cNvPr id="41" name="Google Shape;1478;p45">
            <a:extLst>
              <a:ext uri="{FF2B5EF4-FFF2-40B4-BE49-F238E27FC236}">
                <a16:creationId xmlns:a16="http://schemas.microsoft.com/office/drawing/2014/main" id="{DCE9CF09-A7C2-A955-926A-8454E53E3603}"/>
              </a:ext>
            </a:extLst>
          </p:cNvPr>
          <p:cNvSpPr txBox="1">
            <a:spLocks/>
          </p:cNvSpPr>
          <p:nvPr/>
        </p:nvSpPr>
        <p:spPr>
          <a:xfrm>
            <a:off x="3078848" y="2007564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manipulativna oprema</a:t>
            </a:r>
          </a:p>
        </p:txBody>
      </p:sp>
      <p:sp>
        <p:nvSpPr>
          <p:cNvPr id="42" name="Google Shape;1475;p45">
            <a:extLst>
              <a:ext uri="{FF2B5EF4-FFF2-40B4-BE49-F238E27FC236}">
                <a16:creationId xmlns:a16="http://schemas.microsoft.com/office/drawing/2014/main" id="{9B089BC7-0B7A-D572-DACE-90297B55194B}"/>
              </a:ext>
            </a:extLst>
          </p:cNvPr>
          <p:cNvSpPr txBox="1">
            <a:spLocks/>
          </p:cNvSpPr>
          <p:nvPr/>
        </p:nvSpPr>
        <p:spPr>
          <a:xfrm>
            <a:off x="2965574" y="3138891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aisle</a:t>
            </a:r>
          </a:p>
        </p:txBody>
      </p:sp>
      <p:sp>
        <p:nvSpPr>
          <p:cNvPr id="43" name="Google Shape;1478;p45">
            <a:extLst>
              <a:ext uri="{FF2B5EF4-FFF2-40B4-BE49-F238E27FC236}">
                <a16:creationId xmlns:a16="http://schemas.microsoft.com/office/drawing/2014/main" id="{1875061A-151D-F228-2E96-2E6E4F9190CA}"/>
              </a:ext>
            </a:extLst>
          </p:cNvPr>
          <p:cNvSpPr txBox="1">
            <a:spLocks/>
          </p:cNvSpPr>
          <p:nvPr/>
        </p:nvSpPr>
        <p:spPr>
          <a:xfrm>
            <a:off x="3078848" y="3525519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radni prolaz</a:t>
            </a:r>
          </a:p>
        </p:txBody>
      </p:sp>
      <p:sp>
        <p:nvSpPr>
          <p:cNvPr id="44" name="Google Shape;1475;p45">
            <a:extLst>
              <a:ext uri="{FF2B5EF4-FFF2-40B4-BE49-F238E27FC236}">
                <a16:creationId xmlns:a16="http://schemas.microsoft.com/office/drawing/2014/main" id="{79B34D50-E92A-2E15-3523-236E26FC92FE}"/>
              </a:ext>
            </a:extLst>
          </p:cNvPr>
          <p:cNvSpPr txBox="1">
            <a:spLocks/>
          </p:cNvSpPr>
          <p:nvPr/>
        </p:nvSpPr>
        <p:spPr>
          <a:xfrm>
            <a:off x="2671245" y="3907403"/>
            <a:ext cx="2808493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capacity requirement</a:t>
            </a:r>
          </a:p>
        </p:txBody>
      </p:sp>
      <p:sp>
        <p:nvSpPr>
          <p:cNvPr id="45" name="Google Shape;1478;p45">
            <a:extLst>
              <a:ext uri="{FF2B5EF4-FFF2-40B4-BE49-F238E27FC236}">
                <a16:creationId xmlns:a16="http://schemas.microsoft.com/office/drawing/2014/main" id="{D12E9C82-ED4B-D437-A5D2-7839B7654E7A}"/>
              </a:ext>
            </a:extLst>
          </p:cNvPr>
          <p:cNvSpPr txBox="1">
            <a:spLocks/>
          </p:cNvSpPr>
          <p:nvPr/>
        </p:nvSpPr>
        <p:spPr>
          <a:xfrm>
            <a:off x="3084537" y="4321278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zahtev za kapacitetom</a:t>
            </a:r>
          </a:p>
        </p:txBody>
      </p:sp>
      <p:sp>
        <p:nvSpPr>
          <p:cNvPr id="46" name="Google Shape;1475;p45">
            <a:extLst>
              <a:ext uri="{FF2B5EF4-FFF2-40B4-BE49-F238E27FC236}">
                <a16:creationId xmlns:a16="http://schemas.microsoft.com/office/drawing/2014/main" id="{80CAD4E3-555B-018F-7A87-DED8A621F57C}"/>
              </a:ext>
            </a:extLst>
          </p:cNvPr>
          <p:cNvSpPr txBox="1">
            <a:spLocks/>
          </p:cNvSpPr>
          <p:nvPr/>
        </p:nvSpPr>
        <p:spPr>
          <a:xfrm>
            <a:off x="6061364" y="30988"/>
            <a:ext cx="3082636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data processing system</a:t>
            </a:r>
          </a:p>
        </p:txBody>
      </p:sp>
      <p:sp>
        <p:nvSpPr>
          <p:cNvPr id="47" name="Google Shape;1475;p45">
            <a:extLst>
              <a:ext uri="{FF2B5EF4-FFF2-40B4-BE49-F238E27FC236}">
                <a16:creationId xmlns:a16="http://schemas.microsoft.com/office/drawing/2014/main" id="{2FC6A6C0-2F1A-97EC-FF5C-7C17DA020B49}"/>
              </a:ext>
            </a:extLst>
          </p:cNvPr>
          <p:cNvSpPr txBox="1">
            <a:spLocks/>
          </p:cNvSpPr>
          <p:nvPr/>
        </p:nvSpPr>
        <p:spPr>
          <a:xfrm>
            <a:off x="6372658" y="826600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block train</a:t>
            </a:r>
          </a:p>
        </p:txBody>
      </p:sp>
      <p:sp>
        <p:nvSpPr>
          <p:cNvPr id="48" name="Google Shape;1475;p45">
            <a:extLst>
              <a:ext uri="{FF2B5EF4-FFF2-40B4-BE49-F238E27FC236}">
                <a16:creationId xmlns:a16="http://schemas.microsoft.com/office/drawing/2014/main" id="{A3713089-3F8C-932A-4A23-5E466D460F4D}"/>
              </a:ext>
            </a:extLst>
          </p:cNvPr>
          <p:cNvSpPr txBox="1">
            <a:spLocks/>
          </p:cNvSpPr>
          <p:nvPr/>
        </p:nvSpPr>
        <p:spPr>
          <a:xfrm>
            <a:off x="6372658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handling system</a:t>
            </a:r>
          </a:p>
        </p:txBody>
      </p:sp>
      <p:sp>
        <p:nvSpPr>
          <p:cNvPr id="49" name="Google Shape;1475;p45">
            <a:extLst>
              <a:ext uri="{FF2B5EF4-FFF2-40B4-BE49-F238E27FC236}">
                <a16:creationId xmlns:a16="http://schemas.microsoft.com/office/drawing/2014/main" id="{A4F651FA-A2BB-4AD3-293C-97A45B8EB051}"/>
              </a:ext>
            </a:extLst>
          </p:cNvPr>
          <p:cNvSpPr txBox="1">
            <a:spLocks/>
          </p:cNvSpPr>
          <p:nvPr/>
        </p:nvSpPr>
        <p:spPr>
          <a:xfrm>
            <a:off x="6372658" y="3138891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telescopic jibs</a:t>
            </a:r>
          </a:p>
        </p:txBody>
      </p:sp>
      <p:sp>
        <p:nvSpPr>
          <p:cNvPr id="50" name="Google Shape;1475;p45">
            <a:extLst>
              <a:ext uri="{FF2B5EF4-FFF2-40B4-BE49-F238E27FC236}">
                <a16:creationId xmlns:a16="http://schemas.microsoft.com/office/drawing/2014/main" id="{686462B0-147C-0264-1BE7-FDD7A08FA64D}"/>
              </a:ext>
            </a:extLst>
          </p:cNvPr>
          <p:cNvSpPr txBox="1">
            <a:spLocks/>
          </p:cNvSpPr>
          <p:nvPr/>
        </p:nvSpPr>
        <p:spPr>
          <a:xfrm>
            <a:off x="6372658" y="3907403"/>
            <a:ext cx="277134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intermediate storage</a:t>
            </a:r>
          </a:p>
        </p:txBody>
      </p:sp>
      <p:sp>
        <p:nvSpPr>
          <p:cNvPr id="51" name="Google Shape;1478;p45">
            <a:extLst>
              <a:ext uri="{FF2B5EF4-FFF2-40B4-BE49-F238E27FC236}">
                <a16:creationId xmlns:a16="http://schemas.microsoft.com/office/drawing/2014/main" id="{E9B22D14-08EA-0FEF-0084-344842E6C025}"/>
              </a:ext>
            </a:extLst>
          </p:cNvPr>
          <p:cNvSpPr txBox="1">
            <a:spLocks/>
          </p:cNvSpPr>
          <p:nvPr/>
        </p:nvSpPr>
        <p:spPr>
          <a:xfrm>
            <a:off x="6485932" y="1233112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blok voz</a:t>
            </a:r>
          </a:p>
        </p:txBody>
      </p:sp>
      <p:sp>
        <p:nvSpPr>
          <p:cNvPr id="52" name="Google Shape;1478;p45">
            <a:extLst>
              <a:ext uri="{FF2B5EF4-FFF2-40B4-BE49-F238E27FC236}">
                <a16:creationId xmlns:a16="http://schemas.microsoft.com/office/drawing/2014/main" id="{F5D06B90-9D4F-6E48-9816-5B3338541BB7}"/>
              </a:ext>
            </a:extLst>
          </p:cNvPr>
          <p:cNvSpPr txBox="1">
            <a:spLocks/>
          </p:cNvSpPr>
          <p:nvPr/>
        </p:nvSpPr>
        <p:spPr>
          <a:xfrm>
            <a:off x="6485932" y="422629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sistem za obradu podataka</a:t>
            </a:r>
          </a:p>
        </p:txBody>
      </p:sp>
      <p:sp>
        <p:nvSpPr>
          <p:cNvPr id="53" name="Google Shape;1478;p45">
            <a:extLst>
              <a:ext uri="{FF2B5EF4-FFF2-40B4-BE49-F238E27FC236}">
                <a16:creationId xmlns:a16="http://schemas.microsoft.com/office/drawing/2014/main" id="{74212057-E6F4-727D-6D4B-2D46316ECBD2}"/>
              </a:ext>
            </a:extLst>
          </p:cNvPr>
          <p:cNvSpPr txBox="1">
            <a:spLocks/>
          </p:cNvSpPr>
          <p:nvPr/>
        </p:nvSpPr>
        <p:spPr>
          <a:xfrm>
            <a:off x="6485932" y="2014625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manipulativni sistem</a:t>
            </a:r>
          </a:p>
        </p:txBody>
      </p:sp>
      <p:sp>
        <p:nvSpPr>
          <p:cNvPr id="54" name="Google Shape;1478;p45">
            <a:extLst>
              <a:ext uri="{FF2B5EF4-FFF2-40B4-BE49-F238E27FC236}">
                <a16:creationId xmlns:a16="http://schemas.microsoft.com/office/drawing/2014/main" id="{DF45BE2C-FD75-D540-3671-DFE8E97790B8}"/>
              </a:ext>
            </a:extLst>
          </p:cNvPr>
          <p:cNvSpPr txBox="1">
            <a:spLocks/>
          </p:cNvSpPr>
          <p:nvPr/>
        </p:nvSpPr>
        <p:spPr>
          <a:xfrm>
            <a:off x="6498608" y="352256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teleskopske šipke</a:t>
            </a:r>
          </a:p>
        </p:txBody>
      </p:sp>
      <p:sp>
        <p:nvSpPr>
          <p:cNvPr id="55" name="Google Shape;1478;p45">
            <a:extLst>
              <a:ext uri="{FF2B5EF4-FFF2-40B4-BE49-F238E27FC236}">
                <a16:creationId xmlns:a16="http://schemas.microsoft.com/office/drawing/2014/main" id="{7FBF4BC8-9A9D-651C-162B-2FBF3900EC3F}"/>
              </a:ext>
            </a:extLst>
          </p:cNvPr>
          <p:cNvSpPr txBox="1">
            <a:spLocks/>
          </p:cNvSpPr>
          <p:nvPr/>
        </p:nvSpPr>
        <p:spPr>
          <a:xfrm>
            <a:off x="6499156" y="4321278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međuskladištenje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A3838E6-FF7E-38F5-81B1-C9A0EB1A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773" y="472310"/>
            <a:ext cx="2333238" cy="131692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48D80A8-8718-E656-72EA-98BA21E79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20" y="2504047"/>
            <a:ext cx="1853477" cy="156104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23" grpId="0" uiExpand="1" build="p" animBg="1"/>
      <p:bldP spid="25" grpId="0" uiExpand="1" build="p" animBg="1"/>
      <p:bldP spid="27" grpId="0" uiExpand="1" build="p" animBg="1"/>
      <p:bldP spid="35" grpId="0" uiExpand="1" build="p" animBg="1"/>
      <p:bldP spid="37" grpId="0" uiExpand="1" build="p" animBg="1"/>
      <p:bldP spid="39" grpId="0" uiExpand="1" build="p" animBg="1"/>
      <p:bldP spid="41" grpId="0" uiExpand="1" build="p" animBg="1"/>
      <p:bldP spid="43" grpId="0" uiExpand="1" build="p" animBg="1"/>
      <p:bldP spid="45" grpId="0" uiExpand="1" build="p" animBg="1"/>
      <p:bldP spid="51" grpId="0" uiExpand="1" build="p" animBg="1"/>
      <p:bldP spid="52" grpId="0" uiExpand="1" build="p" animBg="1"/>
      <p:bldP spid="53" grpId="0" uiExpand="1" build="p" animBg="1"/>
      <p:bldP spid="54" grpId="0" uiExpand="1" build="p" animBg="1"/>
      <p:bldP spid="5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0"/>
          <p:cNvSpPr/>
          <p:nvPr/>
        </p:nvSpPr>
        <p:spPr>
          <a:xfrm rot="10800000" flipH="1">
            <a:off x="5739300" y="-1910699"/>
            <a:ext cx="2810700" cy="2810700"/>
          </a:xfrm>
          <a:prstGeom prst="chord">
            <a:avLst>
              <a:gd name="adj1" fmla="val 10787429"/>
              <a:gd name="adj2" fmla="val 2158447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4" name="Google Shape;2494;p60"/>
          <p:cNvGrpSpPr/>
          <p:nvPr/>
        </p:nvGrpSpPr>
        <p:grpSpPr>
          <a:xfrm rot="10800000" flipH="1">
            <a:off x="805110" y="4243507"/>
            <a:ext cx="7618883" cy="1818699"/>
            <a:chOff x="763035" y="1325969"/>
            <a:chExt cx="7618883" cy="1818699"/>
          </a:xfrm>
        </p:grpSpPr>
        <p:sp>
          <p:nvSpPr>
            <p:cNvPr id="2495" name="Google Shape;2495;p60"/>
            <p:cNvSpPr/>
            <p:nvPr/>
          </p:nvSpPr>
          <p:spPr>
            <a:xfrm>
              <a:off x="763035" y="1325969"/>
              <a:ext cx="7618883" cy="1818699"/>
            </a:xfrm>
            <a:custGeom>
              <a:avLst/>
              <a:gdLst/>
              <a:ahLst/>
              <a:cxnLst/>
              <a:rect l="l" t="t" r="r" b="b"/>
              <a:pathLst>
                <a:path w="48886" h="11663" extrusionOk="0">
                  <a:moveTo>
                    <a:pt x="46528" y="5832"/>
                  </a:moveTo>
                  <a:cubicBezTo>
                    <a:pt x="46528" y="5832"/>
                    <a:pt x="46528" y="5832"/>
                    <a:pt x="46528" y="5832"/>
                  </a:cubicBezTo>
                  <a:cubicBezTo>
                    <a:pt x="46528" y="6315"/>
                    <a:pt x="46431" y="6769"/>
                    <a:pt x="46255" y="7184"/>
                  </a:cubicBezTo>
                  <a:cubicBezTo>
                    <a:pt x="45993" y="7805"/>
                    <a:pt x="45551" y="8338"/>
                    <a:pt x="44995" y="8713"/>
                  </a:cubicBezTo>
                  <a:cubicBezTo>
                    <a:pt x="44440" y="9088"/>
                    <a:pt x="43777" y="9305"/>
                    <a:pt x="43054" y="9306"/>
                  </a:cubicBezTo>
                  <a:cubicBezTo>
                    <a:pt x="43054" y="9306"/>
                    <a:pt x="43054" y="9306"/>
                    <a:pt x="43054" y="9306"/>
                  </a:cubicBezTo>
                  <a:cubicBezTo>
                    <a:pt x="42571" y="9306"/>
                    <a:pt x="42117" y="9209"/>
                    <a:pt x="41702" y="9033"/>
                  </a:cubicBezTo>
                  <a:cubicBezTo>
                    <a:pt x="41080" y="8770"/>
                    <a:pt x="40547" y="8328"/>
                    <a:pt x="40172" y="7773"/>
                  </a:cubicBezTo>
                  <a:cubicBezTo>
                    <a:pt x="39798" y="7217"/>
                    <a:pt x="39580" y="6555"/>
                    <a:pt x="39580" y="5832"/>
                  </a:cubicBezTo>
                  <a:cubicBezTo>
                    <a:pt x="39580" y="5030"/>
                    <a:pt x="39416" y="4260"/>
                    <a:pt x="39121" y="3561"/>
                  </a:cubicBezTo>
                  <a:cubicBezTo>
                    <a:pt x="38677" y="2513"/>
                    <a:pt x="37940" y="1625"/>
                    <a:pt x="37009" y="997"/>
                  </a:cubicBezTo>
                  <a:cubicBezTo>
                    <a:pt x="36080" y="368"/>
                    <a:pt x="34952" y="0"/>
                    <a:pt x="33748" y="0"/>
                  </a:cubicBezTo>
                  <a:cubicBezTo>
                    <a:pt x="33748" y="0"/>
                    <a:pt x="33748" y="0"/>
                    <a:pt x="33748" y="0"/>
                  </a:cubicBezTo>
                  <a:cubicBezTo>
                    <a:pt x="32946" y="0"/>
                    <a:pt x="32176" y="163"/>
                    <a:pt x="31478" y="459"/>
                  </a:cubicBezTo>
                  <a:cubicBezTo>
                    <a:pt x="30430" y="902"/>
                    <a:pt x="29542" y="1640"/>
                    <a:pt x="28914" y="2570"/>
                  </a:cubicBezTo>
                  <a:cubicBezTo>
                    <a:pt x="28285" y="3500"/>
                    <a:pt x="27916" y="4628"/>
                    <a:pt x="27917" y="5832"/>
                  </a:cubicBezTo>
                  <a:cubicBezTo>
                    <a:pt x="27917" y="6315"/>
                    <a:pt x="27820" y="6769"/>
                    <a:pt x="27644" y="7184"/>
                  </a:cubicBezTo>
                  <a:cubicBezTo>
                    <a:pt x="27382" y="7805"/>
                    <a:pt x="26939" y="8338"/>
                    <a:pt x="26384" y="8713"/>
                  </a:cubicBezTo>
                  <a:cubicBezTo>
                    <a:pt x="25828" y="9088"/>
                    <a:pt x="25166" y="9305"/>
                    <a:pt x="24443" y="9306"/>
                  </a:cubicBezTo>
                  <a:cubicBezTo>
                    <a:pt x="24443" y="9306"/>
                    <a:pt x="24443" y="9306"/>
                    <a:pt x="24443" y="9306"/>
                  </a:cubicBezTo>
                  <a:cubicBezTo>
                    <a:pt x="23960" y="9306"/>
                    <a:pt x="23506" y="9209"/>
                    <a:pt x="23091" y="9033"/>
                  </a:cubicBezTo>
                  <a:cubicBezTo>
                    <a:pt x="22469" y="8770"/>
                    <a:pt x="21936" y="8328"/>
                    <a:pt x="21561" y="7773"/>
                  </a:cubicBezTo>
                  <a:cubicBezTo>
                    <a:pt x="21186" y="7217"/>
                    <a:pt x="20969" y="6555"/>
                    <a:pt x="20969" y="5832"/>
                  </a:cubicBezTo>
                  <a:cubicBezTo>
                    <a:pt x="20969" y="5030"/>
                    <a:pt x="20805" y="4260"/>
                    <a:pt x="20510" y="3561"/>
                  </a:cubicBezTo>
                  <a:cubicBezTo>
                    <a:pt x="20066" y="2513"/>
                    <a:pt x="19328" y="1625"/>
                    <a:pt x="18398" y="997"/>
                  </a:cubicBezTo>
                  <a:cubicBezTo>
                    <a:pt x="17469" y="368"/>
                    <a:pt x="16341" y="0"/>
                    <a:pt x="15137" y="0"/>
                  </a:cubicBezTo>
                  <a:cubicBezTo>
                    <a:pt x="15137" y="0"/>
                    <a:pt x="15137" y="0"/>
                    <a:pt x="15137" y="0"/>
                  </a:cubicBezTo>
                  <a:cubicBezTo>
                    <a:pt x="14335" y="0"/>
                    <a:pt x="13565" y="163"/>
                    <a:pt x="12867" y="459"/>
                  </a:cubicBezTo>
                  <a:cubicBezTo>
                    <a:pt x="11819" y="902"/>
                    <a:pt x="10931" y="1640"/>
                    <a:pt x="10302" y="2570"/>
                  </a:cubicBezTo>
                  <a:cubicBezTo>
                    <a:pt x="9674" y="3500"/>
                    <a:pt x="9305" y="4628"/>
                    <a:pt x="9306" y="5832"/>
                  </a:cubicBezTo>
                  <a:cubicBezTo>
                    <a:pt x="9306" y="6315"/>
                    <a:pt x="9209" y="6769"/>
                    <a:pt x="9033" y="7184"/>
                  </a:cubicBezTo>
                  <a:cubicBezTo>
                    <a:pt x="8771" y="7805"/>
                    <a:pt x="8328" y="8338"/>
                    <a:pt x="7773" y="8713"/>
                  </a:cubicBezTo>
                  <a:cubicBezTo>
                    <a:pt x="7217" y="9088"/>
                    <a:pt x="6555" y="9305"/>
                    <a:pt x="5832" y="9306"/>
                  </a:cubicBezTo>
                  <a:cubicBezTo>
                    <a:pt x="5832" y="9306"/>
                    <a:pt x="5832" y="9306"/>
                    <a:pt x="5832" y="9306"/>
                  </a:cubicBezTo>
                  <a:cubicBezTo>
                    <a:pt x="5349" y="9306"/>
                    <a:pt x="4895" y="9209"/>
                    <a:pt x="4480" y="9033"/>
                  </a:cubicBezTo>
                  <a:cubicBezTo>
                    <a:pt x="3858" y="8770"/>
                    <a:pt x="3325" y="8328"/>
                    <a:pt x="2950" y="7773"/>
                  </a:cubicBezTo>
                  <a:cubicBezTo>
                    <a:pt x="2575" y="7217"/>
                    <a:pt x="2358" y="6555"/>
                    <a:pt x="2358" y="5832"/>
                  </a:cubicBezTo>
                  <a:cubicBezTo>
                    <a:pt x="0" y="5832"/>
                    <a:pt x="0" y="5832"/>
                    <a:pt x="0" y="5832"/>
                  </a:cubicBezTo>
                  <a:cubicBezTo>
                    <a:pt x="0" y="6633"/>
                    <a:pt x="163" y="7403"/>
                    <a:pt x="459" y="8102"/>
                  </a:cubicBezTo>
                  <a:cubicBezTo>
                    <a:pt x="903" y="9150"/>
                    <a:pt x="1640" y="10038"/>
                    <a:pt x="2570" y="10666"/>
                  </a:cubicBezTo>
                  <a:cubicBezTo>
                    <a:pt x="3500" y="11295"/>
                    <a:pt x="4628" y="11663"/>
                    <a:pt x="5832" y="11663"/>
                  </a:cubicBezTo>
                  <a:cubicBezTo>
                    <a:pt x="5832" y="11663"/>
                    <a:pt x="5832" y="11663"/>
                    <a:pt x="5832" y="11663"/>
                  </a:cubicBezTo>
                  <a:cubicBezTo>
                    <a:pt x="6634" y="11663"/>
                    <a:pt x="7404" y="11500"/>
                    <a:pt x="8102" y="11204"/>
                  </a:cubicBezTo>
                  <a:cubicBezTo>
                    <a:pt x="9150" y="10761"/>
                    <a:pt x="10038" y="10023"/>
                    <a:pt x="10666" y="9093"/>
                  </a:cubicBezTo>
                  <a:cubicBezTo>
                    <a:pt x="11295" y="8164"/>
                    <a:pt x="11664" y="7035"/>
                    <a:pt x="11663" y="5832"/>
                  </a:cubicBezTo>
                  <a:cubicBezTo>
                    <a:pt x="11663" y="5832"/>
                    <a:pt x="11663" y="5832"/>
                    <a:pt x="11663" y="5832"/>
                  </a:cubicBezTo>
                  <a:cubicBezTo>
                    <a:pt x="11663" y="5349"/>
                    <a:pt x="11760" y="4895"/>
                    <a:pt x="11936" y="4480"/>
                  </a:cubicBezTo>
                  <a:cubicBezTo>
                    <a:pt x="12198" y="3858"/>
                    <a:pt x="12641" y="3325"/>
                    <a:pt x="13196" y="2950"/>
                  </a:cubicBezTo>
                  <a:cubicBezTo>
                    <a:pt x="13752" y="2575"/>
                    <a:pt x="14414" y="2358"/>
                    <a:pt x="15137" y="2357"/>
                  </a:cubicBezTo>
                  <a:cubicBezTo>
                    <a:pt x="15137" y="2357"/>
                    <a:pt x="15137" y="2357"/>
                    <a:pt x="15137" y="2357"/>
                  </a:cubicBezTo>
                  <a:cubicBezTo>
                    <a:pt x="15620" y="2358"/>
                    <a:pt x="16074" y="2455"/>
                    <a:pt x="16489" y="2630"/>
                  </a:cubicBezTo>
                  <a:cubicBezTo>
                    <a:pt x="17111" y="2893"/>
                    <a:pt x="17644" y="3335"/>
                    <a:pt x="18019" y="3890"/>
                  </a:cubicBezTo>
                  <a:cubicBezTo>
                    <a:pt x="18393" y="4446"/>
                    <a:pt x="18611" y="5108"/>
                    <a:pt x="18611" y="5832"/>
                  </a:cubicBezTo>
                  <a:cubicBezTo>
                    <a:pt x="18611" y="5832"/>
                    <a:pt x="18611" y="5832"/>
                    <a:pt x="18611" y="5832"/>
                  </a:cubicBezTo>
                  <a:cubicBezTo>
                    <a:pt x="18611" y="6633"/>
                    <a:pt x="18775" y="7403"/>
                    <a:pt x="19070" y="8102"/>
                  </a:cubicBezTo>
                  <a:cubicBezTo>
                    <a:pt x="19514" y="9150"/>
                    <a:pt x="20251" y="10038"/>
                    <a:pt x="21182" y="10666"/>
                  </a:cubicBezTo>
                  <a:cubicBezTo>
                    <a:pt x="22111" y="11295"/>
                    <a:pt x="23239" y="11663"/>
                    <a:pt x="24443" y="11663"/>
                  </a:cubicBezTo>
                  <a:cubicBezTo>
                    <a:pt x="24443" y="11663"/>
                    <a:pt x="24443" y="11663"/>
                    <a:pt x="24443" y="11663"/>
                  </a:cubicBezTo>
                  <a:cubicBezTo>
                    <a:pt x="25245" y="11663"/>
                    <a:pt x="26015" y="11500"/>
                    <a:pt x="26713" y="11204"/>
                  </a:cubicBezTo>
                  <a:cubicBezTo>
                    <a:pt x="27761" y="10761"/>
                    <a:pt x="28649" y="10023"/>
                    <a:pt x="29278" y="9093"/>
                  </a:cubicBezTo>
                  <a:cubicBezTo>
                    <a:pt x="29906" y="8164"/>
                    <a:pt x="30275" y="7035"/>
                    <a:pt x="30274" y="5832"/>
                  </a:cubicBezTo>
                  <a:cubicBezTo>
                    <a:pt x="30274" y="5832"/>
                    <a:pt x="30274" y="5832"/>
                    <a:pt x="30274" y="5832"/>
                  </a:cubicBezTo>
                  <a:cubicBezTo>
                    <a:pt x="30274" y="5349"/>
                    <a:pt x="30371" y="4895"/>
                    <a:pt x="30547" y="4480"/>
                  </a:cubicBezTo>
                  <a:cubicBezTo>
                    <a:pt x="30809" y="3858"/>
                    <a:pt x="31252" y="3325"/>
                    <a:pt x="31807" y="2950"/>
                  </a:cubicBezTo>
                  <a:cubicBezTo>
                    <a:pt x="32363" y="2575"/>
                    <a:pt x="33025" y="2358"/>
                    <a:pt x="33748" y="2357"/>
                  </a:cubicBezTo>
                  <a:cubicBezTo>
                    <a:pt x="33748" y="2357"/>
                    <a:pt x="33748" y="2357"/>
                    <a:pt x="33748" y="2357"/>
                  </a:cubicBezTo>
                  <a:cubicBezTo>
                    <a:pt x="34231" y="2358"/>
                    <a:pt x="34685" y="2455"/>
                    <a:pt x="35100" y="2630"/>
                  </a:cubicBezTo>
                  <a:cubicBezTo>
                    <a:pt x="35722" y="2893"/>
                    <a:pt x="36255" y="3335"/>
                    <a:pt x="36630" y="3890"/>
                  </a:cubicBezTo>
                  <a:cubicBezTo>
                    <a:pt x="37005" y="4446"/>
                    <a:pt x="37222" y="5108"/>
                    <a:pt x="37222" y="5832"/>
                  </a:cubicBezTo>
                  <a:cubicBezTo>
                    <a:pt x="37222" y="5832"/>
                    <a:pt x="37222" y="5832"/>
                    <a:pt x="37222" y="5832"/>
                  </a:cubicBezTo>
                  <a:cubicBezTo>
                    <a:pt x="37222" y="6633"/>
                    <a:pt x="37386" y="7403"/>
                    <a:pt x="37681" y="8102"/>
                  </a:cubicBezTo>
                  <a:cubicBezTo>
                    <a:pt x="38125" y="9150"/>
                    <a:pt x="38863" y="10038"/>
                    <a:pt x="39793" y="10666"/>
                  </a:cubicBezTo>
                  <a:cubicBezTo>
                    <a:pt x="40722" y="11295"/>
                    <a:pt x="41850" y="11663"/>
                    <a:pt x="43054" y="11663"/>
                  </a:cubicBezTo>
                  <a:cubicBezTo>
                    <a:pt x="43054" y="11663"/>
                    <a:pt x="43054" y="11663"/>
                    <a:pt x="43054" y="11663"/>
                  </a:cubicBezTo>
                  <a:cubicBezTo>
                    <a:pt x="43856" y="11663"/>
                    <a:pt x="44626" y="11500"/>
                    <a:pt x="45324" y="11204"/>
                  </a:cubicBezTo>
                  <a:cubicBezTo>
                    <a:pt x="46372" y="10761"/>
                    <a:pt x="47260" y="10023"/>
                    <a:pt x="47889" y="9093"/>
                  </a:cubicBezTo>
                  <a:cubicBezTo>
                    <a:pt x="48517" y="8164"/>
                    <a:pt x="48886" y="7035"/>
                    <a:pt x="48885" y="5832"/>
                  </a:cubicBezTo>
                  <a:lnTo>
                    <a:pt x="46528" y="58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60"/>
            <p:cNvSpPr/>
            <p:nvPr/>
          </p:nvSpPr>
          <p:spPr>
            <a:xfrm>
              <a:off x="929557" y="1490484"/>
              <a:ext cx="7285832" cy="1487658"/>
            </a:xfrm>
            <a:custGeom>
              <a:avLst/>
              <a:gdLst/>
              <a:ahLst/>
              <a:cxnLst/>
              <a:rect l="l" t="t" r="r" b="b"/>
              <a:pathLst>
                <a:path w="46752" h="9543" extrusionOk="0">
                  <a:moveTo>
                    <a:pt x="23376" y="9543"/>
                  </a:moveTo>
                  <a:cubicBezTo>
                    <a:pt x="23095" y="9543"/>
                    <a:pt x="22814" y="9518"/>
                    <a:pt x="22539" y="9469"/>
                  </a:cubicBezTo>
                  <a:cubicBezTo>
                    <a:pt x="22578" y="9248"/>
                    <a:pt x="22578" y="9248"/>
                    <a:pt x="22578" y="9248"/>
                  </a:cubicBezTo>
                  <a:cubicBezTo>
                    <a:pt x="22900" y="9305"/>
                    <a:pt x="23233" y="9327"/>
                    <a:pt x="23560" y="9314"/>
                  </a:cubicBezTo>
                  <a:cubicBezTo>
                    <a:pt x="23569" y="9539"/>
                    <a:pt x="23569" y="9539"/>
                    <a:pt x="23569" y="9539"/>
                  </a:cubicBezTo>
                  <a:cubicBezTo>
                    <a:pt x="23505" y="9541"/>
                    <a:pt x="23441" y="9542"/>
                    <a:pt x="23376" y="9543"/>
                  </a:cubicBezTo>
                  <a:close/>
                  <a:moveTo>
                    <a:pt x="4905" y="9541"/>
                  </a:moveTo>
                  <a:cubicBezTo>
                    <a:pt x="4899" y="9316"/>
                    <a:pt x="4899" y="9316"/>
                    <a:pt x="4899" y="9316"/>
                  </a:cubicBezTo>
                  <a:cubicBezTo>
                    <a:pt x="5228" y="9307"/>
                    <a:pt x="5556" y="9261"/>
                    <a:pt x="5873" y="9182"/>
                  </a:cubicBezTo>
                  <a:cubicBezTo>
                    <a:pt x="5927" y="9400"/>
                    <a:pt x="5927" y="9400"/>
                    <a:pt x="5927" y="9400"/>
                  </a:cubicBezTo>
                  <a:cubicBezTo>
                    <a:pt x="5595" y="9483"/>
                    <a:pt x="5251" y="9531"/>
                    <a:pt x="4905" y="9541"/>
                  </a:cubicBezTo>
                  <a:close/>
                  <a:moveTo>
                    <a:pt x="42232" y="9536"/>
                  </a:moveTo>
                  <a:cubicBezTo>
                    <a:pt x="42221" y="9312"/>
                    <a:pt x="42221" y="9312"/>
                    <a:pt x="42221" y="9312"/>
                  </a:cubicBezTo>
                  <a:cubicBezTo>
                    <a:pt x="42550" y="9296"/>
                    <a:pt x="42876" y="9243"/>
                    <a:pt x="43192" y="9157"/>
                  </a:cubicBezTo>
                  <a:cubicBezTo>
                    <a:pt x="43251" y="9373"/>
                    <a:pt x="43251" y="9373"/>
                    <a:pt x="43251" y="9373"/>
                  </a:cubicBezTo>
                  <a:cubicBezTo>
                    <a:pt x="42920" y="9464"/>
                    <a:pt x="42577" y="9519"/>
                    <a:pt x="42232" y="9536"/>
                  </a:cubicBezTo>
                  <a:close/>
                  <a:moveTo>
                    <a:pt x="41202" y="9478"/>
                  </a:moveTo>
                  <a:cubicBezTo>
                    <a:pt x="40862" y="9422"/>
                    <a:pt x="40527" y="9328"/>
                    <a:pt x="40207" y="9199"/>
                  </a:cubicBezTo>
                  <a:cubicBezTo>
                    <a:pt x="40291" y="8991"/>
                    <a:pt x="40291" y="8991"/>
                    <a:pt x="40291" y="8991"/>
                  </a:cubicBezTo>
                  <a:cubicBezTo>
                    <a:pt x="40596" y="9114"/>
                    <a:pt x="40915" y="9203"/>
                    <a:pt x="41238" y="9257"/>
                  </a:cubicBezTo>
                  <a:lnTo>
                    <a:pt x="41202" y="9478"/>
                  </a:lnTo>
                  <a:close/>
                  <a:moveTo>
                    <a:pt x="3876" y="9460"/>
                  </a:moveTo>
                  <a:cubicBezTo>
                    <a:pt x="3537" y="9396"/>
                    <a:pt x="3205" y="9295"/>
                    <a:pt x="2888" y="9159"/>
                  </a:cubicBezTo>
                  <a:cubicBezTo>
                    <a:pt x="2977" y="8953"/>
                    <a:pt x="2977" y="8953"/>
                    <a:pt x="2977" y="8953"/>
                  </a:cubicBezTo>
                  <a:cubicBezTo>
                    <a:pt x="3279" y="9082"/>
                    <a:pt x="3595" y="9178"/>
                    <a:pt x="3918" y="9239"/>
                  </a:cubicBezTo>
                  <a:lnTo>
                    <a:pt x="3876" y="9460"/>
                  </a:lnTo>
                  <a:close/>
                  <a:moveTo>
                    <a:pt x="24590" y="9386"/>
                  </a:moveTo>
                  <a:cubicBezTo>
                    <a:pt x="24533" y="9169"/>
                    <a:pt x="24533" y="9169"/>
                    <a:pt x="24533" y="9169"/>
                  </a:cubicBezTo>
                  <a:cubicBezTo>
                    <a:pt x="24850" y="9086"/>
                    <a:pt x="25159" y="8968"/>
                    <a:pt x="25451" y="8817"/>
                  </a:cubicBezTo>
                  <a:cubicBezTo>
                    <a:pt x="25554" y="9017"/>
                    <a:pt x="25554" y="9017"/>
                    <a:pt x="25554" y="9017"/>
                  </a:cubicBezTo>
                  <a:cubicBezTo>
                    <a:pt x="25247" y="9175"/>
                    <a:pt x="24922" y="9299"/>
                    <a:pt x="24590" y="9386"/>
                  </a:cubicBezTo>
                  <a:close/>
                  <a:moveTo>
                    <a:pt x="21548" y="9179"/>
                  </a:moveTo>
                  <a:cubicBezTo>
                    <a:pt x="21230" y="9047"/>
                    <a:pt x="20926" y="8880"/>
                    <a:pt x="20643" y="8682"/>
                  </a:cubicBezTo>
                  <a:cubicBezTo>
                    <a:pt x="20772" y="8498"/>
                    <a:pt x="20772" y="8498"/>
                    <a:pt x="20772" y="8498"/>
                  </a:cubicBezTo>
                  <a:cubicBezTo>
                    <a:pt x="21041" y="8687"/>
                    <a:pt x="21331" y="8846"/>
                    <a:pt x="21634" y="8972"/>
                  </a:cubicBezTo>
                  <a:lnTo>
                    <a:pt x="21548" y="9179"/>
                  </a:lnTo>
                  <a:close/>
                  <a:moveTo>
                    <a:pt x="6896" y="9041"/>
                  </a:moveTo>
                  <a:cubicBezTo>
                    <a:pt x="6795" y="8840"/>
                    <a:pt x="6795" y="8840"/>
                    <a:pt x="6795" y="8840"/>
                  </a:cubicBezTo>
                  <a:cubicBezTo>
                    <a:pt x="7088" y="8693"/>
                    <a:pt x="7366" y="8514"/>
                    <a:pt x="7622" y="8307"/>
                  </a:cubicBezTo>
                  <a:cubicBezTo>
                    <a:pt x="7763" y="8481"/>
                    <a:pt x="7763" y="8481"/>
                    <a:pt x="7763" y="8481"/>
                  </a:cubicBezTo>
                  <a:cubicBezTo>
                    <a:pt x="7495" y="8699"/>
                    <a:pt x="7203" y="8887"/>
                    <a:pt x="6896" y="9041"/>
                  </a:cubicBezTo>
                  <a:close/>
                  <a:moveTo>
                    <a:pt x="44211" y="8993"/>
                  </a:moveTo>
                  <a:cubicBezTo>
                    <a:pt x="44106" y="8794"/>
                    <a:pt x="44106" y="8794"/>
                    <a:pt x="44106" y="8794"/>
                  </a:cubicBezTo>
                  <a:cubicBezTo>
                    <a:pt x="44396" y="8641"/>
                    <a:pt x="44670" y="8456"/>
                    <a:pt x="44921" y="8243"/>
                  </a:cubicBezTo>
                  <a:cubicBezTo>
                    <a:pt x="45066" y="8414"/>
                    <a:pt x="45066" y="8414"/>
                    <a:pt x="45066" y="8414"/>
                  </a:cubicBezTo>
                  <a:cubicBezTo>
                    <a:pt x="44803" y="8637"/>
                    <a:pt x="44515" y="8832"/>
                    <a:pt x="44211" y="8993"/>
                  </a:cubicBezTo>
                  <a:close/>
                  <a:moveTo>
                    <a:pt x="39297" y="8711"/>
                  </a:moveTo>
                  <a:cubicBezTo>
                    <a:pt x="39013" y="8517"/>
                    <a:pt x="38750" y="8291"/>
                    <a:pt x="38513" y="8040"/>
                  </a:cubicBezTo>
                  <a:cubicBezTo>
                    <a:pt x="38677" y="7886"/>
                    <a:pt x="38677" y="7886"/>
                    <a:pt x="38677" y="7886"/>
                  </a:cubicBezTo>
                  <a:cubicBezTo>
                    <a:pt x="38902" y="8125"/>
                    <a:pt x="39154" y="8341"/>
                    <a:pt x="39424" y="8526"/>
                  </a:cubicBezTo>
                  <a:lnTo>
                    <a:pt x="39297" y="8711"/>
                  </a:lnTo>
                  <a:close/>
                  <a:moveTo>
                    <a:pt x="1989" y="8651"/>
                  </a:moveTo>
                  <a:cubicBezTo>
                    <a:pt x="1709" y="8450"/>
                    <a:pt x="1451" y="8219"/>
                    <a:pt x="1220" y="7962"/>
                  </a:cubicBezTo>
                  <a:cubicBezTo>
                    <a:pt x="1387" y="7812"/>
                    <a:pt x="1387" y="7812"/>
                    <a:pt x="1387" y="7812"/>
                  </a:cubicBezTo>
                  <a:cubicBezTo>
                    <a:pt x="1607" y="8057"/>
                    <a:pt x="1853" y="8277"/>
                    <a:pt x="2120" y="8469"/>
                  </a:cubicBezTo>
                  <a:lnTo>
                    <a:pt x="1989" y="8651"/>
                  </a:lnTo>
                  <a:close/>
                  <a:moveTo>
                    <a:pt x="26415" y="8448"/>
                  </a:moveTo>
                  <a:cubicBezTo>
                    <a:pt x="26271" y="8275"/>
                    <a:pt x="26271" y="8275"/>
                    <a:pt x="26271" y="8275"/>
                  </a:cubicBezTo>
                  <a:cubicBezTo>
                    <a:pt x="26524" y="8066"/>
                    <a:pt x="26755" y="7828"/>
                    <a:pt x="26957" y="7569"/>
                  </a:cubicBezTo>
                  <a:cubicBezTo>
                    <a:pt x="27134" y="7707"/>
                    <a:pt x="27134" y="7707"/>
                    <a:pt x="27134" y="7707"/>
                  </a:cubicBezTo>
                  <a:cubicBezTo>
                    <a:pt x="26922" y="7979"/>
                    <a:pt x="26680" y="8228"/>
                    <a:pt x="26415" y="8448"/>
                  </a:cubicBezTo>
                  <a:close/>
                  <a:moveTo>
                    <a:pt x="19867" y="8001"/>
                  </a:moveTo>
                  <a:cubicBezTo>
                    <a:pt x="19634" y="7748"/>
                    <a:pt x="19428" y="7468"/>
                    <a:pt x="19254" y="7171"/>
                  </a:cubicBezTo>
                  <a:cubicBezTo>
                    <a:pt x="19448" y="7058"/>
                    <a:pt x="19448" y="7058"/>
                    <a:pt x="19448" y="7058"/>
                  </a:cubicBezTo>
                  <a:cubicBezTo>
                    <a:pt x="19614" y="7341"/>
                    <a:pt x="19810" y="7608"/>
                    <a:pt x="20032" y="7849"/>
                  </a:cubicBezTo>
                  <a:lnTo>
                    <a:pt x="19867" y="8001"/>
                  </a:lnTo>
                  <a:close/>
                  <a:moveTo>
                    <a:pt x="8490" y="7749"/>
                  </a:moveTo>
                  <a:cubicBezTo>
                    <a:pt x="8315" y="7609"/>
                    <a:pt x="8315" y="7609"/>
                    <a:pt x="8315" y="7609"/>
                  </a:cubicBezTo>
                  <a:cubicBezTo>
                    <a:pt x="8520" y="7352"/>
                    <a:pt x="8697" y="7072"/>
                    <a:pt x="8842" y="6778"/>
                  </a:cubicBezTo>
                  <a:cubicBezTo>
                    <a:pt x="9043" y="6877"/>
                    <a:pt x="9043" y="6877"/>
                    <a:pt x="9043" y="6877"/>
                  </a:cubicBezTo>
                  <a:cubicBezTo>
                    <a:pt x="8892" y="7186"/>
                    <a:pt x="8705" y="7479"/>
                    <a:pt x="8490" y="7749"/>
                  </a:cubicBezTo>
                  <a:close/>
                  <a:moveTo>
                    <a:pt x="45777" y="7666"/>
                  </a:moveTo>
                  <a:cubicBezTo>
                    <a:pt x="45598" y="7530"/>
                    <a:pt x="45598" y="7530"/>
                    <a:pt x="45598" y="7530"/>
                  </a:cubicBezTo>
                  <a:cubicBezTo>
                    <a:pt x="45798" y="7268"/>
                    <a:pt x="45969" y="6985"/>
                    <a:pt x="46107" y="6688"/>
                  </a:cubicBezTo>
                  <a:cubicBezTo>
                    <a:pt x="46311" y="6782"/>
                    <a:pt x="46311" y="6782"/>
                    <a:pt x="46311" y="6782"/>
                  </a:cubicBezTo>
                  <a:cubicBezTo>
                    <a:pt x="46166" y="7094"/>
                    <a:pt x="45986" y="7391"/>
                    <a:pt x="45777" y="7666"/>
                  </a:cubicBezTo>
                  <a:close/>
                  <a:moveTo>
                    <a:pt x="37892" y="7216"/>
                  </a:moveTo>
                  <a:cubicBezTo>
                    <a:pt x="37715" y="6920"/>
                    <a:pt x="37571" y="6604"/>
                    <a:pt x="37462" y="6277"/>
                  </a:cubicBezTo>
                  <a:cubicBezTo>
                    <a:pt x="37675" y="6206"/>
                    <a:pt x="37675" y="6206"/>
                    <a:pt x="37675" y="6206"/>
                  </a:cubicBezTo>
                  <a:cubicBezTo>
                    <a:pt x="37779" y="6518"/>
                    <a:pt x="37916" y="6819"/>
                    <a:pt x="38085" y="7101"/>
                  </a:cubicBezTo>
                  <a:lnTo>
                    <a:pt x="37892" y="7216"/>
                  </a:lnTo>
                  <a:close/>
                  <a:moveTo>
                    <a:pt x="617" y="7125"/>
                  </a:moveTo>
                  <a:cubicBezTo>
                    <a:pt x="447" y="6825"/>
                    <a:pt x="309" y="6506"/>
                    <a:pt x="209" y="6177"/>
                  </a:cubicBezTo>
                  <a:cubicBezTo>
                    <a:pt x="423" y="6111"/>
                    <a:pt x="423" y="6111"/>
                    <a:pt x="423" y="6111"/>
                  </a:cubicBezTo>
                  <a:cubicBezTo>
                    <a:pt x="519" y="6424"/>
                    <a:pt x="650" y="6728"/>
                    <a:pt x="812" y="7014"/>
                  </a:cubicBezTo>
                  <a:lnTo>
                    <a:pt x="617" y="7125"/>
                  </a:lnTo>
                  <a:close/>
                  <a:moveTo>
                    <a:pt x="27677" y="6830"/>
                  </a:moveTo>
                  <a:cubicBezTo>
                    <a:pt x="27475" y="6733"/>
                    <a:pt x="27475" y="6733"/>
                    <a:pt x="27475" y="6733"/>
                  </a:cubicBezTo>
                  <a:cubicBezTo>
                    <a:pt x="27616" y="6437"/>
                    <a:pt x="27726" y="6124"/>
                    <a:pt x="27800" y="5804"/>
                  </a:cubicBezTo>
                  <a:cubicBezTo>
                    <a:pt x="28018" y="5855"/>
                    <a:pt x="28018" y="5855"/>
                    <a:pt x="28018" y="5855"/>
                  </a:cubicBezTo>
                  <a:cubicBezTo>
                    <a:pt x="27941" y="6191"/>
                    <a:pt x="27826" y="6519"/>
                    <a:pt x="27677" y="6830"/>
                  </a:cubicBezTo>
                  <a:close/>
                  <a:moveTo>
                    <a:pt x="18835" y="6227"/>
                  </a:moveTo>
                  <a:cubicBezTo>
                    <a:pt x="18731" y="5899"/>
                    <a:pt x="18662" y="5559"/>
                    <a:pt x="18631" y="5215"/>
                  </a:cubicBezTo>
                  <a:cubicBezTo>
                    <a:pt x="18854" y="5195"/>
                    <a:pt x="18854" y="5195"/>
                    <a:pt x="18854" y="5195"/>
                  </a:cubicBezTo>
                  <a:cubicBezTo>
                    <a:pt x="18884" y="5522"/>
                    <a:pt x="18950" y="5846"/>
                    <a:pt x="19049" y="6159"/>
                  </a:cubicBezTo>
                  <a:lnTo>
                    <a:pt x="18835" y="6227"/>
                  </a:lnTo>
                  <a:close/>
                  <a:moveTo>
                    <a:pt x="9395" y="5906"/>
                  </a:moveTo>
                  <a:cubicBezTo>
                    <a:pt x="9177" y="5853"/>
                    <a:pt x="9177" y="5853"/>
                    <a:pt x="9177" y="5853"/>
                  </a:cubicBezTo>
                  <a:cubicBezTo>
                    <a:pt x="9254" y="5536"/>
                    <a:pt x="9297" y="5207"/>
                    <a:pt x="9304" y="4878"/>
                  </a:cubicBezTo>
                  <a:cubicBezTo>
                    <a:pt x="9529" y="4883"/>
                    <a:pt x="9529" y="4883"/>
                    <a:pt x="9529" y="4883"/>
                  </a:cubicBezTo>
                  <a:cubicBezTo>
                    <a:pt x="9521" y="5228"/>
                    <a:pt x="9476" y="5573"/>
                    <a:pt x="9395" y="5906"/>
                  </a:cubicBezTo>
                  <a:close/>
                  <a:moveTo>
                    <a:pt x="46641" y="5804"/>
                  </a:moveTo>
                  <a:cubicBezTo>
                    <a:pt x="46422" y="5756"/>
                    <a:pt x="46422" y="5756"/>
                    <a:pt x="46422" y="5756"/>
                  </a:cubicBezTo>
                  <a:cubicBezTo>
                    <a:pt x="46492" y="5436"/>
                    <a:pt x="46527" y="5107"/>
                    <a:pt x="46527" y="4778"/>
                  </a:cubicBezTo>
                  <a:cubicBezTo>
                    <a:pt x="46752" y="4778"/>
                    <a:pt x="46752" y="4778"/>
                    <a:pt x="46752" y="4778"/>
                  </a:cubicBezTo>
                  <a:cubicBezTo>
                    <a:pt x="46752" y="5123"/>
                    <a:pt x="46715" y="5469"/>
                    <a:pt x="46641" y="5804"/>
                  </a:cubicBezTo>
                  <a:close/>
                  <a:moveTo>
                    <a:pt x="37247" y="5267"/>
                  </a:moveTo>
                  <a:cubicBezTo>
                    <a:pt x="37230" y="5106"/>
                    <a:pt x="37222" y="4941"/>
                    <a:pt x="37222" y="4778"/>
                  </a:cubicBezTo>
                  <a:cubicBezTo>
                    <a:pt x="37222" y="4605"/>
                    <a:pt x="37212" y="4431"/>
                    <a:pt x="37193" y="4261"/>
                  </a:cubicBezTo>
                  <a:cubicBezTo>
                    <a:pt x="37416" y="4235"/>
                    <a:pt x="37416" y="4235"/>
                    <a:pt x="37416" y="4235"/>
                  </a:cubicBezTo>
                  <a:cubicBezTo>
                    <a:pt x="37436" y="4414"/>
                    <a:pt x="37446" y="4596"/>
                    <a:pt x="37446" y="4778"/>
                  </a:cubicBezTo>
                  <a:cubicBezTo>
                    <a:pt x="37446" y="4933"/>
                    <a:pt x="37454" y="5090"/>
                    <a:pt x="37470" y="5244"/>
                  </a:cubicBezTo>
                  <a:lnTo>
                    <a:pt x="37247" y="5267"/>
                  </a:lnTo>
                  <a:close/>
                  <a:moveTo>
                    <a:pt x="15" y="5163"/>
                  </a:moveTo>
                  <a:cubicBezTo>
                    <a:pt x="5" y="5036"/>
                    <a:pt x="0" y="4906"/>
                    <a:pt x="0" y="4778"/>
                  </a:cubicBezTo>
                  <a:cubicBezTo>
                    <a:pt x="224" y="4778"/>
                    <a:pt x="224" y="4778"/>
                    <a:pt x="224" y="4778"/>
                  </a:cubicBezTo>
                  <a:cubicBezTo>
                    <a:pt x="224" y="4900"/>
                    <a:pt x="229" y="5024"/>
                    <a:pt x="239" y="5145"/>
                  </a:cubicBezTo>
                  <a:lnTo>
                    <a:pt x="15" y="5163"/>
                  </a:lnTo>
                  <a:close/>
                  <a:moveTo>
                    <a:pt x="28140" y="4830"/>
                  </a:moveTo>
                  <a:cubicBezTo>
                    <a:pt x="27916" y="4827"/>
                    <a:pt x="27916" y="4827"/>
                    <a:pt x="27916" y="4827"/>
                  </a:cubicBezTo>
                  <a:cubicBezTo>
                    <a:pt x="27916" y="4778"/>
                    <a:pt x="27916" y="4778"/>
                    <a:pt x="27916" y="4778"/>
                  </a:cubicBezTo>
                  <a:cubicBezTo>
                    <a:pt x="27916" y="4449"/>
                    <a:pt x="27950" y="4121"/>
                    <a:pt x="28016" y="3803"/>
                  </a:cubicBezTo>
                  <a:cubicBezTo>
                    <a:pt x="28236" y="3848"/>
                    <a:pt x="28236" y="3848"/>
                    <a:pt x="28236" y="3848"/>
                  </a:cubicBezTo>
                  <a:cubicBezTo>
                    <a:pt x="28173" y="4152"/>
                    <a:pt x="28141" y="4464"/>
                    <a:pt x="28141" y="4778"/>
                  </a:cubicBezTo>
                  <a:lnTo>
                    <a:pt x="28140" y="4830"/>
                  </a:lnTo>
                  <a:close/>
                  <a:moveTo>
                    <a:pt x="18576" y="4211"/>
                  </a:moveTo>
                  <a:cubicBezTo>
                    <a:pt x="18535" y="3885"/>
                    <a:pt x="18459" y="3563"/>
                    <a:pt x="18349" y="3254"/>
                  </a:cubicBezTo>
                  <a:cubicBezTo>
                    <a:pt x="18560" y="3178"/>
                    <a:pt x="18560" y="3178"/>
                    <a:pt x="18560" y="3178"/>
                  </a:cubicBezTo>
                  <a:cubicBezTo>
                    <a:pt x="18676" y="3503"/>
                    <a:pt x="18756" y="3841"/>
                    <a:pt x="18799" y="4183"/>
                  </a:cubicBezTo>
                  <a:lnTo>
                    <a:pt x="18576" y="4211"/>
                  </a:lnTo>
                  <a:close/>
                  <a:moveTo>
                    <a:pt x="9615" y="3898"/>
                  </a:moveTo>
                  <a:cubicBezTo>
                    <a:pt x="9395" y="3854"/>
                    <a:pt x="9395" y="3854"/>
                    <a:pt x="9395" y="3854"/>
                  </a:cubicBezTo>
                  <a:cubicBezTo>
                    <a:pt x="9461" y="3516"/>
                    <a:pt x="9565" y="3185"/>
                    <a:pt x="9703" y="2869"/>
                  </a:cubicBezTo>
                  <a:cubicBezTo>
                    <a:pt x="9909" y="2959"/>
                    <a:pt x="9909" y="2959"/>
                    <a:pt x="9909" y="2959"/>
                  </a:cubicBezTo>
                  <a:cubicBezTo>
                    <a:pt x="9777" y="3260"/>
                    <a:pt x="9678" y="3576"/>
                    <a:pt x="9615" y="3898"/>
                  </a:cubicBezTo>
                  <a:close/>
                  <a:moveTo>
                    <a:pt x="36976" y="3301"/>
                  </a:moveTo>
                  <a:cubicBezTo>
                    <a:pt x="36870" y="2991"/>
                    <a:pt x="36729" y="2692"/>
                    <a:pt x="36557" y="2411"/>
                  </a:cubicBezTo>
                  <a:cubicBezTo>
                    <a:pt x="36749" y="2294"/>
                    <a:pt x="36749" y="2294"/>
                    <a:pt x="36749" y="2294"/>
                  </a:cubicBezTo>
                  <a:cubicBezTo>
                    <a:pt x="36929" y="2588"/>
                    <a:pt x="37077" y="2903"/>
                    <a:pt x="37189" y="3228"/>
                  </a:cubicBezTo>
                  <a:lnTo>
                    <a:pt x="36976" y="3301"/>
                  </a:lnTo>
                  <a:close/>
                  <a:moveTo>
                    <a:pt x="28540" y="2913"/>
                  </a:moveTo>
                  <a:cubicBezTo>
                    <a:pt x="28335" y="2821"/>
                    <a:pt x="28335" y="2821"/>
                    <a:pt x="28335" y="2821"/>
                  </a:cubicBezTo>
                  <a:cubicBezTo>
                    <a:pt x="28476" y="2507"/>
                    <a:pt x="28653" y="2208"/>
                    <a:pt x="28859" y="1932"/>
                  </a:cubicBezTo>
                  <a:cubicBezTo>
                    <a:pt x="29039" y="2066"/>
                    <a:pt x="29039" y="2066"/>
                    <a:pt x="29039" y="2066"/>
                  </a:cubicBezTo>
                  <a:cubicBezTo>
                    <a:pt x="28842" y="2329"/>
                    <a:pt x="28674" y="2615"/>
                    <a:pt x="28540" y="2913"/>
                  </a:cubicBezTo>
                  <a:close/>
                  <a:moveTo>
                    <a:pt x="17920" y="2369"/>
                  </a:moveTo>
                  <a:cubicBezTo>
                    <a:pt x="17745" y="2091"/>
                    <a:pt x="17540" y="1831"/>
                    <a:pt x="17310" y="1596"/>
                  </a:cubicBezTo>
                  <a:cubicBezTo>
                    <a:pt x="17470" y="1439"/>
                    <a:pt x="17470" y="1439"/>
                    <a:pt x="17470" y="1439"/>
                  </a:cubicBezTo>
                  <a:cubicBezTo>
                    <a:pt x="17712" y="1685"/>
                    <a:pt x="17927" y="1958"/>
                    <a:pt x="18110" y="2249"/>
                  </a:cubicBezTo>
                  <a:lnTo>
                    <a:pt x="17920" y="2369"/>
                  </a:lnTo>
                  <a:close/>
                  <a:moveTo>
                    <a:pt x="10398" y="2106"/>
                  </a:moveTo>
                  <a:cubicBezTo>
                    <a:pt x="10217" y="1974"/>
                    <a:pt x="10217" y="1974"/>
                    <a:pt x="10217" y="1974"/>
                  </a:cubicBezTo>
                  <a:cubicBezTo>
                    <a:pt x="10420" y="1696"/>
                    <a:pt x="10653" y="1439"/>
                    <a:pt x="10911" y="1210"/>
                  </a:cubicBezTo>
                  <a:cubicBezTo>
                    <a:pt x="11060" y="1378"/>
                    <a:pt x="11060" y="1378"/>
                    <a:pt x="11060" y="1378"/>
                  </a:cubicBezTo>
                  <a:cubicBezTo>
                    <a:pt x="10814" y="1596"/>
                    <a:pt x="10591" y="1841"/>
                    <a:pt x="10398" y="2106"/>
                  </a:cubicBezTo>
                  <a:close/>
                  <a:moveTo>
                    <a:pt x="35956" y="1632"/>
                  </a:moveTo>
                  <a:cubicBezTo>
                    <a:pt x="35728" y="1395"/>
                    <a:pt x="35475" y="1183"/>
                    <a:pt x="35202" y="1000"/>
                  </a:cubicBezTo>
                  <a:cubicBezTo>
                    <a:pt x="35327" y="814"/>
                    <a:pt x="35327" y="814"/>
                    <a:pt x="35327" y="814"/>
                  </a:cubicBezTo>
                  <a:cubicBezTo>
                    <a:pt x="35613" y="1005"/>
                    <a:pt x="35879" y="1228"/>
                    <a:pt x="36118" y="1477"/>
                  </a:cubicBezTo>
                  <a:lnTo>
                    <a:pt x="35956" y="1632"/>
                  </a:lnTo>
                  <a:close/>
                  <a:moveTo>
                    <a:pt x="29709" y="1345"/>
                  </a:moveTo>
                  <a:cubicBezTo>
                    <a:pt x="29562" y="1176"/>
                    <a:pt x="29562" y="1176"/>
                    <a:pt x="29562" y="1176"/>
                  </a:cubicBezTo>
                  <a:cubicBezTo>
                    <a:pt x="29823" y="950"/>
                    <a:pt x="30108" y="752"/>
                    <a:pt x="30410" y="588"/>
                  </a:cubicBezTo>
                  <a:cubicBezTo>
                    <a:pt x="30518" y="785"/>
                    <a:pt x="30518" y="785"/>
                    <a:pt x="30518" y="785"/>
                  </a:cubicBezTo>
                  <a:cubicBezTo>
                    <a:pt x="30229" y="941"/>
                    <a:pt x="29957" y="1130"/>
                    <a:pt x="29709" y="1345"/>
                  </a:cubicBezTo>
                  <a:close/>
                  <a:moveTo>
                    <a:pt x="16549" y="973"/>
                  </a:moveTo>
                  <a:cubicBezTo>
                    <a:pt x="16274" y="793"/>
                    <a:pt x="15979" y="643"/>
                    <a:pt x="15672" y="528"/>
                  </a:cubicBezTo>
                  <a:cubicBezTo>
                    <a:pt x="15751" y="318"/>
                    <a:pt x="15751" y="318"/>
                    <a:pt x="15751" y="318"/>
                  </a:cubicBezTo>
                  <a:cubicBezTo>
                    <a:pt x="16073" y="439"/>
                    <a:pt x="16383" y="596"/>
                    <a:pt x="16672" y="785"/>
                  </a:cubicBezTo>
                  <a:lnTo>
                    <a:pt x="16549" y="973"/>
                  </a:lnTo>
                  <a:close/>
                  <a:moveTo>
                    <a:pt x="11862" y="809"/>
                  </a:moveTo>
                  <a:cubicBezTo>
                    <a:pt x="11753" y="613"/>
                    <a:pt x="11753" y="613"/>
                    <a:pt x="11753" y="613"/>
                  </a:cubicBezTo>
                  <a:cubicBezTo>
                    <a:pt x="12055" y="445"/>
                    <a:pt x="12375" y="310"/>
                    <a:pt x="12704" y="211"/>
                  </a:cubicBezTo>
                  <a:cubicBezTo>
                    <a:pt x="12769" y="426"/>
                    <a:pt x="12769" y="426"/>
                    <a:pt x="12769" y="426"/>
                  </a:cubicBezTo>
                  <a:cubicBezTo>
                    <a:pt x="12454" y="520"/>
                    <a:pt x="12150" y="649"/>
                    <a:pt x="11862" y="809"/>
                  </a:cubicBezTo>
                  <a:close/>
                  <a:moveTo>
                    <a:pt x="34330" y="546"/>
                  </a:moveTo>
                  <a:cubicBezTo>
                    <a:pt x="34024" y="427"/>
                    <a:pt x="33705" y="341"/>
                    <a:pt x="33380" y="291"/>
                  </a:cubicBezTo>
                  <a:cubicBezTo>
                    <a:pt x="33414" y="69"/>
                    <a:pt x="33414" y="69"/>
                    <a:pt x="33414" y="69"/>
                  </a:cubicBezTo>
                  <a:cubicBezTo>
                    <a:pt x="33755" y="121"/>
                    <a:pt x="34091" y="211"/>
                    <a:pt x="34412" y="337"/>
                  </a:cubicBezTo>
                  <a:lnTo>
                    <a:pt x="34330" y="546"/>
                  </a:lnTo>
                  <a:close/>
                  <a:moveTo>
                    <a:pt x="31428" y="412"/>
                  </a:moveTo>
                  <a:cubicBezTo>
                    <a:pt x="31366" y="196"/>
                    <a:pt x="31366" y="196"/>
                    <a:pt x="31366" y="196"/>
                  </a:cubicBezTo>
                  <a:cubicBezTo>
                    <a:pt x="31696" y="102"/>
                    <a:pt x="32039" y="43"/>
                    <a:pt x="32383" y="22"/>
                  </a:cubicBezTo>
                  <a:cubicBezTo>
                    <a:pt x="32397" y="246"/>
                    <a:pt x="32397" y="246"/>
                    <a:pt x="32397" y="246"/>
                  </a:cubicBezTo>
                  <a:cubicBezTo>
                    <a:pt x="32069" y="266"/>
                    <a:pt x="31742" y="322"/>
                    <a:pt x="31428" y="412"/>
                  </a:cubicBezTo>
                  <a:close/>
                  <a:moveTo>
                    <a:pt x="14719" y="283"/>
                  </a:moveTo>
                  <a:cubicBezTo>
                    <a:pt x="14396" y="237"/>
                    <a:pt x="14061" y="225"/>
                    <a:pt x="13736" y="249"/>
                  </a:cubicBezTo>
                  <a:cubicBezTo>
                    <a:pt x="13720" y="25"/>
                    <a:pt x="13720" y="25"/>
                    <a:pt x="13720" y="25"/>
                  </a:cubicBezTo>
                  <a:cubicBezTo>
                    <a:pt x="14061" y="0"/>
                    <a:pt x="14412" y="12"/>
                    <a:pt x="14751" y="61"/>
                  </a:cubicBezTo>
                  <a:lnTo>
                    <a:pt x="14719" y="2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9" name="Google Shape;2499;p60"/>
          <p:cNvGrpSpPr/>
          <p:nvPr/>
        </p:nvGrpSpPr>
        <p:grpSpPr>
          <a:xfrm rot="10301498">
            <a:off x="2365213" y="4970789"/>
            <a:ext cx="146305" cy="261938"/>
            <a:chOff x="7419591" y="3612333"/>
            <a:chExt cx="146306" cy="261940"/>
          </a:xfrm>
        </p:grpSpPr>
        <p:sp>
          <p:nvSpPr>
            <p:cNvPr id="2500" name="Google Shape;2500;p6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6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6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6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6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6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6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6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6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6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6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6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6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6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6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6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2" name="Google Shape;2522;p60"/>
          <p:cNvGrpSpPr/>
          <p:nvPr/>
        </p:nvGrpSpPr>
        <p:grpSpPr>
          <a:xfrm rot="5400000">
            <a:off x="4493711" y="4288249"/>
            <a:ext cx="156577" cy="280328"/>
            <a:chOff x="7419591" y="3612333"/>
            <a:chExt cx="146306" cy="261940"/>
          </a:xfrm>
        </p:grpSpPr>
        <p:sp>
          <p:nvSpPr>
            <p:cNvPr id="2523" name="Google Shape;2523;p6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6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6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6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6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6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6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6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6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6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6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6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6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6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6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6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E7EACC41-5460-1879-F153-A9D08CDFA046}"/>
              </a:ext>
            </a:extLst>
          </p:cNvPr>
          <p:cNvSpPr txBox="1">
            <a:spLocks/>
          </p:cNvSpPr>
          <p:nvPr/>
        </p:nvSpPr>
        <p:spPr>
          <a:xfrm>
            <a:off x="0" y="28644"/>
            <a:ext cx="2826551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(truck) loading area</a:t>
            </a:r>
          </a:p>
        </p:txBody>
      </p:sp>
      <p:sp>
        <p:nvSpPr>
          <p:cNvPr id="5" name="Google Shape;1478;p45">
            <a:extLst>
              <a:ext uri="{FF2B5EF4-FFF2-40B4-BE49-F238E27FC236}">
                <a16:creationId xmlns:a16="http://schemas.microsoft.com/office/drawing/2014/main" id="{9DF5E79C-626C-665E-6935-793DB6C6079A}"/>
              </a:ext>
            </a:extLst>
          </p:cNvPr>
          <p:cNvSpPr txBox="1">
            <a:spLocks/>
          </p:cNvSpPr>
          <p:nvPr/>
        </p:nvSpPr>
        <p:spPr>
          <a:xfrm>
            <a:off x="211197" y="428066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prostor za utovar (kamiona)</a:t>
            </a:r>
          </a:p>
        </p:txBody>
      </p:sp>
      <p:sp>
        <p:nvSpPr>
          <p:cNvPr id="6" name="Google Shape;1475;p45">
            <a:extLst>
              <a:ext uri="{FF2B5EF4-FFF2-40B4-BE49-F238E27FC236}">
                <a16:creationId xmlns:a16="http://schemas.microsoft.com/office/drawing/2014/main" id="{12D10427-F10F-89F4-61C3-291BE1BC2E8B}"/>
              </a:ext>
            </a:extLst>
          </p:cNvPr>
          <p:cNvSpPr txBox="1">
            <a:spLocks/>
          </p:cNvSpPr>
          <p:nvPr/>
        </p:nvSpPr>
        <p:spPr>
          <a:xfrm>
            <a:off x="97923" y="832584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field test/trial</a:t>
            </a:r>
          </a:p>
        </p:txBody>
      </p:sp>
      <p:sp>
        <p:nvSpPr>
          <p:cNvPr id="7" name="Google Shape;1478;p45">
            <a:extLst>
              <a:ext uri="{FF2B5EF4-FFF2-40B4-BE49-F238E27FC236}">
                <a16:creationId xmlns:a16="http://schemas.microsoft.com/office/drawing/2014/main" id="{FE842D6C-8E87-CF8A-CC9B-B3315CDB8B48}"/>
              </a:ext>
            </a:extLst>
          </p:cNvPr>
          <p:cNvSpPr txBox="1">
            <a:spLocks/>
          </p:cNvSpPr>
          <p:nvPr/>
        </p:nvSpPr>
        <p:spPr>
          <a:xfrm>
            <a:off x="211197" y="1229546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terensko ispitivanje</a:t>
            </a:r>
          </a:p>
        </p:txBody>
      </p:sp>
      <p:sp>
        <p:nvSpPr>
          <p:cNvPr id="8" name="Google Shape;1475;p45">
            <a:extLst>
              <a:ext uri="{FF2B5EF4-FFF2-40B4-BE49-F238E27FC236}">
                <a16:creationId xmlns:a16="http://schemas.microsoft.com/office/drawing/2014/main" id="{03B7784D-AD3F-D1C2-99F7-AFBCD179920F}"/>
              </a:ext>
            </a:extLst>
          </p:cNvPr>
          <p:cNvSpPr txBox="1">
            <a:spLocks/>
          </p:cNvSpPr>
          <p:nvPr/>
        </p:nvSpPr>
        <p:spPr>
          <a:xfrm>
            <a:off x="97923" y="160217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pilot scheme</a:t>
            </a:r>
          </a:p>
        </p:txBody>
      </p:sp>
      <p:sp>
        <p:nvSpPr>
          <p:cNvPr id="9" name="Google Shape;1478;p45">
            <a:extLst>
              <a:ext uri="{FF2B5EF4-FFF2-40B4-BE49-F238E27FC236}">
                <a16:creationId xmlns:a16="http://schemas.microsoft.com/office/drawing/2014/main" id="{2F1D15BF-2134-40B8-C51D-69939F4B0BAA}"/>
              </a:ext>
            </a:extLst>
          </p:cNvPr>
          <p:cNvSpPr txBox="1">
            <a:spLocks/>
          </p:cNvSpPr>
          <p:nvPr/>
        </p:nvSpPr>
        <p:spPr>
          <a:xfrm>
            <a:off x="211197" y="201869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pilot-plan, pilot-shema</a:t>
            </a:r>
          </a:p>
        </p:txBody>
      </p:sp>
      <p:sp>
        <p:nvSpPr>
          <p:cNvPr id="10" name="Google Shape;1475;p45">
            <a:extLst>
              <a:ext uri="{FF2B5EF4-FFF2-40B4-BE49-F238E27FC236}">
                <a16:creationId xmlns:a16="http://schemas.microsoft.com/office/drawing/2014/main" id="{0B0A882A-C9BF-E172-7514-15F1231C1F21}"/>
              </a:ext>
            </a:extLst>
          </p:cNvPr>
          <p:cNvSpPr txBox="1">
            <a:spLocks/>
          </p:cNvSpPr>
          <p:nvPr/>
        </p:nvSpPr>
        <p:spPr>
          <a:xfrm>
            <a:off x="-65797" y="2430038"/>
            <a:ext cx="299348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installation</a:t>
            </a:r>
          </a:p>
        </p:txBody>
      </p:sp>
      <p:sp>
        <p:nvSpPr>
          <p:cNvPr id="11" name="Google Shape;1478;p45">
            <a:extLst>
              <a:ext uri="{FF2B5EF4-FFF2-40B4-BE49-F238E27FC236}">
                <a16:creationId xmlns:a16="http://schemas.microsoft.com/office/drawing/2014/main" id="{7F9DF66B-A7CC-EC5C-6100-8DB6BA5F54AE}"/>
              </a:ext>
            </a:extLst>
          </p:cNvPr>
          <p:cNvSpPr txBox="1">
            <a:spLocks/>
          </p:cNvSpPr>
          <p:nvPr/>
        </p:nvSpPr>
        <p:spPr>
          <a:xfrm>
            <a:off x="211197" y="2860300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postavljanje</a:t>
            </a:r>
          </a:p>
        </p:txBody>
      </p:sp>
      <p:sp>
        <p:nvSpPr>
          <p:cNvPr id="12" name="Google Shape;1478;p45">
            <a:extLst>
              <a:ext uri="{FF2B5EF4-FFF2-40B4-BE49-F238E27FC236}">
                <a16:creationId xmlns:a16="http://schemas.microsoft.com/office/drawing/2014/main" id="{6B103B93-20CF-9997-1EF7-78E646005F1E}"/>
              </a:ext>
            </a:extLst>
          </p:cNvPr>
          <p:cNvSpPr txBox="1">
            <a:spLocks/>
          </p:cNvSpPr>
          <p:nvPr/>
        </p:nvSpPr>
        <p:spPr>
          <a:xfrm>
            <a:off x="233147" y="3649753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razmatra se,</a:t>
            </a:r>
          </a:p>
          <a:p>
            <a:pPr marL="0" indent="0"/>
            <a:r>
              <a:rPr lang="sr-Latn-RS" sz="1600" dirty="0"/>
              <a:t>pod recenzijom</a:t>
            </a:r>
          </a:p>
        </p:txBody>
      </p:sp>
      <p:sp>
        <p:nvSpPr>
          <p:cNvPr id="13" name="Google Shape;1475;p45">
            <a:extLst>
              <a:ext uri="{FF2B5EF4-FFF2-40B4-BE49-F238E27FC236}">
                <a16:creationId xmlns:a16="http://schemas.microsoft.com/office/drawing/2014/main" id="{8CF9AEBB-9A40-39B4-07E7-E466B0C415B0}"/>
              </a:ext>
            </a:extLst>
          </p:cNvPr>
          <p:cNvSpPr txBox="1">
            <a:spLocks/>
          </p:cNvSpPr>
          <p:nvPr/>
        </p:nvSpPr>
        <p:spPr>
          <a:xfrm>
            <a:off x="97923" y="325040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under review</a:t>
            </a:r>
          </a:p>
        </p:txBody>
      </p:sp>
      <p:sp>
        <p:nvSpPr>
          <p:cNvPr id="14" name="Google Shape;1475;p45">
            <a:extLst>
              <a:ext uri="{FF2B5EF4-FFF2-40B4-BE49-F238E27FC236}">
                <a16:creationId xmlns:a16="http://schemas.microsoft.com/office/drawing/2014/main" id="{9E409B1B-4FB3-C13D-D682-D619093796EF}"/>
              </a:ext>
            </a:extLst>
          </p:cNvPr>
          <p:cNvSpPr txBox="1">
            <a:spLocks/>
          </p:cNvSpPr>
          <p:nvPr/>
        </p:nvSpPr>
        <p:spPr>
          <a:xfrm>
            <a:off x="2736273" y="31044"/>
            <a:ext cx="318654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vary</a:t>
            </a:r>
          </a:p>
        </p:txBody>
      </p:sp>
      <p:sp>
        <p:nvSpPr>
          <p:cNvPr id="15" name="Google Shape;1478;p45">
            <a:extLst>
              <a:ext uri="{FF2B5EF4-FFF2-40B4-BE49-F238E27FC236}">
                <a16:creationId xmlns:a16="http://schemas.microsoft.com/office/drawing/2014/main" id="{DEDF8A32-FE49-7F8A-4515-36037035EEDA}"/>
              </a:ext>
            </a:extLst>
          </p:cNvPr>
          <p:cNvSpPr txBox="1">
            <a:spLocks/>
          </p:cNvSpPr>
          <p:nvPr/>
        </p:nvSpPr>
        <p:spPr>
          <a:xfrm>
            <a:off x="3078848" y="428066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biti promenljiv, varirati</a:t>
            </a:r>
          </a:p>
        </p:txBody>
      </p:sp>
      <p:sp>
        <p:nvSpPr>
          <p:cNvPr id="16" name="Google Shape;1475;p45">
            <a:extLst>
              <a:ext uri="{FF2B5EF4-FFF2-40B4-BE49-F238E27FC236}">
                <a16:creationId xmlns:a16="http://schemas.microsoft.com/office/drawing/2014/main" id="{CE28ADB1-89A9-66F2-0CEC-DDBCFE42A123}"/>
              </a:ext>
            </a:extLst>
          </p:cNvPr>
          <p:cNvSpPr txBox="1">
            <a:spLocks/>
          </p:cNvSpPr>
          <p:nvPr/>
        </p:nvSpPr>
        <p:spPr>
          <a:xfrm>
            <a:off x="2671246" y="826600"/>
            <a:ext cx="325157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facility</a:t>
            </a:r>
          </a:p>
        </p:txBody>
      </p:sp>
      <p:sp>
        <p:nvSpPr>
          <p:cNvPr id="17" name="Google Shape;1478;p45">
            <a:extLst>
              <a:ext uri="{FF2B5EF4-FFF2-40B4-BE49-F238E27FC236}">
                <a16:creationId xmlns:a16="http://schemas.microsoft.com/office/drawing/2014/main" id="{22DC27D6-89FD-CAE4-2AFC-B13CE90E57AF}"/>
              </a:ext>
            </a:extLst>
          </p:cNvPr>
          <p:cNvSpPr txBox="1">
            <a:spLocks/>
          </p:cNvSpPr>
          <p:nvPr/>
        </p:nvSpPr>
        <p:spPr>
          <a:xfrm>
            <a:off x="3078848" y="1226721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objekat, ustanova</a:t>
            </a:r>
          </a:p>
        </p:txBody>
      </p:sp>
      <p:sp>
        <p:nvSpPr>
          <p:cNvPr id="18" name="Google Shape;1475;p45">
            <a:extLst>
              <a:ext uri="{FF2B5EF4-FFF2-40B4-BE49-F238E27FC236}">
                <a16:creationId xmlns:a16="http://schemas.microsoft.com/office/drawing/2014/main" id="{468A92E7-D442-74B7-8167-936DFF0197C1}"/>
              </a:ext>
            </a:extLst>
          </p:cNvPr>
          <p:cNvSpPr txBox="1">
            <a:spLocks/>
          </p:cNvSpPr>
          <p:nvPr/>
        </p:nvSpPr>
        <p:spPr>
          <a:xfrm>
            <a:off x="2991623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SNCF</a:t>
            </a:r>
          </a:p>
        </p:txBody>
      </p:sp>
      <p:sp>
        <p:nvSpPr>
          <p:cNvPr id="19" name="Google Shape;1478;p45">
            <a:extLst>
              <a:ext uri="{FF2B5EF4-FFF2-40B4-BE49-F238E27FC236}">
                <a16:creationId xmlns:a16="http://schemas.microsoft.com/office/drawing/2014/main" id="{3AFDAEBF-633C-B645-2E4A-7FA82958BC0F}"/>
              </a:ext>
            </a:extLst>
          </p:cNvPr>
          <p:cNvSpPr txBox="1">
            <a:spLocks/>
          </p:cNvSpPr>
          <p:nvPr/>
        </p:nvSpPr>
        <p:spPr>
          <a:xfrm>
            <a:off x="3078848" y="2007564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fr-FR" sz="1600" dirty="0"/>
              <a:t>Société nationale des chemins de fer français</a:t>
            </a:r>
            <a:endParaRPr lang="sr-Latn-RS" sz="1600" dirty="0"/>
          </a:p>
        </p:txBody>
      </p:sp>
      <p:sp>
        <p:nvSpPr>
          <p:cNvPr id="20" name="Google Shape;1475;p45">
            <a:extLst>
              <a:ext uri="{FF2B5EF4-FFF2-40B4-BE49-F238E27FC236}">
                <a16:creationId xmlns:a16="http://schemas.microsoft.com/office/drawing/2014/main" id="{E8789540-37FD-4548-ACD1-F7BE9A71FB14}"/>
              </a:ext>
            </a:extLst>
          </p:cNvPr>
          <p:cNvSpPr txBox="1">
            <a:spLocks/>
          </p:cNvSpPr>
          <p:nvPr/>
        </p:nvSpPr>
        <p:spPr>
          <a:xfrm>
            <a:off x="3067008" y="2430038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know-how</a:t>
            </a:r>
          </a:p>
        </p:txBody>
      </p:sp>
      <p:sp>
        <p:nvSpPr>
          <p:cNvPr id="21" name="Google Shape;1475;p45">
            <a:extLst>
              <a:ext uri="{FF2B5EF4-FFF2-40B4-BE49-F238E27FC236}">
                <a16:creationId xmlns:a16="http://schemas.microsoft.com/office/drawing/2014/main" id="{EA1D1172-977B-5D75-1201-BD610C2D5D66}"/>
              </a:ext>
            </a:extLst>
          </p:cNvPr>
          <p:cNvSpPr txBox="1">
            <a:spLocks/>
          </p:cNvSpPr>
          <p:nvPr/>
        </p:nvSpPr>
        <p:spPr>
          <a:xfrm>
            <a:off x="3067008" y="325040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concerned with</a:t>
            </a:r>
          </a:p>
        </p:txBody>
      </p:sp>
      <p:sp>
        <p:nvSpPr>
          <p:cNvPr id="22" name="Google Shape;1478;p45">
            <a:extLst>
              <a:ext uri="{FF2B5EF4-FFF2-40B4-BE49-F238E27FC236}">
                <a16:creationId xmlns:a16="http://schemas.microsoft.com/office/drawing/2014/main" id="{F3E156EA-EC28-2850-7679-97A95A673916}"/>
              </a:ext>
            </a:extLst>
          </p:cNvPr>
          <p:cNvSpPr txBox="1">
            <a:spLocks/>
          </p:cNvSpPr>
          <p:nvPr/>
        </p:nvSpPr>
        <p:spPr>
          <a:xfrm>
            <a:off x="3067008" y="2860300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znanje i iskustvo</a:t>
            </a:r>
          </a:p>
        </p:txBody>
      </p:sp>
      <p:sp>
        <p:nvSpPr>
          <p:cNvPr id="23" name="Google Shape;1478;p45">
            <a:extLst>
              <a:ext uri="{FF2B5EF4-FFF2-40B4-BE49-F238E27FC236}">
                <a16:creationId xmlns:a16="http://schemas.microsoft.com/office/drawing/2014/main" id="{0554F069-CA83-34AB-4C76-D0B49CCA72EF}"/>
              </a:ext>
            </a:extLst>
          </p:cNvPr>
          <p:cNvSpPr txBox="1">
            <a:spLocks/>
          </p:cNvSpPr>
          <p:nvPr/>
        </p:nvSpPr>
        <p:spPr>
          <a:xfrm>
            <a:off x="3073567" y="3647761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bavi se</a:t>
            </a:r>
          </a:p>
        </p:txBody>
      </p:sp>
      <p:sp>
        <p:nvSpPr>
          <p:cNvPr id="24" name="Google Shape;1475;p45">
            <a:extLst>
              <a:ext uri="{FF2B5EF4-FFF2-40B4-BE49-F238E27FC236}">
                <a16:creationId xmlns:a16="http://schemas.microsoft.com/office/drawing/2014/main" id="{9A4B04DC-16B4-0E48-412A-E2869A017EAB}"/>
              </a:ext>
            </a:extLst>
          </p:cNvPr>
          <p:cNvSpPr txBox="1">
            <a:spLocks/>
          </p:cNvSpPr>
          <p:nvPr/>
        </p:nvSpPr>
        <p:spPr>
          <a:xfrm>
            <a:off x="5451671" y="-23878"/>
            <a:ext cx="3623056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fast-throughput terminals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F6CB7D0A-940F-0907-1D59-B6BBB14BF844}"/>
              </a:ext>
            </a:extLst>
          </p:cNvPr>
          <p:cNvSpPr txBox="1">
            <a:spLocks/>
          </p:cNvSpPr>
          <p:nvPr/>
        </p:nvSpPr>
        <p:spPr>
          <a:xfrm>
            <a:off x="5993510" y="428066"/>
            <a:ext cx="2302279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visokopropusni terminali</a:t>
            </a:r>
          </a:p>
        </p:txBody>
      </p:sp>
      <p:sp>
        <p:nvSpPr>
          <p:cNvPr id="26" name="Google Shape;1475;p45">
            <a:extLst>
              <a:ext uri="{FF2B5EF4-FFF2-40B4-BE49-F238E27FC236}">
                <a16:creationId xmlns:a16="http://schemas.microsoft.com/office/drawing/2014/main" id="{3B1F9197-3450-59E8-B003-165EFF7BC80F}"/>
              </a:ext>
            </a:extLst>
          </p:cNvPr>
          <p:cNvSpPr txBox="1">
            <a:spLocks/>
          </p:cNvSpPr>
          <p:nvPr/>
        </p:nvSpPr>
        <p:spPr>
          <a:xfrm>
            <a:off x="6033175" y="826600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move on</a:t>
            </a:r>
          </a:p>
        </p:txBody>
      </p:sp>
      <p:sp>
        <p:nvSpPr>
          <p:cNvPr id="27" name="Google Shape;1475;p45">
            <a:extLst>
              <a:ext uri="{FF2B5EF4-FFF2-40B4-BE49-F238E27FC236}">
                <a16:creationId xmlns:a16="http://schemas.microsoft.com/office/drawing/2014/main" id="{77E2CCC5-E3AB-8D9B-B71D-42FAF163C7D3}"/>
              </a:ext>
            </a:extLst>
          </p:cNvPr>
          <p:cNvSpPr txBox="1">
            <a:spLocks/>
          </p:cNvSpPr>
          <p:nvPr/>
        </p:nvSpPr>
        <p:spPr>
          <a:xfrm>
            <a:off x="6033175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research project</a:t>
            </a:r>
          </a:p>
        </p:txBody>
      </p:sp>
      <p:sp>
        <p:nvSpPr>
          <p:cNvPr id="28" name="Google Shape;1475;p45">
            <a:extLst>
              <a:ext uri="{FF2B5EF4-FFF2-40B4-BE49-F238E27FC236}">
                <a16:creationId xmlns:a16="http://schemas.microsoft.com/office/drawing/2014/main" id="{EF568397-B5AA-8276-6D2D-5F822EBA732E}"/>
              </a:ext>
            </a:extLst>
          </p:cNvPr>
          <p:cNvSpPr txBox="1">
            <a:spLocks/>
          </p:cNvSpPr>
          <p:nvPr/>
        </p:nvSpPr>
        <p:spPr>
          <a:xfrm>
            <a:off x="5821385" y="2425365"/>
            <a:ext cx="276207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experimental facility</a:t>
            </a:r>
          </a:p>
        </p:txBody>
      </p:sp>
      <p:sp>
        <p:nvSpPr>
          <p:cNvPr id="29" name="Google Shape;1475;p45">
            <a:extLst>
              <a:ext uri="{FF2B5EF4-FFF2-40B4-BE49-F238E27FC236}">
                <a16:creationId xmlns:a16="http://schemas.microsoft.com/office/drawing/2014/main" id="{DBF835E9-91B1-3A79-4738-0846F5E75DE8}"/>
              </a:ext>
            </a:extLst>
          </p:cNvPr>
          <p:cNvSpPr txBox="1">
            <a:spLocks/>
          </p:cNvSpPr>
          <p:nvPr/>
        </p:nvSpPr>
        <p:spPr>
          <a:xfrm>
            <a:off x="5739300" y="3250409"/>
            <a:ext cx="3171553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put through their paces</a:t>
            </a:r>
          </a:p>
        </p:txBody>
      </p:sp>
      <p:sp>
        <p:nvSpPr>
          <p:cNvPr id="30" name="Google Shape;1478;p45">
            <a:extLst>
              <a:ext uri="{FF2B5EF4-FFF2-40B4-BE49-F238E27FC236}">
                <a16:creationId xmlns:a16="http://schemas.microsoft.com/office/drawing/2014/main" id="{AD31513B-BCA8-62E3-5466-D2E1CFACF950}"/>
              </a:ext>
            </a:extLst>
          </p:cNvPr>
          <p:cNvSpPr txBox="1">
            <a:spLocks/>
          </p:cNvSpPr>
          <p:nvPr/>
        </p:nvSpPr>
        <p:spPr>
          <a:xfrm>
            <a:off x="5993510" y="1226721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prevazići</a:t>
            </a:r>
          </a:p>
        </p:txBody>
      </p:sp>
      <p:sp>
        <p:nvSpPr>
          <p:cNvPr id="31" name="Google Shape;1478;p45">
            <a:extLst>
              <a:ext uri="{FF2B5EF4-FFF2-40B4-BE49-F238E27FC236}">
                <a16:creationId xmlns:a16="http://schemas.microsoft.com/office/drawing/2014/main" id="{E76BC7A3-5D01-10D1-9B8D-9EC1E20B739B}"/>
              </a:ext>
            </a:extLst>
          </p:cNvPr>
          <p:cNvSpPr txBox="1">
            <a:spLocks/>
          </p:cNvSpPr>
          <p:nvPr/>
        </p:nvSpPr>
        <p:spPr>
          <a:xfrm>
            <a:off x="5993510" y="2018691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istraživački projekat</a:t>
            </a:r>
          </a:p>
        </p:txBody>
      </p:sp>
      <p:sp>
        <p:nvSpPr>
          <p:cNvPr id="32" name="Google Shape;1478;p45">
            <a:extLst>
              <a:ext uri="{FF2B5EF4-FFF2-40B4-BE49-F238E27FC236}">
                <a16:creationId xmlns:a16="http://schemas.microsoft.com/office/drawing/2014/main" id="{15E1522E-2CAC-1242-3891-0D592866F328}"/>
              </a:ext>
            </a:extLst>
          </p:cNvPr>
          <p:cNvSpPr txBox="1">
            <a:spLocks/>
          </p:cNvSpPr>
          <p:nvPr/>
        </p:nvSpPr>
        <p:spPr>
          <a:xfrm>
            <a:off x="5993510" y="2858786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istraživačka ustanova</a:t>
            </a:r>
          </a:p>
        </p:txBody>
      </p:sp>
      <p:sp>
        <p:nvSpPr>
          <p:cNvPr id="33" name="Google Shape;1478;p45">
            <a:extLst>
              <a:ext uri="{FF2B5EF4-FFF2-40B4-BE49-F238E27FC236}">
                <a16:creationId xmlns:a16="http://schemas.microsoft.com/office/drawing/2014/main" id="{3FED2650-7BB2-A141-B08A-7DB5B55E4CE8}"/>
              </a:ext>
            </a:extLst>
          </p:cNvPr>
          <p:cNvSpPr txBox="1">
            <a:spLocks/>
          </p:cNvSpPr>
          <p:nvPr/>
        </p:nvSpPr>
        <p:spPr>
          <a:xfrm>
            <a:off x="5993510" y="3642784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testirati efektivnost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9" grpId="0" uiExpand="1" build="p" animBg="1"/>
      <p:bldP spid="11" grpId="0" uiExpand="1" build="p" animBg="1"/>
      <p:bldP spid="12" grpId="0" uiExpand="1" build="p" animBg="1"/>
      <p:bldP spid="15" grpId="0" uiExpand="1" build="p" animBg="1"/>
      <p:bldP spid="17" grpId="0" uiExpand="1" build="p" animBg="1"/>
      <p:bldP spid="19" grpId="0" uiExpand="1" build="p" animBg="1"/>
      <p:bldP spid="22" grpId="0" uiExpand="1" build="p" animBg="1"/>
      <p:bldP spid="23" grpId="0" uiExpand="1" build="p" animBg="1"/>
      <p:bldP spid="25" grpId="0" uiExpand="1" build="p" animBg="1"/>
      <p:bldP spid="30" grpId="0" uiExpand="1" build="p" animBg="1"/>
      <p:bldP spid="31" grpId="0" uiExpand="1" build="p" animBg="1"/>
      <p:bldP spid="32" grpId="0" uiExpand="1" build="p" animBg="1"/>
      <p:bldP spid="3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8"/>
          <p:cNvSpPr/>
          <p:nvPr/>
        </p:nvSpPr>
        <p:spPr>
          <a:xfrm rot="-5400000" flipH="1">
            <a:off x="4187697" y="2733013"/>
            <a:ext cx="768600" cy="76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8"/>
          <p:cNvSpPr/>
          <p:nvPr/>
        </p:nvSpPr>
        <p:spPr>
          <a:xfrm rot="-5400000" flipH="1">
            <a:off x="6799472" y="2733013"/>
            <a:ext cx="768600" cy="76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8"/>
          <p:cNvSpPr/>
          <p:nvPr/>
        </p:nvSpPr>
        <p:spPr>
          <a:xfrm rot="-5400000" flipH="1">
            <a:off x="1575922" y="2733013"/>
            <a:ext cx="768600" cy="76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8"/>
          <p:cNvSpPr txBox="1">
            <a:spLocks noGrp="1"/>
          </p:cNvSpPr>
          <p:nvPr>
            <p:ph type="title"/>
          </p:nvPr>
        </p:nvSpPr>
        <p:spPr>
          <a:xfrm>
            <a:off x="1322563" y="2913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37" name="Google Shape;937;p38"/>
          <p:cNvSpPr txBox="1">
            <a:spLocks noGrp="1"/>
          </p:cNvSpPr>
          <p:nvPr>
            <p:ph type="subTitle" idx="1"/>
          </p:nvPr>
        </p:nvSpPr>
        <p:spPr>
          <a:xfrm>
            <a:off x="792013" y="3924868"/>
            <a:ext cx="23364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Numerals and measurements</a:t>
            </a:r>
            <a:endParaRPr dirty="0"/>
          </a:p>
        </p:txBody>
      </p:sp>
      <p:sp>
        <p:nvSpPr>
          <p:cNvPr id="938" name="Google Shape;938;p38"/>
          <p:cNvSpPr txBox="1">
            <a:spLocks noGrp="1"/>
          </p:cNvSpPr>
          <p:nvPr>
            <p:ph type="title" idx="2"/>
          </p:nvPr>
        </p:nvSpPr>
        <p:spPr>
          <a:xfrm>
            <a:off x="3934338" y="2909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40" name="Google Shape;940;p38"/>
          <p:cNvSpPr txBox="1">
            <a:spLocks noGrp="1"/>
          </p:cNvSpPr>
          <p:nvPr>
            <p:ph type="title" idx="4"/>
          </p:nvPr>
        </p:nvSpPr>
        <p:spPr>
          <a:xfrm>
            <a:off x="6546113" y="2909113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41" name="Google Shape;941;p38"/>
          <p:cNvSpPr txBox="1">
            <a:spLocks noGrp="1"/>
          </p:cNvSpPr>
          <p:nvPr>
            <p:ph type="subTitle" idx="5"/>
          </p:nvPr>
        </p:nvSpPr>
        <p:spPr>
          <a:xfrm>
            <a:off x="6015563" y="3916687"/>
            <a:ext cx="23364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Faster Interchange</a:t>
            </a:r>
            <a:endParaRPr dirty="0"/>
          </a:p>
        </p:txBody>
      </p:sp>
      <p:sp>
        <p:nvSpPr>
          <p:cNvPr id="942" name="Google Shape;942;p38"/>
          <p:cNvSpPr txBox="1">
            <a:spLocks noGrp="1"/>
          </p:cNvSpPr>
          <p:nvPr>
            <p:ph type="title" idx="6"/>
          </p:nvPr>
        </p:nvSpPr>
        <p:spPr>
          <a:xfrm>
            <a:off x="720000" y="460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Table of Contents</a:t>
            </a:r>
            <a:endParaRPr dirty="0"/>
          </a:p>
        </p:txBody>
      </p:sp>
      <p:sp>
        <p:nvSpPr>
          <p:cNvPr id="943" name="Google Shape;943;p38"/>
          <p:cNvSpPr txBox="1">
            <a:spLocks noGrp="1"/>
          </p:cNvSpPr>
          <p:nvPr>
            <p:ph type="subTitle" idx="7"/>
          </p:nvPr>
        </p:nvSpPr>
        <p:spPr>
          <a:xfrm>
            <a:off x="792013" y="3583369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944" name="Google Shape;944;p38"/>
          <p:cNvSpPr txBox="1">
            <a:spLocks noGrp="1"/>
          </p:cNvSpPr>
          <p:nvPr>
            <p:ph type="subTitle" idx="8"/>
          </p:nvPr>
        </p:nvSpPr>
        <p:spPr>
          <a:xfrm>
            <a:off x="3193473" y="3583373"/>
            <a:ext cx="27432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945" name="Google Shape;945;p38"/>
          <p:cNvSpPr txBox="1">
            <a:spLocks noGrp="1"/>
          </p:cNvSpPr>
          <p:nvPr>
            <p:ph type="subTitle" idx="9"/>
          </p:nvPr>
        </p:nvSpPr>
        <p:spPr>
          <a:xfrm>
            <a:off x="6020475" y="3583372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grpSp>
        <p:nvGrpSpPr>
          <p:cNvPr id="946" name="Google Shape;946;p38"/>
          <p:cNvGrpSpPr/>
          <p:nvPr/>
        </p:nvGrpSpPr>
        <p:grpSpPr>
          <a:xfrm>
            <a:off x="-499275" y="1488574"/>
            <a:ext cx="10142547" cy="1083126"/>
            <a:chOff x="-499275" y="1488574"/>
            <a:chExt cx="10142547" cy="1083126"/>
          </a:xfrm>
        </p:grpSpPr>
        <p:grpSp>
          <p:nvGrpSpPr>
            <p:cNvPr id="947" name="Google Shape;947;p38"/>
            <p:cNvGrpSpPr/>
            <p:nvPr/>
          </p:nvGrpSpPr>
          <p:grpSpPr>
            <a:xfrm>
              <a:off x="-499275" y="1908289"/>
              <a:ext cx="10142547" cy="663411"/>
              <a:chOff x="-499275" y="1885248"/>
              <a:chExt cx="10142547" cy="735000"/>
            </a:xfrm>
          </p:grpSpPr>
          <p:sp>
            <p:nvSpPr>
              <p:cNvPr id="948" name="Google Shape;948;p38"/>
              <p:cNvSpPr/>
              <p:nvPr/>
            </p:nvSpPr>
            <p:spPr>
              <a:xfrm>
                <a:off x="-72725" y="1885248"/>
                <a:ext cx="9289500" cy="735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9" name="Google Shape;949;p38"/>
              <p:cNvGrpSpPr/>
              <p:nvPr/>
            </p:nvGrpSpPr>
            <p:grpSpPr>
              <a:xfrm>
                <a:off x="-499275" y="2236101"/>
                <a:ext cx="10142547" cy="33287"/>
                <a:chOff x="-499275" y="2010688"/>
                <a:chExt cx="10142547" cy="33287"/>
              </a:xfrm>
            </p:grpSpPr>
            <p:sp>
              <p:nvSpPr>
                <p:cNvPr id="950" name="Google Shape;950;p38"/>
                <p:cNvSpPr/>
                <p:nvPr/>
              </p:nvSpPr>
              <p:spPr>
                <a:xfrm>
                  <a:off x="116440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38"/>
                <p:cNvSpPr/>
                <p:nvPr/>
              </p:nvSpPr>
              <p:spPr>
                <a:xfrm>
                  <a:off x="282655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38"/>
                <p:cNvSpPr/>
                <p:nvPr/>
              </p:nvSpPr>
              <p:spPr>
                <a:xfrm>
                  <a:off x="449022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38"/>
                <p:cNvSpPr/>
                <p:nvPr/>
              </p:nvSpPr>
              <p:spPr>
                <a:xfrm>
                  <a:off x="61523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38"/>
                <p:cNvSpPr/>
                <p:nvPr/>
              </p:nvSpPr>
              <p:spPr>
                <a:xfrm>
                  <a:off x="-4992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38"/>
                <p:cNvSpPr/>
                <p:nvPr/>
              </p:nvSpPr>
              <p:spPr>
                <a:xfrm>
                  <a:off x="7816050" y="2015401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56" name="Google Shape;956;p38"/>
            <p:cNvGrpSpPr/>
            <p:nvPr/>
          </p:nvGrpSpPr>
          <p:grpSpPr>
            <a:xfrm rot="5400000">
              <a:off x="4498841" y="1936521"/>
              <a:ext cx="146306" cy="261940"/>
              <a:chOff x="7419591" y="3612333"/>
              <a:chExt cx="146306" cy="261940"/>
            </a:xfrm>
          </p:grpSpPr>
          <p:sp>
            <p:nvSpPr>
              <p:cNvPr id="957" name="Google Shape;957;p3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3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9" name="Google Shape;979;p38"/>
            <p:cNvGrpSpPr/>
            <p:nvPr/>
          </p:nvGrpSpPr>
          <p:grpSpPr>
            <a:xfrm rot="-5400000">
              <a:off x="7115516" y="2277758"/>
              <a:ext cx="146306" cy="261940"/>
              <a:chOff x="7419591" y="3612333"/>
              <a:chExt cx="146306" cy="261940"/>
            </a:xfrm>
          </p:grpSpPr>
          <p:sp>
            <p:nvSpPr>
              <p:cNvPr id="980" name="Google Shape;980;p3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3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3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3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3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3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3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3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3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3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3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3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3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3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2" name="Google Shape;1002;p38"/>
            <p:cNvSpPr/>
            <p:nvPr/>
          </p:nvSpPr>
          <p:spPr>
            <a:xfrm>
              <a:off x="4428521" y="1488574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7045196" y="1489173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4" name="Google Shape;1004;p38"/>
            <p:cNvGrpSpPr/>
            <p:nvPr/>
          </p:nvGrpSpPr>
          <p:grpSpPr>
            <a:xfrm rot="-5400000">
              <a:off x="1887067" y="2277759"/>
              <a:ext cx="146306" cy="261940"/>
              <a:chOff x="7419591" y="3612333"/>
              <a:chExt cx="146306" cy="261940"/>
            </a:xfrm>
          </p:grpSpPr>
          <p:sp>
            <p:nvSpPr>
              <p:cNvPr id="1005" name="Google Shape;1005;p38"/>
              <p:cNvSpPr/>
              <p:nvPr/>
            </p:nvSpPr>
            <p:spPr>
              <a:xfrm>
                <a:off x="7426736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3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3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3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3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3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3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3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3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3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3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3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7" name="Google Shape;1027;p38"/>
            <p:cNvSpPr/>
            <p:nvPr/>
          </p:nvSpPr>
          <p:spPr>
            <a:xfrm>
              <a:off x="1816746" y="1489173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p45"/>
          <p:cNvGrpSpPr/>
          <p:nvPr/>
        </p:nvGrpSpPr>
        <p:grpSpPr>
          <a:xfrm>
            <a:off x="-1720539" y="2081948"/>
            <a:ext cx="12192014" cy="1746255"/>
            <a:chOff x="0" y="2555875"/>
            <a:chExt cx="12192014" cy="1746255"/>
          </a:xfrm>
        </p:grpSpPr>
        <p:sp>
          <p:nvSpPr>
            <p:cNvPr id="1439" name="Google Shape;1439;p45"/>
            <p:cNvSpPr/>
            <p:nvPr/>
          </p:nvSpPr>
          <p:spPr>
            <a:xfrm>
              <a:off x="0" y="2555875"/>
              <a:ext cx="12192014" cy="1746255"/>
            </a:xfrm>
            <a:custGeom>
              <a:avLst/>
              <a:gdLst/>
              <a:ahLst/>
              <a:cxnLst/>
              <a:rect l="l" t="t" r="r" b="b"/>
              <a:pathLst>
                <a:path w="50518" h="7229" extrusionOk="0">
                  <a:moveTo>
                    <a:pt x="50518" y="0"/>
                  </a:moveTo>
                  <a:cubicBezTo>
                    <a:pt x="43277" y="0"/>
                    <a:pt x="43277" y="0"/>
                    <a:pt x="43277" y="0"/>
                  </a:cubicBezTo>
                  <a:cubicBezTo>
                    <a:pt x="42491" y="0"/>
                    <a:pt x="41720" y="206"/>
                    <a:pt x="41039" y="597"/>
                  </a:cubicBezTo>
                  <a:cubicBezTo>
                    <a:pt x="41037" y="599"/>
                    <a:pt x="41037" y="599"/>
                    <a:pt x="41037" y="599"/>
                  </a:cubicBezTo>
                  <a:cubicBezTo>
                    <a:pt x="40356" y="990"/>
                    <a:pt x="39585" y="1196"/>
                    <a:pt x="38799" y="1196"/>
                  </a:cubicBezTo>
                  <a:cubicBezTo>
                    <a:pt x="32758" y="1196"/>
                    <a:pt x="32758" y="1196"/>
                    <a:pt x="32758" y="1196"/>
                  </a:cubicBezTo>
                  <a:cubicBezTo>
                    <a:pt x="31972" y="1196"/>
                    <a:pt x="31200" y="1402"/>
                    <a:pt x="30519" y="1794"/>
                  </a:cubicBezTo>
                  <a:cubicBezTo>
                    <a:pt x="30519" y="1794"/>
                    <a:pt x="30519" y="1794"/>
                    <a:pt x="30519" y="1794"/>
                  </a:cubicBezTo>
                  <a:cubicBezTo>
                    <a:pt x="29838" y="2186"/>
                    <a:pt x="29066" y="2392"/>
                    <a:pt x="28280" y="2392"/>
                  </a:cubicBezTo>
                  <a:cubicBezTo>
                    <a:pt x="22239" y="2392"/>
                    <a:pt x="22239" y="2392"/>
                    <a:pt x="22239" y="2392"/>
                  </a:cubicBezTo>
                  <a:cubicBezTo>
                    <a:pt x="21454" y="2392"/>
                    <a:pt x="20682" y="2598"/>
                    <a:pt x="20001" y="2990"/>
                  </a:cubicBezTo>
                  <a:cubicBezTo>
                    <a:pt x="20001" y="2990"/>
                    <a:pt x="20001" y="2990"/>
                    <a:pt x="20001" y="2990"/>
                  </a:cubicBezTo>
                  <a:cubicBezTo>
                    <a:pt x="19320" y="3382"/>
                    <a:pt x="18548" y="3588"/>
                    <a:pt x="17762" y="3588"/>
                  </a:cubicBezTo>
                  <a:cubicBezTo>
                    <a:pt x="11719" y="3588"/>
                    <a:pt x="11719" y="3588"/>
                    <a:pt x="11719" y="3588"/>
                  </a:cubicBezTo>
                  <a:cubicBezTo>
                    <a:pt x="10935" y="3588"/>
                    <a:pt x="10164" y="3794"/>
                    <a:pt x="9484" y="4185"/>
                  </a:cubicBezTo>
                  <a:cubicBezTo>
                    <a:pt x="9478" y="4188"/>
                    <a:pt x="9478" y="4188"/>
                    <a:pt x="9478" y="4188"/>
                  </a:cubicBezTo>
                  <a:cubicBezTo>
                    <a:pt x="8798" y="4579"/>
                    <a:pt x="8027" y="4785"/>
                    <a:pt x="7242" y="4785"/>
                  </a:cubicBezTo>
                  <a:cubicBezTo>
                    <a:pt x="0" y="4785"/>
                    <a:pt x="0" y="4785"/>
                    <a:pt x="0" y="4785"/>
                  </a:cubicBezTo>
                  <a:cubicBezTo>
                    <a:pt x="0" y="7229"/>
                    <a:pt x="0" y="7229"/>
                    <a:pt x="0" y="7229"/>
                  </a:cubicBezTo>
                  <a:cubicBezTo>
                    <a:pt x="7242" y="7229"/>
                    <a:pt x="7242" y="7229"/>
                    <a:pt x="7242" y="7229"/>
                  </a:cubicBezTo>
                  <a:cubicBezTo>
                    <a:pt x="8027" y="7229"/>
                    <a:pt x="8798" y="7023"/>
                    <a:pt x="9478" y="6632"/>
                  </a:cubicBezTo>
                  <a:cubicBezTo>
                    <a:pt x="9484" y="6629"/>
                    <a:pt x="9484" y="6629"/>
                    <a:pt x="9484" y="6629"/>
                  </a:cubicBezTo>
                  <a:cubicBezTo>
                    <a:pt x="10164" y="6238"/>
                    <a:pt x="10935" y="6032"/>
                    <a:pt x="11719" y="6032"/>
                  </a:cubicBezTo>
                  <a:cubicBezTo>
                    <a:pt x="17763" y="6032"/>
                    <a:pt x="17763" y="6032"/>
                    <a:pt x="17763" y="6032"/>
                  </a:cubicBezTo>
                  <a:cubicBezTo>
                    <a:pt x="18548" y="6032"/>
                    <a:pt x="19320" y="5826"/>
                    <a:pt x="20000" y="5435"/>
                  </a:cubicBezTo>
                  <a:cubicBezTo>
                    <a:pt x="20001" y="5434"/>
                    <a:pt x="20001" y="5434"/>
                    <a:pt x="20001" y="5434"/>
                  </a:cubicBezTo>
                  <a:cubicBezTo>
                    <a:pt x="20682" y="5043"/>
                    <a:pt x="21453" y="4837"/>
                    <a:pt x="22239" y="4837"/>
                  </a:cubicBezTo>
                  <a:cubicBezTo>
                    <a:pt x="28280" y="4837"/>
                    <a:pt x="28280" y="4837"/>
                    <a:pt x="28280" y="4837"/>
                  </a:cubicBezTo>
                  <a:cubicBezTo>
                    <a:pt x="29066" y="4837"/>
                    <a:pt x="29838" y="4631"/>
                    <a:pt x="30519" y="4239"/>
                  </a:cubicBezTo>
                  <a:cubicBezTo>
                    <a:pt x="30519" y="4239"/>
                    <a:pt x="30519" y="4239"/>
                    <a:pt x="30519" y="4239"/>
                  </a:cubicBezTo>
                  <a:cubicBezTo>
                    <a:pt x="31200" y="3847"/>
                    <a:pt x="31972" y="3641"/>
                    <a:pt x="32758" y="3641"/>
                  </a:cubicBezTo>
                  <a:cubicBezTo>
                    <a:pt x="38799" y="3641"/>
                    <a:pt x="38799" y="3641"/>
                    <a:pt x="38799" y="3641"/>
                  </a:cubicBezTo>
                  <a:cubicBezTo>
                    <a:pt x="39585" y="3641"/>
                    <a:pt x="40356" y="3435"/>
                    <a:pt x="41037" y="3043"/>
                  </a:cubicBezTo>
                  <a:cubicBezTo>
                    <a:pt x="41039" y="3042"/>
                    <a:pt x="41039" y="3042"/>
                    <a:pt x="41039" y="3042"/>
                  </a:cubicBezTo>
                  <a:cubicBezTo>
                    <a:pt x="41720" y="2650"/>
                    <a:pt x="42491" y="2445"/>
                    <a:pt x="43277" y="2445"/>
                  </a:cubicBezTo>
                  <a:cubicBezTo>
                    <a:pt x="50518" y="2445"/>
                    <a:pt x="50518" y="2445"/>
                    <a:pt x="50518" y="2445"/>
                  </a:cubicBezTo>
                  <a:cubicBezTo>
                    <a:pt x="50518" y="0"/>
                    <a:pt x="50518" y="0"/>
                    <a:pt x="50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14288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368300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720725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1074738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1427163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1781175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136775" y="3822700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10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8"/>
                  </a:lnTo>
                  <a:lnTo>
                    <a:pt x="10" y="68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471738" y="3694113"/>
              <a:ext cx="166688" cy="92075"/>
            </a:xfrm>
            <a:custGeom>
              <a:avLst/>
              <a:gdLst/>
              <a:ahLst/>
              <a:cxnLst/>
              <a:rect l="l" t="t" r="r" b="b"/>
              <a:pathLst>
                <a:path w="105" h="58" extrusionOk="0">
                  <a:moveTo>
                    <a:pt x="8" y="58"/>
                  </a:moveTo>
                  <a:lnTo>
                    <a:pt x="0" y="38"/>
                  </a:lnTo>
                  <a:lnTo>
                    <a:pt x="97" y="0"/>
                  </a:lnTo>
                  <a:lnTo>
                    <a:pt x="105" y="20"/>
                  </a:lnTo>
                  <a:lnTo>
                    <a:pt x="8" y="58"/>
                  </a:lnTo>
                  <a:lnTo>
                    <a:pt x="8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2841625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194050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48063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900488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4254500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4608513" y="3579813"/>
              <a:ext cx="163513" cy="104775"/>
            </a:xfrm>
            <a:custGeom>
              <a:avLst/>
              <a:gdLst/>
              <a:ahLst/>
              <a:cxnLst/>
              <a:rect l="l" t="t" r="r" b="b"/>
              <a:pathLst>
                <a:path w="103" h="66" extrusionOk="0">
                  <a:moveTo>
                    <a:pt x="10" y="66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8"/>
                  </a:lnTo>
                  <a:lnTo>
                    <a:pt x="1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960938" y="3411538"/>
              <a:ext cx="165100" cy="100013"/>
            </a:xfrm>
            <a:custGeom>
              <a:avLst/>
              <a:gdLst/>
              <a:ahLst/>
              <a:cxnLst/>
              <a:rect l="l" t="t" r="r" b="b"/>
              <a:pathLst>
                <a:path w="104" h="63" extrusionOk="0">
                  <a:moveTo>
                    <a:pt x="9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4" y="19"/>
                  </a:lnTo>
                  <a:lnTo>
                    <a:pt x="9" y="63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5313363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5667375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019800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6373813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6726238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7081838" y="3317875"/>
              <a:ext cx="163513" cy="103188"/>
            </a:xfrm>
            <a:custGeom>
              <a:avLst/>
              <a:gdLst/>
              <a:ahLst/>
              <a:cxnLst/>
              <a:rect l="l" t="t" r="r" b="b"/>
              <a:pathLst>
                <a:path w="103" h="65" extrusionOk="0">
                  <a:moveTo>
                    <a:pt x="9" y="65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9"/>
                  </a:lnTo>
                  <a:lnTo>
                    <a:pt x="9" y="65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7434263" y="3157538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9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9"/>
                  </a:lnTo>
                  <a:lnTo>
                    <a:pt x="9" y="68"/>
                  </a:lnTo>
                  <a:lnTo>
                    <a:pt x="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778668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140700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493125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84713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9199563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9572625" y="3038475"/>
              <a:ext cx="165100" cy="96838"/>
            </a:xfrm>
            <a:custGeom>
              <a:avLst/>
              <a:gdLst/>
              <a:ahLst/>
              <a:cxnLst/>
              <a:rect l="l" t="t" r="r" b="b"/>
              <a:pathLst>
                <a:path w="104" h="61" extrusionOk="0">
                  <a:moveTo>
                    <a:pt x="8" y="61"/>
                  </a:moveTo>
                  <a:lnTo>
                    <a:pt x="0" y="41"/>
                  </a:lnTo>
                  <a:lnTo>
                    <a:pt x="96" y="0"/>
                  </a:lnTo>
                  <a:lnTo>
                    <a:pt x="104" y="2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9907588" y="2884488"/>
              <a:ext cx="163513" cy="100013"/>
            </a:xfrm>
            <a:custGeom>
              <a:avLst/>
              <a:gdLst/>
              <a:ahLst/>
              <a:cxnLst/>
              <a:rect l="l" t="t" r="r" b="b"/>
              <a:pathLst>
                <a:path w="103" h="63" extrusionOk="0">
                  <a:moveTo>
                    <a:pt x="8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3" y="19"/>
                  </a:lnTo>
                  <a:lnTo>
                    <a:pt x="8" y="63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10260013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10612438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096645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1318875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1672888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202690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5" name="Google Shape;1475;p45"/>
          <p:cNvSpPr txBox="1">
            <a:spLocks noGrp="1"/>
          </p:cNvSpPr>
          <p:nvPr>
            <p:ph type="subTitle" idx="7"/>
          </p:nvPr>
        </p:nvSpPr>
        <p:spPr>
          <a:xfrm>
            <a:off x="448694" y="127785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slewing device</a:t>
            </a:r>
            <a:endParaRPr dirty="0"/>
          </a:p>
        </p:txBody>
      </p:sp>
      <p:sp>
        <p:nvSpPr>
          <p:cNvPr id="1478" name="Google Shape;1478;p45"/>
          <p:cNvSpPr txBox="1">
            <a:spLocks noGrp="1"/>
          </p:cNvSpPr>
          <p:nvPr>
            <p:ph type="subTitle" idx="1"/>
          </p:nvPr>
        </p:nvSpPr>
        <p:spPr>
          <a:xfrm>
            <a:off x="363850" y="582278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/>
              <a:t>obrtni uređaj</a:t>
            </a:r>
            <a:endParaRPr sz="1600" dirty="0"/>
          </a:p>
        </p:txBody>
      </p:sp>
      <p:sp>
        <p:nvSpPr>
          <p:cNvPr id="1479" name="Google Shape;1479;p45"/>
          <p:cNvSpPr txBox="1">
            <a:spLocks noGrp="1"/>
          </p:cNvSpPr>
          <p:nvPr>
            <p:ph type="subTitle" idx="13"/>
          </p:nvPr>
        </p:nvSpPr>
        <p:spPr>
          <a:xfrm>
            <a:off x="201592" y="1934457"/>
            <a:ext cx="2730685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overhead cranes</a:t>
            </a:r>
            <a:endParaRPr dirty="0"/>
          </a:p>
        </p:txBody>
      </p:sp>
      <p:sp>
        <p:nvSpPr>
          <p:cNvPr id="1482" name="Google Shape;1482;p45"/>
          <p:cNvSpPr txBox="1">
            <a:spLocks noGrp="1"/>
          </p:cNvSpPr>
          <p:nvPr>
            <p:ph type="subTitle" idx="9"/>
          </p:nvPr>
        </p:nvSpPr>
        <p:spPr>
          <a:xfrm>
            <a:off x="5172387" y="1059228"/>
            <a:ext cx="4073524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with (a) view to (commencing)</a:t>
            </a:r>
            <a:endParaRPr dirty="0"/>
          </a:p>
        </p:txBody>
      </p:sp>
      <p:sp>
        <p:nvSpPr>
          <p:cNvPr id="1486" name="Google Shape;1486;p45"/>
          <p:cNvSpPr txBox="1">
            <a:spLocks noGrp="1"/>
          </p:cNvSpPr>
          <p:nvPr>
            <p:ph type="subTitle" idx="14"/>
          </p:nvPr>
        </p:nvSpPr>
        <p:spPr>
          <a:xfrm>
            <a:off x="3125840" y="1905130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semi-crane</a:t>
            </a:r>
            <a:endParaRPr dirty="0"/>
          </a:p>
        </p:txBody>
      </p:sp>
      <p:sp>
        <p:nvSpPr>
          <p:cNvPr id="1487" name="Google Shape;1487;p45"/>
          <p:cNvSpPr txBox="1">
            <a:spLocks noGrp="1"/>
          </p:cNvSpPr>
          <p:nvPr>
            <p:ph type="subTitle" idx="15"/>
          </p:nvPr>
        </p:nvSpPr>
        <p:spPr>
          <a:xfrm>
            <a:off x="6038919" y="2989264"/>
            <a:ext cx="2860688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Traction vs. Friction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1488" name="Google Shape;1488;p45"/>
          <p:cNvGrpSpPr/>
          <p:nvPr/>
        </p:nvGrpSpPr>
        <p:grpSpPr>
          <a:xfrm rot="-5400000">
            <a:off x="6914091" y="2642971"/>
            <a:ext cx="146306" cy="261940"/>
            <a:chOff x="7419591" y="3612333"/>
            <a:chExt cx="146306" cy="261940"/>
          </a:xfrm>
        </p:grpSpPr>
        <p:sp>
          <p:nvSpPr>
            <p:cNvPr id="1489" name="Google Shape;1489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45"/>
          <p:cNvGrpSpPr/>
          <p:nvPr/>
        </p:nvGrpSpPr>
        <p:grpSpPr>
          <a:xfrm rot="5400000">
            <a:off x="1103566" y="2882971"/>
            <a:ext cx="146306" cy="261940"/>
            <a:chOff x="7419591" y="3612333"/>
            <a:chExt cx="146306" cy="261940"/>
          </a:xfrm>
        </p:grpSpPr>
        <p:sp>
          <p:nvSpPr>
            <p:cNvPr id="1512" name="Google Shape;1512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5"/>
          <p:cNvGrpSpPr/>
          <p:nvPr/>
        </p:nvGrpSpPr>
        <p:grpSpPr>
          <a:xfrm rot="-5400000">
            <a:off x="4498852" y="2929957"/>
            <a:ext cx="146306" cy="261940"/>
            <a:chOff x="7419591" y="3612333"/>
            <a:chExt cx="146306" cy="261940"/>
          </a:xfrm>
        </p:grpSpPr>
        <p:sp>
          <p:nvSpPr>
            <p:cNvPr id="1535" name="Google Shape;1535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45"/>
          <p:cNvGrpSpPr/>
          <p:nvPr/>
        </p:nvGrpSpPr>
        <p:grpSpPr>
          <a:xfrm rot="5400000">
            <a:off x="3649033" y="2637892"/>
            <a:ext cx="146306" cy="261940"/>
            <a:chOff x="7419591" y="3612333"/>
            <a:chExt cx="146306" cy="261940"/>
          </a:xfrm>
        </p:grpSpPr>
        <p:sp>
          <p:nvSpPr>
            <p:cNvPr id="1558" name="Google Shape;1558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45"/>
          <p:cNvGrpSpPr/>
          <p:nvPr/>
        </p:nvGrpSpPr>
        <p:grpSpPr>
          <a:xfrm rot="-5400000">
            <a:off x="2087852" y="3225507"/>
            <a:ext cx="146306" cy="261940"/>
            <a:chOff x="7419591" y="3612333"/>
            <a:chExt cx="146306" cy="261940"/>
          </a:xfrm>
        </p:grpSpPr>
        <p:sp>
          <p:nvSpPr>
            <p:cNvPr id="1581" name="Google Shape;1581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45"/>
          <p:cNvGrpSpPr/>
          <p:nvPr/>
        </p:nvGrpSpPr>
        <p:grpSpPr>
          <a:xfrm rot="4500040">
            <a:off x="5922522" y="2367372"/>
            <a:ext cx="146301" cy="261932"/>
            <a:chOff x="7419591" y="3612333"/>
            <a:chExt cx="146306" cy="261940"/>
          </a:xfrm>
        </p:grpSpPr>
        <p:sp>
          <p:nvSpPr>
            <p:cNvPr id="1604" name="Google Shape;1604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476E1BCA-1411-32D3-120B-E2194A76B389}"/>
              </a:ext>
            </a:extLst>
          </p:cNvPr>
          <p:cNvSpPr txBox="1">
            <a:spLocks/>
          </p:cNvSpPr>
          <p:nvPr/>
        </p:nvSpPr>
        <p:spPr>
          <a:xfrm>
            <a:off x="363850" y="1035375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catenary</a:t>
            </a:r>
          </a:p>
        </p:txBody>
      </p:sp>
      <p:sp>
        <p:nvSpPr>
          <p:cNvPr id="5" name="Google Shape;1475;p45">
            <a:extLst>
              <a:ext uri="{FF2B5EF4-FFF2-40B4-BE49-F238E27FC236}">
                <a16:creationId xmlns:a16="http://schemas.microsoft.com/office/drawing/2014/main" id="{EB2CEDEE-AED5-AACA-6378-B5956BE5FA5E}"/>
              </a:ext>
            </a:extLst>
          </p:cNvPr>
          <p:cNvSpPr txBox="1">
            <a:spLocks/>
          </p:cNvSpPr>
          <p:nvPr/>
        </p:nvSpPr>
        <p:spPr>
          <a:xfrm>
            <a:off x="2658222" y="124110"/>
            <a:ext cx="3172891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electric traction engine</a:t>
            </a:r>
          </a:p>
        </p:txBody>
      </p:sp>
      <p:sp>
        <p:nvSpPr>
          <p:cNvPr id="6" name="Google Shape;1475;p45">
            <a:extLst>
              <a:ext uri="{FF2B5EF4-FFF2-40B4-BE49-F238E27FC236}">
                <a16:creationId xmlns:a16="http://schemas.microsoft.com/office/drawing/2014/main" id="{AB5056AD-6EAF-AA3F-2711-32EB7EFFF6BE}"/>
              </a:ext>
            </a:extLst>
          </p:cNvPr>
          <p:cNvSpPr txBox="1">
            <a:spLocks/>
          </p:cNvSpPr>
          <p:nvPr/>
        </p:nvSpPr>
        <p:spPr>
          <a:xfrm>
            <a:off x="3097481" y="1072560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shuttle wagon</a:t>
            </a:r>
          </a:p>
        </p:txBody>
      </p:sp>
      <p:sp>
        <p:nvSpPr>
          <p:cNvPr id="9" name="Google Shape;1475;p45">
            <a:extLst>
              <a:ext uri="{FF2B5EF4-FFF2-40B4-BE49-F238E27FC236}">
                <a16:creationId xmlns:a16="http://schemas.microsoft.com/office/drawing/2014/main" id="{66678B98-7678-2148-FDC0-FBFA630C5E43}"/>
              </a:ext>
            </a:extLst>
          </p:cNvPr>
          <p:cNvSpPr txBox="1">
            <a:spLocks/>
          </p:cNvSpPr>
          <p:nvPr/>
        </p:nvSpPr>
        <p:spPr>
          <a:xfrm>
            <a:off x="5713724" y="123729"/>
            <a:ext cx="343027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(automatic) transfer table</a:t>
            </a:r>
          </a:p>
        </p:txBody>
      </p:sp>
      <p:sp>
        <p:nvSpPr>
          <p:cNvPr id="10" name="Google Shape;1478;p45">
            <a:extLst>
              <a:ext uri="{FF2B5EF4-FFF2-40B4-BE49-F238E27FC236}">
                <a16:creationId xmlns:a16="http://schemas.microsoft.com/office/drawing/2014/main" id="{FA3952A2-F6AF-F6A5-FC7C-AE0BE9C57A7C}"/>
              </a:ext>
            </a:extLst>
          </p:cNvPr>
          <p:cNvSpPr txBox="1">
            <a:spLocks/>
          </p:cNvSpPr>
          <p:nvPr/>
        </p:nvSpPr>
        <p:spPr>
          <a:xfrm>
            <a:off x="362350" y="1459127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lančanica (lančani)</a:t>
            </a:r>
          </a:p>
        </p:txBody>
      </p:sp>
      <p:sp>
        <p:nvSpPr>
          <p:cNvPr id="11" name="Google Shape;1478;p45">
            <a:extLst>
              <a:ext uri="{FF2B5EF4-FFF2-40B4-BE49-F238E27FC236}">
                <a16:creationId xmlns:a16="http://schemas.microsoft.com/office/drawing/2014/main" id="{0844DF28-88AA-D67C-1430-6E9639EF408A}"/>
              </a:ext>
            </a:extLst>
          </p:cNvPr>
          <p:cNvSpPr txBox="1">
            <a:spLocks/>
          </p:cNvSpPr>
          <p:nvPr/>
        </p:nvSpPr>
        <p:spPr>
          <a:xfrm>
            <a:off x="360700" y="2323282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portalne dizalice</a:t>
            </a:r>
          </a:p>
        </p:txBody>
      </p:sp>
      <p:sp>
        <p:nvSpPr>
          <p:cNvPr id="14" name="Google Shape;1478;p45">
            <a:extLst>
              <a:ext uri="{FF2B5EF4-FFF2-40B4-BE49-F238E27FC236}">
                <a16:creationId xmlns:a16="http://schemas.microsoft.com/office/drawing/2014/main" id="{D1FB8543-FF94-9B12-C3B3-4DCE5FB11D33}"/>
              </a:ext>
            </a:extLst>
          </p:cNvPr>
          <p:cNvSpPr txBox="1">
            <a:spLocks/>
          </p:cNvSpPr>
          <p:nvPr/>
        </p:nvSpPr>
        <p:spPr>
          <a:xfrm>
            <a:off x="3122840" y="579958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vučni elektromotor</a:t>
            </a:r>
          </a:p>
        </p:txBody>
      </p:sp>
      <p:sp>
        <p:nvSpPr>
          <p:cNvPr id="17" name="Google Shape;1478;p45">
            <a:extLst>
              <a:ext uri="{FF2B5EF4-FFF2-40B4-BE49-F238E27FC236}">
                <a16:creationId xmlns:a16="http://schemas.microsoft.com/office/drawing/2014/main" id="{431093B6-55D8-80B6-BD05-9592A11274AC}"/>
              </a:ext>
            </a:extLst>
          </p:cNvPr>
          <p:cNvSpPr txBox="1">
            <a:spLocks/>
          </p:cNvSpPr>
          <p:nvPr/>
        </p:nvSpPr>
        <p:spPr>
          <a:xfrm>
            <a:off x="3124658" y="1459127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šatl-vagon</a:t>
            </a:r>
          </a:p>
        </p:txBody>
      </p:sp>
      <p:sp>
        <p:nvSpPr>
          <p:cNvPr id="24" name="Google Shape;1478;p45">
            <a:extLst>
              <a:ext uri="{FF2B5EF4-FFF2-40B4-BE49-F238E27FC236}">
                <a16:creationId xmlns:a16="http://schemas.microsoft.com/office/drawing/2014/main" id="{FD818112-DE41-3FD6-7722-45F43140D43B}"/>
              </a:ext>
            </a:extLst>
          </p:cNvPr>
          <p:cNvSpPr txBox="1">
            <a:spLocks/>
          </p:cNvSpPr>
          <p:nvPr/>
        </p:nvSpPr>
        <p:spPr>
          <a:xfrm>
            <a:off x="3127917" y="2323282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polu-kran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E29C9F7D-FB4D-E8C9-59AA-A3076EF4196F}"/>
              </a:ext>
            </a:extLst>
          </p:cNvPr>
          <p:cNvSpPr txBox="1">
            <a:spLocks/>
          </p:cNvSpPr>
          <p:nvPr/>
        </p:nvSpPr>
        <p:spPr>
          <a:xfrm>
            <a:off x="6192111" y="578846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(automatski) šinski transporter</a:t>
            </a:r>
          </a:p>
        </p:txBody>
      </p:sp>
      <p:sp>
        <p:nvSpPr>
          <p:cNvPr id="26" name="Google Shape;1478;p45">
            <a:extLst>
              <a:ext uri="{FF2B5EF4-FFF2-40B4-BE49-F238E27FC236}">
                <a16:creationId xmlns:a16="http://schemas.microsoft.com/office/drawing/2014/main" id="{36662A79-C653-9892-FB19-F8042881839E}"/>
              </a:ext>
            </a:extLst>
          </p:cNvPr>
          <p:cNvSpPr txBox="1">
            <a:spLocks/>
          </p:cNvSpPr>
          <p:nvPr/>
        </p:nvSpPr>
        <p:spPr>
          <a:xfrm>
            <a:off x="6192111" y="1459127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radi, kako bi se, u nameri, sa ciljem...</a:t>
            </a:r>
          </a:p>
        </p:txBody>
      </p:sp>
      <p:sp>
        <p:nvSpPr>
          <p:cNvPr id="3" name="Google Shape;1486;p45">
            <a:extLst>
              <a:ext uri="{FF2B5EF4-FFF2-40B4-BE49-F238E27FC236}">
                <a16:creationId xmlns:a16="http://schemas.microsoft.com/office/drawing/2014/main" id="{7047F929-7D26-E83F-464E-FBCB53EF0EBD}"/>
              </a:ext>
            </a:extLst>
          </p:cNvPr>
          <p:cNvSpPr txBox="1">
            <a:spLocks/>
          </p:cNvSpPr>
          <p:nvPr/>
        </p:nvSpPr>
        <p:spPr>
          <a:xfrm>
            <a:off x="375801" y="3491260"/>
            <a:ext cx="1894739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semi-crane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6EBE56-DEBF-9273-B7BC-EA668B9CA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2" t="7361" r="25523" b="8440"/>
          <a:stretch/>
        </p:blipFill>
        <p:spPr>
          <a:xfrm>
            <a:off x="49766" y="3896977"/>
            <a:ext cx="1726400" cy="1132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E73579-31A2-D7D9-3269-B5AA6323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179" y="3813661"/>
            <a:ext cx="1239936" cy="104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EB6FF-1C8B-59D7-653D-B305DAB83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6" t="13861" r="5447" b="5194"/>
          <a:stretch/>
        </p:blipFill>
        <p:spPr>
          <a:xfrm>
            <a:off x="2056381" y="2528455"/>
            <a:ext cx="3213797" cy="2232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BF739F-F6E5-D963-A242-C58EAEAD6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880" y="3362861"/>
            <a:ext cx="1646667" cy="11139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CCE08E-B782-A0C7-CB79-363EAB1BAF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22" r="718"/>
          <a:stretch/>
        </p:blipFill>
        <p:spPr>
          <a:xfrm>
            <a:off x="6727273" y="2883744"/>
            <a:ext cx="2000491" cy="19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23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" grpId="0" uiExpand="1" build="p" animBg="1"/>
      <p:bldP spid="10" grpId="0" uiExpand="1" build="p" animBg="1"/>
      <p:bldP spid="11" grpId="0" uiExpand="1" build="p" animBg="1"/>
      <p:bldP spid="14" grpId="0" uiExpand="1" build="p" animBg="1"/>
      <p:bldP spid="17" grpId="0" uiExpand="1" build="p" animBg="1"/>
      <p:bldP spid="24" grpId="0" uiExpand="1" build="p" animBg="1"/>
      <p:bldP spid="25" grpId="0" uiExpand="1" build="p" animBg="1"/>
      <p:bldP spid="2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CD373E-E9AB-E522-5E43-F45C64A9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232" y="0"/>
            <a:ext cx="4028700" cy="926700"/>
          </a:xfrm>
        </p:spPr>
        <p:txBody>
          <a:bodyPr/>
          <a:lstStyle/>
          <a:p>
            <a:r>
              <a:rPr lang="sr-Latn-RS" dirty="0"/>
              <a:t>True / False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F6718E-DAFC-8D26-59D2-B41E46A45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40298"/>
              </p:ext>
            </p:extLst>
          </p:nvPr>
        </p:nvGraphicFramePr>
        <p:xfrm>
          <a:off x="978194" y="926699"/>
          <a:ext cx="7662532" cy="28017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1629">
                  <a:extLst>
                    <a:ext uri="{9D8B030D-6E8A-4147-A177-3AD203B41FA5}">
                      <a16:colId xmlns:a16="http://schemas.microsoft.com/office/drawing/2014/main" val="1339886974"/>
                    </a:ext>
                  </a:extLst>
                </a:gridCol>
                <a:gridCol w="5316279">
                  <a:extLst>
                    <a:ext uri="{9D8B030D-6E8A-4147-A177-3AD203B41FA5}">
                      <a16:colId xmlns:a16="http://schemas.microsoft.com/office/drawing/2014/main" val="76442531"/>
                    </a:ext>
                  </a:extLst>
                </a:gridCol>
                <a:gridCol w="907312">
                  <a:extLst>
                    <a:ext uri="{9D8B030D-6E8A-4147-A177-3AD203B41FA5}">
                      <a16:colId xmlns:a16="http://schemas.microsoft.com/office/drawing/2014/main" val="2903210442"/>
                    </a:ext>
                  </a:extLst>
                </a:gridCol>
                <a:gridCol w="907312">
                  <a:extLst>
                    <a:ext uri="{9D8B030D-6E8A-4147-A177-3AD203B41FA5}">
                      <a16:colId xmlns:a16="http://schemas.microsoft.com/office/drawing/2014/main" val="3527847719"/>
                    </a:ext>
                  </a:extLst>
                </a:gridCol>
              </a:tblGrid>
              <a:tr h="933928"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1.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The FHS concept means the train has to stop to be loaded/unloaded.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T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F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50631"/>
                  </a:ext>
                </a:extLst>
              </a:tr>
              <a:tr h="933928"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2.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After being handled by FHS, containers need to be sent for intermediate storage.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T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F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51605"/>
                  </a:ext>
                </a:extLst>
              </a:tr>
              <a:tr h="933928"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3.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Usually, high-rack storage systems are used for intermediate storage.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T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F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30713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4F22506-464D-7433-BF09-F051A7ABA21A}"/>
              </a:ext>
            </a:extLst>
          </p:cNvPr>
          <p:cNvSpPr/>
          <p:nvPr/>
        </p:nvSpPr>
        <p:spPr>
          <a:xfrm>
            <a:off x="7690375" y="869991"/>
            <a:ext cx="489098" cy="4697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9E70A3-1FCB-25B5-F293-02F99A9C27F0}"/>
              </a:ext>
            </a:extLst>
          </p:cNvPr>
          <p:cNvSpPr/>
          <p:nvPr/>
        </p:nvSpPr>
        <p:spPr>
          <a:xfrm>
            <a:off x="7662024" y="1829528"/>
            <a:ext cx="489098" cy="4697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7231FB-9855-D163-564B-24A6278B3148}"/>
              </a:ext>
            </a:extLst>
          </p:cNvPr>
          <p:cNvSpPr/>
          <p:nvPr/>
        </p:nvSpPr>
        <p:spPr>
          <a:xfrm>
            <a:off x="6772431" y="2723600"/>
            <a:ext cx="489098" cy="4697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3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6508D5-6AEE-8523-DE2F-CD37A65AB869}"/>
              </a:ext>
            </a:extLst>
          </p:cNvPr>
          <p:cNvSpPr txBox="1"/>
          <p:nvPr/>
        </p:nvSpPr>
        <p:spPr>
          <a:xfrm>
            <a:off x="333152" y="1070345"/>
            <a:ext cx="67197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_________ means that a vehicle can operate on more than one means of transport.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Fast __________ imply that the _________ at the terminal is efficient.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___________ are generally lighter, softer, and larger than ___________.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If a crane stands on „two legs“, it is a ____________ crane.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___________ can refer to either a force, or an important component used in tire design.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Jost" panose="020B0604020202020204" charset="0"/>
              <a:ea typeface="Jost" panose="020B060402020202020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1A0698-2810-43FF-49B5-905CC83A5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1519"/>
              </p:ext>
            </p:extLst>
          </p:nvPr>
        </p:nvGraphicFramePr>
        <p:xfrm>
          <a:off x="7591648" y="1013636"/>
          <a:ext cx="1353879" cy="3941133"/>
        </p:xfrm>
        <a:graphic>
          <a:graphicData uri="http://schemas.openxmlformats.org/drawingml/2006/table">
            <a:tbl>
              <a:tblPr firstRow="1" bandRow="1">
                <a:tableStyleId>{E0BAF652-AF6D-4C66-98C1-7258D2059C4E}</a:tableStyleId>
              </a:tblPr>
              <a:tblGrid>
                <a:gridCol w="1353879">
                  <a:extLst>
                    <a:ext uri="{9D8B030D-6E8A-4147-A177-3AD203B41FA5}">
                      <a16:colId xmlns:a16="http://schemas.microsoft.com/office/drawing/2014/main" val="3009076141"/>
                    </a:ext>
                  </a:extLst>
                </a:gridCol>
              </a:tblGrid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throughputs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37401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swapbodies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36263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bi/multimodal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99604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Traction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99546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gantry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08020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containers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56272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interchange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55537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C1254BFF-3467-CF37-2D0E-D85EE0E11478}"/>
              </a:ext>
            </a:extLst>
          </p:cNvPr>
          <p:cNvSpPr txBox="1">
            <a:spLocks/>
          </p:cNvSpPr>
          <p:nvPr/>
        </p:nvSpPr>
        <p:spPr>
          <a:xfrm>
            <a:off x="748352" y="143645"/>
            <a:ext cx="4028700" cy="926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sr-Latn-RS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Fill in the blanks</a:t>
            </a:r>
            <a:endParaRPr lang="en-US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582BD64-8F5A-C8ED-E79C-EA80953CC0B7}"/>
              </a:ext>
            </a:extLst>
          </p:cNvPr>
          <p:cNvCxnSpPr>
            <a:cxnSpLocks/>
          </p:cNvCxnSpPr>
          <p:nvPr/>
        </p:nvCxnSpPr>
        <p:spPr>
          <a:xfrm rot="10800000">
            <a:off x="2762702" y="1070346"/>
            <a:ext cx="4821858" cy="1501409"/>
          </a:xfrm>
          <a:prstGeom prst="curvedConnector3">
            <a:avLst>
              <a:gd name="adj1" fmla="val 648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B70AD52-F3AC-9D9E-6A72-25895F21F7DD}"/>
              </a:ext>
            </a:extLst>
          </p:cNvPr>
          <p:cNvCxnSpPr/>
          <p:nvPr/>
        </p:nvCxnSpPr>
        <p:spPr>
          <a:xfrm rot="10800000" flipV="1">
            <a:off x="1913860" y="1226287"/>
            <a:ext cx="5677788" cy="77075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48198CF-23EE-4D39-D89D-A6AFA15968E2}"/>
              </a:ext>
            </a:extLst>
          </p:cNvPr>
          <p:cNvCxnSpPr/>
          <p:nvPr/>
        </p:nvCxnSpPr>
        <p:spPr>
          <a:xfrm rot="10800000">
            <a:off x="4309730" y="2069806"/>
            <a:ext cx="3281918" cy="257307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CF7103C3-BC3E-DF12-15CF-F034B3DB3DB1}"/>
              </a:ext>
            </a:extLst>
          </p:cNvPr>
          <p:cNvCxnSpPr/>
          <p:nvPr/>
        </p:nvCxnSpPr>
        <p:spPr>
          <a:xfrm rot="10800000" flipV="1">
            <a:off x="1679944" y="1779180"/>
            <a:ext cx="5911704" cy="66630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E217732-A90B-E615-6F17-46DBA84BA024}"/>
              </a:ext>
            </a:extLst>
          </p:cNvPr>
          <p:cNvCxnSpPr/>
          <p:nvPr/>
        </p:nvCxnSpPr>
        <p:spPr>
          <a:xfrm rot="16200000" flipV="1">
            <a:off x="6215170" y="2760474"/>
            <a:ext cx="1656022" cy="108275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5F87D90-C898-2BD3-64AD-B52C70D77D35}"/>
              </a:ext>
            </a:extLst>
          </p:cNvPr>
          <p:cNvCxnSpPr/>
          <p:nvPr/>
        </p:nvCxnSpPr>
        <p:spPr>
          <a:xfrm rot="10800000">
            <a:off x="4777052" y="2799907"/>
            <a:ext cx="2885478" cy="65213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0D7D85B-6DDF-1FD6-4B97-CF5154F8F568}"/>
              </a:ext>
            </a:extLst>
          </p:cNvPr>
          <p:cNvCxnSpPr/>
          <p:nvPr/>
        </p:nvCxnSpPr>
        <p:spPr>
          <a:xfrm rot="10800000" flipV="1">
            <a:off x="1800448" y="2923745"/>
            <a:ext cx="5784113" cy="23057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2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F38AE08-392D-F063-4DEB-2A6F4AD8A424}"/>
              </a:ext>
            </a:extLst>
          </p:cNvPr>
          <p:cNvSpPr txBox="1">
            <a:spLocks/>
          </p:cNvSpPr>
          <p:nvPr/>
        </p:nvSpPr>
        <p:spPr>
          <a:xfrm>
            <a:off x="393933" y="79850"/>
            <a:ext cx="4028700" cy="926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sr-Latn-RS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Multiple choice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33BF9-A61F-1322-741D-56BBF5C1E271}"/>
              </a:ext>
            </a:extLst>
          </p:cNvPr>
          <p:cNvSpPr txBox="1"/>
          <p:nvPr/>
        </p:nvSpPr>
        <p:spPr>
          <a:xfrm>
            <a:off x="297710" y="893136"/>
            <a:ext cx="50894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The S in FHS stands for: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What are block trains?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Semi-cranes are different from regular gantry cranes because: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503FF7-09D0-9C5B-EC07-9EE824A5C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64019"/>
              </p:ext>
            </p:extLst>
          </p:nvPr>
        </p:nvGraphicFramePr>
        <p:xfrm>
          <a:off x="2842436" y="1078156"/>
          <a:ext cx="609600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35864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4769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a) service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b) system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c) software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d) structure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46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C72E0F-677C-CA4F-F3D2-2A35A8782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77880"/>
              </p:ext>
            </p:extLst>
          </p:nvPr>
        </p:nvGraphicFramePr>
        <p:xfrm>
          <a:off x="2842436" y="2262282"/>
          <a:ext cx="6096000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35864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4769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a) a cargo liner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b) passenger trains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c) single-purpose cargo train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c) trains that link ports and roads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467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CD823BF-B9B8-01A0-498C-F0CE61AD1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10524"/>
              </p:ext>
            </p:extLst>
          </p:nvPr>
        </p:nvGraphicFramePr>
        <p:xfrm>
          <a:off x="2842436" y="3767595"/>
          <a:ext cx="6096000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35864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4769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a) They are unstable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b) they’re only half as high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c) They can carry half as much weight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d) they only have one „leg“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467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85ADE9-E5F7-1F7A-EB2B-362BAD27D8AA}"/>
              </a:ext>
            </a:extLst>
          </p:cNvPr>
          <p:cNvSpPr/>
          <p:nvPr/>
        </p:nvSpPr>
        <p:spPr>
          <a:xfrm>
            <a:off x="5890436" y="1078156"/>
            <a:ext cx="311890" cy="3182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61EF72-2C53-F58F-87B1-033E9B34C781}"/>
              </a:ext>
            </a:extLst>
          </p:cNvPr>
          <p:cNvSpPr/>
          <p:nvPr/>
        </p:nvSpPr>
        <p:spPr>
          <a:xfrm>
            <a:off x="2853068" y="2633122"/>
            <a:ext cx="311890" cy="3182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B60B0C-2283-F638-06F6-DF91BC446FE1}"/>
              </a:ext>
            </a:extLst>
          </p:cNvPr>
          <p:cNvSpPr/>
          <p:nvPr/>
        </p:nvSpPr>
        <p:spPr>
          <a:xfrm>
            <a:off x="5890436" y="4144953"/>
            <a:ext cx="311890" cy="3182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oogle Shape;2085;p57"/>
          <p:cNvGrpSpPr/>
          <p:nvPr/>
        </p:nvGrpSpPr>
        <p:grpSpPr>
          <a:xfrm rot="10800000">
            <a:off x="8512523" y="1748788"/>
            <a:ext cx="2535600" cy="360600"/>
            <a:chOff x="-1815602" y="2391450"/>
            <a:chExt cx="2535600" cy="360600"/>
          </a:xfrm>
        </p:grpSpPr>
        <p:sp>
          <p:nvSpPr>
            <p:cNvPr id="2086" name="Google Shape;2086;p57"/>
            <p:cNvSpPr/>
            <p:nvPr/>
          </p:nvSpPr>
          <p:spPr>
            <a:xfrm rot="-5400000">
              <a:off x="-728102" y="1303950"/>
              <a:ext cx="360600" cy="253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57"/>
            <p:cNvSpPr/>
            <p:nvPr/>
          </p:nvSpPr>
          <p:spPr>
            <a:xfrm rot="-5400000">
              <a:off x="-622063" y="1367161"/>
              <a:ext cx="24779" cy="2411856"/>
            </a:xfrm>
            <a:custGeom>
              <a:avLst/>
              <a:gdLst/>
              <a:ahLst/>
              <a:cxnLst/>
              <a:rect l="l" t="t" r="r" b="b"/>
              <a:pathLst>
                <a:path w="18" h="1752" extrusionOk="0">
                  <a:moveTo>
                    <a:pt x="18" y="1752"/>
                  </a:moveTo>
                  <a:lnTo>
                    <a:pt x="0" y="1752"/>
                  </a:lnTo>
                  <a:lnTo>
                    <a:pt x="0" y="1656"/>
                  </a:lnTo>
                  <a:lnTo>
                    <a:pt x="18" y="1656"/>
                  </a:lnTo>
                  <a:lnTo>
                    <a:pt x="18" y="1752"/>
                  </a:lnTo>
                  <a:close/>
                  <a:moveTo>
                    <a:pt x="18" y="1559"/>
                  </a:moveTo>
                  <a:lnTo>
                    <a:pt x="0" y="1559"/>
                  </a:lnTo>
                  <a:lnTo>
                    <a:pt x="0" y="1463"/>
                  </a:lnTo>
                  <a:lnTo>
                    <a:pt x="18" y="1463"/>
                  </a:lnTo>
                  <a:lnTo>
                    <a:pt x="18" y="1559"/>
                  </a:lnTo>
                  <a:close/>
                  <a:moveTo>
                    <a:pt x="18" y="1367"/>
                  </a:moveTo>
                  <a:lnTo>
                    <a:pt x="0" y="1367"/>
                  </a:lnTo>
                  <a:lnTo>
                    <a:pt x="0" y="1271"/>
                  </a:lnTo>
                  <a:lnTo>
                    <a:pt x="18" y="1271"/>
                  </a:lnTo>
                  <a:lnTo>
                    <a:pt x="18" y="1367"/>
                  </a:lnTo>
                  <a:close/>
                  <a:moveTo>
                    <a:pt x="18" y="1174"/>
                  </a:moveTo>
                  <a:lnTo>
                    <a:pt x="0" y="1174"/>
                  </a:lnTo>
                  <a:lnTo>
                    <a:pt x="0" y="1078"/>
                  </a:lnTo>
                  <a:lnTo>
                    <a:pt x="18" y="1078"/>
                  </a:lnTo>
                  <a:lnTo>
                    <a:pt x="18" y="1174"/>
                  </a:lnTo>
                  <a:close/>
                  <a:moveTo>
                    <a:pt x="18" y="982"/>
                  </a:moveTo>
                  <a:lnTo>
                    <a:pt x="0" y="982"/>
                  </a:lnTo>
                  <a:lnTo>
                    <a:pt x="0" y="886"/>
                  </a:lnTo>
                  <a:lnTo>
                    <a:pt x="18" y="886"/>
                  </a:lnTo>
                  <a:lnTo>
                    <a:pt x="18" y="982"/>
                  </a:lnTo>
                  <a:close/>
                  <a:moveTo>
                    <a:pt x="18" y="789"/>
                  </a:moveTo>
                  <a:lnTo>
                    <a:pt x="0" y="789"/>
                  </a:lnTo>
                  <a:lnTo>
                    <a:pt x="0" y="693"/>
                  </a:lnTo>
                  <a:lnTo>
                    <a:pt x="18" y="693"/>
                  </a:lnTo>
                  <a:lnTo>
                    <a:pt x="18" y="789"/>
                  </a:lnTo>
                  <a:close/>
                  <a:moveTo>
                    <a:pt x="18" y="597"/>
                  </a:moveTo>
                  <a:lnTo>
                    <a:pt x="0" y="597"/>
                  </a:lnTo>
                  <a:lnTo>
                    <a:pt x="0" y="501"/>
                  </a:lnTo>
                  <a:lnTo>
                    <a:pt x="18" y="501"/>
                  </a:lnTo>
                  <a:lnTo>
                    <a:pt x="18" y="597"/>
                  </a:lnTo>
                  <a:close/>
                  <a:moveTo>
                    <a:pt x="18" y="404"/>
                  </a:moveTo>
                  <a:lnTo>
                    <a:pt x="0" y="404"/>
                  </a:lnTo>
                  <a:lnTo>
                    <a:pt x="0" y="308"/>
                  </a:lnTo>
                  <a:lnTo>
                    <a:pt x="18" y="308"/>
                  </a:lnTo>
                  <a:lnTo>
                    <a:pt x="18" y="404"/>
                  </a:lnTo>
                  <a:close/>
                  <a:moveTo>
                    <a:pt x="18" y="212"/>
                  </a:moveTo>
                  <a:lnTo>
                    <a:pt x="0" y="212"/>
                  </a:lnTo>
                  <a:lnTo>
                    <a:pt x="0" y="115"/>
                  </a:lnTo>
                  <a:lnTo>
                    <a:pt x="18" y="115"/>
                  </a:lnTo>
                  <a:lnTo>
                    <a:pt x="18" y="212"/>
                  </a:lnTo>
                  <a:close/>
                  <a:moveTo>
                    <a:pt x="1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8" name="Google Shape;2088;p57"/>
          <p:cNvGrpSpPr/>
          <p:nvPr/>
        </p:nvGrpSpPr>
        <p:grpSpPr>
          <a:xfrm rot="5400000">
            <a:off x="8773193" y="1798103"/>
            <a:ext cx="146306" cy="261940"/>
            <a:chOff x="7419591" y="3612333"/>
            <a:chExt cx="146306" cy="261940"/>
          </a:xfrm>
        </p:grpSpPr>
        <p:sp>
          <p:nvSpPr>
            <p:cNvPr id="2089" name="Google Shape;2089;p57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57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57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57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57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57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57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57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57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57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57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57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57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57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57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57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57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57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57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57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57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57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1" name="Google Shape;2111;p57"/>
          <p:cNvSpPr/>
          <p:nvPr/>
        </p:nvSpPr>
        <p:spPr>
          <a:xfrm rot="-5400000" flipH="1">
            <a:off x="-2677500" y="2175675"/>
            <a:ext cx="3397500" cy="33975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57"/>
          <p:cNvSpPr/>
          <p:nvPr/>
        </p:nvSpPr>
        <p:spPr>
          <a:xfrm rot="10800000" flipH="1">
            <a:off x="5739300" y="-1910699"/>
            <a:ext cx="2810700" cy="2810700"/>
          </a:xfrm>
          <a:prstGeom prst="chord">
            <a:avLst>
              <a:gd name="adj1" fmla="val 10787429"/>
              <a:gd name="adj2" fmla="val 2158447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57"/>
          <p:cNvSpPr txBox="1">
            <a:spLocks noGrp="1"/>
          </p:cNvSpPr>
          <p:nvPr>
            <p:ph type="title"/>
          </p:nvPr>
        </p:nvSpPr>
        <p:spPr>
          <a:xfrm>
            <a:off x="150865" y="1262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Thank you, discussion time!</a:t>
            </a:r>
            <a:endParaRPr dirty="0"/>
          </a:p>
        </p:txBody>
      </p:sp>
      <p:grpSp>
        <p:nvGrpSpPr>
          <p:cNvPr id="2114" name="Google Shape;2114;p57"/>
          <p:cNvGrpSpPr/>
          <p:nvPr/>
        </p:nvGrpSpPr>
        <p:grpSpPr>
          <a:xfrm>
            <a:off x="6120455" y="69657"/>
            <a:ext cx="2899752" cy="1785119"/>
            <a:chOff x="233350" y="949250"/>
            <a:chExt cx="7137300" cy="3802300"/>
          </a:xfrm>
        </p:grpSpPr>
        <p:sp>
          <p:nvSpPr>
            <p:cNvPr id="2115" name="Google Shape;2115;p57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7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7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7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7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7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7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7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7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7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7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7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7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7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7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7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7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7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7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7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7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7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7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7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7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7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7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7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7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7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7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7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7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7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7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7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7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7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7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6" name="Google Shape;2166;p57"/>
          <p:cNvSpPr/>
          <p:nvPr/>
        </p:nvSpPr>
        <p:spPr>
          <a:xfrm>
            <a:off x="7499471" y="200953"/>
            <a:ext cx="164545" cy="278504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57"/>
          <p:cNvSpPr/>
          <p:nvPr/>
        </p:nvSpPr>
        <p:spPr>
          <a:xfrm>
            <a:off x="6430277" y="321170"/>
            <a:ext cx="164544" cy="277713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57"/>
          <p:cNvSpPr/>
          <p:nvPr/>
        </p:nvSpPr>
        <p:spPr>
          <a:xfrm>
            <a:off x="7622602" y="789109"/>
            <a:ext cx="164544" cy="277713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57"/>
          <p:cNvSpPr/>
          <p:nvPr/>
        </p:nvSpPr>
        <p:spPr>
          <a:xfrm>
            <a:off x="8137046" y="1718936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0" name="Google Shape;2170;p57"/>
          <p:cNvSpPr/>
          <p:nvPr/>
        </p:nvSpPr>
        <p:spPr>
          <a:xfrm>
            <a:off x="8137046" y="3881798"/>
            <a:ext cx="286942" cy="419098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57"/>
          <p:cNvSpPr/>
          <p:nvPr/>
        </p:nvSpPr>
        <p:spPr>
          <a:xfrm>
            <a:off x="8137046" y="2800973"/>
            <a:ext cx="286942" cy="419098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8" name="Google Shape;2178;p57"/>
          <p:cNvGrpSpPr/>
          <p:nvPr/>
        </p:nvGrpSpPr>
        <p:grpSpPr>
          <a:xfrm>
            <a:off x="8512523" y="2829913"/>
            <a:ext cx="2535600" cy="360600"/>
            <a:chOff x="8512523" y="2829913"/>
            <a:chExt cx="2535600" cy="360600"/>
          </a:xfrm>
        </p:grpSpPr>
        <p:grpSp>
          <p:nvGrpSpPr>
            <p:cNvPr id="2179" name="Google Shape;2179;p57"/>
            <p:cNvGrpSpPr/>
            <p:nvPr/>
          </p:nvGrpSpPr>
          <p:grpSpPr>
            <a:xfrm rot="10800000">
              <a:off x="8512523" y="2829913"/>
              <a:ext cx="2535600" cy="360600"/>
              <a:chOff x="-1815602" y="2391450"/>
              <a:chExt cx="2535600" cy="360600"/>
            </a:xfrm>
          </p:grpSpPr>
          <p:sp>
            <p:nvSpPr>
              <p:cNvPr id="2180" name="Google Shape;2180;p57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57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2" name="Google Shape;2182;p57"/>
            <p:cNvGrpSpPr/>
            <p:nvPr/>
          </p:nvGrpSpPr>
          <p:grpSpPr>
            <a:xfrm rot="5400000">
              <a:off x="8773197" y="2879249"/>
              <a:ext cx="146306" cy="261940"/>
              <a:chOff x="7419591" y="3612333"/>
              <a:chExt cx="146306" cy="261940"/>
            </a:xfrm>
          </p:grpSpPr>
          <p:sp>
            <p:nvSpPr>
              <p:cNvPr id="2183" name="Google Shape;2183;p57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57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57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57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57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57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p57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57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57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3" name="Google Shape;2193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p57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p57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57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57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57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57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57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5" name="Google Shape;2205;p57"/>
          <p:cNvGrpSpPr/>
          <p:nvPr/>
        </p:nvGrpSpPr>
        <p:grpSpPr>
          <a:xfrm>
            <a:off x="8512523" y="3911050"/>
            <a:ext cx="2535600" cy="360600"/>
            <a:chOff x="8512523" y="3911050"/>
            <a:chExt cx="2535600" cy="360600"/>
          </a:xfrm>
        </p:grpSpPr>
        <p:grpSp>
          <p:nvGrpSpPr>
            <p:cNvPr id="2206" name="Google Shape;2206;p57"/>
            <p:cNvGrpSpPr/>
            <p:nvPr/>
          </p:nvGrpSpPr>
          <p:grpSpPr>
            <a:xfrm rot="10800000">
              <a:off x="8512523" y="3911050"/>
              <a:ext cx="2535600" cy="360600"/>
              <a:chOff x="-1815602" y="2391450"/>
              <a:chExt cx="2535600" cy="360600"/>
            </a:xfrm>
          </p:grpSpPr>
          <p:sp>
            <p:nvSpPr>
              <p:cNvPr id="2207" name="Google Shape;2207;p57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57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9" name="Google Shape;2209;p57"/>
            <p:cNvGrpSpPr/>
            <p:nvPr/>
          </p:nvGrpSpPr>
          <p:grpSpPr>
            <a:xfrm rot="5400000">
              <a:off x="8773196" y="3960401"/>
              <a:ext cx="146306" cy="261940"/>
              <a:chOff x="7419591" y="3612333"/>
              <a:chExt cx="146306" cy="261940"/>
            </a:xfrm>
          </p:grpSpPr>
          <p:sp>
            <p:nvSpPr>
              <p:cNvPr id="2210" name="Google Shape;2210;p57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57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57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57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4" name="Google Shape;2214;p57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p57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p57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7" name="Google Shape;2217;p57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57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57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57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57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57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57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57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57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84A815E-4A92-040D-2EA2-4E58570A99AD}"/>
              </a:ext>
            </a:extLst>
          </p:cNvPr>
          <p:cNvSpPr txBox="1"/>
          <p:nvPr/>
        </p:nvSpPr>
        <p:spPr>
          <a:xfrm>
            <a:off x="173823" y="862320"/>
            <a:ext cx="79806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does logistics play an important role in a country's economy?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What do you know about the logistics industry in your country?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Have you ever experienced delays in postal services when sending or receiving letters? When? Why?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Which useful electronic devices in logistics and transport do you know of?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can we deal with growing freight traffic in our country?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do you think transport systems could be improved?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do you think intermodal transport systems can make freight transport more efficient?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Do you think intermodal transport is applied in passenger transport? How?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If you had to choose a shipping company, what criteria would be most important for you, if you had to ship a small package? What about a fragile package? Or large amounts of cargo?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What is freight insurance? In what case would you recommend it?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What are the main logistics problems in your opinion?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Have you ever heard about payment or credit problems with customers? How do shipment agencies deal with that?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Have you ever experienced those problems at an airport?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important is logistics for an airport?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are company's warehouses organized?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do you think warehousing has changed over the last few years?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0"/>
          <p:cNvSpPr/>
          <p:nvPr/>
        </p:nvSpPr>
        <p:spPr>
          <a:xfrm rot="-5400000" flipH="1">
            <a:off x="3955500" y="1049624"/>
            <a:ext cx="1233000" cy="123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0"/>
          <p:cNvSpPr txBox="1">
            <a:spLocks noGrp="1"/>
          </p:cNvSpPr>
          <p:nvPr>
            <p:ph type="title"/>
          </p:nvPr>
        </p:nvSpPr>
        <p:spPr>
          <a:xfrm>
            <a:off x="1208250" y="2360550"/>
            <a:ext cx="672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Numerals</a:t>
            </a:r>
            <a:endParaRPr dirty="0"/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2"/>
          </p:nvPr>
        </p:nvSpPr>
        <p:spPr>
          <a:xfrm>
            <a:off x="4005750" y="124522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099" name="Google Shape;1099;p40"/>
          <p:cNvSpPr/>
          <p:nvPr/>
        </p:nvSpPr>
        <p:spPr>
          <a:xfrm>
            <a:off x="13567168" y="1732748"/>
            <a:ext cx="70669" cy="19164"/>
          </a:xfrm>
          <a:custGeom>
            <a:avLst/>
            <a:gdLst/>
            <a:ahLst/>
            <a:cxnLst/>
            <a:rect l="l" t="t" r="r" b="b"/>
            <a:pathLst>
              <a:path w="631" h="169" extrusionOk="0">
                <a:moveTo>
                  <a:pt x="631" y="169"/>
                </a:moveTo>
                <a:cubicBezTo>
                  <a:pt x="418" y="169"/>
                  <a:pt x="206" y="146"/>
                  <a:pt x="0" y="101"/>
                </a:cubicBezTo>
                <a:cubicBezTo>
                  <a:pt x="22" y="0"/>
                  <a:pt x="22" y="0"/>
                  <a:pt x="22" y="0"/>
                </a:cubicBezTo>
                <a:cubicBezTo>
                  <a:pt x="221" y="43"/>
                  <a:pt x="425" y="65"/>
                  <a:pt x="631" y="65"/>
                </a:cubicBezTo>
                <a:lnTo>
                  <a:pt x="631" y="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Numbers</a:t>
            </a:r>
            <a:endParaRPr dirty="0"/>
          </a:p>
        </p:txBody>
      </p:sp>
      <p:sp>
        <p:nvSpPr>
          <p:cNvPr id="1165" name="Google Shape;1165;p42"/>
          <p:cNvSpPr txBox="1">
            <a:spLocks noGrp="1"/>
          </p:cNvSpPr>
          <p:nvPr>
            <p:ph type="subTitle" idx="1"/>
          </p:nvPr>
        </p:nvSpPr>
        <p:spPr>
          <a:xfrm>
            <a:off x="1175325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Cardinal</a:t>
            </a:r>
            <a:endParaRPr dirty="0"/>
          </a:p>
        </p:txBody>
      </p:sp>
      <p:sp>
        <p:nvSpPr>
          <p:cNvPr id="1166" name="Google Shape;1166;p42"/>
          <p:cNvSpPr txBox="1">
            <a:spLocks noGrp="1"/>
          </p:cNvSpPr>
          <p:nvPr>
            <p:ph type="subTitle" idx="2"/>
          </p:nvPr>
        </p:nvSpPr>
        <p:spPr>
          <a:xfrm>
            <a:off x="4945650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Ordinal</a:t>
            </a:r>
            <a:endParaRPr dirty="0"/>
          </a:p>
        </p:txBody>
      </p:sp>
      <p:sp>
        <p:nvSpPr>
          <p:cNvPr id="1167" name="Google Shape;1167;p42"/>
          <p:cNvSpPr txBox="1">
            <a:spLocks noGrp="1"/>
          </p:cNvSpPr>
          <p:nvPr>
            <p:ph type="subTitle" idx="4"/>
          </p:nvPr>
        </p:nvSpPr>
        <p:spPr>
          <a:xfrm>
            <a:off x="4958798" y="3146425"/>
            <a:ext cx="30099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solidFill>
                  <a:schemeClr val="dk1"/>
                </a:solidFill>
              </a:rPr>
              <a:t>5th (the fifth)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13th (the thirteenth)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solidFill>
                  <a:schemeClr val="dk1"/>
                </a:solidFill>
              </a:rPr>
              <a:t>42nd (the forty-second)</a:t>
            </a:r>
            <a:endParaRPr sz="1400" dirty="0">
              <a:solidFill>
                <a:schemeClr val="dk1"/>
              </a:solidFill>
            </a:endParaRPr>
          </a:p>
        </p:txBody>
      </p:sp>
      <p:grpSp>
        <p:nvGrpSpPr>
          <p:cNvPr id="1168" name="Google Shape;1168;p42"/>
          <p:cNvGrpSpPr/>
          <p:nvPr/>
        </p:nvGrpSpPr>
        <p:grpSpPr>
          <a:xfrm>
            <a:off x="-499275" y="1488573"/>
            <a:ext cx="10142547" cy="1083127"/>
            <a:chOff x="-499275" y="1488573"/>
            <a:chExt cx="10142547" cy="1083127"/>
          </a:xfrm>
        </p:grpSpPr>
        <p:grpSp>
          <p:nvGrpSpPr>
            <p:cNvPr id="1169" name="Google Shape;1169;p42"/>
            <p:cNvGrpSpPr/>
            <p:nvPr/>
          </p:nvGrpSpPr>
          <p:grpSpPr>
            <a:xfrm>
              <a:off x="-499275" y="1908289"/>
              <a:ext cx="10142547" cy="663411"/>
              <a:chOff x="-499275" y="1885248"/>
              <a:chExt cx="10142547" cy="735000"/>
            </a:xfrm>
          </p:grpSpPr>
          <p:sp>
            <p:nvSpPr>
              <p:cNvPr id="1170" name="Google Shape;1170;p42"/>
              <p:cNvSpPr/>
              <p:nvPr/>
            </p:nvSpPr>
            <p:spPr>
              <a:xfrm>
                <a:off x="-72725" y="1885248"/>
                <a:ext cx="9289500" cy="735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1" name="Google Shape;1171;p42"/>
              <p:cNvGrpSpPr/>
              <p:nvPr/>
            </p:nvGrpSpPr>
            <p:grpSpPr>
              <a:xfrm>
                <a:off x="-499275" y="2236101"/>
                <a:ext cx="10142547" cy="33287"/>
                <a:chOff x="-499275" y="2010688"/>
                <a:chExt cx="10142547" cy="33287"/>
              </a:xfrm>
            </p:grpSpPr>
            <p:sp>
              <p:nvSpPr>
                <p:cNvPr id="1172" name="Google Shape;1172;p42"/>
                <p:cNvSpPr/>
                <p:nvPr/>
              </p:nvSpPr>
              <p:spPr>
                <a:xfrm>
                  <a:off x="116440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42"/>
                <p:cNvSpPr/>
                <p:nvPr/>
              </p:nvSpPr>
              <p:spPr>
                <a:xfrm>
                  <a:off x="282655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42"/>
                <p:cNvSpPr/>
                <p:nvPr/>
              </p:nvSpPr>
              <p:spPr>
                <a:xfrm>
                  <a:off x="449022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42"/>
                <p:cNvSpPr/>
                <p:nvPr/>
              </p:nvSpPr>
              <p:spPr>
                <a:xfrm>
                  <a:off x="61523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42"/>
                <p:cNvSpPr/>
                <p:nvPr/>
              </p:nvSpPr>
              <p:spPr>
                <a:xfrm>
                  <a:off x="-4992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42"/>
                <p:cNvSpPr/>
                <p:nvPr/>
              </p:nvSpPr>
              <p:spPr>
                <a:xfrm>
                  <a:off x="7816050" y="2015401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78" name="Google Shape;1178;p42"/>
            <p:cNvSpPr/>
            <p:nvPr/>
          </p:nvSpPr>
          <p:spPr>
            <a:xfrm>
              <a:off x="2536796" y="1488574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320271" y="1488573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0" name="Google Shape;1180;p42"/>
            <p:cNvGrpSpPr/>
            <p:nvPr/>
          </p:nvGrpSpPr>
          <p:grpSpPr>
            <a:xfrm rot="-5400000">
              <a:off x="6390591" y="2277146"/>
              <a:ext cx="146306" cy="261940"/>
              <a:chOff x="7419591" y="3612333"/>
              <a:chExt cx="146306" cy="261940"/>
            </a:xfrm>
          </p:grpSpPr>
          <p:sp>
            <p:nvSpPr>
              <p:cNvPr id="1181" name="Google Shape;1181;p4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4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4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3" name="Google Shape;1203;p42"/>
            <p:cNvGrpSpPr/>
            <p:nvPr/>
          </p:nvGrpSpPr>
          <p:grpSpPr>
            <a:xfrm rot="5400000">
              <a:off x="2607116" y="1936533"/>
              <a:ext cx="146306" cy="261940"/>
              <a:chOff x="7419591" y="3612333"/>
              <a:chExt cx="146306" cy="261940"/>
            </a:xfrm>
          </p:grpSpPr>
          <p:sp>
            <p:nvSpPr>
              <p:cNvPr id="1204" name="Google Shape;1204;p4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4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4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4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68BB324-1801-A752-B0CB-FD896F8340D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sr-Latn-RS" dirty="0"/>
              <a:t>5 (five)</a:t>
            </a:r>
          </a:p>
          <a:p>
            <a:r>
              <a:rPr lang="sr-Latn-RS" dirty="0"/>
              <a:t>13 (thirteen)</a:t>
            </a:r>
          </a:p>
          <a:p>
            <a:r>
              <a:rPr lang="sr-Latn-RS" dirty="0"/>
              <a:t>42 (forty-two)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9"/>
          <p:cNvSpPr txBox="1">
            <a:spLocks noGrp="1"/>
          </p:cNvSpPr>
          <p:nvPr>
            <p:ph type="title"/>
          </p:nvPr>
        </p:nvSpPr>
        <p:spPr>
          <a:xfrm>
            <a:off x="3739446" y="43435"/>
            <a:ext cx="52647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Cardinal Numbers</a:t>
            </a:r>
            <a:endParaRPr sz="4400" dirty="0"/>
          </a:p>
        </p:txBody>
      </p:sp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1918384" y="1123730"/>
            <a:ext cx="5552759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400" dirty="0"/>
              <a:t>Spelling: compound numbers above 20</a:t>
            </a:r>
            <a:endParaRPr sz="2400" dirty="0"/>
          </a:p>
        </p:txBody>
      </p:sp>
      <p:grpSp>
        <p:nvGrpSpPr>
          <p:cNvPr id="1034" name="Google Shape;1034;p39"/>
          <p:cNvGrpSpPr/>
          <p:nvPr/>
        </p:nvGrpSpPr>
        <p:grpSpPr>
          <a:xfrm>
            <a:off x="2924689" y="58694"/>
            <a:ext cx="567900" cy="993250"/>
            <a:chOff x="4288050" y="738650"/>
            <a:chExt cx="567900" cy="993250"/>
          </a:xfrm>
        </p:grpSpPr>
        <p:sp>
          <p:nvSpPr>
            <p:cNvPr id="1035" name="Google Shape;1035;p39"/>
            <p:cNvSpPr/>
            <p:nvPr/>
          </p:nvSpPr>
          <p:spPr>
            <a:xfrm rot="10800000" flipH="1">
              <a:off x="4288050" y="1164000"/>
              <a:ext cx="567900" cy="567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4307825" y="738650"/>
              <a:ext cx="528353" cy="773907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39"/>
          <p:cNvGrpSpPr/>
          <p:nvPr/>
        </p:nvGrpSpPr>
        <p:grpSpPr>
          <a:xfrm>
            <a:off x="-2056425" y="-1440600"/>
            <a:ext cx="7398293" cy="4287738"/>
            <a:chOff x="-2056425" y="-1440600"/>
            <a:chExt cx="7398293" cy="4287738"/>
          </a:xfrm>
        </p:grpSpPr>
        <p:grpSp>
          <p:nvGrpSpPr>
            <p:cNvPr id="1038" name="Google Shape;1038;p39"/>
            <p:cNvGrpSpPr/>
            <p:nvPr/>
          </p:nvGrpSpPr>
          <p:grpSpPr>
            <a:xfrm>
              <a:off x="-2056425" y="-1440600"/>
              <a:ext cx="7398293" cy="4287738"/>
              <a:chOff x="-2979150" y="-1440600"/>
              <a:chExt cx="7398293" cy="4287738"/>
            </a:xfrm>
          </p:grpSpPr>
          <p:sp>
            <p:nvSpPr>
              <p:cNvPr id="1039" name="Google Shape;1039;p39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39"/>
            <p:cNvGrpSpPr/>
            <p:nvPr/>
          </p:nvGrpSpPr>
          <p:grpSpPr>
            <a:xfrm rot="-8100000">
              <a:off x="1569573" y="865880"/>
              <a:ext cx="146304" cy="261937"/>
              <a:chOff x="7419591" y="3612333"/>
              <a:chExt cx="146306" cy="261940"/>
            </a:xfrm>
          </p:grpSpPr>
          <p:sp>
            <p:nvSpPr>
              <p:cNvPr id="1042" name="Google Shape;1042;p3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4" name="Google Shape;1064;p39"/>
          <p:cNvGrpSpPr/>
          <p:nvPr/>
        </p:nvGrpSpPr>
        <p:grpSpPr>
          <a:xfrm>
            <a:off x="2672650" y="2459625"/>
            <a:ext cx="7398293" cy="4287738"/>
            <a:chOff x="2672650" y="2459625"/>
            <a:chExt cx="7398293" cy="4287738"/>
          </a:xfrm>
        </p:grpSpPr>
        <p:grpSp>
          <p:nvGrpSpPr>
            <p:cNvPr id="1065" name="Google Shape;1065;p39"/>
            <p:cNvGrpSpPr/>
            <p:nvPr/>
          </p:nvGrpSpPr>
          <p:grpSpPr>
            <a:xfrm>
              <a:off x="2672650" y="2459625"/>
              <a:ext cx="7398293" cy="4287738"/>
              <a:chOff x="-2979150" y="-1440600"/>
              <a:chExt cx="7398293" cy="4287738"/>
            </a:xfrm>
          </p:grpSpPr>
          <p:sp>
            <p:nvSpPr>
              <p:cNvPr id="1066" name="Google Shape;1066;p39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39"/>
            <p:cNvGrpSpPr/>
            <p:nvPr/>
          </p:nvGrpSpPr>
          <p:grpSpPr>
            <a:xfrm rot="-7200044" flipH="1">
              <a:off x="7788515" y="3382574"/>
              <a:ext cx="146303" cy="261934"/>
              <a:chOff x="7419591" y="3612333"/>
              <a:chExt cx="146306" cy="261940"/>
            </a:xfrm>
          </p:grpSpPr>
          <p:sp>
            <p:nvSpPr>
              <p:cNvPr id="1069" name="Google Shape;1069;p3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Google Shape;1033;p39">
            <a:extLst>
              <a:ext uri="{FF2B5EF4-FFF2-40B4-BE49-F238E27FC236}">
                <a16:creationId xmlns:a16="http://schemas.microsoft.com/office/drawing/2014/main" id="{F99B4694-DB5D-9926-F02B-DA7CA1499C97}"/>
              </a:ext>
            </a:extLst>
          </p:cNvPr>
          <p:cNvSpPr txBox="1">
            <a:spLocks/>
          </p:cNvSpPr>
          <p:nvPr/>
        </p:nvSpPr>
        <p:spPr>
          <a:xfrm>
            <a:off x="1918384" y="2690227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en-US" sz="2400" dirty="0"/>
              <a:t>Spelling: </a:t>
            </a:r>
            <a:r>
              <a:rPr lang="sr-Latn-RS" sz="2400" dirty="0"/>
              <a:t>40</a:t>
            </a:r>
            <a:endParaRPr lang="en-US" sz="2400" dirty="0"/>
          </a:p>
        </p:txBody>
      </p:sp>
      <p:sp>
        <p:nvSpPr>
          <p:cNvPr id="3" name="Google Shape;1033;p39">
            <a:extLst>
              <a:ext uri="{FF2B5EF4-FFF2-40B4-BE49-F238E27FC236}">
                <a16:creationId xmlns:a16="http://schemas.microsoft.com/office/drawing/2014/main" id="{0EC7D5D2-BCEB-347B-EE57-113F1A79A53F}"/>
              </a:ext>
            </a:extLst>
          </p:cNvPr>
          <p:cNvSpPr txBox="1">
            <a:spLocks/>
          </p:cNvSpPr>
          <p:nvPr/>
        </p:nvSpPr>
        <p:spPr>
          <a:xfrm>
            <a:off x="1918384" y="1867391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sr-Latn-RS" sz="2000" dirty="0"/>
              <a:t>twenty-eight, thirty-one, seventy-five, etc.</a:t>
            </a:r>
            <a:endParaRPr lang="en-US" sz="2000" dirty="0"/>
          </a:p>
        </p:txBody>
      </p:sp>
      <p:sp>
        <p:nvSpPr>
          <p:cNvPr id="4" name="Google Shape;1033;p39">
            <a:extLst>
              <a:ext uri="{FF2B5EF4-FFF2-40B4-BE49-F238E27FC236}">
                <a16:creationId xmlns:a16="http://schemas.microsoft.com/office/drawing/2014/main" id="{8EF05E3D-570D-C93A-3E55-F7596ED30185}"/>
              </a:ext>
            </a:extLst>
          </p:cNvPr>
          <p:cNvSpPr txBox="1">
            <a:spLocks/>
          </p:cNvSpPr>
          <p:nvPr/>
        </p:nvSpPr>
        <p:spPr>
          <a:xfrm>
            <a:off x="1924973" y="3373065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sr-Latn-RS" sz="2000" dirty="0"/>
              <a:t>F   O    R   T   Y</a:t>
            </a:r>
            <a:endParaRPr lang="en-US" sz="2000" dirty="0"/>
          </a:p>
        </p:txBody>
      </p:sp>
      <p:sp>
        <p:nvSpPr>
          <p:cNvPr id="5" name="Google Shape;1033;p39">
            <a:extLst>
              <a:ext uri="{FF2B5EF4-FFF2-40B4-BE49-F238E27FC236}">
                <a16:creationId xmlns:a16="http://schemas.microsoft.com/office/drawing/2014/main" id="{0E8826A6-24C2-A432-5A0F-6517D45F6EB2}"/>
              </a:ext>
            </a:extLst>
          </p:cNvPr>
          <p:cNvSpPr txBox="1">
            <a:spLocks/>
          </p:cNvSpPr>
          <p:nvPr/>
        </p:nvSpPr>
        <p:spPr>
          <a:xfrm>
            <a:off x="1795620" y="3375633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sr-Latn-RS" sz="2000" dirty="0">
                <a:solidFill>
                  <a:schemeClr val="accent1"/>
                </a:solidFill>
              </a:rPr>
              <a:t>u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41"/>
          <p:cNvGrpSpPr/>
          <p:nvPr/>
        </p:nvGrpSpPr>
        <p:grpSpPr>
          <a:xfrm>
            <a:off x="5153877" y="0"/>
            <a:ext cx="3657559" cy="5143471"/>
            <a:chOff x="5153877" y="0"/>
            <a:chExt cx="3657559" cy="5143471"/>
          </a:xfrm>
        </p:grpSpPr>
        <p:grpSp>
          <p:nvGrpSpPr>
            <p:cNvPr id="1105" name="Google Shape;1105;p41"/>
            <p:cNvGrpSpPr/>
            <p:nvPr/>
          </p:nvGrpSpPr>
          <p:grpSpPr>
            <a:xfrm>
              <a:off x="5153877" y="0"/>
              <a:ext cx="3657559" cy="5143471"/>
              <a:chOff x="5153877" y="0"/>
              <a:chExt cx="3657559" cy="5143471"/>
            </a:xfrm>
          </p:grpSpPr>
          <p:sp>
            <p:nvSpPr>
              <p:cNvPr id="1106" name="Google Shape;1106;p41"/>
              <p:cNvSpPr/>
              <p:nvPr/>
            </p:nvSpPr>
            <p:spPr>
              <a:xfrm>
                <a:off x="6882652" y="2477674"/>
                <a:ext cx="198900" cy="19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1"/>
              <p:cNvSpPr/>
              <p:nvPr/>
            </p:nvSpPr>
            <p:spPr>
              <a:xfrm>
                <a:off x="5153877" y="0"/>
                <a:ext cx="3657559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6740" h="51675" extrusionOk="0">
                    <a:moveTo>
                      <a:pt x="4651" y="51675"/>
                    </a:moveTo>
                    <a:cubicBezTo>
                      <a:pt x="0" y="51675"/>
                      <a:pt x="0" y="51675"/>
                      <a:pt x="0" y="51675"/>
                    </a:cubicBezTo>
                    <a:cubicBezTo>
                      <a:pt x="0" y="48444"/>
                      <a:pt x="0" y="48444"/>
                      <a:pt x="0" y="48444"/>
                    </a:cubicBezTo>
                    <a:cubicBezTo>
                      <a:pt x="0" y="45380"/>
                      <a:pt x="2852" y="42887"/>
                      <a:pt x="6356" y="42887"/>
                    </a:cubicBezTo>
                    <a:cubicBezTo>
                      <a:pt x="19145" y="42887"/>
                      <a:pt x="19145" y="42887"/>
                      <a:pt x="19145" y="42887"/>
                    </a:cubicBezTo>
                    <a:cubicBezTo>
                      <a:pt x="20085" y="42887"/>
                      <a:pt x="20850" y="42122"/>
                      <a:pt x="20850" y="41182"/>
                    </a:cubicBezTo>
                    <a:cubicBezTo>
                      <a:pt x="20850" y="39219"/>
                      <a:pt x="20850" y="39219"/>
                      <a:pt x="20850" y="39219"/>
                    </a:cubicBezTo>
                    <a:cubicBezTo>
                      <a:pt x="20850" y="38278"/>
                      <a:pt x="20085" y="37513"/>
                      <a:pt x="19145" y="37513"/>
                    </a:cubicBezTo>
                    <a:cubicBezTo>
                      <a:pt x="15967" y="37513"/>
                      <a:pt x="15967" y="37513"/>
                      <a:pt x="15967" y="37513"/>
                    </a:cubicBezTo>
                    <a:cubicBezTo>
                      <a:pt x="12463" y="37513"/>
                      <a:pt x="9611" y="34662"/>
                      <a:pt x="9611" y="31157"/>
                    </a:cubicBezTo>
                    <a:cubicBezTo>
                      <a:pt x="9611" y="29297"/>
                      <a:pt x="9611" y="29297"/>
                      <a:pt x="9611" y="29297"/>
                    </a:cubicBezTo>
                    <a:cubicBezTo>
                      <a:pt x="9611" y="25793"/>
                      <a:pt x="12463" y="22941"/>
                      <a:pt x="15967" y="22941"/>
                    </a:cubicBezTo>
                    <a:cubicBezTo>
                      <a:pt x="28524" y="22941"/>
                      <a:pt x="28524" y="22941"/>
                      <a:pt x="28524" y="22941"/>
                    </a:cubicBezTo>
                    <a:cubicBezTo>
                      <a:pt x="29464" y="22941"/>
                      <a:pt x="30229" y="22176"/>
                      <a:pt x="30229" y="21236"/>
                    </a:cubicBezTo>
                    <a:cubicBezTo>
                      <a:pt x="30229" y="19575"/>
                      <a:pt x="30229" y="19575"/>
                      <a:pt x="30229" y="19575"/>
                    </a:cubicBezTo>
                    <a:cubicBezTo>
                      <a:pt x="30229" y="18634"/>
                      <a:pt x="29464" y="17869"/>
                      <a:pt x="28524" y="17869"/>
                    </a:cubicBezTo>
                    <a:cubicBezTo>
                      <a:pt x="26199" y="17869"/>
                      <a:pt x="26199" y="17869"/>
                      <a:pt x="26199" y="17869"/>
                    </a:cubicBezTo>
                    <a:cubicBezTo>
                      <a:pt x="22694" y="17869"/>
                      <a:pt x="19843" y="15018"/>
                      <a:pt x="19843" y="11513"/>
                    </a:cubicBezTo>
                    <a:cubicBezTo>
                      <a:pt x="19843" y="9817"/>
                      <a:pt x="19843" y="9817"/>
                      <a:pt x="19843" y="9817"/>
                    </a:cubicBezTo>
                    <a:cubicBezTo>
                      <a:pt x="19843" y="6312"/>
                      <a:pt x="22694" y="3461"/>
                      <a:pt x="26199" y="3461"/>
                    </a:cubicBezTo>
                    <a:cubicBezTo>
                      <a:pt x="30384" y="3461"/>
                      <a:pt x="30384" y="3461"/>
                      <a:pt x="30384" y="3461"/>
                    </a:cubicBezTo>
                    <a:cubicBezTo>
                      <a:pt x="31367" y="3461"/>
                      <a:pt x="31971" y="3043"/>
                      <a:pt x="32089" y="2844"/>
                    </a:cubicBezTo>
                    <a:cubicBezTo>
                      <a:pt x="32089" y="0"/>
                      <a:pt x="32089" y="0"/>
                      <a:pt x="32089" y="0"/>
                    </a:cubicBezTo>
                    <a:cubicBezTo>
                      <a:pt x="36740" y="0"/>
                      <a:pt x="36740" y="0"/>
                      <a:pt x="36740" y="0"/>
                    </a:cubicBezTo>
                    <a:cubicBezTo>
                      <a:pt x="36740" y="2893"/>
                      <a:pt x="36740" y="2893"/>
                      <a:pt x="36740" y="2893"/>
                    </a:cubicBezTo>
                    <a:cubicBezTo>
                      <a:pt x="36740" y="4410"/>
                      <a:pt x="35955" y="5843"/>
                      <a:pt x="34586" y="6825"/>
                    </a:cubicBezTo>
                    <a:cubicBezTo>
                      <a:pt x="33431" y="7655"/>
                      <a:pt x="31938" y="8111"/>
                      <a:pt x="30384" y="8111"/>
                    </a:cubicBezTo>
                    <a:cubicBezTo>
                      <a:pt x="26199" y="8111"/>
                      <a:pt x="26199" y="8111"/>
                      <a:pt x="26199" y="8111"/>
                    </a:cubicBezTo>
                    <a:cubicBezTo>
                      <a:pt x="25258" y="8111"/>
                      <a:pt x="24493" y="8876"/>
                      <a:pt x="24493" y="9817"/>
                    </a:cubicBezTo>
                    <a:cubicBezTo>
                      <a:pt x="24493" y="11513"/>
                      <a:pt x="24493" y="11513"/>
                      <a:pt x="24493" y="11513"/>
                    </a:cubicBezTo>
                    <a:cubicBezTo>
                      <a:pt x="24493" y="12454"/>
                      <a:pt x="25258" y="13219"/>
                      <a:pt x="26199" y="13219"/>
                    </a:cubicBezTo>
                    <a:cubicBezTo>
                      <a:pt x="28524" y="13219"/>
                      <a:pt x="28524" y="13219"/>
                      <a:pt x="28524" y="13219"/>
                    </a:cubicBezTo>
                    <a:cubicBezTo>
                      <a:pt x="32028" y="13219"/>
                      <a:pt x="34880" y="16070"/>
                      <a:pt x="34880" y="19575"/>
                    </a:cubicBezTo>
                    <a:cubicBezTo>
                      <a:pt x="34880" y="21236"/>
                      <a:pt x="34880" y="21236"/>
                      <a:pt x="34880" y="21236"/>
                    </a:cubicBezTo>
                    <a:cubicBezTo>
                      <a:pt x="34880" y="24741"/>
                      <a:pt x="32028" y="27592"/>
                      <a:pt x="28524" y="27592"/>
                    </a:cubicBezTo>
                    <a:cubicBezTo>
                      <a:pt x="15967" y="27592"/>
                      <a:pt x="15967" y="27592"/>
                      <a:pt x="15967" y="27592"/>
                    </a:cubicBezTo>
                    <a:cubicBezTo>
                      <a:pt x="15027" y="27592"/>
                      <a:pt x="14262" y="28357"/>
                      <a:pt x="14262" y="29297"/>
                    </a:cubicBezTo>
                    <a:cubicBezTo>
                      <a:pt x="14262" y="31157"/>
                      <a:pt x="14262" y="31157"/>
                      <a:pt x="14262" y="31157"/>
                    </a:cubicBezTo>
                    <a:cubicBezTo>
                      <a:pt x="14262" y="32098"/>
                      <a:pt x="15027" y="32863"/>
                      <a:pt x="15967" y="32863"/>
                    </a:cubicBezTo>
                    <a:cubicBezTo>
                      <a:pt x="19145" y="32863"/>
                      <a:pt x="19145" y="32863"/>
                      <a:pt x="19145" y="32863"/>
                    </a:cubicBezTo>
                    <a:cubicBezTo>
                      <a:pt x="22650" y="32863"/>
                      <a:pt x="25501" y="35714"/>
                      <a:pt x="25501" y="39219"/>
                    </a:cubicBezTo>
                    <a:cubicBezTo>
                      <a:pt x="25501" y="41182"/>
                      <a:pt x="25501" y="41182"/>
                      <a:pt x="25501" y="41182"/>
                    </a:cubicBezTo>
                    <a:cubicBezTo>
                      <a:pt x="25501" y="44687"/>
                      <a:pt x="22650" y="47538"/>
                      <a:pt x="19145" y="47538"/>
                    </a:cubicBezTo>
                    <a:cubicBezTo>
                      <a:pt x="6356" y="47538"/>
                      <a:pt x="6356" y="47538"/>
                      <a:pt x="6356" y="47538"/>
                    </a:cubicBezTo>
                    <a:cubicBezTo>
                      <a:pt x="5298" y="47538"/>
                      <a:pt x="4651" y="48125"/>
                      <a:pt x="4651" y="48444"/>
                    </a:cubicBezTo>
                    <a:lnTo>
                      <a:pt x="4651" y="516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1"/>
              <p:cNvSpPr/>
              <p:nvPr/>
            </p:nvSpPr>
            <p:spPr>
              <a:xfrm>
                <a:off x="5375331" y="0"/>
                <a:ext cx="3214663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2296" h="51675" extrusionOk="0">
                    <a:moveTo>
                      <a:pt x="207" y="51675"/>
                    </a:moveTo>
                    <a:cubicBezTo>
                      <a:pt x="0" y="51675"/>
                      <a:pt x="0" y="51675"/>
                      <a:pt x="0" y="51675"/>
                    </a:cubicBezTo>
                    <a:cubicBezTo>
                      <a:pt x="0" y="51061"/>
                      <a:pt x="0" y="51061"/>
                      <a:pt x="0" y="51061"/>
                    </a:cubicBezTo>
                    <a:cubicBezTo>
                      <a:pt x="207" y="51061"/>
                      <a:pt x="207" y="51061"/>
                      <a:pt x="207" y="51061"/>
                    </a:cubicBezTo>
                    <a:lnTo>
                      <a:pt x="207" y="51675"/>
                    </a:lnTo>
                    <a:close/>
                    <a:moveTo>
                      <a:pt x="207" y="50027"/>
                    </a:moveTo>
                    <a:cubicBezTo>
                      <a:pt x="0" y="50027"/>
                      <a:pt x="0" y="50027"/>
                      <a:pt x="0" y="50027"/>
                    </a:cubicBezTo>
                    <a:cubicBezTo>
                      <a:pt x="0" y="48993"/>
                      <a:pt x="0" y="48993"/>
                      <a:pt x="0" y="48993"/>
                    </a:cubicBezTo>
                    <a:cubicBezTo>
                      <a:pt x="207" y="48993"/>
                      <a:pt x="207" y="48993"/>
                      <a:pt x="207" y="48993"/>
                    </a:cubicBezTo>
                    <a:lnTo>
                      <a:pt x="207" y="50027"/>
                    </a:lnTo>
                    <a:close/>
                    <a:moveTo>
                      <a:pt x="250" y="47981"/>
                    </a:moveTo>
                    <a:cubicBezTo>
                      <a:pt x="47" y="47943"/>
                      <a:pt x="47" y="47943"/>
                      <a:pt x="47" y="47943"/>
                    </a:cubicBezTo>
                    <a:cubicBezTo>
                      <a:pt x="112" y="47598"/>
                      <a:pt x="244" y="47265"/>
                      <a:pt x="439" y="46952"/>
                    </a:cubicBezTo>
                    <a:cubicBezTo>
                      <a:pt x="614" y="47062"/>
                      <a:pt x="614" y="47062"/>
                      <a:pt x="614" y="47062"/>
                    </a:cubicBezTo>
                    <a:cubicBezTo>
                      <a:pt x="433" y="47352"/>
                      <a:pt x="310" y="47661"/>
                      <a:pt x="250" y="47981"/>
                    </a:cubicBezTo>
                    <a:close/>
                    <a:moveTo>
                      <a:pt x="1270" y="46310"/>
                    </a:moveTo>
                    <a:cubicBezTo>
                      <a:pt x="1136" y="46153"/>
                      <a:pt x="1136" y="46153"/>
                      <a:pt x="1136" y="46153"/>
                    </a:cubicBezTo>
                    <a:cubicBezTo>
                      <a:pt x="1399" y="45930"/>
                      <a:pt x="1698" y="45736"/>
                      <a:pt x="2024" y="45579"/>
                    </a:cubicBezTo>
                    <a:cubicBezTo>
                      <a:pt x="2114" y="45765"/>
                      <a:pt x="2114" y="45765"/>
                      <a:pt x="2114" y="45765"/>
                    </a:cubicBezTo>
                    <a:cubicBezTo>
                      <a:pt x="1803" y="45915"/>
                      <a:pt x="1519" y="46098"/>
                      <a:pt x="1270" y="46310"/>
                    </a:cubicBezTo>
                    <a:close/>
                    <a:moveTo>
                      <a:pt x="3066" y="45435"/>
                    </a:moveTo>
                    <a:cubicBezTo>
                      <a:pt x="3020" y="45233"/>
                      <a:pt x="3020" y="45233"/>
                      <a:pt x="3020" y="45233"/>
                    </a:cubicBezTo>
                    <a:cubicBezTo>
                      <a:pt x="3360" y="45156"/>
                      <a:pt x="3712" y="45114"/>
                      <a:pt x="4066" y="45110"/>
                    </a:cubicBezTo>
                    <a:cubicBezTo>
                      <a:pt x="4069" y="45316"/>
                      <a:pt x="4069" y="45316"/>
                      <a:pt x="4069" y="45316"/>
                    </a:cubicBezTo>
                    <a:cubicBezTo>
                      <a:pt x="3729" y="45321"/>
                      <a:pt x="3391" y="45361"/>
                      <a:pt x="3066" y="45435"/>
                    </a:cubicBezTo>
                    <a:close/>
                    <a:moveTo>
                      <a:pt x="16470" y="45316"/>
                    </a:moveTo>
                    <a:cubicBezTo>
                      <a:pt x="15436" y="45316"/>
                      <a:pt x="15436" y="45316"/>
                      <a:pt x="15436" y="45316"/>
                    </a:cubicBezTo>
                    <a:cubicBezTo>
                      <a:pt x="15436" y="45109"/>
                      <a:pt x="15436" y="45109"/>
                      <a:pt x="15436" y="45109"/>
                    </a:cubicBezTo>
                    <a:cubicBezTo>
                      <a:pt x="16470" y="45109"/>
                      <a:pt x="16470" y="45109"/>
                      <a:pt x="16470" y="45109"/>
                    </a:cubicBezTo>
                    <a:lnTo>
                      <a:pt x="16470" y="45316"/>
                    </a:lnTo>
                    <a:close/>
                    <a:moveTo>
                      <a:pt x="14403" y="45316"/>
                    </a:moveTo>
                    <a:cubicBezTo>
                      <a:pt x="13369" y="45316"/>
                      <a:pt x="13369" y="45316"/>
                      <a:pt x="13369" y="45316"/>
                    </a:cubicBezTo>
                    <a:cubicBezTo>
                      <a:pt x="13369" y="45109"/>
                      <a:pt x="13369" y="45109"/>
                      <a:pt x="13369" y="45109"/>
                    </a:cubicBezTo>
                    <a:cubicBezTo>
                      <a:pt x="14403" y="45109"/>
                      <a:pt x="14403" y="45109"/>
                      <a:pt x="14403" y="45109"/>
                    </a:cubicBezTo>
                    <a:lnTo>
                      <a:pt x="14403" y="45316"/>
                    </a:lnTo>
                    <a:close/>
                    <a:moveTo>
                      <a:pt x="12336" y="45316"/>
                    </a:moveTo>
                    <a:cubicBezTo>
                      <a:pt x="11302" y="45316"/>
                      <a:pt x="11302" y="45316"/>
                      <a:pt x="11302" y="45316"/>
                    </a:cubicBezTo>
                    <a:cubicBezTo>
                      <a:pt x="11302" y="45109"/>
                      <a:pt x="11302" y="45109"/>
                      <a:pt x="11302" y="45109"/>
                    </a:cubicBezTo>
                    <a:cubicBezTo>
                      <a:pt x="12336" y="45109"/>
                      <a:pt x="12336" y="45109"/>
                      <a:pt x="12336" y="45109"/>
                    </a:cubicBezTo>
                    <a:lnTo>
                      <a:pt x="12336" y="45316"/>
                    </a:lnTo>
                    <a:close/>
                    <a:moveTo>
                      <a:pt x="10269" y="45316"/>
                    </a:moveTo>
                    <a:cubicBezTo>
                      <a:pt x="9235" y="45316"/>
                      <a:pt x="9235" y="45316"/>
                      <a:pt x="9235" y="45316"/>
                    </a:cubicBezTo>
                    <a:cubicBezTo>
                      <a:pt x="9235" y="45109"/>
                      <a:pt x="9235" y="45109"/>
                      <a:pt x="9235" y="45109"/>
                    </a:cubicBezTo>
                    <a:cubicBezTo>
                      <a:pt x="10269" y="45109"/>
                      <a:pt x="10269" y="45109"/>
                      <a:pt x="10269" y="45109"/>
                    </a:cubicBezTo>
                    <a:lnTo>
                      <a:pt x="10269" y="45316"/>
                    </a:lnTo>
                    <a:close/>
                    <a:moveTo>
                      <a:pt x="8202" y="45316"/>
                    </a:moveTo>
                    <a:cubicBezTo>
                      <a:pt x="7168" y="45316"/>
                      <a:pt x="7168" y="45316"/>
                      <a:pt x="7168" y="45316"/>
                    </a:cubicBezTo>
                    <a:cubicBezTo>
                      <a:pt x="7168" y="45109"/>
                      <a:pt x="7168" y="45109"/>
                      <a:pt x="7168" y="45109"/>
                    </a:cubicBezTo>
                    <a:cubicBezTo>
                      <a:pt x="8202" y="45109"/>
                      <a:pt x="8202" y="45109"/>
                      <a:pt x="8202" y="45109"/>
                    </a:cubicBezTo>
                    <a:lnTo>
                      <a:pt x="8202" y="45316"/>
                    </a:lnTo>
                    <a:close/>
                    <a:moveTo>
                      <a:pt x="6135" y="45316"/>
                    </a:moveTo>
                    <a:cubicBezTo>
                      <a:pt x="5101" y="45316"/>
                      <a:pt x="5101" y="45316"/>
                      <a:pt x="5101" y="45316"/>
                    </a:cubicBezTo>
                    <a:cubicBezTo>
                      <a:pt x="5101" y="45109"/>
                      <a:pt x="5101" y="45109"/>
                      <a:pt x="5101" y="45109"/>
                    </a:cubicBezTo>
                    <a:cubicBezTo>
                      <a:pt x="6135" y="45109"/>
                      <a:pt x="6135" y="45109"/>
                      <a:pt x="6135" y="45109"/>
                    </a:cubicBezTo>
                    <a:lnTo>
                      <a:pt x="6135" y="45316"/>
                    </a:lnTo>
                    <a:close/>
                    <a:moveTo>
                      <a:pt x="17516" y="45273"/>
                    </a:moveTo>
                    <a:cubicBezTo>
                      <a:pt x="17486" y="45069"/>
                      <a:pt x="17486" y="45069"/>
                      <a:pt x="17486" y="45069"/>
                    </a:cubicBezTo>
                    <a:cubicBezTo>
                      <a:pt x="17818" y="45021"/>
                      <a:pt x="18143" y="44929"/>
                      <a:pt x="18452" y="44797"/>
                    </a:cubicBezTo>
                    <a:cubicBezTo>
                      <a:pt x="18533" y="44988"/>
                      <a:pt x="18533" y="44988"/>
                      <a:pt x="18533" y="44988"/>
                    </a:cubicBezTo>
                    <a:cubicBezTo>
                      <a:pt x="18208" y="45126"/>
                      <a:pt x="17865" y="45223"/>
                      <a:pt x="17516" y="45273"/>
                    </a:cubicBezTo>
                    <a:close/>
                    <a:moveTo>
                      <a:pt x="19445" y="44452"/>
                    </a:moveTo>
                    <a:cubicBezTo>
                      <a:pt x="19318" y="44289"/>
                      <a:pt x="19318" y="44289"/>
                      <a:pt x="19318" y="44289"/>
                    </a:cubicBezTo>
                    <a:cubicBezTo>
                      <a:pt x="19584" y="44083"/>
                      <a:pt x="19823" y="43845"/>
                      <a:pt x="20028" y="43579"/>
                    </a:cubicBezTo>
                    <a:cubicBezTo>
                      <a:pt x="20192" y="43706"/>
                      <a:pt x="20192" y="43706"/>
                      <a:pt x="20192" y="43706"/>
                    </a:cubicBezTo>
                    <a:cubicBezTo>
                      <a:pt x="19975" y="43985"/>
                      <a:pt x="19724" y="44236"/>
                      <a:pt x="19445" y="44452"/>
                    </a:cubicBezTo>
                    <a:close/>
                    <a:moveTo>
                      <a:pt x="20728" y="42795"/>
                    </a:moveTo>
                    <a:cubicBezTo>
                      <a:pt x="20538" y="42713"/>
                      <a:pt x="20538" y="42713"/>
                      <a:pt x="20538" y="42713"/>
                    </a:cubicBezTo>
                    <a:cubicBezTo>
                      <a:pt x="20670" y="42404"/>
                      <a:pt x="20761" y="42079"/>
                      <a:pt x="20809" y="41747"/>
                    </a:cubicBezTo>
                    <a:cubicBezTo>
                      <a:pt x="21014" y="41777"/>
                      <a:pt x="21014" y="41777"/>
                      <a:pt x="21014" y="41777"/>
                    </a:cubicBezTo>
                    <a:cubicBezTo>
                      <a:pt x="20963" y="42126"/>
                      <a:pt x="20867" y="42469"/>
                      <a:pt x="20728" y="42795"/>
                    </a:cubicBezTo>
                    <a:close/>
                    <a:moveTo>
                      <a:pt x="21057" y="40730"/>
                    </a:moveTo>
                    <a:cubicBezTo>
                      <a:pt x="20850" y="40730"/>
                      <a:pt x="20850" y="40730"/>
                      <a:pt x="20850" y="40730"/>
                    </a:cubicBezTo>
                    <a:cubicBezTo>
                      <a:pt x="20850" y="39697"/>
                      <a:pt x="20850" y="39697"/>
                      <a:pt x="20850" y="39697"/>
                    </a:cubicBezTo>
                    <a:cubicBezTo>
                      <a:pt x="21057" y="39697"/>
                      <a:pt x="21057" y="39697"/>
                      <a:pt x="21057" y="39697"/>
                    </a:cubicBezTo>
                    <a:lnTo>
                      <a:pt x="21057" y="40730"/>
                    </a:lnTo>
                    <a:close/>
                    <a:moveTo>
                      <a:pt x="20813" y="38680"/>
                    </a:moveTo>
                    <a:cubicBezTo>
                      <a:pt x="20767" y="38347"/>
                      <a:pt x="20678" y="38022"/>
                      <a:pt x="20548" y="37712"/>
                    </a:cubicBezTo>
                    <a:cubicBezTo>
                      <a:pt x="20738" y="37632"/>
                      <a:pt x="20738" y="37632"/>
                      <a:pt x="20738" y="37632"/>
                    </a:cubicBezTo>
                    <a:cubicBezTo>
                      <a:pt x="20875" y="37958"/>
                      <a:pt x="20969" y="38301"/>
                      <a:pt x="21018" y="38651"/>
                    </a:cubicBezTo>
                    <a:lnTo>
                      <a:pt x="20813" y="38680"/>
                    </a:lnTo>
                    <a:close/>
                    <a:moveTo>
                      <a:pt x="20045" y="36843"/>
                    </a:moveTo>
                    <a:cubicBezTo>
                      <a:pt x="19841" y="36576"/>
                      <a:pt x="19603" y="36336"/>
                      <a:pt x="19339" y="36128"/>
                    </a:cubicBezTo>
                    <a:cubicBezTo>
                      <a:pt x="19467" y="35965"/>
                      <a:pt x="19467" y="35965"/>
                      <a:pt x="19467" y="35965"/>
                    </a:cubicBezTo>
                    <a:cubicBezTo>
                      <a:pt x="19745" y="36184"/>
                      <a:pt x="19994" y="36437"/>
                      <a:pt x="20209" y="36717"/>
                    </a:cubicBezTo>
                    <a:lnTo>
                      <a:pt x="20045" y="36843"/>
                    </a:lnTo>
                    <a:close/>
                    <a:moveTo>
                      <a:pt x="18477" y="35614"/>
                    </a:moveTo>
                    <a:cubicBezTo>
                      <a:pt x="18168" y="35480"/>
                      <a:pt x="17844" y="35386"/>
                      <a:pt x="17512" y="35336"/>
                    </a:cubicBezTo>
                    <a:cubicBezTo>
                      <a:pt x="17543" y="35131"/>
                      <a:pt x="17543" y="35131"/>
                      <a:pt x="17543" y="35131"/>
                    </a:cubicBezTo>
                    <a:cubicBezTo>
                      <a:pt x="17892" y="35185"/>
                      <a:pt x="18234" y="35283"/>
                      <a:pt x="18559" y="35424"/>
                    </a:cubicBezTo>
                    <a:lnTo>
                      <a:pt x="18477" y="35614"/>
                    </a:lnTo>
                    <a:close/>
                    <a:moveTo>
                      <a:pt x="16496" y="35291"/>
                    </a:moveTo>
                    <a:cubicBezTo>
                      <a:pt x="15463" y="35291"/>
                      <a:pt x="15463" y="35291"/>
                      <a:pt x="15463" y="35291"/>
                    </a:cubicBezTo>
                    <a:cubicBezTo>
                      <a:pt x="15463" y="35085"/>
                      <a:pt x="15463" y="35085"/>
                      <a:pt x="15463" y="35085"/>
                    </a:cubicBezTo>
                    <a:cubicBezTo>
                      <a:pt x="16496" y="35085"/>
                      <a:pt x="16496" y="35085"/>
                      <a:pt x="16496" y="35085"/>
                    </a:cubicBezTo>
                    <a:lnTo>
                      <a:pt x="16496" y="35291"/>
                    </a:lnTo>
                    <a:close/>
                    <a:moveTo>
                      <a:pt x="14429" y="35291"/>
                    </a:moveTo>
                    <a:cubicBezTo>
                      <a:pt x="13745" y="35291"/>
                      <a:pt x="13745" y="35291"/>
                      <a:pt x="13745" y="35291"/>
                    </a:cubicBezTo>
                    <a:cubicBezTo>
                      <a:pt x="13626" y="35291"/>
                      <a:pt x="13506" y="35286"/>
                      <a:pt x="13387" y="35276"/>
                    </a:cubicBezTo>
                    <a:cubicBezTo>
                      <a:pt x="13405" y="35070"/>
                      <a:pt x="13405" y="35070"/>
                      <a:pt x="13405" y="35070"/>
                    </a:cubicBezTo>
                    <a:cubicBezTo>
                      <a:pt x="13518" y="35080"/>
                      <a:pt x="13632" y="35085"/>
                      <a:pt x="13745" y="35085"/>
                    </a:cubicBezTo>
                    <a:cubicBezTo>
                      <a:pt x="14429" y="35085"/>
                      <a:pt x="14429" y="35085"/>
                      <a:pt x="14429" y="35085"/>
                    </a:cubicBezTo>
                    <a:lnTo>
                      <a:pt x="14429" y="35291"/>
                    </a:lnTo>
                    <a:close/>
                    <a:moveTo>
                      <a:pt x="12355" y="35049"/>
                    </a:moveTo>
                    <a:cubicBezTo>
                      <a:pt x="12023" y="34930"/>
                      <a:pt x="11707" y="34768"/>
                      <a:pt x="11415" y="34567"/>
                    </a:cubicBezTo>
                    <a:cubicBezTo>
                      <a:pt x="11532" y="34397"/>
                      <a:pt x="11532" y="34397"/>
                      <a:pt x="11532" y="34397"/>
                    </a:cubicBezTo>
                    <a:cubicBezTo>
                      <a:pt x="11810" y="34587"/>
                      <a:pt x="12110" y="34742"/>
                      <a:pt x="12425" y="34855"/>
                    </a:cubicBezTo>
                    <a:lnTo>
                      <a:pt x="12355" y="35049"/>
                    </a:lnTo>
                    <a:close/>
                    <a:moveTo>
                      <a:pt x="10627" y="33864"/>
                    </a:moveTo>
                    <a:cubicBezTo>
                      <a:pt x="10394" y="33596"/>
                      <a:pt x="10197" y="33300"/>
                      <a:pt x="10040" y="32985"/>
                    </a:cubicBezTo>
                    <a:cubicBezTo>
                      <a:pt x="10225" y="32893"/>
                      <a:pt x="10225" y="32893"/>
                      <a:pt x="10225" y="32893"/>
                    </a:cubicBezTo>
                    <a:cubicBezTo>
                      <a:pt x="10374" y="33193"/>
                      <a:pt x="10562" y="33474"/>
                      <a:pt x="10783" y="33728"/>
                    </a:cubicBezTo>
                    <a:lnTo>
                      <a:pt x="10627" y="33864"/>
                    </a:lnTo>
                    <a:close/>
                    <a:moveTo>
                      <a:pt x="9695" y="31985"/>
                    </a:moveTo>
                    <a:cubicBezTo>
                      <a:pt x="9640" y="31714"/>
                      <a:pt x="9611" y="31436"/>
                      <a:pt x="9611" y="31157"/>
                    </a:cubicBezTo>
                    <a:cubicBezTo>
                      <a:pt x="9611" y="30937"/>
                      <a:pt x="9611" y="30937"/>
                      <a:pt x="9611" y="30937"/>
                    </a:cubicBezTo>
                    <a:cubicBezTo>
                      <a:pt x="9818" y="30937"/>
                      <a:pt x="9818" y="30937"/>
                      <a:pt x="9818" y="30937"/>
                    </a:cubicBezTo>
                    <a:cubicBezTo>
                      <a:pt x="9818" y="31157"/>
                      <a:pt x="9818" y="31157"/>
                      <a:pt x="9818" y="31157"/>
                    </a:cubicBezTo>
                    <a:cubicBezTo>
                      <a:pt x="9818" y="31422"/>
                      <a:pt x="9845" y="31686"/>
                      <a:pt x="9898" y="31943"/>
                    </a:cubicBezTo>
                    <a:lnTo>
                      <a:pt x="9695" y="31985"/>
                    </a:lnTo>
                    <a:close/>
                    <a:moveTo>
                      <a:pt x="9818" y="29903"/>
                    </a:moveTo>
                    <a:cubicBezTo>
                      <a:pt x="9611" y="29903"/>
                      <a:pt x="9611" y="29903"/>
                      <a:pt x="9611" y="29903"/>
                    </a:cubicBezTo>
                    <a:cubicBezTo>
                      <a:pt x="9611" y="29297"/>
                      <a:pt x="9611" y="29297"/>
                      <a:pt x="9611" y="29297"/>
                    </a:cubicBezTo>
                    <a:cubicBezTo>
                      <a:pt x="9611" y="29152"/>
                      <a:pt x="9619" y="29004"/>
                      <a:pt x="9635" y="28860"/>
                    </a:cubicBezTo>
                    <a:cubicBezTo>
                      <a:pt x="9840" y="28882"/>
                      <a:pt x="9840" y="28882"/>
                      <a:pt x="9840" y="28882"/>
                    </a:cubicBezTo>
                    <a:cubicBezTo>
                      <a:pt x="9826" y="29019"/>
                      <a:pt x="9818" y="29159"/>
                      <a:pt x="9818" y="29297"/>
                    </a:cubicBezTo>
                    <a:lnTo>
                      <a:pt x="9818" y="29903"/>
                    </a:lnTo>
                    <a:close/>
                    <a:moveTo>
                      <a:pt x="10074" y="27906"/>
                    </a:moveTo>
                    <a:cubicBezTo>
                      <a:pt x="9881" y="27832"/>
                      <a:pt x="9881" y="27832"/>
                      <a:pt x="9881" y="27832"/>
                    </a:cubicBezTo>
                    <a:cubicBezTo>
                      <a:pt x="10007" y="27503"/>
                      <a:pt x="10175" y="27190"/>
                      <a:pt x="10382" y="26901"/>
                    </a:cubicBezTo>
                    <a:cubicBezTo>
                      <a:pt x="10550" y="27022"/>
                      <a:pt x="10550" y="27022"/>
                      <a:pt x="10550" y="27022"/>
                    </a:cubicBezTo>
                    <a:cubicBezTo>
                      <a:pt x="10354" y="27296"/>
                      <a:pt x="10194" y="27593"/>
                      <a:pt x="10074" y="27906"/>
                    </a:cubicBezTo>
                    <a:close/>
                    <a:moveTo>
                      <a:pt x="11233" y="26285"/>
                    </a:moveTo>
                    <a:cubicBezTo>
                      <a:pt x="11100" y="26127"/>
                      <a:pt x="11100" y="26127"/>
                      <a:pt x="11100" y="26127"/>
                    </a:cubicBezTo>
                    <a:cubicBezTo>
                      <a:pt x="11372" y="25899"/>
                      <a:pt x="11671" y="25708"/>
                      <a:pt x="11990" y="25557"/>
                    </a:cubicBezTo>
                    <a:cubicBezTo>
                      <a:pt x="12079" y="25744"/>
                      <a:pt x="12079" y="25744"/>
                      <a:pt x="12079" y="25744"/>
                    </a:cubicBezTo>
                    <a:cubicBezTo>
                      <a:pt x="11776" y="25887"/>
                      <a:pt x="11491" y="26069"/>
                      <a:pt x="11233" y="26285"/>
                    </a:cubicBezTo>
                    <a:close/>
                    <a:moveTo>
                      <a:pt x="13034" y="25435"/>
                    </a:moveTo>
                    <a:cubicBezTo>
                      <a:pt x="12996" y="25232"/>
                      <a:pt x="12996" y="25232"/>
                      <a:pt x="12996" y="25232"/>
                    </a:cubicBezTo>
                    <a:cubicBezTo>
                      <a:pt x="13242" y="25186"/>
                      <a:pt x="13494" y="25163"/>
                      <a:pt x="13745" y="25163"/>
                    </a:cubicBezTo>
                    <a:cubicBezTo>
                      <a:pt x="14044" y="25163"/>
                      <a:pt x="14044" y="25163"/>
                      <a:pt x="14044" y="25163"/>
                    </a:cubicBezTo>
                    <a:cubicBezTo>
                      <a:pt x="14044" y="25370"/>
                      <a:pt x="14044" y="25370"/>
                      <a:pt x="14044" y="25370"/>
                    </a:cubicBezTo>
                    <a:cubicBezTo>
                      <a:pt x="13745" y="25370"/>
                      <a:pt x="13745" y="25370"/>
                      <a:pt x="13745" y="25370"/>
                    </a:cubicBezTo>
                    <a:cubicBezTo>
                      <a:pt x="13507" y="25370"/>
                      <a:pt x="13267" y="25392"/>
                      <a:pt x="13034" y="25435"/>
                    </a:cubicBezTo>
                    <a:close/>
                    <a:moveTo>
                      <a:pt x="26302" y="25370"/>
                    </a:moveTo>
                    <a:cubicBezTo>
                      <a:pt x="25413" y="25370"/>
                      <a:pt x="25413" y="25370"/>
                      <a:pt x="25413" y="25370"/>
                    </a:cubicBezTo>
                    <a:cubicBezTo>
                      <a:pt x="25413" y="25163"/>
                      <a:pt x="25413" y="25163"/>
                      <a:pt x="25413" y="25163"/>
                    </a:cubicBezTo>
                    <a:cubicBezTo>
                      <a:pt x="26302" y="25163"/>
                      <a:pt x="26302" y="25163"/>
                      <a:pt x="26302" y="25163"/>
                    </a:cubicBezTo>
                    <a:cubicBezTo>
                      <a:pt x="26349" y="25163"/>
                      <a:pt x="26396" y="25163"/>
                      <a:pt x="26443" y="25161"/>
                    </a:cubicBezTo>
                    <a:cubicBezTo>
                      <a:pt x="26450" y="25367"/>
                      <a:pt x="26450" y="25367"/>
                      <a:pt x="26450" y="25367"/>
                    </a:cubicBezTo>
                    <a:cubicBezTo>
                      <a:pt x="26401" y="25369"/>
                      <a:pt x="26351" y="25370"/>
                      <a:pt x="26302" y="25370"/>
                    </a:cubicBezTo>
                    <a:close/>
                    <a:moveTo>
                      <a:pt x="24379" y="25370"/>
                    </a:moveTo>
                    <a:cubicBezTo>
                      <a:pt x="23346" y="25370"/>
                      <a:pt x="23346" y="25370"/>
                      <a:pt x="23346" y="25370"/>
                    </a:cubicBezTo>
                    <a:cubicBezTo>
                      <a:pt x="23346" y="25163"/>
                      <a:pt x="23346" y="25163"/>
                      <a:pt x="23346" y="25163"/>
                    </a:cubicBezTo>
                    <a:cubicBezTo>
                      <a:pt x="24379" y="25163"/>
                      <a:pt x="24379" y="25163"/>
                      <a:pt x="24379" y="25163"/>
                    </a:cubicBezTo>
                    <a:lnTo>
                      <a:pt x="24379" y="25370"/>
                    </a:lnTo>
                    <a:close/>
                    <a:moveTo>
                      <a:pt x="22312" y="25370"/>
                    </a:moveTo>
                    <a:cubicBezTo>
                      <a:pt x="21279" y="25370"/>
                      <a:pt x="21279" y="25370"/>
                      <a:pt x="21279" y="25370"/>
                    </a:cubicBezTo>
                    <a:cubicBezTo>
                      <a:pt x="21279" y="25163"/>
                      <a:pt x="21279" y="25163"/>
                      <a:pt x="21279" y="25163"/>
                    </a:cubicBezTo>
                    <a:cubicBezTo>
                      <a:pt x="22312" y="25163"/>
                      <a:pt x="22312" y="25163"/>
                      <a:pt x="22312" y="25163"/>
                    </a:cubicBezTo>
                    <a:lnTo>
                      <a:pt x="22312" y="25370"/>
                    </a:lnTo>
                    <a:close/>
                    <a:moveTo>
                      <a:pt x="20245" y="25370"/>
                    </a:moveTo>
                    <a:cubicBezTo>
                      <a:pt x="19212" y="25370"/>
                      <a:pt x="19212" y="25370"/>
                      <a:pt x="19212" y="25370"/>
                    </a:cubicBezTo>
                    <a:cubicBezTo>
                      <a:pt x="19212" y="25163"/>
                      <a:pt x="19212" y="25163"/>
                      <a:pt x="19212" y="25163"/>
                    </a:cubicBezTo>
                    <a:cubicBezTo>
                      <a:pt x="20245" y="25163"/>
                      <a:pt x="20245" y="25163"/>
                      <a:pt x="20245" y="25163"/>
                    </a:cubicBezTo>
                    <a:lnTo>
                      <a:pt x="20245" y="25370"/>
                    </a:lnTo>
                    <a:close/>
                    <a:moveTo>
                      <a:pt x="18178" y="25370"/>
                    </a:moveTo>
                    <a:cubicBezTo>
                      <a:pt x="17145" y="25370"/>
                      <a:pt x="17145" y="25370"/>
                      <a:pt x="17145" y="25370"/>
                    </a:cubicBezTo>
                    <a:cubicBezTo>
                      <a:pt x="17145" y="25163"/>
                      <a:pt x="17145" y="25163"/>
                      <a:pt x="17145" y="25163"/>
                    </a:cubicBezTo>
                    <a:cubicBezTo>
                      <a:pt x="18178" y="25163"/>
                      <a:pt x="18178" y="25163"/>
                      <a:pt x="18178" y="25163"/>
                    </a:cubicBezTo>
                    <a:lnTo>
                      <a:pt x="18178" y="25370"/>
                    </a:lnTo>
                    <a:close/>
                    <a:moveTo>
                      <a:pt x="16111" y="25370"/>
                    </a:moveTo>
                    <a:cubicBezTo>
                      <a:pt x="15078" y="25370"/>
                      <a:pt x="15078" y="25370"/>
                      <a:pt x="15078" y="25370"/>
                    </a:cubicBezTo>
                    <a:cubicBezTo>
                      <a:pt x="15078" y="25163"/>
                      <a:pt x="15078" y="25163"/>
                      <a:pt x="15078" y="25163"/>
                    </a:cubicBezTo>
                    <a:cubicBezTo>
                      <a:pt x="16111" y="25163"/>
                      <a:pt x="16111" y="25163"/>
                      <a:pt x="16111" y="25163"/>
                    </a:cubicBezTo>
                    <a:lnTo>
                      <a:pt x="16111" y="25370"/>
                    </a:lnTo>
                    <a:close/>
                    <a:moveTo>
                      <a:pt x="27493" y="25194"/>
                    </a:moveTo>
                    <a:cubicBezTo>
                      <a:pt x="27433" y="24996"/>
                      <a:pt x="27433" y="24996"/>
                      <a:pt x="27433" y="24996"/>
                    </a:cubicBezTo>
                    <a:cubicBezTo>
                      <a:pt x="27753" y="24899"/>
                      <a:pt x="28061" y="24761"/>
                      <a:pt x="28348" y="24584"/>
                    </a:cubicBezTo>
                    <a:cubicBezTo>
                      <a:pt x="28456" y="24760"/>
                      <a:pt x="28456" y="24760"/>
                      <a:pt x="28456" y="24760"/>
                    </a:cubicBezTo>
                    <a:cubicBezTo>
                      <a:pt x="28154" y="24946"/>
                      <a:pt x="27830" y="25092"/>
                      <a:pt x="27493" y="25194"/>
                    </a:cubicBezTo>
                    <a:close/>
                    <a:moveTo>
                      <a:pt x="29279" y="24097"/>
                    </a:moveTo>
                    <a:cubicBezTo>
                      <a:pt x="29130" y="23954"/>
                      <a:pt x="29130" y="23954"/>
                      <a:pt x="29130" y="23954"/>
                    </a:cubicBezTo>
                    <a:cubicBezTo>
                      <a:pt x="29363" y="23711"/>
                      <a:pt x="29565" y="23440"/>
                      <a:pt x="29729" y="23148"/>
                    </a:cubicBezTo>
                    <a:cubicBezTo>
                      <a:pt x="29909" y="23249"/>
                      <a:pt x="29909" y="23249"/>
                      <a:pt x="29909" y="23249"/>
                    </a:cubicBezTo>
                    <a:cubicBezTo>
                      <a:pt x="29736" y="23556"/>
                      <a:pt x="29524" y="23842"/>
                      <a:pt x="29279" y="24097"/>
                    </a:cubicBezTo>
                    <a:close/>
                    <a:moveTo>
                      <a:pt x="30304" y="22268"/>
                    </a:moveTo>
                    <a:cubicBezTo>
                      <a:pt x="30104" y="22216"/>
                      <a:pt x="30104" y="22216"/>
                      <a:pt x="30104" y="22216"/>
                    </a:cubicBezTo>
                    <a:cubicBezTo>
                      <a:pt x="30187" y="21898"/>
                      <a:pt x="30229" y="21568"/>
                      <a:pt x="30229" y="21236"/>
                    </a:cubicBezTo>
                    <a:cubicBezTo>
                      <a:pt x="30229" y="21220"/>
                      <a:pt x="30229" y="21220"/>
                      <a:pt x="30229" y="21220"/>
                    </a:cubicBezTo>
                    <a:cubicBezTo>
                      <a:pt x="30436" y="21220"/>
                      <a:pt x="30436" y="21220"/>
                      <a:pt x="30436" y="21220"/>
                    </a:cubicBezTo>
                    <a:cubicBezTo>
                      <a:pt x="30436" y="21236"/>
                      <a:pt x="30436" y="21236"/>
                      <a:pt x="30436" y="21236"/>
                    </a:cubicBezTo>
                    <a:cubicBezTo>
                      <a:pt x="30436" y="21585"/>
                      <a:pt x="30392" y="21932"/>
                      <a:pt x="30304" y="22268"/>
                    </a:cubicBezTo>
                    <a:close/>
                    <a:moveTo>
                      <a:pt x="30436" y="20186"/>
                    </a:moveTo>
                    <a:cubicBezTo>
                      <a:pt x="30229" y="20186"/>
                      <a:pt x="30229" y="20186"/>
                      <a:pt x="30229" y="20186"/>
                    </a:cubicBezTo>
                    <a:cubicBezTo>
                      <a:pt x="30229" y="19575"/>
                      <a:pt x="30229" y="19575"/>
                      <a:pt x="30229" y="19575"/>
                    </a:cubicBezTo>
                    <a:cubicBezTo>
                      <a:pt x="30229" y="19438"/>
                      <a:pt x="30222" y="19300"/>
                      <a:pt x="30208" y="19165"/>
                    </a:cubicBezTo>
                    <a:cubicBezTo>
                      <a:pt x="30413" y="19143"/>
                      <a:pt x="30413" y="19143"/>
                      <a:pt x="30413" y="19143"/>
                    </a:cubicBezTo>
                    <a:cubicBezTo>
                      <a:pt x="30428" y="19286"/>
                      <a:pt x="30436" y="19431"/>
                      <a:pt x="30436" y="19575"/>
                    </a:cubicBezTo>
                    <a:lnTo>
                      <a:pt x="30436" y="20186"/>
                    </a:lnTo>
                    <a:close/>
                    <a:moveTo>
                      <a:pt x="29975" y="18188"/>
                    </a:moveTo>
                    <a:cubicBezTo>
                      <a:pt x="29856" y="17876"/>
                      <a:pt x="29696" y="17578"/>
                      <a:pt x="29501" y="17304"/>
                    </a:cubicBezTo>
                    <a:cubicBezTo>
                      <a:pt x="29669" y="17184"/>
                      <a:pt x="29669" y="17184"/>
                      <a:pt x="29669" y="17184"/>
                    </a:cubicBezTo>
                    <a:cubicBezTo>
                      <a:pt x="29875" y="17472"/>
                      <a:pt x="30043" y="17786"/>
                      <a:pt x="30168" y="18115"/>
                    </a:cubicBezTo>
                    <a:lnTo>
                      <a:pt x="29975" y="18188"/>
                    </a:lnTo>
                    <a:close/>
                    <a:moveTo>
                      <a:pt x="28819" y="16566"/>
                    </a:moveTo>
                    <a:cubicBezTo>
                      <a:pt x="28561" y="16350"/>
                      <a:pt x="28277" y="16167"/>
                      <a:pt x="27974" y="16023"/>
                    </a:cubicBezTo>
                    <a:cubicBezTo>
                      <a:pt x="28062" y="15837"/>
                      <a:pt x="28062" y="15837"/>
                      <a:pt x="28062" y="15837"/>
                    </a:cubicBezTo>
                    <a:cubicBezTo>
                      <a:pt x="28381" y="15988"/>
                      <a:pt x="28680" y="16180"/>
                      <a:pt x="28952" y="16408"/>
                    </a:cubicBezTo>
                    <a:lnTo>
                      <a:pt x="28819" y="16566"/>
                    </a:lnTo>
                    <a:close/>
                    <a:moveTo>
                      <a:pt x="27019" y="15713"/>
                    </a:moveTo>
                    <a:cubicBezTo>
                      <a:pt x="26784" y="15670"/>
                      <a:pt x="26542" y="15647"/>
                      <a:pt x="26302" y="15647"/>
                    </a:cubicBezTo>
                    <a:cubicBezTo>
                      <a:pt x="26009" y="15647"/>
                      <a:pt x="26009" y="15647"/>
                      <a:pt x="26009" y="15647"/>
                    </a:cubicBezTo>
                    <a:cubicBezTo>
                      <a:pt x="26009" y="15441"/>
                      <a:pt x="26009" y="15441"/>
                      <a:pt x="26009" y="15441"/>
                    </a:cubicBezTo>
                    <a:cubicBezTo>
                      <a:pt x="26302" y="15441"/>
                      <a:pt x="26302" y="15441"/>
                      <a:pt x="26302" y="15441"/>
                    </a:cubicBezTo>
                    <a:cubicBezTo>
                      <a:pt x="26555" y="15441"/>
                      <a:pt x="26809" y="15464"/>
                      <a:pt x="27057" y="15510"/>
                    </a:cubicBezTo>
                    <a:lnTo>
                      <a:pt x="27019" y="15713"/>
                    </a:lnTo>
                    <a:close/>
                    <a:moveTo>
                      <a:pt x="24975" y="15647"/>
                    </a:moveTo>
                    <a:cubicBezTo>
                      <a:pt x="23941" y="15647"/>
                      <a:pt x="23941" y="15647"/>
                      <a:pt x="23941" y="15647"/>
                    </a:cubicBezTo>
                    <a:cubicBezTo>
                      <a:pt x="23943" y="15441"/>
                      <a:pt x="23943" y="15441"/>
                      <a:pt x="23943" y="15441"/>
                    </a:cubicBezTo>
                    <a:cubicBezTo>
                      <a:pt x="24975" y="15441"/>
                      <a:pt x="24975" y="15441"/>
                      <a:pt x="24975" y="15441"/>
                    </a:cubicBezTo>
                    <a:lnTo>
                      <a:pt x="24975" y="15647"/>
                    </a:lnTo>
                    <a:close/>
                    <a:moveTo>
                      <a:pt x="22894" y="15503"/>
                    </a:moveTo>
                    <a:cubicBezTo>
                      <a:pt x="22554" y="15410"/>
                      <a:pt x="22225" y="15273"/>
                      <a:pt x="21919" y="15095"/>
                    </a:cubicBezTo>
                    <a:cubicBezTo>
                      <a:pt x="22022" y="14916"/>
                      <a:pt x="22022" y="14916"/>
                      <a:pt x="22022" y="14916"/>
                    </a:cubicBezTo>
                    <a:cubicBezTo>
                      <a:pt x="22314" y="15085"/>
                      <a:pt x="22625" y="15215"/>
                      <a:pt x="22948" y="15303"/>
                    </a:cubicBezTo>
                    <a:lnTo>
                      <a:pt x="22894" y="15503"/>
                    </a:lnTo>
                    <a:close/>
                    <a:moveTo>
                      <a:pt x="21078" y="14454"/>
                    </a:moveTo>
                    <a:cubicBezTo>
                      <a:pt x="20826" y="14206"/>
                      <a:pt x="20607" y="13927"/>
                      <a:pt x="20426" y="13624"/>
                    </a:cubicBezTo>
                    <a:cubicBezTo>
                      <a:pt x="20603" y="13517"/>
                      <a:pt x="20603" y="13517"/>
                      <a:pt x="20603" y="13517"/>
                    </a:cubicBezTo>
                    <a:cubicBezTo>
                      <a:pt x="20775" y="13805"/>
                      <a:pt x="20984" y="14071"/>
                      <a:pt x="21224" y="14307"/>
                    </a:cubicBezTo>
                    <a:lnTo>
                      <a:pt x="21078" y="14454"/>
                    </a:lnTo>
                    <a:close/>
                    <a:moveTo>
                      <a:pt x="20004" y="12654"/>
                    </a:moveTo>
                    <a:cubicBezTo>
                      <a:pt x="19906" y="12315"/>
                      <a:pt x="19852" y="11964"/>
                      <a:pt x="19844" y="11610"/>
                    </a:cubicBezTo>
                    <a:cubicBezTo>
                      <a:pt x="20050" y="11605"/>
                      <a:pt x="20050" y="11605"/>
                      <a:pt x="20050" y="11605"/>
                    </a:cubicBezTo>
                    <a:cubicBezTo>
                      <a:pt x="20058" y="11941"/>
                      <a:pt x="20109" y="12275"/>
                      <a:pt x="20202" y="12597"/>
                    </a:cubicBezTo>
                    <a:lnTo>
                      <a:pt x="20004" y="12654"/>
                    </a:lnTo>
                    <a:close/>
                    <a:moveTo>
                      <a:pt x="20049" y="10574"/>
                    </a:moveTo>
                    <a:cubicBezTo>
                      <a:pt x="19843" y="10574"/>
                      <a:pt x="19843" y="10574"/>
                      <a:pt x="19843" y="10574"/>
                    </a:cubicBezTo>
                    <a:cubicBezTo>
                      <a:pt x="19843" y="9817"/>
                      <a:pt x="19843" y="9817"/>
                      <a:pt x="19843" y="9817"/>
                    </a:cubicBezTo>
                    <a:cubicBezTo>
                      <a:pt x="19843" y="9722"/>
                      <a:pt x="19846" y="9627"/>
                      <a:pt x="19852" y="9533"/>
                    </a:cubicBezTo>
                    <a:cubicBezTo>
                      <a:pt x="20059" y="9547"/>
                      <a:pt x="20059" y="9547"/>
                      <a:pt x="20059" y="9547"/>
                    </a:cubicBezTo>
                    <a:cubicBezTo>
                      <a:pt x="20052" y="9636"/>
                      <a:pt x="20049" y="9727"/>
                      <a:pt x="20049" y="9817"/>
                    </a:cubicBezTo>
                    <a:lnTo>
                      <a:pt x="20049" y="10574"/>
                    </a:lnTo>
                    <a:close/>
                    <a:moveTo>
                      <a:pt x="20256" y="8563"/>
                    </a:moveTo>
                    <a:cubicBezTo>
                      <a:pt x="20060" y="8497"/>
                      <a:pt x="20060" y="8497"/>
                      <a:pt x="20060" y="8497"/>
                    </a:cubicBezTo>
                    <a:cubicBezTo>
                      <a:pt x="20173" y="8163"/>
                      <a:pt x="20329" y="7844"/>
                      <a:pt x="20525" y="7548"/>
                    </a:cubicBezTo>
                    <a:cubicBezTo>
                      <a:pt x="20697" y="7662"/>
                      <a:pt x="20697" y="7662"/>
                      <a:pt x="20697" y="7662"/>
                    </a:cubicBezTo>
                    <a:cubicBezTo>
                      <a:pt x="20512" y="7943"/>
                      <a:pt x="20363" y="8247"/>
                      <a:pt x="20256" y="8563"/>
                    </a:cubicBezTo>
                    <a:close/>
                    <a:moveTo>
                      <a:pt x="21353" y="6901"/>
                    </a:moveTo>
                    <a:cubicBezTo>
                      <a:pt x="21214" y="6748"/>
                      <a:pt x="21214" y="6748"/>
                      <a:pt x="21214" y="6748"/>
                    </a:cubicBezTo>
                    <a:cubicBezTo>
                      <a:pt x="21477" y="6510"/>
                      <a:pt x="21769" y="6308"/>
                      <a:pt x="22082" y="6145"/>
                    </a:cubicBezTo>
                    <a:cubicBezTo>
                      <a:pt x="22178" y="6328"/>
                      <a:pt x="22178" y="6328"/>
                      <a:pt x="22178" y="6328"/>
                    </a:cubicBezTo>
                    <a:cubicBezTo>
                      <a:pt x="21880" y="6483"/>
                      <a:pt x="21602" y="6676"/>
                      <a:pt x="21353" y="6901"/>
                    </a:cubicBezTo>
                    <a:close/>
                    <a:moveTo>
                      <a:pt x="23121" y="5984"/>
                    </a:moveTo>
                    <a:cubicBezTo>
                      <a:pt x="23076" y="5782"/>
                      <a:pt x="23076" y="5782"/>
                      <a:pt x="23076" y="5782"/>
                    </a:cubicBezTo>
                    <a:cubicBezTo>
                      <a:pt x="23370" y="5716"/>
                      <a:pt x="23673" y="5683"/>
                      <a:pt x="23977" y="5683"/>
                    </a:cubicBezTo>
                    <a:cubicBezTo>
                      <a:pt x="24124" y="5683"/>
                      <a:pt x="24124" y="5683"/>
                      <a:pt x="24124" y="5683"/>
                    </a:cubicBezTo>
                    <a:cubicBezTo>
                      <a:pt x="24124" y="5889"/>
                      <a:pt x="24124" y="5889"/>
                      <a:pt x="24124" y="5889"/>
                    </a:cubicBezTo>
                    <a:cubicBezTo>
                      <a:pt x="23977" y="5889"/>
                      <a:pt x="23977" y="5889"/>
                      <a:pt x="23977" y="5889"/>
                    </a:cubicBezTo>
                    <a:cubicBezTo>
                      <a:pt x="23688" y="5889"/>
                      <a:pt x="23400" y="5921"/>
                      <a:pt x="23121" y="5984"/>
                    </a:cubicBezTo>
                    <a:close/>
                    <a:moveTo>
                      <a:pt x="28162" y="5889"/>
                    </a:moveTo>
                    <a:cubicBezTo>
                      <a:pt x="27225" y="5889"/>
                      <a:pt x="27225" y="5889"/>
                      <a:pt x="27225" y="5889"/>
                    </a:cubicBezTo>
                    <a:cubicBezTo>
                      <a:pt x="27225" y="5683"/>
                      <a:pt x="27225" y="5683"/>
                      <a:pt x="27225" y="5683"/>
                    </a:cubicBezTo>
                    <a:cubicBezTo>
                      <a:pt x="28162" y="5683"/>
                      <a:pt x="28162" y="5683"/>
                      <a:pt x="28162" y="5683"/>
                    </a:cubicBezTo>
                    <a:cubicBezTo>
                      <a:pt x="28193" y="5683"/>
                      <a:pt x="28225" y="5682"/>
                      <a:pt x="28256" y="5682"/>
                    </a:cubicBezTo>
                    <a:cubicBezTo>
                      <a:pt x="28260" y="5888"/>
                      <a:pt x="28260" y="5888"/>
                      <a:pt x="28260" y="5888"/>
                    </a:cubicBezTo>
                    <a:cubicBezTo>
                      <a:pt x="28227" y="5889"/>
                      <a:pt x="28195" y="5889"/>
                      <a:pt x="28162" y="5889"/>
                    </a:cubicBezTo>
                    <a:close/>
                    <a:moveTo>
                      <a:pt x="26191" y="5889"/>
                    </a:moveTo>
                    <a:cubicBezTo>
                      <a:pt x="25158" y="5889"/>
                      <a:pt x="25158" y="5889"/>
                      <a:pt x="25158" y="5889"/>
                    </a:cubicBezTo>
                    <a:cubicBezTo>
                      <a:pt x="25158" y="5683"/>
                      <a:pt x="25158" y="5683"/>
                      <a:pt x="25158" y="5683"/>
                    </a:cubicBezTo>
                    <a:cubicBezTo>
                      <a:pt x="26191" y="5683"/>
                      <a:pt x="26191" y="5683"/>
                      <a:pt x="26191" y="5683"/>
                    </a:cubicBezTo>
                    <a:lnTo>
                      <a:pt x="26191" y="5889"/>
                    </a:lnTo>
                    <a:close/>
                    <a:moveTo>
                      <a:pt x="29305" y="5772"/>
                    </a:moveTo>
                    <a:cubicBezTo>
                      <a:pt x="29263" y="5570"/>
                      <a:pt x="29263" y="5570"/>
                      <a:pt x="29263" y="5570"/>
                    </a:cubicBezTo>
                    <a:cubicBezTo>
                      <a:pt x="29600" y="5499"/>
                      <a:pt x="29924" y="5396"/>
                      <a:pt x="30225" y="5263"/>
                    </a:cubicBezTo>
                    <a:cubicBezTo>
                      <a:pt x="30308" y="5452"/>
                      <a:pt x="30308" y="5452"/>
                      <a:pt x="30308" y="5452"/>
                    </a:cubicBezTo>
                    <a:cubicBezTo>
                      <a:pt x="29995" y="5591"/>
                      <a:pt x="29657" y="5699"/>
                      <a:pt x="29305" y="5772"/>
                    </a:cubicBezTo>
                    <a:close/>
                    <a:moveTo>
                      <a:pt x="31215" y="4909"/>
                    </a:moveTo>
                    <a:cubicBezTo>
                      <a:pt x="31087" y="4747"/>
                      <a:pt x="31087" y="4747"/>
                      <a:pt x="31087" y="4747"/>
                    </a:cubicBezTo>
                    <a:cubicBezTo>
                      <a:pt x="31363" y="4528"/>
                      <a:pt x="31588" y="4281"/>
                      <a:pt x="31755" y="4013"/>
                    </a:cubicBezTo>
                    <a:cubicBezTo>
                      <a:pt x="31931" y="4122"/>
                      <a:pt x="31931" y="4122"/>
                      <a:pt x="31931" y="4122"/>
                    </a:cubicBezTo>
                    <a:cubicBezTo>
                      <a:pt x="31751" y="4410"/>
                      <a:pt x="31511" y="4675"/>
                      <a:pt x="31215" y="4909"/>
                    </a:cubicBezTo>
                    <a:close/>
                    <a:moveTo>
                      <a:pt x="32285" y="3112"/>
                    </a:moveTo>
                    <a:cubicBezTo>
                      <a:pt x="32079" y="3091"/>
                      <a:pt x="32079" y="3091"/>
                      <a:pt x="32079" y="3091"/>
                    </a:cubicBezTo>
                    <a:cubicBezTo>
                      <a:pt x="32086" y="3026"/>
                      <a:pt x="32089" y="2959"/>
                      <a:pt x="32089" y="2893"/>
                    </a:cubicBezTo>
                    <a:cubicBezTo>
                      <a:pt x="32089" y="2069"/>
                      <a:pt x="32089" y="2069"/>
                      <a:pt x="32089" y="2069"/>
                    </a:cubicBezTo>
                    <a:cubicBezTo>
                      <a:pt x="32296" y="2069"/>
                      <a:pt x="32296" y="2069"/>
                      <a:pt x="32296" y="2069"/>
                    </a:cubicBezTo>
                    <a:cubicBezTo>
                      <a:pt x="32296" y="2893"/>
                      <a:pt x="32296" y="2893"/>
                      <a:pt x="32296" y="2893"/>
                    </a:cubicBezTo>
                    <a:cubicBezTo>
                      <a:pt x="32296" y="2966"/>
                      <a:pt x="32292" y="3040"/>
                      <a:pt x="32285" y="3112"/>
                    </a:cubicBezTo>
                    <a:close/>
                    <a:moveTo>
                      <a:pt x="32296" y="1035"/>
                    </a:moveTo>
                    <a:cubicBezTo>
                      <a:pt x="32089" y="1035"/>
                      <a:pt x="32089" y="1035"/>
                      <a:pt x="32089" y="1035"/>
                    </a:cubicBezTo>
                    <a:cubicBezTo>
                      <a:pt x="32089" y="0"/>
                      <a:pt x="32089" y="0"/>
                      <a:pt x="32089" y="0"/>
                    </a:cubicBezTo>
                    <a:cubicBezTo>
                      <a:pt x="32296" y="0"/>
                      <a:pt x="32296" y="0"/>
                      <a:pt x="32296" y="0"/>
                    </a:cubicBezTo>
                    <a:lnTo>
                      <a:pt x="32296" y="10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41"/>
            <p:cNvGrpSpPr/>
            <p:nvPr/>
          </p:nvGrpSpPr>
          <p:grpSpPr>
            <a:xfrm>
              <a:off x="7513091" y="3872108"/>
              <a:ext cx="146306" cy="261940"/>
              <a:chOff x="7419591" y="3612333"/>
              <a:chExt cx="146306" cy="261940"/>
            </a:xfrm>
          </p:grpSpPr>
          <p:sp>
            <p:nvSpPr>
              <p:cNvPr id="1110" name="Google Shape;1110;p4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2" name="Google Shape;1132;p41"/>
            <p:cNvGrpSpPr/>
            <p:nvPr/>
          </p:nvGrpSpPr>
          <p:grpSpPr>
            <a:xfrm rot="-5400000">
              <a:off x="7087066" y="2262183"/>
              <a:ext cx="146306" cy="261940"/>
              <a:chOff x="7419591" y="3612333"/>
              <a:chExt cx="146306" cy="261940"/>
            </a:xfrm>
          </p:grpSpPr>
          <p:sp>
            <p:nvSpPr>
              <p:cNvPr id="1133" name="Google Shape;1133;p4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5" name="Google Shape;1155;p41"/>
            <p:cNvSpPr/>
            <p:nvPr/>
          </p:nvSpPr>
          <p:spPr>
            <a:xfrm>
              <a:off x="7756321" y="899999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5930246" y="3862829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7" name="Google Shape;1157;p41"/>
          <p:cNvSpPr txBox="1">
            <a:spLocks noGrp="1"/>
          </p:cNvSpPr>
          <p:nvPr>
            <p:ph type="title"/>
          </p:nvPr>
        </p:nvSpPr>
        <p:spPr>
          <a:xfrm>
            <a:off x="720000" y="13005"/>
            <a:ext cx="4995000" cy="10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100, 1k, 1M, 1B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158" name="Google Shape;1158;p41"/>
          <p:cNvSpPr txBox="1">
            <a:spLocks noGrp="1"/>
          </p:cNvSpPr>
          <p:nvPr>
            <p:ph type="body" idx="1"/>
          </p:nvPr>
        </p:nvSpPr>
        <p:spPr>
          <a:xfrm>
            <a:off x="720000" y="1239982"/>
            <a:ext cx="4995000" cy="1882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sr-Latn-RS" dirty="0">
                <a:solidFill>
                  <a:schemeClr val="dk1"/>
                </a:solidFill>
              </a:rPr>
              <a:t>hen used as a precise, definite number – NEVER plural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dirty="0">
                <a:solidFill>
                  <a:schemeClr val="dk1"/>
                </a:solidFill>
              </a:rPr>
              <a:t>Three hundred cars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dirty="0">
                <a:solidFill>
                  <a:schemeClr val="dk1"/>
                </a:solidFill>
              </a:rPr>
              <a:t>Seven thousand containers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dirty="0">
                <a:solidFill>
                  <a:schemeClr val="dk1"/>
                </a:solidFill>
              </a:rPr>
              <a:t>Two million vehicles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1158;p41">
            <a:extLst>
              <a:ext uri="{FF2B5EF4-FFF2-40B4-BE49-F238E27FC236}">
                <a16:creationId xmlns:a16="http://schemas.microsoft.com/office/drawing/2014/main" id="{C3A78DFC-DAD8-54C9-F521-34F8BA79E296}"/>
              </a:ext>
            </a:extLst>
          </p:cNvPr>
          <p:cNvSpPr txBox="1">
            <a:spLocks/>
          </p:cNvSpPr>
          <p:nvPr/>
        </p:nvSpPr>
        <p:spPr>
          <a:xfrm>
            <a:off x="719999" y="2683501"/>
            <a:ext cx="4995000" cy="188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rabicPeriod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rabi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rabi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buFont typeface="Jost"/>
              <a:buNone/>
            </a:pPr>
            <a:r>
              <a:rPr lang="sr-Latn-RS" dirty="0"/>
              <a:t>BUT: w</a:t>
            </a:r>
            <a:r>
              <a:rPr lang="en-US" dirty="0"/>
              <a:t>hen used as </a:t>
            </a:r>
            <a:r>
              <a:rPr lang="sr-Latn-RS" dirty="0"/>
              <a:t>im</a:t>
            </a:r>
            <a:r>
              <a:rPr lang="en-US" dirty="0"/>
              <a:t>precise</a:t>
            </a:r>
            <a:r>
              <a:rPr lang="sr-Latn-RS" dirty="0"/>
              <a:t> numbers </a:t>
            </a:r>
            <a:r>
              <a:rPr lang="en-US" dirty="0"/>
              <a:t>– </a:t>
            </a:r>
            <a:r>
              <a:rPr lang="sr-Latn-RS" dirty="0"/>
              <a:t>can be</a:t>
            </a:r>
            <a:r>
              <a:rPr lang="en-US" dirty="0"/>
              <a:t> plural</a:t>
            </a:r>
          </a:p>
          <a:p>
            <a:pPr indent="-317500">
              <a:spcBef>
                <a:spcPts val="1200"/>
              </a:spcBef>
              <a:buClr>
                <a:schemeClr val="accent1"/>
              </a:buClr>
              <a:buSzPts val="1400"/>
              <a:buFont typeface="Jost"/>
              <a:buChar char="●"/>
            </a:pPr>
            <a:r>
              <a:rPr lang="sr-Latn-RS" dirty="0"/>
              <a:t>Hundreds of cars</a:t>
            </a:r>
            <a:endParaRPr lang="en-US" dirty="0"/>
          </a:p>
          <a:p>
            <a:pPr indent="-317500">
              <a:buClr>
                <a:schemeClr val="accent1"/>
              </a:buClr>
              <a:buSzPts val="1400"/>
              <a:buFont typeface="Jost"/>
              <a:buChar char="●"/>
            </a:pPr>
            <a:r>
              <a:rPr lang="sr-Latn-RS" dirty="0"/>
              <a:t>Thousands of</a:t>
            </a:r>
            <a:r>
              <a:rPr lang="en-US" dirty="0"/>
              <a:t> containers</a:t>
            </a:r>
          </a:p>
          <a:p>
            <a:pPr indent="-317500">
              <a:buClr>
                <a:schemeClr val="accent1"/>
              </a:buClr>
              <a:buSzPts val="1400"/>
              <a:buFont typeface="Jost"/>
              <a:buChar char="●"/>
            </a:pPr>
            <a:r>
              <a:rPr lang="sr-Latn-RS" dirty="0"/>
              <a:t>Millions of </a:t>
            </a:r>
            <a:r>
              <a:rPr lang="en-US" dirty="0"/>
              <a:t>vehicles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3"/>
          <p:cNvSpPr txBox="1">
            <a:spLocks noGrp="1"/>
          </p:cNvSpPr>
          <p:nvPr>
            <p:ph type="title"/>
          </p:nvPr>
        </p:nvSpPr>
        <p:spPr>
          <a:xfrm>
            <a:off x="762558" y="830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Ordinal Numbers – the Nth</a:t>
            </a:r>
            <a:endParaRPr dirty="0"/>
          </a:p>
        </p:txBody>
      </p:sp>
      <p:sp>
        <p:nvSpPr>
          <p:cNvPr id="1231" name="Google Shape;1231;p43"/>
          <p:cNvSpPr txBox="1">
            <a:spLocks noGrp="1"/>
          </p:cNvSpPr>
          <p:nvPr>
            <p:ph type="subTitle" idx="1"/>
          </p:nvPr>
        </p:nvSpPr>
        <p:spPr>
          <a:xfrm>
            <a:off x="475505" y="1997722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</a:t>
            </a:r>
            <a:r>
              <a:rPr lang="en" dirty="0"/>
              <a:t> </a:t>
            </a:r>
            <a:endParaRPr dirty="0"/>
          </a:p>
        </p:txBody>
      </p:sp>
      <p:sp>
        <p:nvSpPr>
          <p:cNvPr id="1232" name="Google Shape;1232;p43"/>
          <p:cNvSpPr txBox="1">
            <a:spLocks noGrp="1"/>
          </p:cNvSpPr>
          <p:nvPr>
            <p:ph type="subTitle" idx="5"/>
          </p:nvPr>
        </p:nvSpPr>
        <p:spPr>
          <a:xfrm>
            <a:off x="3433751" y="1996898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2</a:t>
            </a:r>
            <a:endParaRPr dirty="0"/>
          </a:p>
        </p:txBody>
      </p:sp>
      <p:sp>
        <p:nvSpPr>
          <p:cNvPr id="1233" name="Google Shape;1233;p43"/>
          <p:cNvSpPr txBox="1">
            <a:spLocks noGrp="1"/>
          </p:cNvSpPr>
          <p:nvPr>
            <p:ph type="subTitle" idx="6"/>
          </p:nvPr>
        </p:nvSpPr>
        <p:spPr>
          <a:xfrm>
            <a:off x="6325286" y="1988925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3</a:t>
            </a:r>
            <a:endParaRPr dirty="0"/>
          </a:p>
        </p:txBody>
      </p:sp>
      <p:sp>
        <p:nvSpPr>
          <p:cNvPr id="1234" name="Google Shape;1234;p43"/>
          <p:cNvSpPr txBox="1">
            <a:spLocks noGrp="1"/>
          </p:cNvSpPr>
          <p:nvPr>
            <p:ph type="subTitle" idx="2"/>
          </p:nvPr>
        </p:nvSpPr>
        <p:spPr>
          <a:xfrm>
            <a:off x="489189" y="2593430"/>
            <a:ext cx="8116956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All ordinal numbers require the </a:t>
            </a:r>
            <a:r>
              <a:rPr lang="sr-Latn-RS" sz="2000" b="1" dirty="0"/>
              <a:t>definite article</a:t>
            </a:r>
            <a:r>
              <a:rPr lang="sr-Latn-RS" sz="20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All ordinal numbers take the suffix –</a:t>
            </a:r>
            <a:r>
              <a:rPr lang="sr-Latn-RS" sz="2000" b="1" dirty="0"/>
              <a:t>th</a:t>
            </a:r>
            <a:r>
              <a:rPr lang="sr-Latn-RS" sz="2000" dirty="0"/>
              <a:t>, except for 1, 2, and 3!!!</a:t>
            </a:r>
            <a:endParaRPr sz="2000" dirty="0"/>
          </a:p>
        </p:txBody>
      </p:sp>
      <p:sp>
        <p:nvSpPr>
          <p:cNvPr id="1235" name="Google Shape;1235;p43"/>
          <p:cNvSpPr txBox="1">
            <a:spLocks noGrp="1"/>
          </p:cNvSpPr>
          <p:nvPr>
            <p:ph type="subTitle" idx="3"/>
          </p:nvPr>
        </p:nvSpPr>
        <p:spPr>
          <a:xfrm>
            <a:off x="400879" y="3481319"/>
            <a:ext cx="2339626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*Spelling: 40th </a:t>
            </a:r>
            <a:endParaRPr sz="2000" dirty="0"/>
          </a:p>
        </p:txBody>
      </p:sp>
      <p:sp>
        <p:nvSpPr>
          <p:cNvPr id="1236" name="Google Shape;1236;p43"/>
          <p:cNvSpPr txBox="1">
            <a:spLocks noGrp="1"/>
          </p:cNvSpPr>
          <p:nvPr>
            <p:ph type="subTitle" idx="4"/>
          </p:nvPr>
        </p:nvSpPr>
        <p:spPr>
          <a:xfrm>
            <a:off x="2764054" y="3490981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the fortieth</a:t>
            </a:r>
            <a:endParaRPr sz="1800" dirty="0"/>
          </a:p>
        </p:txBody>
      </p:sp>
      <p:grpSp>
        <p:nvGrpSpPr>
          <p:cNvPr id="1237" name="Google Shape;1237;p43"/>
          <p:cNvGrpSpPr/>
          <p:nvPr/>
        </p:nvGrpSpPr>
        <p:grpSpPr>
          <a:xfrm>
            <a:off x="762558" y="753051"/>
            <a:ext cx="7618883" cy="1818699"/>
            <a:chOff x="762560" y="1612157"/>
            <a:chExt cx="7618883" cy="1818699"/>
          </a:xfrm>
        </p:grpSpPr>
        <p:grpSp>
          <p:nvGrpSpPr>
            <p:cNvPr id="1238" name="Google Shape;1238;p43"/>
            <p:cNvGrpSpPr/>
            <p:nvPr/>
          </p:nvGrpSpPr>
          <p:grpSpPr>
            <a:xfrm rot="10800000">
              <a:off x="762560" y="1612157"/>
              <a:ext cx="7618883" cy="1818699"/>
              <a:chOff x="763035" y="1325969"/>
              <a:chExt cx="7618883" cy="1818699"/>
            </a:xfrm>
          </p:grpSpPr>
          <p:sp>
            <p:nvSpPr>
              <p:cNvPr id="1239" name="Google Shape;1239;p43"/>
              <p:cNvSpPr/>
              <p:nvPr/>
            </p:nvSpPr>
            <p:spPr>
              <a:xfrm>
                <a:off x="763035" y="1325969"/>
                <a:ext cx="7618883" cy="1818699"/>
              </a:xfrm>
              <a:custGeom>
                <a:avLst/>
                <a:gdLst/>
                <a:ahLst/>
                <a:cxnLst/>
                <a:rect l="l" t="t" r="r" b="b"/>
                <a:pathLst>
                  <a:path w="48886" h="11663" extrusionOk="0">
                    <a:moveTo>
                      <a:pt x="46528" y="5832"/>
                    </a:moveTo>
                    <a:cubicBezTo>
                      <a:pt x="46528" y="5832"/>
                      <a:pt x="46528" y="5832"/>
                      <a:pt x="46528" y="5832"/>
                    </a:cubicBezTo>
                    <a:cubicBezTo>
                      <a:pt x="46528" y="6315"/>
                      <a:pt x="46431" y="6769"/>
                      <a:pt x="46255" y="7184"/>
                    </a:cubicBezTo>
                    <a:cubicBezTo>
                      <a:pt x="45993" y="7805"/>
                      <a:pt x="45551" y="8338"/>
                      <a:pt x="44995" y="8713"/>
                    </a:cubicBezTo>
                    <a:cubicBezTo>
                      <a:pt x="44440" y="9088"/>
                      <a:pt x="43777" y="9305"/>
                      <a:pt x="43054" y="9306"/>
                    </a:cubicBezTo>
                    <a:cubicBezTo>
                      <a:pt x="43054" y="9306"/>
                      <a:pt x="43054" y="9306"/>
                      <a:pt x="43054" y="9306"/>
                    </a:cubicBezTo>
                    <a:cubicBezTo>
                      <a:pt x="42571" y="9306"/>
                      <a:pt x="42117" y="9209"/>
                      <a:pt x="41702" y="9033"/>
                    </a:cubicBezTo>
                    <a:cubicBezTo>
                      <a:pt x="41080" y="8770"/>
                      <a:pt x="40547" y="8328"/>
                      <a:pt x="40172" y="7773"/>
                    </a:cubicBezTo>
                    <a:cubicBezTo>
                      <a:pt x="39798" y="7217"/>
                      <a:pt x="39580" y="6555"/>
                      <a:pt x="39580" y="5832"/>
                    </a:cubicBezTo>
                    <a:cubicBezTo>
                      <a:pt x="39580" y="5030"/>
                      <a:pt x="39416" y="4260"/>
                      <a:pt x="39121" y="3561"/>
                    </a:cubicBezTo>
                    <a:cubicBezTo>
                      <a:pt x="38677" y="2513"/>
                      <a:pt x="37940" y="1625"/>
                      <a:pt x="37009" y="997"/>
                    </a:cubicBezTo>
                    <a:cubicBezTo>
                      <a:pt x="36080" y="368"/>
                      <a:pt x="34952" y="0"/>
                      <a:pt x="33748" y="0"/>
                    </a:cubicBezTo>
                    <a:cubicBezTo>
                      <a:pt x="33748" y="0"/>
                      <a:pt x="33748" y="0"/>
                      <a:pt x="33748" y="0"/>
                    </a:cubicBezTo>
                    <a:cubicBezTo>
                      <a:pt x="32946" y="0"/>
                      <a:pt x="32176" y="163"/>
                      <a:pt x="31478" y="459"/>
                    </a:cubicBezTo>
                    <a:cubicBezTo>
                      <a:pt x="30430" y="902"/>
                      <a:pt x="29542" y="1640"/>
                      <a:pt x="28914" y="2570"/>
                    </a:cubicBezTo>
                    <a:cubicBezTo>
                      <a:pt x="28285" y="3500"/>
                      <a:pt x="27916" y="4628"/>
                      <a:pt x="27917" y="5832"/>
                    </a:cubicBezTo>
                    <a:cubicBezTo>
                      <a:pt x="27917" y="6315"/>
                      <a:pt x="27820" y="6769"/>
                      <a:pt x="27644" y="7184"/>
                    </a:cubicBezTo>
                    <a:cubicBezTo>
                      <a:pt x="27382" y="7805"/>
                      <a:pt x="26939" y="8338"/>
                      <a:pt x="26384" y="8713"/>
                    </a:cubicBezTo>
                    <a:cubicBezTo>
                      <a:pt x="25828" y="9088"/>
                      <a:pt x="25166" y="9305"/>
                      <a:pt x="24443" y="9306"/>
                    </a:cubicBezTo>
                    <a:cubicBezTo>
                      <a:pt x="24443" y="9306"/>
                      <a:pt x="24443" y="9306"/>
                      <a:pt x="24443" y="9306"/>
                    </a:cubicBezTo>
                    <a:cubicBezTo>
                      <a:pt x="23960" y="9306"/>
                      <a:pt x="23506" y="9209"/>
                      <a:pt x="23091" y="9033"/>
                    </a:cubicBezTo>
                    <a:cubicBezTo>
                      <a:pt x="22469" y="8770"/>
                      <a:pt x="21936" y="8328"/>
                      <a:pt x="21561" y="7773"/>
                    </a:cubicBezTo>
                    <a:cubicBezTo>
                      <a:pt x="21186" y="7217"/>
                      <a:pt x="20969" y="6555"/>
                      <a:pt x="20969" y="5832"/>
                    </a:cubicBezTo>
                    <a:cubicBezTo>
                      <a:pt x="20969" y="5030"/>
                      <a:pt x="20805" y="4260"/>
                      <a:pt x="20510" y="3561"/>
                    </a:cubicBezTo>
                    <a:cubicBezTo>
                      <a:pt x="20066" y="2513"/>
                      <a:pt x="19328" y="1625"/>
                      <a:pt x="18398" y="997"/>
                    </a:cubicBezTo>
                    <a:cubicBezTo>
                      <a:pt x="17469" y="368"/>
                      <a:pt x="16341" y="0"/>
                      <a:pt x="15137" y="0"/>
                    </a:cubicBezTo>
                    <a:cubicBezTo>
                      <a:pt x="15137" y="0"/>
                      <a:pt x="15137" y="0"/>
                      <a:pt x="15137" y="0"/>
                    </a:cubicBezTo>
                    <a:cubicBezTo>
                      <a:pt x="14335" y="0"/>
                      <a:pt x="13565" y="163"/>
                      <a:pt x="12867" y="459"/>
                    </a:cubicBezTo>
                    <a:cubicBezTo>
                      <a:pt x="11819" y="902"/>
                      <a:pt x="10931" y="1640"/>
                      <a:pt x="10302" y="2570"/>
                    </a:cubicBezTo>
                    <a:cubicBezTo>
                      <a:pt x="9674" y="3500"/>
                      <a:pt x="9305" y="4628"/>
                      <a:pt x="9306" y="5832"/>
                    </a:cubicBezTo>
                    <a:cubicBezTo>
                      <a:pt x="9306" y="6315"/>
                      <a:pt x="9209" y="6769"/>
                      <a:pt x="9033" y="7184"/>
                    </a:cubicBezTo>
                    <a:cubicBezTo>
                      <a:pt x="8771" y="7805"/>
                      <a:pt x="8328" y="8338"/>
                      <a:pt x="7773" y="8713"/>
                    </a:cubicBezTo>
                    <a:cubicBezTo>
                      <a:pt x="7217" y="9088"/>
                      <a:pt x="6555" y="9305"/>
                      <a:pt x="5832" y="9306"/>
                    </a:cubicBezTo>
                    <a:cubicBezTo>
                      <a:pt x="5832" y="9306"/>
                      <a:pt x="5832" y="9306"/>
                      <a:pt x="5832" y="9306"/>
                    </a:cubicBezTo>
                    <a:cubicBezTo>
                      <a:pt x="5349" y="9306"/>
                      <a:pt x="4895" y="9209"/>
                      <a:pt x="4480" y="9033"/>
                    </a:cubicBezTo>
                    <a:cubicBezTo>
                      <a:pt x="3858" y="8770"/>
                      <a:pt x="3325" y="8328"/>
                      <a:pt x="2950" y="7773"/>
                    </a:cubicBezTo>
                    <a:cubicBezTo>
                      <a:pt x="2575" y="7217"/>
                      <a:pt x="2358" y="6555"/>
                      <a:pt x="2358" y="5832"/>
                    </a:cubicBezTo>
                    <a:cubicBezTo>
                      <a:pt x="0" y="5832"/>
                      <a:pt x="0" y="5832"/>
                      <a:pt x="0" y="5832"/>
                    </a:cubicBezTo>
                    <a:cubicBezTo>
                      <a:pt x="0" y="6633"/>
                      <a:pt x="163" y="7403"/>
                      <a:pt x="459" y="8102"/>
                    </a:cubicBezTo>
                    <a:cubicBezTo>
                      <a:pt x="903" y="9150"/>
                      <a:pt x="1640" y="10038"/>
                      <a:pt x="2570" y="10666"/>
                    </a:cubicBezTo>
                    <a:cubicBezTo>
                      <a:pt x="3500" y="11295"/>
                      <a:pt x="4628" y="11663"/>
                      <a:pt x="5832" y="11663"/>
                    </a:cubicBezTo>
                    <a:cubicBezTo>
                      <a:pt x="5832" y="11663"/>
                      <a:pt x="5832" y="11663"/>
                      <a:pt x="5832" y="11663"/>
                    </a:cubicBezTo>
                    <a:cubicBezTo>
                      <a:pt x="6634" y="11663"/>
                      <a:pt x="7404" y="11500"/>
                      <a:pt x="8102" y="11204"/>
                    </a:cubicBezTo>
                    <a:cubicBezTo>
                      <a:pt x="9150" y="10761"/>
                      <a:pt x="10038" y="10023"/>
                      <a:pt x="10666" y="9093"/>
                    </a:cubicBezTo>
                    <a:cubicBezTo>
                      <a:pt x="11295" y="8164"/>
                      <a:pt x="11664" y="7035"/>
                      <a:pt x="11663" y="5832"/>
                    </a:cubicBezTo>
                    <a:cubicBezTo>
                      <a:pt x="11663" y="5832"/>
                      <a:pt x="11663" y="5832"/>
                      <a:pt x="11663" y="5832"/>
                    </a:cubicBezTo>
                    <a:cubicBezTo>
                      <a:pt x="11663" y="5349"/>
                      <a:pt x="11760" y="4895"/>
                      <a:pt x="11936" y="4480"/>
                    </a:cubicBezTo>
                    <a:cubicBezTo>
                      <a:pt x="12198" y="3858"/>
                      <a:pt x="12641" y="3325"/>
                      <a:pt x="13196" y="2950"/>
                    </a:cubicBezTo>
                    <a:cubicBezTo>
                      <a:pt x="13752" y="2575"/>
                      <a:pt x="14414" y="2358"/>
                      <a:pt x="15137" y="2357"/>
                    </a:cubicBezTo>
                    <a:cubicBezTo>
                      <a:pt x="15137" y="2357"/>
                      <a:pt x="15137" y="2357"/>
                      <a:pt x="15137" y="2357"/>
                    </a:cubicBezTo>
                    <a:cubicBezTo>
                      <a:pt x="15620" y="2358"/>
                      <a:pt x="16074" y="2455"/>
                      <a:pt x="16489" y="2630"/>
                    </a:cubicBezTo>
                    <a:cubicBezTo>
                      <a:pt x="17111" y="2893"/>
                      <a:pt x="17644" y="3335"/>
                      <a:pt x="18019" y="3890"/>
                    </a:cubicBezTo>
                    <a:cubicBezTo>
                      <a:pt x="18393" y="4446"/>
                      <a:pt x="18611" y="5108"/>
                      <a:pt x="18611" y="5832"/>
                    </a:cubicBezTo>
                    <a:cubicBezTo>
                      <a:pt x="18611" y="5832"/>
                      <a:pt x="18611" y="5832"/>
                      <a:pt x="18611" y="5832"/>
                    </a:cubicBezTo>
                    <a:cubicBezTo>
                      <a:pt x="18611" y="6633"/>
                      <a:pt x="18775" y="7403"/>
                      <a:pt x="19070" y="8102"/>
                    </a:cubicBezTo>
                    <a:cubicBezTo>
                      <a:pt x="19514" y="9150"/>
                      <a:pt x="20251" y="10038"/>
                      <a:pt x="21182" y="10666"/>
                    </a:cubicBezTo>
                    <a:cubicBezTo>
                      <a:pt x="22111" y="11295"/>
                      <a:pt x="23239" y="11663"/>
                      <a:pt x="24443" y="11663"/>
                    </a:cubicBezTo>
                    <a:cubicBezTo>
                      <a:pt x="24443" y="11663"/>
                      <a:pt x="24443" y="11663"/>
                      <a:pt x="24443" y="11663"/>
                    </a:cubicBezTo>
                    <a:cubicBezTo>
                      <a:pt x="25245" y="11663"/>
                      <a:pt x="26015" y="11500"/>
                      <a:pt x="26713" y="11204"/>
                    </a:cubicBezTo>
                    <a:cubicBezTo>
                      <a:pt x="27761" y="10761"/>
                      <a:pt x="28649" y="10023"/>
                      <a:pt x="29278" y="9093"/>
                    </a:cubicBezTo>
                    <a:cubicBezTo>
                      <a:pt x="29906" y="8164"/>
                      <a:pt x="30275" y="7035"/>
                      <a:pt x="30274" y="5832"/>
                    </a:cubicBezTo>
                    <a:cubicBezTo>
                      <a:pt x="30274" y="5832"/>
                      <a:pt x="30274" y="5832"/>
                      <a:pt x="30274" y="5832"/>
                    </a:cubicBezTo>
                    <a:cubicBezTo>
                      <a:pt x="30274" y="5349"/>
                      <a:pt x="30371" y="4895"/>
                      <a:pt x="30547" y="4480"/>
                    </a:cubicBezTo>
                    <a:cubicBezTo>
                      <a:pt x="30809" y="3858"/>
                      <a:pt x="31252" y="3325"/>
                      <a:pt x="31807" y="2950"/>
                    </a:cubicBezTo>
                    <a:cubicBezTo>
                      <a:pt x="32363" y="2575"/>
                      <a:pt x="33025" y="2358"/>
                      <a:pt x="33748" y="2357"/>
                    </a:cubicBezTo>
                    <a:cubicBezTo>
                      <a:pt x="33748" y="2357"/>
                      <a:pt x="33748" y="2357"/>
                      <a:pt x="33748" y="2357"/>
                    </a:cubicBezTo>
                    <a:cubicBezTo>
                      <a:pt x="34231" y="2358"/>
                      <a:pt x="34685" y="2455"/>
                      <a:pt x="35100" y="2630"/>
                    </a:cubicBezTo>
                    <a:cubicBezTo>
                      <a:pt x="35722" y="2893"/>
                      <a:pt x="36255" y="3335"/>
                      <a:pt x="36630" y="3890"/>
                    </a:cubicBezTo>
                    <a:cubicBezTo>
                      <a:pt x="37005" y="4446"/>
                      <a:pt x="37222" y="5108"/>
                      <a:pt x="37222" y="5832"/>
                    </a:cubicBezTo>
                    <a:cubicBezTo>
                      <a:pt x="37222" y="5832"/>
                      <a:pt x="37222" y="5832"/>
                      <a:pt x="37222" y="5832"/>
                    </a:cubicBezTo>
                    <a:cubicBezTo>
                      <a:pt x="37222" y="6633"/>
                      <a:pt x="37386" y="7403"/>
                      <a:pt x="37681" y="8102"/>
                    </a:cubicBezTo>
                    <a:cubicBezTo>
                      <a:pt x="38125" y="9150"/>
                      <a:pt x="38863" y="10038"/>
                      <a:pt x="39793" y="10666"/>
                    </a:cubicBezTo>
                    <a:cubicBezTo>
                      <a:pt x="40722" y="11295"/>
                      <a:pt x="41850" y="11663"/>
                      <a:pt x="43054" y="11663"/>
                    </a:cubicBezTo>
                    <a:cubicBezTo>
                      <a:pt x="43054" y="11663"/>
                      <a:pt x="43054" y="11663"/>
                      <a:pt x="43054" y="11663"/>
                    </a:cubicBezTo>
                    <a:cubicBezTo>
                      <a:pt x="43856" y="11663"/>
                      <a:pt x="44626" y="11500"/>
                      <a:pt x="45324" y="11204"/>
                    </a:cubicBezTo>
                    <a:cubicBezTo>
                      <a:pt x="46372" y="10761"/>
                      <a:pt x="47260" y="10023"/>
                      <a:pt x="47889" y="9093"/>
                    </a:cubicBezTo>
                    <a:cubicBezTo>
                      <a:pt x="48517" y="8164"/>
                      <a:pt x="48886" y="7035"/>
                      <a:pt x="48885" y="5832"/>
                    </a:cubicBezTo>
                    <a:lnTo>
                      <a:pt x="46528" y="58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3"/>
              <p:cNvSpPr/>
              <p:nvPr/>
            </p:nvSpPr>
            <p:spPr>
              <a:xfrm>
                <a:off x="929557" y="1490484"/>
                <a:ext cx="7285832" cy="1487658"/>
              </a:xfrm>
              <a:custGeom>
                <a:avLst/>
                <a:gdLst/>
                <a:ahLst/>
                <a:cxnLst/>
                <a:rect l="l" t="t" r="r" b="b"/>
                <a:pathLst>
                  <a:path w="46752" h="9543" extrusionOk="0">
                    <a:moveTo>
                      <a:pt x="23376" y="9543"/>
                    </a:moveTo>
                    <a:cubicBezTo>
                      <a:pt x="23095" y="9543"/>
                      <a:pt x="22814" y="9518"/>
                      <a:pt x="22539" y="9469"/>
                    </a:cubicBezTo>
                    <a:cubicBezTo>
                      <a:pt x="22578" y="9248"/>
                      <a:pt x="22578" y="9248"/>
                      <a:pt x="22578" y="9248"/>
                    </a:cubicBezTo>
                    <a:cubicBezTo>
                      <a:pt x="22900" y="9305"/>
                      <a:pt x="23233" y="9327"/>
                      <a:pt x="23560" y="9314"/>
                    </a:cubicBezTo>
                    <a:cubicBezTo>
                      <a:pt x="23569" y="9539"/>
                      <a:pt x="23569" y="9539"/>
                      <a:pt x="23569" y="9539"/>
                    </a:cubicBezTo>
                    <a:cubicBezTo>
                      <a:pt x="23505" y="9541"/>
                      <a:pt x="23441" y="9542"/>
                      <a:pt x="23376" y="9543"/>
                    </a:cubicBezTo>
                    <a:close/>
                    <a:moveTo>
                      <a:pt x="4905" y="9541"/>
                    </a:moveTo>
                    <a:cubicBezTo>
                      <a:pt x="4899" y="9316"/>
                      <a:pt x="4899" y="9316"/>
                      <a:pt x="4899" y="9316"/>
                    </a:cubicBezTo>
                    <a:cubicBezTo>
                      <a:pt x="5228" y="9307"/>
                      <a:pt x="5556" y="9261"/>
                      <a:pt x="5873" y="9182"/>
                    </a:cubicBezTo>
                    <a:cubicBezTo>
                      <a:pt x="5927" y="9400"/>
                      <a:pt x="5927" y="9400"/>
                      <a:pt x="5927" y="9400"/>
                    </a:cubicBezTo>
                    <a:cubicBezTo>
                      <a:pt x="5595" y="9483"/>
                      <a:pt x="5251" y="9531"/>
                      <a:pt x="4905" y="9541"/>
                    </a:cubicBezTo>
                    <a:close/>
                    <a:moveTo>
                      <a:pt x="42232" y="9536"/>
                    </a:moveTo>
                    <a:cubicBezTo>
                      <a:pt x="42221" y="9312"/>
                      <a:pt x="42221" y="9312"/>
                      <a:pt x="42221" y="9312"/>
                    </a:cubicBezTo>
                    <a:cubicBezTo>
                      <a:pt x="42550" y="9296"/>
                      <a:pt x="42876" y="9243"/>
                      <a:pt x="43192" y="9157"/>
                    </a:cubicBezTo>
                    <a:cubicBezTo>
                      <a:pt x="43251" y="9373"/>
                      <a:pt x="43251" y="9373"/>
                      <a:pt x="43251" y="9373"/>
                    </a:cubicBezTo>
                    <a:cubicBezTo>
                      <a:pt x="42920" y="9464"/>
                      <a:pt x="42577" y="9519"/>
                      <a:pt x="42232" y="9536"/>
                    </a:cubicBezTo>
                    <a:close/>
                    <a:moveTo>
                      <a:pt x="41202" y="9478"/>
                    </a:moveTo>
                    <a:cubicBezTo>
                      <a:pt x="40862" y="9422"/>
                      <a:pt x="40527" y="9328"/>
                      <a:pt x="40207" y="9199"/>
                    </a:cubicBezTo>
                    <a:cubicBezTo>
                      <a:pt x="40291" y="8991"/>
                      <a:pt x="40291" y="8991"/>
                      <a:pt x="40291" y="8991"/>
                    </a:cubicBezTo>
                    <a:cubicBezTo>
                      <a:pt x="40596" y="9114"/>
                      <a:pt x="40915" y="9203"/>
                      <a:pt x="41238" y="9257"/>
                    </a:cubicBezTo>
                    <a:lnTo>
                      <a:pt x="41202" y="9478"/>
                    </a:lnTo>
                    <a:close/>
                    <a:moveTo>
                      <a:pt x="3876" y="9460"/>
                    </a:moveTo>
                    <a:cubicBezTo>
                      <a:pt x="3537" y="9396"/>
                      <a:pt x="3205" y="9295"/>
                      <a:pt x="2888" y="9159"/>
                    </a:cubicBezTo>
                    <a:cubicBezTo>
                      <a:pt x="2977" y="8953"/>
                      <a:pt x="2977" y="8953"/>
                      <a:pt x="2977" y="8953"/>
                    </a:cubicBezTo>
                    <a:cubicBezTo>
                      <a:pt x="3279" y="9082"/>
                      <a:pt x="3595" y="9178"/>
                      <a:pt x="3918" y="9239"/>
                    </a:cubicBezTo>
                    <a:lnTo>
                      <a:pt x="3876" y="9460"/>
                    </a:lnTo>
                    <a:close/>
                    <a:moveTo>
                      <a:pt x="24590" y="9386"/>
                    </a:moveTo>
                    <a:cubicBezTo>
                      <a:pt x="24533" y="9169"/>
                      <a:pt x="24533" y="9169"/>
                      <a:pt x="24533" y="9169"/>
                    </a:cubicBezTo>
                    <a:cubicBezTo>
                      <a:pt x="24850" y="9086"/>
                      <a:pt x="25159" y="8968"/>
                      <a:pt x="25451" y="8817"/>
                    </a:cubicBezTo>
                    <a:cubicBezTo>
                      <a:pt x="25554" y="9017"/>
                      <a:pt x="25554" y="9017"/>
                      <a:pt x="25554" y="9017"/>
                    </a:cubicBezTo>
                    <a:cubicBezTo>
                      <a:pt x="25247" y="9175"/>
                      <a:pt x="24922" y="9299"/>
                      <a:pt x="24590" y="9386"/>
                    </a:cubicBezTo>
                    <a:close/>
                    <a:moveTo>
                      <a:pt x="21548" y="9179"/>
                    </a:moveTo>
                    <a:cubicBezTo>
                      <a:pt x="21230" y="9047"/>
                      <a:pt x="20926" y="8880"/>
                      <a:pt x="20643" y="8682"/>
                    </a:cubicBezTo>
                    <a:cubicBezTo>
                      <a:pt x="20772" y="8498"/>
                      <a:pt x="20772" y="8498"/>
                      <a:pt x="20772" y="8498"/>
                    </a:cubicBezTo>
                    <a:cubicBezTo>
                      <a:pt x="21041" y="8687"/>
                      <a:pt x="21331" y="8846"/>
                      <a:pt x="21634" y="8972"/>
                    </a:cubicBezTo>
                    <a:lnTo>
                      <a:pt x="21548" y="9179"/>
                    </a:lnTo>
                    <a:close/>
                    <a:moveTo>
                      <a:pt x="6896" y="9041"/>
                    </a:moveTo>
                    <a:cubicBezTo>
                      <a:pt x="6795" y="8840"/>
                      <a:pt x="6795" y="8840"/>
                      <a:pt x="6795" y="8840"/>
                    </a:cubicBezTo>
                    <a:cubicBezTo>
                      <a:pt x="7088" y="8693"/>
                      <a:pt x="7366" y="8514"/>
                      <a:pt x="7622" y="8307"/>
                    </a:cubicBezTo>
                    <a:cubicBezTo>
                      <a:pt x="7763" y="8481"/>
                      <a:pt x="7763" y="8481"/>
                      <a:pt x="7763" y="8481"/>
                    </a:cubicBezTo>
                    <a:cubicBezTo>
                      <a:pt x="7495" y="8699"/>
                      <a:pt x="7203" y="8887"/>
                      <a:pt x="6896" y="9041"/>
                    </a:cubicBezTo>
                    <a:close/>
                    <a:moveTo>
                      <a:pt x="44211" y="8993"/>
                    </a:moveTo>
                    <a:cubicBezTo>
                      <a:pt x="44106" y="8794"/>
                      <a:pt x="44106" y="8794"/>
                      <a:pt x="44106" y="8794"/>
                    </a:cubicBezTo>
                    <a:cubicBezTo>
                      <a:pt x="44396" y="8641"/>
                      <a:pt x="44670" y="8456"/>
                      <a:pt x="44921" y="8243"/>
                    </a:cubicBezTo>
                    <a:cubicBezTo>
                      <a:pt x="45066" y="8414"/>
                      <a:pt x="45066" y="8414"/>
                      <a:pt x="45066" y="8414"/>
                    </a:cubicBezTo>
                    <a:cubicBezTo>
                      <a:pt x="44803" y="8637"/>
                      <a:pt x="44515" y="8832"/>
                      <a:pt x="44211" y="8993"/>
                    </a:cubicBezTo>
                    <a:close/>
                    <a:moveTo>
                      <a:pt x="39297" y="8711"/>
                    </a:moveTo>
                    <a:cubicBezTo>
                      <a:pt x="39013" y="8517"/>
                      <a:pt x="38750" y="8291"/>
                      <a:pt x="38513" y="8040"/>
                    </a:cubicBezTo>
                    <a:cubicBezTo>
                      <a:pt x="38677" y="7886"/>
                      <a:pt x="38677" y="7886"/>
                      <a:pt x="38677" y="7886"/>
                    </a:cubicBezTo>
                    <a:cubicBezTo>
                      <a:pt x="38902" y="8125"/>
                      <a:pt x="39154" y="8341"/>
                      <a:pt x="39424" y="8526"/>
                    </a:cubicBezTo>
                    <a:lnTo>
                      <a:pt x="39297" y="8711"/>
                    </a:lnTo>
                    <a:close/>
                    <a:moveTo>
                      <a:pt x="1989" y="8651"/>
                    </a:moveTo>
                    <a:cubicBezTo>
                      <a:pt x="1709" y="8450"/>
                      <a:pt x="1451" y="8219"/>
                      <a:pt x="1220" y="7962"/>
                    </a:cubicBezTo>
                    <a:cubicBezTo>
                      <a:pt x="1387" y="7812"/>
                      <a:pt x="1387" y="7812"/>
                      <a:pt x="1387" y="7812"/>
                    </a:cubicBezTo>
                    <a:cubicBezTo>
                      <a:pt x="1607" y="8057"/>
                      <a:pt x="1853" y="8277"/>
                      <a:pt x="2120" y="8469"/>
                    </a:cubicBezTo>
                    <a:lnTo>
                      <a:pt x="1989" y="8651"/>
                    </a:lnTo>
                    <a:close/>
                    <a:moveTo>
                      <a:pt x="26415" y="8448"/>
                    </a:moveTo>
                    <a:cubicBezTo>
                      <a:pt x="26271" y="8275"/>
                      <a:pt x="26271" y="8275"/>
                      <a:pt x="26271" y="8275"/>
                    </a:cubicBezTo>
                    <a:cubicBezTo>
                      <a:pt x="26524" y="8066"/>
                      <a:pt x="26755" y="7828"/>
                      <a:pt x="26957" y="7569"/>
                    </a:cubicBezTo>
                    <a:cubicBezTo>
                      <a:pt x="27134" y="7707"/>
                      <a:pt x="27134" y="7707"/>
                      <a:pt x="27134" y="7707"/>
                    </a:cubicBezTo>
                    <a:cubicBezTo>
                      <a:pt x="26922" y="7979"/>
                      <a:pt x="26680" y="8228"/>
                      <a:pt x="26415" y="8448"/>
                    </a:cubicBezTo>
                    <a:close/>
                    <a:moveTo>
                      <a:pt x="19867" y="8001"/>
                    </a:moveTo>
                    <a:cubicBezTo>
                      <a:pt x="19634" y="7748"/>
                      <a:pt x="19428" y="7468"/>
                      <a:pt x="19254" y="7171"/>
                    </a:cubicBezTo>
                    <a:cubicBezTo>
                      <a:pt x="19448" y="7058"/>
                      <a:pt x="19448" y="7058"/>
                      <a:pt x="19448" y="7058"/>
                    </a:cubicBezTo>
                    <a:cubicBezTo>
                      <a:pt x="19614" y="7341"/>
                      <a:pt x="19810" y="7608"/>
                      <a:pt x="20032" y="7849"/>
                    </a:cubicBezTo>
                    <a:lnTo>
                      <a:pt x="19867" y="8001"/>
                    </a:lnTo>
                    <a:close/>
                    <a:moveTo>
                      <a:pt x="8490" y="7749"/>
                    </a:moveTo>
                    <a:cubicBezTo>
                      <a:pt x="8315" y="7609"/>
                      <a:pt x="8315" y="7609"/>
                      <a:pt x="8315" y="7609"/>
                    </a:cubicBezTo>
                    <a:cubicBezTo>
                      <a:pt x="8520" y="7352"/>
                      <a:pt x="8697" y="7072"/>
                      <a:pt x="8842" y="6778"/>
                    </a:cubicBezTo>
                    <a:cubicBezTo>
                      <a:pt x="9043" y="6877"/>
                      <a:pt x="9043" y="6877"/>
                      <a:pt x="9043" y="6877"/>
                    </a:cubicBezTo>
                    <a:cubicBezTo>
                      <a:pt x="8892" y="7186"/>
                      <a:pt x="8705" y="7479"/>
                      <a:pt x="8490" y="7749"/>
                    </a:cubicBezTo>
                    <a:close/>
                    <a:moveTo>
                      <a:pt x="45777" y="7666"/>
                    </a:moveTo>
                    <a:cubicBezTo>
                      <a:pt x="45598" y="7530"/>
                      <a:pt x="45598" y="7530"/>
                      <a:pt x="45598" y="7530"/>
                    </a:cubicBezTo>
                    <a:cubicBezTo>
                      <a:pt x="45798" y="7268"/>
                      <a:pt x="45969" y="6985"/>
                      <a:pt x="46107" y="6688"/>
                    </a:cubicBezTo>
                    <a:cubicBezTo>
                      <a:pt x="46311" y="6782"/>
                      <a:pt x="46311" y="6782"/>
                      <a:pt x="46311" y="6782"/>
                    </a:cubicBezTo>
                    <a:cubicBezTo>
                      <a:pt x="46166" y="7094"/>
                      <a:pt x="45986" y="7391"/>
                      <a:pt x="45777" y="7666"/>
                    </a:cubicBezTo>
                    <a:close/>
                    <a:moveTo>
                      <a:pt x="37892" y="7216"/>
                    </a:moveTo>
                    <a:cubicBezTo>
                      <a:pt x="37715" y="6920"/>
                      <a:pt x="37571" y="6604"/>
                      <a:pt x="37462" y="6277"/>
                    </a:cubicBezTo>
                    <a:cubicBezTo>
                      <a:pt x="37675" y="6206"/>
                      <a:pt x="37675" y="6206"/>
                      <a:pt x="37675" y="6206"/>
                    </a:cubicBezTo>
                    <a:cubicBezTo>
                      <a:pt x="37779" y="6518"/>
                      <a:pt x="37916" y="6819"/>
                      <a:pt x="38085" y="7101"/>
                    </a:cubicBezTo>
                    <a:lnTo>
                      <a:pt x="37892" y="7216"/>
                    </a:lnTo>
                    <a:close/>
                    <a:moveTo>
                      <a:pt x="617" y="7125"/>
                    </a:moveTo>
                    <a:cubicBezTo>
                      <a:pt x="447" y="6825"/>
                      <a:pt x="309" y="6506"/>
                      <a:pt x="209" y="6177"/>
                    </a:cubicBezTo>
                    <a:cubicBezTo>
                      <a:pt x="423" y="6111"/>
                      <a:pt x="423" y="6111"/>
                      <a:pt x="423" y="6111"/>
                    </a:cubicBezTo>
                    <a:cubicBezTo>
                      <a:pt x="519" y="6424"/>
                      <a:pt x="650" y="6728"/>
                      <a:pt x="812" y="7014"/>
                    </a:cubicBezTo>
                    <a:lnTo>
                      <a:pt x="617" y="7125"/>
                    </a:lnTo>
                    <a:close/>
                    <a:moveTo>
                      <a:pt x="27677" y="6830"/>
                    </a:moveTo>
                    <a:cubicBezTo>
                      <a:pt x="27475" y="6733"/>
                      <a:pt x="27475" y="6733"/>
                      <a:pt x="27475" y="6733"/>
                    </a:cubicBezTo>
                    <a:cubicBezTo>
                      <a:pt x="27616" y="6437"/>
                      <a:pt x="27726" y="6124"/>
                      <a:pt x="27800" y="5804"/>
                    </a:cubicBezTo>
                    <a:cubicBezTo>
                      <a:pt x="28018" y="5855"/>
                      <a:pt x="28018" y="5855"/>
                      <a:pt x="28018" y="5855"/>
                    </a:cubicBezTo>
                    <a:cubicBezTo>
                      <a:pt x="27941" y="6191"/>
                      <a:pt x="27826" y="6519"/>
                      <a:pt x="27677" y="6830"/>
                    </a:cubicBezTo>
                    <a:close/>
                    <a:moveTo>
                      <a:pt x="18835" y="6227"/>
                    </a:moveTo>
                    <a:cubicBezTo>
                      <a:pt x="18731" y="5899"/>
                      <a:pt x="18662" y="5559"/>
                      <a:pt x="18631" y="5215"/>
                    </a:cubicBezTo>
                    <a:cubicBezTo>
                      <a:pt x="18854" y="5195"/>
                      <a:pt x="18854" y="5195"/>
                      <a:pt x="18854" y="5195"/>
                    </a:cubicBezTo>
                    <a:cubicBezTo>
                      <a:pt x="18884" y="5522"/>
                      <a:pt x="18950" y="5846"/>
                      <a:pt x="19049" y="6159"/>
                    </a:cubicBezTo>
                    <a:lnTo>
                      <a:pt x="18835" y="6227"/>
                    </a:lnTo>
                    <a:close/>
                    <a:moveTo>
                      <a:pt x="9395" y="5906"/>
                    </a:moveTo>
                    <a:cubicBezTo>
                      <a:pt x="9177" y="5853"/>
                      <a:pt x="9177" y="5853"/>
                      <a:pt x="9177" y="5853"/>
                    </a:cubicBezTo>
                    <a:cubicBezTo>
                      <a:pt x="9254" y="5536"/>
                      <a:pt x="9297" y="5207"/>
                      <a:pt x="9304" y="4878"/>
                    </a:cubicBezTo>
                    <a:cubicBezTo>
                      <a:pt x="9529" y="4883"/>
                      <a:pt x="9529" y="4883"/>
                      <a:pt x="9529" y="4883"/>
                    </a:cubicBezTo>
                    <a:cubicBezTo>
                      <a:pt x="9521" y="5228"/>
                      <a:pt x="9476" y="5573"/>
                      <a:pt x="9395" y="5906"/>
                    </a:cubicBezTo>
                    <a:close/>
                    <a:moveTo>
                      <a:pt x="46641" y="5804"/>
                    </a:moveTo>
                    <a:cubicBezTo>
                      <a:pt x="46422" y="5756"/>
                      <a:pt x="46422" y="5756"/>
                      <a:pt x="46422" y="5756"/>
                    </a:cubicBezTo>
                    <a:cubicBezTo>
                      <a:pt x="46492" y="5436"/>
                      <a:pt x="46527" y="5107"/>
                      <a:pt x="46527" y="4778"/>
                    </a:cubicBezTo>
                    <a:cubicBezTo>
                      <a:pt x="46752" y="4778"/>
                      <a:pt x="46752" y="4778"/>
                      <a:pt x="46752" y="4778"/>
                    </a:cubicBezTo>
                    <a:cubicBezTo>
                      <a:pt x="46752" y="5123"/>
                      <a:pt x="46715" y="5469"/>
                      <a:pt x="46641" y="5804"/>
                    </a:cubicBezTo>
                    <a:close/>
                    <a:moveTo>
                      <a:pt x="37247" y="5267"/>
                    </a:moveTo>
                    <a:cubicBezTo>
                      <a:pt x="37230" y="5106"/>
                      <a:pt x="37222" y="4941"/>
                      <a:pt x="37222" y="4778"/>
                    </a:cubicBezTo>
                    <a:cubicBezTo>
                      <a:pt x="37222" y="4605"/>
                      <a:pt x="37212" y="4431"/>
                      <a:pt x="37193" y="4261"/>
                    </a:cubicBezTo>
                    <a:cubicBezTo>
                      <a:pt x="37416" y="4235"/>
                      <a:pt x="37416" y="4235"/>
                      <a:pt x="37416" y="4235"/>
                    </a:cubicBezTo>
                    <a:cubicBezTo>
                      <a:pt x="37436" y="4414"/>
                      <a:pt x="37446" y="4596"/>
                      <a:pt x="37446" y="4778"/>
                    </a:cubicBezTo>
                    <a:cubicBezTo>
                      <a:pt x="37446" y="4933"/>
                      <a:pt x="37454" y="5090"/>
                      <a:pt x="37470" y="5244"/>
                    </a:cubicBezTo>
                    <a:lnTo>
                      <a:pt x="37247" y="5267"/>
                    </a:lnTo>
                    <a:close/>
                    <a:moveTo>
                      <a:pt x="15" y="5163"/>
                    </a:moveTo>
                    <a:cubicBezTo>
                      <a:pt x="5" y="5036"/>
                      <a:pt x="0" y="4906"/>
                      <a:pt x="0" y="4778"/>
                    </a:cubicBezTo>
                    <a:cubicBezTo>
                      <a:pt x="224" y="4778"/>
                      <a:pt x="224" y="4778"/>
                      <a:pt x="224" y="4778"/>
                    </a:cubicBezTo>
                    <a:cubicBezTo>
                      <a:pt x="224" y="4900"/>
                      <a:pt x="229" y="5024"/>
                      <a:pt x="239" y="5145"/>
                    </a:cubicBezTo>
                    <a:lnTo>
                      <a:pt x="15" y="5163"/>
                    </a:lnTo>
                    <a:close/>
                    <a:moveTo>
                      <a:pt x="28140" y="4830"/>
                    </a:moveTo>
                    <a:cubicBezTo>
                      <a:pt x="27916" y="4827"/>
                      <a:pt x="27916" y="4827"/>
                      <a:pt x="27916" y="4827"/>
                    </a:cubicBezTo>
                    <a:cubicBezTo>
                      <a:pt x="27916" y="4778"/>
                      <a:pt x="27916" y="4778"/>
                      <a:pt x="27916" y="4778"/>
                    </a:cubicBezTo>
                    <a:cubicBezTo>
                      <a:pt x="27916" y="4449"/>
                      <a:pt x="27950" y="4121"/>
                      <a:pt x="28016" y="3803"/>
                    </a:cubicBezTo>
                    <a:cubicBezTo>
                      <a:pt x="28236" y="3848"/>
                      <a:pt x="28236" y="3848"/>
                      <a:pt x="28236" y="3848"/>
                    </a:cubicBezTo>
                    <a:cubicBezTo>
                      <a:pt x="28173" y="4152"/>
                      <a:pt x="28141" y="4464"/>
                      <a:pt x="28141" y="4778"/>
                    </a:cubicBezTo>
                    <a:lnTo>
                      <a:pt x="28140" y="4830"/>
                    </a:lnTo>
                    <a:close/>
                    <a:moveTo>
                      <a:pt x="18576" y="4211"/>
                    </a:moveTo>
                    <a:cubicBezTo>
                      <a:pt x="18535" y="3885"/>
                      <a:pt x="18459" y="3563"/>
                      <a:pt x="18349" y="3254"/>
                    </a:cubicBezTo>
                    <a:cubicBezTo>
                      <a:pt x="18560" y="3178"/>
                      <a:pt x="18560" y="3178"/>
                      <a:pt x="18560" y="3178"/>
                    </a:cubicBezTo>
                    <a:cubicBezTo>
                      <a:pt x="18676" y="3503"/>
                      <a:pt x="18756" y="3841"/>
                      <a:pt x="18799" y="4183"/>
                    </a:cubicBezTo>
                    <a:lnTo>
                      <a:pt x="18576" y="4211"/>
                    </a:lnTo>
                    <a:close/>
                    <a:moveTo>
                      <a:pt x="9615" y="3898"/>
                    </a:moveTo>
                    <a:cubicBezTo>
                      <a:pt x="9395" y="3854"/>
                      <a:pt x="9395" y="3854"/>
                      <a:pt x="9395" y="3854"/>
                    </a:cubicBezTo>
                    <a:cubicBezTo>
                      <a:pt x="9461" y="3516"/>
                      <a:pt x="9565" y="3185"/>
                      <a:pt x="9703" y="2869"/>
                    </a:cubicBezTo>
                    <a:cubicBezTo>
                      <a:pt x="9909" y="2959"/>
                      <a:pt x="9909" y="2959"/>
                      <a:pt x="9909" y="2959"/>
                    </a:cubicBezTo>
                    <a:cubicBezTo>
                      <a:pt x="9777" y="3260"/>
                      <a:pt x="9678" y="3576"/>
                      <a:pt x="9615" y="3898"/>
                    </a:cubicBezTo>
                    <a:close/>
                    <a:moveTo>
                      <a:pt x="36976" y="3301"/>
                    </a:moveTo>
                    <a:cubicBezTo>
                      <a:pt x="36870" y="2991"/>
                      <a:pt x="36729" y="2692"/>
                      <a:pt x="36557" y="2411"/>
                    </a:cubicBezTo>
                    <a:cubicBezTo>
                      <a:pt x="36749" y="2294"/>
                      <a:pt x="36749" y="2294"/>
                      <a:pt x="36749" y="2294"/>
                    </a:cubicBezTo>
                    <a:cubicBezTo>
                      <a:pt x="36929" y="2588"/>
                      <a:pt x="37077" y="2903"/>
                      <a:pt x="37189" y="3228"/>
                    </a:cubicBezTo>
                    <a:lnTo>
                      <a:pt x="36976" y="3301"/>
                    </a:lnTo>
                    <a:close/>
                    <a:moveTo>
                      <a:pt x="28540" y="2913"/>
                    </a:moveTo>
                    <a:cubicBezTo>
                      <a:pt x="28335" y="2821"/>
                      <a:pt x="28335" y="2821"/>
                      <a:pt x="28335" y="2821"/>
                    </a:cubicBezTo>
                    <a:cubicBezTo>
                      <a:pt x="28476" y="2507"/>
                      <a:pt x="28653" y="2208"/>
                      <a:pt x="28859" y="1932"/>
                    </a:cubicBezTo>
                    <a:cubicBezTo>
                      <a:pt x="29039" y="2066"/>
                      <a:pt x="29039" y="2066"/>
                      <a:pt x="29039" y="2066"/>
                    </a:cubicBezTo>
                    <a:cubicBezTo>
                      <a:pt x="28842" y="2329"/>
                      <a:pt x="28674" y="2615"/>
                      <a:pt x="28540" y="2913"/>
                    </a:cubicBezTo>
                    <a:close/>
                    <a:moveTo>
                      <a:pt x="17920" y="2369"/>
                    </a:moveTo>
                    <a:cubicBezTo>
                      <a:pt x="17745" y="2091"/>
                      <a:pt x="17540" y="1831"/>
                      <a:pt x="17310" y="1596"/>
                    </a:cubicBezTo>
                    <a:cubicBezTo>
                      <a:pt x="17470" y="1439"/>
                      <a:pt x="17470" y="1439"/>
                      <a:pt x="17470" y="1439"/>
                    </a:cubicBezTo>
                    <a:cubicBezTo>
                      <a:pt x="17712" y="1685"/>
                      <a:pt x="17927" y="1958"/>
                      <a:pt x="18110" y="2249"/>
                    </a:cubicBezTo>
                    <a:lnTo>
                      <a:pt x="17920" y="2369"/>
                    </a:lnTo>
                    <a:close/>
                    <a:moveTo>
                      <a:pt x="10398" y="2106"/>
                    </a:moveTo>
                    <a:cubicBezTo>
                      <a:pt x="10217" y="1974"/>
                      <a:pt x="10217" y="1974"/>
                      <a:pt x="10217" y="1974"/>
                    </a:cubicBezTo>
                    <a:cubicBezTo>
                      <a:pt x="10420" y="1696"/>
                      <a:pt x="10653" y="1439"/>
                      <a:pt x="10911" y="1210"/>
                    </a:cubicBezTo>
                    <a:cubicBezTo>
                      <a:pt x="11060" y="1378"/>
                      <a:pt x="11060" y="1378"/>
                      <a:pt x="11060" y="1378"/>
                    </a:cubicBezTo>
                    <a:cubicBezTo>
                      <a:pt x="10814" y="1596"/>
                      <a:pt x="10591" y="1841"/>
                      <a:pt x="10398" y="2106"/>
                    </a:cubicBezTo>
                    <a:close/>
                    <a:moveTo>
                      <a:pt x="35956" y="1632"/>
                    </a:moveTo>
                    <a:cubicBezTo>
                      <a:pt x="35728" y="1395"/>
                      <a:pt x="35475" y="1183"/>
                      <a:pt x="35202" y="1000"/>
                    </a:cubicBezTo>
                    <a:cubicBezTo>
                      <a:pt x="35327" y="814"/>
                      <a:pt x="35327" y="814"/>
                      <a:pt x="35327" y="814"/>
                    </a:cubicBezTo>
                    <a:cubicBezTo>
                      <a:pt x="35613" y="1005"/>
                      <a:pt x="35879" y="1228"/>
                      <a:pt x="36118" y="1477"/>
                    </a:cubicBezTo>
                    <a:lnTo>
                      <a:pt x="35956" y="1632"/>
                    </a:lnTo>
                    <a:close/>
                    <a:moveTo>
                      <a:pt x="29709" y="1345"/>
                    </a:moveTo>
                    <a:cubicBezTo>
                      <a:pt x="29562" y="1176"/>
                      <a:pt x="29562" y="1176"/>
                      <a:pt x="29562" y="1176"/>
                    </a:cubicBezTo>
                    <a:cubicBezTo>
                      <a:pt x="29823" y="950"/>
                      <a:pt x="30108" y="752"/>
                      <a:pt x="30410" y="588"/>
                    </a:cubicBezTo>
                    <a:cubicBezTo>
                      <a:pt x="30518" y="785"/>
                      <a:pt x="30518" y="785"/>
                      <a:pt x="30518" y="785"/>
                    </a:cubicBezTo>
                    <a:cubicBezTo>
                      <a:pt x="30229" y="941"/>
                      <a:pt x="29957" y="1130"/>
                      <a:pt x="29709" y="1345"/>
                    </a:cubicBezTo>
                    <a:close/>
                    <a:moveTo>
                      <a:pt x="16549" y="973"/>
                    </a:moveTo>
                    <a:cubicBezTo>
                      <a:pt x="16274" y="793"/>
                      <a:pt x="15979" y="643"/>
                      <a:pt x="15672" y="528"/>
                    </a:cubicBezTo>
                    <a:cubicBezTo>
                      <a:pt x="15751" y="318"/>
                      <a:pt x="15751" y="318"/>
                      <a:pt x="15751" y="318"/>
                    </a:cubicBezTo>
                    <a:cubicBezTo>
                      <a:pt x="16073" y="439"/>
                      <a:pt x="16383" y="596"/>
                      <a:pt x="16672" y="785"/>
                    </a:cubicBezTo>
                    <a:lnTo>
                      <a:pt x="16549" y="973"/>
                    </a:lnTo>
                    <a:close/>
                    <a:moveTo>
                      <a:pt x="11862" y="809"/>
                    </a:moveTo>
                    <a:cubicBezTo>
                      <a:pt x="11753" y="613"/>
                      <a:pt x="11753" y="613"/>
                      <a:pt x="11753" y="613"/>
                    </a:cubicBezTo>
                    <a:cubicBezTo>
                      <a:pt x="12055" y="445"/>
                      <a:pt x="12375" y="310"/>
                      <a:pt x="12704" y="211"/>
                    </a:cubicBezTo>
                    <a:cubicBezTo>
                      <a:pt x="12769" y="426"/>
                      <a:pt x="12769" y="426"/>
                      <a:pt x="12769" y="426"/>
                    </a:cubicBezTo>
                    <a:cubicBezTo>
                      <a:pt x="12454" y="520"/>
                      <a:pt x="12150" y="649"/>
                      <a:pt x="11862" y="809"/>
                    </a:cubicBezTo>
                    <a:close/>
                    <a:moveTo>
                      <a:pt x="34330" y="546"/>
                    </a:moveTo>
                    <a:cubicBezTo>
                      <a:pt x="34024" y="427"/>
                      <a:pt x="33705" y="341"/>
                      <a:pt x="33380" y="291"/>
                    </a:cubicBezTo>
                    <a:cubicBezTo>
                      <a:pt x="33414" y="69"/>
                      <a:pt x="33414" y="69"/>
                      <a:pt x="33414" y="69"/>
                    </a:cubicBezTo>
                    <a:cubicBezTo>
                      <a:pt x="33755" y="121"/>
                      <a:pt x="34091" y="211"/>
                      <a:pt x="34412" y="337"/>
                    </a:cubicBezTo>
                    <a:lnTo>
                      <a:pt x="34330" y="546"/>
                    </a:lnTo>
                    <a:close/>
                    <a:moveTo>
                      <a:pt x="31428" y="412"/>
                    </a:moveTo>
                    <a:cubicBezTo>
                      <a:pt x="31366" y="196"/>
                      <a:pt x="31366" y="196"/>
                      <a:pt x="31366" y="196"/>
                    </a:cubicBezTo>
                    <a:cubicBezTo>
                      <a:pt x="31696" y="102"/>
                      <a:pt x="32039" y="43"/>
                      <a:pt x="32383" y="22"/>
                    </a:cubicBezTo>
                    <a:cubicBezTo>
                      <a:pt x="32397" y="246"/>
                      <a:pt x="32397" y="246"/>
                      <a:pt x="32397" y="246"/>
                    </a:cubicBezTo>
                    <a:cubicBezTo>
                      <a:pt x="32069" y="266"/>
                      <a:pt x="31742" y="322"/>
                      <a:pt x="31428" y="412"/>
                    </a:cubicBezTo>
                    <a:close/>
                    <a:moveTo>
                      <a:pt x="14719" y="283"/>
                    </a:moveTo>
                    <a:cubicBezTo>
                      <a:pt x="14396" y="237"/>
                      <a:pt x="14061" y="225"/>
                      <a:pt x="13736" y="249"/>
                    </a:cubicBezTo>
                    <a:cubicBezTo>
                      <a:pt x="13720" y="25"/>
                      <a:pt x="13720" y="25"/>
                      <a:pt x="13720" y="25"/>
                    </a:cubicBezTo>
                    <a:cubicBezTo>
                      <a:pt x="14061" y="0"/>
                      <a:pt x="14412" y="12"/>
                      <a:pt x="14751" y="61"/>
                    </a:cubicBezTo>
                    <a:lnTo>
                      <a:pt x="14719" y="2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3"/>
              <p:cNvSpPr/>
              <p:nvPr/>
            </p:nvSpPr>
            <p:spPr>
              <a:xfrm>
                <a:off x="1344857" y="1908794"/>
                <a:ext cx="653100" cy="653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3"/>
              <p:cNvSpPr/>
              <p:nvPr/>
            </p:nvSpPr>
            <p:spPr>
              <a:xfrm>
                <a:off x="4244938" y="1908794"/>
                <a:ext cx="654000" cy="653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43"/>
              <p:cNvSpPr/>
              <p:nvPr/>
            </p:nvSpPr>
            <p:spPr>
              <a:xfrm>
                <a:off x="7146023" y="1908794"/>
                <a:ext cx="653100" cy="653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4" name="Google Shape;1244;p43"/>
            <p:cNvGrpSpPr/>
            <p:nvPr/>
          </p:nvGrpSpPr>
          <p:grpSpPr>
            <a:xfrm rot="-4500040">
              <a:off x="4749732" y="1721066"/>
              <a:ext cx="146301" cy="261932"/>
              <a:chOff x="7419591" y="3612333"/>
              <a:chExt cx="146306" cy="261940"/>
            </a:xfrm>
          </p:grpSpPr>
          <p:sp>
            <p:nvSpPr>
              <p:cNvPr id="1245" name="Google Shape;1245;p4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43"/>
            <p:cNvGrpSpPr/>
            <p:nvPr/>
          </p:nvGrpSpPr>
          <p:grpSpPr>
            <a:xfrm rot="-3599956">
              <a:off x="1826138" y="1721058"/>
              <a:ext cx="146303" cy="261934"/>
              <a:chOff x="7419591" y="3612333"/>
              <a:chExt cx="146306" cy="261940"/>
            </a:xfrm>
          </p:grpSpPr>
          <p:sp>
            <p:nvSpPr>
              <p:cNvPr id="1268" name="Google Shape;1268;p4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4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4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4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4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4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4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4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p43"/>
            <p:cNvGrpSpPr/>
            <p:nvPr/>
          </p:nvGrpSpPr>
          <p:grpSpPr>
            <a:xfrm rot="-4500040">
              <a:off x="7654094" y="1720978"/>
              <a:ext cx="146301" cy="261932"/>
              <a:chOff x="7419591" y="3612333"/>
              <a:chExt cx="146306" cy="261940"/>
            </a:xfrm>
          </p:grpSpPr>
          <p:sp>
            <p:nvSpPr>
              <p:cNvPr id="1291" name="Google Shape;1291;p4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4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4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4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4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4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4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13" name="Google Shape;1313;p43"/>
          <p:cNvSpPr/>
          <p:nvPr/>
        </p:nvSpPr>
        <p:spPr>
          <a:xfrm>
            <a:off x="7329596" y="1462269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43"/>
          <p:cNvSpPr/>
          <p:nvPr/>
        </p:nvSpPr>
        <p:spPr>
          <a:xfrm>
            <a:off x="4442067" y="1466825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43"/>
          <p:cNvSpPr/>
          <p:nvPr/>
        </p:nvSpPr>
        <p:spPr>
          <a:xfrm>
            <a:off x="1533379" y="1452229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231;p43">
            <a:extLst>
              <a:ext uri="{FF2B5EF4-FFF2-40B4-BE49-F238E27FC236}">
                <a16:creationId xmlns:a16="http://schemas.microsoft.com/office/drawing/2014/main" id="{374F2650-CC8A-58E0-B6D4-C83751C57D37}"/>
              </a:ext>
            </a:extLst>
          </p:cNvPr>
          <p:cNvSpPr txBox="1">
            <a:spLocks/>
          </p:cNvSpPr>
          <p:nvPr/>
        </p:nvSpPr>
        <p:spPr>
          <a:xfrm>
            <a:off x="1547749" y="1941245"/>
            <a:ext cx="441649" cy="4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sz="1800" dirty="0"/>
              <a:t>st </a:t>
            </a:r>
          </a:p>
        </p:txBody>
      </p:sp>
      <p:sp>
        <p:nvSpPr>
          <p:cNvPr id="1317" name="Google Shape;1231;p43">
            <a:extLst>
              <a:ext uri="{FF2B5EF4-FFF2-40B4-BE49-F238E27FC236}">
                <a16:creationId xmlns:a16="http://schemas.microsoft.com/office/drawing/2014/main" id="{2E0B7071-8FCD-F201-AA63-ABB9AC7F8EE8}"/>
              </a:ext>
            </a:extLst>
          </p:cNvPr>
          <p:cNvSpPr txBox="1">
            <a:spLocks/>
          </p:cNvSpPr>
          <p:nvPr/>
        </p:nvSpPr>
        <p:spPr>
          <a:xfrm>
            <a:off x="4552458" y="1924734"/>
            <a:ext cx="472383" cy="4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sz="1800" dirty="0"/>
              <a:t>nd </a:t>
            </a:r>
          </a:p>
        </p:txBody>
      </p:sp>
      <p:sp>
        <p:nvSpPr>
          <p:cNvPr id="1318" name="Google Shape;1231;p43">
            <a:extLst>
              <a:ext uri="{FF2B5EF4-FFF2-40B4-BE49-F238E27FC236}">
                <a16:creationId xmlns:a16="http://schemas.microsoft.com/office/drawing/2014/main" id="{C7D3A7AB-5E1D-3532-1DD6-626C5579042F}"/>
              </a:ext>
            </a:extLst>
          </p:cNvPr>
          <p:cNvSpPr txBox="1">
            <a:spLocks/>
          </p:cNvSpPr>
          <p:nvPr/>
        </p:nvSpPr>
        <p:spPr>
          <a:xfrm>
            <a:off x="7444839" y="1924245"/>
            <a:ext cx="441649" cy="4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sz="1800" dirty="0"/>
              <a:t>rd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" grpId="0"/>
      <p:bldP spid="1317" grpId="0"/>
      <p:bldP spid="1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7"/>
          <p:cNvSpPr txBox="1">
            <a:spLocks noGrp="1"/>
          </p:cNvSpPr>
          <p:nvPr>
            <p:ph type="title"/>
          </p:nvPr>
        </p:nvSpPr>
        <p:spPr>
          <a:xfrm>
            <a:off x="2434353" y="7124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Writing Numbers</a:t>
            </a:r>
            <a:endParaRPr sz="3200" dirty="0"/>
          </a:p>
        </p:txBody>
      </p:sp>
      <p:sp>
        <p:nvSpPr>
          <p:cNvPr id="1639" name="Google Shape;1639;p47"/>
          <p:cNvSpPr txBox="1">
            <a:spLocks noGrp="1"/>
          </p:cNvSpPr>
          <p:nvPr>
            <p:ph type="subTitle" idx="1"/>
          </p:nvPr>
        </p:nvSpPr>
        <p:spPr>
          <a:xfrm>
            <a:off x="206149" y="167630"/>
            <a:ext cx="7846828" cy="1783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In English – we write commas to separate thousands, millions, billions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vs.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In Serbian, we use points or blanks.</a:t>
            </a:r>
            <a:endParaRPr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D77D-3BE8-9BF6-DAAC-2ECAB81BF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88997"/>
              </p:ext>
            </p:extLst>
          </p:nvPr>
        </p:nvGraphicFramePr>
        <p:xfrm>
          <a:off x="2106453" y="1535979"/>
          <a:ext cx="3619500" cy="1293075"/>
        </p:xfrm>
        <a:graphic>
          <a:graphicData uri="http://schemas.openxmlformats.org/drawingml/2006/table">
            <a:tbl>
              <a:tblPr>
                <a:noFill/>
                <a:tableStyleId>{E0BAF652-AF6D-4C66-98C1-7258D2059C4E}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404593342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486970877"/>
                    </a:ext>
                  </a:extLst>
                </a:gridCol>
              </a:tblGrid>
              <a:tr h="4390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English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Serbian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39182"/>
                  </a:ext>
                </a:extLst>
              </a:tr>
              <a:tr h="83590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1,000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3,000,000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235,000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1.000 / 1 000</a:t>
                      </a:r>
                      <a:endParaRPr dirty="0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3.000.000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235.000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00693"/>
                  </a:ext>
                </a:extLst>
              </a:tr>
            </a:tbl>
          </a:graphicData>
        </a:graphic>
      </p:graphicFrame>
      <p:sp>
        <p:nvSpPr>
          <p:cNvPr id="3" name="Google Shape;1639;p47">
            <a:extLst>
              <a:ext uri="{FF2B5EF4-FFF2-40B4-BE49-F238E27FC236}">
                <a16:creationId xmlns:a16="http://schemas.microsoft.com/office/drawing/2014/main" id="{EC96079D-3029-2AD4-DACD-CCA295F800F7}"/>
              </a:ext>
            </a:extLst>
          </p:cNvPr>
          <p:cNvSpPr txBox="1">
            <a:spLocks/>
          </p:cNvSpPr>
          <p:nvPr/>
        </p:nvSpPr>
        <p:spPr>
          <a:xfrm>
            <a:off x="792889" y="2829054"/>
            <a:ext cx="5966337" cy="9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ctr"/>
            <a:r>
              <a:rPr lang="en-US" sz="2000" dirty="0"/>
              <a:t>In English – we write </a:t>
            </a:r>
            <a:r>
              <a:rPr lang="sr-Latn-RS" sz="2000" dirty="0"/>
              <a:t>points</a:t>
            </a:r>
            <a:r>
              <a:rPr lang="en-US" sz="2000" dirty="0"/>
              <a:t> to separate </a:t>
            </a:r>
            <a:r>
              <a:rPr lang="sr-Latn-RS" sz="2000" dirty="0"/>
              <a:t>DECIMALS</a:t>
            </a:r>
            <a:endParaRPr lang="en-US" sz="2000" dirty="0"/>
          </a:p>
          <a:p>
            <a:pPr marL="0" indent="0" algn="ctr"/>
            <a:r>
              <a:rPr lang="en-US" sz="2000" dirty="0"/>
              <a:t>vs.</a:t>
            </a:r>
          </a:p>
          <a:p>
            <a:pPr marL="0" indent="0" algn="ctr"/>
            <a:r>
              <a:rPr lang="en-US" sz="2000" dirty="0"/>
              <a:t>In Serbian, we use </a:t>
            </a:r>
            <a:r>
              <a:rPr lang="sr-Latn-RS" sz="2000" dirty="0"/>
              <a:t>commas</a:t>
            </a:r>
            <a:r>
              <a:rPr lang="en-US" sz="20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0672E6-EAD2-FDE9-DE62-5934D7F32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47925"/>
              </p:ext>
            </p:extLst>
          </p:nvPr>
        </p:nvGraphicFramePr>
        <p:xfrm>
          <a:off x="2434353" y="3727754"/>
          <a:ext cx="3619500" cy="1293075"/>
        </p:xfrm>
        <a:graphic>
          <a:graphicData uri="http://schemas.openxmlformats.org/drawingml/2006/table">
            <a:tbl>
              <a:tblPr>
                <a:noFill/>
                <a:tableStyleId>{E0BAF652-AF6D-4C66-98C1-7258D2059C4E}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404593342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486970877"/>
                    </a:ext>
                  </a:extLst>
                </a:gridCol>
              </a:tblGrid>
              <a:tr h="4390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English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Serbian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39182"/>
                  </a:ext>
                </a:extLst>
              </a:tr>
              <a:tr h="83590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1.5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3.14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9.8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1,5</a:t>
                      </a:r>
                      <a:endParaRPr dirty="0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3,14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9,8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00693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840377-6F39-268C-1D88-A72B957262EA}"/>
              </a:ext>
            </a:extLst>
          </p:cNvPr>
          <p:cNvSpPr/>
          <p:nvPr/>
        </p:nvSpPr>
        <p:spPr>
          <a:xfrm>
            <a:off x="6053853" y="930077"/>
            <a:ext cx="2520014" cy="302699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NOTE: We use the word </a:t>
            </a:r>
            <a:r>
              <a:rPr lang="sr-Latn-R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 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after hundreds: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two hundred </a:t>
            </a:r>
            <a:r>
              <a:rPr lang="sr-Latn-RS" i="1" u="sng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thirty-five thousand</a:t>
            </a:r>
            <a:b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</a:br>
            <a:r>
              <a:rPr lang="sr-Latn-R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BUT ONLY 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after hundreds!</a:t>
            </a:r>
            <a:b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</a:b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One million forty-five thousand two hundred </a:t>
            </a:r>
            <a:r>
              <a:rPr lang="sr-Latn-RS" u="sng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thirty-five.</a:t>
            </a:r>
            <a:b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</a:br>
            <a:r>
              <a:rPr lang="sr-Latn-R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</a:t>
            </a:r>
            <a:br>
              <a:rPr lang="sr-Latn-R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</a:b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“one million </a:t>
            </a:r>
            <a:r>
              <a:rPr lang="sr-Latn-RS" strike="sngStrike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forty-five thousand </a:t>
            </a:r>
            <a:r>
              <a:rPr lang="sr-Latn-RS" strike="sngStrike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two hundred...“</a:t>
            </a:r>
            <a:endParaRPr lang="en-US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33F5CC-1EC6-F50B-6353-1D03706DAAB8}"/>
              </a:ext>
            </a:extLst>
          </p:cNvPr>
          <p:cNvSpPr/>
          <p:nvPr/>
        </p:nvSpPr>
        <p:spPr>
          <a:xfrm rot="927790">
            <a:off x="319225" y="3475756"/>
            <a:ext cx="2520014" cy="11903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NOTE: in both languages, we read the decimal points/commas aloud</a:t>
            </a:r>
          </a:p>
          <a:p>
            <a:pPr algn="ctr"/>
            <a:r>
              <a:rPr lang="sr-Latn-R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one point five</a:t>
            </a:r>
            <a:endParaRPr lang="en-US" i="1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49"/>
          <p:cNvSpPr txBox="1">
            <a:spLocks noGrp="1"/>
          </p:cNvSpPr>
          <p:nvPr>
            <p:ph type="subTitle" idx="1"/>
          </p:nvPr>
        </p:nvSpPr>
        <p:spPr>
          <a:xfrm>
            <a:off x="436465" y="714646"/>
            <a:ext cx="6793674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Percentages are read as they are written</a:t>
            </a:r>
            <a:endParaRPr sz="2000" dirty="0"/>
          </a:p>
        </p:txBody>
      </p:sp>
      <p:sp>
        <p:nvSpPr>
          <p:cNvPr id="1704" name="Google Shape;1704;p49"/>
          <p:cNvSpPr txBox="1">
            <a:spLocks noGrp="1"/>
          </p:cNvSpPr>
          <p:nvPr>
            <p:ph type="title"/>
          </p:nvPr>
        </p:nvSpPr>
        <p:spPr>
          <a:xfrm>
            <a:off x="2734350" y="0"/>
            <a:ext cx="6198251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Percentages and Fractions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" name="Google Shape;1703;p49">
            <a:extLst>
              <a:ext uri="{FF2B5EF4-FFF2-40B4-BE49-F238E27FC236}">
                <a16:creationId xmlns:a16="http://schemas.microsoft.com/office/drawing/2014/main" id="{CCFC4648-D0E8-B8D7-C9D7-98EA0DF3DD5B}"/>
              </a:ext>
            </a:extLst>
          </p:cNvPr>
          <p:cNvSpPr txBox="1">
            <a:spLocks/>
          </p:cNvSpPr>
          <p:nvPr/>
        </p:nvSpPr>
        <p:spPr>
          <a:xfrm>
            <a:off x="436465" y="2230292"/>
            <a:ext cx="8317675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2000" dirty="0"/>
              <a:t>Fractions: the </a:t>
            </a:r>
            <a:r>
              <a:rPr lang="sr-Latn-RS" sz="2000" u="sng" dirty="0"/>
              <a:t>numerator</a:t>
            </a:r>
            <a:r>
              <a:rPr lang="sr-Latn-RS" sz="2000" dirty="0"/>
              <a:t> = cardinal number;</a:t>
            </a:r>
          </a:p>
          <a:p>
            <a:pPr marL="0" indent="0"/>
            <a:r>
              <a:rPr lang="sr-Latn-RS" sz="2000" dirty="0"/>
              <a:t>	  the denominator = ordinal number (+ -s if the numerator is &gt;1)</a:t>
            </a:r>
            <a:endParaRPr lang="en-US" sz="2000" dirty="0"/>
          </a:p>
        </p:txBody>
      </p:sp>
      <p:sp>
        <p:nvSpPr>
          <p:cNvPr id="3" name="Google Shape;1236;p43">
            <a:extLst>
              <a:ext uri="{FF2B5EF4-FFF2-40B4-BE49-F238E27FC236}">
                <a16:creationId xmlns:a16="http://schemas.microsoft.com/office/drawing/2014/main" id="{B86C4485-B9C6-A30C-6D27-43E5D076B84C}"/>
              </a:ext>
            </a:extLst>
          </p:cNvPr>
          <p:cNvSpPr txBox="1">
            <a:spLocks/>
          </p:cNvSpPr>
          <p:nvPr/>
        </p:nvSpPr>
        <p:spPr>
          <a:xfrm>
            <a:off x="2219092" y="1271462"/>
            <a:ext cx="4705815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13% = thirteen per cent (AmE: percent)</a:t>
            </a:r>
          </a:p>
        </p:txBody>
      </p:sp>
      <p:sp>
        <p:nvSpPr>
          <p:cNvPr id="4" name="Google Shape;1236;p43">
            <a:extLst>
              <a:ext uri="{FF2B5EF4-FFF2-40B4-BE49-F238E27FC236}">
                <a16:creationId xmlns:a16="http://schemas.microsoft.com/office/drawing/2014/main" id="{F599577F-F864-4318-C6BF-218D8E896296}"/>
              </a:ext>
            </a:extLst>
          </p:cNvPr>
          <p:cNvSpPr txBox="1">
            <a:spLocks/>
          </p:cNvSpPr>
          <p:nvPr/>
        </p:nvSpPr>
        <p:spPr>
          <a:xfrm>
            <a:off x="3439500" y="3293858"/>
            <a:ext cx="2265000" cy="8525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⅔ - two thirds</a:t>
            </a:r>
          </a:p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⅛ - one eighth</a:t>
            </a:r>
          </a:p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⅜ - three eighths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admaps Theme for Business by Slidesgo">
  <a:themeElements>
    <a:clrScheme name="Simple Light">
      <a:dk1>
        <a:srgbClr val="000000"/>
      </a:dk1>
      <a:lt1>
        <a:srgbClr val="FFFFFF"/>
      </a:lt1>
      <a:dk2>
        <a:srgbClr val="EFEFEF"/>
      </a:dk2>
      <a:lt2>
        <a:srgbClr val="888888"/>
      </a:lt2>
      <a:accent1>
        <a:srgbClr val="FF7340"/>
      </a:accent1>
      <a:accent2>
        <a:srgbClr val="FCD51E"/>
      </a:accent2>
      <a:accent3>
        <a:srgbClr val="27CCCB"/>
      </a:accent3>
      <a:accent4>
        <a:srgbClr val="6A69F6"/>
      </a:accent4>
      <a:accent5>
        <a:srgbClr val="B56C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1527</Words>
  <Application>Microsoft Office PowerPoint</Application>
  <PresentationFormat>On-screen Show (16:9)</PresentationFormat>
  <Paragraphs>308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PT Serif</vt:lpstr>
      <vt:lpstr>Calibri</vt:lpstr>
      <vt:lpstr>Jost</vt:lpstr>
      <vt:lpstr>Bebas Neue</vt:lpstr>
      <vt:lpstr>Roadmaps Theme for Business by Slidesgo</vt:lpstr>
      <vt:lpstr>Numerals + Faster Interchange</vt:lpstr>
      <vt:lpstr>01</vt:lpstr>
      <vt:lpstr>Numerals</vt:lpstr>
      <vt:lpstr>Numbers</vt:lpstr>
      <vt:lpstr>Cardinal Numbers</vt:lpstr>
      <vt:lpstr>100, 1k, 1M, 1B</vt:lpstr>
      <vt:lpstr>Ordinal Numbers – the Nth</vt:lpstr>
      <vt:lpstr>Writing Numbers</vt:lpstr>
      <vt:lpstr>Percentages and Fractions</vt:lpstr>
      <vt:lpstr>Talking about dimensions</vt:lpstr>
      <vt:lpstr>Grammar Exercise: XXXVI (page 66)  write down* the numbers</vt:lpstr>
      <vt:lpstr>Complete the missing details and label the drawing with the words from the box.</vt:lpstr>
      <vt:lpstr>Rewrite the sentences like in the example below</vt:lpstr>
      <vt:lpstr>What do these abbreviations stand for? Which are a part of the metric system?</vt:lpstr>
      <vt:lpstr>Faster Interchange English in Transport and Traffic Engineering, page 113</vt:lpstr>
      <vt:lpstr>tare weight</vt:lpstr>
      <vt:lpstr>PowerPoint Presentation</vt:lpstr>
      <vt:lpstr>PowerPoint Presentation</vt:lpstr>
      <vt:lpstr>PowerPoint Presentation</vt:lpstr>
      <vt:lpstr>PowerPoint Presentation</vt:lpstr>
      <vt:lpstr>True / False</vt:lpstr>
      <vt:lpstr>PowerPoint Presentation</vt:lpstr>
      <vt:lpstr>PowerPoint Presentation</vt:lpstr>
      <vt:lpstr>Thank you, discussion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Numerals + Faster Interchange</dc:title>
  <cp:lastModifiedBy>Sofija Stefanović</cp:lastModifiedBy>
  <cp:revision>30</cp:revision>
  <dcterms:modified xsi:type="dcterms:W3CDTF">2025-08-08T22:04:50Z</dcterms:modified>
</cp:coreProperties>
</file>