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8"/>
  </p:notesMasterIdLst>
  <p:sldIdLst>
    <p:sldId id="256" r:id="rId2"/>
    <p:sldId id="258" r:id="rId3"/>
    <p:sldId id="260" r:id="rId4"/>
    <p:sldId id="259" r:id="rId5"/>
    <p:sldId id="262" r:id="rId6"/>
    <p:sldId id="261" r:id="rId7"/>
    <p:sldId id="265" r:id="rId8"/>
    <p:sldId id="264" r:id="rId9"/>
    <p:sldId id="301" r:id="rId10"/>
    <p:sldId id="302" r:id="rId11"/>
    <p:sldId id="296" r:id="rId12"/>
    <p:sldId id="263" r:id="rId13"/>
    <p:sldId id="297" r:id="rId14"/>
    <p:sldId id="266" r:id="rId15"/>
    <p:sldId id="298" r:id="rId16"/>
    <p:sldId id="299" r:id="rId17"/>
    <p:sldId id="300" r:id="rId18"/>
    <p:sldId id="269" r:id="rId19"/>
    <p:sldId id="309" r:id="rId20"/>
    <p:sldId id="308" r:id="rId21"/>
    <p:sldId id="304" r:id="rId22"/>
    <p:sldId id="303" r:id="rId23"/>
    <p:sldId id="305" r:id="rId24"/>
    <p:sldId id="306" r:id="rId25"/>
    <p:sldId id="270" r:id="rId26"/>
    <p:sldId id="307" r:id="rId27"/>
  </p:sldIdLst>
  <p:sldSz cx="9144000" cy="5143500" type="screen16x9"/>
  <p:notesSz cx="6858000" cy="9144000"/>
  <p:embeddedFontLst>
    <p:embeddedFont>
      <p:font typeface="Abel" panose="02000506030000020004" pitchFamily="2" charset="0"/>
      <p:regular r:id="rId29"/>
    </p:embeddedFont>
    <p:embeddedFont>
      <p:font typeface="Abhaya Libre"/>
      <p:regular r:id="rId30"/>
      <p:bold r:id="rId31"/>
    </p:embeddedFont>
    <p:embeddedFont>
      <p:font typeface="Bakbak One"/>
      <p:regular r:id="rId32"/>
    </p:embeddedFont>
    <p:embeddedFont>
      <p:font typeface="Fredoka One" panose="02000000000000000000" pitchFamily="2" charset="0"/>
      <p:regular r:id="rId33"/>
    </p:embeddedFont>
    <p:embeddedFont>
      <p:font typeface="Roboto Condensed Light" panose="02000000000000000000" pitchFamily="2" charset="0"/>
      <p:regular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24A9BA-2EEE-4A12-AA2B-F02B8520D710}">
  <a:tblStyle styleId="{8D24A9BA-2EEE-4A12-AA2B-F02B8520D7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61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18a80d34a4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18a80d34a4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9" name="Google Shape;1609;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9" name="Google Shape;1609;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643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152a7caf94b_1_2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152a7caf94b_1_2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g152a7caf94b_1_2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3" name="Google Shape;1953;g152a7caf94b_1_2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15207a1783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15207a1783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19910ddec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19910ddec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152a7caf94b_1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152a7caf94b_1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152a7caf94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152a7caf94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152a7caf94b_1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152a7caf94b_1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19910ddec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19910ddec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17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41638" y="682250"/>
            <a:ext cx="4690200" cy="2019600"/>
          </a:xfrm>
          <a:prstGeom prst="rect">
            <a:avLst/>
          </a:prstGeom>
          <a:noFill/>
        </p:spPr>
        <p:txBody>
          <a:bodyPr spcFirstLastPara="1" wrap="square" lIns="91425" tIns="91425" rIns="91425" bIns="91425" anchor="t" anchorCtr="0">
            <a:noAutofit/>
          </a:bodyPr>
          <a:lstStyle>
            <a:lvl1pPr lvl="0">
              <a:lnSpc>
                <a:spcPct val="80000"/>
              </a:lnSpc>
              <a:spcBef>
                <a:spcPts val="0"/>
              </a:spcBef>
              <a:spcAft>
                <a:spcPts val="0"/>
              </a:spcAft>
              <a:buSzPts val="5200"/>
              <a:buNone/>
              <a:defRPr sz="7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745738" y="2296938"/>
            <a:ext cx="3282000" cy="435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Abel"/>
                <a:ea typeface="Abel"/>
                <a:cs typeface="Abel"/>
                <a:sym typeface="Abe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2231248" flipH="1">
            <a:off x="1719168" y="3295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231248" flipH="1">
            <a:off x="6823743" y="42208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TITLE_ONLY_7">
    <p:spTree>
      <p:nvGrpSpPr>
        <p:cNvPr id="1" name="Shape 524"/>
        <p:cNvGrpSpPr/>
        <p:nvPr/>
      </p:nvGrpSpPr>
      <p:grpSpPr>
        <a:xfrm>
          <a:off x="0" y="0"/>
          <a:ext cx="0" cy="0"/>
          <a:chOff x="0" y="0"/>
          <a:chExt cx="0" cy="0"/>
        </a:xfrm>
      </p:grpSpPr>
      <p:sp>
        <p:nvSpPr>
          <p:cNvPr id="525" name="Google Shape;525;p17"/>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6" name="Google Shape;526;p17"/>
          <p:cNvSpPr/>
          <p:nvPr/>
        </p:nvSpPr>
        <p:spPr>
          <a:xfrm>
            <a:off x="-1585100" y="4092075"/>
            <a:ext cx="5473875" cy="1056900"/>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17"/>
          <p:cNvGrpSpPr/>
          <p:nvPr/>
        </p:nvGrpSpPr>
        <p:grpSpPr>
          <a:xfrm flipH="1">
            <a:off x="2725088" y="4570312"/>
            <a:ext cx="718130" cy="647906"/>
            <a:chOff x="4219225" y="4330850"/>
            <a:chExt cx="853900" cy="770400"/>
          </a:xfrm>
        </p:grpSpPr>
        <p:grpSp>
          <p:nvGrpSpPr>
            <p:cNvPr id="528" name="Google Shape;528;p17"/>
            <p:cNvGrpSpPr/>
            <p:nvPr/>
          </p:nvGrpSpPr>
          <p:grpSpPr>
            <a:xfrm>
              <a:off x="4295625" y="4330850"/>
              <a:ext cx="777500" cy="770400"/>
              <a:chOff x="4295625" y="4330850"/>
              <a:chExt cx="777500" cy="770400"/>
            </a:xfrm>
          </p:grpSpPr>
          <p:sp>
            <p:nvSpPr>
              <p:cNvPr id="529" name="Google Shape;529;p17"/>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17"/>
              <p:cNvGrpSpPr/>
              <p:nvPr/>
            </p:nvGrpSpPr>
            <p:grpSpPr>
              <a:xfrm>
                <a:off x="4295625" y="4330850"/>
                <a:ext cx="777500" cy="770400"/>
                <a:chOff x="4295625" y="4330850"/>
                <a:chExt cx="777500" cy="770400"/>
              </a:xfrm>
            </p:grpSpPr>
            <p:sp>
              <p:nvSpPr>
                <p:cNvPr id="531" name="Google Shape;531;p17"/>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17"/>
                <p:cNvGrpSpPr/>
                <p:nvPr/>
              </p:nvGrpSpPr>
              <p:grpSpPr>
                <a:xfrm>
                  <a:off x="4295625" y="4330850"/>
                  <a:ext cx="777500" cy="770400"/>
                  <a:chOff x="4295625" y="4330850"/>
                  <a:chExt cx="777500" cy="770400"/>
                </a:xfrm>
              </p:grpSpPr>
              <p:sp>
                <p:nvSpPr>
                  <p:cNvPr id="534" name="Google Shape;534;p17"/>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37" name="Google Shape;537;p17"/>
            <p:cNvGrpSpPr/>
            <p:nvPr/>
          </p:nvGrpSpPr>
          <p:grpSpPr>
            <a:xfrm>
              <a:off x="4219225" y="4744250"/>
              <a:ext cx="389525" cy="357000"/>
              <a:chOff x="4219225" y="4744250"/>
              <a:chExt cx="389525" cy="357000"/>
            </a:xfrm>
          </p:grpSpPr>
          <p:sp>
            <p:nvSpPr>
              <p:cNvPr id="538" name="Google Shape;538;p17"/>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0" name="Google Shape;540;p17"/>
          <p:cNvGrpSpPr/>
          <p:nvPr/>
        </p:nvGrpSpPr>
        <p:grpSpPr>
          <a:xfrm>
            <a:off x="3802314" y="4529581"/>
            <a:ext cx="718130" cy="647906"/>
            <a:chOff x="4219225" y="4330850"/>
            <a:chExt cx="853900" cy="770400"/>
          </a:xfrm>
        </p:grpSpPr>
        <p:grpSp>
          <p:nvGrpSpPr>
            <p:cNvPr id="541" name="Google Shape;541;p17"/>
            <p:cNvGrpSpPr/>
            <p:nvPr/>
          </p:nvGrpSpPr>
          <p:grpSpPr>
            <a:xfrm>
              <a:off x="4295625" y="4330850"/>
              <a:ext cx="777500" cy="770400"/>
              <a:chOff x="4295625" y="4330850"/>
              <a:chExt cx="777500" cy="770400"/>
            </a:xfrm>
          </p:grpSpPr>
          <p:sp>
            <p:nvSpPr>
              <p:cNvPr id="542" name="Google Shape;542;p17"/>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17"/>
              <p:cNvGrpSpPr/>
              <p:nvPr/>
            </p:nvGrpSpPr>
            <p:grpSpPr>
              <a:xfrm>
                <a:off x="4295625" y="4330850"/>
                <a:ext cx="777500" cy="770400"/>
                <a:chOff x="4295625" y="4330850"/>
                <a:chExt cx="777500" cy="770400"/>
              </a:xfrm>
            </p:grpSpPr>
            <p:sp>
              <p:nvSpPr>
                <p:cNvPr id="544" name="Google Shape;544;p17"/>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17"/>
                <p:cNvGrpSpPr/>
                <p:nvPr/>
              </p:nvGrpSpPr>
              <p:grpSpPr>
                <a:xfrm>
                  <a:off x="4295625" y="4330850"/>
                  <a:ext cx="777500" cy="770400"/>
                  <a:chOff x="4295625" y="4330850"/>
                  <a:chExt cx="777500" cy="770400"/>
                </a:xfrm>
              </p:grpSpPr>
              <p:sp>
                <p:nvSpPr>
                  <p:cNvPr id="547" name="Google Shape;547;p17"/>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7"/>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7"/>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50" name="Google Shape;550;p17"/>
            <p:cNvGrpSpPr/>
            <p:nvPr/>
          </p:nvGrpSpPr>
          <p:grpSpPr>
            <a:xfrm>
              <a:off x="4219225" y="4744250"/>
              <a:ext cx="389525" cy="357000"/>
              <a:chOff x="4219225" y="4744250"/>
              <a:chExt cx="389525" cy="357000"/>
            </a:xfrm>
          </p:grpSpPr>
          <p:sp>
            <p:nvSpPr>
              <p:cNvPr id="551" name="Google Shape;551;p17"/>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7"/>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3" name="Google Shape;553;p17"/>
          <p:cNvGrpSpPr/>
          <p:nvPr/>
        </p:nvGrpSpPr>
        <p:grpSpPr>
          <a:xfrm>
            <a:off x="5874375" y="4671325"/>
            <a:ext cx="389150" cy="536075"/>
            <a:chOff x="5354825" y="4565175"/>
            <a:chExt cx="389150" cy="536075"/>
          </a:xfrm>
        </p:grpSpPr>
        <p:sp>
          <p:nvSpPr>
            <p:cNvPr id="554" name="Google Shape;554;p17"/>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7"/>
            <p:cNvGrpSpPr/>
            <p:nvPr/>
          </p:nvGrpSpPr>
          <p:grpSpPr>
            <a:xfrm>
              <a:off x="5354825" y="4689000"/>
              <a:ext cx="389150" cy="412250"/>
              <a:chOff x="5354825" y="4689000"/>
              <a:chExt cx="389150" cy="412250"/>
            </a:xfrm>
          </p:grpSpPr>
          <p:sp>
            <p:nvSpPr>
              <p:cNvPr id="556" name="Google Shape;556;p17"/>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9" name="Google Shape;559;p17"/>
          <p:cNvGrpSpPr/>
          <p:nvPr/>
        </p:nvGrpSpPr>
        <p:grpSpPr>
          <a:xfrm>
            <a:off x="5258275" y="4701550"/>
            <a:ext cx="389150" cy="536075"/>
            <a:chOff x="5354825" y="4565175"/>
            <a:chExt cx="389150" cy="536075"/>
          </a:xfrm>
        </p:grpSpPr>
        <p:sp>
          <p:nvSpPr>
            <p:cNvPr id="560" name="Google Shape;560;p17"/>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17"/>
            <p:cNvGrpSpPr/>
            <p:nvPr/>
          </p:nvGrpSpPr>
          <p:grpSpPr>
            <a:xfrm>
              <a:off x="5354825" y="4689000"/>
              <a:ext cx="389150" cy="412250"/>
              <a:chOff x="5354825" y="4689000"/>
              <a:chExt cx="389150" cy="412250"/>
            </a:xfrm>
          </p:grpSpPr>
          <p:sp>
            <p:nvSpPr>
              <p:cNvPr id="562" name="Google Shape;562;p17"/>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5" name="Google Shape;565;p17"/>
          <p:cNvGrpSpPr/>
          <p:nvPr/>
        </p:nvGrpSpPr>
        <p:grpSpPr>
          <a:xfrm>
            <a:off x="6191769" y="4809213"/>
            <a:ext cx="255516" cy="351987"/>
            <a:chOff x="5354825" y="4565175"/>
            <a:chExt cx="389150" cy="536075"/>
          </a:xfrm>
        </p:grpSpPr>
        <p:sp>
          <p:nvSpPr>
            <p:cNvPr id="566" name="Google Shape;566;p17"/>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7"/>
            <p:cNvGrpSpPr/>
            <p:nvPr/>
          </p:nvGrpSpPr>
          <p:grpSpPr>
            <a:xfrm>
              <a:off x="5354825" y="4689000"/>
              <a:ext cx="389150" cy="412250"/>
              <a:chOff x="5354825" y="4689000"/>
              <a:chExt cx="389150" cy="412250"/>
            </a:xfrm>
          </p:grpSpPr>
          <p:sp>
            <p:nvSpPr>
              <p:cNvPr id="568" name="Google Shape;568;p17"/>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1" name="Google Shape;571;p17"/>
          <p:cNvSpPr/>
          <p:nvPr/>
        </p:nvSpPr>
        <p:spPr>
          <a:xfrm>
            <a:off x="3509050" y="4671325"/>
            <a:ext cx="5675861" cy="859577"/>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rot="-2231248" flipH="1">
            <a:off x="723343" y="28291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_10_1_1_1">
    <p:spTree>
      <p:nvGrpSpPr>
        <p:cNvPr id="1" name="Shape 573"/>
        <p:cNvGrpSpPr/>
        <p:nvPr/>
      </p:nvGrpSpPr>
      <p:grpSpPr>
        <a:xfrm>
          <a:off x="0" y="0"/>
          <a:ext cx="0" cy="0"/>
          <a:chOff x="0" y="0"/>
          <a:chExt cx="0" cy="0"/>
        </a:xfrm>
      </p:grpSpPr>
      <p:sp>
        <p:nvSpPr>
          <p:cNvPr id="574" name="Google Shape;574;p18"/>
          <p:cNvSpPr txBox="1">
            <a:spLocks noGrp="1"/>
          </p:cNvSpPr>
          <p:nvPr>
            <p:ph type="body" idx="1"/>
          </p:nvPr>
        </p:nvSpPr>
        <p:spPr>
          <a:xfrm>
            <a:off x="720025" y="1254600"/>
            <a:ext cx="7717500" cy="982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575" name="Google Shape;575;p18"/>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solidFill>
                  <a:schemeClr val="accent3"/>
                </a:solidFill>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grpSp>
        <p:nvGrpSpPr>
          <p:cNvPr id="576" name="Google Shape;576;p18"/>
          <p:cNvGrpSpPr/>
          <p:nvPr/>
        </p:nvGrpSpPr>
        <p:grpSpPr>
          <a:xfrm flipH="1">
            <a:off x="-1588181" y="3716327"/>
            <a:ext cx="11543197" cy="859072"/>
            <a:chOff x="238675" y="2497700"/>
            <a:chExt cx="7138650" cy="531275"/>
          </a:xfrm>
        </p:grpSpPr>
        <p:sp>
          <p:nvSpPr>
            <p:cNvPr id="577" name="Google Shape;577;p18"/>
            <p:cNvSpPr/>
            <p:nvPr/>
          </p:nvSpPr>
          <p:spPr>
            <a:xfrm>
              <a:off x="238675" y="2497700"/>
              <a:ext cx="7138650" cy="41125"/>
            </a:xfrm>
            <a:custGeom>
              <a:avLst/>
              <a:gdLst/>
              <a:ahLst/>
              <a:cxnLst/>
              <a:rect l="l" t="t" r="r" b="b"/>
              <a:pathLst>
                <a:path w="285546" h="1645" extrusionOk="0">
                  <a:moveTo>
                    <a:pt x="1" y="1"/>
                  </a:moveTo>
                  <a:lnTo>
                    <a:pt x="1" y="1644"/>
                  </a:lnTo>
                  <a:lnTo>
                    <a:pt x="285545" y="1644"/>
                  </a:lnTo>
                  <a:lnTo>
                    <a:pt x="2855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p:nvPr/>
          </p:nvSpPr>
          <p:spPr>
            <a:xfrm>
              <a:off x="238675" y="2565600"/>
              <a:ext cx="7138650" cy="463375"/>
            </a:xfrm>
            <a:custGeom>
              <a:avLst/>
              <a:gdLst/>
              <a:ahLst/>
              <a:cxnLst/>
              <a:rect l="l" t="t" r="r" b="b"/>
              <a:pathLst>
                <a:path w="285546" h="18535" extrusionOk="0">
                  <a:moveTo>
                    <a:pt x="1" y="1"/>
                  </a:moveTo>
                  <a:lnTo>
                    <a:pt x="1" y="18535"/>
                  </a:lnTo>
                  <a:lnTo>
                    <a:pt x="29057" y="18535"/>
                  </a:lnTo>
                  <a:cubicBezTo>
                    <a:pt x="29057" y="18444"/>
                    <a:pt x="29035" y="18352"/>
                    <a:pt x="29035" y="18238"/>
                  </a:cubicBezTo>
                  <a:lnTo>
                    <a:pt x="29035" y="6780"/>
                  </a:lnTo>
                  <a:cubicBezTo>
                    <a:pt x="29035" y="4178"/>
                    <a:pt x="31157" y="2055"/>
                    <a:pt x="33759" y="2055"/>
                  </a:cubicBezTo>
                  <a:cubicBezTo>
                    <a:pt x="36384" y="2055"/>
                    <a:pt x="38484" y="4178"/>
                    <a:pt x="38484" y="6780"/>
                  </a:cubicBezTo>
                  <a:lnTo>
                    <a:pt x="38484" y="18238"/>
                  </a:lnTo>
                  <a:cubicBezTo>
                    <a:pt x="38484" y="18352"/>
                    <a:pt x="38484" y="18444"/>
                    <a:pt x="38484" y="18535"/>
                  </a:cubicBezTo>
                  <a:lnTo>
                    <a:pt x="43666" y="18535"/>
                  </a:lnTo>
                  <a:cubicBezTo>
                    <a:pt x="43666" y="18444"/>
                    <a:pt x="43643" y="18352"/>
                    <a:pt x="43643" y="18238"/>
                  </a:cubicBezTo>
                  <a:lnTo>
                    <a:pt x="43643" y="6780"/>
                  </a:lnTo>
                  <a:cubicBezTo>
                    <a:pt x="43643" y="4178"/>
                    <a:pt x="45766" y="2055"/>
                    <a:pt x="48368" y="2055"/>
                  </a:cubicBezTo>
                  <a:cubicBezTo>
                    <a:pt x="50993" y="2055"/>
                    <a:pt x="53092" y="4178"/>
                    <a:pt x="53092" y="6780"/>
                  </a:cubicBezTo>
                  <a:lnTo>
                    <a:pt x="53092" y="18238"/>
                  </a:lnTo>
                  <a:cubicBezTo>
                    <a:pt x="53092" y="18352"/>
                    <a:pt x="53092" y="18444"/>
                    <a:pt x="53092" y="18535"/>
                  </a:cubicBezTo>
                  <a:lnTo>
                    <a:pt x="58274" y="18535"/>
                  </a:lnTo>
                  <a:cubicBezTo>
                    <a:pt x="58274" y="18444"/>
                    <a:pt x="58251" y="18352"/>
                    <a:pt x="58251" y="18238"/>
                  </a:cubicBezTo>
                  <a:lnTo>
                    <a:pt x="58251" y="6780"/>
                  </a:lnTo>
                  <a:cubicBezTo>
                    <a:pt x="58251" y="4178"/>
                    <a:pt x="60374" y="2055"/>
                    <a:pt x="62976" y="2055"/>
                  </a:cubicBezTo>
                  <a:cubicBezTo>
                    <a:pt x="65601" y="2055"/>
                    <a:pt x="67701" y="4178"/>
                    <a:pt x="67701" y="6780"/>
                  </a:cubicBezTo>
                  <a:lnTo>
                    <a:pt x="67701" y="18238"/>
                  </a:lnTo>
                  <a:cubicBezTo>
                    <a:pt x="67701" y="18352"/>
                    <a:pt x="67701" y="18444"/>
                    <a:pt x="67701" y="18535"/>
                  </a:cubicBezTo>
                  <a:lnTo>
                    <a:pt x="72882" y="18535"/>
                  </a:lnTo>
                  <a:cubicBezTo>
                    <a:pt x="72882" y="18444"/>
                    <a:pt x="72859" y="18352"/>
                    <a:pt x="72859" y="18238"/>
                  </a:cubicBezTo>
                  <a:lnTo>
                    <a:pt x="72859" y="6780"/>
                  </a:lnTo>
                  <a:cubicBezTo>
                    <a:pt x="72859" y="4178"/>
                    <a:pt x="74982" y="2055"/>
                    <a:pt x="77584" y="2055"/>
                  </a:cubicBezTo>
                  <a:cubicBezTo>
                    <a:pt x="80209" y="2055"/>
                    <a:pt x="82309" y="4178"/>
                    <a:pt x="82309" y="6780"/>
                  </a:cubicBezTo>
                  <a:lnTo>
                    <a:pt x="82309" y="18238"/>
                  </a:lnTo>
                  <a:cubicBezTo>
                    <a:pt x="82309" y="18352"/>
                    <a:pt x="82309" y="18444"/>
                    <a:pt x="82309" y="18535"/>
                  </a:cubicBezTo>
                  <a:lnTo>
                    <a:pt x="87490" y="18535"/>
                  </a:lnTo>
                  <a:cubicBezTo>
                    <a:pt x="87490" y="18444"/>
                    <a:pt x="87467" y="18352"/>
                    <a:pt x="87467" y="18238"/>
                  </a:cubicBezTo>
                  <a:lnTo>
                    <a:pt x="87467" y="6780"/>
                  </a:lnTo>
                  <a:cubicBezTo>
                    <a:pt x="87467" y="4178"/>
                    <a:pt x="89590" y="2055"/>
                    <a:pt x="92192" y="2055"/>
                  </a:cubicBezTo>
                  <a:cubicBezTo>
                    <a:pt x="94817" y="2055"/>
                    <a:pt x="96917" y="4178"/>
                    <a:pt x="96917" y="6780"/>
                  </a:cubicBezTo>
                  <a:lnTo>
                    <a:pt x="96917" y="18238"/>
                  </a:lnTo>
                  <a:cubicBezTo>
                    <a:pt x="96917" y="18352"/>
                    <a:pt x="96917" y="18444"/>
                    <a:pt x="96917" y="18535"/>
                  </a:cubicBezTo>
                  <a:lnTo>
                    <a:pt x="102098" y="18535"/>
                  </a:lnTo>
                  <a:cubicBezTo>
                    <a:pt x="102098" y="18444"/>
                    <a:pt x="102076" y="18352"/>
                    <a:pt x="102076" y="18238"/>
                  </a:cubicBezTo>
                  <a:lnTo>
                    <a:pt x="102076" y="6780"/>
                  </a:lnTo>
                  <a:cubicBezTo>
                    <a:pt x="102076" y="4178"/>
                    <a:pt x="104198" y="2055"/>
                    <a:pt x="106800" y="2055"/>
                  </a:cubicBezTo>
                  <a:cubicBezTo>
                    <a:pt x="109425" y="2055"/>
                    <a:pt x="111525" y="4178"/>
                    <a:pt x="111525" y="6780"/>
                  </a:cubicBezTo>
                  <a:lnTo>
                    <a:pt x="111525" y="18238"/>
                  </a:lnTo>
                  <a:cubicBezTo>
                    <a:pt x="111525" y="18352"/>
                    <a:pt x="111525" y="18444"/>
                    <a:pt x="111525" y="18535"/>
                  </a:cubicBezTo>
                  <a:lnTo>
                    <a:pt x="116707" y="18535"/>
                  </a:lnTo>
                  <a:cubicBezTo>
                    <a:pt x="116707" y="18444"/>
                    <a:pt x="116684" y="18352"/>
                    <a:pt x="116684" y="18238"/>
                  </a:cubicBezTo>
                  <a:lnTo>
                    <a:pt x="116684" y="6780"/>
                  </a:lnTo>
                  <a:cubicBezTo>
                    <a:pt x="116684" y="4178"/>
                    <a:pt x="118807" y="2055"/>
                    <a:pt x="121409" y="2055"/>
                  </a:cubicBezTo>
                  <a:cubicBezTo>
                    <a:pt x="124034" y="2055"/>
                    <a:pt x="126133" y="4178"/>
                    <a:pt x="126133" y="6780"/>
                  </a:cubicBezTo>
                  <a:lnTo>
                    <a:pt x="126133" y="18238"/>
                  </a:lnTo>
                  <a:cubicBezTo>
                    <a:pt x="126133" y="18352"/>
                    <a:pt x="126133" y="18444"/>
                    <a:pt x="126133" y="18535"/>
                  </a:cubicBezTo>
                  <a:lnTo>
                    <a:pt x="131315" y="18535"/>
                  </a:lnTo>
                  <a:cubicBezTo>
                    <a:pt x="131315" y="18444"/>
                    <a:pt x="131292" y="18352"/>
                    <a:pt x="131292" y="18238"/>
                  </a:cubicBezTo>
                  <a:lnTo>
                    <a:pt x="131292" y="6780"/>
                  </a:lnTo>
                  <a:cubicBezTo>
                    <a:pt x="131292" y="4178"/>
                    <a:pt x="133415" y="2055"/>
                    <a:pt x="136017" y="2055"/>
                  </a:cubicBezTo>
                  <a:cubicBezTo>
                    <a:pt x="138642" y="2055"/>
                    <a:pt x="140742" y="4178"/>
                    <a:pt x="140742" y="6780"/>
                  </a:cubicBezTo>
                  <a:lnTo>
                    <a:pt x="140742" y="18238"/>
                  </a:lnTo>
                  <a:cubicBezTo>
                    <a:pt x="140742" y="18352"/>
                    <a:pt x="140742" y="18444"/>
                    <a:pt x="140742" y="18535"/>
                  </a:cubicBezTo>
                  <a:lnTo>
                    <a:pt x="145923" y="18535"/>
                  </a:lnTo>
                  <a:cubicBezTo>
                    <a:pt x="145923" y="18444"/>
                    <a:pt x="145900" y="18352"/>
                    <a:pt x="145900" y="18238"/>
                  </a:cubicBezTo>
                  <a:lnTo>
                    <a:pt x="145900" y="6780"/>
                  </a:lnTo>
                  <a:cubicBezTo>
                    <a:pt x="145900" y="4178"/>
                    <a:pt x="148023" y="2055"/>
                    <a:pt x="150625" y="2055"/>
                  </a:cubicBezTo>
                  <a:cubicBezTo>
                    <a:pt x="153250" y="2055"/>
                    <a:pt x="155350" y="4178"/>
                    <a:pt x="155350" y="6780"/>
                  </a:cubicBezTo>
                  <a:lnTo>
                    <a:pt x="155350" y="18238"/>
                  </a:lnTo>
                  <a:cubicBezTo>
                    <a:pt x="155350" y="18352"/>
                    <a:pt x="155350" y="18444"/>
                    <a:pt x="155350" y="18535"/>
                  </a:cubicBezTo>
                  <a:lnTo>
                    <a:pt x="160531" y="18535"/>
                  </a:lnTo>
                  <a:cubicBezTo>
                    <a:pt x="160531" y="18444"/>
                    <a:pt x="160508" y="18352"/>
                    <a:pt x="160508" y="18238"/>
                  </a:cubicBezTo>
                  <a:lnTo>
                    <a:pt x="160508" y="6780"/>
                  </a:lnTo>
                  <a:cubicBezTo>
                    <a:pt x="160508" y="4178"/>
                    <a:pt x="162631" y="2055"/>
                    <a:pt x="165233" y="2055"/>
                  </a:cubicBezTo>
                  <a:cubicBezTo>
                    <a:pt x="167858" y="2055"/>
                    <a:pt x="169958" y="4178"/>
                    <a:pt x="169958" y="6780"/>
                  </a:cubicBezTo>
                  <a:lnTo>
                    <a:pt x="169958" y="18238"/>
                  </a:lnTo>
                  <a:cubicBezTo>
                    <a:pt x="169958" y="18352"/>
                    <a:pt x="169958" y="18444"/>
                    <a:pt x="169958" y="18535"/>
                  </a:cubicBezTo>
                  <a:lnTo>
                    <a:pt x="175139" y="18535"/>
                  </a:lnTo>
                  <a:cubicBezTo>
                    <a:pt x="175139" y="18444"/>
                    <a:pt x="175117" y="18352"/>
                    <a:pt x="175117" y="18238"/>
                  </a:cubicBezTo>
                  <a:lnTo>
                    <a:pt x="175117" y="6780"/>
                  </a:lnTo>
                  <a:cubicBezTo>
                    <a:pt x="175117" y="4178"/>
                    <a:pt x="177239" y="2055"/>
                    <a:pt x="179841" y="2055"/>
                  </a:cubicBezTo>
                  <a:cubicBezTo>
                    <a:pt x="182466" y="2055"/>
                    <a:pt x="184566" y="4178"/>
                    <a:pt x="184566" y="6780"/>
                  </a:cubicBezTo>
                  <a:lnTo>
                    <a:pt x="184566" y="18238"/>
                  </a:lnTo>
                  <a:cubicBezTo>
                    <a:pt x="184566" y="18352"/>
                    <a:pt x="184566" y="18444"/>
                    <a:pt x="184566" y="18535"/>
                  </a:cubicBezTo>
                  <a:lnTo>
                    <a:pt x="189748" y="18535"/>
                  </a:lnTo>
                  <a:cubicBezTo>
                    <a:pt x="189748" y="18444"/>
                    <a:pt x="189725" y="18352"/>
                    <a:pt x="189725" y="18238"/>
                  </a:cubicBezTo>
                  <a:lnTo>
                    <a:pt x="189725" y="6780"/>
                  </a:lnTo>
                  <a:cubicBezTo>
                    <a:pt x="189725" y="4178"/>
                    <a:pt x="191848" y="2055"/>
                    <a:pt x="194450" y="2055"/>
                  </a:cubicBezTo>
                  <a:cubicBezTo>
                    <a:pt x="197075" y="2055"/>
                    <a:pt x="199174" y="4178"/>
                    <a:pt x="199174" y="6780"/>
                  </a:cubicBezTo>
                  <a:lnTo>
                    <a:pt x="199174" y="18238"/>
                  </a:lnTo>
                  <a:cubicBezTo>
                    <a:pt x="199174" y="18352"/>
                    <a:pt x="199174" y="18444"/>
                    <a:pt x="199174" y="18535"/>
                  </a:cubicBezTo>
                  <a:lnTo>
                    <a:pt x="204356" y="18535"/>
                  </a:lnTo>
                  <a:cubicBezTo>
                    <a:pt x="204356" y="18444"/>
                    <a:pt x="204333" y="18352"/>
                    <a:pt x="204333" y="18238"/>
                  </a:cubicBezTo>
                  <a:lnTo>
                    <a:pt x="204333" y="6780"/>
                  </a:lnTo>
                  <a:cubicBezTo>
                    <a:pt x="204333" y="4178"/>
                    <a:pt x="206456" y="2055"/>
                    <a:pt x="209058" y="2055"/>
                  </a:cubicBezTo>
                  <a:cubicBezTo>
                    <a:pt x="211683" y="2055"/>
                    <a:pt x="213783" y="4178"/>
                    <a:pt x="213783" y="6780"/>
                  </a:cubicBezTo>
                  <a:lnTo>
                    <a:pt x="213783" y="18238"/>
                  </a:lnTo>
                  <a:cubicBezTo>
                    <a:pt x="213783" y="18352"/>
                    <a:pt x="213783" y="18444"/>
                    <a:pt x="213783" y="18535"/>
                  </a:cubicBezTo>
                  <a:lnTo>
                    <a:pt x="218964" y="18535"/>
                  </a:lnTo>
                  <a:cubicBezTo>
                    <a:pt x="218964" y="18444"/>
                    <a:pt x="218941" y="18352"/>
                    <a:pt x="218941" y="18238"/>
                  </a:cubicBezTo>
                  <a:lnTo>
                    <a:pt x="218941" y="6780"/>
                  </a:lnTo>
                  <a:cubicBezTo>
                    <a:pt x="218941" y="4178"/>
                    <a:pt x="221064" y="2055"/>
                    <a:pt x="223666" y="2055"/>
                  </a:cubicBezTo>
                  <a:cubicBezTo>
                    <a:pt x="226291" y="2055"/>
                    <a:pt x="228391" y="4178"/>
                    <a:pt x="228391" y="6780"/>
                  </a:cubicBezTo>
                  <a:lnTo>
                    <a:pt x="228391" y="18238"/>
                  </a:lnTo>
                  <a:cubicBezTo>
                    <a:pt x="228391" y="18352"/>
                    <a:pt x="228391" y="18444"/>
                    <a:pt x="228391" y="18535"/>
                  </a:cubicBezTo>
                  <a:lnTo>
                    <a:pt x="233572" y="18535"/>
                  </a:lnTo>
                  <a:cubicBezTo>
                    <a:pt x="233572" y="18444"/>
                    <a:pt x="233549" y="18352"/>
                    <a:pt x="233549" y="18238"/>
                  </a:cubicBezTo>
                  <a:lnTo>
                    <a:pt x="233549" y="6780"/>
                  </a:lnTo>
                  <a:cubicBezTo>
                    <a:pt x="233549" y="4178"/>
                    <a:pt x="235672" y="2055"/>
                    <a:pt x="238274" y="2055"/>
                  </a:cubicBezTo>
                  <a:cubicBezTo>
                    <a:pt x="240899" y="2055"/>
                    <a:pt x="242999" y="4178"/>
                    <a:pt x="242999" y="6780"/>
                  </a:cubicBezTo>
                  <a:lnTo>
                    <a:pt x="242999" y="18238"/>
                  </a:lnTo>
                  <a:cubicBezTo>
                    <a:pt x="242999" y="18352"/>
                    <a:pt x="242999" y="18444"/>
                    <a:pt x="242999" y="18535"/>
                  </a:cubicBezTo>
                  <a:lnTo>
                    <a:pt x="248180" y="18535"/>
                  </a:lnTo>
                  <a:cubicBezTo>
                    <a:pt x="248180" y="18444"/>
                    <a:pt x="248158" y="18352"/>
                    <a:pt x="248158" y="18238"/>
                  </a:cubicBezTo>
                  <a:lnTo>
                    <a:pt x="248158" y="6780"/>
                  </a:lnTo>
                  <a:cubicBezTo>
                    <a:pt x="248158" y="4178"/>
                    <a:pt x="250280" y="2055"/>
                    <a:pt x="252882" y="2055"/>
                  </a:cubicBezTo>
                  <a:cubicBezTo>
                    <a:pt x="255507" y="2055"/>
                    <a:pt x="257607" y="4178"/>
                    <a:pt x="257607" y="6780"/>
                  </a:cubicBezTo>
                  <a:lnTo>
                    <a:pt x="257607" y="18238"/>
                  </a:lnTo>
                  <a:cubicBezTo>
                    <a:pt x="257607" y="18352"/>
                    <a:pt x="257607" y="18444"/>
                    <a:pt x="257607" y="18535"/>
                  </a:cubicBezTo>
                  <a:lnTo>
                    <a:pt x="262789" y="18535"/>
                  </a:lnTo>
                  <a:cubicBezTo>
                    <a:pt x="262789" y="18444"/>
                    <a:pt x="262766" y="18352"/>
                    <a:pt x="262766" y="18238"/>
                  </a:cubicBezTo>
                  <a:lnTo>
                    <a:pt x="262766" y="6780"/>
                  </a:lnTo>
                  <a:cubicBezTo>
                    <a:pt x="262766" y="4178"/>
                    <a:pt x="264889" y="2055"/>
                    <a:pt x="267491" y="2055"/>
                  </a:cubicBezTo>
                  <a:cubicBezTo>
                    <a:pt x="270116" y="2055"/>
                    <a:pt x="272215" y="4178"/>
                    <a:pt x="272215" y="6780"/>
                  </a:cubicBezTo>
                  <a:lnTo>
                    <a:pt x="272215" y="18238"/>
                  </a:lnTo>
                  <a:cubicBezTo>
                    <a:pt x="272215" y="18352"/>
                    <a:pt x="272215" y="18444"/>
                    <a:pt x="272215" y="18535"/>
                  </a:cubicBezTo>
                  <a:lnTo>
                    <a:pt x="277397" y="18535"/>
                  </a:lnTo>
                  <a:cubicBezTo>
                    <a:pt x="277397" y="18444"/>
                    <a:pt x="277374" y="18352"/>
                    <a:pt x="277374" y="18238"/>
                  </a:cubicBezTo>
                  <a:lnTo>
                    <a:pt x="277374" y="6780"/>
                  </a:lnTo>
                  <a:cubicBezTo>
                    <a:pt x="277374" y="4178"/>
                    <a:pt x="279497" y="2055"/>
                    <a:pt x="282099" y="2055"/>
                  </a:cubicBezTo>
                  <a:cubicBezTo>
                    <a:pt x="283468" y="2055"/>
                    <a:pt x="284701" y="2649"/>
                    <a:pt x="285545" y="3562"/>
                  </a:cubicBezTo>
                  <a:lnTo>
                    <a:pt x="2855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18"/>
          <p:cNvSpPr/>
          <p:nvPr/>
        </p:nvSpPr>
        <p:spPr>
          <a:xfrm flipH="1">
            <a:off x="-2399200" y="3508588"/>
            <a:ext cx="12354226" cy="1111684"/>
          </a:xfrm>
          <a:custGeom>
            <a:avLst/>
            <a:gdLst/>
            <a:ahLst/>
            <a:cxnLst/>
            <a:rect l="l" t="t" r="r" b="b"/>
            <a:pathLst>
              <a:path w="285317" h="25674" extrusionOk="0">
                <a:moveTo>
                  <a:pt x="17986" y="1"/>
                </a:moveTo>
                <a:cubicBezTo>
                  <a:pt x="17752" y="1"/>
                  <a:pt x="17518" y="144"/>
                  <a:pt x="17439" y="429"/>
                </a:cubicBezTo>
                <a:lnTo>
                  <a:pt x="15498" y="6797"/>
                </a:lnTo>
                <a:cubicBezTo>
                  <a:pt x="13376" y="6866"/>
                  <a:pt x="11321" y="7003"/>
                  <a:pt x="9358" y="7208"/>
                </a:cubicBezTo>
                <a:lnTo>
                  <a:pt x="7578" y="1342"/>
                </a:lnTo>
                <a:cubicBezTo>
                  <a:pt x="7498" y="1057"/>
                  <a:pt x="7264" y="914"/>
                  <a:pt x="7030" y="914"/>
                </a:cubicBezTo>
                <a:cubicBezTo>
                  <a:pt x="6796" y="914"/>
                  <a:pt x="6562" y="1057"/>
                  <a:pt x="6482" y="1342"/>
                </a:cubicBezTo>
                <a:lnTo>
                  <a:pt x="4497" y="7893"/>
                </a:lnTo>
                <a:cubicBezTo>
                  <a:pt x="2922" y="8167"/>
                  <a:pt x="1438" y="8486"/>
                  <a:pt x="0" y="8897"/>
                </a:cubicBezTo>
                <a:lnTo>
                  <a:pt x="0" y="25674"/>
                </a:lnTo>
                <a:lnTo>
                  <a:pt x="285316" y="25674"/>
                </a:lnTo>
                <a:lnTo>
                  <a:pt x="285316" y="13531"/>
                </a:lnTo>
                <a:cubicBezTo>
                  <a:pt x="284038" y="13622"/>
                  <a:pt x="282691" y="13713"/>
                  <a:pt x="281208" y="13850"/>
                </a:cubicBezTo>
                <a:lnTo>
                  <a:pt x="279222" y="7277"/>
                </a:lnTo>
                <a:cubicBezTo>
                  <a:pt x="279165" y="7083"/>
                  <a:pt x="278999" y="6986"/>
                  <a:pt x="278834" y="6986"/>
                </a:cubicBezTo>
                <a:cubicBezTo>
                  <a:pt x="278668" y="6986"/>
                  <a:pt x="278503" y="7083"/>
                  <a:pt x="278446" y="7277"/>
                </a:cubicBezTo>
                <a:lnTo>
                  <a:pt x="276300" y="14330"/>
                </a:lnTo>
                <a:cubicBezTo>
                  <a:pt x="275045" y="14467"/>
                  <a:pt x="273721" y="14603"/>
                  <a:pt x="272306" y="14763"/>
                </a:cubicBezTo>
                <a:lnTo>
                  <a:pt x="270457" y="8646"/>
                </a:lnTo>
                <a:cubicBezTo>
                  <a:pt x="270400" y="8452"/>
                  <a:pt x="270235" y="8355"/>
                  <a:pt x="270069" y="8355"/>
                </a:cubicBezTo>
                <a:cubicBezTo>
                  <a:pt x="269904" y="8355"/>
                  <a:pt x="269738" y="8452"/>
                  <a:pt x="269681" y="8646"/>
                </a:cubicBezTo>
                <a:lnTo>
                  <a:pt x="267650" y="15334"/>
                </a:lnTo>
                <a:cubicBezTo>
                  <a:pt x="266485" y="15471"/>
                  <a:pt x="265276" y="15608"/>
                  <a:pt x="264020" y="15768"/>
                </a:cubicBezTo>
                <a:cubicBezTo>
                  <a:pt x="261030" y="16156"/>
                  <a:pt x="258314" y="16498"/>
                  <a:pt x="255803" y="16840"/>
                </a:cubicBezTo>
                <a:lnTo>
                  <a:pt x="254571" y="12755"/>
                </a:lnTo>
                <a:cubicBezTo>
                  <a:pt x="254514" y="12561"/>
                  <a:pt x="254348" y="12464"/>
                  <a:pt x="254183" y="12464"/>
                </a:cubicBezTo>
                <a:cubicBezTo>
                  <a:pt x="254017" y="12464"/>
                  <a:pt x="253852" y="12561"/>
                  <a:pt x="253795" y="12755"/>
                </a:cubicBezTo>
                <a:lnTo>
                  <a:pt x="252425" y="17297"/>
                </a:lnTo>
                <a:cubicBezTo>
                  <a:pt x="250416" y="17571"/>
                  <a:pt x="248590" y="17822"/>
                  <a:pt x="246901" y="18050"/>
                </a:cubicBezTo>
                <a:lnTo>
                  <a:pt x="245532" y="13576"/>
                </a:lnTo>
                <a:cubicBezTo>
                  <a:pt x="245475" y="13382"/>
                  <a:pt x="245309" y="13285"/>
                  <a:pt x="245144" y="13285"/>
                </a:cubicBezTo>
                <a:cubicBezTo>
                  <a:pt x="244978" y="13285"/>
                  <a:pt x="244813" y="13382"/>
                  <a:pt x="244756" y="13576"/>
                </a:cubicBezTo>
                <a:lnTo>
                  <a:pt x="243226" y="18598"/>
                </a:lnTo>
                <a:cubicBezTo>
                  <a:pt x="228390" y="20789"/>
                  <a:pt x="225719" y="21634"/>
                  <a:pt x="216452" y="21862"/>
                </a:cubicBezTo>
                <a:cubicBezTo>
                  <a:pt x="215292" y="21891"/>
                  <a:pt x="214213" y="21904"/>
                  <a:pt x="213204" y="21904"/>
                </a:cubicBezTo>
                <a:cubicBezTo>
                  <a:pt x="198249" y="21904"/>
                  <a:pt x="198516" y="18933"/>
                  <a:pt x="174226" y="18826"/>
                </a:cubicBezTo>
                <a:cubicBezTo>
                  <a:pt x="173569" y="18821"/>
                  <a:pt x="172926" y="18819"/>
                  <a:pt x="172296" y="18819"/>
                </a:cubicBezTo>
                <a:cubicBezTo>
                  <a:pt x="166993" y="18819"/>
                  <a:pt x="162591" y="18980"/>
                  <a:pt x="158225" y="19123"/>
                </a:cubicBezTo>
                <a:lnTo>
                  <a:pt x="156353" y="12937"/>
                </a:lnTo>
                <a:cubicBezTo>
                  <a:pt x="156296" y="12743"/>
                  <a:pt x="156125" y="12646"/>
                  <a:pt x="155954" y="12646"/>
                </a:cubicBezTo>
                <a:cubicBezTo>
                  <a:pt x="155783" y="12646"/>
                  <a:pt x="155612" y="12743"/>
                  <a:pt x="155554" y="12937"/>
                </a:cubicBezTo>
                <a:lnTo>
                  <a:pt x="153637" y="19260"/>
                </a:lnTo>
                <a:cubicBezTo>
                  <a:pt x="152359" y="19305"/>
                  <a:pt x="151058" y="19328"/>
                  <a:pt x="149711" y="19351"/>
                </a:cubicBezTo>
                <a:lnTo>
                  <a:pt x="147588" y="12389"/>
                </a:lnTo>
                <a:cubicBezTo>
                  <a:pt x="147531" y="12195"/>
                  <a:pt x="147360" y="12098"/>
                  <a:pt x="147189" y="12098"/>
                </a:cubicBezTo>
                <a:cubicBezTo>
                  <a:pt x="147018" y="12098"/>
                  <a:pt x="146847" y="12195"/>
                  <a:pt x="146790" y="12389"/>
                </a:cubicBezTo>
                <a:lnTo>
                  <a:pt x="144644" y="19420"/>
                </a:lnTo>
                <a:cubicBezTo>
                  <a:pt x="143206" y="19420"/>
                  <a:pt x="141700" y="19397"/>
                  <a:pt x="140125" y="19374"/>
                </a:cubicBezTo>
                <a:lnTo>
                  <a:pt x="138002" y="12389"/>
                </a:lnTo>
                <a:cubicBezTo>
                  <a:pt x="137945" y="12195"/>
                  <a:pt x="137774" y="12098"/>
                  <a:pt x="137602" y="12098"/>
                </a:cubicBezTo>
                <a:cubicBezTo>
                  <a:pt x="137431" y="12098"/>
                  <a:pt x="137260" y="12195"/>
                  <a:pt x="137203" y="12389"/>
                </a:cubicBezTo>
                <a:lnTo>
                  <a:pt x="135103" y="19260"/>
                </a:lnTo>
                <a:cubicBezTo>
                  <a:pt x="134464" y="19237"/>
                  <a:pt x="133825" y="19214"/>
                  <a:pt x="133140" y="19191"/>
                </a:cubicBezTo>
                <a:cubicBezTo>
                  <a:pt x="131382" y="19123"/>
                  <a:pt x="129671" y="19054"/>
                  <a:pt x="128027" y="18963"/>
                </a:cubicBezTo>
                <a:lnTo>
                  <a:pt x="125950" y="12115"/>
                </a:lnTo>
                <a:cubicBezTo>
                  <a:pt x="125893" y="11921"/>
                  <a:pt x="125722" y="11824"/>
                  <a:pt x="125551" y="11824"/>
                </a:cubicBezTo>
                <a:cubicBezTo>
                  <a:pt x="125379" y="11824"/>
                  <a:pt x="125208" y="11921"/>
                  <a:pt x="125151" y="12115"/>
                </a:cubicBezTo>
                <a:lnTo>
                  <a:pt x="123165" y="18666"/>
                </a:lnTo>
                <a:cubicBezTo>
                  <a:pt x="121362" y="18552"/>
                  <a:pt x="119650" y="18415"/>
                  <a:pt x="118007" y="18278"/>
                </a:cubicBezTo>
                <a:lnTo>
                  <a:pt x="115542" y="10198"/>
                </a:lnTo>
                <a:cubicBezTo>
                  <a:pt x="115485" y="10004"/>
                  <a:pt x="115313" y="9907"/>
                  <a:pt x="115142" y="9907"/>
                </a:cubicBezTo>
                <a:cubicBezTo>
                  <a:pt x="114971" y="9907"/>
                  <a:pt x="114800" y="10004"/>
                  <a:pt x="114743" y="10198"/>
                </a:cubicBezTo>
                <a:lnTo>
                  <a:pt x="112437" y="17776"/>
                </a:lnTo>
                <a:cubicBezTo>
                  <a:pt x="110360" y="17571"/>
                  <a:pt x="108375" y="17365"/>
                  <a:pt x="106457" y="17160"/>
                </a:cubicBezTo>
                <a:lnTo>
                  <a:pt x="104517" y="10814"/>
                </a:lnTo>
                <a:cubicBezTo>
                  <a:pt x="104460" y="10609"/>
                  <a:pt x="104289" y="10506"/>
                  <a:pt x="104118" y="10506"/>
                </a:cubicBezTo>
                <a:cubicBezTo>
                  <a:pt x="103946" y="10506"/>
                  <a:pt x="103775" y="10609"/>
                  <a:pt x="103718" y="10814"/>
                </a:cubicBezTo>
                <a:lnTo>
                  <a:pt x="101938" y="16658"/>
                </a:lnTo>
                <a:cubicBezTo>
                  <a:pt x="83449" y="14558"/>
                  <a:pt x="72288" y="12321"/>
                  <a:pt x="63272" y="10495"/>
                </a:cubicBezTo>
                <a:lnTo>
                  <a:pt x="61902" y="6044"/>
                </a:lnTo>
                <a:cubicBezTo>
                  <a:pt x="61822" y="5759"/>
                  <a:pt x="61588" y="5616"/>
                  <a:pt x="61354" y="5616"/>
                </a:cubicBezTo>
                <a:cubicBezTo>
                  <a:pt x="61120" y="5616"/>
                  <a:pt x="60887" y="5759"/>
                  <a:pt x="60807" y="6044"/>
                </a:cubicBezTo>
                <a:lnTo>
                  <a:pt x="59665" y="9764"/>
                </a:lnTo>
                <a:cubicBezTo>
                  <a:pt x="57999" y="9422"/>
                  <a:pt x="56379" y="9125"/>
                  <a:pt x="54781" y="8829"/>
                </a:cubicBezTo>
                <a:lnTo>
                  <a:pt x="53137" y="3442"/>
                </a:lnTo>
                <a:cubicBezTo>
                  <a:pt x="53057" y="3157"/>
                  <a:pt x="52823" y="3014"/>
                  <a:pt x="52590" y="3014"/>
                </a:cubicBezTo>
                <a:cubicBezTo>
                  <a:pt x="52356" y="3014"/>
                  <a:pt x="52122" y="3157"/>
                  <a:pt x="52042" y="3442"/>
                </a:cubicBezTo>
                <a:lnTo>
                  <a:pt x="50604" y="8121"/>
                </a:lnTo>
                <a:cubicBezTo>
                  <a:pt x="48915" y="7847"/>
                  <a:pt x="47203" y="7619"/>
                  <a:pt x="45400" y="7413"/>
                </a:cubicBezTo>
                <a:lnTo>
                  <a:pt x="43551" y="1342"/>
                </a:lnTo>
                <a:cubicBezTo>
                  <a:pt x="43471" y="1057"/>
                  <a:pt x="43237" y="914"/>
                  <a:pt x="43003" y="914"/>
                </a:cubicBezTo>
                <a:cubicBezTo>
                  <a:pt x="42769" y="914"/>
                  <a:pt x="42535" y="1057"/>
                  <a:pt x="42455" y="1342"/>
                </a:cubicBezTo>
                <a:lnTo>
                  <a:pt x="40720" y="7003"/>
                </a:lnTo>
                <a:cubicBezTo>
                  <a:pt x="37844" y="6797"/>
                  <a:pt x="34717" y="6660"/>
                  <a:pt x="31202" y="6637"/>
                </a:cubicBezTo>
                <a:cubicBezTo>
                  <a:pt x="29633" y="6628"/>
                  <a:pt x="28099" y="6622"/>
                  <a:pt x="26598" y="6622"/>
                </a:cubicBezTo>
                <a:cubicBezTo>
                  <a:pt x="24476" y="6622"/>
                  <a:pt x="22421" y="6634"/>
                  <a:pt x="20429" y="6660"/>
                </a:cubicBezTo>
                <a:lnTo>
                  <a:pt x="18534" y="429"/>
                </a:lnTo>
                <a:cubicBezTo>
                  <a:pt x="18454" y="144"/>
                  <a:pt x="18220" y="1"/>
                  <a:pt x="17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p:nvPr/>
        </p:nvSpPr>
        <p:spPr>
          <a:xfrm>
            <a:off x="-229425" y="4624127"/>
            <a:ext cx="9418794" cy="572736"/>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8"/>
          <p:cNvSpPr/>
          <p:nvPr/>
        </p:nvSpPr>
        <p:spPr>
          <a:xfrm>
            <a:off x="-193328" y="4624129"/>
            <a:ext cx="2404522" cy="529572"/>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rot="-2231248" flipH="1">
            <a:off x="493256" y="4095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
  <p:cSld name="CUSTOM_2_2_1_1_1">
    <p:spTree>
      <p:nvGrpSpPr>
        <p:cNvPr id="1" name="Shape 590"/>
        <p:cNvGrpSpPr/>
        <p:nvPr/>
      </p:nvGrpSpPr>
      <p:grpSpPr>
        <a:xfrm>
          <a:off x="0" y="0"/>
          <a:ext cx="0" cy="0"/>
          <a:chOff x="0" y="0"/>
          <a:chExt cx="0" cy="0"/>
        </a:xfrm>
      </p:grpSpPr>
      <p:sp>
        <p:nvSpPr>
          <p:cNvPr id="591" name="Google Shape;591;p20"/>
          <p:cNvSpPr txBox="1">
            <a:spLocks noGrp="1"/>
          </p:cNvSpPr>
          <p:nvPr>
            <p:ph type="subTitle" idx="1"/>
          </p:nvPr>
        </p:nvSpPr>
        <p:spPr>
          <a:xfrm>
            <a:off x="776477" y="1579825"/>
            <a:ext cx="2439300" cy="37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algn="ctr"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algn="ctr"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algn="ctr"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algn="ctr"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algn="ctr"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algn="ctr"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algn="ctr"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algn="ctr"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592" name="Google Shape;592;p20"/>
          <p:cNvSpPr txBox="1">
            <a:spLocks noGrp="1"/>
          </p:cNvSpPr>
          <p:nvPr>
            <p:ph type="subTitle" idx="2"/>
          </p:nvPr>
        </p:nvSpPr>
        <p:spPr>
          <a:xfrm>
            <a:off x="786675" y="1904003"/>
            <a:ext cx="2439300" cy="107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593" name="Google Shape;593;p20"/>
          <p:cNvSpPr txBox="1">
            <a:spLocks noGrp="1"/>
          </p:cNvSpPr>
          <p:nvPr>
            <p:ph type="subTitle" idx="3"/>
          </p:nvPr>
        </p:nvSpPr>
        <p:spPr>
          <a:xfrm>
            <a:off x="3357475" y="1579825"/>
            <a:ext cx="2439300" cy="37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algn="ctr"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algn="ctr"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algn="ctr"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algn="ctr"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algn="ctr"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algn="ctr"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algn="ctr"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algn="ctr"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594" name="Google Shape;594;p20"/>
          <p:cNvSpPr txBox="1">
            <a:spLocks noGrp="1"/>
          </p:cNvSpPr>
          <p:nvPr>
            <p:ph type="subTitle" idx="4"/>
          </p:nvPr>
        </p:nvSpPr>
        <p:spPr>
          <a:xfrm>
            <a:off x="3367675" y="1904002"/>
            <a:ext cx="2439300" cy="107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595" name="Google Shape;595;p20"/>
          <p:cNvSpPr txBox="1">
            <a:spLocks noGrp="1"/>
          </p:cNvSpPr>
          <p:nvPr>
            <p:ph type="subTitle" idx="5"/>
          </p:nvPr>
        </p:nvSpPr>
        <p:spPr>
          <a:xfrm>
            <a:off x="5938475" y="1579825"/>
            <a:ext cx="2418900" cy="37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algn="ctr"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algn="ctr"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algn="ctr"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algn="ctr"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algn="ctr"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algn="ctr"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algn="ctr"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algn="ctr"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596" name="Google Shape;596;p20"/>
          <p:cNvSpPr txBox="1">
            <a:spLocks noGrp="1"/>
          </p:cNvSpPr>
          <p:nvPr>
            <p:ph type="subTitle" idx="6"/>
          </p:nvPr>
        </p:nvSpPr>
        <p:spPr>
          <a:xfrm>
            <a:off x="5948675" y="1904003"/>
            <a:ext cx="2418900" cy="107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597" name="Google Shape;597;p20"/>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8" name="Google Shape;598;p20"/>
          <p:cNvSpPr/>
          <p:nvPr/>
        </p:nvSpPr>
        <p:spPr>
          <a:xfrm>
            <a:off x="5878875" y="298375"/>
            <a:ext cx="3038325" cy="293979"/>
          </a:xfrm>
          <a:custGeom>
            <a:avLst/>
            <a:gdLst/>
            <a:ahLst/>
            <a:cxnLst/>
            <a:rect l="l" t="t" r="r" b="b"/>
            <a:pathLst>
              <a:path w="121533" h="3413" extrusionOk="0">
                <a:moveTo>
                  <a:pt x="3294" y="2308"/>
                </a:moveTo>
                <a:cubicBezTo>
                  <a:pt x="8457" y="2208"/>
                  <a:pt x="15016" y="967"/>
                  <a:pt x="19888" y="1341"/>
                </a:cubicBezTo>
                <a:cubicBezTo>
                  <a:pt x="28034" y="1971"/>
                  <a:pt x="29758" y="137"/>
                  <a:pt x="36801" y="621"/>
                </a:cubicBezTo>
                <a:cubicBezTo>
                  <a:pt x="44966" y="1223"/>
                  <a:pt x="55457" y="1314"/>
                  <a:pt x="61551" y="1150"/>
                </a:cubicBezTo>
                <a:cubicBezTo>
                  <a:pt x="69068" y="958"/>
                  <a:pt x="74232" y="0"/>
                  <a:pt x="81439" y="767"/>
                </a:cubicBezTo>
                <a:cubicBezTo>
                  <a:pt x="84887" y="1150"/>
                  <a:pt x="81119" y="1825"/>
                  <a:pt x="90680" y="1104"/>
                </a:cubicBezTo>
                <a:cubicBezTo>
                  <a:pt x="94292" y="830"/>
                  <a:pt x="95688" y="812"/>
                  <a:pt x="99921" y="958"/>
                </a:cubicBezTo>
                <a:cubicBezTo>
                  <a:pt x="107119" y="1250"/>
                  <a:pt x="115576" y="1104"/>
                  <a:pt x="121533" y="1250"/>
                </a:cubicBezTo>
                <a:cubicBezTo>
                  <a:pt x="116679" y="1442"/>
                  <a:pt x="103515" y="1150"/>
                  <a:pt x="95378" y="1679"/>
                </a:cubicBezTo>
                <a:cubicBezTo>
                  <a:pt x="85352" y="2254"/>
                  <a:pt x="79559" y="2545"/>
                  <a:pt x="69378" y="2062"/>
                </a:cubicBezTo>
                <a:cubicBezTo>
                  <a:pt x="61396" y="1633"/>
                  <a:pt x="51680" y="1487"/>
                  <a:pt x="43534" y="1779"/>
                </a:cubicBezTo>
                <a:cubicBezTo>
                  <a:pt x="34767" y="2016"/>
                  <a:pt x="30069" y="3412"/>
                  <a:pt x="20672" y="2646"/>
                </a:cubicBezTo>
                <a:cubicBezTo>
                  <a:pt x="16448" y="2254"/>
                  <a:pt x="14879" y="2254"/>
                  <a:pt x="10656" y="2354"/>
                </a:cubicBezTo>
                <a:cubicBezTo>
                  <a:pt x="7837" y="2400"/>
                  <a:pt x="4388" y="2500"/>
                  <a:pt x="0" y="244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rot="-2231248" flipH="1">
            <a:off x="7888443" y="388172"/>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600"/>
        <p:cNvGrpSpPr/>
        <p:nvPr/>
      </p:nvGrpSpPr>
      <p:grpSpPr>
        <a:xfrm>
          <a:off x="0" y="0"/>
          <a:ext cx="0" cy="0"/>
          <a:chOff x="0" y="0"/>
          <a:chExt cx="0" cy="0"/>
        </a:xfrm>
      </p:grpSpPr>
      <p:sp>
        <p:nvSpPr>
          <p:cNvPr id="601" name="Google Shape;601;p21"/>
          <p:cNvSpPr txBox="1">
            <a:spLocks noGrp="1"/>
          </p:cNvSpPr>
          <p:nvPr>
            <p:ph type="title" hasCustomPrompt="1"/>
          </p:nvPr>
        </p:nvSpPr>
        <p:spPr>
          <a:xfrm>
            <a:off x="5283725" y="1709325"/>
            <a:ext cx="3098700" cy="678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4800"/>
              <a:buNone/>
              <a:defRPr sz="3900" i="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2" name="Google Shape;602;p21"/>
          <p:cNvSpPr txBox="1">
            <a:spLocks noGrp="1"/>
          </p:cNvSpPr>
          <p:nvPr>
            <p:ph type="title" idx="2" hasCustomPrompt="1"/>
          </p:nvPr>
        </p:nvSpPr>
        <p:spPr>
          <a:xfrm>
            <a:off x="3022650" y="539500"/>
            <a:ext cx="3098700" cy="678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4800"/>
              <a:buNone/>
              <a:defRPr sz="3900" i="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3" name="Google Shape;603;p21"/>
          <p:cNvSpPr txBox="1">
            <a:spLocks noGrp="1"/>
          </p:cNvSpPr>
          <p:nvPr>
            <p:ph type="title" idx="3" hasCustomPrompt="1"/>
          </p:nvPr>
        </p:nvSpPr>
        <p:spPr>
          <a:xfrm>
            <a:off x="713225" y="1709325"/>
            <a:ext cx="3098700" cy="678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4800"/>
              <a:buNone/>
              <a:defRPr sz="3900" i="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4" name="Google Shape;604;p21"/>
          <p:cNvSpPr txBox="1">
            <a:spLocks noGrp="1"/>
          </p:cNvSpPr>
          <p:nvPr>
            <p:ph type="subTitle" idx="1"/>
          </p:nvPr>
        </p:nvSpPr>
        <p:spPr>
          <a:xfrm>
            <a:off x="5283719" y="2387925"/>
            <a:ext cx="3098700" cy="41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05" name="Google Shape;605;p21"/>
          <p:cNvSpPr txBox="1">
            <a:spLocks noGrp="1"/>
          </p:cNvSpPr>
          <p:nvPr>
            <p:ph type="subTitle" idx="4"/>
          </p:nvPr>
        </p:nvSpPr>
        <p:spPr>
          <a:xfrm>
            <a:off x="713219" y="2387925"/>
            <a:ext cx="3098700" cy="41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06" name="Google Shape;606;p21"/>
          <p:cNvSpPr txBox="1">
            <a:spLocks noGrp="1"/>
          </p:cNvSpPr>
          <p:nvPr>
            <p:ph type="subTitle" idx="5"/>
          </p:nvPr>
        </p:nvSpPr>
        <p:spPr>
          <a:xfrm>
            <a:off x="3022644" y="1218100"/>
            <a:ext cx="3098700" cy="41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grpSp>
        <p:nvGrpSpPr>
          <p:cNvPr id="607" name="Google Shape;607;p21"/>
          <p:cNvGrpSpPr/>
          <p:nvPr/>
        </p:nvGrpSpPr>
        <p:grpSpPr>
          <a:xfrm>
            <a:off x="0" y="3082575"/>
            <a:ext cx="10239825" cy="1559525"/>
            <a:chOff x="0" y="3082575"/>
            <a:chExt cx="10239825" cy="1559525"/>
          </a:xfrm>
        </p:grpSpPr>
        <p:sp>
          <p:nvSpPr>
            <p:cNvPr id="608" name="Google Shape;608;p21"/>
            <p:cNvSpPr/>
            <p:nvPr/>
          </p:nvSpPr>
          <p:spPr>
            <a:xfrm flipH="1">
              <a:off x="4956100" y="3082575"/>
              <a:ext cx="5283725" cy="1559525"/>
            </a:xfrm>
            <a:custGeom>
              <a:avLst/>
              <a:gdLst/>
              <a:ahLst/>
              <a:cxnLst/>
              <a:rect l="l" t="t" r="r" b="b"/>
              <a:pathLst>
                <a:path w="211349" h="62381" extrusionOk="0">
                  <a:moveTo>
                    <a:pt x="203796" y="1"/>
                  </a:moveTo>
                  <a:lnTo>
                    <a:pt x="203796" y="10608"/>
                  </a:lnTo>
                  <a:lnTo>
                    <a:pt x="187321" y="10608"/>
                  </a:lnTo>
                  <a:lnTo>
                    <a:pt x="187321" y="58995"/>
                  </a:lnTo>
                  <a:lnTo>
                    <a:pt x="179392" y="58995"/>
                  </a:lnTo>
                  <a:lnTo>
                    <a:pt x="179392" y="25158"/>
                  </a:lnTo>
                  <a:lnTo>
                    <a:pt x="155664" y="25158"/>
                  </a:lnTo>
                  <a:lnTo>
                    <a:pt x="155664" y="37630"/>
                  </a:lnTo>
                  <a:lnTo>
                    <a:pt x="141145" y="37630"/>
                  </a:lnTo>
                  <a:lnTo>
                    <a:pt x="141145" y="54572"/>
                  </a:lnTo>
                  <a:lnTo>
                    <a:pt x="116425" y="54572"/>
                  </a:lnTo>
                  <a:lnTo>
                    <a:pt x="116425" y="37630"/>
                  </a:lnTo>
                  <a:lnTo>
                    <a:pt x="97768" y="37630"/>
                  </a:lnTo>
                  <a:lnTo>
                    <a:pt x="97768" y="48644"/>
                  </a:lnTo>
                  <a:lnTo>
                    <a:pt x="87552" y="48644"/>
                  </a:lnTo>
                  <a:lnTo>
                    <a:pt x="87552" y="32831"/>
                  </a:lnTo>
                  <a:lnTo>
                    <a:pt x="58544" y="32831"/>
                  </a:lnTo>
                  <a:lnTo>
                    <a:pt x="58544" y="48298"/>
                  </a:lnTo>
                  <a:lnTo>
                    <a:pt x="46838" y="48298"/>
                  </a:lnTo>
                  <a:lnTo>
                    <a:pt x="46838" y="60019"/>
                  </a:lnTo>
                  <a:lnTo>
                    <a:pt x="41061" y="60019"/>
                  </a:lnTo>
                  <a:lnTo>
                    <a:pt x="41061" y="21231"/>
                  </a:lnTo>
                  <a:lnTo>
                    <a:pt x="20117" y="21231"/>
                  </a:lnTo>
                  <a:lnTo>
                    <a:pt x="20117" y="51006"/>
                  </a:lnTo>
                  <a:lnTo>
                    <a:pt x="14309" y="51006"/>
                  </a:lnTo>
                  <a:lnTo>
                    <a:pt x="14309" y="42054"/>
                  </a:lnTo>
                  <a:lnTo>
                    <a:pt x="1" y="42054"/>
                  </a:lnTo>
                  <a:lnTo>
                    <a:pt x="1" y="61959"/>
                  </a:lnTo>
                  <a:lnTo>
                    <a:pt x="211349" y="62381"/>
                  </a:lnTo>
                  <a:lnTo>
                    <a:pt x="211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0" y="3082575"/>
              <a:ext cx="5283725" cy="1559525"/>
            </a:xfrm>
            <a:custGeom>
              <a:avLst/>
              <a:gdLst/>
              <a:ahLst/>
              <a:cxnLst/>
              <a:rect l="l" t="t" r="r" b="b"/>
              <a:pathLst>
                <a:path w="211349" h="62381" extrusionOk="0">
                  <a:moveTo>
                    <a:pt x="203796" y="1"/>
                  </a:moveTo>
                  <a:lnTo>
                    <a:pt x="203796" y="10608"/>
                  </a:lnTo>
                  <a:lnTo>
                    <a:pt x="187321" y="10608"/>
                  </a:lnTo>
                  <a:lnTo>
                    <a:pt x="187321" y="58995"/>
                  </a:lnTo>
                  <a:lnTo>
                    <a:pt x="179392" y="58995"/>
                  </a:lnTo>
                  <a:lnTo>
                    <a:pt x="179392" y="25158"/>
                  </a:lnTo>
                  <a:lnTo>
                    <a:pt x="155664" y="25158"/>
                  </a:lnTo>
                  <a:lnTo>
                    <a:pt x="155664" y="37630"/>
                  </a:lnTo>
                  <a:lnTo>
                    <a:pt x="141145" y="37630"/>
                  </a:lnTo>
                  <a:lnTo>
                    <a:pt x="141145" y="54572"/>
                  </a:lnTo>
                  <a:lnTo>
                    <a:pt x="116425" y="54572"/>
                  </a:lnTo>
                  <a:lnTo>
                    <a:pt x="116425" y="37630"/>
                  </a:lnTo>
                  <a:lnTo>
                    <a:pt x="97768" y="37630"/>
                  </a:lnTo>
                  <a:lnTo>
                    <a:pt x="97768" y="48644"/>
                  </a:lnTo>
                  <a:lnTo>
                    <a:pt x="87552" y="48644"/>
                  </a:lnTo>
                  <a:lnTo>
                    <a:pt x="87552" y="32831"/>
                  </a:lnTo>
                  <a:lnTo>
                    <a:pt x="58544" y="32831"/>
                  </a:lnTo>
                  <a:lnTo>
                    <a:pt x="58544" y="48298"/>
                  </a:lnTo>
                  <a:lnTo>
                    <a:pt x="46838" y="48298"/>
                  </a:lnTo>
                  <a:lnTo>
                    <a:pt x="46838" y="60019"/>
                  </a:lnTo>
                  <a:lnTo>
                    <a:pt x="41061" y="60019"/>
                  </a:lnTo>
                  <a:lnTo>
                    <a:pt x="41061" y="21231"/>
                  </a:lnTo>
                  <a:lnTo>
                    <a:pt x="20117" y="21231"/>
                  </a:lnTo>
                  <a:lnTo>
                    <a:pt x="20117" y="51006"/>
                  </a:lnTo>
                  <a:lnTo>
                    <a:pt x="14309" y="51006"/>
                  </a:lnTo>
                  <a:lnTo>
                    <a:pt x="14309" y="42054"/>
                  </a:lnTo>
                  <a:lnTo>
                    <a:pt x="1" y="42054"/>
                  </a:lnTo>
                  <a:lnTo>
                    <a:pt x="1" y="61959"/>
                  </a:lnTo>
                  <a:lnTo>
                    <a:pt x="211349" y="62381"/>
                  </a:lnTo>
                  <a:lnTo>
                    <a:pt x="211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21"/>
          <p:cNvGrpSpPr/>
          <p:nvPr/>
        </p:nvGrpSpPr>
        <p:grpSpPr>
          <a:xfrm>
            <a:off x="-93825" y="2947575"/>
            <a:ext cx="4603675" cy="1665225"/>
            <a:chOff x="-1985125" y="2575175"/>
            <a:chExt cx="4603675" cy="1665225"/>
          </a:xfrm>
        </p:grpSpPr>
        <p:grpSp>
          <p:nvGrpSpPr>
            <p:cNvPr id="611" name="Google Shape;611;p21"/>
            <p:cNvGrpSpPr/>
            <p:nvPr/>
          </p:nvGrpSpPr>
          <p:grpSpPr>
            <a:xfrm>
              <a:off x="-1985125" y="2976900"/>
              <a:ext cx="1045700" cy="1248450"/>
              <a:chOff x="1367675" y="2976900"/>
              <a:chExt cx="1045700" cy="1248450"/>
            </a:xfrm>
          </p:grpSpPr>
          <p:sp>
            <p:nvSpPr>
              <p:cNvPr id="612" name="Google Shape;612;p21"/>
              <p:cNvSpPr/>
              <p:nvPr/>
            </p:nvSpPr>
            <p:spPr>
              <a:xfrm>
                <a:off x="1367675" y="2976900"/>
                <a:ext cx="1045700" cy="527000"/>
              </a:xfrm>
              <a:custGeom>
                <a:avLst/>
                <a:gdLst/>
                <a:ahLst/>
                <a:cxnLst/>
                <a:rect l="l" t="t" r="r" b="b"/>
                <a:pathLst>
                  <a:path w="41828" h="21080" extrusionOk="0">
                    <a:moveTo>
                      <a:pt x="16145" y="1"/>
                    </a:moveTo>
                    <a:lnTo>
                      <a:pt x="12112" y="1896"/>
                    </a:lnTo>
                    <a:lnTo>
                      <a:pt x="13121" y="1"/>
                    </a:lnTo>
                    <a:lnTo>
                      <a:pt x="13121" y="1"/>
                    </a:lnTo>
                    <a:cubicBezTo>
                      <a:pt x="6606" y="226"/>
                      <a:pt x="4484" y="2017"/>
                      <a:pt x="4484" y="2017"/>
                    </a:cubicBezTo>
                    <a:lnTo>
                      <a:pt x="12112" y="4258"/>
                    </a:lnTo>
                    <a:lnTo>
                      <a:pt x="14354" y="3702"/>
                    </a:lnTo>
                    <a:lnTo>
                      <a:pt x="13677" y="4710"/>
                    </a:lnTo>
                    <a:lnTo>
                      <a:pt x="16822" y="5823"/>
                    </a:lnTo>
                    <a:lnTo>
                      <a:pt x="18943" y="4710"/>
                    </a:lnTo>
                    <a:lnTo>
                      <a:pt x="17830" y="6169"/>
                    </a:lnTo>
                    <a:lnTo>
                      <a:pt x="24224" y="8065"/>
                    </a:lnTo>
                    <a:cubicBezTo>
                      <a:pt x="24224" y="8065"/>
                      <a:pt x="17377" y="7147"/>
                      <a:pt x="12663" y="7147"/>
                    </a:cubicBezTo>
                    <a:cubicBezTo>
                      <a:pt x="11683" y="7147"/>
                      <a:pt x="10796" y="7187"/>
                      <a:pt x="10081" y="7283"/>
                    </a:cubicBezTo>
                    <a:cubicBezTo>
                      <a:pt x="5944" y="7839"/>
                      <a:pt x="1" y="15031"/>
                      <a:pt x="1" y="15031"/>
                    </a:cubicBezTo>
                    <a:lnTo>
                      <a:pt x="4033" y="13451"/>
                    </a:lnTo>
                    <a:lnTo>
                      <a:pt x="6500" y="11210"/>
                    </a:lnTo>
                    <a:lnTo>
                      <a:pt x="5944" y="13120"/>
                    </a:lnTo>
                    <a:lnTo>
                      <a:pt x="8848" y="12774"/>
                    </a:lnTo>
                    <a:lnTo>
                      <a:pt x="10758" y="10533"/>
                    </a:lnTo>
                    <a:lnTo>
                      <a:pt x="9750" y="12564"/>
                    </a:lnTo>
                    <a:lnTo>
                      <a:pt x="11766" y="12112"/>
                    </a:lnTo>
                    <a:lnTo>
                      <a:pt x="12443" y="10653"/>
                    </a:lnTo>
                    <a:lnTo>
                      <a:pt x="12443" y="11992"/>
                    </a:lnTo>
                    <a:lnTo>
                      <a:pt x="18492" y="10533"/>
                    </a:lnTo>
                    <a:lnTo>
                      <a:pt x="19169" y="8863"/>
                    </a:lnTo>
                    <a:lnTo>
                      <a:pt x="19395" y="10096"/>
                    </a:lnTo>
                    <a:lnTo>
                      <a:pt x="22991" y="9645"/>
                    </a:lnTo>
                    <a:lnTo>
                      <a:pt x="22991" y="9645"/>
                    </a:lnTo>
                    <a:cubicBezTo>
                      <a:pt x="14234" y="11887"/>
                      <a:pt x="10758" y="19395"/>
                      <a:pt x="10758" y="19395"/>
                    </a:cubicBezTo>
                    <a:lnTo>
                      <a:pt x="16822" y="16265"/>
                    </a:lnTo>
                    <a:cubicBezTo>
                      <a:pt x="16927" y="14806"/>
                      <a:pt x="18056" y="13000"/>
                      <a:pt x="18056" y="13000"/>
                    </a:cubicBezTo>
                    <a:lnTo>
                      <a:pt x="18056" y="15362"/>
                    </a:lnTo>
                    <a:lnTo>
                      <a:pt x="19500" y="14354"/>
                    </a:lnTo>
                    <a:lnTo>
                      <a:pt x="20523" y="11992"/>
                    </a:lnTo>
                    <a:lnTo>
                      <a:pt x="20523" y="13346"/>
                    </a:lnTo>
                    <a:lnTo>
                      <a:pt x="24224" y="10653"/>
                    </a:lnTo>
                    <a:lnTo>
                      <a:pt x="26571" y="13346"/>
                    </a:lnTo>
                    <a:lnTo>
                      <a:pt x="27128" y="12338"/>
                    </a:lnTo>
                    <a:lnTo>
                      <a:pt x="27249" y="14460"/>
                    </a:lnTo>
                    <a:lnTo>
                      <a:pt x="29039" y="17047"/>
                    </a:lnTo>
                    <a:lnTo>
                      <a:pt x="29821" y="16370"/>
                    </a:lnTo>
                    <a:lnTo>
                      <a:pt x="29716" y="17935"/>
                    </a:lnTo>
                    <a:lnTo>
                      <a:pt x="31958" y="21080"/>
                    </a:lnTo>
                    <a:lnTo>
                      <a:pt x="32063" y="15588"/>
                    </a:lnTo>
                    <a:cubicBezTo>
                      <a:pt x="32063" y="14911"/>
                      <a:pt x="30167" y="14354"/>
                      <a:pt x="30167" y="14354"/>
                    </a:cubicBezTo>
                    <a:lnTo>
                      <a:pt x="31401" y="14129"/>
                    </a:lnTo>
                    <a:cubicBezTo>
                      <a:pt x="29490" y="10984"/>
                      <a:pt x="26797" y="10427"/>
                      <a:pt x="26797" y="10427"/>
                    </a:cubicBezTo>
                    <a:cubicBezTo>
                      <a:pt x="27070" y="10395"/>
                      <a:pt x="27320" y="10381"/>
                      <a:pt x="27548" y="10381"/>
                    </a:cubicBezTo>
                    <a:cubicBezTo>
                      <a:pt x="28916" y="10381"/>
                      <a:pt x="29490" y="10879"/>
                      <a:pt x="29490" y="10879"/>
                    </a:cubicBezTo>
                    <a:lnTo>
                      <a:pt x="29821" y="10202"/>
                    </a:lnTo>
                    <a:lnTo>
                      <a:pt x="30604" y="10879"/>
                    </a:lnTo>
                    <a:lnTo>
                      <a:pt x="32409" y="11541"/>
                    </a:lnTo>
                    <a:lnTo>
                      <a:pt x="32409" y="11541"/>
                    </a:lnTo>
                    <a:lnTo>
                      <a:pt x="32184" y="9690"/>
                    </a:lnTo>
                    <a:lnTo>
                      <a:pt x="33192" y="11661"/>
                    </a:lnTo>
                    <a:lnTo>
                      <a:pt x="35208" y="11992"/>
                    </a:lnTo>
                    <a:lnTo>
                      <a:pt x="34756" y="9690"/>
                    </a:lnTo>
                    <a:lnTo>
                      <a:pt x="36216" y="12338"/>
                    </a:lnTo>
                    <a:lnTo>
                      <a:pt x="40022" y="13903"/>
                    </a:lnTo>
                    <a:cubicBezTo>
                      <a:pt x="39691" y="11766"/>
                      <a:pt x="36998" y="8742"/>
                      <a:pt x="36998" y="8742"/>
                    </a:cubicBezTo>
                    <a:lnTo>
                      <a:pt x="34982" y="8637"/>
                    </a:lnTo>
                    <a:lnTo>
                      <a:pt x="35885" y="7403"/>
                    </a:lnTo>
                    <a:cubicBezTo>
                      <a:pt x="35054" y="7247"/>
                      <a:pt x="34183" y="7184"/>
                      <a:pt x="33322" y="7184"/>
                    </a:cubicBezTo>
                    <a:cubicBezTo>
                      <a:pt x="29874" y="7184"/>
                      <a:pt x="26571" y="8185"/>
                      <a:pt x="26571" y="8185"/>
                    </a:cubicBezTo>
                    <a:lnTo>
                      <a:pt x="33523" y="5944"/>
                    </a:lnTo>
                    <a:lnTo>
                      <a:pt x="33192" y="4815"/>
                    </a:lnTo>
                    <a:lnTo>
                      <a:pt x="33192" y="4815"/>
                    </a:lnTo>
                    <a:lnTo>
                      <a:pt x="35208" y="5718"/>
                    </a:lnTo>
                    <a:lnTo>
                      <a:pt x="41828" y="6952"/>
                    </a:lnTo>
                    <a:lnTo>
                      <a:pt x="37344" y="3356"/>
                    </a:lnTo>
                    <a:lnTo>
                      <a:pt x="34982" y="3927"/>
                    </a:lnTo>
                    <a:lnTo>
                      <a:pt x="35990" y="2799"/>
                    </a:lnTo>
                    <a:cubicBezTo>
                      <a:pt x="35990" y="2799"/>
                      <a:pt x="35208" y="2348"/>
                      <a:pt x="32966" y="2242"/>
                    </a:cubicBezTo>
                    <a:cubicBezTo>
                      <a:pt x="32941" y="2241"/>
                      <a:pt x="32916" y="2240"/>
                      <a:pt x="32891" y="2240"/>
                    </a:cubicBezTo>
                    <a:cubicBezTo>
                      <a:pt x="30621" y="2240"/>
                      <a:pt x="26015" y="7508"/>
                      <a:pt x="26015" y="7508"/>
                    </a:cubicBezTo>
                    <a:cubicBezTo>
                      <a:pt x="26015" y="7508"/>
                      <a:pt x="26015" y="5718"/>
                      <a:pt x="25563" y="4153"/>
                    </a:cubicBezTo>
                    <a:cubicBezTo>
                      <a:pt x="25112" y="2573"/>
                      <a:pt x="22991" y="1686"/>
                      <a:pt x="22991" y="1686"/>
                    </a:cubicBezTo>
                    <a:lnTo>
                      <a:pt x="22991" y="1686"/>
                    </a:lnTo>
                    <a:lnTo>
                      <a:pt x="24224" y="6952"/>
                    </a:lnTo>
                    <a:cubicBezTo>
                      <a:pt x="23322" y="4936"/>
                      <a:pt x="21636" y="3250"/>
                      <a:pt x="21636" y="3250"/>
                    </a:cubicBezTo>
                    <a:lnTo>
                      <a:pt x="19064" y="2919"/>
                    </a:lnTo>
                    <a:lnTo>
                      <a:pt x="20177" y="2468"/>
                    </a:lnTo>
                    <a:cubicBezTo>
                      <a:pt x="18943" y="1114"/>
                      <a:pt x="16145" y="1"/>
                      <a:pt x="16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1687025" y="3243200"/>
                <a:ext cx="286275" cy="982150"/>
              </a:xfrm>
              <a:custGeom>
                <a:avLst/>
                <a:gdLst/>
                <a:ahLst/>
                <a:cxnLst/>
                <a:rect l="l" t="t" r="r" b="b"/>
                <a:pathLst>
                  <a:path w="11451" h="39286" extrusionOk="0">
                    <a:moveTo>
                      <a:pt x="11450" y="1"/>
                    </a:moveTo>
                    <a:cubicBezTo>
                      <a:pt x="11450" y="2"/>
                      <a:pt x="1926" y="12369"/>
                      <a:pt x="0" y="39285"/>
                    </a:cubicBezTo>
                    <a:lnTo>
                      <a:pt x="3912" y="39285"/>
                    </a:lnTo>
                    <a:cubicBezTo>
                      <a:pt x="3912" y="39285"/>
                      <a:pt x="1881" y="19275"/>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21"/>
            <p:cNvGrpSpPr/>
            <p:nvPr/>
          </p:nvGrpSpPr>
          <p:grpSpPr>
            <a:xfrm>
              <a:off x="-217625" y="3328600"/>
              <a:ext cx="748175" cy="893000"/>
              <a:chOff x="-217625" y="3328600"/>
              <a:chExt cx="748175" cy="893000"/>
            </a:xfrm>
          </p:grpSpPr>
          <p:sp>
            <p:nvSpPr>
              <p:cNvPr id="615" name="Google Shape;615;p21"/>
              <p:cNvSpPr/>
              <p:nvPr/>
            </p:nvSpPr>
            <p:spPr>
              <a:xfrm>
                <a:off x="-217625" y="3328600"/>
                <a:ext cx="748175" cy="376925"/>
              </a:xfrm>
              <a:custGeom>
                <a:avLst/>
                <a:gdLst/>
                <a:ahLst/>
                <a:cxnLst/>
                <a:rect l="l" t="t" r="r" b="b"/>
                <a:pathLst>
                  <a:path w="29927" h="15077" extrusionOk="0">
                    <a:moveTo>
                      <a:pt x="11556" y="0"/>
                    </a:moveTo>
                    <a:lnTo>
                      <a:pt x="8667" y="1370"/>
                    </a:lnTo>
                    <a:lnTo>
                      <a:pt x="9389" y="0"/>
                    </a:lnTo>
                    <a:lnTo>
                      <a:pt x="9389" y="0"/>
                    </a:lnTo>
                    <a:cubicBezTo>
                      <a:pt x="4740" y="166"/>
                      <a:pt x="3221" y="1445"/>
                      <a:pt x="3221" y="1445"/>
                    </a:cubicBezTo>
                    <a:lnTo>
                      <a:pt x="8667" y="3055"/>
                    </a:lnTo>
                    <a:lnTo>
                      <a:pt x="10277" y="2648"/>
                    </a:lnTo>
                    <a:lnTo>
                      <a:pt x="10277" y="2648"/>
                    </a:lnTo>
                    <a:lnTo>
                      <a:pt x="9796" y="3371"/>
                    </a:lnTo>
                    <a:lnTo>
                      <a:pt x="12037" y="4183"/>
                    </a:lnTo>
                    <a:lnTo>
                      <a:pt x="13557" y="3371"/>
                    </a:lnTo>
                    <a:lnTo>
                      <a:pt x="12760" y="4424"/>
                    </a:lnTo>
                    <a:lnTo>
                      <a:pt x="17334" y="5778"/>
                    </a:lnTo>
                    <a:cubicBezTo>
                      <a:pt x="17334" y="5778"/>
                      <a:pt x="12460" y="5121"/>
                      <a:pt x="9093" y="5121"/>
                    </a:cubicBezTo>
                    <a:cubicBezTo>
                      <a:pt x="8382" y="5121"/>
                      <a:pt x="7739" y="5150"/>
                      <a:pt x="7223" y="5221"/>
                    </a:cubicBezTo>
                    <a:cubicBezTo>
                      <a:pt x="4259" y="5627"/>
                      <a:pt x="1" y="10758"/>
                      <a:pt x="1" y="10758"/>
                    </a:cubicBezTo>
                    <a:lnTo>
                      <a:pt x="2890" y="9630"/>
                    </a:lnTo>
                    <a:lnTo>
                      <a:pt x="4665" y="8020"/>
                    </a:lnTo>
                    <a:lnTo>
                      <a:pt x="4259" y="9389"/>
                    </a:lnTo>
                    <a:lnTo>
                      <a:pt x="6350" y="9148"/>
                    </a:lnTo>
                    <a:lnTo>
                      <a:pt x="7704" y="7538"/>
                    </a:lnTo>
                    <a:lnTo>
                      <a:pt x="6982" y="8983"/>
                    </a:lnTo>
                    <a:lnTo>
                      <a:pt x="8426" y="8667"/>
                    </a:lnTo>
                    <a:lnTo>
                      <a:pt x="8908" y="7629"/>
                    </a:lnTo>
                    <a:lnTo>
                      <a:pt x="8908" y="8591"/>
                    </a:lnTo>
                    <a:lnTo>
                      <a:pt x="13241" y="7538"/>
                    </a:lnTo>
                    <a:lnTo>
                      <a:pt x="13723" y="6350"/>
                    </a:lnTo>
                    <a:lnTo>
                      <a:pt x="13888" y="7222"/>
                    </a:lnTo>
                    <a:lnTo>
                      <a:pt x="16446" y="6906"/>
                    </a:lnTo>
                    <a:lnTo>
                      <a:pt x="16446" y="6906"/>
                    </a:lnTo>
                    <a:cubicBezTo>
                      <a:pt x="10187" y="8501"/>
                      <a:pt x="7704" y="13888"/>
                      <a:pt x="7704" y="13888"/>
                    </a:cubicBezTo>
                    <a:lnTo>
                      <a:pt x="12037" y="11631"/>
                    </a:lnTo>
                    <a:cubicBezTo>
                      <a:pt x="12113" y="10593"/>
                      <a:pt x="12925" y="9314"/>
                      <a:pt x="12925" y="9314"/>
                    </a:cubicBezTo>
                    <a:lnTo>
                      <a:pt x="12925" y="10999"/>
                    </a:lnTo>
                    <a:lnTo>
                      <a:pt x="13963" y="10277"/>
                    </a:lnTo>
                    <a:lnTo>
                      <a:pt x="14686" y="8591"/>
                    </a:lnTo>
                    <a:lnTo>
                      <a:pt x="14686" y="9554"/>
                    </a:lnTo>
                    <a:lnTo>
                      <a:pt x="17334" y="7629"/>
                    </a:lnTo>
                    <a:lnTo>
                      <a:pt x="19019" y="9554"/>
                    </a:lnTo>
                    <a:lnTo>
                      <a:pt x="19410" y="8832"/>
                    </a:lnTo>
                    <a:lnTo>
                      <a:pt x="19500" y="10352"/>
                    </a:lnTo>
                    <a:lnTo>
                      <a:pt x="20779" y="12202"/>
                    </a:lnTo>
                    <a:lnTo>
                      <a:pt x="21336" y="11721"/>
                    </a:lnTo>
                    <a:lnTo>
                      <a:pt x="21261" y="12834"/>
                    </a:lnTo>
                    <a:lnTo>
                      <a:pt x="22855" y="15076"/>
                    </a:lnTo>
                    <a:lnTo>
                      <a:pt x="22946" y="11149"/>
                    </a:lnTo>
                    <a:cubicBezTo>
                      <a:pt x="22946" y="10668"/>
                      <a:pt x="21577" y="10277"/>
                      <a:pt x="21577" y="10277"/>
                    </a:cubicBezTo>
                    <a:lnTo>
                      <a:pt x="22464" y="10111"/>
                    </a:lnTo>
                    <a:cubicBezTo>
                      <a:pt x="21095" y="7869"/>
                      <a:pt x="19169" y="7463"/>
                      <a:pt x="19169" y="7463"/>
                    </a:cubicBezTo>
                    <a:cubicBezTo>
                      <a:pt x="19370" y="7439"/>
                      <a:pt x="19553" y="7428"/>
                      <a:pt x="19720" y="7428"/>
                    </a:cubicBezTo>
                    <a:cubicBezTo>
                      <a:pt x="20690" y="7428"/>
                      <a:pt x="21095" y="7779"/>
                      <a:pt x="21095" y="7779"/>
                    </a:cubicBezTo>
                    <a:lnTo>
                      <a:pt x="21336" y="7298"/>
                    </a:lnTo>
                    <a:lnTo>
                      <a:pt x="21908" y="7779"/>
                    </a:lnTo>
                    <a:lnTo>
                      <a:pt x="23186" y="8260"/>
                    </a:lnTo>
                    <a:lnTo>
                      <a:pt x="23021" y="6936"/>
                    </a:lnTo>
                    <a:lnTo>
                      <a:pt x="23743" y="8351"/>
                    </a:lnTo>
                    <a:lnTo>
                      <a:pt x="25188" y="8591"/>
                    </a:lnTo>
                    <a:lnTo>
                      <a:pt x="24872" y="6936"/>
                    </a:lnTo>
                    <a:lnTo>
                      <a:pt x="24872" y="6936"/>
                    </a:lnTo>
                    <a:lnTo>
                      <a:pt x="25910" y="8832"/>
                    </a:lnTo>
                    <a:lnTo>
                      <a:pt x="28633" y="9946"/>
                    </a:lnTo>
                    <a:cubicBezTo>
                      <a:pt x="28392" y="8426"/>
                      <a:pt x="26466" y="6259"/>
                      <a:pt x="26466" y="6259"/>
                    </a:cubicBezTo>
                    <a:lnTo>
                      <a:pt x="25022" y="6184"/>
                    </a:lnTo>
                    <a:lnTo>
                      <a:pt x="25669" y="5296"/>
                    </a:lnTo>
                    <a:cubicBezTo>
                      <a:pt x="25083" y="5186"/>
                      <a:pt x="24468" y="5142"/>
                      <a:pt x="23859" y="5142"/>
                    </a:cubicBezTo>
                    <a:cubicBezTo>
                      <a:pt x="21391" y="5142"/>
                      <a:pt x="19019" y="5868"/>
                      <a:pt x="19019" y="5868"/>
                    </a:cubicBezTo>
                    <a:lnTo>
                      <a:pt x="23984" y="4258"/>
                    </a:lnTo>
                    <a:lnTo>
                      <a:pt x="23743" y="3461"/>
                    </a:lnTo>
                    <a:lnTo>
                      <a:pt x="25188" y="4093"/>
                    </a:lnTo>
                    <a:lnTo>
                      <a:pt x="29927" y="4980"/>
                    </a:lnTo>
                    <a:lnTo>
                      <a:pt x="26707" y="2408"/>
                    </a:lnTo>
                    <a:lnTo>
                      <a:pt x="25022" y="2814"/>
                    </a:lnTo>
                    <a:lnTo>
                      <a:pt x="25744" y="2016"/>
                    </a:lnTo>
                    <a:cubicBezTo>
                      <a:pt x="25744" y="2016"/>
                      <a:pt x="25188" y="1685"/>
                      <a:pt x="23578" y="1610"/>
                    </a:cubicBezTo>
                    <a:cubicBezTo>
                      <a:pt x="23562" y="1610"/>
                      <a:pt x="23547" y="1609"/>
                      <a:pt x="23531" y="1609"/>
                    </a:cubicBezTo>
                    <a:cubicBezTo>
                      <a:pt x="21918" y="1609"/>
                      <a:pt x="18612" y="5387"/>
                      <a:pt x="18612" y="5387"/>
                    </a:cubicBezTo>
                    <a:cubicBezTo>
                      <a:pt x="18612" y="5387"/>
                      <a:pt x="18612" y="4093"/>
                      <a:pt x="18297" y="2979"/>
                    </a:cubicBezTo>
                    <a:cubicBezTo>
                      <a:pt x="17966" y="1851"/>
                      <a:pt x="16446" y="1204"/>
                      <a:pt x="16446" y="1204"/>
                    </a:cubicBezTo>
                    <a:lnTo>
                      <a:pt x="16446" y="1204"/>
                    </a:lnTo>
                    <a:lnTo>
                      <a:pt x="17334" y="4980"/>
                    </a:lnTo>
                    <a:cubicBezTo>
                      <a:pt x="16687" y="3536"/>
                      <a:pt x="15483" y="2332"/>
                      <a:pt x="15483" y="2332"/>
                    </a:cubicBezTo>
                    <a:lnTo>
                      <a:pt x="13647" y="2092"/>
                    </a:lnTo>
                    <a:lnTo>
                      <a:pt x="14445" y="1776"/>
                    </a:lnTo>
                    <a:cubicBezTo>
                      <a:pt x="13557" y="813"/>
                      <a:pt x="11556" y="0"/>
                      <a:pt x="1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11075" y="3519300"/>
                <a:ext cx="204650" cy="702300"/>
              </a:xfrm>
              <a:custGeom>
                <a:avLst/>
                <a:gdLst/>
                <a:ahLst/>
                <a:cxnLst/>
                <a:rect l="l" t="t" r="r" b="b"/>
                <a:pathLst>
                  <a:path w="8186" h="28092" extrusionOk="0">
                    <a:moveTo>
                      <a:pt x="8186" y="1"/>
                    </a:moveTo>
                    <a:cubicBezTo>
                      <a:pt x="8185" y="1"/>
                      <a:pt x="1385" y="8848"/>
                      <a:pt x="1" y="28091"/>
                    </a:cubicBezTo>
                    <a:lnTo>
                      <a:pt x="2799" y="28091"/>
                    </a:lnTo>
                    <a:cubicBezTo>
                      <a:pt x="2799" y="28091"/>
                      <a:pt x="1340" y="13782"/>
                      <a:pt x="8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21"/>
            <p:cNvGrpSpPr/>
            <p:nvPr/>
          </p:nvGrpSpPr>
          <p:grpSpPr>
            <a:xfrm>
              <a:off x="1572825" y="3497475"/>
              <a:ext cx="1045725" cy="738775"/>
              <a:chOff x="1572825" y="3497475"/>
              <a:chExt cx="1045725" cy="738775"/>
            </a:xfrm>
          </p:grpSpPr>
          <p:sp>
            <p:nvSpPr>
              <p:cNvPr id="618" name="Google Shape;618;p21"/>
              <p:cNvSpPr/>
              <p:nvPr/>
            </p:nvSpPr>
            <p:spPr>
              <a:xfrm>
                <a:off x="1572825" y="3497475"/>
                <a:ext cx="1045725" cy="527025"/>
              </a:xfrm>
              <a:custGeom>
                <a:avLst/>
                <a:gdLst/>
                <a:ahLst/>
                <a:cxnLst/>
                <a:rect l="l" t="t" r="r" b="b"/>
                <a:pathLst>
                  <a:path w="41829" h="21081" extrusionOk="0">
                    <a:moveTo>
                      <a:pt x="16160" y="1"/>
                    </a:moveTo>
                    <a:lnTo>
                      <a:pt x="12113" y="1912"/>
                    </a:lnTo>
                    <a:lnTo>
                      <a:pt x="13121" y="1"/>
                    </a:lnTo>
                    <a:lnTo>
                      <a:pt x="13121" y="1"/>
                    </a:lnTo>
                    <a:cubicBezTo>
                      <a:pt x="6621" y="227"/>
                      <a:pt x="4485" y="2017"/>
                      <a:pt x="4485" y="2017"/>
                    </a:cubicBezTo>
                    <a:lnTo>
                      <a:pt x="12113" y="4259"/>
                    </a:lnTo>
                    <a:lnTo>
                      <a:pt x="14355" y="3702"/>
                    </a:lnTo>
                    <a:lnTo>
                      <a:pt x="14355" y="3702"/>
                    </a:lnTo>
                    <a:lnTo>
                      <a:pt x="13693" y="4710"/>
                    </a:lnTo>
                    <a:lnTo>
                      <a:pt x="16822" y="5839"/>
                    </a:lnTo>
                    <a:lnTo>
                      <a:pt x="18959" y="4710"/>
                    </a:lnTo>
                    <a:lnTo>
                      <a:pt x="18959" y="4710"/>
                    </a:lnTo>
                    <a:lnTo>
                      <a:pt x="17830" y="6170"/>
                    </a:lnTo>
                    <a:lnTo>
                      <a:pt x="24225" y="8080"/>
                    </a:lnTo>
                    <a:cubicBezTo>
                      <a:pt x="24225" y="8080"/>
                      <a:pt x="17424" y="7157"/>
                      <a:pt x="12715" y="7157"/>
                    </a:cubicBezTo>
                    <a:cubicBezTo>
                      <a:pt x="11721" y="7157"/>
                      <a:pt x="10820" y="7198"/>
                      <a:pt x="10097" y="7298"/>
                    </a:cubicBezTo>
                    <a:cubicBezTo>
                      <a:pt x="5944" y="7855"/>
                      <a:pt x="1" y="15032"/>
                      <a:pt x="1" y="15032"/>
                    </a:cubicBezTo>
                    <a:lnTo>
                      <a:pt x="4048" y="13467"/>
                    </a:lnTo>
                    <a:lnTo>
                      <a:pt x="6516" y="11225"/>
                    </a:lnTo>
                    <a:lnTo>
                      <a:pt x="5944" y="13121"/>
                    </a:lnTo>
                    <a:lnTo>
                      <a:pt x="8863" y="12790"/>
                    </a:lnTo>
                    <a:lnTo>
                      <a:pt x="10774" y="10548"/>
                    </a:lnTo>
                    <a:lnTo>
                      <a:pt x="9766" y="12564"/>
                    </a:lnTo>
                    <a:lnTo>
                      <a:pt x="9766" y="12564"/>
                    </a:lnTo>
                    <a:lnTo>
                      <a:pt x="11782" y="12113"/>
                    </a:lnTo>
                    <a:lnTo>
                      <a:pt x="12459" y="10653"/>
                    </a:lnTo>
                    <a:lnTo>
                      <a:pt x="12459" y="12007"/>
                    </a:lnTo>
                    <a:lnTo>
                      <a:pt x="18507" y="10548"/>
                    </a:lnTo>
                    <a:lnTo>
                      <a:pt x="19184" y="8863"/>
                    </a:lnTo>
                    <a:lnTo>
                      <a:pt x="19410" y="10097"/>
                    </a:lnTo>
                    <a:lnTo>
                      <a:pt x="22991" y="9645"/>
                    </a:lnTo>
                    <a:lnTo>
                      <a:pt x="22991" y="9645"/>
                    </a:lnTo>
                    <a:cubicBezTo>
                      <a:pt x="14249" y="11887"/>
                      <a:pt x="10774" y="19410"/>
                      <a:pt x="10774" y="19410"/>
                    </a:cubicBezTo>
                    <a:lnTo>
                      <a:pt x="16822" y="16265"/>
                    </a:lnTo>
                    <a:cubicBezTo>
                      <a:pt x="16942" y="14806"/>
                      <a:pt x="18056" y="13016"/>
                      <a:pt x="18056" y="13016"/>
                    </a:cubicBezTo>
                    <a:lnTo>
                      <a:pt x="18056" y="15363"/>
                    </a:lnTo>
                    <a:lnTo>
                      <a:pt x="19515" y="14355"/>
                    </a:lnTo>
                    <a:lnTo>
                      <a:pt x="20523" y="12007"/>
                    </a:lnTo>
                    <a:lnTo>
                      <a:pt x="20523" y="13347"/>
                    </a:lnTo>
                    <a:lnTo>
                      <a:pt x="24225" y="10653"/>
                    </a:lnTo>
                    <a:lnTo>
                      <a:pt x="26587" y="13347"/>
                    </a:lnTo>
                    <a:lnTo>
                      <a:pt x="27144" y="12338"/>
                    </a:lnTo>
                    <a:lnTo>
                      <a:pt x="27264" y="14475"/>
                    </a:lnTo>
                    <a:lnTo>
                      <a:pt x="29054" y="17048"/>
                    </a:lnTo>
                    <a:lnTo>
                      <a:pt x="29837" y="16371"/>
                    </a:lnTo>
                    <a:lnTo>
                      <a:pt x="29716" y="17951"/>
                    </a:lnTo>
                    <a:lnTo>
                      <a:pt x="31973" y="21080"/>
                    </a:lnTo>
                    <a:lnTo>
                      <a:pt x="32079" y="15588"/>
                    </a:lnTo>
                    <a:cubicBezTo>
                      <a:pt x="32079" y="14926"/>
                      <a:pt x="30168" y="14355"/>
                      <a:pt x="30168" y="14355"/>
                    </a:cubicBezTo>
                    <a:lnTo>
                      <a:pt x="31401" y="14129"/>
                    </a:lnTo>
                    <a:cubicBezTo>
                      <a:pt x="29506" y="10999"/>
                      <a:pt x="26813" y="10428"/>
                      <a:pt x="26813" y="10428"/>
                    </a:cubicBezTo>
                    <a:cubicBezTo>
                      <a:pt x="27083" y="10395"/>
                      <a:pt x="27332" y="10382"/>
                      <a:pt x="27559" y="10382"/>
                    </a:cubicBezTo>
                    <a:cubicBezTo>
                      <a:pt x="28920" y="10382"/>
                      <a:pt x="29506" y="10879"/>
                      <a:pt x="29506" y="10879"/>
                    </a:cubicBezTo>
                    <a:lnTo>
                      <a:pt x="29837" y="10202"/>
                    </a:lnTo>
                    <a:lnTo>
                      <a:pt x="30619" y="10879"/>
                    </a:lnTo>
                    <a:lnTo>
                      <a:pt x="32410" y="11556"/>
                    </a:lnTo>
                    <a:lnTo>
                      <a:pt x="32410" y="11556"/>
                    </a:lnTo>
                    <a:lnTo>
                      <a:pt x="32184" y="9705"/>
                    </a:lnTo>
                    <a:lnTo>
                      <a:pt x="33207" y="11661"/>
                    </a:lnTo>
                    <a:lnTo>
                      <a:pt x="35223" y="12007"/>
                    </a:lnTo>
                    <a:lnTo>
                      <a:pt x="34772" y="9705"/>
                    </a:lnTo>
                    <a:lnTo>
                      <a:pt x="36231" y="12338"/>
                    </a:lnTo>
                    <a:lnTo>
                      <a:pt x="40038" y="13903"/>
                    </a:lnTo>
                    <a:cubicBezTo>
                      <a:pt x="39707" y="11782"/>
                      <a:pt x="37014" y="8758"/>
                      <a:pt x="37014" y="8758"/>
                    </a:cubicBezTo>
                    <a:lnTo>
                      <a:pt x="34997" y="8637"/>
                    </a:lnTo>
                    <a:lnTo>
                      <a:pt x="35885" y="7403"/>
                    </a:lnTo>
                    <a:cubicBezTo>
                      <a:pt x="35058" y="7247"/>
                      <a:pt x="34189" y="7184"/>
                      <a:pt x="33329" y="7184"/>
                    </a:cubicBezTo>
                    <a:cubicBezTo>
                      <a:pt x="29890" y="7184"/>
                      <a:pt x="26587" y="8186"/>
                      <a:pt x="26587" y="8186"/>
                    </a:cubicBezTo>
                    <a:lnTo>
                      <a:pt x="33538" y="5944"/>
                    </a:lnTo>
                    <a:lnTo>
                      <a:pt x="33207" y="4831"/>
                    </a:lnTo>
                    <a:lnTo>
                      <a:pt x="35223" y="5718"/>
                    </a:lnTo>
                    <a:lnTo>
                      <a:pt x="41828" y="6952"/>
                    </a:lnTo>
                    <a:lnTo>
                      <a:pt x="37345" y="3371"/>
                    </a:lnTo>
                    <a:lnTo>
                      <a:pt x="34997" y="3928"/>
                    </a:lnTo>
                    <a:lnTo>
                      <a:pt x="34997" y="3928"/>
                    </a:lnTo>
                    <a:lnTo>
                      <a:pt x="36005" y="2814"/>
                    </a:lnTo>
                    <a:cubicBezTo>
                      <a:pt x="36005" y="2814"/>
                      <a:pt x="35223" y="2363"/>
                      <a:pt x="32981" y="2243"/>
                    </a:cubicBezTo>
                    <a:cubicBezTo>
                      <a:pt x="32960" y="2242"/>
                      <a:pt x="32938" y="2241"/>
                      <a:pt x="32915" y="2241"/>
                    </a:cubicBezTo>
                    <a:cubicBezTo>
                      <a:pt x="30649" y="2241"/>
                      <a:pt x="26030" y="7524"/>
                      <a:pt x="26030" y="7524"/>
                    </a:cubicBezTo>
                    <a:cubicBezTo>
                      <a:pt x="26030" y="7524"/>
                      <a:pt x="26030" y="5718"/>
                      <a:pt x="25579" y="4154"/>
                    </a:cubicBezTo>
                    <a:cubicBezTo>
                      <a:pt x="25127" y="2589"/>
                      <a:pt x="22991" y="1686"/>
                      <a:pt x="22991" y="1686"/>
                    </a:cubicBezTo>
                    <a:lnTo>
                      <a:pt x="22991" y="1686"/>
                    </a:lnTo>
                    <a:lnTo>
                      <a:pt x="24225" y="6952"/>
                    </a:lnTo>
                    <a:cubicBezTo>
                      <a:pt x="23337" y="4936"/>
                      <a:pt x="21652" y="3251"/>
                      <a:pt x="21652" y="3251"/>
                    </a:cubicBezTo>
                    <a:lnTo>
                      <a:pt x="19064" y="2920"/>
                    </a:lnTo>
                    <a:lnTo>
                      <a:pt x="20192" y="2468"/>
                    </a:lnTo>
                    <a:cubicBezTo>
                      <a:pt x="18959" y="1129"/>
                      <a:pt x="16160" y="1"/>
                      <a:pt x="16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976050" y="3763800"/>
                <a:ext cx="202400" cy="472450"/>
              </a:xfrm>
              <a:custGeom>
                <a:avLst/>
                <a:gdLst/>
                <a:ahLst/>
                <a:cxnLst/>
                <a:rect l="l" t="t" r="r" b="b"/>
                <a:pathLst>
                  <a:path w="8096" h="18898" extrusionOk="0">
                    <a:moveTo>
                      <a:pt x="8096" y="0"/>
                    </a:moveTo>
                    <a:cubicBezTo>
                      <a:pt x="8095" y="1"/>
                      <a:pt x="3446" y="6050"/>
                      <a:pt x="1" y="18898"/>
                    </a:cubicBezTo>
                    <a:lnTo>
                      <a:pt x="1867" y="18898"/>
                    </a:lnTo>
                    <a:cubicBezTo>
                      <a:pt x="2980" y="13045"/>
                      <a:pt x="4891" y="6485"/>
                      <a:pt x="8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1"/>
            <p:cNvGrpSpPr/>
            <p:nvPr/>
          </p:nvGrpSpPr>
          <p:grpSpPr>
            <a:xfrm>
              <a:off x="-1030475" y="2575175"/>
              <a:ext cx="1113800" cy="1659575"/>
              <a:chOff x="2322325" y="2575175"/>
              <a:chExt cx="1113800" cy="1659575"/>
            </a:xfrm>
          </p:grpSpPr>
          <p:sp>
            <p:nvSpPr>
              <p:cNvPr id="621" name="Google Shape;621;p21"/>
              <p:cNvSpPr/>
              <p:nvPr/>
            </p:nvSpPr>
            <p:spPr>
              <a:xfrm>
                <a:off x="2322325" y="2575175"/>
                <a:ext cx="1113800" cy="561600"/>
              </a:xfrm>
              <a:custGeom>
                <a:avLst/>
                <a:gdLst/>
                <a:ahLst/>
                <a:cxnLst/>
                <a:rect l="l" t="t" r="r" b="b"/>
                <a:pathLst>
                  <a:path w="44552" h="22464" extrusionOk="0">
                    <a:moveTo>
                      <a:pt x="27354" y="1"/>
                    </a:moveTo>
                    <a:cubicBezTo>
                      <a:pt x="27354" y="1"/>
                      <a:pt x="24360" y="1204"/>
                      <a:pt x="23051" y="2634"/>
                    </a:cubicBezTo>
                    <a:lnTo>
                      <a:pt x="24240" y="3115"/>
                    </a:lnTo>
                    <a:lnTo>
                      <a:pt x="21501" y="3476"/>
                    </a:lnTo>
                    <a:cubicBezTo>
                      <a:pt x="21501" y="3476"/>
                      <a:pt x="19711" y="5267"/>
                      <a:pt x="18748" y="7418"/>
                    </a:cubicBezTo>
                    <a:lnTo>
                      <a:pt x="20057" y="1806"/>
                    </a:lnTo>
                    <a:lnTo>
                      <a:pt x="20057" y="1806"/>
                    </a:lnTo>
                    <a:cubicBezTo>
                      <a:pt x="20057" y="1806"/>
                      <a:pt x="17800" y="2754"/>
                      <a:pt x="17319" y="4424"/>
                    </a:cubicBezTo>
                    <a:cubicBezTo>
                      <a:pt x="16837" y="6094"/>
                      <a:pt x="16837" y="8005"/>
                      <a:pt x="16837" y="8005"/>
                    </a:cubicBezTo>
                    <a:cubicBezTo>
                      <a:pt x="16837" y="8005"/>
                      <a:pt x="11930" y="2391"/>
                      <a:pt x="9510" y="2391"/>
                    </a:cubicBezTo>
                    <a:cubicBezTo>
                      <a:pt x="9485" y="2391"/>
                      <a:pt x="9459" y="2392"/>
                      <a:pt x="9435" y="2393"/>
                    </a:cubicBezTo>
                    <a:cubicBezTo>
                      <a:pt x="7042" y="2513"/>
                      <a:pt x="6200" y="2995"/>
                      <a:pt x="6200" y="2995"/>
                    </a:cubicBezTo>
                    <a:lnTo>
                      <a:pt x="7283" y="4183"/>
                    </a:lnTo>
                    <a:lnTo>
                      <a:pt x="7283" y="4183"/>
                    </a:lnTo>
                    <a:lnTo>
                      <a:pt x="4770" y="3597"/>
                    </a:lnTo>
                    <a:lnTo>
                      <a:pt x="1" y="7418"/>
                    </a:lnTo>
                    <a:lnTo>
                      <a:pt x="7042" y="6094"/>
                    </a:lnTo>
                    <a:lnTo>
                      <a:pt x="9194" y="5146"/>
                    </a:lnTo>
                    <a:lnTo>
                      <a:pt x="8833" y="6335"/>
                    </a:lnTo>
                    <a:lnTo>
                      <a:pt x="16235" y="8727"/>
                    </a:lnTo>
                    <a:cubicBezTo>
                      <a:pt x="16235" y="8727"/>
                      <a:pt x="12708" y="7654"/>
                      <a:pt x="9030" y="7654"/>
                    </a:cubicBezTo>
                    <a:cubicBezTo>
                      <a:pt x="8119" y="7654"/>
                      <a:pt x="7198" y="7720"/>
                      <a:pt x="6320" y="7885"/>
                    </a:cubicBezTo>
                    <a:lnTo>
                      <a:pt x="7283" y="9209"/>
                    </a:lnTo>
                    <a:lnTo>
                      <a:pt x="5131" y="9329"/>
                    </a:lnTo>
                    <a:cubicBezTo>
                      <a:pt x="5131" y="9329"/>
                      <a:pt x="2273" y="12549"/>
                      <a:pt x="1912" y="14821"/>
                    </a:cubicBezTo>
                    <a:lnTo>
                      <a:pt x="5974" y="13151"/>
                    </a:lnTo>
                    <a:lnTo>
                      <a:pt x="7524" y="10337"/>
                    </a:lnTo>
                    <a:lnTo>
                      <a:pt x="7042" y="12790"/>
                    </a:lnTo>
                    <a:lnTo>
                      <a:pt x="7042" y="12790"/>
                    </a:lnTo>
                    <a:lnTo>
                      <a:pt x="9194" y="12428"/>
                    </a:lnTo>
                    <a:lnTo>
                      <a:pt x="10262" y="10337"/>
                    </a:lnTo>
                    <a:lnTo>
                      <a:pt x="10262" y="10337"/>
                    </a:lnTo>
                    <a:lnTo>
                      <a:pt x="10036" y="12308"/>
                    </a:lnTo>
                    <a:lnTo>
                      <a:pt x="11947" y="11601"/>
                    </a:lnTo>
                    <a:lnTo>
                      <a:pt x="12775" y="10879"/>
                    </a:lnTo>
                    <a:lnTo>
                      <a:pt x="13136" y="11601"/>
                    </a:lnTo>
                    <a:cubicBezTo>
                      <a:pt x="13136" y="11601"/>
                      <a:pt x="13755" y="11070"/>
                      <a:pt x="15201" y="11070"/>
                    </a:cubicBezTo>
                    <a:cubicBezTo>
                      <a:pt x="15442" y="11070"/>
                      <a:pt x="15707" y="11085"/>
                      <a:pt x="15995" y="11119"/>
                    </a:cubicBezTo>
                    <a:cubicBezTo>
                      <a:pt x="15995" y="11119"/>
                      <a:pt x="13136" y="11706"/>
                      <a:pt x="11105" y="15061"/>
                    </a:cubicBezTo>
                    <a:lnTo>
                      <a:pt x="12414" y="15302"/>
                    </a:lnTo>
                    <a:cubicBezTo>
                      <a:pt x="12414" y="15302"/>
                      <a:pt x="10382" y="15889"/>
                      <a:pt x="10382" y="16611"/>
                    </a:cubicBezTo>
                    <a:lnTo>
                      <a:pt x="10503" y="22464"/>
                    </a:lnTo>
                    <a:lnTo>
                      <a:pt x="12895" y="19124"/>
                    </a:lnTo>
                    <a:lnTo>
                      <a:pt x="12775" y="17439"/>
                    </a:lnTo>
                    <a:lnTo>
                      <a:pt x="13617" y="18161"/>
                    </a:lnTo>
                    <a:lnTo>
                      <a:pt x="15528" y="15423"/>
                    </a:lnTo>
                    <a:lnTo>
                      <a:pt x="15648" y="13151"/>
                    </a:lnTo>
                    <a:lnTo>
                      <a:pt x="16235" y="14219"/>
                    </a:lnTo>
                    <a:lnTo>
                      <a:pt x="18748" y="11360"/>
                    </a:lnTo>
                    <a:lnTo>
                      <a:pt x="22690" y="14219"/>
                    </a:lnTo>
                    <a:lnTo>
                      <a:pt x="22690" y="12790"/>
                    </a:lnTo>
                    <a:lnTo>
                      <a:pt x="23758" y="15302"/>
                    </a:lnTo>
                    <a:lnTo>
                      <a:pt x="25323" y="16370"/>
                    </a:lnTo>
                    <a:lnTo>
                      <a:pt x="25323" y="13858"/>
                    </a:lnTo>
                    <a:cubicBezTo>
                      <a:pt x="25323" y="13858"/>
                      <a:pt x="26512" y="15769"/>
                      <a:pt x="26632" y="17333"/>
                    </a:cubicBezTo>
                    <a:lnTo>
                      <a:pt x="33087" y="20674"/>
                    </a:lnTo>
                    <a:cubicBezTo>
                      <a:pt x="33087" y="20674"/>
                      <a:pt x="29385" y="12669"/>
                      <a:pt x="20057" y="10277"/>
                    </a:cubicBezTo>
                    <a:lnTo>
                      <a:pt x="20057" y="10277"/>
                    </a:lnTo>
                    <a:lnTo>
                      <a:pt x="23879" y="10758"/>
                    </a:lnTo>
                    <a:lnTo>
                      <a:pt x="24119" y="9449"/>
                    </a:lnTo>
                    <a:lnTo>
                      <a:pt x="24841" y="11240"/>
                    </a:lnTo>
                    <a:lnTo>
                      <a:pt x="31296" y="12790"/>
                    </a:lnTo>
                    <a:lnTo>
                      <a:pt x="31296" y="11360"/>
                    </a:lnTo>
                    <a:lnTo>
                      <a:pt x="32003" y="12910"/>
                    </a:lnTo>
                    <a:lnTo>
                      <a:pt x="34155" y="13391"/>
                    </a:lnTo>
                    <a:lnTo>
                      <a:pt x="33087" y="11240"/>
                    </a:lnTo>
                    <a:lnTo>
                      <a:pt x="33087" y="11240"/>
                    </a:lnTo>
                    <a:lnTo>
                      <a:pt x="35118" y="13617"/>
                    </a:lnTo>
                    <a:lnTo>
                      <a:pt x="38217" y="13978"/>
                    </a:lnTo>
                    <a:lnTo>
                      <a:pt x="37615" y="11947"/>
                    </a:lnTo>
                    <a:lnTo>
                      <a:pt x="40248" y="14339"/>
                    </a:lnTo>
                    <a:lnTo>
                      <a:pt x="44551" y="16009"/>
                    </a:lnTo>
                    <a:cubicBezTo>
                      <a:pt x="44551" y="16009"/>
                      <a:pt x="38217" y="8366"/>
                      <a:pt x="33794" y="7764"/>
                    </a:cubicBezTo>
                    <a:cubicBezTo>
                      <a:pt x="33043" y="7664"/>
                      <a:pt x="32111" y="7623"/>
                      <a:pt x="31083" y="7623"/>
                    </a:cubicBezTo>
                    <a:cubicBezTo>
                      <a:pt x="26071" y="7623"/>
                      <a:pt x="18748" y="8607"/>
                      <a:pt x="18748" y="8607"/>
                    </a:cubicBezTo>
                    <a:lnTo>
                      <a:pt x="25564" y="6576"/>
                    </a:lnTo>
                    <a:lnTo>
                      <a:pt x="24360" y="5026"/>
                    </a:lnTo>
                    <a:lnTo>
                      <a:pt x="26632" y="6215"/>
                    </a:lnTo>
                    <a:lnTo>
                      <a:pt x="29972" y="5026"/>
                    </a:lnTo>
                    <a:lnTo>
                      <a:pt x="29265" y="3943"/>
                    </a:lnTo>
                    <a:lnTo>
                      <a:pt x="31642" y="4544"/>
                    </a:lnTo>
                    <a:lnTo>
                      <a:pt x="39767" y="2152"/>
                    </a:lnTo>
                    <a:cubicBezTo>
                      <a:pt x="39767" y="2152"/>
                      <a:pt x="37495" y="241"/>
                      <a:pt x="30574" y="1"/>
                    </a:cubicBezTo>
                    <a:lnTo>
                      <a:pt x="30574" y="1"/>
                    </a:lnTo>
                    <a:lnTo>
                      <a:pt x="31642" y="2032"/>
                    </a:lnTo>
                    <a:lnTo>
                      <a:pt x="31642" y="2032"/>
                    </a:lnTo>
                    <a:lnTo>
                      <a:pt x="273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2775975" y="2844125"/>
                <a:ext cx="283250" cy="1390625"/>
              </a:xfrm>
              <a:custGeom>
                <a:avLst/>
                <a:gdLst/>
                <a:ahLst/>
                <a:cxnLst/>
                <a:rect l="l" t="t" r="r" b="b"/>
                <a:pathLst>
                  <a:path w="11330" h="55625" extrusionOk="0">
                    <a:moveTo>
                      <a:pt x="0" y="0"/>
                    </a:moveTo>
                    <a:lnTo>
                      <a:pt x="0" y="0"/>
                    </a:lnTo>
                    <a:cubicBezTo>
                      <a:pt x="9464" y="27293"/>
                      <a:pt x="7448" y="55625"/>
                      <a:pt x="7448" y="55625"/>
                    </a:cubicBezTo>
                    <a:lnTo>
                      <a:pt x="11330" y="55625"/>
                    </a:lnTo>
                    <a:cubicBezTo>
                      <a:pt x="9419" y="17530"/>
                      <a:pt x="1" y="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1"/>
            <p:cNvGrpSpPr/>
            <p:nvPr/>
          </p:nvGrpSpPr>
          <p:grpSpPr>
            <a:xfrm>
              <a:off x="-522300" y="3118325"/>
              <a:ext cx="694400" cy="1122075"/>
              <a:chOff x="2830500" y="3118325"/>
              <a:chExt cx="694400" cy="1122075"/>
            </a:xfrm>
          </p:grpSpPr>
          <p:sp>
            <p:nvSpPr>
              <p:cNvPr id="624" name="Google Shape;624;p21"/>
              <p:cNvSpPr/>
              <p:nvPr/>
            </p:nvSpPr>
            <p:spPr>
              <a:xfrm>
                <a:off x="2830500" y="3118325"/>
                <a:ext cx="694400" cy="379925"/>
              </a:xfrm>
              <a:custGeom>
                <a:avLst/>
                <a:gdLst/>
                <a:ahLst/>
                <a:cxnLst/>
                <a:rect l="l" t="t" r="r" b="b"/>
                <a:pathLst>
                  <a:path w="27776" h="15197" extrusionOk="0">
                    <a:moveTo>
                      <a:pt x="10713" y="1"/>
                    </a:moveTo>
                    <a:lnTo>
                      <a:pt x="8035" y="1385"/>
                    </a:lnTo>
                    <a:lnTo>
                      <a:pt x="8712" y="1"/>
                    </a:lnTo>
                    <a:lnTo>
                      <a:pt x="8712" y="1"/>
                    </a:lnTo>
                    <a:cubicBezTo>
                      <a:pt x="4394" y="166"/>
                      <a:pt x="2965" y="1460"/>
                      <a:pt x="2965" y="1460"/>
                    </a:cubicBezTo>
                    <a:lnTo>
                      <a:pt x="8035" y="3070"/>
                    </a:lnTo>
                    <a:lnTo>
                      <a:pt x="9525" y="2679"/>
                    </a:lnTo>
                    <a:lnTo>
                      <a:pt x="9525" y="2679"/>
                    </a:lnTo>
                    <a:lnTo>
                      <a:pt x="9073" y="3401"/>
                    </a:lnTo>
                    <a:lnTo>
                      <a:pt x="11165" y="4214"/>
                    </a:lnTo>
                    <a:lnTo>
                      <a:pt x="12579" y="3401"/>
                    </a:lnTo>
                    <a:lnTo>
                      <a:pt x="11842" y="4454"/>
                    </a:lnTo>
                    <a:lnTo>
                      <a:pt x="16085" y="5823"/>
                    </a:lnTo>
                    <a:cubicBezTo>
                      <a:pt x="16085" y="5823"/>
                      <a:pt x="11501" y="5158"/>
                      <a:pt x="8372" y="5158"/>
                    </a:cubicBezTo>
                    <a:cubicBezTo>
                      <a:pt x="7736" y="5158"/>
                      <a:pt x="7161" y="5186"/>
                      <a:pt x="6696" y="5252"/>
                    </a:cubicBezTo>
                    <a:cubicBezTo>
                      <a:pt x="3943" y="5658"/>
                      <a:pt x="1" y="10834"/>
                      <a:pt x="1" y="10834"/>
                    </a:cubicBezTo>
                    <a:lnTo>
                      <a:pt x="2679" y="9705"/>
                    </a:lnTo>
                    <a:lnTo>
                      <a:pt x="4319" y="8080"/>
                    </a:lnTo>
                    <a:lnTo>
                      <a:pt x="3943" y="9450"/>
                    </a:lnTo>
                    <a:lnTo>
                      <a:pt x="5884" y="9209"/>
                    </a:lnTo>
                    <a:lnTo>
                      <a:pt x="7147" y="7599"/>
                    </a:lnTo>
                    <a:lnTo>
                      <a:pt x="6470" y="9058"/>
                    </a:lnTo>
                    <a:lnTo>
                      <a:pt x="7809" y="8727"/>
                    </a:lnTo>
                    <a:lnTo>
                      <a:pt x="8261" y="7674"/>
                    </a:lnTo>
                    <a:lnTo>
                      <a:pt x="8261" y="8652"/>
                    </a:lnTo>
                    <a:lnTo>
                      <a:pt x="12278" y="7599"/>
                    </a:lnTo>
                    <a:lnTo>
                      <a:pt x="12729" y="6395"/>
                    </a:lnTo>
                    <a:lnTo>
                      <a:pt x="12880" y="7283"/>
                    </a:lnTo>
                    <a:lnTo>
                      <a:pt x="15257" y="6952"/>
                    </a:lnTo>
                    <a:lnTo>
                      <a:pt x="15257" y="6952"/>
                    </a:lnTo>
                    <a:cubicBezTo>
                      <a:pt x="9449" y="8562"/>
                      <a:pt x="7147" y="13978"/>
                      <a:pt x="7147" y="13978"/>
                    </a:cubicBezTo>
                    <a:lnTo>
                      <a:pt x="11165" y="11721"/>
                    </a:lnTo>
                    <a:cubicBezTo>
                      <a:pt x="11240" y="10668"/>
                      <a:pt x="11977" y="9374"/>
                      <a:pt x="11977" y="9374"/>
                    </a:cubicBezTo>
                    <a:lnTo>
                      <a:pt x="11977" y="11074"/>
                    </a:lnTo>
                    <a:lnTo>
                      <a:pt x="12955" y="10352"/>
                    </a:lnTo>
                    <a:lnTo>
                      <a:pt x="13617" y="8652"/>
                    </a:lnTo>
                    <a:lnTo>
                      <a:pt x="13617" y="9615"/>
                    </a:lnTo>
                    <a:lnTo>
                      <a:pt x="16085" y="7674"/>
                    </a:lnTo>
                    <a:lnTo>
                      <a:pt x="17649" y="9615"/>
                    </a:lnTo>
                    <a:lnTo>
                      <a:pt x="18011" y="8893"/>
                    </a:lnTo>
                    <a:lnTo>
                      <a:pt x="18086" y="10427"/>
                    </a:lnTo>
                    <a:lnTo>
                      <a:pt x="19289" y="12278"/>
                    </a:lnTo>
                    <a:lnTo>
                      <a:pt x="19801" y="11797"/>
                    </a:lnTo>
                    <a:lnTo>
                      <a:pt x="19726" y="12925"/>
                    </a:lnTo>
                    <a:lnTo>
                      <a:pt x="21215" y="15197"/>
                    </a:lnTo>
                    <a:lnTo>
                      <a:pt x="21291" y="11240"/>
                    </a:lnTo>
                    <a:cubicBezTo>
                      <a:pt x="21291" y="10743"/>
                      <a:pt x="20027" y="10352"/>
                      <a:pt x="20027" y="10352"/>
                    </a:cubicBezTo>
                    <a:lnTo>
                      <a:pt x="20839" y="10187"/>
                    </a:lnTo>
                    <a:cubicBezTo>
                      <a:pt x="19575" y="7915"/>
                      <a:pt x="17800" y="7524"/>
                      <a:pt x="17800" y="7524"/>
                    </a:cubicBezTo>
                    <a:cubicBezTo>
                      <a:pt x="17985" y="7499"/>
                      <a:pt x="18154" y="7489"/>
                      <a:pt x="18308" y="7489"/>
                    </a:cubicBezTo>
                    <a:cubicBezTo>
                      <a:pt x="19203" y="7489"/>
                      <a:pt x="19575" y="7840"/>
                      <a:pt x="19575" y="7840"/>
                    </a:cubicBezTo>
                    <a:lnTo>
                      <a:pt x="19801" y="7358"/>
                    </a:lnTo>
                    <a:lnTo>
                      <a:pt x="20328" y="7840"/>
                    </a:lnTo>
                    <a:lnTo>
                      <a:pt x="21516" y="8321"/>
                    </a:lnTo>
                    <a:lnTo>
                      <a:pt x="21366" y="6997"/>
                    </a:lnTo>
                    <a:lnTo>
                      <a:pt x="22043" y="8411"/>
                    </a:lnTo>
                    <a:lnTo>
                      <a:pt x="23382" y="8652"/>
                    </a:lnTo>
                    <a:lnTo>
                      <a:pt x="23081" y="6997"/>
                    </a:lnTo>
                    <a:lnTo>
                      <a:pt x="24044" y="8893"/>
                    </a:lnTo>
                    <a:lnTo>
                      <a:pt x="26587" y="10021"/>
                    </a:lnTo>
                    <a:cubicBezTo>
                      <a:pt x="26361" y="8487"/>
                      <a:pt x="24571" y="6305"/>
                      <a:pt x="24571" y="6305"/>
                    </a:cubicBezTo>
                    <a:lnTo>
                      <a:pt x="23231" y="6230"/>
                    </a:lnTo>
                    <a:lnTo>
                      <a:pt x="23818" y="5342"/>
                    </a:lnTo>
                    <a:cubicBezTo>
                      <a:pt x="23262" y="5226"/>
                      <a:pt x="22678" y="5180"/>
                      <a:pt x="22101" y="5180"/>
                    </a:cubicBezTo>
                    <a:cubicBezTo>
                      <a:pt x="19824" y="5180"/>
                      <a:pt x="17649" y="5899"/>
                      <a:pt x="17649" y="5899"/>
                    </a:cubicBezTo>
                    <a:lnTo>
                      <a:pt x="22253" y="4289"/>
                    </a:lnTo>
                    <a:lnTo>
                      <a:pt x="22043" y="3476"/>
                    </a:lnTo>
                    <a:lnTo>
                      <a:pt x="23382" y="4123"/>
                    </a:lnTo>
                    <a:lnTo>
                      <a:pt x="27775" y="5011"/>
                    </a:lnTo>
                    <a:lnTo>
                      <a:pt x="24796" y="2438"/>
                    </a:lnTo>
                    <a:lnTo>
                      <a:pt x="23231" y="2829"/>
                    </a:lnTo>
                    <a:lnTo>
                      <a:pt x="23893" y="2032"/>
                    </a:lnTo>
                    <a:cubicBezTo>
                      <a:pt x="23893" y="2032"/>
                      <a:pt x="23382" y="1701"/>
                      <a:pt x="21892" y="1626"/>
                    </a:cubicBezTo>
                    <a:cubicBezTo>
                      <a:pt x="21875" y="1625"/>
                      <a:pt x="21858" y="1624"/>
                      <a:pt x="21840" y="1624"/>
                    </a:cubicBezTo>
                    <a:cubicBezTo>
                      <a:pt x="20331" y="1624"/>
                      <a:pt x="17273" y="5417"/>
                      <a:pt x="17273" y="5417"/>
                    </a:cubicBezTo>
                    <a:cubicBezTo>
                      <a:pt x="17273" y="5417"/>
                      <a:pt x="17273" y="4123"/>
                      <a:pt x="16972" y="2995"/>
                    </a:cubicBezTo>
                    <a:cubicBezTo>
                      <a:pt x="16671" y="1866"/>
                      <a:pt x="15257" y="1220"/>
                      <a:pt x="15257" y="1219"/>
                    </a:cubicBezTo>
                    <a:lnTo>
                      <a:pt x="15257" y="1219"/>
                    </a:lnTo>
                    <a:lnTo>
                      <a:pt x="16085" y="5011"/>
                    </a:lnTo>
                    <a:cubicBezTo>
                      <a:pt x="15483" y="3567"/>
                      <a:pt x="14369" y="2348"/>
                      <a:pt x="14369" y="2348"/>
                    </a:cubicBezTo>
                    <a:lnTo>
                      <a:pt x="12654" y="2107"/>
                    </a:lnTo>
                    <a:lnTo>
                      <a:pt x="13391" y="1791"/>
                    </a:lnTo>
                    <a:cubicBezTo>
                      <a:pt x="12579" y="813"/>
                      <a:pt x="10713" y="1"/>
                      <a:pt x="10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1"/>
              <p:cNvSpPr/>
              <p:nvPr/>
            </p:nvSpPr>
            <p:spPr>
              <a:xfrm>
                <a:off x="3065225" y="3300375"/>
                <a:ext cx="176800" cy="940025"/>
              </a:xfrm>
              <a:custGeom>
                <a:avLst/>
                <a:gdLst/>
                <a:ahLst/>
                <a:cxnLst/>
                <a:rect l="l" t="t" r="r" b="b"/>
                <a:pathLst>
                  <a:path w="7072" h="37601" extrusionOk="0">
                    <a:moveTo>
                      <a:pt x="7072" y="1"/>
                    </a:moveTo>
                    <a:cubicBezTo>
                      <a:pt x="7071" y="2"/>
                      <a:pt x="1189" y="11843"/>
                      <a:pt x="0" y="37600"/>
                    </a:cubicBezTo>
                    <a:lnTo>
                      <a:pt x="2423" y="37600"/>
                    </a:lnTo>
                    <a:cubicBezTo>
                      <a:pt x="2423" y="37600"/>
                      <a:pt x="1159" y="18447"/>
                      <a:pt x="7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21"/>
            <p:cNvGrpSpPr/>
            <p:nvPr/>
          </p:nvGrpSpPr>
          <p:grpSpPr>
            <a:xfrm>
              <a:off x="156650" y="3061150"/>
              <a:ext cx="779400" cy="1161200"/>
              <a:chOff x="156650" y="3061150"/>
              <a:chExt cx="779400" cy="1161200"/>
            </a:xfrm>
          </p:grpSpPr>
          <p:sp>
            <p:nvSpPr>
              <p:cNvPr id="627" name="Google Shape;627;p21"/>
              <p:cNvSpPr/>
              <p:nvPr/>
            </p:nvSpPr>
            <p:spPr>
              <a:xfrm>
                <a:off x="156650" y="3061150"/>
                <a:ext cx="779400" cy="392725"/>
              </a:xfrm>
              <a:custGeom>
                <a:avLst/>
                <a:gdLst/>
                <a:ahLst/>
                <a:cxnLst/>
                <a:rect l="l" t="t" r="r" b="b"/>
                <a:pathLst>
                  <a:path w="31176" h="15709" extrusionOk="0">
                    <a:moveTo>
                      <a:pt x="12022" y="1"/>
                    </a:moveTo>
                    <a:lnTo>
                      <a:pt x="9013" y="1415"/>
                    </a:lnTo>
                    <a:lnTo>
                      <a:pt x="9013" y="1415"/>
                    </a:lnTo>
                    <a:lnTo>
                      <a:pt x="9765" y="1"/>
                    </a:lnTo>
                    <a:lnTo>
                      <a:pt x="9765" y="1"/>
                    </a:lnTo>
                    <a:cubicBezTo>
                      <a:pt x="4920" y="166"/>
                      <a:pt x="3341" y="1505"/>
                      <a:pt x="3341" y="1505"/>
                    </a:cubicBezTo>
                    <a:lnTo>
                      <a:pt x="9013" y="3175"/>
                    </a:lnTo>
                    <a:lnTo>
                      <a:pt x="10698" y="2754"/>
                    </a:lnTo>
                    <a:lnTo>
                      <a:pt x="10186" y="3506"/>
                    </a:lnTo>
                    <a:lnTo>
                      <a:pt x="12534" y="4334"/>
                    </a:lnTo>
                    <a:lnTo>
                      <a:pt x="14113" y="3506"/>
                    </a:lnTo>
                    <a:lnTo>
                      <a:pt x="13286" y="4590"/>
                    </a:lnTo>
                    <a:lnTo>
                      <a:pt x="18040" y="6019"/>
                    </a:lnTo>
                    <a:cubicBezTo>
                      <a:pt x="18040" y="6019"/>
                      <a:pt x="12955" y="5329"/>
                      <a:pt x="9451" y="5329"/>
                    </a:cubicBezTo>
                    <a:cubicBezTo>
                      <a:pt x="8719" y="5329"/>
                      <a:pt x="8056" y="5360"/>
                      <a:pt x="7523" y="5432"/>
                    </a:cubicBezTo>
                    <a:cubicBezTo>
                      <a:pt x="4424" y="5839"/>
                      <a:pt x="0" y="11195"/>
                      <a:pt x="0" y="11195"/>
                    </a:cubicBezTo>
                    <a:lnTo>
                      <a:pt x="3010" y="10021"/>
                    </a:lnTo>
                    <a:lnTo>
                      <a:pt x="4845" y="8351"/>
                    </a:lnTo>
                    <a:lnTo>
                      <a:pt x="4845" y="8351"/>
                    </a:lnTo>
                    <a:lnTo>
                      <a:pt x="4424" y="9781"/>
                    </a:lnTo>
                    <a:lnTo>
                      <a:pt x="6590" y="9525"/>
                    </a:lnTo>
                    <a:lnTo>
                      <a:pt x="8020" y="7855"/>
                    </a:lnTo>
                    <a:lnTo>
                      <a:pt x="7268" y="9359"/>
                    </a:lnTo>
                    <a:lnTo>
                      <a:pt x="8772" y="9028"/>
                    </a:lnTo>
                    <a:lnTo>
                      <a:pt x="9269" y="7930"/>
                    </a:lnTo>
                    <a:lnTo>
                      <a:pt x="9269" y="8938"/>
                    </a:lnTo>
                    <a:lnTo>
                      <a:pt x="13782" y="7855"/>
                    </a:lnTo>
                    <a:lnTo>
                      <a:pt x="14279" y="6591"/>
                    </a:lnTo>
                    <a:lnTo>
                      <a:pt x="14459" y="7524"/>
                    </a:lnTo>
                    <a:lnTo>
                      <a:pt x="17123" y="7178"/>
                    </a:lnTo>
                    <a:lnTo>
                      <a:pt x="17123" y="7178"/>
                    </a:lnTo>
                    <a:cubicBezTo>
                      <a:pt x="10608" y="8848"/>
                      <a:pt x="8020" y="14460"/>
                      <a:pt x="8020" y="14460"/>
                    </a:cubicBezTo>
                    <a:lnTo>
                      <a:pt x="12534" y="12113"/>
                    </a:lnTo>
                    <a:cubicBezTo>
                      <a:pt x="12609" y="11029"/>
                      <a:pt x="13451" y="9690"/>
                      <a:pt x="13451" y="9690"/>
                    </a:cubicBezTo>
                    <a:lnTo>
                      <a:pt x="13451" y="11451"/>
                    </a:lnTo>
                    <a:lnTo>
                      <a:pt x="14535" y="10698"/>
                    </a:lnTo>
                    <a:lnTo>
                      <a:pt x="15287" y="8938"/>
                    </a:lnTo>
                    <a:lnTo>
                      <a:pt x="15287" y="9946"/>
                    </a:lnTo>
                    <a:lnTo>
                      <a:pt x="18040" y="7930"/>
                    </a:lnTo>
                    <a:lnTo>
                      <a:pt x="19801" y="9946"/>
                    </a:lnTo>
                    <a:lnTo>
                      <a:pt x="20222" y="9194"/>
                    </a:lnTo>
                    <a:lnTo>
                      <a:pt x="20297" y="10774"/>
                    </a:lnTo>
                    <a:lnTo>
                      <a:pt x="21636" y="12699"/>
                    </a:lnTo>
                    <a:lnTo>
                      <a:pt x="22223" y="12203"/>
                    </a:lnTo>
                    <a:lnTo>
                      <a:pt x="22148" y="13361"/>
                    </a:lnTo>
                    <a:lnTo>
                      <a:pt x="23818" y="15709"/>
                    </a:lnTo>
                    <a:lnTo>
                      <a:pt x="23893" y="11616"/>
                    </a:lnTo>
                    <a:cubicBezTo>
                      <a:pt x="23893" y="11105"/>
                      <a:pt x="22479" y="10698"/>
                      <a:pt x="22479" y="10698"/>
                    </a:cubicBezTo>
                    <a:lnTo>
                      <a:pt x="23397" y="10533"/>
                    </a:lnTo>
                    <a:cubicBezTo>
                      <a:pt x="21982" y="8186"/>
                      <a:pt x="19966" y="7764"/>
                      <a:pt x="19966" y="7764"/>
                    </a:cubicBezTo>
                    <a:cubicBezTo>
                      <a:pt x="20170" y="7741"/>
                      <a:pt x="20357" y="7731"/>
                      <a:pt x="20528" y="7731"/>
                    </a:cubicBezTo>
                    <a:cubicBezTo>
                      <a:pt x="21551" y="7731"/>
                      <a:pt x="21982" y="8095"/>
                      <a:pt x="21982" y="8095"/>
                    </a:cubicBezTo>
                    <a:lnTo>
                      <a:pt x="22223" y="7599"/>
                    </a:lnTo>
                    <a:lnTo>
                      <a:pt x="22810" y="8095"/>
                    </a:lnTo>
                    <a:lnTo>
                      <a:pt x="24149" y="8607"/>
                    </a:lnTo>
                    <a:lnTo>
                      <a:pt x="23983" y="7223"/>
                    </a:lnTo>
                    <a:lnTo>
                      <a:pt x="23983" y="7223"/>
                    </a:lnTo>
                    <a:lnTo>
                      <a:pt x="24736" y="8682"/>
                    </a:lnTo>
                    <a:lnTo>
                      <a:pt x="26240" y="8938"/>
                    </a:lnTo>
                    <a:lnTo>
                      <a:pt x="25909" y="7223"/>
                    </a:lnTo>
                    <a:lnTo>
                      <a:pt x="26993" y="9194"/>
                    </a:lnTo>
                    <a:lnTo>
                      <a:pt x="29836" y="10352"/>
                    </a:lnTo>
                    <a:cubicBezTo>
                      <a:pt x="29580" y="8772"/>
                      <a:pt x="27579" y="6516"/>
                      <a:pt x="27579" y="6516"/>
                    </a:cubicBezTo>
                    <a:lnTo>
                      <a:pt x="26075" y="6425"/>
                    </a:lnTo>
                    <a:lnTo>
                      <a:pt x="26737" y="5508"/>
                    </a:lnTo>
                    <a:cubicBezTo>
                      <a:pt x="26120" y="5390"/>
                      <a:pt x="25472" y="5343"/>
                      <a:pt x="24831" y="5343"/>
                    </a:cubicBezTo>
                    <a:cubicBezTo>
                      <a:pt x="22266" y="5343"/>
                      <a:pt x="19801" y="6094"/>
                      <a:pt x="19801" y="6094"/>
                    </a:cubicBezTo>
                    <a:lnTo>
                      <a:pt x="24991" y="4424"/>
                    </a:lnTo>
                    <a:lnTo>
                      <a:pt x="24736" y="3582"/>
                    </a:lnTo>
                    <a:lnTo>
                      <a:pt x="26240" y="4259"/>
                    </a:lnTo>
                    <a:lnTo>
                      <a:pt x="31175" y="5177"/>
                    </a:lnTo>
                    <a:lnTo>
                      <a:pt x="27820" y="2498"/>
                    </a:lnTo>
                    <a:lnTo>
                      <a:pt x="26075" y="2920"/>
                    </a:lnTo>
                    <a:lnTo>
                      <a:pt x="26827" y="2077"/>
                    </a:lnTo>
                    <a:cubicBezTo>
                      <a:pt x="26827" y="2077"/>
                      <a:pt x="26240" y="1746"/>
                      <a:pt x="24570" y="1671"/>
                    </a:cubicBezTo>
                    <a:cubicBezTo>
                      <a:pt x="24552" y="1670"/>
                      <a:pt x="24533" y="1669"/>
                      <a:pt x="24514" y="1669"/>
                    </a:cubicBezTo>
                    <a:cubicBezTo>
                      <a:pt x="22822" y="1669"/>
                      <a:pt x="19379" y="5598"/>
                      <a:pt x="19379" y="5598"/>
                    </a:cubicBezTo>
                    <a:cubicBezTo>
                      <a:pt x="19379" y="5598"/>
                      <a:pt x="19379" y="4259"/>
                      <a:pt x="19048" y="3085"/>
                    </a:cubicBezTo>
                    <a:cubicBezTo>
                      <a:pt x="18717" y="1912"/>
                      <a:pt x="17123" y="1250"/>
                      <a:pt x="17123" y="1250"/>
                    </a:cubicBezTo>
                    <a:lnTo>
                      <a:pt x="17123" y="1250"/>
                    </a:lnTo>
                    <a:lnTo>
                      <a:pt x="18040" y="5177"/>
                    </a:lnTo>
                    <a:cubicBezTo>
                      <a:pt x="17378" y="3672"/>
                      <a:pt x="16130" y="2423"/>
                      <a:pt x="16130" y="2423"/>
                    </a:cubicBezTo>
                    <a:lnTo>
                      <a:pt x="14204" y="2167"/>
                    </a:lnTo>
                    <a:lnTo>
                      <a:pt x="15031" y="1836"/>
                    </a:lnTo>
                    <a:cubicBezTo>
                      <a:pt x="14113" y="828"/>
                      <a:pt x="12022" y="1"/>
                      <a:pt x="12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420325" y="3249225"/>
                <a:ext cx="198250" cy="973125"/>
              </a:xfrm>
              <a:custGeom>
                <a:avLst/>
                <a:gdLst/>
                <a:ahLst/>
                <a:cxnLst/>
                <a:rect l="l" t="t" r="r" b="b"/>
                <a:pathLst>
                  <a:path w="7930" h="38925" extrusionOk="0">
                    <a:moveTo>
                      <a:pt x="7930" y="1"/>
                    </a:moveTo>
                    <a:cubicBezTo>
                      <a:pt x="7929" y="2"/>
                      <a:pt x="1324" y="12264"/>
                      <a:pt x="1" y="38924"/>
                    </a:cubicBezTo>
                    <a:lnTo>
                      <a:pt x="2709" y="38924"/>
                    </a:lnTo>
                    <a:cubicBezTo>
                      <a:pt x="2709" y="38924"/>
                      <a:pt x="1294" y="19094"/>
                      <a:pt x="7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 name="Google Shape;629;p21"/>
            <p:cNvSpPr/>
            <p:nvPr/>
          </p:nvSpPr>
          <p:spPr>
            <a:xfrm>
              <a:off x="292425" y="3568200"/>
              <a:ext cx="123400" cy="657900"/>
            </a:xfrm>
            <a:custGeom>
              <a:avLst/>
              <a:gdLst/>
              <a:ahLst/>
              <a:cxnLst/>
              <a:rect l="l" t="t" r="r" b="b"/>
              <a:pathLst>
                <a:path w="4936" h="26316" extrusionOk="0">
                  <a:moveTo>
                    <a:pt x="1" y="1"/>
                  </a:moveTo>
                  <a:lnTo>
                    <a:pt x="1" y="1"/>
                  </a:lnTo>
                  <a:cubicBezTo>
                    <a:pt x="4123" y="12925"/>
                    <a:pt x="3251" y="26316"/>
                    <a:pt x="3251" y="26316"/>
                  </a:cubicBezTo>
                  <a:lnTo>
                    <a:pt x="4936" y="26316"/>
                  </a:lnTo>
                  <a:cubicBezTo>
                    <a:pt x="4108" y="8292"/>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21"/>
          <p:cNvGrpSpPr/>
          <p:nvPr/>
        </p:nvGrpSpPr>
        <p:grpSpPr>
          <a:xfrm>
            <a:off x="4075775" y="3193300"/>
            <a:ext cx="4603675" cy="1665225"/>
            <a:chOff x="-1985125" y="2575175"/>
            <a:chExt cx="4603675" cy="1665225"/>
          </a:xfrm>
        </p:grpSpPr>
        <p:grpSp>
          <p:nvGrpSpPr>
            <p:cNvPr id="631" name="Google Shape;631;p21"/>
            <p:cNvGrpSpPr/>
            <p:nvPr/>
          </p:nvGrpSpPr>
          <p:grpSpPr>
            <a:xfrm>
              <a:off x="-1985125" y="2976900"/>
              <a:ext cx="1045700" cy="1248450"/>
              <a:chOff x="1367675" y="2976900"/>
              <a:chExt cx="1045700" cy="1248450"/>
            </a:xfrm>
          </p:grpSpPr>
          <p:sp>
            <p:nvSpPr>
              <p:cNvPr id="632" name="Google Shape;632;p21"/>
              <p:cNvSpPr/>
              <p:nvPr/>
            </p:nvSpPr>
            <p:spPr>
              <a:xfrm>
                <a:off x="1367675" y="2976900"/>
                <a:ext cx="1045700" cy="527000"/>
              </a:xfrm>
              <a:custGeom>
                <a:avLst/>
                <a:gdLst/>
                <a:ahLst/>
                <a:cxnLst/>
                <a:rect l="l" t="t" r="r" b="b"/>
                <a:pathLst>
                  <a:path w="41828" h="21080" extrusionOk="0">
                    <a:moveTo>
                      <a:pt x="16145" y="1"/>
                    </a:moveTo>
                    <a:lnTo>
                      <a:pt x="12112" y="1896"/>
                    </a:lnTo>
                    <a:lnTo>
                      <a:pt x="13121" y="1"/>
                    </a:lnTo>
                    <a:lnTo>
                      <a:pt x="13121" y="1"/>
                    </a:lnTo>
                    <a:cubicBezTo>
                      <a:pt x="6606" y="226"/>
                      <a:pt x="4484" y="2017"/>
                      <a:pt x="4484" y="2017"/>
                    </a:cubicBezTo>
                    <a:lnTo>
                      <a:pt x="12112" y="4258"/>
                    </a:lnTo>
                    <a:lnTo>
                      <a:pt x="14354" y="3702"/>
                    </a:lnTo>
                    <a:lnTo>
                      <a:pt x="13677" y="4710"/>
                    </a:lnTo>
                    <a:lnTo>
                      <a:pt x="16822" y="5823"/>
                    </a:lnTo>
                    <a:lnTo>
                      <a:pt x="18943" y="4710"/>
                    </a:lnTo>
                    <a:lnTo>
                      <a:pt x="17830" y="6169"/>
                    </a:lnTo>
                    <a:lnTo>
                      <a:pt x="24224" y="8065"/>
                    </a:lnTo>
                    <a:cubicBezTo>
                      <a:pt x="24224" y="8065"/>
                      <a:pt x="17377" y="7147"/>
                      <a:pt x="12663" y="7147"/>
                    </a:cubicBezTo>
                    <a:cubicBezTo>
                      <a:pt x="11683" y="7147"/>
                      <a:pt x="10796" y="7187"/>
                      <a:pt x="10081" y="7283"/>
                    </a:cubicBezTo>
                    <a:cubicBezTo>
                      <a:pt x="5944" y="7839"/>
                      <a:pt x="1" y="15031"/>
                      <a:pt x="1" y="15031"/>
                    </a:cubicBezTo>
                    <a:lnTo>
                      <a:pt x="4033" y="13451"/>
                    </a:lnTo>
                    <a:lnTo>
                      <a:pt x="6500" y="11210"/>
                    </a:lnTo>
                    <a:lnTo>
                      <a:pt x="5944" y="13120"/>
                    </a:lnTo>
                    <a:lnTo>
                      <a:pt x="8848" y="12774"/>
                    </a:lnTo>
                    <a:lnTo>
                      <a:pt x="10758" y="10533"/>
                    </a:lnTo>
                    <a:lnTo>
                      <a:pt x="9750" y="12564"/>
                    </a:lnTo>
                    <a:lnTo>
                      <a:pt x="11766" y="12112"/>
                    </a:lnTo>
                    <a:lnTo>
                      <a:pt x="12443" y="10653"/>
                    </a:lnTo>
                    <a:lnTo>
                      <a:pt x="12443" y="11992"/>
                    </a:lnTo>
                    <a:lnTo>
                      <a:pt x="18492" y="10533"/>
                    </a:lnTo>
                    <a:lnTo>
                      <a:pt x="19169" y="8863"/>
                    </a:lnTo>
                    <a:lnTo>
                      <a:pt x="19395" y="10096"/>
                    </a:lnTo>
                    <a:lnTo>
                      <a:pt x="22991" y="9645"/>
                    </a:lnTo>
                    <a:lnTo>
                      <a:pt x="22991" y="9645"/>
                    </a:lnTo>
                    <a:cubicBezTo>
                      <a:pt x="14234" y="11887"/>
                      <a:pt x="10758" y="19395"/>
                      <a:pt x="10758" y="19395"/>
                    </a:cubicBezTo>
                    <a:lnTo>
                      <a:pt x="16822" y="16265"/>
                    </a:lnTo>
                    <a:cubicBezTo>
                      <a:pt x="16927" y="14806"/>
                      <a:pt x="18056" y="13000"/>
                      <a:pt x="18056" y="13000"/>
                    </a:cubicBezTo>
                    <a:lnTo>
                      <a:pt x="18056" y="15362"/>
                    </a:lnTo>
                    <a:lnTo>
                      <a:pt x="19500" y="14354"/>
                    </a:lnTo>
                    <a:lnTo>
                      <a:pt x="20523" y="11992"/>
                    </a:lnTo>
                    <a:lnTo>
                      <a:pt x="20523" y="13346"/>
                    </a:lnTo>
                    <a:lnTo>
                      <a:pt x="24224" y="10653"/>
                    </a:lnTo>
                    <a:lnTo>
                      <a:pt x="26571" y="13346"/>
                    </a:lnTo>
                    <a:lnTo>
                      <a:pt x="27128" y="12338"/>
                    </a:lnTo>
                    <a:lnTo>
                      <a:pt x="27249" y="14460"/>
                    </a:lnTo>
                    <a:lnTo>
                      <a:pt x="29039" y="17047"/>
                    </a:lnTo>
                    <a:lnTo>
                      <a:pt x="29821" y="16370"/>
                    </a:lnTo>
                    <a:lnTo>
                      <a:pt x="29716" y="17935"/>
                    </a:lnTo>
                    <a:lnTo>
                      <a:pt x="31958" y="21080"/>
                    </a:lnTo>
                    <a:lnTo>
                      <a:pt x="32063" y="15588"/>
                    </a:lnTo>
                    <a:cubicBezTo>
                      <a:pt x="32063" y="14911"/>
                      <a:pt x="30167" y="14354"/>
                      <a:pt x="30167" y="14354"/>
                    </a:cubicBezTo>
                    <a:lnTo>
                      <a:pt x="31401" y="14129"/>
                    </a:lnTo>
                    <a:cubicBezTo>
                      <a:pt x="29490" y="10984"/>
                      <a:pt x="26797" y="10427"/>
                      <a:pt x="26797" y="10427"/>
                    </a:cubicBezTo>
                    <a:cubicBezTo>
                      <a:pt x="27070" y="10395"/>
                      <a:pt x="27320" y="10381"/>
                      <a:pt x="27548" y="10381"/>
                    </a:cubicBezTo>
                    <a:cubicBezTo>
                      <a:pt x="28916" y="10381"/>
                      <a:pt x="29490" y="10879"/>
                      <a:pt x="29490" y="10879"/>
                    </a:cubicBezTo>
                    <a:lnTo>
                      <a:pt x="29821" y="10202"/>
                    </a:lnTo>
                    <a:lnTo>
                      <a:pt x="30604" y="10879"/>
                    </a:lnTo>
                    <a:lnTo>
                      <a:pt x="32409" y="11541"/>
                    </a:lnTo>
                    <a:lnTo>
                      <a:pt x="32409" y="11541"/>
                    </a:lnTo>
                    <a:lnTo>
                      <a:pt x="32184" y="9690"/>
                    </a:lnTo>
                    <a:lnTo>
                      <a:pt x="33192" y="11661"/>
                    </a:lnTo>
                    <a:lnTo>
                      <a:pt x="35208" y="11992"/>
                    </a:lnTo>
                    <a:lnTo>
                      <a:pt x="34756" y="9690"/>
                    </a:lnTo>
                    <a:lnTo>
                      <a:pt x="36216" y="12338"/>
                    </a:lnTo>
                    <a:lnTo>
                      <a:pt x="40022" y="13903"/>
                    </a:lnTo>
                    <a:cubicBezTo>
                      <a:pt x="39691" y="11766"/>
                      <a:pt x="36998" y="8742"/>
                      <a:pt x="36998" y="8742"/>
                    </a:cubicBezTo>
                    <a:lnTo>
                      <a:pt x="34982" y="8637"/>
                    </a:lnTo>
                    <a:lnTo>
                      <a:pt x="35885" y="7403"/>
                    </a:lnTo>
                    <a:cubicBezTo>
                      <a:pt x="35054" y="7247"/>
                      <a:pt x="34183" y="7184"/>
                      <a:pt x="33322" y="7184"/>
                    </a:cubicBezTo>
                    <a:cubicBezTo>
                      <a:pt x="29874" y="7184"/>
                      <a:pt x="26571" y="8185"/>
                      <a:pt x="26571" y="8185"/>
                    </a:cubicBezTo>
                    <a:lnTo>
                      <a:pt x="33523" y="5944"/>
                    </a:lnTo>
                    <a:lnTo>
                      <a:pt x="33192" y="4815"/>
                    </a:lnTo>
                    <a:lnTo>
                      <a:pt x="33192" y="4815"/>
                    </a:lnTo>
                    <a:lnTo>
                      <a:pt x="35208" y="5718"/>
                    </a:lnTo>
                    <a:lnTo>
                      <a:pt x="41828" y="6952"/>
                    </a:lnTo>
                    <a:lnTo>
                      <a:pt x="37344" y="3356"/>
                    </a:lnTo>
                    <a:lnTo>
                      <a:pt x="34982" y="3927"/>
                    </a:lnTo>
                    <a:lnTo>
                      <a:pt x="35990" y="2799"/>
                    </a:lnTo>
                    <a:cubicBezTo>
                      <a:pt x="35990" y="2799"/>
                      <a:pt x="35208" y="2348"/>
                      <a:pt x="32966" y="2242"/>
                    </a:cubicBezTo>
                    <a:cubicBezTo>
                      <a:pt x="32941" y="2241"/>
                      <a:pt x="32916" y="2240"/>
                      <a:pt x="32891" y="2240"/>
                    </a:cubicBezTo>
                    <a:cubicBezTo>
                      <a:pt x="30621" y="2240"/>
                      <a:pt x="26015" y="7508"/>
                      <a:pt x="26015" y="7508"/>
                    </a:cubicBezTo>
                    <a:cubicBezTo>
                      <a:pt x="26015" y="7508"/>
                      <a:pt x="26015" y="5718"/>
                      <a:pt x="25563" y="4153"/>
                    </a:cubicBezTo>
                    <a:cubicBezTo>
                      <a:pt x="25112" y="2573"/>
                      <a:pt x="22991" y="1686"/>
                      <a:pt x="22991" y="1686"/>
                    </a:cubicBezTo>
                    <a:lnTo>
                      <a:pt x="22991" y="1686"/>
                    </a:lnTo>
                    <a:lnTo>
                      <a:pt x="24224" y="6952"/>
                    </a:lnTo>
                    <a:cubicBezTo>
                      <a:pt x="23322" y="4936"/>
                      <a:pt x="21636" y="3250"/>
                      <a:pt x="21636" y="3250"/>
                    </a:cubicBezTo>
                    <a:lnTo>
                      <a:pt x="19064" y="2919"/>
                    </a:lnTo>
                    <a:lnTo>
                      <a:pt x="20177" y="2468"/>
                    </a:lnTo>
                    <a:cubicBezTo>
                      <a:pt x="18943" y="1114"/>
                      <a:pt x="16145" y="1"/>
                      <a:pt x="16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687025" y="3243200"/>
                <a:ext cx="286275" cy="982150"/>
              </a:xfrm>
              <a:custGeom>
                <a:avLst/>
                <a:gdLst/>
                <a:ahLst/>
                <a:cxnLst/>
                <a:rect l="l" t="t" r="r" b="b"/>
                <a:pathLst>
                  <a:path w="11451" h="39286" extrusionOk="0">
                    <a:moveTo>
                      <a:pt x="11450" y="1"/>
                    </a:moveTo>
                    <a:cubicBezTo>
                      <a:pt x="11450" y="2"/>
                      <a:pt x="1926" y="12369"/>
                      <a:pt x="0" y="39285"/>
                    </a:cubicBezTo>
                    <a:lnTo>
                      <a:pt x="3912" y="39285"/>
                    </a:lnTo>
                    <a:cubicBezTo>
                      <a:pt x="3912" y="39285"/>
                      <a:pt x="1881" y="19275"/>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21"/>
            <p:cNvGrpSpPr/>
            <p:nvPr/>
          </p:nvGrpSpPr>
          <p:grpSpPr>
            <a:xfrm>
              <a:off x="-217625" y="3328600"/>
              <a:ext cx="748175" cy="893000"/>
              <a:chOff x="-217625" y="3328600"/>
              <a:chExt cx="748175" cy="893000"/>
            </a:xfrm>
          </p:grpSpPr>
          <p:sp>
            <p:nvSpPr>
              <p:cNvPr id="635" name="Google Shape;635;p21"/>
              <p:cNvSpPr/>
              <p:nvPr/>
            </p:nvSpPr>
            <p:spPr>
              <a:xfrm>
                <a:off x="-217625" y="3328600"/>
                <a:ext cx="748175" cy="376925"/>
              </a:xfrm>
              <a:custGeom>
                <a:avLst/>
                <a:gdLst/>
                <a:ahLst/>
                <a:cxnLst/>
                <a:rect l="l" t="t" r="r" b="b"/>
                <a:pathLst>
                  <a:path w="29927" h="15077" extrusionOk="0">
                    <a:moveTo>
                      <a:pt x="11556" y="0"/>
                    </a:moveTo>
                    <a:lnTo>
                      <a:pt x="8667" y="1370"/>
                    </a:lnTo>
                    <a:lnTo>
                      <a:pt x="9389" y="0"/>
                    </a:lnTo>
                    <a:lnTo>
                      <a:pt x="9389" y="0"/>
                    </a:lnTo>
                    <a:cubicBezTo>
                      <a:pt x="4740" y="166"/>
                      <a:pt x="3221" y="1445"/>
                      <a:pt x="3221" y="1445"/>
                    </a:cubicBezTo>
                    <a:lnTo>
                      <a:pt x="8667" y="3055"/>
                    </a:lnTo>
                    <a:lnTo>
                      <a:pt x="10277" y="2648"/>
                    </a:lnTo>
                    <a:lnTo>
                      <a:pt x="10277" y="2648"/>
                    </a:lnTo>
                    <a:lnTo>
                      <a:pt x="9796" y="3371"/>
                    </a:lnTo>
                    <a:lnTo>
                      <a:pt x="12037" y="4183"/>
                    </a:lnTo>
                    <a:lnTo>
                      <a:pt x="13557" y="3371"/>
                    </a:lnTo>
                    <a:lnTo>
                      <a:pt x="12760" y="4424"/>
                    </a:lnTo>
                    <a:lnTo>
                      <a:pt x="17334" y="5778"/>
                    </a:lnTo>
                    <a:cubicBezTo>
                      <a:pt x="17334" y="5778"/>
                      <a:pt x="12460" y="5121"/>
                      <a:pt x="9093" y="5121"/>
                    </a:cubicBezTo>
                    <a:cubicBezTo>
                      <a:pt x="8382" y="5121"/>
                      <a:pt x="7739" y="5150"/>
                      <a:pt x="7223" y="5221"/>
                    </a:cubicBezTo>
                    <a:cubicBezTo>
                      <a:pt x="4259" y="5627"/>
                      <a:pt x="1" y="10758"/>
                      <a:pt x="1" y="10758"/>
                    </a:cubicBezTo>
                    <a:lnTo>
                      <a:pt x="2890" y="9630"/>
                    </a:lnTo>
                    <a:lnTo>
                      <a:pt x="4665" y="8020"/>
                    </a:lnTo>
                    <a:lnTo>
                      <a:pt x="4259" y="9389"/>
                    </a:lnTo>
                    <a:lnTo>
                      <a:pt x="6350" y="9148"/>
                    </a:lnTo>
                    <a:lnTo>
                      <a:pt x="7704" y="7538"/>
                    </a:lnTo>
                    <a:lnTo>
                      <a:pt x="6982" y="8983"/>
                    </a:lnTo>
                    <a:lnTo>
                      <a:pt x="8426" y="8667"/>
                    </a:lnTo>
                    <a:lnTo>
                      <a:pt x="8908" y="7629"/>
                    </a:lnTo>
                    <a:lnTo>
                      <a:pt x="8908" y="8591"/>
                    </a:lnTo>
                    <a:lnTo>
                      <a:pt x="13241" y="7538"/>
                    </a:lnTo>
                    <a:lnTo>
                      <a:pt x="13723" y="6350"/>
                    </a:lnTo>
                    <a:lnTo>
                      <a:pt x="13888" y="7222"/>
                    </a:lnTo>
                    <a:lnTo>
                      <a:pt x="16446" y="6906"/>
                    </a:lnTo>
                    <a:lnTo>
                      <a:pt x="16446" y="6906"/>
                    </a:lnTo>
                    <a:cubicBezTo>
                      <a:pt x="10187" y="8501"/>
                      <a:pt x="7704" y="13888"/>
                      <a:pt x="7704" y="13888"/>
                    </a:cubicBezTo>
                    <a:lnTo>
                      <a:pt x="12037" y="11631"/>
                    </a:lnTo>
                    <a:cubicBezTo>
                      <a:pt x="12113" y="10593"/>
                      <a:pt x="12925" y="9314"/>
                      <a:pt x="12925" y="9314"/>
                    </a:cubicBezTo>
                    <a:lnTo>
                      <a:pt x="12925" y="10999"/>
                    </a:lnTo>
                    <a:lnTo>
                      <a:pt x="13963" y="10277"/>
                    </a:lnTo>
                    <a:lnTo>
                      <a:pt x="14686" y="8591"/>
                    </a:lnTo>
                    <a:lnTo>
                      <a:pt x="14686" y="9554"/>
                    </a:lnTo>
                    <a:lnTo>
                      <a:pt x="17334" y="7629"/>
                    </a:lnTo>
                    <a:lnTo>
                      <a:pt x="19019" y="9554"/>
                    </a:lnTo>
                    <a:lnTo>
                      <a:pt x="19410" y="8832"/>
                    </a:lnTo>
                    <a:lnTo>
                      <a:pt x="19500" y="10352"/>
                    </a:lnTo>
                    <a:lnTo>
                      <a:pt x="20779" y="12202"/>
                    </a:lnTo>
                    <a:lnTo>
                      <a:pt x="21336" y="11721"/>
                    </a:lnTo>
                    <a:lnTo>
                      <a:pt x="21261" y="12834"/>
                    </a:lnTo>
                    <a:lnTo>
                      <a:pt x="22855" y="15076"/>
                    </a:lnTo>
                    <a:lnTo>
                      <a:pt x="22946" y="11149"/>
                    </a:lnTo>
                    <a:cubicBezTo>
                      <a:pt x="22946" y="10668"/>
                      <a:pt x="21577" y="10277"/>
                      <a:pt x="21577" y="10277"/>
                    </a:cubicBezTo>
                    <a:lnTo>
                      <a:pt x="22464" y="10111"/>
                    </a:lnTo>
                    <a:cubicBezTo>
                      <a:pt x="21095" y="7869"/>
                      <a:pt x="19169" y="7463"/>
                      <a:pt x="19169" y="7463"/>
                    </a:cubicBezTo>
                    <a:cubicBezTo>
                      <a:pt x="19370" y="7439"/>
                      <a:pt x="19553" y="7428"/>
                      <a:pt x="19720" y="7428"/>
                    </a:cubicBezTo>
                    <a:cubicBezTo>
                      <a:pt x="20690" y="7428"/>
                      <a:pt x="21095" y="7779"/>
                      <a:pt x="21095" y="7779"/>
                    </a:cubicBezTo>
                    <a:lnTo>
                      <a:pt x="21336" y="7298"/>
                    </a:lnTo>
                    <a:lnTo>
                      <a:pt x="21908" y="7779"/>
                    </a:lnTo>
                    <a:lnTo>
                      <a:pt x="23186" y="8260"/>
                    </a:lnTo>
                    <a:lnTo>
                      <a:pt x="23021" y="6936"/>
                    </a:lnTo>
                    <a:lnTo>
                      <a:pt x="23743" y="8351"/>
                    </a:lnTo>
                    <a:lnTo>
                      <a:pt x="25188" y="8591"/>
                    </a:lnTo>
                    <a:lnTo>
                      <a:pt x="24872" y="6936"/>
                    </a:lnTo>
                    <a:lnTo>
                      <a:pt x="24872" y="6936"/>
                    </a:lnTo>
                    <a:lnTo>
                      <a:pt x="25910" y="8832"/>
                    </a:lnTo>
                    <a:lnTo>
                      <a:pt x="28633" y="9946"/>
                    </a:lnTo>
                    <a:cubicBezTo>
                      <a:pt x="28392" y="8426"/>
                      <a:pt x="26466" y="6259"/>
                      <a:pt x="26466" y="6259"/>
                    </a:cubicBezTo>
                    <a:lnTo>
                      <a:pt x="25022" y="6184"/>
                    </a:lnTo>
                    <a:lnTo>
                      <a:pt x="25669" y="5296"/>
                    </a:lnTo>
                    <a:cubicBezTo>
                      <a:pt x="25083" y="5186"/>
                      <a:pt x="24468" y="5142"/>
                      <a:pt x="23859" y="5142"/>
                    </a:cubicBezTo>
                    <a:cubicBezTo>
                      <a:pt x="21391" y="5142"/>
                      <a:pt x="19019" y="5868"/>
                      <a:pt x="19019" y="5868"/>
                    </a:cubicBezTo>
                    <a:lnTo>
                      <a:pt x="23984" y="4258"/>
                    </a:lnTo>
                    <a:lnTo>
                      <a:pt x="23743" y="3461"/>
                    </a:lnTo>
                    <a:lnTo>
                      <a:pt x="25188" y="4093"/>
                    </a:lnTo>
                    <a:lnTo>
                      <a:pt x="29927" y="4980"/>
                    </a:lnTo>
                    <a:lnTo>
                      <a:pt x="26707" y="2408"/>
                    </a:lnTo>
                    <a:lnTo>
                      <a:pt x="25022" y="2814"/>
                    </a:lnTo>
                    <a:lnTo>
                      <a:pt x="25744" y="2016"/>
                    </a:lnTo>
                    <a:cubicBezTo>
                      <a:pt x="25744" y="2016"/>
                      <a:pt x="25188" y="1685"/>
                      <a:pt x="23578" y="1610"/>
                    </a:cubicBezTo>
                    <a:cubicBezTo>
                      <a:pt x="23562" y="1610"/>
                      <a:pt x="23547" y="1609"/>
                      <a:pt x="23531" y="1609"/>
                    </a:cubicBezTo>
                    <a:cubicBezTo>
                      <a:pt x="21918" y="1609"/>
                      <a:pt x="18612" y="5387"/>
                      <a:pt x="18612" y="5387"/>
                    </a:cubicBezTo>
                    <a:cubicBezTo>
                      <a:pt x="18612" y="5387"/>
                      <a:pt x="18612" y="4093"/>
                      <a:pt x="18297" y="2979"/>
                    </a:cubicBezTo>
                    <a:cubicBezTo>
                      <a:pt x="17966" y="1851"/>
                      <a:pt x="16446" y="1204"/>
                      <a:pt x="16446" y="1204"/>
                    </a:cubicBezTo>
                    <a:lnTo>
                      <a:pt x="16446" y="1204"/>
                    </a:lnTo>
                    <a:lnTo>
                      <a:pt x="17334" y="4980"/>
                    </a:lnTo>
                    <a:cubicBezTo>
                      <a:pt x="16687" y="3536"/>
                      <a:pt x="15483" y="2332"/>
                      <a:pt x="15483" y="2332"/>
                    </a:cubicBezTo>
                    <a:lnTo>
                      <a:pt x="13647" y="2092"/>
                    </a:lnTo>
                    <a:lnTo>
                      <a:pt x="14445" y="1776"/>
                    </a:lnTo>
                    <a:cubicBezTo>
                      <a:pt x="13557" y="813"/>
                      <a:pt x="11556" y="0"/>
                      <a:pt x="1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11075" y="3519300"/>
                <a:ext cx="204650" cy="702300"/>
              </a:xfrm>
              <a:custGeom>
                <a:avLst/>
                <a:gdLst/>
                <a:ahLst/>
                <a:cxnLst/>
                <a:rect l="l" t="t" r="r" b="b"/>
                <a:pathLst>
                  <a:path w="8186" h="28092" extrusionOk="0">
                    <a:moveTo>
                      <a:pt x="8186" y="1"/>
                    </a:moveTo>
                    <a:cubicBezTo>
                      <a:pt x="8185" y="1"/>
                      <a:pt x="1385" y="8848"/>
                      <a:pt x="1" y="28091"/>
                    </a:cubicBezTo>
                    <a:lnTo>
                      <a:pt x="2799" y="28091"/>
                    </a:lnTo>
                    <a:cubicBezTo>
                      <a:pt x="2799" y="28091"/>
                      <a:pt x="1340" y="13782"/>
                      <a:pt x="8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21"/>
            <p:cNvGrpSpPr/>
            <p:nvPr/>
          </p:nvGrpSpPr>
          <p:grpSpPr>
            <a:xfrm>
              <a:off x="1572825" y="3497475"/>
              <a:ext cx="1045725" cy="738775"/>
              <a:chOff x="1572825" y="3497475"/>
              <a:chExt cx="1045725" cy="738775"/>
            </a:xfrm>
          </p:grpSpPr>
          <p:sp>
            <p:nvSpPr>
              <p:cNvPr id="638" name="Google Shape;638;p21"/>
              <p:cNvSpPr/>
              <p:nvPr/>
            </p:nvSpPr>
            <p:spPr>
              <a:xfrm>
                <a:off x="1572825" y="3497475"/>
                <a:ext cx="1045725" cy="527025"/>
              </a:xfrm>
              <a:custGeom>
                <a:avLst/>
                <a:gdLst/>
                <a:ahLst/>
                <a:cxnLst/>
                <a:rect l="l" t="t" r="r" b="b"/>
                <a:pathLst>
                  <a:path w="41829" h="21081" extrusionOk="0">
                    <a:moveTo>
                      <a:pt x="16160" y="1"/>
                    </a:moveTo>
                    <a:lnTo>
                      <a:pt x="12113" y="1912"/>
                    </a:lnTo>
                    <a:lnTo>
                      <a:pt x="13121" y="1"/>
                    </a:lnTo>
                    <a:lnTo>
                      <a:pt x="13121" y="1"/>
                    </a:lnTo>
                    <a:cubicBezTo>
                      <a:pt x="6621" y="227"/>
                      <a:pt x="4485" y="2017"/>
                      <a:pt x="4485" y="2017"/>
                    </a:cubicBezTo>
                    <a:lnTo>
                      <a:pt x="12113" y="4259"/>
                    </a:lnTo>
                    <a:lnTo>
                      <a:pt x="14355" y="3702"/>
                    </a:lnTo>
                    <a:lnTo>
                      <a:pt x="14355" y="3702"/>
                    </a:lnTo>
                    <a:lnTo>
                      <a:pt x="13693" y="4710"/>
                    </a:lnTo>
                    <a:lnTo>
                      <a:pt x="16822" y="5839"/>
                    </a:lnTo>
                    <a:lnTo>
                      <a:pt x="18959" y="4710"/>
                    </a:lnTo>
                    <a:lnTo>
                      <a:pt x="18959" y="4710"/>
                    </a:lnTo>
                    <a:lnTo>
                      <a:pt x="17830" y="6170"/>
                    </a:lnTo>
                    <a:lnTo>
                      <a:pt x="24225" y="8080"/>
                    </a:lnTo>
                    <a:cubicBezTo>
                      <a:pt x="24225" y="8080"/>
                      <a:pt x="17424" y="7157"/>
                      <a:pt x="12715" y="7157"/>
                    </a:cubicBezTo>
                    <a:cubicBezTo>
                      <a:pt x="11721" y="7157"/>
                      <a:pt x="10820" y="7198"/>
                      <a:pt x="10097" y="7298"/>
                    </a:cubicBezTo>
                    <a:cubicBezTo>
                      <a:pt x="5944" y="7855"/>
                      <a:pt x="1" y="15032"/>
                      <a:pt x="1" y="15032"/>
                    </a:cubicBezTo>
                    <a:lnTo>
                      <a:pt x="4048" y="13467"/>
                    </a:lnTo>
                    <a:lnTo>
                      <a:pt x="6516" y="11225"/>
                    </a:lnTo>
                    <a:lnTo>
                      <a:pt x="5944" y="13121"/>
                    </a:lnTo>
                    <a:lnTo>
                      <a:pt x="8863" y="12790"/>
                    </a:lnTo>
                    <a:lnTo>
                      <a:pt x="10774" y="10548"/>
                    </a:lnTo>
                    <a:lnTo>
                      <a:pt x="9766" y="12564"/>
                    </a:lnTo>
                    <a:lnTo>
                      <a:pt x="9766" y="12564"/>
                    </a:lnTo>
                    <a:lnTo>
                      <a:pt x="11782" y="12113"/>
                    </a:lnTo>
                    <a:lnTo>
                      <a:pt x="12459" y="10653"/>
                    </a:lnTo>
                    <a:lnTo>
                      <a:pt x="12459" y="12007"/>
                    </a:lnTo>
                    <a:lnTo>
                      <a:pt x="18507" y="10548"/>
                    </a:lnTo>
                    <a:lnTo>
                      <a:pt x="19184" y="8863"/>
                    </a:lnTo>
                    <a:lnTo>
                      <a:pt x="19410" y="10097"/>
                    </a:lnTo>
                    <a:lnTo>
                      <a:pt x="22991" y="9645"/>
                    </a:lnTo>
                    <a:lnTo>
                      <a:pt x="22991" y="9645"/>
                    </a:lnTo>
                    <a:cubicBezTo>
                      <a:pt x="14249" y="11887"/>
                      <a:pt x="10774" y="19410"/>
                      <a:pt x="10774" y="19410"/>
                    </a:cubicBezTo>
                    <a:lnTo>
                      <a:pt x="16822" y="16265"/>
                    </a:lnTo>
                    <a:cubicBezTo>
                      <a:pt x="16942" y="14806"/>
                      <a:pt x="18056" y="13016"/>
                      <a:pt x="18056" y="13016"/>
                    </a:cubicBezTo>
                    <a:lnTo>
                      <a:pt x="18056" y="15363"/>
                    </a:lnTo>
                    <a:lnTo>
                      <a:pt x="19515" y="14355"/>
                    </a:lnTo>
                    <a:lnTo>
                      <a:pt x="20523" y="12007"/>
                    </a:lnTo>
                    <a:lnTo>
                      <a:pt x="20523" y="13347"/>
                    </a:lnTo>
                    <a:lnTo>
                      <a:pt x="24225" y="10653"/>
                    </a:lnTo>
                    <a:lnTo>
                      <a:pt x="26587" y="13347"/>
                    </a:lnTo>
                    <a:lnTo>
                      <a:pt x="27144" y="12338"/>
                    </a:lnTo>
                    <a:lnTo>
                      <a:pt x="27264" y="14475"/>
                    </a:lnTo>
                    <a:lnTo>
                      <a:pt x="29054" y="17048"/>
                    </a:lnTo>
                    <a:lnTo>
                      <a:pt x="29837" y="16371"/>
                    </a:lnTo>
                    <a:lnTo>
                      <a:pt x="29716" y="17951"/>
                    </a:lnTo>
                    <a:lnTo>
                      <a:pt x="31973" y="21080"/>
                    </a:lnTo>
                    <a:lnTo>
                      <a:pt x="32079" y="15588"/>
                    </a:lnTo>
                    <a:cubicBezTo>
                      <a:pt x="32079" y="14926"/>
                      <a:pt x="30168" y="14355"/>
                      <a:pt x="30168" y="14355"/>
                    </a:cubicBezTo>
                    <a:lnTo>
                      <a:pt x="31401" y="14129"/>
                    </a:lnTo>
                    <a:cubicBezTo>
                      <a:pt x="29506" y="10999"/>
                      <a:pt x="26813" y="10428"/>
                      <a:pt x="26813" y="10428"/>
                    </a:cubicBezTo>
                    <a:cubicBezTo>
                      <a:pt x="27083" y="10395"/>
                      <a:pt x="27332" y="10382"/>
                      <a:pt x="27559" y="10382"/>
                    </a:cubicBezTo>
                    <a:cubicBezTo>
                      <a:pt x="28920" y="10382"/>
                      <a:pt x="29506" y="10879"/>
                      <a:pt x="29506" y="10879"/>
                    </a:cubicBezTo>
                    <a:lnTo>
                      <a:pt x="29837" y="10202"/>
                    </a:lnTo>
                    <a:lnTo>
                      <a:pt x="30619" y="10879"/>
                    </a:lnTo>
                    <a:lnTo>
                      <a:pt x="32410" y="11556"/>
                    </a:lnTo>
                    <a:lnTo>
                      <a:pt x="32410" y="11556"/>
                    </a:lnTo>
                    <a:lnTo>
                      <a:pt x="32184" y="9705"/>
                    </a:lnTo>
                    <a:lnTo>
                      <a:pt x="33207" y="11661"/>
                    </a:lnTo>
                    <a:lnTo>
                      <a:pt x="35223" y="12007"/>
                    </a:lnTo>
                    <a:lnTo>
                      <a:pt x="34772" y="9705"/>
                    </a:lnTo>
                    <a:lnTo>
                      <a:pt x="36231" y="12338"/>
                    </a:lnTo>
                    <a:lnTo>
                      <a:pt x="40038" y="13903"/>
                    </a:lnTo>
                    <a:cubicBezTo>
                      <a:pt x="39707" y="11782"/>
                      <a:pt x="37014" y="8758"/>
                      <a:pt x="37014" y="8758"/>
                    </a:cubicBezTo>
                    <a:lnTo>
                      <a:pt x="34997" y="8637"/>
                    </a:lnTo>
                    <a:lnTo>
                      <a:pt x="35885" y="7403"/>
                    </a:lnTo>
                    <a:cubicBezTo>
                      <a:pt x="35058" y="7247"/>
                      <a:pt x="34189" y="7184"/>
                      <a:pt x="33329" y="7184"/>
                    </a:cubicBezTo>
                    <a:cubicBezTo>
                      <a:pt x="29890" y="7184"/>
                      <a:pt x="26587" y="8186"/>
                      <a:pt x="26587" y="8186"/>
                    </a:cubicBezTo>
                    <a:lnTo>
                      <a:pt x="33538" y="5944"/>
                    </a:lnTo>
                    <a:lnTo>
                      <a:pt x="33207" y="4831"/>
                    </a:lnTo>
                    <a:lnTo>
                      <a:pt x="35223" y="5718"/>
                    </a:lnTo>
                    <a:lnTo>
                      <a:pt x="41828" y="6952"/>
                    </a:lnTo>
                    <a:lnTo>
                      <a:pt x="37345" y="3371"/>
                    </a:lnTo>
                    <a:lnTo>
                      <a:pt x="34997" y="3928"/>
                    </a:lnTo>
                    <a:lnTo>
                      <a:pt x="34997" y="3928"/>
                    </a:lnTo>
                    <a:lnTo>
                      <a:pt x="36005" y="2814"/>
                    </a:lnTo>
                    <a:cubicBezTo>
                      <a:pt x="36005" y="2814"/>
                      <a:pt x="35223" y="2363"/>
                      <a:pt x="32981" y="2243"/>
                    </a:cubicBezTo>
                    <a:cubicBezTo>
                      <a:pt x="32960" y="2242"/>
                      <a:pt x="32938" y="2241"/>
                      <a:pt x="32915" y="2241"/>
                    </a:cubicBezTo>
                    <a:cubicBezTo>
                      <a:pt x="30649" y="2241"/>
                      <a:pt x="26030" y="7524"/>
                      <a:pt x="26030" y="7524"/>
                    </a:cubicBezTo>
                    <a:cubicBezTo>
                      <a:pt x="26030" y="7524"/>
                      <a:pt x="26030" y="5718"/>
                      <a:pt x="25579" y="4154"/>
                    </a:cubicBezTo>
                    <a:cubicBezTo>
                      <a:pt x="25127" y="2589"/>
                      <a:pt x="22991" y="1686"/>
                      <a:pt x="22991" y="1686"/>
                    </a:cubicBezTo>
                    <a:lnTo>
                      <a:pt x="22991" y="1686"/>
                    </a:lnTo>
                    <a:lnTo>
                      <a:pt x="24225" y="6952"/>
                    </a:lnTo>
                    <a:cubicBezTo>
                      <a:pt x="23337" y="4936"/>
                      <a:pt x="21652" y="3251"/>
                      <a:pt x="21652" y="3251"/>
                    </a:cubicBezTo>
                    <a:lnTo>
                      <a:pt x="19064" y="2920"/>
                    </a:lnTo>
                    <a:lnTo>
                      <a:pt x="20192" y="2468"/>
                    </a:lnTo>
                    <a:cubicBezTo>
                      <a:pt x="18959" y="1129"/>
                      <a:pt x="16160" y="1"/>
                      <a:pt x="16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1976050" y="3763800"/>
                <a:ext cx="202400" cy="472450"/>
              </a:xfrm>
              <a:custGeom>
                <a:avLst/>
                <a:gdLst/>
                <a:ahLst/>
                <a:cxnLst/>
                <a:rect l="l" t="t" r="r" b="b"/>
                <a:pathLst>
                  <a:path w="8096" h="18898" extrusionOk="0">
                    <a:moveTo>
                      <a:pt x="8096" y="0"/>
                    </a:moveTo>
                    <a:cubicBezTo>
                      <a:pt x="8095" y="1"/>
                      <a:pt x="3446" y="6050"/>
                      <a:pt x="1" y="18898"/>
                    </a:cubicBezTo>
                    <a:lnTo>
                      <a:pt x="1867" y="18898"/>
                    </a:lnTo>
                    <a:cubicBezTo>
                      <a:pt x="2980" y="13045"/>
                      <a:pt x="4891" y="6485"/>
                      <a:pt x="8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21"/>
            <p:cNvGrpSpPr/>
            <p:nvPr/>
          </p:nvGrpSpPr>
          <p:grpSpPr>
            <a:xfrm>
              <a:off x="-1030475" y="2575175"/>
              <a:ext cx="1113800" cy="1659575"/>
              <a:chOff x="2322325" y="2575175"/>
              <a:chExt cx="1113800" cy="1659575"/>
            </a:xfrm>
          </p:grpSpPr>
          <p:sp>
            <p:nvSpPr>
              <p:cNvPr id="641" name="Google Shape;641;p21"/>
              <p:cNvSpPr/>
              <p:nvPr/>
            </p:nvSpPr>
            <p:spPr>
              <a:xfrm>
                <a:off x="2322325" y="2575175"/>
                <a:ext cx="1113800" cy="561600"/>
              </a:xfrm>
              <a:custGeom>
                <a:avLst/>
                <a:gdLst/>
                <a:ahLst/>
                <a:cxnLst/>
                <a:rect l="l" t="t" r="r" b="b"/>
                <a:pathLst>
                  <a:path w="44552" h="22464" extrusionOk="0">
                    <a:moveTo>
                      <a:pt x="27354" y="1"/>
                    </a:moveTo>
                    <a:cubicBezTo>
                      <a:pt x="27354" y="1"/>
                      <a:pt x="24360" y="1204"/>
                      <a:pt x="23051" y="2634"/>
                    </a:cubicBezTo>
                    <a:lnTo>
                      <a:pt x="24240" y="3115"/>
                    </a:lnTo>
                    <a:lnTo>
                      <a:pt x="21501" y="3476"/>
                    </a:lnTo>
                    <a:cubicBezTo>
                      <a:pt x="21501" y="3476"/>
                      <a:pt x="19711" y="5267"/>
                      <a:pt x="18748" y="7418"/>
                    </a:cubicBezTo>
                    <a:lnTo>
                      <a:pt x="20057" y="1806"/>
                    </a:lnTo>
                    <a:lnTo>
                      <a:pt x="20057" y="1806"/>
                    </a:lnTo>
                    <a:cubicBezTo>
                      <a:pt x="20057" y="1806"/>
                      <a:pt x="17800" y="2754"/>
                      <a:pt x="17319" y="4424"/>
                    </a:cubicBezTo>
                    <a:cubicBezTo>
                      <a:pt x="16837" y="6094"/>
                      <a:pt x="16837" y="8005"/>
                      <a:pt x="16837" y="8005"/>
                    </a:cubicBezTo>
                    <a:cubicBezTo>
                      <a:pt x="16837" y="8005"/>
                      <a:pt x="11930" y="2391"/>
                      <a:pt x="9510" y="2391"/>
                    </a:cubicBezTo>
                    <a:cubicBezTo>
                      <a:pt x="9485" y="2391"/>
                      <a:pt x="9459" y="2392"/>
                      <a:pt x="9435" y="2393"/>
                    </a:cubicBezTo>
                    <a:cubicBezTo>
                      <a:pt x="7042" y="2513"/>
                      <a:pt x="6200" y="2995"/>
                      <a:pt x="6200" y="2995"/>
                    </a:cubicBezTo>
                    <a:lnTo>
                      <a:pt x="7283" y="4183"/>
                    </a:lnTo>
                    <a:lnTo>
                      <a:pt x="7283" y="4183"/>
                    </a:lnTo>
                    <a:lnTo>
                      <a:pt x="4770" y="3597"/>
                    </a:lnTo>
                    <a:lnTo>
                      <a:pt x="1" y="7418"/>
                    </a:lnTo>
                    <a:lnTo>
                      <a:pt x="7042" y="6094"/>
                    </a:lnTo>
                    <a:lnTo>
                      <a:pt x="9194" y="5146"/>
                    </a:lnTo>
                    <a:lnTo>
                      <a:pt x="8833" y="6335"/>
                    </a:lnTo>
                    <a:lnTo>
                      <a:pt x="16235" y="8727"/>
                    </a:lnTo>
                    <a:cubicBezTo>
                      <a:pt x="16235" y="8727"/>
                      <a:pt x="12708" y="7654"/>
                      <a:pt x="9030" y="7654"/>
                    </a:cubicBezTo>
                    <a:cubicBezTo>
                      <a:pt x="8119" y="7654"/>
                      <a:pt x="7198" y="7720"/>
                      <a:pt x="6320" y="7885"/>
                    </a:cubicBezTo>
                    <a:lnTo>
                      <a:pt x="7283" y="9209"/>
                    </a:lnTo>
                    <a:lnTo>
                      <a:pt x="5131" y="9329"/>
                    </a:lnTo>
                    <a:cubicBezTo>
                      <a:pt x="5131" y="9329"/>
                      <a:pt x="2273" y="12549"/>
                      <a:pt x="1912" y="14821"/>
                    </a:cubicBezTo>
                    <a:lnTo>
                      <a:pt x="5974" y="13151"/>
                    </a:lnTo>
                    <a:lnTo>
                      <a:pt x="7524" y="10337"/>
                    </a:lnTo>
                    <a:lnTo>
                      <a:pt x="7042" y="12790"/>
                    </a:lnTo>
                    <a:lnTo>
                      <a:pt x="7042" y="12790"/>
                    </a:lnTo>
                    <a:lnTo>
                      <a:pt x="9194" y="12428"/>
                    </a:lnTo>
                    <a:lnTo>
                      <a:pt x="10262" y="10337"/>
                    </a:lnTo>
                    <a:lnTo>
                      <a:pt x="10262" y="10337"/>
                    </a:lnTo>
                    <a:lnTo>
                      <a:pt x="10036" y="12308"/>
                    </a:lnTo>
                    <a:lnTo>
                      <a:pt x="11947" y="11601"/>
                    </a:lnTo>
                    <a:lnTo>
                      <a:pt x="12775" y="10879"/>
                    </a:lnTo>
                    <a:lnTo>
                      <a:pt x="13136" y="11601"/>
                    </a:lnTo>
                    <a:cubicBezTo>
                      <a:pt x="13136" y="11601"/>
                      <a:pt x="13755" y="11070"/>
                      <a:pt x="15201" y="11070"/>
                    </a:cubicBezTo>
                    <a:cubicBezTo>
                      <a:pt x="15442" y="11070"/>
                      <a:pt x="15707" y="11085"/>
                      <a:pt x="15995" y="11119"/>
                    </a:cubicBezTo>
                    <a:cubicBezTo>
                      <a:pt x="15995" y="11119"/>
                      <a:pt x="13136" y="11706"/>
                      <a:pt x="11105" y="15061"/>
                    </a:cubicBezTo>
                    <a:lnTo>
                      <a:pt x="12414" y="15302"/>
                    </a:lnTo>
                    <a:cubicBezTo>
                      <a:pt x="12414" y="15302"/>
                      <a:pt x="10382" y="15889"/>
                      <a:pt x="10382" y="16611"/>
                    </a:cubicBezTo>
                    <a:lnTo>
                      <a:pt x="10503" y="22464"/>
                    </a:lnTo>
                    <a:lnTo>
                      <a:pt x="12895" y="19124"/>
                    </a:lnTo>
                    <a:lnTo>
                      <a:pt x="12775" y="17439"/>
                    </a:lnTo>
                    <a:lnTo>
                      <a:pt x="13617" y="18161"/>
                    </a:lnTo>
                    <a:lnTo>
                      <a:pt x="15528" y="15423"/>
                    </a:lnTo>
                    <a:lnTo>
                      <a:pt x="15648" y="13151"/>
                    </a:lnTo>
                    <a:lnTo>
                      <a:pt x="16235" y="14219"/>
                    </a:lnTo>
                    <a:lnTo>
                      <a:pt x="18748" y="11360"/>
                    </a:lnTo>
                    <a:lnTo>
                      <a:pt x="22690" y="14219"/>
                    </a:lnTo>
                    <a:lnTo>
                      <a:pt x="22690" y="12790"/>
                    </a:lnTo>
                    <a:lnTo>
                      <a:pt x="23758" y="15302"/>
                    </a:lnTo>
                    <a:lnTo>
                      <a:pt x="25323" y="16370"/>
                    </a:lnTo>
                    <a:lnTo>
                      <a:pt x="25323" y="13858"/>
                    </a:lnTo>
                    <a:cubicBezTo>
                      <a:pt x="25323" y="13858"/>
                      <a:pt x="26512" y="15769"/>
                      <a:pt x="26632" y="17333"/>
                    </a:cubicBezTo>
                    <a:lnTo>
                      <a:pt x="33087" y="20674"/>
                    </a:lnTo>
                    <a:cubicBezTo>
                      <a:pt x="33087" y="20674"/>
                      <a:pt x="29385" y="12669"/>
                      <a:pt x="20057" y="10277"/>
                    </a:cubicBezTo>
                    <a:lnTo>
                      <a:pt x="20057" y="10277"/>
                    </a:lnTo>
                    <a:lnTo>
                      <a:pt x="23879" y="10758"/>
                    </a:lnTo>
                    <a:lnTo>
                      <a:pt x="24119" y="9449"/>
                    </a:lnTo>
                    <a:lnTo>
                      <a:pt x="24841" y="11240"/>
                    </a:lnTo>
                    <a:lnTo>
                      <a:pt x="31296" y="12790"/>
                    </a:lnTo>
                    <a:lnTo>
                      <a:pt x="31296" y="11360"/>
                    </a:lnTo>
                    <a:lnTo>
                      <a:pt x="32003" y="12910"/>
                    </a:lnTo>
                    <a:lnTo>
                      <a:pt x="34155" y="13391"/>
                    </a:lnTo>
                    <a:lnTo>
                      <a:pt x="33087" y="11240"/>
                    </a:lnTo>
                    <a:lnTo>
                      <a:pt x="33087" y="11240"/>
                    </a:lnTo>
                    <a:lnTo>
                      <a:pt x="35118" y="13617"/>
                    </a:lnTo>
                    <a:lnTo>
                      <a:pt x="38217" y="13978"/>
                    </a:lnTo>
                    <a:lnTo>
                      <a:pt x="37615" y="11947"/>
                    </a:lnTo>
                    <a:lnTo>
                      <a:pt x="40248" y="14339"/>
                    </a:lnTo>
                    <a:lnTo>
                      <a:pt x="44551" y="16009"/>
                    </a:lnTo>
                    <a:cubicBezTo>
                      <a:pt x="44551" y="16009"/>
                      <a:pt x="38217" y="8366"/>
                      <a:pt x="33794" y="7764"/>
                    </a:cubicBezTo>
                    <a:cubicBezTo>
                      <a:pt x="33043" y="7664"/>
                      <a:pt x="32111" y="7623"/>
                      <a:pt x="31083" y="7623"/>
                    </a:cubicBezTo>
                    <a:cubicBezTo>
                      <a:pt x="26071" y="7623"/>
                      <a:pt x="18748" y="8607"/>
                      <a:pt x="18748" y="8607"/>
                    </a:cubicBezTo>
                    <a:lnTo>
                      <a:pt x="25564" y="6576"/>
                    </a:lnTo>
                    <a:lnTo>
                      <a:pt x="24360" y="5026"/>
                    </a:lnTo>
                    <a:lnTo>
                      <a:pt x="26632" y="6215"/>
                    </a:lnTo>
                    <a:lnTo>
                      <a:pt x="29972" y="5026"/>
                    </a:lnTo>
                    <a:lnTo>
                      <a:pt x="29265" y="3943"/>
                    </a:lnTo>
                    <a:lnTo>
                      <a:pt x="31642" y="4544"/>
                    </a:lnTo>
                    <a:lnTo>
                      <a:pt x="39767" y="2152"/>
                    </a:lnTo>
                    <a:cubicBezTo>
                      <a:pt x="39767" y="2152"/>
                      <a:pt x="37495" y="241"/>
                      <a:pt x="30574" y="1"/>
                    </a:cubicBezTo>
                    <a:lnTo>
                      <a:pt x="30574" y="1"/>
                    </a:lnTo>
                    <a:lnTo>
                      <a:pt x="31642" y="2032"/>
                    </a:lnTo>
                    <a:lnTo>
                      <a:pt x="31642" y="2032"/>
                    </a:lnTo>
                    <a:lnTo>
                      <a:pt x="273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2775975" y="2844125"/>
                <a:ext cx="283250" cy="1390625"/>
              </a:xfrm>
              <a:custGeom>
                <a:avLst/>
                <a:gdLst/>
                <a:ahLst/>
                <a:cxnLst/>
                <a:rect l="l" t="t" r="r" b="b"/>
                <a:pathLst>
                  <a:path w="11330" h="55625" extrusionOk="0">
                    <a:moveTo>
                      <a:pt x="0" y="0"/>
                    </a:moveTo>
                    <a:lnTo>
                      <a:pt x="0" y="0"/>
                    </a:lnTo>
                    <a:cubicBezTo>
                      <a:pt x="9464" y="27293"/>
                      <a:pt x="7448" y="55625"/>
                      <a:pt x="7448" y="55625"/>
                    </a:cubicBezTo>
                    <a:lnTo>
                      <a:pt x="11330" y="55625"/>
                    </a:lnTo>
                    <a:cubicBezTo>
                      <a:pt x="9419" y="17530"/>
                      <a:pt x="1" y="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1"/>
            <p:cNvGrpSpPr/>
            <p:nvPr/>
          </p:nvGrpSpPr>
          <p:grpSpPr>
            <a:xfrm>
              <a:off x="-522300" y="3118325"/>
              <a:ext cx="694400" cy="1122075"/>
              <a:chOff x="2830500" y="3118325"/>
              <a:chExt cx="694400" cy="1122075"/>
            </a:xfrm>
          </p:grpSpPr>
          <p:sp>
            <p:nvSpPr>
              <p:cNvPr id="644" name="Google Shape;644;p21"/>
              <p:cNvSpPr/>
              <p:nvPr/>
            </p:nvSpPr>
            <p:spPr>
              <a:xfrm>
                <a:off x="2830500" y="3118325"/>
                <a:ext cx="694400" cy="379925"/>
              </a:xfrm>
              <a:custGeom>
                <a:avLst/>
                <a:gdLst/>
                <a:ahLst/>
                <a:cxnLst/>
                <a:rect l="l" t="t" r="r" b="b"/>
                <a:pathLst>
                  <a:path w="27776" h="15197" extrusionOk="0">
                    <a:moveTo>
                      <a:pt x="10713" y="1"/>
                    </a:moveTo>
                    <a:lnTo>
                      <a:pt x="8035" y="1385"/>
                    </a:lnTo>
                    <a:lnTo>
                      <a:pt x="8712" y="1"/>
                    </a:lnTo>
                    <a:lnTo>
                      <a:pt x="8712" y="1"/>
                    </a:lnTo>
                    <a:cubicBezTo>
                      <a:pt x="4394" y="166"/>
                      <a:pt x="2965" y="1460"/>
                      <a:pt x="2965" y="1460"/>
                    </a:cubicBezTo>
                    <a:lnTo>
                      <a:pt x="8035" y="3070"/>
                    </a:lnTo>
                    <a:lnTo>
                      <a:pt x="9525" y="2679"/>
                    </a:lnTo>
                    <a:lnTo>
                      <a:pt x="9525" y="2679"/>
                    </a:lnTo>
                    <a:lnTo>
                      <a:pt x="9073" y="3401"/>
                    </a:lnTo>
                    <a:lnTo>
                      <a:pt x="11165" y="4214"/>
                    </a:lnTo>
                    <a:lnTo>
                      <a:pt x="12579" y="3401"/>
                    </a:lnTo>
                    <a:lnTo>
                      <a:pt x="11842" y="4454"/>
                    </a:lnTo>
                    <a:lnTo>
                      <a:pt x="16085" y="5823"/>
                    </a:lnTo>
                    <a:cubicBezTo>
                      <a:pt x="16085" y="5823"/>
                      <a:pt x="11501" y="5158"/>
                      <a:pt x="8372" y="5158"/>
                    </a:cubicBezTo>
                    <a:cubicBezTo>
                      <a:pt x="7736" y="5158"/>
                      <a:pt x="7161" y="5186"/>
                      <a:pt x="6696" y="5252"/>
                    </a:cubicBezTo>
                    <a:cubicBezTo>
                      <a:pt x="3943" y="5658"/>
                      <a:pt x="1" y="10834"/>
                      <a:pt x="1" y="10834"/>
                    </a:cubicBezTo>
                    <a:lnTo>
                      <a:pt x="2679" y="9705"/>
                    </a:lnTo>
                    <a:lnTo>
                      <a:pt x="4319" y="8080"/>
                    </a:lnTo>
                    <a:lnTo>
                      <a:pt x="3943" y="9450"/>
                    </a:lnTo>
                    <a:lnTo>
                      <a:pt x="5884" y="9209"/>
                    </a:lnTo>
                    <a:lnTo>
                      <a:pt x="7147" y="7599"/>
                    </a:lnTo>
                    <a:lnTo>
                      <a:pt x="6470" y="9058"/>
                    </a:lnTo>
                    <a:lnTo>
                      <a:pt x="7809" y="8727"/>
                    </a:lnTo>
                    <a:lnTo>
                      <a:pt x="8261" y="7674"/>
                    </a:lnTo>
                    <a:lnTo>
                      <a:pt x="8261" y="8652"/>
                    </a:lnTo>
                    <a:lnTo>
                      <a:pt x="12278" y="7599"/>
                    </a:lnTo>
                    <a:lnTo>
                      <a:pt x="12729" y="6395"/>
                    </a:lnTo>
                    <a:lnTo>
                      <a:pt x="12880" y="7283"/>
                    </a:lnTo>
                    <a:lnTo>
                      <a:pt x="15257" y="6952"/>
                    </a:lnTo>
                    <a:lnTo>
                      <a:pt x="15257" y="6952"/>
                    </a:lnTo>
                    <a:cubicBezTo>
                      <a:pt x="9449" y="8562"/>
                      <a:pt x="7147" y="13978"/>
                      <a:pt x="7147" y="13978"/>
                    </a:cubicBezTo>
                    <a:lnTo>
                      <a:pt x="11165" y="11721"/>
                    </a:lnTo>
                    <a:cubicBezTo>
                      <a:pt x="11240" y="10668"/>
                      <a:pt x="11977" y="9374"/>
                      <a:pt x="11977" y="9374"/>
                    </a:cubicBezTo>
                    <a:lnTo>
                      <a:pt x="11977" y="11074"/>
                    </a:lnTo>
                    <a:lnTo>
                      <a:pt x="12955" y="10352"/>
                    </a:lnTo>
                    <a:lnTo>
                      <a:pt x="13617" y="8652"/>
                    </a:lnTo>
                    <a:lnTo>
                      <a:pt x="13617" y="9615"/>
                    </a:lnTo>
                    <a:lnTo>
                      <a:pt x="16085" y="7674"/>
                    </a:lnTo>
                    <a:lnTo>
                      <a:pt x="17649" y="9615"/>
                    </a:lnTo>
                    <a:lnTo>
                      <a:pt x="18011" y="8893"/>
                    </a:lnTo>
                    <a:lnTo>
                      <a:pt x="18086" y="10427"/>
                    </a:lnTo>
                    <a:lnTo>
                      <a:pt x="19289" y="12278"/>
                    </a:lnTo>
                    <a:lnTo>
                      <a:pt x="19801" y="11797"/>
                    </a:lnTo>
                    <a:lnTo>
                      <a:pt x="19726" y="12925"/>
                    </a:lnTo>
                    <a:lnTo>
                      <a:pt x="21215" y="15197"/>
                    </a:lnTo>
                    <a:lnTo>
                      <a:pt x="21291" y="11240"/>
                    </a:lnTo>
                    <a:cubicBezTo>
                      <a:pt x="21291" y="10743"/>
                      <a:pt x="20027" y="10352"/>
                      <a:pt x="20027" y="10352"/>
                    </a:cubicBezTo>
                    <a:lnTo>
                      <a:pt x="20839" y="10187"/>
                    </a:lnTo>
                    <a:cubicBezTo>
                      <a:pt x="19575" y="7915"/>
                      <a:pt x="17800" y="7524"/>
                      <a:pt x="17800" y="7524"/>
                    </a:cubicBezTo>
                    <a:cubicBezTo>
                      <a:pt x="17985" y="7499"/>
                      <a:pt x="18154" y="7489"/>
                      <a:pt x="18308" y="7489"/>
                    </a:cubicBezTo>
                    <a:cubicBezTo>
                      <a:pt x="19203" y="7489"/>
                      <a:pt x="19575" y="7840"/>
                      <a:pt x="19575" y="7840"/>
                    </a:cubicBezTo>
                    <a:lnTo>
                      <a:pt x="19801" y="7358"/>
                    </a:lnTo>
                    <a:lnTo>
                      <a:pt x="20328" y="7840"/>
                    </a:lnTo>
                    <a:lnTo>
                      <a:pt x="21516" y="8321"/>
                    </a:lnTo>
                    <a:lnTo>
                      <a:pt x="21366" y="6997"/>
                    </a:lnTo>
                    <a:lnTo>
                      <a:pt x="22043" y="8411"/>
                    </a:lnTo>
                    <a:lnTo>
                      <a:pt x="23382" y="8652"/>
                    </a:lnTo>
                    <a:lnTo>
                      <a:pt x="23081" y="6997"/>
                    </a:lnTo>
                    <a:lnTo>
                      <a:pt x="24044" y="8893"/>
                    </a:lnTo>
                    <a:lnTo>
                      <a:pt x="26587" y="10021"/>
                    </a:lnTo>
                    <a:cubicBezTo>
                      <a:pt x="26361" y="8487"/>
                      <a:pt x="24571" y="6305"/>
                      <a:pt x="24571" y="6305"/>
                    </a:cubicBezTo>
                    <a:lnTo>
                      <a:pt x="23231" y="6230"/>
                    </a:lnTo>
                    <a:lnTo>
                      <a:pt x="23818" y="5342"/>
                    </a:lnTo>
                    <a:cubicBezTo>
                      <a:pt x="23262" y="5226"/>
                      <a:pt x="22678" y="5180"/>
                      <a:pt x="22101" y="5180"/>
                    </a:cubicBezTo>
                    <a:cubicBezTo>
                      <a:pt x="19824" y="5180"/>
                      <a:pt x="17649" y="5899"/>
                      <a:pt x="17649" y="5899"/>
                    </a:cubicBezTo>
                    <a:lnTo>
                      <a:pt x="22253" y="4289"/>
                    </a:lnTo>
                    <a:lnTo>
                      <a:pt x="22043" y="3476"/>
                    </a:lnTo>
                    <a:lnTo>
                      <a:pt x="23382" y="4123"/>
                    </a:lnTo>
                    <a:lnTo>
                      <a:pt x="27775" y="5011"/>
                    </a:lnTo>
                    <a:lnTo>
                      <a:pt x="24796" y="2438"/>
                    </a:lnTo>
                    <a:lnTo>
                      <a:pt x="23231" y="2829"/>
                    </a:lnTo>
                    <a:lnTo>
                      <a:pt x="23893" y="2032"/>
                    </a:lnTo>
                    <a:cubicBezTo>
                      <a:pt x="23893" y="2032"/>
                      <a:pt x="23382" y="1701"/>
                      <a:pt x="21892" y="1626"/>
                    </a:cubicBezTo>
                    <a:cubicBezTo>
                      <a:pt x="21875" y="1625"/>
                      <a:pt x="21858" y="1624"/>
                      <a:pt x="21840" y="1624"/>
                    </a:cubicBezTo>
                    <a:cubicBezTo>
                      <a:pt x="20331" y="1624"/>
                      <a:pt x="17273" y="5417"/>
                      <a:pt x="17273" y="5417"/>
                    </a:cubicBezTo>
                    <a:cubicBezTo>
                      <a:pt x="17273" y="5417"/>
                      <a:pt x="17273" y="4123"/>
                      <a:pt x="16972" y="2995"/>
                    </a:cubicBezTo>
                    <a:cubicBezTo>
                      <a:pt x="16671" y="1866"/>
                      <a:pt x="15257" y="1220"/>
                      <a:pt x="15257" y="1219"/>
                    </a:cubicBezTo>
                    <a:lnTo>
                      <a:pt x="15257" y="1219"/>
                    </a:lnTo>
                    <a:lnTo>
                      <a:pt x="16085" y="5011"/>
                    </a:lnTo>
                    <a:cubicBezTo>
                      <a:pt x="15483" y="3567"/>
                      <a:pt x="14369" y="2348"/>
                      <a:pt x="14369" y="2348"/>
                    </a:cubicBezTo>
                    <a:lnTo>
                      <a:pt x="12654" y="2107"/>
                    </a:lnTo>
                    <a:lnTo>
                      <a:pt x="13391" y="1791"/>
                    </a:lnTo>
                    <a:cubicBezTo>
                      <a:pt x="12579" y="813"/>
                      <a:pt x="10713" y="1"/>
                      <a:pt x="10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3065225" y="3300375"/>
                <a:ext cx="176800" cy="940025"/>
              </a:xfrm>
              <a:custGeom>
                <a:avLst/>
                <a:gdLst/>
                <a:ahLst/>
                <a:cxnLst/>
                <a:rect l="l" t="t" r="r" b="b"/>
                <a:pathLst>
                  <a:path w="7072" h="37601" extrusionOk="0">
                    <a:moveTo>
                      <a:pt x="7072" y="1"/>
                    </a:moveTo>
                    <a:cubicBezTo>
                      <a:pt x="7071" y="2"/>
                      <a:pt x="1189" y="11843"/>
                      <a:pt x="0" y="37600"/>
                    </a:cubicBezTo>
                    <a:lnTo>
                      <a:pt x="2423" y="37600"/>
                    </a:lnTo>
                    <a:cubicBezTo>
                      <a:pt x="2423" y="37600"/>
                      <a:pt x="1159" y="18447"/>
                      <a:pt x="7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1"/>
            <p:cNvGrpSpPr/>
            <p:nvPr/>
          </p:nvGrpSpPr>
          <p:grpSpPr>
            <a:xfrm>
              <a:off x="156650" y="3061150"/>
              <a:ext cx="779400" cy="1161200"/>
              <a:chOff x="156650" y="3061150"/>
              <a:chExt cx="779400" cy="1161200"/>
            </a:xfrm>
          </p:grpSpPr>
          <p:sp>
            <p:nvSpPr>
              <p:cNvPr id="647" name="Google Shape;647;p21"/>
              <p:cNvSpPr/>
              <p:nvPr/>
            </p:nvSpPr>
            <p:spPr>
              <a:xfrm>
                <a:off x="156650" y="3061150"/>
                <a:ext cx="779400" cy="392725"/>
              </a:xfrm>
              <a:custGeom>
                <a:avLst/>
                <a:gdLst/>
                <a:ahLst/>
                <a:cxnLst/>
                <a:rect l="l" t="t" r="r" b="b"/>
                <a:pathLst>
                  <a:path w="31176" h="15709" extrusionOk="0">
                    <a:moveTo>
                      <a:pt x="12022" y="1"/>
                    </a:moveTo>
                    <a:lnTo>
                      <a:pt x="9013" y="1415"/>
                    </a:lnTo>
                    <a:lnTo>
                      <a:pt x="9013" y="1415"/>
                    </a:lnTo>
                    <a:lnTo>
                      <a:pt x="9765" y="1"/>
                    </a:lnTo>
                    <a:lnTo>
                      <a:pt x="9765" y="1"/>
                    </a:lnTo>
                    <a:cubicBezTo>
                      <a:pt x="4920" y="166"/>
                      <a:pt x="3341" y="1505"/>
                      <a:pt x="3341" y="1505"/>
                    </a:cubicBezTo>
                    <a:lnTo>
                      <a:pt x="9013" y="3175"/>
                    </a:lnTo>
                    <a:lnTo>
                      <a:pt x="10698" y="2754"/>
                    </a:lnTo>
                    <a:lnTo>
                      <a:pt x="10186" y="3506"/>
                    </a:lnTo>
                    <a:lnTo>
                      <a:pt x="12534" y="4334"/>
                    </a:lnTo>
                    <a:lnTo>
                      <a:pt x="14113" y="3506"/>
                    </a:lnTo>
                    <a:lnTo>
                      <a:pt x="13286" y="4590"/>
                    </a:lnTo>
                    <a:lnTo>
                      <a:pt x="18040" y="6019"/>
                    </a:lnTo>
                    <a:cubicBezTo>
                      <a:pt x="18040" y="6019"/>
                      <a:pt x="12955" y="5329"/>
                      <a:pt x="9451" y="5329"/>
                    </a:cubicBezTo>
                    <a:cubicBezTo>
                      <a:pt x="8719" y="5329"/>
                      <a:pt x="8056" y="5360"/>
                      <a:pt x="7523" y="5432"/>
                    </a:cubicBezTo>
                    <a:cubicBezTo>
                      <a:pt x="4424" y="5839"/>
                      <a:pt x="0" y="11195"/>
                      <a:pt x="0" y="11195"/>
                    </a:cubicBezTo>
                    <a:lnTo>
                      <a:pt x="3010" y="10021"/>
                    </a:lnTo>
                    <a:lnTo>
                      <a:pt x="4845" y="8351"/>
                    </a:lnTo>
                    <a:lnTo>
                      <a:pt x="4845" y="8351"/>
                    </a:lnTo>
                    <a:lnTo>
                      <a:pt x="4424" y="9781"/>
                    </a:lnTo>
                    <a:lnTo>
                      <a:pt x="6590" y="9525"/>
                    </a:lnTo>
                    <a:lnTo>
                      <a:pt x="8020" y="7855"/>
                    </a:lnTo>
                    <a:lnTo>
                      <a:pt x="7268" y="9359"/>
                    </a:lnTo>
                    <a:lnTo>
                      <a:pt x="8772" y="9028"/>
                    </a:lnTo>
                    <a:lnTo>
                      <a:pt x="9269" y="7930"/>
                    </a:lnTo>
                    <a:lnTo>
                      <a:pt x="9269" y="8938"/>
                    </a:lnTo>
                    <a:lnTo>
                      <a:pt x="13782" y="7855"/>
                    </a:lnTo>
                    <a:lnTo>
                      <a:pt x="14279" y="6591"/>
                    </a:lnTo>
                    <a:lnTo>
                      <a:pt x="14459" y="7524"/>
                    </a:lnTo>
                    <a:lnTo>
                      <a:pt x="17123" y="7178"/>
                    </a:lnTo>
                    <a:lnTo>
                      <a:pt x="17123" y="7178"/>
                    </a:lnTo>
                    <a:cubicBezTo>
                      <a:pt x="10608" y="8848"/>
                      <a:pt x="8020" y="14460"/>
                      <a:pt x="8020" y="14460"/>
                    </a:cubicBezTo>
                    <a:lnTo>
                      <a:pt x="12534" y="12113"/>
                    </a:lnTo>
                    <a:cubicBezTo>
                      <a:pt x="12609" y="11029"/>
                      <a:pt x="13451" y="9690"/>
                      <a:pt x="13451" y="9690"/>
                    </a:cubicBezTo>
                    <a:lnTo>
                      <a:pt x="13451" y="11451"/>
                    </a:lnTo>
                    <a:lnTo>
                      <a:pt x="14535" y="10698"/>
                    </a:lnTo>
                    <a:lnTo>
                      <a:pt x="15287" y="8938"/>
                    </a:lnTo>
                    <a:lnTo>
                      <a:pt x="15287" y="9946"/>
                    </a:lnTo>
                    <a:lnTo>
                      <a:pt x="18040" y="7930"/>
                    </a:lnTo>
                    <a:lnTo>
                      <a:pt x="19801" y="9946"/>
                    </a:lnTo>
                    <a:lnTo>
                      <a:pt x="20222" y="9194"/>
                    </a:lnTo>
                    <a:lnTo>
                      <a:pt x="20297" y="10774"/>
                    </a:lnTo>
                    <a:lnTo>
                      <a:pt x="21636" y="12699"/>
                    </a:lnTo>
                    <a:lnTo>
                      <a:pt x="22223" y="12203"/>
                    </a:lnTo>
                    <a:lnTo>
                      <a:pt x="22148" y="13361"/>
                    </a:lnTo>
                    <a:lnTo>
                      <a:pt x="23818" y="15709"/>
                    </a:lnTo>
                    <a:lnTo>
                      <a:pt x="23893" y="11616"/>
                    </a:lnTo>
                    <a:cubicBezTo>
                      <a:pt x="23893" y="11105"/>
                      <a:pt x="22479" y="10698"/>
                      <a:pt x="22479" y="10698"/>
                    </a:cubicBezTo>
                    <a:lnTo>
                      <a:pt x="23397" y="10533"/>
                    </a:lnTo>
                    <a:cubicBezTo>
                      <a:pt x="21982" y="8186"/>
                      <a:pt x="19966" y="7764"/>
                      <a:pt x="19966" y="7764"/>
                    </a:cubicBezTo>
                    <a:cubicBezTo>
                      <a:pt x="20170" y="7741"/>
                      <a:pt x="20357" y="7731"/>
                      <a:pt x="20528" y="7731"/>
                    </a:cubicBezTo>
                    <a:cubicBezTo>
                      <a:pt x="21551" y="7731"/>
                      <a:pt x="21982" y="8095"/>
                      <a:pt x="21982" y="8095"/>
                    </a:cubicBezTo>
                    <a:lnTo>
                      <a:pt x="22223" y="7599"/>
                    </a:lnTo>
                    <a:lnTo>
                      <a:pt x="22810" y="8095"/>
                    </a:lnTo>
                    <a:lnTo>
                      <a:pt x="24149" y="8607"/>
                    </a:lnTo>
                    <a:lnTo>
                      <a:pt x="23983" y="7223"/>
                    </a:lnTo>
                    <a:lnTo>
                      <a:pt x="23983" y="7223"/>
                    </a:lnTo>
                    <a:lnTo>
                      <a:pt x="24736" y="8682"/>
                    </a:lnTo>
                    <a:lnTo>
                      <a:pt x="26240" y="8938"/>
                    </a:lnTo>
                    <a:lnTo>
                      <a:pt x="25909" y="7223"/>
                    </a:lnTo>
                    <a:lnTo>
                      <a:pt x="26993" y="9194"/>
                    </a:lnTo>
                    <a:lnTo>
                      <a:pt x="29836" y="10352"/>
                    </a:lnTo>
                    <a:cubicBezTo>
                      <a:pt x="29580" y="8772"/>
                      <a:pt x="27579" y="6516"/>
                      <a:pt x="27579" y="6516"/>
                    </a:cubicBezTo>
                    <a:lnTo>
                      <a:pt x="26075" y="6425"/>
                    </a:lnTo>
                    <a:lnTo>
                      <a:pt x="26737" y="5508"/>
                    </a:lnTo>
                    <a:cubicBezTo>
                      <a:pt x="26120" y="5390"/>
                      <a:pt x="25472" y="5343"/>
                      <a:pt x="24831" y="5343"/>
                    </a:cubicBezTo>
                    <a:cubicBezTo>
                      <a:pt x="22266" y="5343"/>
                      <a:pt x="19801" y="6094"/>
                      <a:pt x="19801" y="6094"/>
                    </a:cubicBezTo>
                    <a:lnTo>
                      <a:pt x="24991" y="4424"/>
                    </a:lnTo>
                    <a:lnTo>
                      <a:pt x="24736" y="3582"/>
                    </a:lnTo>
                    <a:lnTo>
                      <a:pt x="26240" y="4259"/>
                    </a:lnTo>
                    <a:lnTo>
                      <a:pt x="31175" y="5177"/>
                    </a:lnTo>
                    <a:lnTo>
                      <a:pt x="27820" y="2498"/>
                    </a:lnTo>
                    <a:lnTo>
                      <a:pt x="26075" y="2920"/>
                    </a:lnTo>
                    <a:lnTo>
                      <a:pt x="26827" y="2077"/>
                    </a:lnTo>
                    <a:cubicBezTo>
                      <a:pt x="26827" y="2077"/>
                      <a:pt x="26240" y="1746"/>
                      <a:pt x="24570" y="1671"/>
                    </a:cubicBezTo>
                    <a:cubicBezTo>
                      <a:pt x="24552" y="1670"/>
                      <a:pt x="24533" y="1669"/>
                      <a:pt x="24514" y="1669"/>
                    </a:cubicBezTo>
                    <a:cubicBezTo>
                      <a:pt x="22822" y="1669"/>
                      <a:pt x="19379" y="5598"/>
                      <a:pt x="19379" y="5598"/>
                    </a:cubicBezTo>
                    <a:cubicBezTo>
                      <a:pt x="19379" y="5598"/>
                      <a:pt x="19379" y="4259"/>
                      <a:pt x="19048" y="3085"/>
                    </a:cubicBezTo>
                    <a:cubicBezTo>
                      <a:pt x="18717" y="1912"/>
                      <a:pt x="17123" y="1250"/>
                      <a:pt x="17123" y="1250"/>
                    </a:cubicBezTo>
                    <a:lnTo>
                      <a:pt x="17123" y="1250"/>
                    </a:lnTo>
                    <a:lnTo>
                      <a:pt x="18040" y="5177"/>
                    </a:lnTo>
                    <a:cubicBezTo>
                      <a:pt x="17378" y="3672"/>
                      <a:pt x="16130" y="2423"/>
                      <a:pt x="16130" y="2423"/>
                    </a:cubicBezTo>
                    <a:lnTo>
                      <a:pt x="14204" y="2167"/>
                    </a:lnTo>
                    <a:lnTo>
                      <a:pt x="15031" y="1836"/>
                    </a:lnTo>
                    <a:cubicBezTo>
                      <a:pt x="14113" y="828"/>
                      <a:pt x="12022" y="1"/>
                      <a:pt x="12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420325" y="3249225"/>
                <a:ext cx="198250" cy="973125"/>
              </a:xfrm>
              <a:custGeom>
                <a:avLst/>
                <a:gdLst/>
                <a:ahLst/>
                <a:cxnLst/>
                <a:rect l="l" t="t" r="r" b="b"/>
                <a:pathLst>
                  <a:path w="7930" h="38925" extrusionOk="0">
                    <a:moveTo>
                      <a:pt x="7930" y="1"/>
                    </a:moveTo>
                    <a:cubicBezTo>
                      <a:pt x="7929" y="2"/>
                      <a:pt x="1324" y="12264"/>
                      <a:pt x="1" y="38924"/>
                    </a:cubicBezTo>
                    <a:lnTo>
                      <a:pt x="2709" y="38924"/>
                    </a:lnTo>
                    <a:cubicBezTo>
                      <a:pt x="2709" y="38924"/>
                      <a:pt x="1294" y="19094"/>
                      <a:pt x="7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21"/>
            <p:cNvSpPr/>
            <p:nvPr/>
          </p:nvSpPr>
          <p:spPr>
            <a:xfrm>
              <a:off x="292425" y="3568200"/>
              <a:ext cx="123400" cy="657900"/>
            </a:xfrm>
            <a:custGeom>
              <a:avLst/>
              <a:gdLst/>
              <a:ahLst/>
              <a:cxnLst/>
              <a:rect l="l" t="t" r="r" b="b"/>
              <a:pathLst>
                <a:path w="4936" h="26316" extrusionOk="0">
                  <a:moveTo>
                    <a:pt x="1" y="1"/>
                  </a:moveTo>
                  <a:lnTo>
                    <a:pt x="1" y="1"/>
                  </a:lnTo>
                  <a:cubicBezTo>
                    <a:pt x="4123" y="12925"/>
                    <a:pt x="3251" y="26316"/>
                    <a:pt x="3251" y="26316"/>
                  </a:cubicBezTo>
                  <a:lnTo>
                    <a:pt x="4936" y="26316"/>
                  </a:lnTo>
                  <a:cubicBezTo>
                    <a:pt x="4108" y="8292"/>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21"/>
          <p:cNvGrpSpPr/>
          <p:nvPr/>
        </p:nvGrpSpPr>
        <p:grpSpPr>
          <a:xfrm>
            <a:off x="-93825" y="4612800"/>
            <a:ext cx="9404150" cy="530400"/>
            <a:chOff x="-93825" y="4612800"/>
            <a:chExt cx="9404150" cy="530400"/>
          </a:xfrm>
        </p:grpSpPr>
        <p:grpSp>
          <p:nvGrpSpPr>
            <p:cNvPr id="651" name="Google Shape;651;p21"/>
            <p:cNvGrpSpPr/>
            <p:nvPr/>
          </p:nvGrpSpPr>
          <p:grpSpPr>
            <a:xfrm>
              <a:off x="-93825" y="4612800"/>
              <a:ext cx="9266690" cy="530400"/>
              <a:chOff x="-70375" y="4454000"/>
              <a:chExt cx="9266690" cy="530400"/>
            </a:xfrm>
          </p:grpSpPr>
          <p:sp>
            <p:nvSpPr>
              <p:cNvPr id="652" name="Google Shape;652;p21"/>
              <p:cNvSpPr/>
              <p:nvPr/>
            </p:nvSpPr>
            <p:spPr>
              <a:xfrm>
                <a:off x="-70375" y="4454000"/>
                <a:ext cx="9237926" cy="178325"/>
              </a:xfrm>
              <a:custGeom>
                <a:avLst/>
                <a:gdLst/>
                <a:ahLst/>
                <a:cxnLst/>
                <a:rect l="l" t="t" r="r" b="b"/>
                <a:pathLst>
                  <a:path w="250724" h="7133" extrusionOk="0">
                    <a:moveTo>
                      <a:pt x="0" y="1"/>
                    </a:moveTo>
                    <a:lnTo>
                      <a:pt x="0" y="7132"/>
                    </a:lnTo>
                    <a:lnTo>
                      <a:pt x="250724" y="7132"/>
                    </a:lnTo>
                    <a:lnTo>
                      <a:pt x="2507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44425" y="4632300"/>
                <a:ext cx="6224475" cy="90300"/>
              </a:xfrm>
              <a:custGeom>
                <a:avLst/>
                <a:gdLst/>
                <a:ahLst/>
                <a:cxnLst/>
                <a:rect l="l" t="t" r="r" b="b"/>
                <a:pathLst>
                  <a:path w="248979" h="3612" extrusionOk="0">
                    <a:moveTo>
                      <a:pt x="1" y="0"/>
                    </a:moveTo>
                    <a:lnTo>
                      <a:pt x="1" y="3611"/>
                    </a:lnTo>
                    <a:lnTo>
                      <a:pt x="248979" y="3611"/>
                    </a:lnTo>
                    <a:lnTo>
                      <a:pt x="248979" y="0"/>
                    </a:lnTo>
                    <a:close/>
                  </a:path>
                </a:pathLst>
              </a:custGeom>
              <a:solidFill>
                <a:srgbClr val="99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a:off x="-18850" y="4609725"/>
                <a:ext cx="9215100" cy="374675"/>
              </a:xfrm>
              <a:custGeom>
                <a:avLst/>
                <a:gdLst/>
                <a:ahLst/>
                <a:cxnLst/>
                <a:rect l="l" t="t" r="r" b="b"/>
                <a:pathLst>
                  <a:path w="247851" h="14987" extrusionOk="0">
                    <a:moveTo>
                      <a:pt x="256" y="1"/>
                    </a:moveTo>
                    <a:lnTo>
                      <a:pt x="1" y="14986"/>
                    </a:lnTo>
                    <a:lnTo>
                      <a:pt x="247850" y="14986"/>
                    </a:lnTo>
                    <a:lnTo>
                      <a:pt x="2478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a:off x="-41425" y="4656000"/>
                <a:ext cx="9237740" cy="38775"/>
              </a:xfrm>
              <a:custGeom>
                <a:avLst/>
                <a:gdLst/>
                <a:ahLst/>
                <a:cxnLst/>
                <a:rect l="l" t="t" r="r" b="b"/>
                <a:pathLst>
                  <a:path w="249130" h="1551" extrusionOk="0">
                    <a:moveTo>
                      <a:pt x="1" y="0"/>
                    </a:moveTo>
                    <a:lnTo>
                      <a:pt x="1" y="1550"/>
                    </a:lnTo>
                    <a:lnTo>
                      <a:pt x="249129" y="1550"/>
                    </a:lnTo>
                    <a:lnTo>
                      <a:pt x="2491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a:off x="978825" y="4645850"/>
                <a:ext cx="96325" cy="29350"/>
              </a:xfrm>
              <a:custGeom>
                <a:avLst/>
                <a:gdLst/>
                <a:ahLst/>
                <a:cxnLst/>
                <a:rect l="l" t="t" r="r" b="b"/>
                <a:pathLst>
                  <a:path w="3853"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802400" y="4645850"/>
                <a:ext cx="95950" cy="29350"/>
              </a:xfrm>
              <a:custGeom>
                <a:avLst/>
                <a:gdLst/>
                <a:ahLst/>
                <a:cxnLst/>
                <a:rect l="l" t="t" r="r" b="b"/>
                <a:pathLst>
                  <a:path w="3838" h="1174" extrusionOk="0">
                    <a:moveTo>
                      <a:pt x="573" y="0"/>
                    </a:moveTo>
                    <a:cubicBezTo>
                      <a:pt x="257" y="0"/>
                      <a:pt x="1" y="256"/>
                      <a:pt x="1" y="587"/>
                    </a:cubicBezTo>
                    <a:cubicBezTo>
                      <a:pt x="1" y="903"/>
                      <a:pt x="257" y="1174"/>
                      <a:pt x="573" y="1174"/>
                    </a:cubicBezTo>
                    <a:lnTo>
                      <a:pt x="3251" y="1174"/>
                    </a:lnTo>
                    <a:cubicBezTo>
                      <a:pt x="3582" y="1174"/>
                      <a:pt x="3838" y="903"/>
                      <a:pt x="3838" y="587"/>
                    </a:cubicBezTo>
                    <a:cubicBezTo>
                      <a:pt x="3838"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625625" y="4645850"/>
                <a:ext cx="96325" cy="29350"/>
              </a:xfrm>
              <a:custGeom>
                <a:avLst/>
                <a:gdLst/>
                <a:ahLst/>
                <a:cxnLst/>
                <a:rect l="l" t="t" r="r" b="b"/>
                <a:pathLst>
                  <a:path w="3853" h="1174" extrusionOk="0">
                    <a:moveTo>
                      <a:pt x="587" y="0"/>
                    </a:moveTo>
                    <a:cubicBezTo>
                      <a:pt x="256" y="0"/>
                      <a:pt x="0" y="256"/>
                      <a:pt x="0" y="587"/>
                    </a:cubicBezTo>
                    <a:cubicBezTo>
                      <a:pt x="0" y="903"/>
                      <a:pt x="256"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4488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a:off x="272425"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956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1158625"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1338425" y="4645850"/>
                <a:ext cx="95925" cy="29350"/>
              </a:xfrm>
              <a:custGeom>
                <a:avLst/>
                <a:gdLst/>
                <a:ahLst/>
                <a:cxnLst/>
                <a:rect l="l" t="t" r="r" b="b"/>
                <a:pathLst>
                  <a:path w="3837" h="1174" extrusionOk="0">
                    <a:moveTo>
                      <a:pt x="587" y="0"/>
                    </a:moveTo>
                    <a:cubicBezTo>
                      <a:pt x="256" y="0"/>
                      <a:pt x="0" y="256"/>
                      <a:pt x="0" y="587"/>
                    </a:cubicBezTo>
                    <a:cubicBezTo>
                      <a:pt x="0" y="903"/>
                      <a:pt x="256" y="1174"/>
                      <a:pt x="587" y="1174"/>
                    </a:cubicBezTo>
                    <a:lnTo>
                      <a:pt x="3250" y="1174"/>
                    </a:lnTo>
                    <a:cubicBezTo>
                      <a:pt x="3581" y="1174"/>
                      <a:pt x="3837" y="903"/>
                      <a:pt x="3837" y="587"/>
                    </a:cubicBezTo>
                    <a:cubicBezTo>
                      <a:pt x="3837" y="256"/>
                      <a:pt x="3581"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1517850"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96" y="1174"/>
                      <a:pt x="3852" y="903"/>
                      <a:pt x="3852" y="587"/>
                    </a:cubicBezTo>
                    <a:cubicBezTo>
                      <a:pt x="3852" y="256"/>
                      <a:pt x="3596"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1697650"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18774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a:off x="2057225" y="4645850"/>
                <a:ext cx="95950" cy="29350"/>
              </a:xfrm>
              <a:custGeom>
                <a:avLst/>
                <a:gdLst/>
                <a:ahLst/>
                <a:cxnLst/>
                <a:rect l="l" t="t" r="r" b="b"/>
                <a:pathLst>
                  <a:path w="3838" h="1174" extrusionOk="0">
                    <a:moveTo>
                      <a:pt x="588" y="0"/>
                    </a:moveTo>
                    <a:cubicBezTo>
                      <a:pt x="257" y="0"/>
                      <a:pt x="1" y="256"/>
                      <a:pt x="1" y="587"/>
                    </a:cubicBezTo>
                    <a:cubicBezTo>
                      <a:pt x="1" y="903"/>
                      <a:pt x="257" y="1174"/>
                      <a:pt x="588"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2237025" y="4645850"/>
                <a:ext cx="95950" cy="29350"/>
              </a:xfrm>
              <a:custGeom>
                <a:avLst/>
                <a:gdLst/>
                <a:ahLst/>
                <a:cxnLst/>
                <a:rect l="l" t="t" r="r" b="b"/>
                <a:pathLst>
                  <a:path w="3838" h="1174" extrusionOk="0">
                    <a:moveTo>
                      <a:pt x="572" y="0"/>
                    </a:moveTo>
                    <a:cubicBezTo>
                      <a:pt x="256" y="0"/>
                      <a:pt x="1" y="256"/>
                      <a:pt x="1" y="587"/>
                    </a:cubicBezTo>
                    <a:cubicBezTo>
                      <a:pt x="1" y="903"/>
                      <a:pt x="256" y="1174"/>
                      <a:pt x="572"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2416450" y="4645850"/>
                <a:ext cx="96325" cy="29350"/>
              </a:xfrm>
              <a:custGeom>
                <a:avLst/>
                <a:gdLst/>
                <a:ahLst/>
                <a:cxnLst/>
                <a:rect l="l" t="t" r="r" b="b"/>
                <a:pathLst>
                  <a:path w="3853" h="1174" extrusionOk="0">
                    <a:moveTo>
                      <a:pt x="587" y="0"/>
                    </a:moveTo>
                    <a:cubicBezTo>
                      <a:pt x="271" y="0"/>
                      <a:pt x="1" y="256"/>
                      <a:pt x="1" y="587"/>
                    </a:cubicBezTo>
                    <a:cubicBezTo>
                      <a:pt x="1"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2596250" y="4645850"/>
                <a:ext cx="96325" cy="29350"/>
              </a:xfrm>
              <a:custGeom>
                <a:avLst/>
                <a:gdLst/>
                <a:ahLst/>
                <a:cxnLst/>
                <a:rect l="l" t="t" r="r" b="b"/>
                <a:pathLst>
                  <a:path w="3853"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2776050"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2955850" y="4645850"/>
                <a:ext cx="95925" cy="29350"/>
              </a:xfrm>
              <a:custGeom>
                <a:avLst/>
                <a:gdLst/>
                <a:ahLst/>
                <a:cxnLst/>
                <a:rect l="l" t="t" r="r" b="b"/>
                <a:pathLst>
                  <a:path w="3837" h="1174" extrusionOk="0">
                    <a:moveTo>
                      <a:pt x="587" y="0"/>
                    </a:moveTo>
                    <a:cubicBezTo>
                      <a:pt x="256" y="0"/>
                      <a:pt x="0" y="256"/>
                      <a:pt x="0" y="587"/>
                    </a:cubicBezTo>
                    <a:cubicBezTo>
                      <a:pt x="0" y="903"/>
                      <a:pt x="256" y="1174"/>
                      <a:pt x="587" y="1174"/>
                    </a:cubicBezTo>
                    <a:lnTo>
                      <a:pt x="3250" y="1174"/>
                    </a:lnTo>
                    <a:cubicBezTo>
                      <a:pt x="3581" y="1174"/>
                      <a:pt x="3837" y="903"/>
                      <a:pt x="3837" y="587"/>
                    </a:cubicBezTo>
                    <a:cubicBezTo>
                      <a:pt x="3837" y="256"/>
                      <a:pt x="3581"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3135275"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96" y="1174"/>
                      <a:pt x="3852" y="903"/>
                      <a:pt x="3852" y="587"/>
                    </a:cubicBezTo>
                    <a:cubicBezTo>
                      <a:pt x="3852" y="256"/>
                      <a:pt x="3596"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1"/>
              <p:cNvSpPr/>
              <p:nvPr/>
            </p:nvSpPr>
            <p:spPr>
              <a:xfrm>
                <a:off x="3315050"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1"/>
              <p:cNvSpPr/>
              <p:nvPr/>
            </p:nvSpPr>
            <p:spPr>
              <a:xfrm>
                <a:off x="3494850"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1"/>
              <p:cNvSpPr/>
              <p:nvPr/>
            </p:nvSpPr>
            <p:spPr>
              <a:xfrm>
                <a:off x="3674650" y="4645850"/>
                <a:ext cx="95950" cy="29350"/>
              </a:xfrm>
              <a:custGeom>
                <a:avLst/>
                <a:gdLst/>
                <a:ahLst/>
                <a:cxnLst/>
                <a:rect l="l" t="t" r="r" b="b"/>
                <a:pathLst>
                  <a:path w="3838" h="1174" extrusionOk="0">
                    <a:moveTo>
                      <a:pt x="588" y="0"/>
                    </a:moveTo>
                    <a:cubicBezTo>
                      <a:pt x="257" y="0"/>
                      <a:pt x="1" y="256"/>
                      <a:pt x="1" y="587"/>
                    </a:cubicBezTo>
                    <a:cubicBezTo>
                      <a:pt x="1" y="903"/>
                      <a:pt x="257" y="1174"/>
                      <a:pt x="588"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1"/>
              <p:cNvSpPr/>
              <p:nvPr/>
            </p:nvSpPr>
            <p:spPr>
              <a:xfrm>
                <a:off x="3854450" y="4645850"/>
                <a:ext cx="95950" cy="29350"/>
              </a:xfrm>
              <a:custGeom>
                <a:avLst/>
                <a:gdLst/>
                <a:ahLst/>
                <a:cxnLst/>
                <a:rect l="l" t="t" r="r" b="b"/>
                <a:pathLst>
                  <a:path w="3838" h="1174" extrusionOk="0">
                    <a:moveTo>
                      <a:pt x="572" y="0"/>
                    </a:moveTo>
                    <a:cubicBezTo>
                      <a:pt x="256" y="0"/>
                      <a:pt x="1" y="256"/>
                      <a:pt x="1" y="587"/>
                    </a:cubicBezTo>
                    <a:cubicBezTo>
                      <a:pt x="1" y="903"/>
                      <a:pt x="256" y="1174"/>
                      <a:pt x="572"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1"/>
              <p:cNvSpPr/>
              <p:nvPr/>
            </p:nvSpPr>
            <p:spPr>
              <a:xfrm>
                <a:off x="4212175"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1"/>
              <p:cNvSpPr/>
              <p:nvPr/>
            </p:nvSpPr>
            <p:spPr>
              <a:xfrm>
                <a:off x="4390450" y="4645850"/>
                <a:ext cx="96325" cy="29350"/>
              </a:xfrm>
              <a:custGeom>
                <a:avLst/>
                <a:gdLst/>
                <a:ahLst/>
                <a:cxnLst/>
                <a:rect l="l" t="t" r="r" b="b"/>
                <a:pathLst>
                  <a:path w="3853" h="1174" extrusionOk="0">
                    <a:moveTo>
                      <a:pt x="588" y="0"/>
                    </a:moveTo>
                    <a:cubicBezTo>
                      <a:pt x="257" y="0"/>
                      <a:pt x="1" y="256"/>
                      <a:pt x="1" y="587"/>
                    </a:cubicBezTo>
                    <a:cubicBezTo>
                      <a:pt x="1" y="903"/>
                      <a:pt x="257"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1"/>
              <p:cNvSpPr/>
              <p:nvPr/>
            </p:nvSpPr>
            <p:spPr>
              <a:xfrm>
                <a:off x="4568750" y="4645850"/>
                <a:ext cx="95950" cy="29350"/>
              </a:xfrm>
              <a:custGeom>
                <a:avLst/>
                <a:gdLst/>
                <a:ahLst/>
                <a:cxnLst/>
                <a:rect l="l" t="t" r="r" b="b"/>
                <a:pathLst>
                  <a:path w="3838" h="1174" extrusionOk="0">
                    <a:moveTo>
                      <a:pt x="587" y="0"/>
                    </a:moveTo>
                    <a:cubicBezTo>
                      <a:pt x="256" y="0"/>
                      <a:pt x="1" y="256"/>
                      <a:pt x="1" y="587"/>
                    </a:cubicBezTo>
                    <a:cubicBezTo>
                      <a:pt x="1" y="903"/>
                      <a:pt x="256" y="1174"/>
                      <a:pt x="587"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1"/>
              <p:cNvSpPr/>
              <p:nvPr/>
            </p:nvSpPr>
            <p:spPr>
              <a:xfrm>
                <a:off x="4033875" y="4645850"/>
                <a:ext cx="96325" cy="29350"/>
              </a:xfrm>
              <a:custGeom>
                <a:avLst/>
                <a:gdLst/>
                <a:ahLst/>
                <a:cxnLst/>
                <a:rect l="l" t="t" r="r" b="b"/>
                <a:pathLst>
                  <a:path w="3853" h="1174" extrusionOk="0">
                    <a:moveTo>
                      <a:pt x="587" y="0"/>
                    </a:moveTo>
                    <a:cubicBezTo>
                      <a:pt x="271" y="0"/>
                      <a:pt x="1" y="256"/>
                      <a:pt x="1" y="587"/>
                    </a:cubicBezTo>
                    <a:cubicBezTo>
                      <a:pt x="1"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21"/>
            <p:cNvGrpSpPr/>
            <p:nvPr/>
          </p:nvGrpSpPr>
          <p:grpSpPr>
            <a:xfrm>
              <a:off x="4741250" y="4799875"/>
              <a:ext cx="4569075" cy="29350"/>
              <a:chOff x="95625" y="4645850"/>
              <a:chExt cx="4569075" cy="29350"/>
            </a:xfrm>
          </p:grpSpPr>
          <p:sp>
            <p:nvSpPr>
              <p:cNvPr id="683" name="Google Shape;683;p21"/>
              <p:cNvSpPr/>
              <p:nvPr/>
            </p:nvSpPr>
            <p:spPr>
              <a:xfrm>
                <a:off x="978825" y="4645850"/>
                <a:ext cx="96325" cy="29350"/>
              </a:xfrm>
              <a:custGeom>
                <a:avLst/>
                <a:gdLst/>
                <a:ahLst/>
                <a:cxnLst/>
                <a:rect l="l" t="t" r="r" b="b"/>
                <a:pathLst>
                  <a:path w="3853"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1"/>
              <p:cNvSpPr/>
              <p:nvPr/>
            </p:nvSpPr>
            <p:spPr>
              <a:xfrm>
                <a:off x="802400" y="4645850"/>
                <a:ext cx="95950" cy="29350"/>
              </a:xfrm>
              <a:custGeom>
                <a:avLst/>
                <a:gdLst/>
                <a:ahLst/>
                <a:cxnLst/>
                <a:rect l="l" t="t" r="r" b="b"/>
                <a:pathLst>
                  <a:path w="3838" h="1174" extrusionOk="0">
                    <a:moveTo>
                      <a:pt x="573" y="0"/>
                    </a:moveTo>
                    <a:cubicBezTo>
                      <a:pt x="257" y="0"/>
                      <a:pt x="1" y="256"/>
                      <a:pt x="1" y="587"/>
                    </a:cubicBezTo>
                    <a:cubicBezTo>
                      <a:pt x="1" y="903"/>
                      <a:pt x="257" y="1174"/>
                      <a:pt x="573" y="1174"/>
                    </a:cubicBezTo>
                    <a:lnTo>
                      <a:pt x="3251" y="1174"/>
                    </a:lnTo>
                    <a:cubicBezTo>
                      <a:pt x="3582" y="1174"/>
                      <a:pt x="3838" y="903"/>
                      <a:pt x="3838" y="587"/>
                    </a:cubicBezTo>
                    <a:cubicBezTo>
                      <a:pt x="3838"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1"/>
              <p:cNvSpPr/>
              <p:nvPr/>
            </p:nvSpPr>
            <p:spPr>
              <a:xfrm>
                <a:off x="625625" y="4645850"/>
                <a:ext cx="96325" cy="29350"/>
              </a:xfrm>
              <a:custGeom>
                <a:avLst/>
                <a:gdLst/>
                <a:ahLst/>
                <a:cxnLst/>
                <a:rect l="l" t="t" r="r" b="b"/>
                <a:pathLst>
                  <a:path w="3853" h="1174" extrusionOk="0">
                    <a:moveTo>
                      <a:pt x="587" y="0"/>
                    </a:moveTo>
                    <a:cubicBezTo>
                      <a:pt x="256" y="0"/>
                      <a:pt x="0" y="256"/>
                      <a:pt x="0" y="587"/>
                    </a:cubicBezTo>
                    <a:cubicBezTo>
                      <a:pt x="0" y="903"/>
                      <a:pt x="256"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1"/>
              <p:cNvSpPr/>
              <p:nvPr/>
            </p:nvSpPr>
            <p:spPr>
              <a:xfrm>
                <a:off x="4488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a:off x="272425"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a:off x="956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a:off x="1158625"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1338425" y="4645850"/>
                <a:ext cx="95925" cy="29350"/>
              </a:xfrm>
              <a:custGeom>
                <a:avLst/>
                <a:gdLst/>
                <a:ahLst/>
                <a:cxnLst/>
                <a:rect l="l" t="t" r="r" b="b"/>
                <a:pathLst>
                  <a:path w="3837" h="1174" extrusionOk="0">
                    <a:moveTo>
                      <a:pt x="587" y="0"/>
                    </a:moveTo>
                    <a:cubicBezTo>
                      <a:pt x="256" y="0"/>
                      <a:pt x="0" y="256"/>
                      <a:pt x="0" y="587"/>
                    </a:cubicBezTo>
                    <a:cubicBezTo>
                      <a:pt x="0" y="903"/>
                      <a:pt x="256" y="1174"/>
                      <a:pt x="587" y="1174"/>
                    </a:cubicBezTo>
                    <a:lnTo>
                      <a:pt x="3250" y="1174"/>
                    </a:lnTo>
                    <a:cubicBezTo>
                      <a:pt x="3581" y="1174"/>
                      <a:pt x="3837" y="903"/>
                      <a:pt x="3837" y="587"/>
                    </a:cubicBezTo>
                    <a:cubicBezTo>
                      <a:pt x="3837" y="256"/>
                      <a:pt x="3581"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a:off x="1517850"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96" y="1174"/>
                      <a:pt x="3852" y="903"/>
                      <a:pt x="3852" y="587"/>
                    </a:cubicBezTo>
                    <a:cubicBezTo>
                      <a:pt x="3852" y="256"/>
                      <a:pt x="3596"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1697650"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a:off x="18774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1"/>
              <p:cNvSpPr/>
              <p:nvPr/>
            </p:nvSpPr>
            <p:spPr>
              <a:xfrm>
                <a:off x="2057225" y="4645850"/>
                <a:ext cx="95950" cy="29350"/>
              </a:xfrm>
              <a:custGeom>
                <a:avLst/>
                <a:gdLst/>
                <a:ahLst/>
                <a:cxnLst/>
                <a:rect l="l" t="t" r="r" b="b"/>
                <a:pathLst>
                  <a:path w="3838" h="1174" extrusionOk="0">
                    <a:moveTo>
                      <a:pt x="588" y="0"/>
                    </a:moveTo>
                    <a:cubicBezTo>
                      <a:pt x="257" y="0"/>
                      <a:pt x="1" y="256"/>
                      <a:pt x="1" y="587"/>
                    </a:cubicBezTo>
                    <a:cubicBezTo>
                      <a:pt x="1" y="903"/>
                      <a:pt x="257" y="1174"/>
                      <a:pt x="588"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1"/>
              <p:cNvSpPr/>
              <p:nvPr/>
            </p:nvSpPr>
            <p:spPr>
              <a:xfrm>
                <a:off x="2237025" y="4645850"/>
                <a:ext cx="95950" cy="29350"/>
              </a:xfrm>
              <a:custGeom>
                <a:avLst/>
                <a:gdLst/>
                <a:ahLst/>
                <a:cxnLst/>
                <a:rect l="l" t="t" r="r" b="b"/>
                <a:pathLst>
                  <a:path w="3838" h="1174" extrusionOk="0">
                    <a:moveTo>
                      <a:pt x="572" y="0"/>
                    </a:moveTo>
                    <a:cubicBezTo>
                      <a:pt x="256" y="0"/>
                      <a:pt x="1" y="256"/>
                      <a:pt x="1" y="587"/>
                    </a:cubicBezTo>
                    <a:cubicBezTo>
                      <a:pt x="1" y="903"/>
                      <a:pt x="256" y="1174"/>
                      <a:pt x="572"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1"/>
              <p:cNvSpPr/>
              <p:nvPr/>
            </p:nvSpPr>
            <p:spPr>
              <a:xfrm>
                <a:off x="2416450" y="4645850"/>
                <a:ext cx="96325" cy="29350"/>
              </a:xfrm>
              <a:custGeom>
                <a:avLst/>
                <a:gdLst/>
                <a:ahLst/>
                <a:cxnLst/>
                <a:rect l="l" t="t" r="r" b="b"/>
                <a:pathLst>
                  <a:path w="3853" h="1174" extrusionOk="0">
                    <a:moveTo>
                      <a:pt x="587" y="0"/>
                    </a:moveTo>
                    <a:cubicBezTo>
                      <a:pt x="271" y="0"/>
                      <a:pt x="1" y="256"/>
                      <a:pt x="1" y="587"/>
                    </a:cubicBezTo>
                    <a:cubicBezTo>
                      <a:pt x="1"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1"/>
              <p:cNvSpPr/>
              <p:nvPr/>
            </p:nvSpPr>
            <p:spPr>
              <a:xfrm>
                <a:off x="2596250" y="4645850"/>
                <a:ext cx="96325" cy="29350"/>
              </a:xfrm>
              <a:custGeom>
                <a:avLst/>
                <a:gdLst/>
                <a:ahLst/>
                <a:cxnLst/>
                <a:rect l="l" t="t" r="r" b="b"/>
                <a:pathLst>
                  <a:path w="3853"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2776050"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1"/>
              <p:cNvSpPr/>
              <p:nvPr/>
            </p:nvSpPr>
            <p:spPr>
              <a:xfrm>
                <a:off x="2955850" y="4645850"/>
                <a:ext cx="95925" cy="29350"/>
              </a:xfrm>
              <a:custGeom>
                <a:avLst/>
                <a:gdLst/>
                <a:ahLst/>
                <a:cxnLst/>
                <a:rect l="l" t="t" r="r" b="b"/>
                <a:pathLst>
                  <a:path w="3837" h="1174" extrusionOk="0">
                    <a:moveTo>
                      <a:pt x="587" y="0"/>
                    </a:moveTo>
                    <a:cubicBezTo>
                      <a:pt x="256" y="0"/>
                      <a:pt x="0" y="256"/>
                      <a:pt x="0" y="587"/>
                    </a:cubicBezTo>
                    <a:cubicBezTo>
                      <a:pt x="0" y="903"/>
                      <a:pt x="256" y="1174"/>
                      <a:pt x="587" y="1174"/>
                    </a:cubicBezTo>
                    <a:lnTo>
                      <a:pt x="3250" y="1174"/>
                    </a:lnTo>
                    <a:cubicBezTo>
                      <a:pt x="3581" y="1174"/>
                      <a:pt x="3837" y="903"/>
                      <a:pt x="3837" y="587"/>
                    </a:cubicBezTo>
                    <a:cubicBezTo>
                      <a:pt x="3837" y="256"/>
                      <a:pt x="3581"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1"/>
              <p:cNvSpPr/>
              <p:nvPr/>
            </p:nvSpPr>
            <p:spPr>
              <a:xfrm>
                <a:off x="3135275"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96" y="1174"/>
                      <a:pt x="3852" y="903"/>
                      <a:pt x="3852" y="587"/>
                    </a:cubicBezTo>
                    <a:cubicBezTo>
                      <a:pt x="3852" y="256"/>
                      <a:pt x="3596"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3315050"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1"/>
              <p:cNvSpPr/>
              <p:nvPr/>
            </p:nvSpPr>
            <p:spPr>
              <a:xfrm>
                <a:off x="3494850"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1"/>
              <p:cNvSpPr/>
              <p:nvPr/>
            </p:nvSpPr>
            <p:spPr>
              <a:xfrm>
                <a:off x="3674650" y="4645850"/>
                <a:ext cx="95950" cy="29350"/>
              </a:xfrm>
              <a:custGeom>
                <a:avLst/>
                <a:gdLst/>
                <a:ahLst/>
                <a:cxnLst/>
                <a:rect l="l" t="t" r="r" b="b"/>
                <a:pathLst>
                  <a:path w="3838" h="1174" extrusionOk="0">
                    <a:moveTo>
                      <a:pt x="588" y="0"/>
                    </a:moveTo>
                    <a:cubicBezTo>
                      <a:pt x="257" y="0"/>
                      <a:pt x="1" y="256"/>
                      <a:pt x="1" y="587"/>
                    </a:cubicBezTo>
                    <a:cubicBezTo>
                      <a:pt x="1" y="903"/>
                      <a:pt x="257" y="1174"/>
                      <a:pt x="588"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1"/>
              <p:cNvSpPr/>
              <p:nvPr/>
            </p:nvSpPr>
            <p:spPr>
              <a:xfrm>
                <a:off x="3854450" y="4645850"/>
                <a:ext cx="95950" cy="29350"/>
              </a:xfrm>
              <a:custGeom>
                <a:avLst/>
                <a:gdLst/>
                <a:ahLst/>
                <a:cxnLst/>
                <a:rect l="l" t="t" r="r" b="b"/>
                <a:pathLst>
                  <a:path w="3838" h="1174" extrusionOk="0">
                    <a:moveTo>
                      <a:pt x="572" y="0"/>
                    </a:moveTo>
                    <a:cubicBezTo>
                      <a:pt x="256" y="0"/>
                      <a:pt x="1" y="256"/>
                      <a:pt x="1" y="587"/>
                    </a:cubicBezTo>
                    <a:cubicBezTo>
                      <a:pt x="1" y="903"/>
                      <a:pt x="256" y="1174"/>
                      <a:pt x="572"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1"/>
              <p:cNvSpPr/>
              <p:nvPr/>
            </p:nvSpPr>
            <p:spPr>
              <a:xfrm>
                <a:off x="4212175"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p:nvPr/>
            </p:nvSpPr>
            <p:spPr>
              <a:xfrm>
                <a:off x="4390450" y="4645850"/>
                <a:ext cx="96325" cy="29350"/>
              </a:xfrm>
              <a:custGeom>
                <a:avLst/>
                <a:gdLst/>
                <a:ahLst/>
                <a:cxnLst/>
                <a:rect l="l" t="t" r="r" b="b"/>
                <a:pathLst>
                  <a:path w="3853" h="1174" extrusionOk="0">
                    <a:moveTo>
                      <a:pt x="588" y="0"/>
                    </a:moveTo>
                    <a:cubicBezTo>
                      <a:pt x="257" y="0"/>
                      <a:pt x="1" y="256"/>
                      <a:pt x="1" y="587"/>
                    </a:cubicBezTo>
                    <a:cubicBezTo>
                      <a:pt x="1" y="903"/>
                      <a:pt x="257"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1"/>
              <p:cNvSpPr/>
              <p:nvPr/>
            </p:nvSpPr>
            <p:spPr>
              <a:xfrm>
                <a:off x="4568750" y="4645850"/>
                <a:ext cx="95950" cy="29350"/>
              </a:xfrm>
              <a:custGeom>
                <a:avLst/>
                <a:gdLst/>
                <a:ahLst/>
                <a:cxnLst/>
                <a:rect l="l" t="t" r="r" b="b"/>
                <a:pathLst>
                  <a:path w="3838" h="1174" extrusionOk="0">
                    <a:moveTo>
                      <a:pt x="587" y="0"/>
                    </a:moveTo>
                    <a:cubicBezTo>
                      <a:pt x="256" y="0"/>
                      <a:pt x="1" y="256"/>
                      <a:pt x="1" y="587"/>
                    </a:cubicBezTo>
                    <a:cubicBezTo>
                      <a:pt x="1" y="903"/>
                      <a:pt x="256" y="1174"/>
                      <a:pt x="587"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1"/>
              <p:cNvSpPr/>
              <p:nvPr/>
            </p:nvSpPr>
            <p:spPr>
              <a:xfrm>
                <a:off x="4033875" y="4645850"/>
                <a:ext cx="96325" cy="29350"/>
              </a:xfrm>
              <a:custGeom>
                <a:avLst/>
                <a:gdLst/>
                <a:ahLst/>
                <a:cxnLst/>
                <a:rect l="l" t="t" r="r" b="b"/>
                <a:pathLst>
                  <a:path w="3853" h="1174" extrusionOk="0">
                    <a:moveTo>
                      <a:pt x="587" y="0"/>
                    </a:moveTo>
                    <a:cubicBezTo>
                      <a:pt x="271" y="0"/>
                      <a:pt x="1" y="256"/>
                      <a:pt x="1" y="587"/>
                    </a:cubicBezTo>
                    <a:cubicBezTo>
                      <a:pt x="1"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9" name="Google Shape;709;p21"/>
          <p:cNvGrpSpPr/>
          <p:nvPr/>
        </p:nvGrpSpPr>
        <p:grpSpPr>
          <a:xfrm>
            <a:off x="6168775" y="2956188"/>
            <a:ext cx="2463800" cy="1812300"/>
            <a:chOff x="3210400" y="2549225"/>
            <a:chExt cx="2463800" cy="1812300"/>
          </a:xfrm>
        </p:grpSpPr>
        <p:sp>
          <p:nvSpPr>
            <p:cNvPr id="710" name="Google Shape;710;p21"/>
            <p:cNvSpPr/>
            <p:nvPr/>
          </p:nvSpPr>
          <p:spPr>
            <a:xfrm>
              <a:off x="3447000" y="3441075"/>
              <a:ext cx="486000" cy="265575"/>
            </a:xfrm>
            <a:custGeom>
              <a:avLst/>
              <a:gdLst/>
              <a:ahLst/>
              <a:cxnLst/>
              <a:rect l="l" t="t" r="r" b="b"/>
              <a:pathLst>
                <a:path w="19440" h="10623" extrusionOk="0">
                  <a:moveTo>
                    <a:pt x="11947" y="0"/>
                  </a:moveTo>
                  <a:cubicBezTo>
                    <a:pt x="11947" y="0"/>
                    <a:pt x="10638" y="572"/>
                    <a:pt x="10066" y="1249"/>
                  </a:cubicBezTo>
                  <a:lnTo>
                    <a:pt x="10593" y="1475"/>
                  </a:lnTo>
                  <a:lnTo>
                    <a:pt x="9389" y="1640"/>
                  </a:lnTo>
                  <a:cubicBezTo>
                    <a:pt x="9389" y="1640"/>
                    <a:pt x="8607" y="2483"/>
                    <a:pt x="8186" y="3506"/>
                  </a:cubicBezTo>
                  <a:lnTo>
                    <a:pt x="8757" y="843"/>
                  </a:lnTo>
                  <a:lnTo>
                    <a:pt x="8757" y="843"/>
                  </a:lnTo>
                  <a:cubicBezTo>
                    <a:pt x="8757" y="843"/>
                    <a:pt x="7764" y="1294"/>
                    <a:pt x="7569" y="2091"/>
                  </a:cubicBezTo>
                  <a:cubicBezTo>
                    <a:pt x="7358" y="2889"/>
                    <a:pt x="7358" y="3792"/>
                    <a:pt x="7358" y="3792"/>
                  </a:cubicBezTo>
                  <a:cubicBezTo>
                    <a:pt x="7358" y="3792"/>
                    <a:pt x="5209" y="1127"/>
                    <a:pt x="4158" y="1127"/>
                  </a:cubicBezTo>
                  <a:cubicBezTo>
                    <a:pt x="4146" y="1127"/>
                    <a:pt x="4135" y="1128"/>
                    <a:pt x="4123" y="1128"/>
                  </a:cubicBezTo>
                  <a:cubicBezTo>
                    <a:pt x="3085" y="1189"/>
                    <a:pt x="2724" y="1414"/>
                    <a:pt x="2724" y="1414"/>
                  </a:cubicBezTo>
                  <a:lnTo>
                    <a:pt x="3191" y="1986"/>
                  </a:lnTo>
                  <a:lnTo>
                    <a:pt x="2092" y="1700"/>
                  </a:lnTo>
                  <a:lnTo>
                    <a:pt x="1" y="3506"/>
                  </a:lnTo>
                  <a:lnTo>
                    <a:pt x="1" y="3506"/>
                  </a:lnTo>
                  <a:lnTo>
                    <a:pt x="3085" y="2889"/>
                  </a:lnTo>
                  <a:lnTo>
                    <a:pt x="4018" y="2437"/>
                  </a:lnTo>
                  <a:lnTo>
                    <a:pt x="3868" y="2994"/>
                  </a:lnTo>
                  <a:lnTo>
                    <a:pt x="7087" y="4123"/>
                  </a:lnTo>
                  <a:cubicBezTo>
                    <a:pt x="7087" y="4123"/>
                    <a:pt x="5556" y="3622"/>
                    <a:pt x="3958" y="3622"/>
                  </a:cubicBezTo>
                  <a:cubicBezTo>
                    <a:pt x="3558" y="3622"/>
                    <a:pt x="3154" y="3653"/>
                    <a:pt x="2769" y="3731"/>
                  </a:cubicBezTo>
                  <a:lnTo>
                    <a:pt x="3191" y="4348"/>
                  </a:lnTo>
                  <a:lnTo>
                    <a:pt x="2243" y="4408"/>
                  </a:lnTo>
                  <a:cubicBezTo>
                    <a:pt x="2243" y="4408"/>
                    <a:pt x="994" y="5928"/>
                    <a:pt x="843" y="7011"/>
                  </a:cubicBezTo>
                  <a:lnTo>
                    <a:pt x="2619" y="6214"/>
                  </a:lnTo>
                  <a:lnTo>
                    <a:pt x="3296" y="4890"/>
                  </a:lnTo>
                  <a:lnTo>
                    <a:pt x="3085" y="6048"/>
                  </a:lnTo>
                  <a:lnTo>
                    <a:pt x="4018" y="5883"/>
                  </a:lnTo>
                  <a:lnTo>
                    <a:pt x="4484" y="4890"/>
                  </a:lnTo>
                  <a:lnTo>
                    <a:pt x="4379" y="5823"/>
                  </a:lnTo>
                  <a:lnTo>
                    <a:pt x="5222" y="5477"/>
                  </a:lnTo>
                  <a:lnTo>
                    <a:pt x="5583" y="5146"/>
                  </a:lnTo>
                  <a:lnTo>
                    <a:pt x="5733" y="5477"/>
                  </a:lnTo>
                  <a:cubicBezTo>
                    <a:pt x="5733" y="5477"/>
                    <a:pt x="6013" y="5230"/>
                    <a:pt x="6660" y="5230"/>
                  </a:cubicBezTo>
                  <a:cubicBezTo>
                    <a:pt x="6763" y="5230"/>
                    <a:pt x="6875" y="5237"/>
                    <a:pt x="6997" y="5251"/>
                  </a:cubicBezTo>
                  <a:cubicBezTo>
                    <a:pt x="6997" y="5251"/>
                    <a:pt x="5733" y="5537"/>
                    <a:pt x="4861" y="7117"/>
                  </a:cubicBezTo>
                  <a:lnTo>
                    <a:pt x="5432" y="7237"/>
                  </a:lnTo>
                  <a:cubicBezTo>
                    <a:pt x="5432" y="7237"/>
                    <a:pt x="4545" y="7523"/>
                    <a:pt x="4545" y="7854"/>
                  </a:cubicBezTo>
                  <a:lnTo>
                    <a:pt x="4590" y="10622"/>
                  </a:lnTo>
                  <a:lnTo>
                    <a:pt x="5628" y="9043"/>
                  </a:lnTo>
                  <a:lnTo>
                    <a:pt x="5583" y="8245"/>
                  </a:lnTo>
                  <a:lnTo>
                    <a:pt x="5583" y="8245"/>
                  </a:lnTo>
                  <a:lnTo>
                    <a:pt x="5944" y="8591"/>
                  </a:lnTo>
                  <a:lnTo>
                    <a:pt x="6786" y="7297"/>
                  </a:lnTo>
                  <a:lnTo>
                    <a:pt x="6832" y="6214"/>
                  </a:lnTo>
                  <a:lnTo>
                    <a:pt x="7087" y="6725"/>
                  </a:lnTo>
                  <a:lnTo>
                    <a:pt x="8186" y="5371"/>
                  </a:lnTo>
                  <a:lnTo>
                    <a:pt x="9916" y="6725"/>
                  </a:lnTo>
                  <a:lnTo>
                    <a:pt x="9916" y="6048"/>
                  </a:lnTo>
                  <a:lnTo>
                    <a:pt x="10382" y="7237"/>
                  </a:lnTo>
                  <a:lnTo>
                    <a:pt x="11059" y="7749"/>
                  </a:lnTo>
                  <a:lnTo>
                    <a:pt x="11059" y="6560"/>
                  </a:lnTo>
                  <a:cubicBezTo>
                    <a:pt x="11059" y="6560"/>
                    <a:pt x="11571" y="7463"/>
                    <a:pt x="11631" y="8200"/>
                  </a:cubicBezTo>
                  <a:lnTo>
                    <a:pt x="14445" y="9780"/>
                  </a:lnTo>
                  <a:cubicBezTo>
                    <a:pt x="14445" y="9780"/>
                    <a:pt x="12820" y="5988"/>
                    <a:pt x="8757" y="4860"/>
                  </a:cubicBezTo>
                  <a:lnTo>
                    <a:pt x="8757" y="4860"/>
                  </a:lnTo>
                  <a:lnTo>
                    <a:pt x="10428" y="5086"/>
                  </a:lnTo>
                  <a:lnTo>
                    <a:pt x="10533" y="4469"/>
                  </a:lnTo>
                  <a:lnTo>
                    <a:pt x="10849" y="5311"/>
                  </a:lnTo>
                  <a:lnTo>
                    <a:pt x="13662" y="6048"/>
                  </a:lnTo>
                  <a:lnTo>
                    <a:pt x="13662" y="5371"/>
                  </a:lnTo>
                  <a:lnTo>
                    <a:pt x="13978" y="6109"/>
                  </a:lnTo>
                  <a:lnTo>
                    <a:pt x="14911" y="6334"/>
                  </a:lnTo>
                  <a:lnTo>
                    <a:pt x="14445" y="5311"/>
                  </a:lnTo>
                  <a:lnTo>
                    <a:pt x="15332" y="6440"/>
                  </a:lnTo>
                  <a:lnTo>
                    <a:pt x="16687" y="6620"/>
                  </a:lnTo>
                  <a:lnTo>
                    <a:pt x="16416" y="5657"/>
                  </a:lnTo>
                  <a:lnTo>
                    <a:pt x="17574" y="6786"/>
                  </a:lnTo>
                  <a:lnTo>
                    <a:pt x="19440" y="7568"/>
                  </a:lnTo>
                  <a:cubicBezTo>
                    <a:pt x="19440" y="7568"/>
                    <a:pt x="16687" y="3957"/>
                    <a:pt x="14761" y="3671"/>
                  </a:cubicBezTo>
                  <a:cubicBezTo>
                    <a:pt x="14429" y="3622"/>
                    <a:pt x="14017" y="3602"/>
                    <a:pt x="13564" y="3602"/>
                  </a:cubicBezTo>
                  <a:cubicBezTo>
                    <a:pt x="11369" y="3602"/>
                    <a:pt x="8186" y="4077"/>
                    <a:pt x="8186" y="4077"/>
                  </a:cubicBezTo>
                  <a:lnTo>
                    <a:pt x="11165" y="3115"/>
                  </a:lnTo>
                  <a:lnTo>
                    <a:pt x="10638" y="2377"/>
                  </a:lnTo>
                  <a:lnTo>
                    <a:pt x="11631" y="2934"/>
                  </a:lnTo>
                  <a:lnTo>
                    <a:pt x="13091" y="2377"/>
                  </a:lnTo>
                  <a:lnTo>
                    <a:pt x="12775" y="1866"/>
                  </a:lnTo>
                  <a:lnTo>
                    <a:pt x="13813" y="2152"/>
                  </a:lnTo>
                  <a:lnTo>
                    <a:pt x="17364" y="1023"/>
                  </a:lnTo>
                  <a:cubicBezTo>
                    <a:pt x="17364" y="1023"/>
                    <a:pt x="16371" y="120"/>
                    <a:pt x="13346" y="0"/>
                  </a:cubicBezTo>
                  <a:lnTo>
                    <a:pt x="13346" y="0"/>
                  </a:lnTo>
                  <a:lnTo>
                    <a:pt x="13813" y="963"/>
                  </a:lnTo>
                  <a:lnTo>
                    <a:pt x="11947" y="0"/>
                  </a:lnTo>
                  <a:close/>
                </a:path>
              </a:pathLst>
            </a:custGeom>
            <a:solidFill>
              <a:srgbClr val="99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1"/>
            <p:cNvSpPr/>
            <p:nvPr/>
          </p:nvSpPr>
          <p:spPr>
            <a:xfrm>
              <a:off x="3672325" y="2625575"/>
              <a:ext cx="931725" cy="958825"/>
            </a:xfrm>
            <a:custGeom>
              <a:avLst/>
              <a:gdLst/>
              <a:ahLst/>
              <a:cxnLst/>
              <a:rect l="l" t="t" r="r" b="b"/>
              <a:pathLst>
                <a:path w="37269" h="38353" extrusionOk="0">
                  <a:moveTo>
                    <a:pt x="37269" y="1"/>
                  </a:moveTo>
                  <a:lnTo>
                    <a:pt x="0" y="15588"/>
                  </a:lnTo>
                  <a:lnTo>
                    <a:pt x="0" y="38322"/>
                  </a:lnTo>
                  <a:lnTo>
                    <a:pt x="37269" y="38352"/>
                  </a:lnTo>
                  <a:lnTo>
                    <a:pt x="372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p:nvPr/>
          </p:nvSpPr>
          <p:spPr>
            <a:xfrm>
              <a:off x="3639975" y="2549225"/>
              <a:ext cx="996425" cy="478850"/>
            </a:xfrm>
            <a:custGeom>
              <a:avLst/>
              <a:gdLst/>
              <a:ahLst/>
              <a:cxnLst/>
              <a:rect l="l" t="t" r="r" b="b"/>
              <a:pathLst>
                <a:path w="39857" h="19154" extrusionOk="0">
                  <a:moveTo>
                    <a:pt x="39857" y="0"/>
                  </a:moveTo>
                  <a:lnTo>
                    <a:pt x="256" y="16852"/>
                  </a:lnTo>
                  <a:lnTo>
                    <a:pt x="0" y="19154"/>
                  </a:lnTo>
                  <a:lnTo>
                    <a:pt x="0" y="19154"/>
                  </a:lnTo>
                  <a:lnTo>
                    <a:pt x="39857" y="2558"/>
                  </a:lnTo>
                  <a:lnTo>
                    <a:pt x="398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1"/>
            <p:cNvSpPr/>
            <p:nvPr/>
          </p:nvSpPr>
          <p:spPr>
            <a:xfrm>
              <a:off x="4379100" y="3032950"/>
              <a:ext cx="66225" cy="123400"/>
            </a:xfrm>
            <a:custGeom>
              <a:avLst/>
              <a:gdLst/>
              <a:ahLst/>
              <a:cxnLst/>
              <a:rect l="l" t="t" r="r" b="b"/>
              <a:pathLst>
                <a:path w="2649" h="4936" extrusionOk="0">
                  <a:moveTo>
                    <a:pt x="0" y="0"/>
                  </a:moveTo>
                  <a:lnTo>
                    <a:pt x="0" y="4935"/>
                  </a:lnTo>
                  <a:lnTo>
                    <a:pt x="2648" y="4935"/>
                  </a:lnTo>
                  <a:lnTo>
                    <a:pt x="26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a:off x="4284675" y="3032950"/>
              <a:ext cx="73000" cy="123400"/>
            </a:xfrm>
            <a:custGeom>
              <a:avLst/>
              <a:gdLst/>
              <a:ahLst/>
              <a:cxnLst/>
              <a:rect l="l" t="t" r="r" b="b"/>
              <a:pathLst>
                <a:path w="2920" h="4936" extrusionOk="0">
                  <a:moveTo>
                    <a:pt x="1" y="0"/>
                  </a:moveTo>
                  <a:lnTo>
                    <a:pt x="1" y="4935"/>
                  </a:lnTo>
                  <a:lnTo>
                    <a:pt x="2920" y="4935"/>
                  </a:lnTo>
                  <a:lnTo>
                    <a:pt x="2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a:off x="4198925" y="3032950"/>
              <a:ext cx="64350" cy="123400"/>
            </a:xfrm>
            <a:custGeom>
              <a:avLst/>
              <a:gdLst/>
              <a:ahLst/>
              <a:cxnLst/>
              <a:rect l="l" t="t" r="r" b="b"/>
              <a:pathLst>
                <a:path w="2574" h="4936" extrusionOk="0">
                  <a:moveTo>
                    <a:pt x="0" y="0"/>
                  </a:moveTo>
                  <a:lnTo>
                    <a:pt x="0" y="4935"/>
                  </a:lnTo>
                  <a:lnTo>
                    <a:pt x="2573" y="4935"/>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a:off x="4109025" y="3032950"/>
              <a:ext cx="68475" cy="123400"/>
            </a:xfrm>
            <a:custGeom>
              <a:avLst/>
              <a:gdLst/>
              <a:ahLst/>
              <a:cxnLst/>
              <a:rect l="l" t="t" r="r" b="b"/>
              <a:pathLst>
                <a:path w="2739" h="4936" extrusionOk="0">
                  <a:moveTo>
                    <a:pt x="0" y="0"/>
                  </a:moveTo>
                  <a:lnTo>
                    <a:pt x="0" y="4935"/>
                  </a:lnTo>
                  <a:lnTo>
                    <a:pt x="2739" y="4935"/>
                  </a:lnTo>
                  <a:lnTo>
                    <a:pt x="2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a:off x="4014975" y="3032950"/>
              <a:ext cx="72625" cy="123400"/>
            </a:xfrm>
            <a:custGeom>
              <a:avLst/>
              <a:gdLst/>
              <a:ahLst/>
              <a:cxnLst/>
              <a:rect l="l" t="t" r="r" b="b"/>
              <a:pathLst>
                <a:path w="2905" h="4936" extrusionOk="0">
                  <a:moveTo>
                    <a:pt x="1" y="0"/>
                  </a:moveTo>
                  <a:lnTo>
                    <a:pt x="1" y="4935"/>
                  </a:lnTo>
                  <a:lnTo>
                    <a:pt x="2905" y="4935"/>
                  </a:lnTo>
                  <a:lnTo>
                    <a:pt x="2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a:off x="3929225" y="3032950"/>
              <a:ext cx="64350" cy="123400"/>
            </a:xfrm>
            <a:custGeom>
              <a:avLst/>
              <a:gdLst/>
              <a:ahLst/>
              <a:cxnLst/>
              <a:rect l="l" t="t" r="r" b="b"/>
              <a:pathLst>
                <a:path w="2574" h="4936" extrusionOk="0">
                  <a:moveTo>
                    <a:pt x="1" y="0"/>
                  </a:moveTo>
                  <a:lnTo>
                    <a:pt x="1" y="4935"/>
                  </a:lnTo>
                  <a:lnTo>
                    <a:pt x="2573" y="4935"/>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a:off x="3843475" y="3032950"/>
              <a:ext cx="64325" cy="123400"/>
            </a:xfrm>
            <a:custGeom>
              <a:avLst/>
              <a:gdLst/>
              <a:ahLst/>
              <a:cxnLst/>
              <a:rect l="l" t="t" r="r" b="b"/>
              <a:pathLst>
                <a:path w="2573" h="4936" extrusionOk="0">
                  <a:moveTo>
                    <a:pt x="0" y="0"/>
                  </a:moveTo>
                  <a:lnTo>
                    <a:pt x="0" y="4935"/>
                  </a:lnTo>
                  <a:lnTo>
                    <a:pt x="2573" y="4935"/>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a:off x="4379100" y="3032950"/>
              <a:ext cx="66225" cy="27475"/>
            </a:xfrm>
            <a:custGeom>
              <a:avLst/>
              <a:gdLst/>
              <a:ahLst/>
              <a:cxnLst/>
              <a:rect l="l" t="t" r="r" b="b"/>
              <a:pathLst>
                <a:path w="2649" h="1099" extrusionOk="0">
                  <a:moveTo>
                    <a:pt x="0" y="0"/>
                  </a:moveTo>
                  <a:lnTo>
                    <a:pt x="0" y="1099"/>
                  </a:lnTo>
                  <a:lnTo>
                    <a:pt x="2648" y="1099"/>
                  </a:lnTo>
                  <a:lnTo>
                    <a:pt x="26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a:off x="4284675" y="3032950"/>
              <a:ext cx="73000" cy="27475"/>
            </a:xfrm>
            <a:custGeom>
              <a:avLst/>
              <a:gdLst/>
              <a:ahLst/>
              <a:cxnLst/>
              <a:rect l="l" t="t" r="r" b="b"/>
              <a:pathLst>
                <a:path w="2920" h="1099" extrusionOk="0">
                  <a:moveTo>
                    <a:pt x="1" y="0"/>
                  </a:moveTo>
                  <a:lnTo>
                    <a:pt x="1" y="1099"/>
                  </a:lnTo>
                  <a:lnTo>
                    <a:pt x="2920" y="1099"/>
                  </a:lnTo>
                  <a:lnTo>
                    <a:pt x="2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a:off x="4198925" y="3032950"/>
              <a:ext cx="64350" cy="27475"/>
            </a:xfrm>
            <a:custGeom>
              <a:avLst/>
              <a:gdLst/>
              <a:ahLst/>
              <a:cxnLst/>
              <a:rect l="l" t="t" r="r" b="b"/>
              <a:pathLst>
                <a:path w="2574" h="1099" extrusionOk="0">
                  <a:moveTo>
                    <a:pt x="0" y="0"/>
                  </a:moveTo>
                  <a:lnTo>
                    <a:pt x="0" y="1099"/>
                  </a:lnTo>
                  <a:lnTo>
                    <a:pt x="2573" y="1099"/>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a:off x="4109025" y="3032950"/>
              <a:ext cx="68475" cy="27475"/>
            </a:xfrm>
            <a:custGeom>
              <a:avLst/>
              <a:gdLst/>
              <a:ahLst/>
              <a:cxnLst/>
              <a:rect l="l" t="t" r="r" b="b"/>
              <a:pathLst>
                <a:path w="2739" h="1099" extrusionOk="0">
                  <a:moveTo>
                    <a:pt x="0" y="0"/>
                  </a:moveTo>
                  <a:lnTo>
                    <a:pt x="0" y="1099"/>
                  </a:lnTo>
                  <a:lnTo>
                    <a:pt x="2739" y="1099"/>
                  </a:lnTo>
                  <a:lnTo>
                    <a:pt x="2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1"/>
            <p:cNvSpPr/>
            <p:nvPr/>
          </p:nvSpPr>
          <p:spPr>
            <a:xfrm>
              <a:off x="4014975" y="3032950"/>
              <a:ext cx="72625" cy="27475"/>
            </a:xfrm>
            <a:custGeom>
              <a:avLst/>
              <a:gdLst/>
              <a:ahLst/>
              <a:cxnLst/>
              <a:rect l="l" t="t" r="r" b="b"/>
              <a:pathLst>
                <a:path w="2905" h="1099" extrusionOk="0">
                  <a:moveTo>
                    <a:pt x="1" y="0"/>
                  </a:moveTo>
                  <a:lnTo>
                    <a:pt x="1" y="1099"/>
                  </a:lnTo>
                  <a:lnTo>
                    <a:pt x="2905" y="1099"/>
                  </a:lnTo>
                  <a:lnTo>
                    <a:pt x="2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1"/>
            <p:cNvSpPr/>
            <p:nvPr/>
          </p:nvSpPr>
          <p:spPr>
            <a:xfrm>
              <a:off x="3929225" y="3032950"/>
              <a:ext cx="64350" cy="27475"/>
            </a:xfrm>
            <a:custGeom>
              <a:avLst/>
              <a:gdLst/>
              <a:ahLst/>
              <a:cxnLst/>
              <a:rect l="l" t="t" r="r" b="b"/>
              <a:pathLst>
                <a:path w="2574" h="1099" extrusionOk="0">
                  <a:moveTo>
                    <a:pt x="1" y="0"/>
                  </a:moveTo>
                  <a:lnTo>
                    <a:pt x="1" y="1099"/>
                  </a:lnTo>
                  <a:lnTo>
                    <a:pt x="2573" y="1099"/>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1"/>
            <p:cNvSpPr/>
            <p:nvPr/>
          </p:nvSpPr>
          <p:spPr>
            <a:xfrm>
              <a:off x="3843475" y="3032950"/>
              <a:ext cx="64325" cy="27475"/>
            </a:xfrm>
            <a:custGeom>
              <a:avLst/>
              <a:gdLst/>
              <a:ahLst/>
              <a:cxnLst/>
              <a:rect l="l" t="t" r="r" b="b"/>
              <a:pathLst>
                <a:path w="2573" h="1099" extrusionOk="0">
                  <a:moveTo>
                    <a:pt x="0" y="0"/>
                  </a:moveTo>
                  <a:lnTo>
                    <a:pt x="0" y="1099"/>
                  </a:lnTo>
                  <a:lnTo>
                    <a:pt x="2573" y="1099"/>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1"/>
            <p:cNvSpPr/>
            <p:nvPr/>
          </p:nvSpPr>
          <p:spPr>
            <a:xfrm>
              <a:off x="4379100" y="3198825"/>
              <a:ext cx="66225" cy="123400"/>
            </a:xfrm>
            <a:custGeom>
              <a:avLst/>
              <a:gdLst/>
              <a:ahLst/>
              <a:cxnLst/>
              <a:rect l="l" t="t" r="r" b="b"/>
              <a:pathLst>
                <a:path w="2649" h="4936" extrusionOk="0">
                  <a:moveTo>
                    <a:pt x="0" y="1"/>
                  </a:moveTo>
                  <a:lnTo>
                    <a:pt x="0" y="4936"/>
                  </a:lnTo>
                  <a:lnTo>
                    <a:pt x="2648" y="4936"/>
                  </a:lnTo>
                  <a:lnTo>
                    <a:pt x="26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1"/>
            <p:cNvSpPr/>
            <p:nvPr/>
          </p:nvSpPr>
          <p:spPr>
            <a:xfrm>
              <a:off x="4284675" y="3198825"/>
              <a:ext cx="73000" cy="123400"/>
            </a:xfrm>
            <a:custGeom>
              <a:avLst/>
              <a:gdLst/>
              <a:ahLst/>
              <a:cxnLst/>
              <a:rect l="l" t="t" r="r" b="b"/>
              <a:pathLst>
                <a:path w="2920" h="4936" extrusionOk="0">
                  <a:moveTo>
                    <a:pt x="1" y="1"/>
                  </a:moveTo>
                  <a:lnTo>
                    <a:pt x="1" y="4936"/>
                  </a:lnTo>
                  <a:lnTo>
                    <a:pt x="2920" y="4936"/>
                  </a:lnTo>
                  <a:lnTo>
                    <a:pt x="29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a:off x="4198925" y="3198825"/>
              <a:ext cx="64350" cy="123400"/>
            </a:xfrm>
            <a:custGeom>
              <a:avLst/>
              <a:gdLst/>
              <a:ahLst/>
              <a:cxnLst/>
              <a:rect l="l" t="t" r="r" b="b"/>
              <a:pathLst>
                <a:path w="2574" h="4936" extrusionOk="0">
                  <a:moveTo>
                    <a:pt x="0" y="1"/>
                  </a:moveTo>
                  <a:lnTo>
                    <a:pt x="0"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p:nvPr/>
          </p:nvSpPr>
          <p:spPr>
            <a:xfrm>
              <a:off x="4109025" y="3198825"/>
              <a:ext cx="68475" cy="123400"/>
            </a:xfrm>
            <a:custGeom>
              <a:avLst/>
              <a:gdLst/>
              <a:ahLst/>
              <a:cxnLst/>
              <a:rect l="l" t="t" r="r" b="b"/>
              <a:pathLst>
                <a:path w="2739" h="4936" extrusionOk="0">
                  <a:moveTo>
                    <a:pt x="0" y="1"/>
                  </a:moveTo>
                  <a:lnTo>
                    <a:pt x="0" y="4936"/>
                  </a:lnTo>
                  <a:lnTo>
                    <a:pt x="2739" y="4936"/>
                  </a:lnTo>
                  <a:lnTo>
                    <a:pt x="2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1"/>
            <p:cNvSpPr/>
            <p:nvPr/>
          </p:nvSpPr>
          <p:spPr>
            <a:xfrm>
              <a:off x="4014975" y="3198825"/>
              <a:ext cx="72625" cy="123400"/>
            </a:xfrm>
            <a:custGeom>
              <a:avLst/>
              <a:gdLst/>
              <a:ahLst/>
              <a:cxnLst/>
              <a:rect l="l" t="t" r="r" b="b"/>
              <a:pathLst>
                <a:path w="2905" h="4936" extrusionOk="0">
                  <a:moveTo>
                    <a:pt x="1" y="1"/>
                  </a:moveTo>
                  <a:lnTo>
                    <a:pt x="1" y="4936"/>
                  </a:lnTo>
                  <a:lnTo>
                    <a:pt x="2905" y="4936"/>
                  </a:lnTo>
                  <a:lnTo>
                    <a:pt x="29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a:off x="3929225" y="3198825"/>
              <a:ext cx="64350" cy="123400"/>
            </a:xfrm>
            <a:custGeom>
              <a:avLst/>
              <a:gdLst/>
              <a:ahLst/>
              <a:cxnLst/>
              <a:rect l="l" t="t" r="r" b="b"/>
              <a:pathLst>
                <a:path w="2574" h="4936" extrusionOk="0">
                  <a:moveTo>
                    <a:pt x="1" y="1"/>
                  </a:moveTo>
                  <a:lnTo>
                    <a:pt x="1"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1"/>
            <p:cNvSpPr/>
            <p:nvPr/>
          </p:nvSpPr>
          <p:spPr>
            <a:xfrm>
              <a:off x="3843475" y="3198825"/>
              <a:ext cx="64325" cy="123400"/>
            </a:xfrm>
            <a:custGeom>
              <a:avLst/>
              <a:gdLst/>
              <a:ahLst/>
              <a:cxnLst/>
              <a:rect l="l" t="t" r="r" b="b"/>
              <a:pathLst>
                <a:path w="2573" h="4936" extrusionOk="0">
                  <a:moveTo>
                    <a:pt x="0" y="1"/>
                  </a:moveTo>
                  <a:lnTo>
                    <a:pt x="0"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1"/>
            <p:cNvSpPr/>
            <p:nvPr/>
          </p:nvSpPr>
          <p:spPr>
            <a:xfrm>
              <a:off x="4379100" y="3198825"/>
              <a:ext cx="66225" cy="27850"/>
            </a:xfrm>
            <a:custGeom>
              <a:avLst/>
              <a:gdLst/>
              <a:ahLst/>
              <a:cxnLst/>
              <a:rect l="l" t="t" r="r" b="b"/>
              <a:pathLst>
                <a:path w="2649" h="1114" extrusionOk="0">
                  <a:moveTo>
                    <a:pt x="0" y="1"/>
                  </a:moveTo>
                  <a:lnTo>
                    <a:pt x="0" y="1114"/>
                  </a:lnTo>
                  <a:lnTo>
                    <a:pt x="2648" y="1114"/>
                  </a:lnTo>
                  <a:lnTo>
                    <a:pt x="26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1"/>
            <p:cNvSpPr/>
            <p:nvPr/>
          </p:nvSpPr>
          <p:spPr>
            <a:xfrm>
              <a:off x="4284675" y="3198825"/>
              <a:ext cx="73000" cy="27850"/>
            </a:xfrm>
            <a:custGeom>
              <a:avLst/>
              <a:gdLst/>
              <a:ahLst/>
              <a:cxnLst/>
              <a:rect l="l" t="t" r="r" b="b"/>
              <a:pathLst>
                <a:path w="2920" h="1114" extrusionOk="0">
                  <a:moveTo>
                    <a:pt x="1" y="1"/>
                  </a:moveTo>
                  <a:lnTo>
                    <a:pt x="1" y="1114"/>
                  </a:lnTo>
                  <a:lnTo>
                    <a:pt x="2920" y="1114"/>
                  </a:lnTo>
                  <a:lnTo>
                    <a:pt x="29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1"/>
            <p:cNvSpPr/>
            <p:nvPr/>
          </p:nvSpPr>
          <p:spPr>
            <a:xfrm>
              <a:off x="4198925" y="3198825"/>
              <a:ext cx="64350" cy="27850"/>
            </a:xfrm>
            <a:custGeom>
              <a:avLst/>
              <a:gdLst/>
              <a:ahLst/>
              <a:cxnLst/>
              <a:rect l="l" t="t" r="r" b="b"/>
              <a:pathLst>
                <a:path w="2574" h="1114" extrusionOk="0">
                  <a:moveTo>
                    <a:pt x="0" y="1"/>
                  </a:moveTo>
                  <a:lnTo>
                    <a:pt x="0" y="1114"/>
                  </a:lnTo>
                  <a:lnTo>
                    <a:pt x="2573" y="1114"/>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a:off x="4109025" y="3198825"/>
              <a:ext cx="68475" cy="27850"/>
            </a:xfrm>
            <a:custGeom>
              <a:avLst/>
              <a:gdLst/>
              <a:ahLst/>
              <a:cxnLst/>
              <a:rect l="l" t="t" r="r" b="b"/>
              <a:pathLst>
                <a:path w="2739" h="1114" extrusionOk="0">
                  <a:moveTo>
                    <a:pt x="0" y="1"/>
                  </a:moveTo>
                  <a:lnTo>
                    <a:pt x="0" y="1114"/>
                  </a:lnTo>
                  <a:lnTo>
                    <a:pt x="2739" y="1114"/>
                  </a:lnTo>
                  <a:lnTo>
                    <a:pt x="2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1"/>
            <p:cNvSpPr/>
            <p:nvPr/>
          </p:nvSpPr>
          <p:spPr>
            <a:xfrm>
              <a:off x="4014975" y="3198825"/>
              <a:ext cx="72625" cy="27850"/>
            </a:xfrm>
            <a:custGeom>
              <a:avLst/>
              <a:gdLst/>
              <a:ahLst/>
              <a:cxnLst/>
              <a:rect l="l" t="t" r="r" b="b"/>
              <a:pathLst>
                <a:path w="2905" h="1114" extrusionOk="0">
                  <a:moveTo>
                    <a:pt x="1" y="1"/>
                  </a:moveTo>
                  <a:lnTo>
                    <a:pt x="1" y="1114"/>
                  </a:lnTo>
                  <a:lnTo>
                    <a:pt x="2905" y="1114"/>
                  </a:lnTo>
                  <a:lnTo>
                    <a:pt x="29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1"/>
            <p:cNvSpPr/>
            <p:nvPr/>
          </p:nvSpPr>
          <p:spPr>
            <a:xfrm>
              <a:off x="3929225" y="3198825"/>
              <a:ext cx="64350" cy="27850"/>
            </a:xfrm>
            <a:custGeom>
              <a:avLst/>
              <a:gdLst/>
              <a:ahLst/>
              <a:cxnLst/>
              <a:rect l="l" t="t" r="r" b="b"/>
              <a:pathLst>
                <a:path w="2574" h="1114" extrusionOk="0">
                  <a:moveTo>
                    <a:pt x="1" y="1"/>
                  </a:moveTo>
                  <a:lnTo>
                    <a:pt x="1" y="1114"/>
                  </a:lnTo>
                  <a:lnTo>
                    <a:pt x="2573" y="1114"/>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a:off x="3843475" y="3198825"/>
              <a:ext cx="64325" cy="27850"/>
            </a:xfrm>
            <a:custGeom>
              <a:avLst/>
              <a:gdLst/>
              <a:ahLst/>
              <a:cxnLst/>
              <a:rect l="l" t="t" r="r" b="b"/>
              <a:pathLst>
                <a:path w="2573" h="1114" extrusionOk="0">
                  <a:moveTo>
                    <a:pt x="0" y="1"/>
                  </a:moveTo>
                  <a:lnTo>
                    <a:pt x="0" y="1114"/>
                  </a:lnTo>
                  <a:lnTo>
                    <a:pt x="2573" y="1114"/>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1"/>
            <p:cNvSpPr/>
            <p:nvPr/>
          </p:nvSpPr>
          <p:spPr>
            <a:xfrm>
              <a:off x="5401825" y="3799125"/>
              <a:ext cx="213300" cy="425850"/>
            </a:xfrm>
            <a:custGeom>
              <a:avLst/>
              <a:gdLst/>
              <a:ahLst/>
              <a:cxnLst/>
              <a:rect l="l" t="t" r="r" b="b"/>
              <a:pathLst>
                <a:path w="8532" h="17034" extrusionOk="0">
                  <a:moveTo>
                    <a:pt x="136" y="0"/>
                  </a:moveTo>
                  <a:cubicBezTo>
                    <a:pt x="135" y="0"/>
                    <a:pt x="1" y="17033"/>
                    <a:pt x="1" y="17033"/>
                  </a:cubicBezTo>
                  <a:lnTo>
                    <a:pt x="8532" y="17033"/>
                  </a:lnTo>
                  <a:lnTo>
                    <a:pt x="8532" y="2"/>
                  </a:lnTo>
                  <a:lnTo>
                    <a:pt x="136" y="2"/>
                  </a:lnTo>
                  <a:cubicBezTo>
                    <a:pt x="136" y="1"/>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1"/>
            <p:cNvSpPr/>
            <p:nvPr/>
          </p:nvSpPr>
          <p:spPr>
            <a:xfrm>
              <a:off x="3255175" y="3799125"/>
              <a:ext cx="213675" cy="425850"/>
            </a:xfrm>
            <a:custGeom>
              <a:avLst/>
              <a:gdLst/>
              <a:ahLst/>
              <a:cxnLst/>
              <a:rect l="l" t="t" r="r" b="b"/>
              <a:pathLst>
                <a:path w="8547" h="17034" extrusionOk="0">
                  <a:moveTo>
                    <a:pt x="136" y="0"/>
                  </a:moveTo>
                  <a:cubicBezTo>
                    <a:pt x="135" y="0"/>
                    <a:pt x="0" y="17033"/>
                    <a:pt x="0" y="17033"/>
                  </a:cubicBezTo>
                  <a:lnTo>
                    <a:pt x="8546" y="17033"/>
                  </a:lnTo>
                  <a:lnTo>
                    <a:pt x="8546" y="2"/>
                  </a:lnTo>
                  <a:lnTo>
                    <a:pt x="136" y="2"/>
                  </a:lnTo>
                  <a:cubicBezTo>
                    <a:pt x="136" y="1"/>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1"/>
            <p:cNvSpPr/>
            <p:nvPr/>
          </p:nvSpPr>
          <p:spPr>
            <a:xfrm>
              <a:off x="3421425" y="2886625"/>
              <a:ext cx="2003000" cy="1336475"/>
            </a:xfrm>
            <a:custGeom>
              <a:avLst/>
              <a:gdLst/>
              <a:ahLst/>
              <a:cxnLst/>
              <a:rect l="l" t="t" r="r" b="b"/>
              <a:pathLst>
                <a:path w="80120" h="53459" extrusionOk="0">
                  <a:moveTo>
                    <a:pt x="63750" y="1"/>
                  </a:moveTo>
                  <a:lnTo>
                    <a:pt x="39842" y="10472"/>
                  </a:lnTo>
                  <a:lnTo>
                    <a:pt x="39842" y="20689"/>
                  </a:lnTo>
                  <a:lnTo>
                    <a:pt x="15603" y="20689"/>
                  </a:lnTo>
                  <a:lnTo>
                    <a:pt x="15603" y="15392"/>
                  </a:lnTo>
                  <a:lnTo>
                    <a:pt x="1" y="20689"/>
                  </a:lnTo>
                  <a:lnTo>
                    <a:pt x="241" y="53458"/>
                  </a:lnTo>
                  <a:lnTo>
                    <a:pt x="80120" y="53458"/>
                  </a:lnTo>
                  <a:lnTo>
                    <a:pt x="80120" y="51638"/>
                  </a:lnTo>
                  <a:lnTo>
                    <a:pt x="80120" y="28136"/>
                  </a:lnTo>
                  <a:lnTo>
                    <a:pt x="80120" y="20478"/>
                  </a:lnTo>
                  <a:lnTo>
                    <a:pt x="63750" y="12985"/>
                  </a:lnTo>
                  <a:lnTo>
                    <a:pt x="637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1"/>
            <p:cNvSpPr/>
            <p:nvPr/>
          </p:nvSpPr>
          <p:spPr>
            <a:xfrm>
              <a:off x="3636200" y="3403075"/>
              <a:ext cx="783175" cy="821900"/>
            </a:xfrm>
            <a:custGeom>
              <a:avLst/>
              <a:gdLst/>
              <a:ahLst/>
              <a:cxnLst/>
              <a:rect l="l" t="t" r="r" b="b"/>
              <a:pathLst>
                <a:path w="31327" h="32876" extrusionOk="0">
                  <a:moveTo>
                    <a:pt x="27399" y="0"/>
                  </a:moveTo>
                  <a:lnTo>
                    <a:pt x="27399" y="8862"/>
                  </a:lnTo>
                  <a:lnTo>
                    <a:pt x="1" y="8862"/>
                  </a:lnTo>
                  <a:lnTo>
                    <a:pt x="1" y="32875"/>
                  </a:lnTo>
                  <a:lnTo>
                    <a:pt x="3236" y="32875"/>
                  </a:lnTo>
                  <a:lnTo>
                    <a:pt x="3236" y="9208"/>
                  </a:lnTo>
                  <a:lnTo>
                    <a:pt x="31251" y="9208"/>
                  </a:lnTo>
                  <a:lnTo>
                    <a:pt x="31251" y="31"/>
                  </a:lnTo>
                  <a:cubicBezTo>
                    <a:pt x="31326" y="31"/>
                    <a:pt x="27399" y="0"/>
                    <a:pt x="273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1"/>
            <p:cNvSpPr/>
            <p:nvPr/>
          </p:nvSpPr>
          <p:spPr>
            <a:xfrm>
              <a:off x="4357650" y="3696850"/>
              <a:ext cx="66225" cy="123775"/>
            </a:xfrm>
            <a:custGeom>
              <a:avLst/>
              <a:gdLst/>
              <a:ahLst/>
              <a:cxnLst/>
              <a:rect l="l" t="t" r="r" b="b"/>
              <a:pathLst>
                <a:path w="2649" h="4951" extrusionOk="0">
                  <a:moveTo>
                    <a:pt x="1" y="0"/>
                  </a:moveTo>
                  <a:lnTo>
                    <a:pt x="1" y="4950"/>
                  </a:lnTo>
                  <a:lnTo>
                    <a:pt x="2649" y="4950"/>
                  </a:lnTo>
                  <a:lnTo>
                    <a:pt x="26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1"/>
            <p:cNvSpPr/>
            <p:nvPr/>
          </p:nvSpPr>
          <p:spPr>
            <a:xfrm>
              <a:off x="4263250" y="3696850"/>
              <a:ext cx="73000" cy="123775"/>
            </a:xfrm>
            <a:custGeom>
              <a:avLst/>
              <a:gdLst/>
              <a:ahLst/>
              <a:cxnLst/>
              <a:rect l="l" t="t" r="r" b="b"/>
              <a:pathLst>
                <a:path w="2920" h="4951" extrusionOk="0">
                  <a:moveTo>
                    <a:pt x="0" y="0"/>
                  </a:moveTo>
                  <a:lnTo>
                    <a:pt x="0" y="4950"/>
                  </a:lnTo>
                  <a:lnTo>
                    <a:pt x="2919" y="4950"/>
                  </a:ln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4177850" y="3696850"/>
              <a:ext cx="63975" cy="123775"/>
            </a:xfrm>
            <a:custGeom>
              <a:avLst/>
              <a:gdLst/>
              <a:ahLst/>
              <a:cxnLst/>
              <a:rect l="l" t="t" r="r" b="b"/>
              <a:pathLst>
                <a:path w="2559" h="4951" extrusionOk="0">
                  <a:moveTo>
                    <a:pt x="1" y="0"/>
                  </a:moveTo>
                  <a:lnTo>
                    <a:pt x="1" y="4950"/>
                  </a:lnTo>
                  <a:lnTo>
                    <a:pt x="2559" y="4950"/>
                  </a:lnTo>
                  <a:lnTo>
                    <a:pt x="25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a:off x="4087575" y="3696850"/>
              <a:ext cx="68875" cy="123775"/>
            </a:xfrm>
            <a:custGeom>
              <a:avLst/>
              <a:gdLst/>
              <a:ahLst/>
              <a:cxnLst/>
              <a:rect l="l" t="t" r="r" b="b"/>
              <a:pathLst>
                <a:path w="2755" h="4951" extrusionOk="0">
                  <a:moveTo>
                    <a:pt x="1" y="0"/>
                  </a:moveTo>
                  <a:lnTo>
                    <a:pt x="1" y="4950"/>
                  </a:lnTo>
                  <a:lnTo>
                    <a:pt x="2754" y="4950"/>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a:off x="3993550" y="3696850"/>
              <a:ext cx="72625" cy="123775"/>
            </a:xfrm>
            <a:custGeom>
              <a:avLst/>
              <a:gdLst/>
              <a:ahLst/>
              <a:cxnLst/>
              <a:rect l="l" t="t" r="r" b="b"/>
              <a:pathLst>
                <a:path w="2905" h="4951" extrusionOk="0">
                  <a:moveTo>
                    <a:pt x="0" y="0"/>
                  </a:moveTo>
                  <a:lnTo>
                    <a:pt x="0" y="4950"/>
                  </a:lnTo>
                  <a:lnTo>
                    <a:pt x="2904" y="4950"/>
                  </a:lnTo>
                  <a:lnTo>
                    <a:pt x="2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3907775" y="3696850"/>
              <a:ext cx="64350" cy="123775"/>
            </a:xfrm>
            <a:custGeom>
              <a:avLst/>
              <a:gdLst/>
              <a:ahLst/>
              <a:cxnLst/>
              <a:rect l="l" t="t" r="r" b="b"/>
              <a:pathLst>
                <a:path w="2574" h="4951" extrusionOk="0">
                  <a:moveTo>
                    <a:pt x="1" y="0"/>
                  </a:moveTo>
                  <a:lnTo>
                    <a:pt x="1" y="4950"/>
                  </a:lnTo>
                  <a:lnTo>
                    <a:pt x="2574" y="495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1"/>
            <p:cNvSpPr/>
            <p:nvPr/>
          </p:nvSpPr>
          <p:spPr>
            <a:xfrm>
              <a:off x="3822025" y="3696850"/>
              <a:ext cx="64350" cy="123775"/>
            </a:xfrm>
            <a:custGeom>
              <a:avLst/>
              <a:gdLst/>
              <a:ahLst/>
              <a:cxnLst/>
              <a:rect l="l" t="t" r="r" b="b"/>
              <a:pathLst>
                <a:path w="2574" h="4951" extrusionOk="0">
                  <a:moveTo>
                    <a:pt x="0" y="0"/>
                  </a:moveTo>
                  <a:lnTo>
                    <a:pt x="0" y="4950"/>
                  </a:lnTo>
                  <a:lnTo>
                    <a:pt x="2573" y="4950"/>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4357650" y="3696850"/>
              <a:ext cx="66225" cy="27850"/>
            </a:xfrm>
            <a:custGeom>
              <a:avLst/>
              <a:gdLst/>
              <a:ahLst/>
              <a:cxnLst/>
              <a:rect l="l" t="t" r="r" b="b"/>
              <a:pathLst>
                <a:path w="2649" h="1114" extrusionOk="0">
                  <a:moveTo>
                    <a:pt x="1" y="0"/>
                  </a:moveTo>
                  <a:lnTo>
                    <a:pt x="1" y="1114"/>
                  </a:lnTo>
                  <a:lnTo>
                    <a:pt x="2649" y="1114"/>
                  </a:lnTo>
                  <a:lnTo>
                    <a:pt x="2649"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4263250" y="3696850"/>
              <a:ext cx="73000" cy="27850"/>
            </a:xfrm>
            <a:custGeom>
              <a:avLst/>
              <a:gdLst/>
              <a:ahLst/>
              <a:cxnLst/>
              <a:rect l="l" t="t" r="r" b="b"/>
              <a:pathLst>
                <a:path w="2920" h="1114" extrusionOk="0">
                  <a:moveTo>
                    <a:pt x="0" y="0"/>
                  </a:moveTo>
                  <a:lnTo>
                    <a:pt x="0" y="1114"/>
                  </a:lnTo>
                  <a:lnTo>
                    <a:pt x="2919" y="1114"/>
                  </a:lnTo>
                  <a:lnTo>
                    <a:pt x="2919"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a:off x="4177850" y="3696850"/>
              <a:ext cx="63975" cy="27850"/>
            </a:xfrm>
            <a:custGeom>
              <a:avLst/>
              <a:gdLst/>
              <a:ahLst/>
              <a:cxnLst/>
              <a:rect l="l" t="t" r="r" b="b"/>
              <a:pathLst>
                <a:path w="2559" h="1114" extrusionOk="0">
                  <a:moveTo>
                    <a:pt x="1" y="0"/>
                  </a:moveTo>
                  <a:lnTo>
                    <a:pt x="1" y="1114"/>
                  </a:lnTo>
                  <a:lnTo>
                    <a:pt x="2559" y="1114"/>
                  </a:lnTo>
                  <a:lnTo>
                    <a:pt x="2559"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1"/>
            <p:cNvSpPr/>
            <p:nvPr/>
          </p:nvSpPr>
          <p:spPr>
            <a:xfrm>
              <a:off x="4087575" y="3696850"/>
              <a:ext cx="68875" cy="27850"/>
            </a:xfrm>
            <a:custGeom>
              <a:avLst/>
              <a:gdLst/>
              <a:ahLst/>
              <a:cxnLst/>
              <a:rect l="l" t="t" r="r" b="b"/>
              <a:pathLst>
                <a:path w="2755" h="1114" extrusionOk="0">
                  <a:moveTo>
                    <a:pt x="1" y="0"/>
                  </a:moveTo>
                  <a:lnTo>
                    <a:pt x="1" y="1114"/>
                  </a:lnTo>
                  <a:lnTo>
                    <a:pt x="2754" y="1114"/>
                  </a:lnTo>
                  <a:lnTo>
                    <a:pt x="2754"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a:off x="3993550" y="3696850"/>
              <a:ext cx="72625" cy="27850"/>
            </a:xfrm>
            <a:custGeom>
              <a:avLst/>
              <a:gdLst/>
              <a:ahLst/>
              <a:cxnLst/>
              <a:rect l="l" t="t" r="r" b="b"/>
              <a:pathLst>
                <a:path w="2905" h="1114" extrusionOk="0">
                  <a:moveTo>
                    <a:pt x="0" y="0"/>
                  </a:moveTo>
                  <a:lnTo>
                    <a:pt x="0" y="1114"/>
                  </a:lnTo>
                  <a:lnTo>
                    <a:pt x="2904" y="1114"/>
                  </a:lnTo>
                  <a:lnTo>
                    <a:pt x="2904"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p:nvPr/>
          </p:nvSpPr>
          <p:spPr>
            <a:xfrm>
              <a:off x="3907775" y="3696850"/>
              <a:ext cx="64350" cy="27850"/>
            </a:xfrm>
            <a:custGeom>
              <a:avLst/>
              <a:gdLst/>
              <a:ahLst/>
              <a:cxnLst/>
              <a:rect l="l" t="t" r="r" b="b"/>
              <a:pathLst>
                <a:path w="2574" h="1114" extrusionOk="0">
                  <a:moveTo>
                    <a:pt x="1" y="0"/>
                  </a:moveTo>
                  <a:lnTo>
                    <a:pt x="1" y="1114"/>
                  </a:lnTo>
                  <a:lnTo>
                    <a:pt x="2574" y="1114"/>
                  </a:lnTo>
                  <a:lnTo>
                    <a:pt x="2574"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1"/>
            <p:cNvSpPr/>
            <p:nvPr/>
          </p:nvSpPr>
          <p:spPr>
            <a:xfrm>
              <a:off x="3822025" y="3696850"/>
              <a:ext cx="64350" cy="27850"/>
            </a:xfrm>
            <a:custGeom>
              <a:avLst/>
              <a:gdLst/>
              <a:ahLst/>
              <a:cxnLst/>
              <a:rect l="l" t="t" r="r" b="b"/>
              <a:pathLst>
                <a:path w="2574" h="1114" extrusionOk="0">
                  <a:moveTo>
                    <a:pt x="0" y="0"/>
                  </a:moveTo>
                  <a:lnTo>
                    <a:pt x="0" y="1114"/>
                  </a:lnTo>
                  <a:lnTo>
                    <a:pt x="2573" y="1114"/>
                  </a:lnTo>
                  <a:lnTo>
                    <a:pt x="2573"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1"/>
            <p:cNvSpPr/>
            <p:nvPr/>
          </p:nvSpPr>
          <p:spPr>
            <a:xfrm>
              <a:off x="4357650" y="3850300"/>
              <a:ext cx="66225" cy="123400"/>
            </a:xfrm>
            <a:custGeom>
              <a:avLst/>
              <a:gdLst/>
              <a:ahLst/>
              <a:cxnLst/>
              <a:rect l="l" t="t" r="r" b="b"/>
              <a:pathLst>
                <a:path w="2649" h="4936" extrusionOk="0">
                  <a:moveTo>
                    <a:pt x="1" y="1"/>
                  </a:moveTo>
                  <a:lnTo>
                    <a:pt x="1" y="4936"/>
                  </a:lnTo>
                  <a:lnTo>
                    <a:pt x="2649" y="4936"/>
                  </a:lnTo>
                  <a:lnTo>
                    <a:pt x="26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1"/>
            <p:cNvSpPr/>
            <p:nvPr/>
          </p:nvSpPr>
          <p:spPr>
            <a:xfrm>
              <a:off x="4263250" y="3850300"/>
              <a:ext cx="73000" cy="123400"/>
            </a:xfrm>
            <a:custGeom>
              <a:avLst/>
              <a:gdLst/>
              <a:ahLst/>
              <a:cxnLst/>
              <a:rect l="l" t="t" r="r" b="b"/>
              <a:pathLst>
                <a:path w="2920" h="4936" extrusionOk="0">
                  <a:moveTo>
                    <a:pt x="0" y="1"/>
                  </a:moveTo>
                  <a:lnTo>
                    <a:pt x="0" y="4936"/>
                  </a:lnTo>
                  <a:lnTo>
                    <a:pt x="2919" y="4936"/>
                  </a:lnTo>
                  <a:lnTo>
                    <a:pt x="2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a:off x="4177850" y="3850300"/>
              <a:ext cx="63975" cy="123400"/>
            </a:xfrm>
            <a:custGeom>
              <a:avLst/>
              <a:gdLst/>
              <a:ahLst/>
              <a:cxnLst/>
              <a:rect l="l" t="t" r="r" b="b"/>
              <a:pathLst>
                <a:path w="2559" h="4936" extrusionOk="0">
                  <a:moveTo>
                    <a:pt x="1" y="1"/>
                  </a:moveTo>
                  <a:lnTo>
                    <a:pt x="1" y="4936"/>
                  </a:lnTo>
                  <a:lnTo>
                    <a:pt x="2559" y="4936"/>
                  </a:lnTo>
                  <a:lnTo>
                    <a:pt x="2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p:nvPr/>
          </p:nvSpPr>
          <p:spPr>
            <a:xfrm>
              <a:off x="4087575" y="3850300"/>
              <a:ext cx="68875" cy="123400"/>
            </a:xfrm>
            <a:custGeom>
              <a:avLst/>
              <a:gdLst/>
              <a:ahLst/>
              <a:cxnLst/>
              <a:rect l="l" t="t" r="r" b="b"/>
              <a:pathLst>
                <a:path w="2755" h="4936" extrusionOk="0">
                  <a:moveTo>
                    <a:pt x="1" y="1"/>
                  </a:moveTo>
                  <a:lnTo>
                    <a:pt x="1" y="4936"/>
                  </a:lnTo>
                  <a:lnTo>
                    <a:pt x="2754" y="4936"/>
                  </a:lnTo>
                  <a:lnTo>
                    <a:pt x="2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1"/>
            <p:cNvSpPr/>
            <p:nvPr/>
          </p:nvSpPr>
          <p:spPr>
            <a:xfrm>
              <a:off x="3993550" y="3850300"/>
              <a:ext cx="72625" cy="123400"/>
            </a:xfrm>
            <a:custGeom>
              <a:avLst/>
              <a:gdLst/>
              <a:ahLst/>
              <a:cxnLst/>
              <a:rect l="l" t="t" r="r" b="b"/>
              <a:pathLst>
                <a:path w="2905" h="4936" extrusionOk="0">
                  <a:moveTo>
                    <a:pt x="0" y="1"/>
                  </a:moveTo>
                  <a:lnTo>
                    <a:pt x="0" y="4936"/>
                  </a:lnTo>
                  <a:lnTo>
                    <a:pt x="2904" y="4936"/>
                  </a:lnTo>
                  <a:lnTo>
                    <a:pt x="2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1"/>
            <p:cNvSpPr/>
            <p:nvPr/>
          </p:nvSpPr>
          <p:spPr>
            <a:xfrm>
              <a:off x="3907775" y="3850300"/>
              <a:ext cx="64350" cy="123400"/>
            </a:xfrm>
            <a:custGeom>
              <a:avLst/>
              <a:gdLst/>
              <a:ahLst/>
              <a:cxnLst/>
              <a:rect l="l" t="t" r="r" b="b"/>
              <a:pathLst>
                <a:path w="2574" h="4936" extrusionOk="0">
                  <a:moveTo>
                    <a:pt x="1" y="1"/>
                  </a:moveTo>
                  <a:lnTo>
                    <a:pt x="1" y="4936"/>
                  </a:lnTo>
                  <a:lnTo>
                    <a:pt x="2574" y="4936"/>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1"/>
            <p:cNvSpPr/>
            <p:nvPr/>
          </p:nvSpPr>
          <p:spPr>
            <a:xfrm>
              <a:off x="3822025" y="3850300"/>
              <a:ext cx="64350" cy="123400"/>
            </a:xfrm>
            <a:custGeom>
              <a:avLst/>
              <a:gdLst/>
              <a:ahLst/>
              <a:cxnLst/>
              <a:rect l="l" t="t" r="r" b="b"/>
              <a:pathLst>
                <a:path w="2574" h="4936" extrusionOk="0">
                  <a:moveTo>
                    <a:pt x="0" y="1"/>
                  </a:moveTo>
                  <a:lnTo>
                    <a:pt x="0"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1"/>
            <p:cNvSpPr/>
            <p:nvPr/>
          </p:nvSpPr>
          <p:spPr>
            <a:xfrm>
              <a:off x="4357650" y="3850300"/>
              <a:ext cx="66225" cy="27500"/>
            </a:xfrm>
            <a:custGeom>
              <a:avLst/>
              <a:gdLst/>
              <a:ahLst/>
              <a:cxnLst/>
              <a:rect l="l" t="t" r="r" b="b"/>
              <a:pathLst>
                <a:path w="2649" h="1100" extrusionOk="0">
                  <a:moveTo>
                    <a:pt x="1" y="1"/>
                  </a:moveTo>
                  <a:lnTo>
                    <a:pt x="1" y="1099"/>
                  </a:lnTo>
                  <a:lnTo>
                    <a:pt x="2649" y="1099"/>
                  </a:lnTo>
                  <a:lnTo>
                    <a:pt x="26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1"/>
            <p:cNvSpPr/>
            <p:nvPr/>
          </p:nvSpPr>
          <p:spPr>
            <a:xfrm>
              <a:off x="4263250" y="3850300"/>
              <a:ext cx="73000" cy="27500"/>
            </a:xfrm>
            <a:custGeom>
              <a:avLst/>
              <a:gdLst/>
              <a:ahLst/>
              <a:cxnLst/>
              <a:rect l="l" t="t" r="r" b="b"/>
              <a:pathLst>
                <a:path w="2920" h="1100" extrusionOk="0">
                  <a:moveTo>
                    <a:pt x="0" y="1"/>
                  </a:moveTo>
                  <a:lnTo>
                    <a:pt x="0" y="1099"/>
                  </a:lnTo>
                  <a:lnTo>
                    <a:pt x="2919" y="1099"/>
                  </a:lnTo>
                  <a:lnTo>
                    <a:pt x="2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1"/>
            <p:cNvSpPr/>
            <p:nvPr/>
          </p:nvSpPr>
          <p:spPr>
            <a:xfrm>
              <a:off x="4177850" y="3850300"/>
              <a:ext cx="63975" cy="27500"/>
            </a:xfrm>
            <a:custGeom>
              <a:avLst/>
              <a:gdLst/>
              <a:ahLst/>
              <a:cxnLst/>
              <a:rect l="l" t="t" r="r" b="b"/>
              <a:pathLst>
                <a:path w="2559" h="1100" extrusionOk="0">
                  <a:moveTo>
                    <a:pt x="1" y="1"/>
                  </a:moveTo>
                  <a:lnTo>
                    <a:pt x="1" y="1099"/>
                  </a:lnTo>
                  <a:lnTo>
                    <a:pt x="2559" y="1099"/>
                  </a:lnTo>
                  <a:lnTo>
                    <a:pt x="2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1"/>
            <p:cNvSpPr/>
            <p:nvPr/>
          </p:nvSpPr>
          <p:spPr>
            <a:xfrm>
              <a:off x="4087575" y="3850300"/>
              <a:ext cx="68875" cy="27500"/>
            </a:xfrm>
            <a:custGeom>
              <a:avLst/>
              <a:gdLst/>
              <a:ahLst/>
              <a:cxnLst/>
              <a:rect l="l" t="t" r="r" b="b"/>
              <a:pathLst>
                <a:path w="2755" h="1100" extrusionOk="0">
                  <a:moveTo>
                    <a:pt x="1" y="1"/>
                  </a:moveTo>
                  <a:lnTo>
                    <a:pt x="1" y="1099"/>
                  </a:lnTo>
                  <a:lnTo>
                    <a:pt x="2754" y="1099"/>
                  </a:lnTo>
                  <a:lnTo>
                    <a:pt x="2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1"/>
            <p:cNvSpPr/>
            <p:nvPr/>
          </p:nvSpPr>
          <p:spPr>
            <a:xfrm>
              <a:off x="3993550" y="3850300"/>
              <a:ext cx="72625" cy="27500"/>
            </a:xfrm>
            <a:custGeom>
              <a:avLst/>
              <a:gdLst/>
              <a:ahLst/>
              <a:cxnLst/>
              <a:rect l="l" t="t" r="r" b="b"/>
              <a:pathLst>
                <a:path w="2905" h="1100" extrusionOk="0">
                  <a:moveTo>
                    <a:pt x="0" y="1"/>
                  </a:moveTo>
                  <a:lnTo>
                    <a:pt x="0" y="1099"/>
                  </a:lnTo>
                  <a:lnTo>
                    <a:pt x="2904" y="1099"/>
                  </a:lnTo>
                  <a:lnTo>
                    <a:pt x="2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1"/>
            <p:cNvSpPr/>
            <p:nvPr/>
          </p:nvSpPr>
          <p:spPr>
            <a:xfrm>
              <a:off x="3907775" y="3850300"/>
              <a:ext cx="64350" cy="27500"/>
            </a:xfrm>
            <a:custGeom>
              <a:avLst/>
              <a:gdLst/>
              <a:ahLst/>
              <a:cxnLst/>
              <a:rect l="l" t="t" r="r" b="b"/>
              <a:pathLst>
                <a:path w="2574" h="1100" extrusionOk="0">
                  <a:moveTo>
                    <a:pt x="1" y="1"/>
                  </a:moveTo>
                  <a:lnTo>
                    <a:pt x="1" y="1099"/>
                  </a:lnTo>
                  <a:lnTo>
                    <a:pt x="2574" y="1099"/>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1"/>
            <p:cNvSpPr/>
            <p:nvPr/>
          </p:nvSpPr>
          <p:spPr>
            <a:xfrm>
              <a:off x="3822025" y="3850300"/>
              <a:ext cx="64350" cy="27500"/>
            </a:xfrm>
            <a:custGeom>
              <a:avLst/>
              <a:gdLst/>
              <a:ahLst/>
              <a:cxnLst/>
              <a:rect l="l" t="t" r="r" b="b"/>
              <a:pathLst>
                <a:path w="2574" h="1100" extrusionOk="0">
                  <a:moveTo>
                    <a:pt x="0" y="1"/>
                  </a:moveTo>
                  <a:lnTo>
                    <a:pt x="0" y="1099"/>
                  </a:lnTo>
                  <a:lnTo>
                    <a:pt x="2573" y="1099"/>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1"/>
            <p:cNvSpPr/>
            <p:nvPr/>
          </p:nvSpPr>
          <p:spPr>
            <a:xfrm>
              <a:off x="4357650" y="4003400"/>
              <a:ext cx="66225" cy="27850"/>
            </a:xfrm>
            <a:custGeom>
              <a:avLst/>
              <a:gdLst/>
              <a:ahLst/>
              <a:cxnLst/>
              <a:rect l="l" t="t" r="r" b="b"/>
              <a:pathLst>
                <a:path w="2649" h="1114" extrusionOk="0">
                  <a:moveTo>
                    <a:pt x="1" y="0"/>
                  </a:moveTo>
                  <a:lnTo>
                    <a:pt x="1" y="1114"/>
                  </a:lnTo>
                  <a:lnTo>
                    <a:pt x="2649" y="1114"/>
                  </a:lnTo>
                  <a:lnTo>
                    <a:pt x="26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1"/>
            <p:cNvSpPr/>
            <p:nvPr/>
          </p:nvSpPr>
          <p:spPr>
            <a:xfrm>
              <a:off x="4263250" y="4003400"/>
              <a:ext cx="73000" cy="27850"/>
            </a:xfrm>
            <a:custGeom>
              <a:avLst/>
              <a:gdLst/>
              <a:ahLst/>
              <a:cxnLst/>
              <a:rect l="l" t="t" r="r" b="b"/>
              <a:pathLst>
                <a:path w="2920" h="1114" extrusionOk="0">
                  <a:moveTo>
                    <a:pt x="0" y="0"/>
                  </a:moveTo>
                  <a:lnTo>
                    <a:pt x="0" y="1114"/>
                  </a:lnTo>
                  <a:lnTo>
                    <a:pt x="2919" y="1114"/>
                  </a:ln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1"/>
            <p:cNvSpPr/>
            <p:nvPr/>
          </p:nvSpPr>
          <p:spPr>
            <a:xfrm>
              <a:off x="4177850" y="4003400"/>
              <a:ext cx="63975" cy="27850"/>
            </a:xfrm>
            <a:custGeom>
              <a:avLst/>
              <a:gdLst/>
              <a:ahLst/>
              <a:cxnLst/>
              <a:rect l="l" t="t" r="r" b="b"/>
              <a:pathLst>
                <a:path w="2559" h="1114" extrusionOk="0">
                  <a:moveTo>
                    <a:pt x="1" y="0"/>
                  </a:moveTo>
                  <a:lnTo>
                    <a:pt x="1" y="1114"/>
                  </a:lnTo>
                  <a:lnTo>
                    <a:pt x="2559" y="1114"/>
                  </a:lnTo>
                  <a:lnTo>
                    <a:pt x="25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1"/>
            <p:cNvSpPr/>
            <p:nvPr/>
          </p:nvSpPr>
          <p:spPr>
            <a:xfrm>
              <a:off x="4087575" y="4003400"/>
              <a:ext cx="68875" cy="27850"/>
            </a:xfrm>
            <a:custGeom>
              <a:avLst/>
              <a:gdLst/>
              <a:ahLst/>
              <a:cxnLst/>
              <a:rect l="l" t="t" r="r" b="b"/>
              <a:pathLst>
                <a:path w="2755" h="1114" extrusionOk="0">
                  <a:moveTo>
                    <a:pt x="1" y="0"/>
                  </a:moveTo>
                  <a:lnTo>
                    <a:pt x="1" y="1114"/>
                  </a:lnTo>
                  <a:lnTo>
                    <a:pt x="2754" y="1114"/>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1"/>
            <p:cNvSpPr/>
            <p:nvPr/>
          </p:nvSpPr>
          <p:spPr>
            <a:xfrm>
              <a:off x="3993550" y="4003400"/>
              <a:ext cx="72625" cy="27850"/>
            </a:xfrm>
            <a:custGeom>
              <a:avLst/>
              <a:gdLst/>
              <a:ahLst/>
              <a:cxnLst/>
              <a:rect l="l" t="t" r="r" b="b"/>
              <a:pathLst>
                <a:path w="2905" h="1114" extrusionOk="0">
                  <a:moveTo>
                    <a:pt x="0" y="0"/>
                  </a:moveTo>
                  <a:lnTo>
                    <a:pt x="0" y="1114"/>
                  </a:lnTo>
                  <a:lnTo>
                    <a:pt x="2904" y="1114"/>
                  </a:lnTo>
                  <a:lnTo>
                    <a:pt x="2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1"/>
            <p:cNvSpPr/>
            <p:nvPr/>
          </p:nvSpPr>
          <p:spPr>
            <a:xfrm>
              <a:off x="3907775" y="4003400"/>
              <a:ext cx="64350" cy="27850"/>
            </a:xfrm>
            <a:custGeom>
              <a:avLst/>
              <a:gdLst/>
              <a:ahLst/>
              <a:cxnLst/>
              <a:rect l="l" t="t" r="r" b="b"/>
              <a:pathLst>
                <a:path w="2574" h="1114" extrusionOk="0">
                  <a:moveTo>
                    <a:pt x="1" y="0"/>
                  </a:moveTo>
                  <a:lnTo>
                    <a:pt x="1" y="1114"/>
                  </a:lnTo>
                  <a:lnTo>
                    <a:pt x="2574" y="1114"/>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3822025" y="4003400"/>
              <a:ext cx="64350" cy="27850"/>
            </a:xfrm>
            <a:custGeom>
              <a:avLst/>
              <a:gdLst/>
              <a:ahLst/>
              <a:cxnLst/>
              <a:rect l="l" t="t" r="r" b="b"/>
              <a:pathLst>
                <a:path w="2574" h="1114" extrusionOk="0">
                  <a:moveTo>
                    <a:pt x="0" y="0"/>
                  </a:moveTo>
                  <a:lnTo>
                    <a:pt x="0" y="1114"/>
                  </a:lnTo>
                  <a:lnTo>
                    <a:pt x="2573" y="1114"/>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a:off x="5313075" y="3850300"/>
              <a:ext cx="66225" cy="123400"/>
            </a:xfrm>
            <a:custGeom>
              <a:avLst/>
              <a:gdLst/>
              <a:ahLst/>
              <a:cxnLst/>
              <a:rect l="l" t="t" r="r" b="b"/>
              <a:pathLst>
                <a:path w="2649" h="4936" extrusionOk="0">
                  <a:moveTo>
                    <a:pt x="0" y="1"/>
                  </a:moveTo>
                  <a:lnTo>
                    <a:pt x="0" y="4936"/>
                  </a:lnTo>
                  <a:lnTo>
                    <a:pt x="2648" y="4936"/>
                  </a:lnTo>
                  <a:lnTo>
                    <a:pt x="26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5218650" y="3850300"/>
              <a:ext cx="73000" cy="123400"/>
            </a:xfrm>
            <a:custGeom>
              <a:avLst/>
              <a:gdLst/>
              <a:ahLst/>
              <a:cxnLst/>
              <a:rect l="l" t="t" r="r" b="b"/>
              <a:pathLst>
                <a:path w="2920" h="4936" extrusionOk="0">
                  <a:moveTo>
                    <a:pt x="1" y="1"/>
                  </a:moveTo>
                  <a:lnTo>
                    <a:pt x="1" y="4936"/>
                  </a:lnTo>
                  <a:lnTo>
                    <a:pt x="2919" y="4936"/>
                  </a:lnTo>
                  <a:lnTo>
                    <a:pt x="2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5132900" y="3850300"/>
              <a:ext cx="64325" cy="123400"/>
            </a:xfrm>
            <a:custGeom>
              <a:avLst/>
              <a:gdLst/>
              <a:ahLst/>
              <a:cxnLst/>
              <a:rect l="l" t="t" r="r" b="b"/>
              <a:pathLst>
                <a:path w="2573" h="4936" extrusionOk="0">
                  <a:moveTo>
                    <a:pt x="0" y="1"/>
                  </a:moveTo>
                  <a:lnTo>
                    <a:pt x="0"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5043000" y="3850300"/>
              <a:ext cx="68475" cy="123400"/>
            </a:xfrm>
            <a:custGeom>
              <a:avLst/>
              <a:gdLst/>
              <a:ahLst/>
              <a:cxnLst/>
              <a:rect l="l" t="t" r="r" b="b"/>
              <a:pathLst>
                <a:path w="2739" h="4936" extrusionOk="0">
                  <a:moveTo>
                    <a:pt x="0" y="1"/>
                  </a:moveTo>
                  <a:lnTo>
                    <a:pt x="0" y="4936"/>
                  </a:lnTo>
                  <a:lnTo>
                    <a:pt x="2739" y="4936"/>
                  </a:lnTo>
                  <a:lnTo>
                    <a:pt x="2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5313075" y="3850300"/>
              <a:ext cx="66225" cy="27500"/>
            </a:xfrm>
            <a:custGeom>
              <a:avLst/>
              <a:gdLst/>
              <a:ahLst/>
              <a:cxnLst/>
              <a:rect l="l" t="t" r="r" b="b"/>
              <a:pathLst>
                <a:path w="2649" h="1100" extrusionOk="0">
                  <a:moveTo>
                    <a:pt x="0" y="1"/>
                  </a:moveTo>
                  <a:lnTo>
                    <a:pt x="0" y="1099"/>
                  </a:lnTo>
                  <a:lnTo>
                    <a:pt x="2648" y="1099"/>
                  </a:lnTo>
                  <a:lnTo>
                    <a:pt x="26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a:off x="5218650" y="3850300"/>
              <a:ext cx="73000" cy="27500"/>
            </a:xfrm>
            <a:custGeom>
              <a:avLst/>
              <a:gdLst/>
              <a:ahLst/>
              <a:cxnLst/>
              <a:rect l="l" t="t" r="r" b="b"/>
              <a:pathLst>
                <a:path w="2920" h="1100" extrusionOk="0">
                  <a:moveTo>
                    <a:pt x="1" y="1"/>
                  </a:moveTo>
                  <a:lnTo>
                    <a:pt x="1" y="1099"/>
                  </a:lnTo>
                  <a:lnTo>
                    <a:pt x="2919" y="1099"/>
                  </a:lnTo>
                  <a:lnTo>
                    <a:pt x="2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5132900" y="3850300"/>
              <a:ext cx="64325" cy="27500"/>
            </a:xfrm>
            <a:custGeom>
              <a:avLst/>
              <a:gdLst/>
              <a:ahLst/>
              <a:cxnLst/>
              <a:rect l="l" t="t" r="r" b="b"/>
              <a:pathLst>
                <a:path w="2573" h="1100" extrusionOk="0">
                  <a:moveTo>
                    <a:pt x="0" y="1"/>
                  </a:moveTo>
                  <a:lnTo>
                    <a:pt x="0" y="1099"/>
                  </a:lnTo>
                  <a:lnTo>
                    <a:pt x="2573" y="1099"/>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5043000" y="3850300"/>
              <a:ext cx="68475" cy="27500"/>
            </a:xfrm>
            <a:custGeom>
              <a:avLst/>
              <a:gdLst/>
              <a:ahLst/>
              <a:cxnLst/>
              <a:rect l="l" t="t" r="r" b="b"/>
              <a:pathLst>
                <a:path w="2739" h="1100" extrusionOk="0">
                  <a:moveTo>
                    <a:pt x="0" y="1"/>
                  </a:moveTo>
                  <a:lnTo>
                    <a:pt x="0" y="1099"/>
                  </a:lnTo>
                  <a:lnTo>
                    <a:pt x="2739" y="1099"/>
                  </a:lnTo>
                  <a:lnTo>
                    <a:pt x="2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5313075" y="3692700"/>
              <a:ext cx="66225" cy="123400"/>
            </a:xfrm>
            <a:custGeom>
              <a:avLst/>
              <a:gdLst/>
              <a:ahLst/>
              <a:cxnLst/>
              <a:rect l="l" t="t" r="r" b="b"/>
              <a:pathLst>
                <a:path w="2649" h="4936" extrusionOk="0">
                  <a:moveTo>
                    <a:pt x="0" y="1"/>
                  </a:moveTo>
                  <a:lnTo>
                    <a:pt x="0" y="4936"/>
                  </a:lnTo>
                  <a:lnTo>
                    <a:pt x="2648" y="4936"/>
                  </a:lnTo>
                  <a:lnTo>
                    <a:pt x="26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5218650" y="3692700"/>
              <a:ext cx="73000" cy="123400"/>
            </a:xfrm>
            <a:custGeom>
              <a:avLst/>
              <a:gdLst/>
              <a:ahLst/>
              <a:cxnLst/>
              <a:rect l="l" t="t" r="r" b="b"/>
              <a:pathLst>
                <a:path w="2920" h="4936" extrusionOk="0">
                  <a:moveTo>
                    <a:pt x="1" y="1"/>
                  </a:moveTo>
                  <a:lnTo>
                    <a:pt x="1" y="4936"/>
                  </a:lnTo>
                  <a:lnTo>
                    <a:pt x="2919" y="4936"/>
                  </a:lnTo>
                  <a:lnTo>
                    <a:pt x="2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5132900" y="3692700"/>
              <a:ext cx="64325" cy="123400"/>
            </a:xfrm>
            <a:custGeom>
              <a:avLst/>
              <a:gdLst/>
              <a:ahLst/>
              <a:cxnLst/>
              <a:rect l="l" t="t" r="r" b="b"/>
              <a:pathLst>
                <a:path w="2573" h="4936" extrusionOk="0">
                  <a:moveTo>
                    <a:pt x="0" y="1"/>
                  </a:moveTo>
                  <a:lnTo>
                    <a:pt x="0"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5043000" y="3692700"/>
              <a:ext cx="68475" cy="123400"/>
            </a:xfrm>
            <a:custGeom>
              <a:avLst/>
              <a:gdLst/>
              <a:ahLst/>
              <a:cxnLst/>
              <a:rect l="l" t="t" r="r" b="b"/>
              <a:pathLst>
                <a:path w="2739" h="4936" extrusionOk="0">
                  <a:moveTo>
                    <a:pt x="0" y="1"/>
                  </a:moveTo>
                  <a:lnTo>
                    <a:pt x="0" y="4936"/>
                  </a:lnTo>
                  <a:lnTo>
                    <a:pt x="2739" y="4936"/>
                  </a:lnTo>
                  <a:lnTo>
                    <a:pt x="2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5313075" y="3692700"/>
              <a:ext cx="66225" cy="27875"/>
            </a:xfrm>
            <a:custGeom>
              <a:avLst/>
              <a:gdLst/>
              <a:ahLst/>
              <a:cxnLst/>
              <a:rect l="l" t="t" r="r" b="b"/>
              <a:pathLst>
                <a:path w="2649" h="1115" extrusionOk="0">
                  <a:moveTo>
                    <a:pt x="0" y="1"/>
                  </a:moveTo>
                  <a:lnTo>
                    <a:pt x="0" y="1114"/>
                  </a:lnTo>
                  <a:lnTo>
                    <a:pt x="2648" y="1114"/>
                  </a:lnTo>
                  <a:lnTo>
                    <a:pt x="2648" y="1"/>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5218650" y="3692700"/>
              <a:ext cx="73000" cy="27875"/>
            </a:xfrm>
            <a:custGeom>
              <a:avLst/>
              <a:gdLst/>
              <a:ahLst/>
              <a:cxnLst/>
              <a:rect l="l" t="t" r="r" b="b"/>
              <a:pathLst>
                <a:path w="2920" h="1115" extrusionOk="0">
                  <a:moveTo>
                    <a:pt x="1" y="1"/>
                  </a:moveTo>
                  <a:lnTo>
                    <a:pt x="1" y="1114"/>
                  </a:lnTo>
                  <a:lnTo>
                    <a:pt x="2919" y="1114"/>
                  </a:lnTo>
                  <a:lnTo>
                    <a:pt x="2919" y="1"/>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a:off x="5132900" y="3692700"/>
              <a:ext cx="64325" cy="27875"/>
            </a:xfrm>
            <a:custGeom>
              <a:avLst/>
              <a:gdLst/>
              <a:ahLst/>
              <a:cxnLst/>
              <a:rect l="l" t="t" r="r" b="b"/>
              <a:pathLst>
                <a:path w="2573" h="1115" extrusionOk="0">
                  <a:moveTo>
                    <a:pt x="0" y="1"/>
                  </a:moveTo>
                  <a:lnTo>
                    <a:pt x="0" y="1114"/>
                  </a:lnTo>
                  <a:lnTo>
                    <a:pt x="2573" y="1114"/>
                  </a:lnTo>
                  <a:lnTo>
                    <a:pt x="2573" y="1"/>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5043000" y="3692700"/>
              <a:ext cx="68475" cy="27875"/>
            </a:xfrm>
            <a:custGeom>
              <a:avLst/>
              <a:gdLst/>
              <a:ahLst/>
              <a:cxnLst/>
              <a:rect l="l" t="t" r="r" b="b"/>
              <a:pathLst>
                <a:path w="2739" h="1115" extrusionOk="0">
                  <a:moveTo>
                    <a:pt x="0" y="1"/>
                  </a:moveTo>
                  <a:lnTo>
                    <a:pt x="0" y="1114"/>
                  </a:lnTo>
                  <a:lnTo>
                    <a:pt x="2739" y="1114"/>
                  </a:lnTo>
                  <a:lnTo>
                    <a:pt x="2739" y="1"/>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a:off x="5015150" y="3156325"/>
              <a:ext cx="437100" cy="255425"/>
            </a:xfrm>
            <a:custGeom>
              <a:avLst/>
              <a:gdLst/>
              <a:ahLst/>
              <a:cxnLst/>
              <a:rect l="l" t="t" r="r" b="b"/>
              <a:pathLst>
                <a:path w="17484" h="10217" extrusionOk="0">
                  <a:moveTo>
                    <a:pt x="1" y="0"/>
                  </a:moveTo>
                  <a:cubicBezTo>
                    <a:pt x="1" y="0"/>
                    <a:pt x="1" y="2001"/>
                    <a:pt x="1" y="2197"/>
                  </a:cubicBezTo>
                  <a:lnTo>
                    <a:pt x="17484" y="10216"/>
                  </a:lnTo>
                  <a:lnTo>
                    <a:pt x="17484" y="817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4415575" y="2820050"/>
              <a:ext cx="599600" cy="328400"/>
            </a:xfrm>
            <a:custGeom>
              <a:avLst/>
              <a:gdLst/>
              <a:ahLst/>
              <a:cxnLst/>
              <a:rect l="l" t="t" r="r" b="b"/>
              <a:pathLst>
                <a:path w="23984" h="13136" extrusionOk="0">
                  <a:moveTo>
                    <a:pt x="23984" y="0"/>
                  </a:moveTo>
                  <a:lnTo>
                    <a:pt x="1" y="10728"/>
                  </a:lnTo>
                  <a:lnTo>
                    <a:pt x="1" y="13135"/>
                  </a:lnTo>
                  <a:lnTo>
                    <a:pt x="23984" y="2664"/>
                  </a:lnTo>
                  <a:lnTo>
                    <a:pt x="23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3738525" y="3401925"/>
              <a:ext cx="73000" cy="222725"/>
            </a:xfrm>
            <a:custGeom>
              <a:avLst/>
              <a:gdLst/>
              <a:ahLst/>
              <a:cxnLst/>
              <a:rect l="l" t="t" r="r" b="b"/>
              <a:pathLst>
                <a:path w="2920" h="8909" extrusionOk="0">
                  <a:moveTo>
                    <a:pt x="1956" y="1"/>
                  </a:moveTo>
                  <a:cubicBezTo>
                    <a:pt x="1106" y="1"/>
                    <a:pt x="0" y="46"/>
                    <a:pt x="0" y="46"/>
                  </a:cubicBezTo>
                  <a:lnTo>
                    <a:pt x="0" y="8908"/>
                  </a:lnTo>
                  <a:lnTo>
                    <a:pt x="2919" y="8908"/>
                  </a:lnTo>
                  <a:lnTo>
                    <a:pt x="2919" y="77"/>
                  </a:lnTo>
                  <a:cubicBezTo>
                    <a:pt x="2919" y="19"/>
                    <a:pt x="2487" y="1"/>
                    <a:pt x="1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4980925" y="2886625"/>
              <a:ext cx="34250" cy="1336475"/>
            </a:xfrm>
            <a:custGeom>
              <a:avLst/>
              <a:gdLst/>
              <a:ahLst/>
              <a:cxnLst/>
              <a:rect l="l" t="t" r="r" b="b"/>
              <a:pathLst>
                <a:path w="1370" h="53459" extrusionOk="0">
                  <a:moveTo>
                    <a:pt x="1370" y="1"/>
                  </a:moveTo>
                  <a:lnTo>
                    <a:pt x="1" y="1084"/>
                  </a:lnTo>
                  <a:lnTo>
                    <a:pt x="1" y="53458"/>
                  </a:lnTo>
                  <a:lnTo>
                    <a:pt x="1370" y="53458"/>
                  </a:lnTo>
                  <a:lnTo>
                    <a:pt x="1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4573950" y="3867225"/>
              <a:ext cx="291525" cy="353225"/>
            </a:xfrm>
            <a:custGeom>
              <a:avLst/>
              <a:gdLst/>
              <a:ahLst/>
              <a:cxnLst/>
              <a:rect l="l" t="t" r="r" b="b"/>
              <a:pathLst>
                <a:path w="11661" h="14129" extrusionOk="0">
                  <a:moveTo>
                    <a:pt x="0" y="1"/>
                  </a:moveTo>
                  <a:lnTo>
                    <a:pt x="0" y="14129"/>
                  </a:lnTo>
                  <a:lnTo>
                    <a:pt x="11661" y="14129"/>
                  </a:lnTo>
                  <a:lnTo>
                    <a:pt x="11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3391725" y="3224400"/>
              <a:ext cx="445375" cy="196000"/>
            </a:xfrm>
            <a:custGeom>
              <a:avLst/>
              <a:gdLst/>
              <a:ahLst/>
              <a:cxnLst/>
              <a:rect l="l" t="t" r="r" b="b"/>
              <a:pathLst>
                <a:path w="17815" h="7840" extrusionOk="0">
                  <a:moveTo>
                    <a:pt x="17814" y="1"/>
                  </a:moveTo>
                  <a:lnTo>
                    <a:pt x="0" y="6470"/>
                  </a:lnTo>
                  <a:lnTo>
                    <a:pt x="0" y="7840"/>
                  </a:lnTo>
                  <a:lnTo>
                    <a:pt x="17649" y="1535"/>
                  </a:lnTo>
                  <a:cubicBezTo>
                    <a:pt x="17468" y="1535"/>
                    <a:pt x="17814" y="1"/>
                    <a:pt x="17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4569800" y="3084100"/>
              <a:ext cx="295675" cy="680850"/>
            </a:xfrm>
            <a:custGeom>
              <a:avLst/>
              <a:gdLst/>
              <a:ahLst/>
              <a:cxnLst/>
              <a:rect l="l" t="t" r="r" b="b"/>
              <a:pathLst>
                <a:path w="11827" h="27234" extrusionOk="0">
                  <a:moveTo>
                    <a:pt x="11827" y="1"/>
                  </a:moveTo>
                  <a:lnTo>
                    <a:pt x="1" y="4936"/>
                  </a:lnTo>
                  <a:lnTo>
                    <a:pt x="1" y="27233"/>
                  </a:lnTo>
                  <a:lnTo>
                    <a:pt x="11827" y="27233"/>
                  </a:lnTo>
                  <a:lnTo>
                    <a:pt x="118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4636000" y="3139400"/>
              <a:ext cx="229475" cy="267825"/>
            </a:xfrm>
            <a:custGeom>
              <a:avLst/>
              <a:gdLst/>
              <a:ahLst/>
              <a:cxnLst/>
              <a:rect l="l" t="t" r="r" b="b"/>
              <a:pathLst>
                <a:path w="9179" h="10713" extrusionOk="0">
                  <a:moveTo>
                    <a:pt x="3867" y="0"/>
                  </a:moveTo>
                  <a:lnTo>
                    <a:pt x="1" y="1610"/>
                  </a:lnTo>
                  <a:cubicBezTo>
                    <a:pt x="1249" y="2844"/>
                    <a:pt x="2483" y="4078"/>
                    <a:pt x="3732" y="5311"/>
                  </a:cubicBezTo>
                  <a:cubicBezTo>
                    <a:pt x="5537" y="7117"/>
                    <a:pt x="7358" y="8922"/>
                    <a:pt x="9179" y="10713"/>
                  </a:cubicBezTo>
                  <a:lnTo>
                    <a:pt x="9179" y="5221"/>
                  </a:lnTo>
                  <a:cubicBezTo>
                    <a:pt x="7403" y="3476"/>
                    <a:pt x="5643" y="1746"/>
                    <a:pt x="3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4569800" y="3737475"/>
              <a:ext cx="27475" cy="27475"/>
            </a:xfrm>
            <a:custGeom>
              <a:avLst/>
              <a:gdLst/>
              <a:ahLst/>
              <a:cxnLst/>
              <a:rect l="l" t="t" r="r" b="b"/>
              <a:pathLst>
                <a:path w="1099" h="1099" extrusionOk="0">
                  <a:moveTo>
                    <a:pt x="1" y="0"/>
                  </a:moveTo>
                  <a:lnTo>
                    <a:pt x="1" y="1098"/>
                  </a:lnTo>
                  <a:lnTo>
                    <a:pt x="1099" y="1098"/>
                  </a:lnTo>
                  <a:lnTo>
                    <a:pt x="1" y="0"/>
                  </a:lnTo>
                  <a:close/>
                </a:path>
              </a:pathLst>
            </a:custGeom>
            <a:solidFill>
              <a:srgbClr val="5F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4569800" y="3398925"/>
              <a:ext cx="295675" cy="337425"/>
            </a:xfrm>
            <a:custGeom>
              <a:avLst/>
              <a:gdLst/>
              <a:ahLst/>
              <a:cxnLst/>
              <a:rect l="l" t="t" r="r" b="b"/>
              <a:pathLst>
                <a:path w="11827" h="13497" extrusionOk="0">
                  <a:moveTo>
                    <a:pt x="1" y="1"/>
                  </a:moveTo>
                  <a:lnTo>
                    <a:pt x="1" y="1776"/>
                  </a:lnTo>
                  <a:cubicBezTo>
                    <a:pt x="1084" y="2860"/>
                    <a:pt x="2182" y="3943"/>
                    <a:pt x="3265" y="5026"/>
                  </a:cubicBezTo>
                  <a:cubicBezTo>
                    <a:pt x="6109" y="7855"/>
                    <a:pt x="8968" y="10683"/>
                    <a:pt x="11827" y="13497"/>
                  </a:cubicBezTo>
                  <a:lnTo>
                    <a:pt x="11827" y="11737"/>
                  </a:lnTo>
                  <a:cubicBezTo>
                    <a:pt x="7869" y="7825"/>
                    <a:pt x="3927" y="391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3721600" y="3373350"/>
              <a:ext cx="694000" cy="32000"/>
            </a:xfrm>
            <a:custGeom>
              <a:avLst/>
              <a:gdLst/>
              <a:ahLst/>
              <a:cxnLst/>
              <a:rect l="l" t="t" r="r" b="b"/>
              <a:pathLst>
                <a:path w="27760" h="1280" extrusionOk="0">
                  <a:moveTo>
                    <a:pt x="0" y="1"/>
                  </a:moveTo>
                  <a:lnTo>
                    <a:pt x="0" y="1280"/>
                  </a:lnTo>
                  <a:lnTo>
                    <a:pt x="27760" y="1280"/>
                  </a:lnTo>
                  <a:lnTo>
                    <a:pt x="277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5067075" y="3334625"/>
              <a:ext cx="276100" cy="276850"/>
            </a:xfrm>
            <a:custGeom>
              <a:avLst/>
              <a:gdLst/>
              <a:ahLst/>
              <a:cxnLst/>
              <a:rect l="l" t="t" r="r" b="b"/>
              <a:pathLst>
                <a:path w="11044" h="11074" extrusionOk="0">
                  <a:moveTo>
                    <a:pt x="0" y="0"/>
                  </a:moveTo>
                  <a:lnTo>
                    <a:pt x="0" y="11074"/>
                  </a:lnTo>
                  <a:lnTo>
                    <a:pt x="11044" y="10983"/>
                  </a:lnTo>
                  <a:lnTo>
                    <a:pt x="11044" y="486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3350700" y="3717250"/>
              <a:ext cx="37650" cy="644275"/>
            </a:xfrm>
            <a:custGeom>
              <a:avLst/>
              <a:gdLst/>
              <a:ahLst/>
              <a:cxnLst/>
              <a:rect l="l" t="t" r="r" b="b"/>
              <a:pathLst>
                <a:path w="1506" h="25771" extrusionOk="0">
                  <a:moveTo>
                    <a:pt x="64" y="0"/>
                  </a:moveTo>
                  <a:cubicBezTo>
                    <a:pt x="0" y="0"/>
                    <a:pt x="13" y="54"/>
                    <a:pt x="152" y="192"/>
                  </a:cubicBezTo>
                  <a:lnTo>
                    <a:pt x="152" y="25770"/>
                  </a:lnTo>
                  <a:lnTo>
                    <a:pt x="1506" y="25770"/>
                  </a:lnTo>
                  <a:lnTo>
                    <a:pt x="1506" y="689"/>
                  </a:lnTo>
                  <a:cubicBezTo>
                    <a:pt x="1506" y="689"/>
                    <a:pt x="293" y="0"/>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3996525" y="3717250"/>
              <a:ext cx="37675" cy="644275"/>
            </a:xfrm>
            <a:custGeom>
              <a:avLst/>
              <a:gdLst/>
              <a:ahLst/>
              <a:cxnLst/>
              <a:rect l="l" t="t" r="r" b="b"/>
              <a:pathLst>
                <a:path w="1507" h="25771" extrusionOk="0">
                  <a:moveTo>
                    <a:pt x="65" y="0"/>
                  </a:moveTo>
                  <a:cubicBezTo>
                    <a:pt x="1" y="0"/>
                    <a:pt x="14" y="54"/>
                    <a:pt x="152" y="192"/>
                  </a:cubicBezTo>
                  <a:lnTo>
                    <a:pt x="152" y="25770"/>
                  </a:lnTo>
                  <a:lnTo>
                    <a:pt x="1506" y="25770"/>
                  </a:lnTo>
                  <a:lnTo>
                    <a:pt x="1506" y="689"/>
                  </a:lnTo>
                  <a:cubicBezTo>
                    <a:pt x="1506" y="689"/>
                    <a:pt x="294"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4642150" y="3717250"/>
              <a:ext cx="37875" cy="644275"/>
            </a:xfrm>
            <a:custGeom>
              <a:avLst/>
              <a:gdLst/>
              <a:ahLst/>
              <a:cxnLst/>
              <a:rect l="l" t="t" r="r" b="b"/>
              <a:pathLst>
                <a:path w="1515" h="25771" extrusionOk="0">
                  <a:moveTo>
                    <a:pt x="67" y="0"/>
                  </a:moveTo>
                  <a:cubicBezTo>
                    <a:pt x="0" y="0"/>
                    <a:pt x="11" y="54"/>
                    <a:pt x="146" y="192"/>
                  </a:cubicBezTo>
                  <a:lnTo>
                    <a:pt x="146" y="25770"/>
                  </a:lnTo>
                  <a:lnTo>
                    <a:pt x="1515" y="25770"/>
                  </a:lnTo>
                  <a:lnTo>
                    <a:pt x="1515" y="689"/>
                  </a:lnTo>
                  <a:cubicBezTo>
                    <a:pt x="1515" y="689"/>
                    <a:pt x="303"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5287850" y="3717250"/>
              <a:ext cx="37650" cy="644275"/>
            </a:xfrm>
            <a:custGeom>
              <a:avLst/>
              <a:gdLst/>
              <a:ahLst/>
              <a:cxnLst/>
              <a:rect l="l" t="t" r="r" b="b"/>
              <a:pathLst>
                <a:path w="1506" h="25771" extrusionOk="0">
                  <a:moveTo>
                    <a:pt x="64" y="0"/>
                  </a:moveTo>
                  <a:cubicBezTo>
                    <a:pt x="0" y="0"/>
                    <a:pt x="13" y="54"/>
                    <a:pt x="151" y="192"/>
                  </a:cubicBezTo>
                  <a:lnTo>
                    <a:pt x="151" y="25770"/>
                  </a:lnTo>
                  <a:lnTo>
                    <a:pt x="1506" y="25770"/>
                  </a:lnTo>
                  <a:lnTo>
                    <a:pt x="1506" y="689"/>
                  </a:lnTo>
                  <a:cubicBezTo>
                    <a:pt x="1506" y="689"/>
                    <a:pt x="293" y="0"/>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3285600" y="3596400"/>
              <a:ext cx="2332175" cy="125675"/>
            </a:xfrm>
            <a:custGeom>
              <a:avLst/>
              <a:gdLst/>
              <a:ahLst/>
              <a:cxnLst/>
              <a:rect l="l" t="t" r="r" b="b"/>
              <a:pathLst>
                <a:path w="93287" h="5027" extrusionOk="0">
                  <a:moveTo>
                    <a:pt x="2" y="5022"/>
                  </a:moveTo>
                  <a:lnTo>
                    <a:pt x="2" y="5022"/>
                  </a:lnTo>
                  <a:cubicBezTo>
                    <a:pt x="1" y="5023"/>
                    <a:pt x="1" y="5025"/>
                    <a:pt x="2" y="5026"/>
                  </a:cubicBezTo>
                  <a:cubicBezTo>
                    <a:pt x="2" y="5025"/>
                    <a:pt x="2" y="5023"/>
                    <a:pt x="2" y="5022"/>
                  </a:cubicBezTo>
                  <a:close/>
                  <a:moveTo>
                    <a:pt x="5012" y="1"/>
                  </a:moveTo>
                  <a:cubicBezTo>
                    <a:pt x="2245" y="1"/>
                    <a:pt x="5" y="2240"/>
                    <a:pt x="2" y="5022"/>
                  </a:cubicBezTo>
                  <a:lnTo>
                    <a:pt x="2" y="5022"/>
                  </a:lnTo>
                  <a:cubicBezTo>
                    <a:pt x="126" y="4900"/>
                    <a:pt x="10366" y="4859"/>
                    <a:pt x="24020" y="4859"/>
                  </a:cubicBezTo>
                  <a:cubicBezTo>
                    <a:pt x="51659" y="4859"/>
                    <a:pt x="93286" y="5026"/>
                    <a:pt x="93286" y="5026"/>
                  </a:cubicBezTo>
                  <a:cubicBezTo>
                    <a:pt x="93286" y="2243"/>
                    <a:pt x="91044" y="1"/>
                    <a:pt x="88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3210400" y="3690450"/>
              <a:ext cx="2463800" cy="75250"/>
            </a:xfrm>
            <a:custGeom>
              <a:avLst/>
              <a:gdLst/>
              <a:ahLst/>
              <a:cxnLst/>
              <a:rect l="l" t="t" r="r" b="b"/>
              <a:pathLst>
                <a:path w="98552" h="3010" extrusionOk="0">
                  <a:moveTo>
                    <a:pt x="1" y="0"/>
                  </a:moveTo>
                  <a:lnTo>
                    <a:pt x="1" y="2769"/>
                  </a:lnTo>
                  <a:lnTo>
                    <a:pt x="98551" y="3010"/>
                  </a:lnTo>
                  <a:lnTo>
                    <a:pt x="985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21"/>
          <p:cNvSpPr/>
          <p:nvPr/>
        </p:nvSpPr>
        <p:spPr>
          <a:xfrm rot="-2231248" flipH="1">
            <a:off x="462693" y="61071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21"/>
          <p:cNvGrpSpPr/>
          <p:nvPr/>
        </p:nvGrpSpPr>
        <p:grpSpPr>
          <a:xfrm>
            <a:off x="3620945" y="4087643"/>
            <a:ext cx="2982199" cy="704492"/>
            <a:chOff x="3962175" y="2857795"/>
            <a:chExt cx="3075700" cy="726580"/>
          </a:xfrm>
        </p:grpSpPr>
        <p:sp>
          <p:nvSpPr>
            <p:cNvPr id="816" name="Google Shape;816;p21"/>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1"/>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1"/>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1"/>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1"/>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1"/>
            <p:cNvSpPr/>
            <p:nvPr/>
          </p:nvSpPr>
          <p:spPr>
            <a:xfrm>
              <a:off x="4046545" y="2857795"/>
              <a:ext cx="2817428" cy="356671"/>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3_1_4_2">
    <p:spTree>
      <p:nvGrpSpPr>
        <p:cNvPr id="1" name="Shape 835"/>
        <p:cNvGrpSpPr/>
        <p:nvPr/>
      </p:nvGrpSpPr>
      <p:grpSpPr>
        <a:xfrm>
          <a:off x="0" y="0"/>
          <a:ext cx="0" cy="0"/>
          <a:chOff x="0" y="0"/>
          <a:chExt cx="0" cy="0"/>
        </a:xfrm>
      </p:grpSpPr>
      <p:sp>
        <p:nvSpPr>
          <p:cNvPr id="836" name="Google Shape;836;p22"/>
          <p:cNvSpPr/>
          <p:nvPr/>
        </p:nvSpPr>
        <p:spPr>
          <a:xfrm flipH="1">
            <a:off x="3654925" y="4092000"/>
            <a:ext cx="5829700" cy="1231825"/>
          </a:xfrm>
          <a:custGeom>
            <a:avLst/>
            <a:gdLst/>
            <a:ahLst/>
            <a:cxnLst/>
            <a:rect l="l" t="t" r="r" b="b"/>
            <a:pathLst>
              <a:path w="233188" h="49273" extrusionOk="0">
                <a:moveTo>
                  <a:pt x="101637" y="1"/>
                </a:moveTo>
                <a:cubicBezTo>
                  <a:pt x="101435" y="1"/>
                  <a:pt x="101261" y="13"/>
                  <a:pt x="101115" y="39"/>
                </a:cubicBezTo>
                <a:cubicBezTo>
                  <a:pt x="98012" y="572"/>
                  <a:pt x="0" y="49272"/>
                  <a:pt x="0" y="49272"/>
                </a:cubicBezTo>
                <a:lnTo>
                  <a:pt x="233187" y="49272"/>
                </a:lnTo>
                <a:cubicBezTo>
                  <a:pt x="233187" y="49272"/>
                  <a:pt x="114207"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flipH="1">
            <a:off x="5165025" y="4408613"/>
            <a:ext cx="5473875" cy="1056900"/>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txBox="1">
            <a:spLocks noGrp="1"/>
          </p:cNvSpPr>
          <p:nvPr>
            <p:ph type="subTitle" idx="1"/>
          </p:nvPr>
        </p:nvSpPr>
        <p:spPr>
          <a:xfrm>
            <a:off x="2899325" y="1427428"/>
            <a:ext cx="2560200" cy="38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839" name="Google Shape;839;p22"/>
          <p:cNvSpPr txBox="1">
            <a:spLocks noGrp="1"/>
          </p:cNvSpPr>
          <p:nvPr>
            <p:ph type="subTitle" idx="2"/>
          </p:nvPr>
        </p:nvSpPr>
        <p:spPr>
          <a:xfrm>
            <a:off x="2899586" y="1774200"/>
            <a:ext cx="25602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40" name="Google Shape;840;p22"/>
          <p:cNvSpPr txBox="1">
            <a:spLocks noGrp="1"/>
          </p:cNvSpPr>
          <p:nvPr>
            <p:ph type="subTitle" idx="3"/>
          </p:nvPr>
        </p:nvSpPr>
        <p:spPr>
          <a:xfrm>
            <a:off x="2899325" y="2684051"/>
            <a:ext cx="2560200" cy="38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841" name="Google Shape;841;p22"/>
          <p:cNvSpPr txBox="1">
            <a:spLocks noGrp="1"/>
          </p:cNvSpPr>
          <p:nvPr>
            <p:ph type="subTitle" idx="4"/>
          </p:nvPr>
        </p:nvSpPr>
        <p:spPr>
          <a:xfrm>
            <a:off x="2899586" y="3030650"/>
            <a:ext cx="25602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42" name="Google Shape;842;p22"/>
          <p:cNvSpPr txBox="1">
            <a:spLocks noGrp="1"/>
          </p:cNvSpPr>
          <p:nvPr>
            <p:ph type="subTitle" idx="5"/>
          </p:nvPr>
        </p:nvSpPr>
        <p:spPr>
          <a:xfrm>
            <a:off x="5894324" y="1427453"/>
            <a:ext cx="2559900" cy="38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843" name="Google Shape;843;p22"/>
          <p:cNvSpPr txBox="1">
            <a:spLocks noGrp="1"/>
          </p:cNvSpPr>
          <p:nvPr>
            <p:ph type="subTitle" idx="6"/>
          </p:nvPr>
        </p:nvSpPr>
        <p:spPr>
          <a:xfrm>
            <a:off x="5894311" y="1774200"/>
            <a:ext cx="25599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44" name="Google Shape;844;p22"/>
          <p:cNvSpPr txBox="1">
            <a:spLocks noGrp="1"/>
          </p:cNvSpPr>
          <p:nvPr>
            <p:ph type="subTitle" idx="7"/>
          </p:nvPr>
        </p:nvSpPr>
        <p:spPr>
          <a:xfrm>
            <a:off x="5894050" y="2684992"/>
            <a:ext cx="2559900" cy="38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845" name="Google Shape;845;p22"/>
          <p:cNvSpPr txBox="1">
            <a:spLocks noGrp="1"/>
          </p:cNvSpPr>
          <p:nvPr>
            <p:ph type="subTitle" idx="8"/>
          </p:nvPr>
        </p:nvSpPr>
        <p:spPr>
          <a:xfrm>
            <a:off x="5894311" y="3030650"/>
            <a:ext cx="25599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46" name="Google Shape;846;p22"/>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Abhaya Libre"/>
              <a:buNone/>
              <a:defRPr/>
            </a:lvl1pPr>
            <a:lvl2pPr lvl="1" rtl="0">
              <a:spcBef>
                <a:spcPts val="0"/>
              </a:spcBef>
              <a:spcAft>
                <a:spcPts val="0"/>
              </a:spcAft>
              <a:buSzPts val="3500"/>
              <a:buFont typeface="Abhaya Libre"/>
              <a:buNone/>
              <a:defRPr sz="3500">
                <a:latin typeface="Abhaya Libre"/>
                <a:ea typeface="Abhaya Libre"/>
                <a:cs typeface="Abhaya Libre"/>
                <a:sym typeface="Abhaya Libre"/>
              </a:defRPr>
            </a:lvl2pPr>
            <a:lvl3pPr lvl="2" rtl="0">
              <a:spcBef>
                <a:spcPts val="0"/>
              </a:spcBef>
              <a:spcAft>
                <a:spcPts val="0"/>
              </a:spcAft>
              <a:buSzPts val="3500"/>
              <a:buFont typeface="Abhaya Libre"/>
              <a:buNone/>
              <a:defRPr sz="3500">
                <a:latin typeface="Abhaya Libre"/>
                <a:ea typeface="Abhaya Libre"/>
                <a:cs typeface="Abhaya Libre"/>
                <a:sym typeface="Abhaya Libre"/>
              </a:defRPr>
            </a:lvl3pPr>
            <a:lvl4pPr lvl="3" rtl="0">
              <a:spcBef>
                <a:spcPts val="0"/>
              </a:spcBef>
              <a:spcAft>
                <a:spcPts val="0"/>
              </a:spcAft>
              <a:buSzPts val="3500"/>
              <a:buFont typeface="Abhaya Libre"/>
              <a:buNone/>
              <a:defRPr sz="3500">
                <a:latin typeface="Abhaya Libre"/>
                <a:ea typeface="Abhaya Libre"/>
                <a:cs typeface="Abhaya Libre"/>
                <a:sym typeface="Abhaya Libre"/>
              </a:defRPr>
            </a:lvl4pPr>
            <a:lvl5pPr lvl="4" rtl="0">
              <a:spcBef>
                <a:spcPts val="0"/>
              </a:spcBef>
              <a:spcAft>
                <a:spcPts val="0"/>
              </a:spcAft>
              <a:buSzPts val="3500"/>
              <a:buFont typeface="Abhaya Libre"/>
              <a:buNone/>
              <a:defRPr sz="3500">
                <a:latin typeface="Abhaya Libre"/>
                <a:ea typeface="Abhaya Libre"/>
                <a:cs typeface="Abhaya Libre"/>
                <a:sym typeface="Abhaya Libre"/>
              </a:defRPr>
            </a:lvl5pPr>
            <a:lvl6pPr lvl="5" rtl="0">
              <a:spcBef>
                <a:spcPts val="0"/>
              </a:spcBef>
              <a:spcAft>
                <a:spcPts val="0"/>
              </a:spcAft>
              <a:buSzPts val="3500"/>
              <a:buFont typeface="Abhaya Libre"/>
              <a:buNone/>
              <a:defRPr sz="3500">
                <a:latin typeface="Abhaya Libre"/>
                <a:ea typeface="Abhaya Libre"/>
                <a:cs typeface="Abhaya Libre"/>
                <a:sym typeface="Abhaya Libre"/>
              </a:defRPr>
            </a:lvl6pPr>
            <a:lvl7pPr lvl="6" rtl="0">
              <a:spcBef>
                <a:spcPts val="0"/>
              </a:spcBef>
              <a:spcAft>
                <a:spcPts val="0"/>
              </a:spcAft>
              <a:buSzPts val="3500"/>
              <a:buFont typeface="Abhaya Libre"/>
              <a:buNone/>
              <a:defRPr sz="3500">
                <a:latin typeface="Abhaya Libre"/>
                <a:ea typeface="Abhaya Libre"/>
                <a:cs typeface="Abhaya Libre"/>
                <a:sym typeface="Abhaya Libre"/>
              </a:defRPr>
            </a:lvl7pPr>
            <a:lvl8pPr lvl="7" rtl="0">
              <a:spcBef>
                <a:spcPts val="0"/>
              </a:spcBef>
              <a:spcAft>
                <a:spcPts val="0"/>
              </a:spcAft>
              <a:buSzPts val="3500"/>
              <a:buFont typeface="Abhaya Libre"/>
              <a:buNone/>
              <a:defRPr sz="3500">
                <a:latin typeface="Abhaya Libre"/>
                <a:ea typeface="Abhaya Libre"/>
                <a:cs typeface="Abhaya Libre"/>
                <a:sym typeface="Abhaya Libre"/>
              </a:defRPr>
            </a:lvl8pPr>
            <a:lvl9pPr lvl="8" rtl="0">
              <a:spcBef>
                <a:spcPts val="0"/>
              </a:spcBef>
              <a:spcAft>
                <a:spcPts val="0"/>
              </a:spcAft>
              <a:buSzPts val="3500"/>
              <a:buFont typeface="Abhaya Libre"/>
              <a:buNone/>
              <a:defRPr sz="3500">
                <a:latin typeface="Abhaya Libre"/>
                <a:ea typeface="Abhaya Libre"/>
                <a:cs typeface="Abhaya Libre"/>
                <a:sym typeface="Abhaya Libre"/>
              </a:defRPr>
            </a:lvl9pPr>
          </a:lstStyle>
          <a:p>
            <a:endParaRPr/>
          </a:p>
        </p:txBody>
      </p:sp>
      <p:sp>
        <p:nvSpPr>
          <p:cNvPr id="847" name="Google Shape;847;p22"/>
          <p:cNvSpPr/>
          <p:nvPr/>
        </p:nvSpPr>
        <p:spPr>
          <a:xfrm flipH="1">
            <a:off x="1971125" y="3893325"/>
            <a:ext cx="5829700" cy="1231825"/>
          </a:xfrm>
          <a:custGeom>
            <a:avLst/>
            <a:gdLst/>
            <a:ahLst/>
            <a:cxnLst/>
            <a:rect l="l" t="t" r="r" b="b"/>
            <a:pathLst>
              <a:path w="233188" h="49273" extrusionOk="0">
                <a:moveTo>
                  <a:pt x="101637" y="1"/>
                </a:moveTo>
                <a:cubicBezTo>
                  <a:pt x="101436" y="1"/>
                  <a:pt x="101262" y="14"/>
                  <a:pt x="101116" y="39"/>
                </a:cubicBezTo>
                <a:cubicBezTo>
                  <a:pt x="98013" y="572"/>
                  <a:pt x="1" y="49272"/>
                  <a:pt x="1" y="49272"/>
                </a:cubicBezTo>
                <a:lnTo>
                  <a:pt x="233188" y="49272"/>
                </a:lnTo>
                <a:cubicBezTo>
                  <a:pt x="233188" y="49272"/>
                  <a:pt x="114208"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flipH="1">
            <a:off x="809725" y="4526663"/>
            <a:ext cx="4251675" cy="820825"/>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9" name="Google Shape;849;p22"/>
          <p:cNvGrpSpPr/>
          <p:nvPr/>
        </p:nvGrpSpPr>
        <p:grpSpPr>
          <a:xfrm flipH="1">
            <a:off x="-117555" y="1774194"/>
            <a:ext cx="3687611" cy="3499848"/>
            <a:chOff x="4527625" y="682250"/>
            <a:chExt cx="4656075" cy="4419000"/>
          </a:xfrm>
        </p:grpSpPr>
        <p:sp>
          <p:nvSpPr>
            <p:cNvPr id="850" name="Google Shape;850;p22"/>
            <p:cNvSpPr/>
            <p:nvPr/>
          </p:nvSpPr>
          <p:spPr>
            <a:xfrm>
              <a:off x="4527625" y="682250"/>
              <a:ext cx="4656075" cy="4419000"/>
            </a:xfrm>
            <a:custGeom>
              <a:avLst/>
              <a:gdLst/>
              <a:ahLst/>
              <a:cxnLst/>
              <a:rect l="l" t="t" r="r" b="b"/>
              <a:pathLst>
                <a:path w="186243" h="176760" extrusionOk="0">
                  <a:moveTo>
                    <a:pt x="135238" y="1442"/>
                  </a:moveTo>
                  <a:lnTo>
                    <a:pt x="0" y="176760"/>
                  </a:lnTo>
                  <a:lnTo>
                    <a:pt x="186242" y="176760"/>
                  </a:lnTo>
                  <a:lnTo>
                    <a:pt x="186242" y="59359"/>
                  </a:lnTo>
                  <a:lnTo>
                    <a:pt x="141100" y="1427"/>
                  </a:lnTo>
                  <a:cubicBezTo>
                    <a:pt x="140348" y="471"/>
                    <a:pt x="139266" y="0"/>
                    <a:pt x="138169" y="0"/>
                  </a:cubicBezTo>
                  <a:lnTo>
                    <a:pt x="138169" y="0"/>
                  </a:lnTo>
                  <a:cubicBezTo>
                    <a:pt x="137072" y="0"/>
                    <a:pt x="135975" y="486"/>
                    <a:pt x="135238" y="1442"/>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7564125" y="695575"/>
              <a:ext cx="1619575" cy="4405675"/>
            </a:xfrm>
            <a:custGeom>
              <a:avLst/>
              <a:gdLst/>
              <a:ahLst/>
              <a:cxnLst/>
              <a:rect l="l" t="t" r="r" b="b"/>
              <a:pathLst>
                <a:path w="64783" h="176227" extrusionOk="0">
                  <a:moveTo>
                    <a:pt x="21600" y="3417"/>
                  </a:moveTo>
                  <a:cubicBezTo>
                    <a:pt x="18935" y="0"/>
                    <a:pt x="13465" y="3198"/>
                    <a:pt x="15267" y="7148"/>
                  </a:cubicBezTo>
                  <a:cubicBezTo>
                    <a:pt x="15299" y="7226"/>
                    <a:pt x="15346" y="7289"/>
                    <a:pt x="15377" y="7367"/>
                  </a:cubicBezTo>
                  <a:cubicBezTo>
                    <a:pt x="17258" y="10894"/>
                    <a:pt x="21176" y="11286"/>
                    <a:pt x="21176" y="14029"/>
                  </a:cubicBezTo>
                  <a:cubicBezTo>
                    <a:pt x="21176" y="23042"/>
                    <a:pt x="1975" y="29437"/>
                    <a:pt x="1975" y="46678"/>
                  </a:cubicBezTo>
                  <a:cubicBezTo>
                    <a:pt x="1975" y="63920"/>
                    <a:pt x="41553" y="65488"/>
                    <a:pt x="41553" y="83513"/>
                  </a:cubicBezTo>
                  <a:cubicBezTo>
                    <a:pt x="41553" y="101539"/>
                    <a:pt x="0" y="98796"/>
                    <a:pt x="0" y="125442"/>
                  </a:cubicBezTo>
                  <a:cubicBezTo>
                    <a:pt x="0" y="152088"/>
                    <a:pt x="64782" y="176227"/>
                    <a:pt x="64782" y="176227"/>
                  </a:cubicBezTo>
                  <a:lnTo>
                    <a:pt x="64782" y="58826"/>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22"/>
          <p:cNvGrpSpPr/>
          <p:nvPr/>
        </p:nvGrpSpPr>
        <p:grpSpPr>
          <a:xfrm flipH="1">
            <a:off x="-555175" y="4108275"/>
            <a:ext cx="9800100" cy="1657575"/>
            <a:chOff x="-613275" y="3559275"/>
            <a:chExt cx="9800100" cy="1657575"/>
          </a:xfrm>
        </p:grpSpPr>
        <p:sp>
          <p:nvSpPr>
            <p:cNvPr id="853" name="Google Shape;853;p22"/>
            <p:cNvSpPr/>
            <p:nvPr/>
          </p:nvSpPr>
          <p:spPr>
            <a:xfrm>
              <a:off x="8699600" y="3962263"/>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756675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643350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5300250" y="3962263"/>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7" name="Google Shape;857;p22"/>
            <p:cNvGrpSpPr/>
            <p:nvPr/>
          </p:nvGrpSpPr>
          <p:grpSpPr>
            <a:xfrm>
              <a:off x="-613275" y="3559275"/>
              <a:ext cx="9800100" cy="1657575"/>
              <a:chOff x="-613275" y="3443675"/>
              <a:chExt cx="9800100" cy="1657575"/>
            </a:xfrm>
          </p:grpSpPr>
          <p:sp>
            <p:nvSpPr>
              <p:cNvPr id="858" name="Google Shape;858;p22"/>
              <p:cNvSpPr/>
              <p:nvPr/>
            </p:nvSpPr>
            <p:spPr>
              <a:xfrm>
                <a:off x="3962175" y="3443675"/>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9" name="Google Shape;859;p22"/>
              <p:cNvGrpSpPr/>
              <p:nvPr/>
            </p:nvGrpSpPr>
            <p:grpSpPr>
              <a:xfrm>
                <a:off x="-613275" y="3443675"/>
                <a:ext cx="5224650" cy="1657575"/>
                <a:chOff x="1161525" y="3805200"/>
                <a:chExt cx="5224650" cy="1657575"/>
              </a:xfrm>
            </p:grpSpPr>
            <p:sp>
              <p:nvSpPr>
                <p:cNvPr id="860" name="Google Shape;860;p22"/>
                <p:cNvSpPr/>
                <p:nvPr/>
              </p:nvSpPr>
              <p:spPr>
                <a:xfrm>
                  <a:off x="5896325" y="4231925"/>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476347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363022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2496975" y="4231925"/>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1364100" y="4231925"/>
                  <a:ext cx="444000" cy="1230850"/>
                </a:xfrm>
                <a:custGeom>
                  <a:avLst/>
                  <a:gdLst/>
                  <a:ahLst/>
                  <a:cxnLst/>
                  <a:rect l="l" t="t" r="r" b="b"/>
                  <a:pathLst>
                    <a:path w="17760" h="49234" extrusionOk="0">
                      <a:moveTo>
                        <a:pt x="1" y="15017"/>
                      </a:moveTo>
                      <a:lnTo>
                        <a:pt x="1" y="49234"/>
                      </a:lnTo>
                      <a:lnTo>
                        <a:pt x="5487" y="49234"/>
                      </a:lnTo>
                      <a:lnTo>
                        <a:pt x="5487" y="15017"/>
                      </a:lnTo>
                      <a:cubicBezTo>
                        <a:pt x="5487" y="7665"/>
                        <a:pt x="10769" y="1537"/>
                        <a:pt x="17760" y="251"/>
                      </a:cubicBezTo>
                      <a:lnTo>
                        <a:pt x="17760" y="251"/>
                      </a:lnTo>
                      <a:cubicBezTo>
                        <a:pt x="16866" y="79"/>
                        <a:pt x="15957" y="1"/>
                        <a:pt x="15017" y="1"/>
                      </a:cubicBezTo>
                      <a:lnTo>
                        <a:pt x="15017"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1161525" y="3805200"/>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66" name="Google Shape;866;p22"/>
          <p:cNvGrpSpPr/>
          <p:nvPr/>
        </p:nvGrpSpPr>
        <p:grpSpPr>
          <a:xfrm flipH="1">
            <a:off x="380457" y="3419314"/>
            <a:ext cx="2255718" cy="698655"/>
            <a:chOff x="3962175" y="2631750"/>
            <a:chExt cx="3075700" cy="952625"/>
          </a:xfrm>
        </p:grpSpPr>
        <p:sp>
          <p:nvSpPr>
            <p:cNvPr id="867" name="Google Shape;867;p22"/>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22"/>
          <p:cNvGrpSpPr/>
          <p:nvPr/>
        </p:nvGrpSpPr>
        <p:grpSpPr>
          <a:xfrm>
            <a:off x="7443500" y="4408613"/>
            <a:ext cx="853900" cy="770400"/>
            <a:chOff x="4219225" y="4330850"/>
            <a:chExt cx="853900" cy="770400"/>
          </a:xfrm>
        </p:grpSpPr>
        <p:grpSp>
          <p:nvGrpSpPr>
            <p:cNvPr id="887" name="Google Shape;887;p22"/>
            <p:cNvGrpSpPr/>
            <p:nvPr/>
          </p:nvGrpSpPr>
          <p:grpSpPr>
            <a:xfrm>
              <a:off x="4295625" y="4330850"/>
              <a:ext cx="777500" cy="770400"/>
              <a:chOff x="4295625" y="4330850"/>
              <a:chExt cx="777500" cy="770400"/>
            </a:xfrm>
          </p:grpSpPr>
          <p:sp>
            <p:nvSpPr>
              <p:cNvPr id="888" name="Google Shape;888;p22"/>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22"/>
              <p:cNvGrpSpPr/>
              <p:nvPr/>
            </p:nvGrpSpPr>
            <p:grpSpPr>
              <a:xfrm>
                <a:off x="4295625" y="4330850"/>
                <a:ext cx="777500" cy="770400"/>
                <a:chOff x="4295625" y="4330850"/>
                <a:chExt cx="777500" cy="770400"/>
              </a:xfrm>
            </p:grpSpPr>
            <p:sp>
              <p:nvSpPr>
                <p:cNvPr id="890" name="Google Shape;890;p22"/>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 name="Google Shape;892;p22"/>
                <p:cNvGrpSpPr/>
                <p:nvPr/>
              </p:nvGrpSpPr>
              <p:grpSpPr>
                <a:xfrm>
                  <a:off x="4295625" y="4330850"/>
                  <a:ext cx="777500" cy="770400"/>
                  <a:chOff x="4295625" y="4330850"/>
                  <a:chExt cx="777500" cy="770400"/>
                </a:xfrm>
              </p:grpSpPr>
              <p:sp>
                <p:nvSpPr>
                  <p:cNvPr id="893" name="Google Shape;893;p22"/>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6" name="Google Shape;896;p22"/>
            <p:cNvGrpSpPr/>
            <p:nvPr/>
          </p:nvGrpSpPr>
          <p:grpSpPr>
            <a:xfrm>
              <a:off x="4219225" y="4744250"/>
              <a:ext cx="389525" cy="357000"/>
              <a:chOff x="4219225" y="4744250"/>
              <a:chExt cx="389525" cy="357000"/>
            </a:xfrm>
          </p:grpSpPr>
          <p:sp>
            <p:nvSpPr>
              <p:cNvPr id="897" name="Google Shape;897;p22"/>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9" name="Google Shape;899;p22"/>
          <p:cNvGrpSpPr/>
          <p:nvPr/>
        </p:nvGrpSpPr>
        <p:grpSpPr>
          <a:xfrm>
            <a:off x="8454225" y="4669038"/>
            <a:ext cx="389150" cy="536075"/>
            <a:chOff x="5354825" y="4565175"/>
            <a:chExt cx="389150" cy="536075"/>
          </a:xfrm>
        </p:grpSpPr>
        <p:sp>
          <p:nvSpPr>
            <p:cNvPr id="900" name="Google Shape;900;p22"/>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22"/>
            <p:cNvGrpSpPr/>
            <p:nvPr/>
          </p:nvGrpSpPr>
          <p:grpSpPr>
            <a:xfrm>
              <a:off x="5354825" y="4689000"/>
              <a:ext cx="389150" cy="412250"/>
              <a:chOff x="5354825" y="4689000"/>
              <a:chExt cx="389150" cy="412250"/>
            </a:xfrm>
          </p:grpSpPr>
          <p:sp>
            <p:nvSpPr>
              <p:cNvPr id="902" name="Google Shape;902;p22"/>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4_1_1_1">
    <p:spTree>
      <p:nvGrpSpPr>
        <p:cNvPr id="1" name="Shape 905"/>
        <p:cNvGrpSpPr/>
        <p:nvPr/>
      </p:nvGrpSpPr>
      <p:grpSpPr>
        <a:xfrm>
          <a:off x="0" y="0"/>
          <a:ext cx="0" cy="0"/>
          <a:chOff x="0" y="0"/>
          <a:chExt cx="0" cy="0"/>
        </a:xfrm>
      </p:grpSpPr>
      <p:sp>
        <p:nvSpPr>
          <p:cNvPr id="906" name="Google Shape;906;p23"/>
          <p:cNvSpPr/>
          <p:nvPr/>
        </p:nvSpPr>
        <p:spPr>
          <a:xfrm>
            <a:off x="-229425" y="2852500"/>
            <a:ext cx="9418794" cy="2346757"/>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3"/>
          <p:cNvSpPr txBox="1">
            <a:spLocks noGrp="1"/>
          </p:cNvSpPr>
          <p:nvPr>
            <p:ph type="subTitle" idx="1"/>
          </p:nvPr>
        </p:nvSpPr>
        <p:spPr>
          <a:xfrm>
            <a:off x="3463825" y="3438261"/>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08" name="Google Shape;908;p23"/>
          <p:cNvSpPr txBox="1">
            <a:spLocks noGrp="1"/>
          </p:cNvSpPr>
          <p:nvPr>
            <p:ph type="subTitle" idx="2"/>
          </p:nvPr>
        </p:nvSpPr>
        <p:spPr>
          <a:xfrm>
            <a:off x="3463825" y="3753499"/>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09" name="Google Shape;909;p23"/>
          <p:cNvSpPr txBox="1">
            <a:spLocks noGrp="1"/>
          </p:cNvSpPr>
          <p:nvPr>
            <p:ph type="subTitle" idx="3"/>
          </p:nvPr>
        </p:nvSpPr>
        <p:spPr>
          <a:xfrm>
            <a:off x="3463800" y="1602663"/>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10" name="Google Shape;910;p23"/>
          <p:cNvSpPr txBox="1">
            <a:spLocks noGrp="1"/>
          </p:cNvSpPr>
          <p:nvPr>
            <p:ph type="subTitle" idx="4"/>
          </p:nvPr>
        </p:nvSpPr>
        <p:spPr>
          <a:xfrm>
            <a:off x="3463800" y="1917889"/>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11" name="Google Shape;911;p23"/>
          <p:cNvSpPr txBox="1">
            <a:spLocks noGrp="1"/>
          </p:cNvSpPr>
          <p:nvPr>
            <p:ph type="subTitle" idx="5"/>
          </p:nvPr>
        </p:nvSpPr>
        <p:spPr>
          <a:xfrm>
            <a:off x="5794450" y="1602660"/>
            <a:ext cx="22164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12" name="Google Shape;912;p23"/>
          <p:cNvSpPr txBox="1">
            <a:spLocks noGrp="1"/>
          </p:cNvSpPr>
          <p:nvPr>
            <p:ph type="subTitle" idx="6"/>
          </p:nvPr>
        </p:nvSpPr>
        <p:spPr>
          <a:xfrm>
            <a:off x="5794450" y="1917888"/>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13" name="Google Shape;913;p23"/>
          <p:cNvSpPr txBox="1">
            <a:spLocks noGrp="1"/>
          </p:cNvSpPr>
          <p:nvPr>
            <p:ph type="subTitle" idx="7"/>
          </p:nvPr>
        </p:nvSpPr>
        <p:spPr>
          <a:xfrm>
            <a:off x="1133150" y="1602663"/>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14" name="Google Shape;914;p23"/>
          <p:cNvSpPr txBox="1">
            <a:spLocks noGrp="1"/>
          </p:cNvSpPr>
          <p:nvPr>
            <p:ph type="subTitle" idx="8"/>
          </p:nvPr>
        </p:nvSpPr>
        <p:spPr>
          <a:xfrm>
            <a:off x="1133150" y="1917889"/>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15" name="Google Shape;915;p23"/>
          <p:cNvSpPr txBox="1">
            <a:spLocks noGrp="1"/>
          </p:cNvSpPr>
          <p:nvPr>
            <p:ph type="subTitle" idx="9"/>
          </p:nvPr>
        </p:nvSpPr>
        <p:spPr>
          <a:xfrm>
            <a:off x="1133175" y="3438261"/>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16" name="Google Shape;916;p23"/>
          <p:cNvSpPr txBox="1">
            <a:spLocks noGrp="1"/>
          </p:cNvSpPr>
          <p:nvPr>
            <p:ph type="subTitle" idx="13"/>
          </p:nvPr>
        </p:nvSpPr>
        <p:spPr>
          <a:xfrm>
            <a:off x="1133175" y="3753499"/>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17" name="Google Shape;917;p23"/>
          <p:cNvSpPr txBox="1">
            <a:spLocks noGrp="1"/>
          </p:cNvSpPr>
          <p:nvPr>
            <p:ph type="subTitle" idx="14"/>
          </p:nvPr>
        </p:nvSpPr>
        <p:spPr>
          <a:xfrm>
            <a:off x="5794475" y="3438250"/>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18" name="Google Shape;918;p23"/>
          <p:cNvSpPr txBox="1">
            <a:spLocks noGrp="1"/>
          </p:cNvSpPr>
          <p:nvPr>
            <p:ph type="subTitle" idx="15"/>
          </p:nvPr>
        </p:nvSpPr>
        <p:spPr>
          <a:xfrm>
            <a:off x="5794475" y="3753475"/>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19" name="Google Shape;919;p23"/>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920" name="Google Shape;920;p23"/>
          <p:cNvSpPr/>
          <p:nvPr/>
        </p:nvSpPr>
        <p:spPr>
          <a:xfrm>
            <a:off x="5288450" y="4798525"/>
            <a:ext cx="4040700" cy="576350"/>
          </a:xfrm>
          <a:custGeom>
            <a:avLst/>
            <a:gdLst/>
            <a:ahLst/>
            <a:cxnLst/>
            <a:rect l="l" t="t" r="r" b="b"/>
            <a:pathLst>
              <a:path w="161628" h="23054" extrusionOk="0">
                <a:moveTo>
                  <a:pt x="1" y="23053"/>
                </a:moveTo>
                <a:cubicBezTo>
                  <a:pt x="1" y="23053"/>
                  <a:pt x="8476" y="16056"/>
                  <a:pt x="24687" y="13830"/>
                </a:cubicBezTo>
                <a:cubicBezTo>
                  <a:pt x="40898" y="11595"/>
                  <a:pt x="49993" y="5839"/>
                  <a:pt x="59864" y="4698"/>
                </a:cubicBezTo>
                <a:cubicBezTo>
                  <a:pt x="69735" y="3558"/>
                  <a:pt x="134962" y="0"/>
                  <a:pt x="161628" y="1670"/>
                </a:cubicBezTo>
                <a:lnTo>
                  <a:pt x="161628" y="2305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23"/>
          <p:cNvGrpSpPr/>
          <p:nvPr/>
        </p:nvGrpSpPr>
        <p:grpSpPr>
          <a:xfrm flipH="1">
            <a:off x="7531699" y="3549068"/>
            <a:ext cx="1798152" cy="1952415"/>
            <a:chOff x="-2377825" y="2323013"/>
            <a:chExt cx="1980125" cy="2150000"/>
          </a:xfrm>
        </p:grpSpPr>
        <p:sp>
          <p:nvSpPr>
            <p:cNvPr id="922" name="Google Shape;922;p23"/>
            <p:cNvSpPr/>
            <p:nvPr/>
          </p:nvSpPr>
          <p:spPr>
            <a:xfrm>
              <a:off x="-1290850" y="3173013"/>
              <a:ext cx="881050" cy="1037275"/>
            </a:xfrm>
            <a:custGeom>
              <a:avLst/>
              <a:gdLst/>
              <a:ahLst/>
              <a:cxnLst/>
              <a:rect l="l" t="t" r="r" b="b"/>
              <a:pathLst>
                <a:path w="35242" h="41491" extrusionOk="0">
                  <a:moveTo>
                    <a:pt x="35242" y="0"/>
                  </a:moveTo>
                  <a:cubicBezTo>
                    <a:pt x="35242" y="0"/>
                    <a:pt x="33517" y="8129"/>
                    <a:pt x="26630" y="14715"/>
                  </a:cubicBezTo>
                  <a:cubicBezTo>
                    <a:pt x="26101" y="15217"/>
                    <a:pt x="25663" y="15801"/>
                    <a:pt x="25353" y="16430"/>
                  </a:cubicBezTo>
                  <a:cubicBezTo>
                    <a:pt x="23674" y="19915"/>
                    <a:pt x="17699" y="32012"/>
                    <a:pt x="11413" y="41490"/>
                  </a:cubicBezTo>
                  <a:lnTo>
                    <a:pt x="1" y="41490"/>
                  </a:lnTo>
                  <a:cubicBezTo>
                    <a:pt x="1" y="41490"/>
                    <a:pt x="11577" y="27049"/>
                    <a:pt x="20727" y="12854"/>
                  </a:cubicBezTo>
                  <a:cubicBezTo>
                    <a:pt x="21256" y="12042"/>
                    <a:pt x="21986" y="11331"/>
                    <a:pt x="22862" y="10774"/>
                  </a:cubicBezTo>
                  <a:cubicBezTo>
                    <a:pt x="25289" y="9251"/>
                    <a:pt x="30662" y="5538"/>
                    <a:pt x="35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3"/>
            <p:cNvSpPr/>
            <p:nvPr/>
          </p:nvSpPr>
          <p:spPr>
            <a:xfrm>
              <a:off x="-2168450" y="2842538"/>
              <a:ext cx="735775" cy="1144925"/>
            </a:xfrm>
            <a:custGeom>
              <a:avLst/>
              <a:gdLst/>
              <a:ahLst/>
              <a:cxnLst/>
              <a:rect l="l" t="t" r="r" b="b"/>
              <a:pathLst>
                <a:path w="29431" h="45797" extrusionOk="0">
                  <a:moveTo>
                    <a:pt x="29430" y="1"/>
                  </a:moveTo>
                  <a:cubicBezTo>
                    <a:pt x="29430" y="1"/>
                    <a:pt x="28801" y="8293"/>
                    <a:pt x="22844" y="15728"/>
                  </a:cubicBezTo>
                  <a:cubicBezTo>
                    <a:pt x="22388" y="16303"/>
                    <a:pt x="22032" y="16932"/>
                    <a:pt x="21813" y="17598"/>
                  </a:cubicBezTo>
                  <a:cubicBezTo>
                    <a:pt x="20609" y="21275"/>
                    <a:pt x="16284" y="34056"/>
                    <a:pt x="11313" y="44282"/>
                  </a:cubicBezTo>
                  <a:lnTo>
                    <a:pt x="0" y="45796"/>
                  </a:lnTo>
                  <a:cubicBezTo>
                    <a:pt x="0" y="45796"/>
                    <a:pt x="9561" y="29959"/>
                    <a:pt x="16750" y="14670"/>
                  </a:cubicBezTo>
                  <a:cubicBezTo>
                    <a:pt x="17160" y="13794"/>
                    <a:pt x="17790" y="12991"/>
                    <a:pt x="18593" y="12325"/>
                  </a:cubicBezTo>
                  <a:cubicBezTo>
                    <a:pt x="20800" y="10492"/>
                    <a:pt x="25626" y="6104"/>
                    <a:pt x="29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3"/>
            <p:cNvSpPr/>
            <p:nvPr/>
          </p:nvSpPr>
          <p:spPr>
            <a:xfrm>
              <a:off x="-1204875" y="3847163"/>
              <a:ext cx="807175" cy="369950"/>
            </a:xfrm>
            <a:custGeom>
              <a:avLst/>
              <a:gdLst/>
              <a:ahLst/>
              <a:cxnLst/>
              <a:rect l="l" t="t" r="r" b="b"/>
              <a:pathLst>
                <a:path w="32287" h="14798" extrusionOk="0">
                  <a:moveTo>
                    <a:pt x="32286" y="1"/>
                  </a:moveTo>
                  <a:cubicBezTo>
                    <a:pt x="32286" y="1"/>
                    <a:pt x="15482" y="3358"/>
                    <a:pt x="9461" y="6733"/>
                  </a:cubicBezTo>
                  <a:cubicBezTo>
                    <a:pt x="3440" y="10109"/>
                    <a:pt x="1" y="14798"/>
                    <a:pt x="1" y="14798"/>
                  </a:cubicBezTo>
                  <a:lnTo>
                    <a:pt x="15172" y="14798"/>
                  </a:lnTo>
                  <a:cubicBezTo>
                    <a:pt x="15172" y="14798"/>
                    <a:pt x="19067" y="6733"/>
                    <a:pt x="3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3"/>
            <p:cNvSpPr/>
            <p:nvPr/>
          </p:nvSpPr>
          <p:spPr>
            <a:xfrm>
              <a:off x="-1766825" y="3496863"/>
              <a:ext cx="594375" cy="805550"/>
            </a:xfrm>
            <a:custGeom>
              <a:avLst/>
              <a:gdLst/>
              <a:ahLst/>
              <a:cxnLst/>
              <a:rect l="l" t="t" r="r" b="b"/>
              <a:pathLst>
                <a:path w="23775" h="32222" extrusionOk="0">
                  <a:moveTo>
                    <a:pt x="1" y="32222"/>
                  </a:moveTo>
                  <a:cubicBezTo>
                    <a:pt x="1" y="32222"/>
                    <a:pt x="15983" y="29558"/>
                    <a:pt x="23774" y="1"/>
                  </a:cubicBezTo>
                  <a:cubicBezTo>
                    <a:pt x="23774" y="1"/>
                    <a:pt x="1150" y="14232"/>
                    <a:pt x="1" y="322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3"/>
            <p:cNvSpPr/>
            <p:nvPr/>
          </p:nvSpPr>
          <p:spPr>
            <a:xfrm>
              <a:off x="-1935825" y="2842538"/>
              <a:ext cx="349425" cy="1400350"/>
            </a:xfrm>
            <a:custGeom>
              <a:avLst/>
              <a:gdLst/>
              <a:ahLst/>
              <a:cxnLst/>
              <a:rect l="l" t="t" r="r" b="b"/>
              <a:pathLst>
                <a:path w="13977" h="56014" extrusionOk="0">
                  <a:moveTo>
                    <a:pt x="876" y="56014"/>
                  </a:moveTo>
                  <a:cubicBezTo>
                    <a:pt x="9096" y="39119"/>
                    <a:pt x="11970" y="24805"/>
                    <a:pt x="12937" y="15774"/>
                  </a:cubicBezTo>
                  <a:cubicBezTo>
                    <a:pt x="13977" y="5967"/>
                    <a:pt x="13083" y="247"/>
                    <a:pt x="13046" y="1"/>
                  </a:cubicBezTo>
                  <a:lnTo>
                    <a:pt x="12079" y="156"/>
                  </a:lnTo>
                  <a:cubicBezTo>
                    <a:pt x="12088" y="220"/>
                    <a:pt x="13000" y="6022"/>
                    <a:pt x="11960" y="15719"/>
                  </a:cubicBezTo>
                  <a:cubicBezTo>
                    <a:pt x="11003" y="24659"/>
                    <a:pt x="8156" y="38836"/>
                    <a:pt x="1" y="555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3"/>
            <p:cNvSpPr/>
            <p:nvPr/>
          </p:nvSpPr>
          <p:spPr>
            <a:xfrm>
              <a:off x="-1700225" y="2323013"/>
              <a:ext cx="64325" cy="104025"/>
            </a:xfrm>
            <a:custGeom>
              <a:avLst/>
              <a:gdLst/>
              <a:ahLst/>
              <a:cxnLst/>
              <a:rect l="l" t="t" r="r" b="b"/>
              <a:pathLst>
                <a:path w="2573" h="4161" extrusionOk="0">
                  <a:moveTo>
                    <a:pt x="1496" y="4096"/>
                  </a:moveTo>
                  <a:lnTo>
                    <a:pt x="1496" y="4096"/>
                  </a:lnTo>
                  <a:cubicBezTo>
                    <a:pt x="867" y="4160"/>
                    <a:pt x="311" y="3713"/>
                    <a:pt x="247" y="3084"/>
                  </a:cubicBezTo>
                  <a:lnTo>
                    <a:pt x="64" y="1314"/>
                  </a:lnTo>
                  <a:cubicBezTo>
                    <a:pt x="0" y="684"/>
                    <a:pt x="447" y="128"/>
                    <a:pt x="1077" y="64"/>
                  </a:cubicBezTo>
                  <a:cubicBezTo>
                    <a:pt x="1697" y="0"/>
                    <a:pt x="2254" y="456"/>
                    <a:pt x="2318" y="1077"/>
                  </a:cubicBezTo>
                  <a:lnTo>
                    <a:pt x="2509" y="2856"/>
                  </a:lnTo>
                  <a:cubicBezTo>
                    <a:pt x="2573" y="3476"/>
                    <a:pt x="2117" y="4032"/>
                    <a:pt x="1496" y="4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3"/>
            <p:cNvSpPr/>
            <p:nvPr/>
          </p:nvSpPr>
          <p:spPr>
            <a:xfrm>
              <a:off x="-1778000" y="2389838"/>
              <a:ext cx="277125" cy="525950"/>
            </a:xfrm>
            <a:custGeom>
              <a:avLst/>
              <a:gdLst/>
              <a:ahLst/>
              <a:cxnLst/>
              <a:rect l="l" t="t" r="r" b="b"/>
              <a:pathLst>
                <a:path w="11085" h="21038" extrusionOk="0">
                  <a:moveTo>
                    <a:pt x="6605" y="20772"/>
                  </a:moveTo>
                  <a:lnTo>
                    <a:pt x="6605" y="20772"/>
                  </a:lnTo>
                  <a:cubicBezTo>
                    <a:pt x="4005" y="21037"/>
                    <a:pt x="1688" y="19149"/>
                    <a:pt x="1424" y="16558"/>
                  </a:cubicBezTo>
                  <a:lnTo>
                    <a:pt x="274" y="5456"/>
                  </a:lnTo>
                  <a:cubicBezTo>
                    <a:pt x="1" y="2856"/>
                    <a:pt x="1889" y="538"/>
                    <a:pt x="4480" y="274"/>
                  </a:cubicBezTo>
                  <a:lnTo>
                    <a:pt x="4480" y="274"/>
                  </a:lnTo>
                  <a:cubicBezTo>
                    <a:pt x="7080" y="0"/>
                    <a:pt x="9397" y="1889"/>
                    <a:pt x="9671" y="4479"/>
                  </a:cubicBezTo>
                  <a:lnTo>
                    <a:pt x="10811" y="15591"/>
                  </a:lnTo>
                  <a:cubicBezTo>
                    <a:pt x="11085" y="18182"/>
                    <a:pt x="9196" y="20499"/>
                    <a:pt x="6605" y="207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3"/>
            <p:cNvSpPr/>
            <p:nvPr/>
          </p:nvSpPr>
          <p:spPr>
            <a:xfrm>
              <a:off x="-1813125" y="2385963"/>
              <a:ext cx="277125" cy="525925"/>
            </a:xfrm>
            <a:custGeom>
              <a:avLst/>
              <a:gdLst/>
              <a:ahLst/>
              <a:cxnLst/>
              <a:rect l="l" t="t" r="r" b="b"/>
              <a:pathLst>
                <a:path w="11085" h="21037" extrusionOk="0">
                  <a:moveTo>
                    <a:pt x="6605" y="20772"/>
                  </a:moveTo>
                  <a:lnTo>
                    <a:pt x="6605" y="20772"/>
                  </a:lnTo>
                  <a:cubicBezTo>
                    <a:pt x="4005" y="21037"/>
                    <a:pt x="1688" y="19158"/>
                    <a:pt x="1415" y="16558"/>
                  </a:cubicBezTo>
                  <a:lnTo>
                    <a:pt x="274" y="5455"/>
                  </a:lnTo>
                  <a:cubicBezTo>
                    <a:pt x="1" y="2865"/>
                    <a:pt x="1889" y="538"/>
                    <a:pt x="4480" y="274"/>
                  </a:cubicBezTo>
                  <a:lnTo>
                    <a:pt x="4480" y="274"/>
                  </a:lnTo>
                  <a:cubicBezTo>
                    <a:pt x="7080" y="0"/>
                    <a:pt x="9397" y="1888"/>
                    <a:pt x="9662" y="4488"/>
                  </a:cubicBezTo>
                  <a:lnTo>
                    <a:pt x="10811" y="15591"/>
                  </a:lnTo>
                  <a:cubicBezTo>
                    <a:pt x="11085" y="18182"/>
                    <a:pt x="9196" y="20508"/>
                    <a:pt x="6605" y="207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3"/>
            <p:cNvSpPr/>
            <p:nvPr/>
          </p:nvSpPr>
          <p:spPr>
            <a:xfrm>
              <a:off x="-2089075" y="3326263"/>
              <a:ext cx="531175" cy="998050"/>
            </a:xfrm>
            <a:custGeom>
              <a:avLst/>
              <a:gdLst/>
              <a:ahLst/>
              <a:cxnLst/>
              <a:rect l="l" t="t" r="r" b="b"/>
              <a:pathLst>
                <a:path w="21247" h="39922" extrusionOk="0">
                  <a:moveTo>
                    <a:pt x="10884" y="39922"/>
                  </a:moveTo>
                  <a:cubicBezTo>
                    <a:pt x="10884" y="39922"/>
                    <a:pt x="21247" y="27469"/>
                    <a:pt x="7837" y="1"/>
                  </a:cubicBezTo>
                  <a:cubicBezTo>
                    <a:pt x="7837" y="1"/>
                    <a:pt x="0" y="25553"/>
                    <a:pt x="10884" y="399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3"/>
            <p:cNvSpPr/>
            <p:nvPr/>
          </p:nvSpPr>
          <p:spPr>
            <a:xfrm>
              <a:off x="-1698850" y="3137213"/>
              <a:ext cx="374275" cy="1031100"/>
            </a:xfrm>
            <a:custGeom>
              <a:avLst/>
              <a:gdLst/>
              <a:ahLst/>
              <a:cxnLst/>
              <a:rect l="l" t="t" r="r" b="b"/>
              <a:pathLst>
                <a:path w="14971" h="41244" extrusionOk="0">
                  <a:moveTo>
                    <a:pt x="967" y="41244"/>
                  </a:moveTo>
                  <a:cubicBezTo>
                    <a:pt x="3604" y="13976"/>
                    <a:pt x="14852" y="766"/>
                    <a:pt x="14970" y="639"/>
                  </a:cubicBezTo>
                  <a:lnTo>
                    <a:pt x="14232" y="0"/>
                  </a:lnTo>
                  <a:cubicBezTo>
                    <a:pt x="14113" y="137"/>
                    <a:pt x="11294" y="3412"/>
                    <a:pt x="8110" y="10145"/>
                  </a:cubicBezTo>
                  <a:cubicBezTo>
                    <a:pt x="5173" y="16348"/>
                    <a:pt x="1387" y="26748"/>
                    <a:pt x="0" y="411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3"/>
            <p:cNvSpPr/>
            <p:nvPr/>
          </p:nvSpPr>
          <p:spPr>
            <a:xfrm>
              <a:off x="-1136450" y="2680613"/>
              <a:ext cx="87150" cy="103575"/>
            </a:xfrm>
            <a:custGeom>
              <a:avLst/>
              <a:gdLst/>
              <a:ahLst/>
              <a:cxnLst/>
              <a:rect l="l" t="t" r="r" b="b"/>
              <a:pathLst>
                <a:path w="3486" h="4143" extrusionOk="0">
                  <a:moveTo>
                    <a:pt x="730" y="3823"/>
                  </a:moveTo>
                  <a:lnTo>
                    <a:pt x="730" y="3823"/>
                  </a:lnTo>
                  <a:cubicBezTo>
                    <a:pt x="1278" y="4142"/>
                    <a:pt x="1971" y="3951"/>
                    <a:pt x="2281" y="3412"/>
                  </a:cubicBezTo>
                  <a:lnTo>
                    <a:pt x="3175" y="1862"/>
                  </a:lnTo>
                  <a:cubicBezTo>
                    <a:pt x="3486" y="1323"/>
                    <a:pt x="3303" y="630"/>
                    <a:pt x="2756" y="311"/>
                  </a:cubicBezTo>
                  <a:cubicBezTo>
                    <a:pt x="2217" y="1"/>
                    <a:pt x="1524" y="183"/>
                    <a:pt x="1205" y="730"/>
                  </a:cubicBezTo>
                  <a:lnTo>
                    <a:pt x="320" y="2272"/>
                  </a:lnTo>
                  <a:cubicBezTo>
                    <a:pt x="1" y="2819"/>
                    <a:pt x="192" y="3513"/>
                    <a:pt x="730" y="3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3"/>
            <p:cNvSpPr/>
            <p:nvPr/>
          </p:nvSpPr>
          <p:spPr>
            <a:xfrm>
              <a:off x="-1437050" y="2718463"/>
              <a:ext cx="409200" cy="511600"/>
            </a:xfrm>
            <a:custGeom>
              <a:avLst/>
              <a:gdLst/>
              <a:ahLst/>
              <a:cxnLst/>
              <a:rect l="l" t="t" r="r" b="b"/>
              <a:pathLst>
                <a:path w="16368" h="20464" extrusionOk="0">
                  <a:moveTo>
                    <a:pt x="3030" y="19159"/>
                  </a:moveTo>
                  <a:lnTo>
                    <a:pt x="3030" y="19159"/>
                  </a:lnTo>
                  <a:cubicBezTo>
                    <a:pt x="5292" y="20463"/>
                    <a:pt x="8175" y="19688"/>
                    <a:pt x="9479" y="17425"/>
                  </a:cubicBezTo>
                  <a:lnTo>
                    <a:pt x="15063" y="7755"/>
                  </a:lnTo>
                  <a:cubicBezTo>
                    <a:pt x="16367" y="5502"/>
                    <a:pt x="15592" y="2610"/>
                    <a:pt x="13338" y="1305"/>
                  </a:cubicBezTo>
                  <a:lnTo>
                    <a:pt x="13338" y="1305"/>
                  </a:lnTo>
                  <a:cubicBezTo>
                    <a:pt x="11076" y="1"/>
                    <a:pt x="8193" y="776"/>
                    <a:pt x="6889" y="3039"/>
                  </a:cubicBezTo>
                  <a:lnTo>
                    <a:pt x="1306" y="12700"/>
                  </a:lnTo>
                  <a:cubicBezTo>
                    <a:pt x="1" y="14962"/>
                    <a:pt x="776" y="17854"/>
                    <a:pt x="3030" y="191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3"/>
            <p:cNvSpPr/>
            <p:nvPr/>
          </p:nvSpPr>
          <p:spPr>
            <a:xfrm>
              <a:off x="-1464400" y="2681988"/>
              <a:ext cx="409175" cy="511575"/>
            </a:xfrm>
            <a:custGeom>
              <a:avLst/>
              <a:gdLst/>
              <a:ahLst/>
              <a:cxnLst/>
              <a:rect l="l" t="t" r="r" b="b"/>
              <a:pathLst>
                <a:path w="16367" h="20463" extrusionOk="0">
                  <a:moveTo>
                    <a:pt x="3029" y="19158"/>
                  </a:moveTo>
                  <a:lnTo>
                    <a:pt x="3029" y="19158"/>
                  </a:lnTo>
                  <a:cubicBezTo>
                    <a:pt x="5291" y="20462"/>
                    <a:pt x="8183" y="19687"/>
                    <a:pt x="9479" y="17425"/>
                  </a:cubicBezTo>
                  <a:lnTo>
                    <a:pt x="15062" y="7764"/>
                  </a:lnTo>
                  <a:cubicBezTo>
                    <a:pt x="16366" y="5501"/>
                    <a:pt x="15591" y="2609"/>
                    <a:pt x="13338" y="1305"/>
                  </a:cubicBezTo>
                  <a:lnTo>
                    <a:pt x="13338" y="1305"/>
                  </a:lnTo>
                  <a:cubicBezTo>
                    <a:pt x="11075" y="0"/>
                    <a:pt x="8192" y="776"/>
                    <a:pt x="6888" y="3038"/>
                  </a:cubicBezTo>
                  <a:lnTo>
                    <a:pt x="1305" y="12708"/>
                  </a:lnTo>
                  <a:cubicBezTo>
                    <a:pt x="0" y="14961"/>
                    <a:pt x="776" y="17853"/>
                    <a:pt x="3029" y="19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3"/>
            <p:cNvSpPr/>
            <p:nvPr/>
          </p:nvSpPr>
          <p:spPr>
            <a:xfrm>
              <a:off x="-1591450" y="3526738"/>
              <a:ext cx="565175" cy="946275"/>
            </a:xfrm>
            <a:custGeom>
              <a:avLst/>
              <a:gdLst/>
              <a:ahLst/>
              <a:cxnLst/>
              <a:rect l="l" t="t" r="r" b="b"/>
              <a:pathLst>
                <a:path w="22607" h="37851" extrusionOk="0">
                  <a:moveTo>
                    <a:pt x="931" y="37851"/>
                  </a:moveTo>
                  <a:cubicBezTo>
                    <a:pt x="8850" y="11623"/>
                    <a:pt x="22470" y="876"/>
                    <a:pt x="22607" y="767"/>
                  </a:cubicBezTo>
                  <a:lnTo>
                    <a:pt x="22014" y="1"/>
                  </a:lnTo>
                  <a:cubicBezTo>
                    <a:pt x="21868" y="110"/>
                    <a:pt x="18465" y="2765"/>
                    <a:pt x="14022" y="8749"/>
                  </a:cubicBezTo>
                  <a:cubicBezTo>
                    <a:pt x="9936" y="14250"/>
                    <a:pt x="4188" y="23720"/>
                    <a:pt x="1" y="375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3"/>
            <p:cNvSpPr/>
            <p:nvPr/>
          </p:nvSpPr>
          <p:spPr>
            <a:xfrm>
              <a:off x="-762875" y="3130138"/>
              <a:ext cx="92850" cy="96950"/>
            </a:xfrm>
            <a:custGeom>
              <a:avLst/>
              <a:gdLst/>
              <a:ahLst/>
              <a:cxnLst/>
              <a:rect l="l" t="t" r="r" b="b"/>
              <a:pathLst>
                <a:path w="3714" h="3878" extrusionOk="0">
                  <a:moveTo>
                    <a:pt x="521" y="3467"/>
                  </a:moveTo>
                  <a:lnTo>
                    <a:pt x="521" y="3467"/>
                  </a:lnTo>
                  <a:cubicBezTo>
                    <a:pt x="995" y="3877"/>
                    <a:pt x="1707" y="3832"/>
                    <a:pt x="2126" y="3357"/>
                  </a:cubicBezTo>
                  <a:lnTo>
                    <a:pt x="3303" y="2016"/>
                  </a:lnTo>
                  <a:cubicBezTo>
                    <a:pt x="3714" y="1551"/>
                    <a:pt x="3668" y="830"/>
                    <a:pt x="3194" y="420"/>
                  </a:cubicBezTo>
                  <a:cubicBezTo>
                    <a:pt x="2728" y="0"/>
                    <a:pt x="2008" y="46"/>
                    <a:pt x="1597" y="520"/>
                  </a:cubicBezTo>
                  <a:lnTo>
                    <a:pt x="420" y="1861"/>
                  </a:lnTo>
                  <a:cubicBezTo>
                    <a:pt x="1" y="2336"/>
                    <a:pt x="46" y="3047"/>
                    <a:pt x="521" y="3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3"/>
            <p:cNvSpPr/>
            <p:nvPr/>
          </p:nvSpPr>
          <p:spPr>
            <a:xfrm>
              <a:off x="-1124575" y="3151788"/>
              <a:ext cx="447700" cy="473275"/>
            </a:xfrm>
            <a:custGeom>
              <a:avLst/>
              <a:gdLst/>
              <a:ahLst/>
              <a:cxnLst/>
              <a:rect l="l" t="t" r="r" b="b"/>
              <a:pathLst>
                <a:path w="17908" h="18931" extrusionOk="0">
                  <a:moveTo>
                    <a:pt x="2153" y="17206"/>
                  </a:moveTo>
                  <a:lnTo>
                    <a:pt x="2153" y="17206"/>
                  </a:lnTo>
                  <a:cubicBezTo>
                    <a:pt x="4114" y="18930"/>
                    <a:pt x="7097" y="18739"/>
                    <a:pt x="8822" y="16778"/>
                  </a:cubicBezTo>
                  <a:lnTo>
                    <a:pt x="16184" y="8394"/>
                  </a:lnTo>
                  <a:cubicBezTo>
                    <a:pt x="17908" y="6432"/>
                    <a:pt x="17716" y="3449"/>
                    <a:pt x="15755" y="1725"/>
                  </a:cubicBezTo>
                  <a:lnTo>
                    <a:pt x="15755" y="1725"/>
                  </a:lnTo>
                  <a:cubicBezTo>
                    <a:pt x="13794" y="1"/>
                    <a:pt x="10810" y="202"/>
                    <a:pt x="9086" y="2154"/>
                  </a:cubicBezTo>
                  <a:lnTo>
                    <a:pt x="1724" y="10547"/>
                  </a:lnTo>
                  <a:cubicBezTo>
                    <a:pt x="0" y="12508"/>
                    <a:pt x="192" y="15491"/>
                    <a:pt x="2153" y="172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3"/>
            <p:cNvSpPr/>
            <p:nvPr/>
          </p:nvSpPr>
          <p:spPr>
            <a:xfrm>
              <a:off x="-1144200" y="3110738"/>
              <a:ext cx="447725" cy="473275"/>
            </a:xfrm>
            <a:custGeom>
              <a:avLst/>
              <a:gdLst/>
              <a:ahLst/>
              <a:cxnLst/>
              <a:rect l="l" t="t" r="r" b="b"/>
              <a:pathLst>
                <a:path w="17909" h="18931" extrusionOk="0">
                  <a:moveTo>
                    <a:pt x="2153" y="17206"/>
                  </a:moveTo>
                  <a:lnTo>
                    <a:pt x="2153" y="17206"/>
                  </a:lnTo>
                  <a:cubicBezTo>
                    <a:pt x="4115" y="18930"/>
                    <a:pt x="7098" y="18739"/>
                    <a:pt x="8813" y="16777"/>
                  </a:cubicBezTo>
                  <a:lnTo>
                    <a:pt x="16184" y="8394"/>
                  </a:lnTo>
                  <a:cubicBezTo>
                    <a:pt x="17908" y="6432"/>
                    <a:pt x="17708" y="3449"/>
                    <a:pt x="15755" y="1725"/>
                  </a:cubicBezTo>
                  <a:lnTo>
                    <a:pt x="15755" y="1725"/>
                  </a:lnTo>
                  <a:cubicBezTo>
                    <a:pt x="13794" y="1"/>
                    <a:pt x="10811" y="192"/>
                    <a:pt x="9087" y="2154"/>
                  </a:cubicBezTo>
                  <a:lnTo>
                    <a:pt x="1716" y="10547"/>
                  </a:lnTo>
                  <a:cubicBezTo>
                    <a:pt x="0" y="12508"/>
                    <a:pt x="192" y="15491"/>
                    <a:pt x="2153" y="172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3"/>
            <p:cNvSpPr/>
            <p:nvPr/>
          </p:nvSpPr>
          <p:spPr>
            <a:xfrm>
              <a:off x="-2377825" y="3001288"/>
              <a:ext cx="685375" cy="564700"/>
            </a:xfrm>
            <a:custGeom>
              <a:avLst/>
              <a:gdLst/>
              <a:ahLst/>
              <a:cxnLst/>
              <a:rect l="l" t="t" r="r" b="b"/>
              <a:pathLst>
                <a:path w="27415" h="22588" extrusionOk="0">
                  <a:moveTo>
                    <a:pt x="27415" y="0"/>
                  </a:moveTo>
                  <a:cubicBezTo>
                    <a:pt x="27415" y="0"/>
                    <a:pt x="12034" y="7554"/>
                    <a:pt x="7080" y="12361"/>
                  </a:cubicBezTo>
                  <a:cubicBezTo>
                    <a:pt x="2126" y="17169"/>
                    <a:pt x="1" y="22588"/>
                    <a:pt x="1" y="22588"/>
                  </a:cubicBezTo>
                  <a:lnTo>
                    <a:pt x="14661" y="18692"/>
                  </a:lnTo>
                  <a:cubicBezTo>
                    <a:pt x="14661" y="18692"/>
                    <a:pt x="16358" y="9898"/>
                    <a:pt x="27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3"/>
            <p:cNvSpPr/>
            <p:nvPr/>
          </p:nvSpPr>
          <p:spPr>
            <a:xfrm>
              <a:off x="-702900" y="4070213"/>
              <a:ext cx="161050" cy="146900"/>
            </a:xfrm>
            <a:custGeom>
              <a:avLst/>
              <a:gdLst/>
              <a:ahLst/>
              <a:cxnLst/>
              <a:rect l="l" t="t" r="r" b="b"/>
              <a:pathLst>
                <a:path w="6442" h="5876" extrusionOk="0">
                  <a:moveTo>
                    <a:pt x="1" y="5876"/>
                  </a:moveTo>
                  <a:cubicBezTo>
                    <a:pt x="1" y="5876"/>
                    <a:pt x="4617" y="4015"/>
                    <a:pt x="6323" y="1"/>
                  </a:cubicBezTo>
                  <a:cubicBezTo>
                    <a:pt x="6323" y="1"/>
                    <a:pt x="6442" y="3969"/>
                    <a:pt x="4745" y="5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3"/>
            <p:cNvSpPr/>
            <p:nvPr/>
          </p:nvSpPr>
          <p:spPr>
            <a:xfrm>
              <a:off x="-1483575" y="4070213"/>
              <a:ext cx="161275" cy="146900"/>
            </a:xfrm>
            <a:custGeom>
              <a:avLst/>
              <a:gdLst/>
              <a:ahLst/>
              <a:cxnLst/>
              <a:rect l="l" t="t" r="r" b="b"/>
              <a:pathLst>
                <a:path w="6451" h="5876" extrusionOk="0">
                  <a:moveTo>
                    <a:pt x="1" y="5876"/>
                  </a:moveTo>
                  <a:cubicBezTo>
                    <a:pt x="1" y="5876"/>
                    <a:pt x="4626" y="4015"/>
                    <a:pt x="6332" y="1"/>
                  </a:cubicBezTo>
                  <a:cubicBezTo>
                    <a:pt x="6332" y="1"/>
                    <a:pt x="6451" y="3969"/>
                    <a:pt x="4745" y="5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3"/>
          <p:cNvSpPr/>
          <p:nvPr/>
        </p:nvSpPr>
        <p:spPr>
          <a:xfrm rot="-2231248" flipH="1">
            <a:off x="6415368" y="2973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948"/>
        <p:cNvGrpSpPr/>
        <p:nvPr/>
      </p:nvGrpSpPr>
      <p:grpSpPr>
        <a:xfrm>
          <a:off x="0" y="0"/>
          <a:ext cx="0" cy="0"/>
          <a:chOff x="0" y="0"/>
          <a:chExt cx="0" cy="0"/>
        </a:xfrm>
      </p:grpSpPr>
      <p:sp>
        <p:nvSpPr>
          <p:cNvPr id="949" name="Google Shape;949;p25"/>
          <p:cNvSpPr/>
          <p:nvPr/>
        </p:nvSpPr>
        <p:spPr>
          <a:xfrm>
            <a:off x="7789950" y="192988"/>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5"/>
          <p:cNvSpPr/>
          <p:nvPr/>
        </p:nvSpPr>
        <p:spPr>
          <a:xfrm>
            <a:off x="5978300" y="3700350"/>
            <a:ext cx="6828950" cy="1443150"/>
          </a:xfrm>
          <a:custGeom>
            <a:avLst/>
            <a:gdLst/>
            <a:ahLst/>
            <a:cxnLst/>
            <a:rect l="l" t="t" r="r" b="b"/>
            <a:pathLst>
              <a:path w="273158" h="57726" extrusionOk="0">
                <a:moveTo>
                  <a:pt x="119043" y="0"/>
                </a:moveTo>
                <a:cubicBezTo>
                  <a:pt x="118808" y="0"/>
                  <a:pt x="118606" y="15"/>
                  <a:pt x="118436" y="44"/>
                </a:cubicBezTo>
                <a:cubicBezTo>
                  <a:pt x="114815" y="687"/>
                  <a:pt x="1" y="57726"/>
                  <a:pt x="1" y="57726"/>
                </a:cubicBezTo>
                <a:lnTo>
                  <a:pt x="273157" y="57726"/>
                </a:lnTo>
                <a:cubicBezTo>
                  <a:pt x="273157" y="57726"/>
                  <a:pt x="133756" y="0"/>
                  <a:pt x="119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5"/>
          <p:cNvSpPr/>
          <p:nvPr/>
        </p:nvSpPr>
        <p:spPr>
          <a:xfrm>
            <a:off x="3757675" y="4322675"/>
            <a:ext cx="4251675" cy="820825"/>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5"/>
          <p:cNvSpPr/>
          <p:nvPr/>
        </p:nvSpPr>
        <p:spPr>
          <a:xfrm>
            <a:off x="-1555800" y="4086600"/>
            <a:ext cx="5473875" cy="1056900"/>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3" name="Google Shape;953;p25"/>
          <p:cNvGrpSpPr/>
          <p:nvPr/>
        </p:nvGrpSpPr>
        <p:grpSpPr>
          <a:xfrm>
            <a:off x="-139347" y="3868275"/>
            <a:ext cx="9276783" cy="1398672"/>
            <a:chOff x="-139347" y="3868275"/>
            <a:chExt cx="9276783" cy="1398672"/>
          </a:xfrm>
        </p:grpSpPr>
        <p:sp>
          <p:nvSpPr>
            <p:cNvPr id="954" name="Google Shape;954;p25"/>
            <p:cNvSpPr/>
            <p:nvPr/>
          </p:nvSpPr>
          <p:spPr>
            <a:xfrm flipH="1">
              <a:off x="-139347" y="4015425"/>
              <a:ext cx="9276772" cy="548850"/>
            </a:xfrm>
            <a:custGeom>
              <a:avLst/>
              <a:gdLst/>
              <a:ahLst/>
              <a:cxnLst/>
              <a:rect l="l" t="t" r="r" b="b"/>
              <a:pathLst>
                <a:path w="219946" h="21954" extrusionOk="0">
                  <a:moveTo>
                    <a:pt x="0" y="12956"/>
                  </a:moveTo>
                  <a:lnTo>
                    <a:pt x="0" y="21954"/>
                  </a:lnTo>
                  <a:lnTo>
                    <a:pt x="219946" y="8998"/>
                  </a:lnTo>
                  <a:lnTo>
                    <a:pt x="2199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25"/>
            <p:cNvGrpSpPr/>
            <p:nvPr/>
          </p:nvGrpSpPr>
          <p:grpSpPr>
            <a:xfrm flipH="1">
              <a:off x="2134836" y="4216900"/>
              <a:ext cx="3484400" cy="1050047"/>
              <a:chOff x="3379075" y="4216900"/>
              <a:chExt cx="3484400" cy="1050047"/>
            </a:xfrm>
          </p:grpSpPr>
          <p:sp>
            <p:nvSpPr>
              <p:cNvPr id="956" name="Google Shape;956;p25"/>
              <p:cNvSpPr/>
              <p:nvPr/>
            </p:nvSpPr>
            <p:spPr>
              <a:xfrm>
                <a:off x="6638025"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5"/>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5"/>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5"/>
              <p:cNvSpPr/>
              <p:nvPr/>
            </p:nvSpPr>
            <p:spPr>
              <a:xfrm>
                <a:off x="4520150"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5"/>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5"/>
              <p:cNvSpPr/>
              <p:nvPr/>
            </p:nvSpPr>
            <p:spPr>
              <a:xfrm>
                <a:off x="3379075" y="43276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5"/>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25"/>
            <p:cNvGrpSpPr/>
            <p:nvPr/>
          </p:nvGrpSpPr>
          <p:grpSpPr>
            <a:xfrm flipH="1">
              <a:off x="-57406" y="3868275"/>
              <a:ext cx="9194843" cy="559600"/>
              <a:chOff x="-139125" y="3868275"/>
              <a:chExt cx="9194843" cy="559600"/>
            </a:xfrm>
          </p:grpSpPr>
          <p:sp>
            <p:nvSpPr>
              <p:cNvPr id="964" name="Google Shape;964;p25"/>
              <p:cNvSpPr/>
              <p:nvPr/>
            </p:nvSpPr>
            <p:spPr>
              <a:xfrm>
                <a:off x="-139125" y="3868275"/>
                <a:ext cx="9194843" cy="351450"/>
              </a:xfrm>
              <a:custGeom>
                <a:avLst/>
                <a:gdLst/>
                <a:ahLst/>
                <a:cxnLst/>
                <a:rect l="l" t="t" r="r" b="b"/>
                <a:pathLst>
                  <a:path w="219946" h="14058" extrusionOk="0">
                    <a:moveTo>
                      <a:pt x="0" y="12956"/>
                    </a:moveTo>
                    <a:lnTo>
                      <a:pt x="0" y="14058"/>
                    </a:lnTo>
                    <a:lnTo>
                      <a:pt x="219946" y="1102"/>
                    </a:lnTo>
                    <a:lnTo>
                      <a:pt x="219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5"/>
              <p:cNvSpPr/>
              <p:nvPr/>
            </p:nvSpPr>
            <p:spPr>
              <a:xfrm>
                <a:off x="125427" y="418282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5"/>
              <p:cNvSpPr/>
              <p:nvPr/>
            </p:nvSpPr>
            <p:spPr>
              <a:xfrm>
                <a:off x="336927" y="4176300"/>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5"/>
              <p:cNvSpPr/>
              <p:nvPr/>
            </p:nvSpPr>
            <p:spPr>
              <a:xfrm>
                <a:off x="548427" y="4169300"/>
                <a:ext cx="33611" cy="245050"/>
              </a:xfrm>
              <a:custGeom>
                <a:avLst/>
                <a:gdLst/>
                <a:ahLst/>
                <a:cxnLst/>
                <a:rect l="l" t="t" r="r" b="b"/>
                <a:pathLst>
                  <a:path w="804" h="9802" extrusionOk="0">
                    <a:moveTo>
                      <a:pt x="1" y="9801"/>
                    </a:moveTo>
                    <a:lnTo>
                      <a:pt x="803" y="9801"/>
                    </a:lnTo>
                    <a:lnTo>
                      <a:pt x="80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5"/>
              <p:cNvSpPr/>
              <p:nvPr/>
            </p:nvSpPr>
            <p:spPr>
              <a:xfrm>
                <a:off x="759174" y="4162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5"/>
              <p:cNvSpPr/>
              <p:nvPr/>
            </p:nvSpPr>
            <p:spPr>
              <a:xfrm>
                <a:off x="970673" y="4155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5"/>
              <p:cNvSpPr/>
              <p:nvPr/>
            </p:nvSpPr>
            <p:spPr>
              <a:xfrm>
                <a:off x="1182173" y="4148775"/>
                <a:ext cx="34364" cy="244575"/>
              </a:xfrm>
              <a:custGeom>
                <a:avLst/>
                <a:gdLst/>
                <a:ahLst/>
                <a:cxnLst/>
                <a:rect l="l" t="t" r="r" b="b"/>
                <a:pathLst>
                  <a:path w="822" h="9783" extrusionOk="0">
                    <a:moveTo>
                      <a:pt x="0" y="9782"/>
                    </a:moveTo>
                    <a:lnTo>
                      <a:pt x="821" y="9782"/>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5"/>
              <p:cNvSpPr/>
              <p:nvPr/>
            </p:nvSpPr>
            <p:spPr>
              <a:xfrm>
                <a:off x="1393673" y="4141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5"/>
              <p:cNvSpPr/>
              <p:nvPr/>
            </p:nvSpPr>
            <p:spPr>
              <a:xfrm>
                <a:off x="1605172" y="4134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5"/>
              <p:cNvSpPr/>
              <p:nvPr/>
            </p:nvSpPr>
            <p:spPr>
              <a:xfrm>
                <a:off x="1816672" y="4127775"/>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5"/>
              <p:cNvSpPr/>
              <p:nvPr/>
            </p:nvSpPr>
            <p:spPr>
              <a:xfrm>
                <a:off x="2027377" y="4121225"/>
                <a:ext cx="34364" cy="244575"/>
              </a:xfrm>
              <a:custGeom>
                <a:avLst/>
                <a:gdLst/>
                <a:ahLst/>
                <a:cxnLst/>
                <a:rect l="l" t="t" r="r" b="b"/>
                <a:pathLst>
                  <a:path w="822" h="9783" extrusionOk="0">
                    <a:moveTo>
                      <a:pt x="0" y="9783"/>
                    </a:moveTo>
                    <a:lnTo>
                      <a:pt x="822" y="9783"/>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5"/>
              <p:cNvSpPr/>
              <p:nvPr/>
            </p:nvSpPr>
            <p:spPr>
              <a:xfrm>
                <a:off x="2238877" y="4114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5"/>
              <p:cNvSpPr/>
              <p:nvPr/>
            </p:nvSpPr>
            <p:spPr>
              <a:xfrm>
                <a:off x="2450377" y="4107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5"/>
              <p:cNvSpPr/>
              <p:nvPr/>
            </p:nvSpPr>
            <p:spPr>
              <a:xfrm>
                <a:off x="2661876" y="4100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5"/>
              <p:cNvSpPr/>
              <p:nvPr/>
            </p:nvSpPr>
            <p:spPr>
              <a:xfrm>
                <a:off x="2873376" y="40937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5"/>
              <p:cNvSpPr/>
              <p:nvPr/>
            </p:nvSpPr>
            <p:spPr>
              <a:xfrm>
                <a:off x="3084876" y="4086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a:off x="3296375" y="4079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5"/>
              <p:cNvSpPr/>
              <p:nvPr/>
            </p:nvSpPr>
            <p:spPr>
              <a:xfrm>
                <a:off x="3507081" y="4072700"/>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5"/>
              <p:cNvSpPr/>
              <p:nvPr/>
            </p:nvSpPr>
            <p:spPr>
              <a:xfrm>
                <a:off x="3718580" y="4066175"/>
                <a:ext cx="34406" cy="244550"/>
              </a:xfrm>
              <a:custGeom>
                <a:avLst/>
                <a:gdLst/>
                <a:ahLst/>
                <a:cxnLst/>
                <a:rect l="l" t="t" r="r" b="b"/>
                <a:pathLst>
                  <a:path w="823" h="9782" extrusionOk="0">
                    <a:moveTo>
                      <a:pt x="1" y="9782"/>
                    </a:moveTo>
                    <a:lnTo>
                      <a:pt x="822" y="9782"/>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5"/>
              <p:cNvSpPr/>
              <p:nvPr/>
            </p:nvSpPr>
            <p:spPr>
              <a:xfrm>
                <a:off x="3930080" y="4059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5"/>
              <p:cNvSpPr/>
              <p:nvPr/>
            </p:nvSpPr>
            <p:spPr>
              <a:xfrm>
                <a:off x="4141580" y="4052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5"/>
              <p:cNvSpPr/>
              <p:nvPr/>
            </p:nvSpPr>
            <p:spPr>
              <a:xfrm>
                <a:off x="4353079" y="4045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5"/>
              <p:cNvSpPr/>
              <p:nvPr/>
            </p:nvSpPr>
            <p:spPr>
              <a:xfrm>
                <a:off x="4564579" y="4038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5"/>
              <p:cNvSpPr/>
              <p:nvPr/>
            </p:nvSpPr>
            <p:spPr>
              <a:xfrm>
                <a:off x="4775326" y="4031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5"/>
              <p:cNvSpPr/>
              <p:nvPr/>
            </p:nvSpPr>
            <p:spPr>
              <a:xfrm>
                <a:off x="4986826" y="4024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5"/>
              <p:cNvSpPr/>
              <p:nvPr/>
            </p:nvSpPr>
            <p:spPr>
              <a:xfrm>
                <a:off x="5198325" y="40181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5"/>
              <p:cNvSpPr/>
              <p:nvPr/>
            </p:nvSpPr>
            <p:spPr>
              <a:xfrm>
                <a:off x="5409825" y="4011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5"/>
              <p:cNvSpPr/>
              <p:nvPr/>
            </p:nvSpPr>
            <p:spPr>
              <a:xfrm>
                <a:off x="5621325" y="4004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5"/>
              <p:cNvSpPr/>
              <p:nvPr/>
            </p:nvSpPr>
            <p:spPr>
              <a:xfrm>
                <a:off x="5832824" y="3997100"/>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5"/>
              <p:cNvSpPr/>
              <p:nvPr/>
            </p:nvSpPr>
            <p:spPr>
              <a:xfrm>
                <a:off x="6043530" y="3990550"/>
                <a:ext cx="34364" cy="244575"/>
              </a:xfrm>
              <a:custGeom>
                <a:avLst/>
                <a:gdLst/>
                <a:ahLst/>
                <a:cxnLst/>
                <a:rect l="l" t="t" r="r" b="b"/>
                <a:pathLst>
                  <a:path w="822"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5"/>
              <p:cNvSpPr/>
              <p:nvPr/>
            </p:nvSpPr>
            <p:spPr>
              <a:xfrm>
                <a:off x="6255029" y="3983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5"/>
              <p:cNvSpPr/>
              <p:nvPr/>
            </p:nvSpPr>
            <p:spPr>
              <a:xfrm>
                <a:off x="6466529" y="3976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5"/>
              <p:cNvSpPr/>
              <p:nvPr/>
            </p:nvSpPr>
            <p:spPr>
              <a:xfrm>
                <a:off x="6678029" y="3969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5"/>
              <p:cNvSpPr/>
              <p:nvPr/>
            </p:nvSpPr>
            <p:spPr>
              <a:xfrm>
                <a:off x="6889528" y="3963025"/>
                <a:ext cx="34364" cy="244575"/>
              </a:xfrm>
              <a:custGeom>
                <a:avLst/>
                <a:gdLst/>
                <a:ahLst/>
                <a:cxnLst/>
                <a:rect l="l" t="t" r="r" b="b"/>
                <a:pathLst>
                  <a:path w="822" h="9783" extrusionOk="0">
                    <a:moveTo>
                      <a:pt x="1" y="9782"/>
                    </a:moveTo>
                    <a:lnTo>
                      <a:pt x="822" y="9782"/>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5"/>
              <p:cNvSpPr/>
              <p:nvPr/>
            </p:nvSpPr>
            <p:spPr>
              <a:xfrm>
                <a:off x="7101028" y="3956025"/>
                <a:ext cx="33611" cy="245050"/>
              </a:xfrm>
              <a:custGeom>
                <a:avLst/>
                <a:gdLst/>
                <a:ahLst/>
                <a:cxnLst/>
                <a:rect l="l" t="t" r="r" b="b"/>
                <a:pathLst>
                  <a:path w="804" h="9802" extrusionOk="0">
                    <a:moveTo>
                      <a:pt x="1" y="9801"/>
                    </a:moveTo>
                    <a:lnTo>
                      <a:pt x="803" y="9801"/>
                    </a:lnTo>
                    <a:lnTo>
                      <a:pt x="803"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5"/>
              <p:cNvSpPr/>
              <p:nvPr/>
            </p:nvSpPr>
            <p:spPr>
              <a:xfrm>
                <a:off x="7311733" y="3949025"/>
                <a:ext cx="34406" cy="245050"/>
              </a:xfrm>
              <a:custGeom>
                <a:avLst/>
                <a:gdLst/>
                <a:ahLst/>
                <a:cxnLst/>
                <a:rect l="l" t="t" r="r" b="b"/>
                <a:pathLst>
                  <a:path w="823" h="9802"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5"/>
              <p:cNvSpPr/>
              <p:nvPr/>
            </p:nvSpPr>
            <p:spPr>
              <a:xfrm>
                <a:off x="7523233" y="3942025"/>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5"/>
              <p:cNvSpPr/>
              <p:nvPr/>
            </p:nvSpPr>
            <p:spPr>
              <a:xfrm>
                <a:off x="7734733" y="3935475"/>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5"/>
              <p:cNvSpPr/>
              <p:nvPr/>
            </p:nvSpPr>
            <p:spPr>
              <a:xfrm>
                <a:off x="7946232" y="3928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5"/>
              <p:cNvSpPr/>
              <p:nvPr/>
            </p:nvSpPr>
            <p:spPr>
              <a:xfrm>
                <a:off x="8157732" y="3921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5"/>
              <p:cNvSpPr/>
              <p:nvPr/>
            </p:nvSpPr>
            <p:spPr>
              <a:xfrm>
                <a:off x="8369232" y="3914475"/>
                <a:ext cx="33611" cy="245050"/>
              </a:xfrm>
              <a:custGeom>
                <a:avLst/>
                <a:gdLst/>
                <a:ahLst/>
                <a:cxnLst/>
                <a:rect l="l" t="t" r="r" b="b"/>
                <a:pathLst>
                  <a:path w="804" h="9802" extrusionOk="0">
                    <a:moveTo>
                      <a:pt x="1" y="9802"/>
                    </a:moveTo>
                    <a:lnTo>
                      <a:pt x="804" y="9802"/>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5"/>
              <p:cNvSpPr/>
              <p:nvPr/>
            </p:nvSpPr>
            <p:spPr>
              <a:xfrm>
                <a:off x="8580773" y="3907950"/>
                <a:ext cx="33569" cy="244575"/>
              </a:xfrm>
              <a:custGeom>
                <a:avLst/>
                <a:gdLst/>
                <a:ahLst/>
                <a:cxnLst/>
                <a:rect l="l" t="t" r="r" b="b"/>
                <a:pathLst>
                  <a:path w="803" h="9783" extrusionOk="0">
                    <a:moveTo>
                      <a:pt x="0" y="9783"/>
                    </a:moveTo>
                    <a:lnTo>
                      <a:pt x="803" y="9783"/>
                    </a:lnTo>
                    <a:lnTo>
                      <a:pt x="803"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5"/>
              <p:cNvSpPr/>
              <p:nvPr/>
            </p:nvSpPr>
            <p:spPr>
              <a:xfrm>
                <a:off x="8791478" y="3900950"/>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5"/>
            <p:cNvGrpSpPr/>
            <p:nvPr/>
          </p:nvGrpSpPr>
          <p:grpSpPr>
            <a:xfrm flipH="1">
              <a:off x="5406861" y="4293100"/>
              <a:ext cx="3484400" cy="973847"/>
              <a:chOff x="3379075" y="4293100"/>
              <a:chExt cx="3484400" cy="973847"/>
            </a:xfrm>
          </p:grpSpPr>
          <p:sp>
            <p:nvSpPr>
              <p:cNvPr id="1008" name="Google Shape;1008;p25"/>
              <p:cNvSpPr/>
              <p:nvPr/>
            </p:nvSpPr>
            <p:spPr>
              <a:xfrm>
                <a:off x="6638025"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5"/>
              <p:cNvSpPr/>
              <p:nvPr/>
            </p:nvSpPr>
            <p:spPr>
              <a:xfrm>
                <a:off x="5628575" y="43693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5"/>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5"/>
              <p:cNvSpPr/>
              <p:nvPr/>
            </p:nvSpPr>
            <p:spPr>
              <a:xfrm>
                <a:off x="4520150" y="43693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5"/>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5"/>
              <p:cNvSpPr/>
              <p:nvPr/>
            </p:nvSpPr>
            <p:spPr>
              <a:xfrm>
                <a:off x="3379075" y="44038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5"/>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25"/>
            <p:cNvGrpSpPr/>
            <p:nvPr/>
          </p:nvGrpSpPr>
          <p:grpSpPr>
            <a:xfrm flipH="1">
              <a:off x="-109714" y="4175950"/>
              <a:ext cx="2474925" cy="1050047"/>
              <a:chOff x="3379075" y="4216900"/>
              <a:chExt cx="2474925" cy="1050047"/>
            </a:xfrm>
          </p:grpSpPr>
          <p:sp>
            <p:nvSpPr>
              <p:cNvPr id="1016" name="Google Shape;1016;p25"/>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5"/>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5"/>
              <p:cNvSpPr/>
              <p:nvPr/>
            </p:nvSpPr>
            <p:spPr>
              <a:xfrm>
                <a:off x="4520150"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5"/>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5"/>
              <p:cNvSpPr/>
              <p:nvPr/>
            </p:nvSpPr>
            <p:spPr>
              <a:xfrm>
                <a:off x="3379075" y="42514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5"/>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2" name="Google Shape;1022;p25"/>
          <p:cNvGrpSpPr/>
          <p:nvPr/>
        </p:nvGrpSpPr>
        <p:grpSpPr>
          <a:xfrm rot="127889">
            <a:off x="6158601" y="3415032"/>
            <a:ext cx="2323761" cy="719730"/>
            <a:chOff x="3962175" y="2631750"/>
            <a:chExt cx="3075700" cy="952625"/>
          </a:xfrm>
        </p:grpSpPr>
        <p:sp>
          <p:nvSpPr>
            <p:cNvPr id="1023" name="Google Shape;1023;p25"/>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5"/>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5"/>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5"/>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5"/>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5"/>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5"/>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5"/>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5"/>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5"/>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5"/>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5"/>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5"/>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5"/>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5"/>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5"/>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5"/>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5"/>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5"/>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25"/>
          <p:cNvSpPr/>
          <p:nvPr/>
        </p:nvSpPr>
        <p:spPr>
          <a:xfrm>
            <a:off x="5571400" y="36002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5"/>
          <p:cNvSpPr/>
          <p:nvPr/>
        </p:nvSpPr>
        <p:spPr>
          <a:xfrm rot="-2231248" flipH="1">
            <a:off x="593018" y="11732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5"/>
          <p:cNvSpPr/>
          <p:nvPr/>
        </p:nvSpPr>
        <p:spPr>
          <a:xfrm rot="-2231248" flipH="1">
            <a:off x="757493" y="5528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045"/>
        <p:cNvGrpSpPr/>
        <p:nvPr/>
      </p:nvGrpSpPr>
      <p:grpSpPr>
        <a:xfrm>
          <a:off x="0" y="0"/>
          <a:ext cx="0" cy="0"/>
          <a:chOff x="0" y="0"/>
          <a:chExt cx="0" cy="0"/>
        </a:xfrm>
      </p:grpSpPr>
      <p:sp>
        <p:nvSpPr>
          <p:cNvPr id="1046" name="Google Shape;1046;p26"/>
          <p:cNvSpPr/>
          <p:nvPr/>
        </p:nvSpPr>
        <p:spPr>
          <a:xfrm flipH="1">
            <a:off x="470467" y="398238"/>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flipH="1">
            <a:off x="0" y="56527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rot="-2231248" flipH="1">
            <a:off x="1679693" y="10102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rot="-2231248" flipH="1">
            <a:off x="1844168" y="3898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26"/>
          <p:cNvGrpSpPr/>
          <p:nvPr/>
        </p:nvGrpSpPr>
        <p:grpSpPr>
          <a:xfrm flipH="1">
            <a:off x="4964675" y="2631750"/>
            <a:ext cx="3075700" cy="952625"/>
            <a:chOff x="3962175" y="2631750"/>
            <a:chExt cx="3075700" cy="952625"/>
          </a:xfrm>
        </p:grpSpPr>
        <p:sp>
          <p:nvSpPr>
            <p:cNvPr id="1051" name="Google Shape;1051;p26"/>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26"/>
          <p:cNvGrpSpPr/>
          <p:nvPr/>
        </p:nvGrpSpPr>
        <p:grpSpPr>
          <a:xfrm flipH="1">
            <a:off x="-613275" y="3559275"/>
            <a:ext cx="9800100" cy="1657575"/>
            <a:chOff x="-613275" y="3559275"/>
            <a:chExt cx="9800100" cy="1657575"/>
          </a:xfrm>
        </p:grpSpPr>
        <p:sp>
          <p:nvSpPr>
            <p:cNvPr id="1071" name="Google Shape;1071;p26"/>
            <p:cNvSpPr/>
            <p:nvPr/>
          </p:nvSpPr>
          <p:spPr>
            <a:xfrm>
              <a:off x="8699600" y="3962263"/>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756675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a:off x="643350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5300250" y="3962263"/>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5" name="Google Shape;1075;p26"/>
            <p:cNvGrpSpPr/>
            <p:nvPr/>
          </p:nvGrpSpPr>
          <p:grpSpPr>
            <a:xfrm>
              <a:off x="-613275" y="3559275"/>
              <a:ext cx="9800100" cy="1657575"/>
              <a:chOff x="-613275" y="3443675"/>
              <a:chExt cx="9800100" cy="1657575"/>
            </a:xfrm>
          </p:grpSpPr>
          <p:sp>
            <p:nvSpPr>
              <p:cNvPr id="1076" name="Google Shape;1076;p26"/>
              <p:cNvSpPr/>
              <p:nvPr/>
            </p:nvSpPr>
            <p:spPr>
              <a:xfrm>
                <a:off x="3962175" y="3443675"/>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7" name="Google Shape;1077;p26"/>
              <p:cNvGrpSpPr/>
              <p:nvPr/>
            </p:nvGrpSpPr>
            <p:grpSpPr>
              <a:xfrm>
                <a:off x="-613275" y="3443675"/>
                <a:ext cx="5224650" cy="1657575"/>
                <a:chOff x="1161525" y="3805200"/>
                <a:chExt cx="5224650" cy="1657575"/>
              </a:xfrm>
            </p:grpSpPr>
            <p:sp>
              <p:nvSpPr>
                <p:cNvPr id="1078" name="Google Shape;1078;p26"/>
                <p:cNvSpPr/>
                <p:nvPr/>
              </p:nvSpPr>
              <p:spPr>
                <a:xfrm>
                  <a:off x="5896325" y="4231925"/>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a:off x="476347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a:off x="363022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a:off x="2496975" y="4231925"/>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a:off x="1364100" y="4231925"/>
                  <a:ext cx="444000" cy="1230850"/>
                </a:xfrm>
                <a:custGeom>
                  <a:avLst/>
                  <a:gdLst/>
                  <a:ahLst/>
                  <a:cxnLst/>
                  <a:rect l="l" t="t" r="r" b="b"/>
                  <a:pathLst>
                    <a:path w="17760" h="49234" extrusionOk="0">
                      <a:moveTo>
                        <a:pt x="1" y="15017"/>
                      </a:moveTo>
                      <a:lnTo>
                        <a:pt x="1" y="49234"/>
                      </a:lnTo>
                      <a:lnTo>
                        <a:pt x="5487" y="49234"/>
                      </a:lnTo>
                      <a:lnTo>
                        <a:pt x="5487" y="15017"/>
                      </a:lnTo>
                      <a:cubicBezTo>
                        <a:pt x="5487" y="7665"/>
                        <a:pt x="10769" y="1537"/>
                        <a:pt x="17760" y="251"/>
                      </a:cubicBezTo>
                      <a:lnTo>
                        <a:pt x="17760" y="251"/>
                      </a:lnTo>
                      <a:cubicBezTo>
                        <a:pt x="16866" y="79"/>
                        <a:pt x="15957" y="1"/>
                        <a:pt x="15017" y="1"/>
                      </a:cubicBezTo>
                      <a:lnTo>
                        <a:pt x="15017"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a:off x="1161525" y="3805200"/>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084" name="Google Shape;1084;p26"/>
          <p:cNvSpPr/>
          <p:nvPr/>
        </p:nvSpPr>
        <p:spPr>
          <a:xfrm>
            <a:off x="-799400" y="4052725"/>
            <a:ext cx="12354226" cy="1111684"/>
          </a:xfrm>
          <a:custGeom>
            <a:avLst/>
            <a:gdLst/>
            <a:ahLst/>
            <a:cxnLst/>
            <a:rect l="l" t="t" r="r" b="b"/>
            <a:pathLst>
              <a:path w="285317" h="25674" extrusionOk="0">
                <a:moveTo>
                  <a:pt x="17986" y="1"/>
                </a:moveTo>
                <a:cubicBezTo>
                  <a:pt x="17752" y="1"/>
                  <a:pt x="17518" y="144"/>
                  <a:pt x="17439" y="429"/>
                </a:cubicBezTo>
                <a:lnTo>
                  <a:pt x="15498" y="6797"/>
                </a:lnTo>
                <a:cubicBezTo>
                  <a:pt x="13376" y="6866"/>
                  <a:pt x="11321" y="7003"/>
                  <a:pt x="9358" y="7208"/>
                </a:cubicBezTo>
                <a:lnTo>
                  <a:pt x="7578" y="1342"/>
                </a:lnTo>
                <a:cubicBezTo>
                  <a:pt x="7498" y="1057"/>
                  <a:pt x="7264" y="914"/>
                  <a:pt x="7030" y="914"/>
                </a:cubicBezTo>
                <a:cubicBezTo>
                  <a:pt x="6796" y="914"/>
                  <a:pt x="6562" y="1057"/>
                  <a:pt x="6482" y="1342"/>
                </a:cubicBezTo>
                <a:lnTo>
                  <a:pt x="4497" y="7893"/>
                </a:lnTo>
                <a:cubicBezTo>
                  <a:pt x="2922" y="8167"/>
                  <a:pt x="1438" y="8486"/>
                  <a:pt x="0" y="8897"/>
                </a:cubicBezTo>
                <a:lnTo>
                  <a:pt x="0" y="25674"/>
                </a:lnTo>
                <a:lnTo>
                  <a:pt x="285316" y="25674"/>
                </a:lnTo>
                <a:lnTo>
                  <a:pt x="285316" y="13531"/>
                </a:lnTo>
                <a:cubicBezTo>
                  <a:pt x="284038" y="13622"/>
                  <a:pt x="282691" y="13713"/>
                  <a:pt x="281208" y="13850"/>
                </a:cubicBezTo>
                <a:lnTo>
                  <a:pt x="279222" y="7277"/>
                </a:lnTo>
                <a:cubicBezTo>
                  <a:pt x="279165" y="7083"/>
                  <a:pt x="278999" y="6986"/>
                  <a:pt x="278834" y="6986"/>
                </a:cubicBezTo>
                <a:cubicBezTo>
                  <a:pt x="278668" y="6986"/>
                  <a:pt x="278503" y="7083"/>
                  <a:pt x="278446" y="7277"/>
                </a:cubicBezTo>
                <a:lnTo>
                  <a:pt x="276300" y="14330"/>
                </a:lnTo>
                <a:cubicBezTo>
                  <a:pt x="275045" y="14467"/>
                  <a:pt x="273721" y="14603"/>
                  <a:pt x="272306" y="14763"/>
                </a:cubicBezTo>
                <a:lnTo>
                  <a:pt x="270457" y="8646"/>
                </a:lnTo>
                <a:cubicBezTo>
                  <a:pt x="270400" y="8452"/>
                  <a:pt x="270235" y="8355"/>
                  <a:pt x="270069" y="8355"/>
                </a:cubicBezTo>
                <a:cubicBezTo>
                  <a:pt x="269904" y="8355"/>
                  <a:pt x="269738" y="8452"/>
                  <a:pt x="269681" y="8646"/>
                </a:cubicBezTo>
                <a:lnTo>
                  <a:pt x="267650" y="15334"/>
                </a:lnTo>
                <a:cubicBezTo>
                  <a:pt x="266485" y="15471"/>
                  <a:pt x="265276" y="15608"/>
                  <a:pt x="264020" y="15768"/>
                </a:cubicBezTo>
                <a:cubicBezTo>
                  <a:pt x="261030" y="16156"/>
                  <a:pt x="258314" y="16498"/>
                  <a:pt x="255803" y="16840"/>
                </a:cubicBezTo>
                <a:lnTo>
                  <a:pt x="254571" y="12755"/>
                </a:lnTo>
                <a:cubicBezTo>
                  <a:pt x="254514" y="12561"/>
                  <a:pt x="254348" y="12464"/>
                  <a:pt x="254183" y="12464"/>
                </a:cubicBezTo>
                <a:cubicBezTo>
                  <a:pt x="254017" y="12464"/>
                  <a:pt x="253852" y="12561"/>
                  <a:pt x="253795" y="12755"/>
                </a:cubicBezTo>
                <a:lnTo>
                  <a:pt x="252425" y="17297"/>
                </a:lnTo>
                <a:cubicBezTo>
                  <a:pt x="250416" y="17571"/>
                  <a:pt x="248590" y="17822"/>
                  <a:pt x="246901" y="18050"/>
                </a:cubicBezTo>
                <a:lnTo>
                  <a:pt x="245532" y="13576"/>
                </a:lnTo>
                <a:cubicBezTo>
                  <a:pt x="245475" y="13382"/>
                  <a:pt x="245309" y="13285"/>
                  <a:pt x="245144" y="13285"/>
                </a:cubicBezTo>
                <a:cubicBezTo>
                  <a:pt x="244978" y="13285"/>
                  <a:pt x="244813" y="13382"/>
                  <a:pt x="244756" y="13576"/>
                </a:cubicBezTo>
                <a:lnTo>
                  <a:pt x="243226" y="18598"/>
                </a:lnTo>
                <a:cubicBezTo>
                  <a:pt x="228390" y="20789"/>
                  <a:pt x="225719" y="21634"/>
                  <a:pt x="216452" y="21862"/>
                </a:cubicBezTo>
                <a:cubicBezTo>
                  <a:pt x="215292" y="21891"/>
                  <a:pt x="214213" y="21904"/>
                  <a:pt x="213204" y="21904"/>
                </a:cubicBezTo>
                <a:cubicBezTo>
                  <a:pt x="198249" y="21904"/>
                  <a:pt x="198516" y="18933"/>
                  <a:pt x="174226" y="18826"/>
                </a:cubicBezTo>
                <a:cubicBezTo>
                  <a:pt x="173569" y="18821"/>
                  <a:pt x="172926" y="18819"/>
                  <a:pt x="172296" y="18819"/>
                </a:cubicBezTo>
                <a:cubicBezTo>
                  <a:pt x="166993" y="18819"/>
                  <a:pt x="162591" y="18980"/>
                  <a:pt x="158225" y="19123"/>
                </a:cubicBezTo>
                <a:lnTo>
                  <a:pt x="156353" y="12937"/>
                </a:lnTo>
                <a:cubicBezTo>
                  <a:pt x="156296" y="12743"/>
                  <a:pt x="156125" y="12646"/>
                  <a:pt x="155954" y="12646"/>
                </a:cubicBezTo>
                <a:cubicBezTo>
                  <a:pt x="155783" y="12646"/>
                  <a:pt x="155612" y="12743"/>
                  <a:pt x="155554" y="12937"/>
                </a:cubicBezTo>
                <a:lnTo>
                  <a:pt x="153637" y="19260"/>
                </a:lnTo>
                <a:cubicBezTo>
                  <a:pt x="152359" y="19305"/>
                  <a:pt x="151058" y="19328"/>
                  <a:pt x="149711" y="19351"/>
                </a:cubicBezTo>
                <a:lnTo>
                  <a:pt x="147588" y="12389"/>
                </a:lnTo>
                <a:cubicBezTo>
                  <a:pt x="147531" y="12195"/>
                  <a:pt x="147360" y="12098"/>
                  <a:pt x="147189" y="12098"/>
                </a:cubicBezTo>
                <a:cubicBezTo>
                  <a:pt x="147018" y="12098"/>
                  <a:pt x="146847" y="12195"/>
                  <a:pt x="146790" y="12389"/>
                </a:cubicBezTo>
                <a:lnTo>
                  <a:pt x="144644" y="19420"/>
                </a:lnTo>
                <a:cubicBezTo>
                  <a:pt x="143206" y="19420"/>
                  <a:pt x="141700" y="19397"/>
                  <a:pt x="140125" y="19374"/>
                </a:cubicBezTo>
                <a:lnTo>
                  <a:pt x="138002" y="12389"/>
                </a:lnTo>
                <a:cubicBezTo>
                  <a:pt x="137945" y="12195"/>
                  <a:pt x="137774" y="12098"/>
                  <a:pt x="137602" y="12098"/>
                </a:cubicBezTo>
                <a:cubicBezTo>
                  <a:pt x="137431" y="12098"/>
                  <a:pt x="137260" y="12195"/>
                  <a:pt x="137203" y="12389"/>
                </a:cubicBezTo>
                <a:lnTo>
                  <a:pt x="135103" y="19260"/>
                </a:lnTo>
                <a:cubicBezTo>
                  <a:pt x="134464" y="19237"/>
                  <a:pt x="133825" y="19214"/>
                  <a:pt x="133140" y="19191"/>
                </a:cubicBezTo>
                <a:cubicBezTo>
                  <a:pt x="131382" y="19123"/>
                  <a:pt x="129671" y="19054"/>
                  <a:pt x="128027" y="18963"/>
                </a:cubicBezTo>
                <a:lnTo>
                  <a:pt x="125950" y="12115"/>
                </a:lnTo>
                <a:cubicBezTo>
                  <a:pt x="125893" y="11921"/>
                  <a:pt x="125722" y="11824"/>
                  <a:pt x="125551" y="11824"/>
                </a:cubicBezTo>
                <a:cubicBezTo>
                  <a:pt x="125379" y="11824"/>
                  <a:pt x="125208" y="11921"/>
                  <a:pt x="125151" y="12115"/>
                </a:cubicBezTo>
                <a:lnTo>
                  <a:pt x="123165" y="18666"/>
                </a:lnTo>
                <a:cubicBezTo>
                  <a:pt x="121362" y="18552"/>
                  <a:pt x="119650" y="18415"/>
                  <a:pt x="118007" y="18278"/>
                </a:cubicBezTo>
                <a:lnTo>
                  <a:pt x="115542" y="10198"/>
                </a:lnTo>
                <a:cubicBezTo>
                  <a:pt x="115485" y="10004"/>
                  <a:pt x="115313" y="9907"/>
                  <a:pt x="115142" y="9907"/>
                </a:cubicBezTo>
                <a:cubicBezTo>
                  <a:pt x="114971" y="9907"/>
                  <a:pt x="114800" y="10004"/>
                  <a:pt x="114743" y="10198"/>
                </a:cubicBezTo>
                <a:lnTo>
                  <a:pt x="112437" y="17776"/>
                </a:lnTo>
                <a:cubicBezTo>
                  <a:pt x="110360" y="17571"/>
                  <a:pt x="108375" y="17365"/>
                  <a:pt x="106457" y="17160"/>
                </a:cubicBezTo>
                <a:lnTo>
                  <a:pt x="104517" y="10814"/>
                </a:lnTo>
                <a:cubicBezTo>
                  <a:pt x="104460" y="10609"/>
                  <a:pt x="104289" y="10506"/>
                  <a:pt x="104118" y="10506"/>
                </a:cubicBezTo>
                <a:cubicBezTo>
                  <a:pt x="103946" y="10506"/>
                  <a:pt x="103775" y="10609"/>
                  <a:pt x="103718" y="10814"/>
                </a:cubicBezTo>
                <a:lnTo>
                  <a:pt x="101938" y="16658"/>
                </a:lnTo>
                <a:cubicBezTo>
                  <a:pt x="83449" y="14558"/>
                  <a:pt x="72288" y="12321"/>
                  <a:pt x="63272" y="10495"/>
                </a:cubicBezTo>
                <a:lnTo>
                  <a:pt x="61902" y="6044"/>
                </a:lnTo>
                <a:cubicBezTo>
                  <a:pt x="61822" y="5759"/>
                  <a:pt x="61588" y="5616"/>
                  <a:pt x="61354" y="5616"/>
                </a:cubicBezTo>
                <a:cubicBezTo>
                  <a:pt x="61120" y="5616"/>
                  <a:pt x="60887" y="5759"/>
                  <a:pt x="60807" y="6044"/>
                </a:cubicBezTo>
                <a:lnTo>
                  <a:pt x="59665" y="9764"/>
                </a:lnTo>
                <a:cubicBezTo>
                  <a:pt x="57999" y="9422"/>
                  <a:pt x="56379" y="9125"/>
                  <a:pt x="54781" y="8829"/>
                </a:cubicBezTo>
                <a:lnTo>
                  <a:pt x="53137" y="3442"/>
                </a:lnTo>
                <a:cubicBezTo>
                  <a:pt x="53057" y="3157"/>
                  <a:pt x="52823" y="3014"/>
                  <a:pt x="52590" y="3014"/>
                </a:cubicBezTo>
                <a:cubicBezTo>
                  <a:pt x="52356" y="3014"/>
                  <a:pt x="52122" y="3157"/>
                  <a:pt x="52042" y="3442"/>
                </a:cubicBezTo>
                <a:lnTo>
                  <a:pt x="50604" y="8121"/>
                </a:lnTo>
                <a:cubicBezTo>
                  <a:pt x="48915" y="7847"/>
                  <a:pt x="47203" y="7619"/>
                  <a:pt x="45400" y="7413"/>
                </a:cubicBezTo>
                <a:lnTo>
                  <a:pt x="43551" y="1342"/>
                </a:lnTo>
                <a:cubicBezTo>
                  <a:pt x="43471" y="1057"/>
                  <a:pt x="43237" y="914"/>
                  <a:pt x="43003" y="914"/>
                </a:cubicBezTo>
                <a:cubicBezTo>
                  <a:pt x="42769" y="914"/>
                  <a:pt x="42535" y="1057"/>
                  <a:pt x="42455" y="1342"/>
                </a:cubicBezTo>
                <a:lnTo>
                  <a:pt x="40720" y="7003"/>
                </a:lnTo>
                <a:cubicBezTo>
                  <a:pt x="37844" y="6797"/>
                  <a:pt x="34717" y="6660"/>
                  <a:pt x="31202" y="6637"/>
                </a:cubicBezTo>
                <a:cubicBezTo>
                  <a:pt x="29633" y="6628"/>
                  <a:pt x="28099" y="6622"/>
                  <a:pt x="26598" y="6622"/>
                </a:cubicBezTo>
                <a:cubicBezTo>
                  <a:pt x="24476" y="6622"/>
                  <a:pt x="22421" y="6634"/>
                  <a:pt x="20429" y="6660"/>
                </a:cubicBezTo>
                <a:lnTo>
                  <a:pt x="18534" y="429"/>
                </a:lnTo>
                <a:cubicBezTo>
                  <a:pt x="18454" y="144"/>
                  <a:pt x="18220" y="1"/>
                  <a:pt x="17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13225" y="2193100"/>
            <a:ext cx="3957000" cy="1118400"/>
          </a:xfrm>
          <a:prstGeom prst="rect">
            <a:avLst/>
          </a:prstGeom>
        </p:spPr>
        <p:txBody>
          <a:bodyPr spcFirstLastPara="1" wrap="square" lIns="91425" tIns="91425" rIns="91425" bIns="91425" anchor="ctr" anchorCtr="0">
            <a:noAutofit/>
          </a:bodyPr>
          <a:lstStyle>
            <a:lvl1pPr lvl="0" algn="l" rtl="0">
              <a:lnSpc>
                <a:spcPct val="80000"/>
              </a:lnSpc>
              <a:spcBef>
                <a:spcPts val="0"/>
              </a:spcBef>
              <a:spcAft>
                <a:spcPts val="0"/>
              </a:spcAft>
              <a:buSzPts val="7000"/>
              <a:buNone/>
              <a:defRPr sz="5500">
                <a:solidFill>
                  <a:schemeClr val="l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5" name="Google Shape;15;p3"/>
          <p:cNvSpPr txBox="1">
            <a:spLocks noGrp="1"/>
          </p:cNvSpPr>
          <p:nvPr>
            <p:ph type="title" idx="2" hasCustomPrompt="1"/>
          </p:nvPr>
        </p:nvSpPr>
        <p:spPr>
          <a:xfrm>
            <a:off x="713225" y="686500"/>
            <a:ext cx="1303200" cy="13341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SzPts val="5000"/>
              <a:buNone/>
              <a:defRPr sz="9000" i="1"/>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6" name="Google Shape;16;p3"/>
          <p:cNvSpPr txBox="1">
            <a:spLocks noGrp="1"/>
          </p:cNvSpPr>
          <p:nvPr>
            <p:ph type="subTitle" idx="1"/>
          </p:nvPr>
        </p:nvSpPr>
        <p:spPr>
          <a:xfrm>
            <a:off x="713225" y="3285275"/>
            <a:ext cx="3740400" cy="380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a:solidFill>
                  <a:schemeClr val="lt1"/>
                </a:solidFill>
              </a:defRPr>
            </a:lvl1pPr>
            <a:lvl2pPr lvl="1" rtl="0">
              <a:lnSpc>
                <a:spcPct val="100000"/>
              </a:lnSpc>
              <a:spcBef>
                <a:spcPts val="0"/>
              </a:spcBef>
              <a:spcAft>
                <a:spcPts val="0"/>
              </a:spcAft>
              <a:buNone/>
              <a:defRPr sz="1600">
                <a:solidFill>
                  <a:schemeClr val="lt1"/>
                </a:solidFill>
              </a:defRPr>
            </a:lvl2pPr>
            <a:lvl3pPr lvl="2" rtl="0">
              <a:lnSpc>
                <a:spcPct val="100000"/>
              </a:lnSpc>
              <a:spcBef>
                <a:spcPts val="0"/>
              </a:spcBef>
              <a:spcAft>
                <a:spcPts val="0"/>
              </a:spcAft>
              <a:buNone/>
              <a:defRPr sz="1600">
                <a:solidFill>
                  <a:schemeClr val="lt1"/>
                </a:solidFill>
              </a:defRPr>
            </a:lvl3pPr>
            <a:lvl4pPr lvl="3" rtl="0">
              <a:lnSpc>
                <a:spcPct val="100000"/>
              </a:lnSpc>
              <a:spcBef>
                <a:spcPts val="0"/>
              </a:spcBef>
              <a:spcAft>
                <a:spcPts val="0"/>
              </a:spcAft>
              <a:buNone/>
              <a:defRPr sz="1600">
                <a:solidFill>
                  <a:schemeClr val="lt1"/>
                </a:solidFill>
              </a:defRPr>
            </a:lvl4pPr>
            <a:lvl5pPr lvl="4" rtl="0">
              <a:lnSpc>
                <a:spcPct val="100000"/>
              </a:lnSpc>
              <a:spcBef>
                <a:spcPts val="0"/>
              </a:spcBef>
              <a:spcAft>
                <a:spcPts val="0"/>
              </a:spcAft>
              <a:buNone/>
              <a:defRPr sz="1600">
                <a:solidFill>
                  <a:schemeClr val="lt1"/>
                </a:solidFill>
              </a:defRPr>
            </a:lvl5pPr>
            <a:lvl6pPr lvl="5" rtl="0">
              <a:lnSpc>
                <a:spcPct val="100000"/>
              </a:lnSpc>
              <a:spcBef>
                <a:spcPts val="0"/>
              </a:spcBef>
              <a:spcAft>
                <a:spcPts val="0"/>
              </a:spcAft>
              <a:buNone/>
              <a:defRPr sz="1600">
                <a:solidFill>
                  <a:schemeClr val="lt1"/>
                </a:solidFill>
              </a:defRPr>
            </a:lvl6pPr>
            <a:lvl7pPr lvl="6" rtl="0">
              <a:lnSpc>
                <a:spcPct val="100000"/>
              </a:lnSpc>
              <a:spcBef>
                <a:spcPts val="0"/>
              </a:spcBef>
              <a:spcAft>
                <a:spcPts val="0"/>
              </a:spcAft>
              <a:buNone/>
              <a:defRPr sz="1600">
                <a:solidFill>
                  <a:schemeClr val="lt1"/>
                </a:solidFill>
              </a:defRPr>
            </a:lvl7pPr>
            <a:lvl8pPr lvl="7" rtl="0">
              <a:lnSpc>
                <a:spcPct val="100000"/>
              </a:lnSpc>
              <a:spcBef>
                <a:spcPts val="0"/>
              </a:spcBef>
              <a:spcAft>
                <a:spcPts val="0"/>
              </a:spcAft>
              <a:buNone/>
              <a:defRPr sz="1600">
                <a:solidFill>
                  <a:schemeClr val="lt1"/>
                </a:solidFill>
              </a:defRPr>
            </a:lvl8pPr>
            <a:lvl9pPr lvl="8" rtl="0">
              <a:lnSpc>
                <a:spcPct val="100000"/>
              </a:lnSpc>
              <a:spcBef>
                <a:spcPts val="0"/>
              </a:spcBef>
              <a:spcAft>
                <a:spcPts val="0"/>
              </a:spcAft>
              <a:buNone/>
              <a:defRPr sz="1600">
                <a:solidFill>
                  <a:schemeClr val="lt1"/>
                </a:solidFill>
              </a:defRPr>
            </a:lvl9pPr>
          </a:lstStyle>
          <a:p>
            <a:endParaRPr/>
          </a:p>
        </p:txBody>
      </p:sp>
      <p:sp>
        <p:nvSpPr>
          <p:cNvPr id="17" name="Google Shape;17;p3"/>
          <p:cNvSpPr/>
          <p:nvPr/>
        </p:nvSpPr>
        <p:spPr>
          <a:xfrm rot="-2231248" flipH="1">
            <a:off x="371793" y="36408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73825" y="872975"/>
            <a:ext cx="3951900" cy="572700"/>
          </a:xfrm>
          <a:prstGeom prst="rect">
            <a:avLst/>
          </a:prstGeom>
        </p:spPr>
        <p:txBody>
          <a:bodyPr spcFirstLastPara="1" wrap="square" lIns="91425" tIns="91425" rIns="91425" bIns="91425" anchor="t" anchorCtr="0">
            <a:noAutofit/>
          </a:bodyPr>
          <a:lstStyle>
            <a:lvl1pPr lvl="0" algn="l">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973825" y="1648025"/>
            <a:ext cx="39519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subTitle" idx="1"/>
          </p:nvPr>
        </p:nvSpPr>
        <p:spPr>
          <a:xfrm>
            <a:off x="1065975" y="1928650"/>
            <a:ext cx="3124800" cy="142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3" name="Google Shape;23;p5"/>
          <p:cNvSpPr txBox="1">
            <a:spLocks noGrp="1"/>
          </p:cNvSpPr>
          <p:nvPr>
            <p:ph type="subTitle" idx="2"/>
          </p:nvPr>
        </p:nvSpPr>
        <p:spPr>
          <a:xfrm>
            <a:off x="4953225" y="1928657"/>
            <a:ext cx="3124800" cy="142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4" name="Google Shape;24;p5"/>
          <p:cNvSpPr txBox="1">
            <a:spLocks noGrp="1"/>
          </p:cNvSpPr>
          <p:nvPr>
            <p:ph type="title"/>
          </p:nvPr>
        </p:nvSpPr>
        <p:spPr>
          <a:xfrm>
            <a:off x="1067750" y="1508250"/>
            <a:ext cx="3124800" cy="4542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1800">
                <a:solidFill>
                  <a:schemeClr val="accent2"/>
                </a:solidFill>
              </a:defRPr>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25" name="Google Shape;25;p5"/>
          <p:cNvSpPr txBox="1">
            <a:spLocks noGrp="1"/>
          </p:cNvSpPr>
          <p:nvPr>
            <p:ph type="title" idx="3"/>
          </p:nvPr>
        </p:nvSpPr>
        <p:spPr>
          <a:xfrm>
            <a:off x="4955001" y="1508250"/>
            <a:ext cx="3124800" cy="4542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1800">
                <a:solidFill>
                  <a:schemeClr val="accent2"/>
                </a:solidFill>
              </a:defRPr>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26" name="Google Shape;26;p5"/>
          <p:cNvSpPr txBox="1">
            <a:spLocks noGrp="1"/>
          </p:cNvSpPr>
          <p:nvPr>
            <p:ph type="title" idx="4"/>
          </p:nvPr>
        </p:nvSpPr>
        <p:spPr>
          <a:xfrm>
            <a:off x="71327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p:nvPr/>
        </p:nvSpPr>
        <p:spPr>
          <a:xfrm>
            <a:off x="-8925" y="2583375"/>
            <a:ext cx="3232757" cy="2560198"/>
          </a:xfrm>
          <a:custGeom>
            <a:avLst/>
            <a:gdLst/>
            <a:ahLst/>
            <a:cxnLst/>
            <a:rect l="l" t="t" r="r" b="b"/>
            <a:pathLst>
              <a:path w="158139" h="125239" extrusionOk="0">
                <a:moveTo>
                  <a:pt x="0" y="125239"/>
                </a:moveTo>
                <a:lnTo>
                  <a:pt x="158138" y="12523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8925" y="2583375"/>
            <a:ext cx="1526503" cy="1923517"/>
          </a:xfrm>
          <a:custGeom>
            <a:avLst/>
            <a:gdLst/>
            <a:ahLst/>
            <a:cxnLst/>
            <a:rect l="l" t="t" r="r" b="b"/>
            <a:pathLst>
              <a:path w="74673" h="94094" extrusionOk="0">
                <a:moveTo>
                  <a:pt x="0" y="1"/>
                </a:moveTo>
                <a:cubicBezTo>
                  <a:pt x="0" y="1"/>
                  <a:pt x="784" y="10565"/>
                  <a:pt x="8104" y="15785"/>
                </a:cubicBezTo>
                <a:cubicBezTo>
                  <a:pt x="15408" y="21004"/>
                  <a:pt x="1301" y="24672"/>
                  <a:pt x="8104" y="33027"/>
                </a:cubicBezTo>
                <a:cubicBezTo>
                  <a:pt x="14891" y="41381"/>
                  <a:pt x="32650" y="37494"/>
                  <a:pt x="36317" y="43623"/>
                </a:cubicBezTo>
                <a:cubicBezTo>
                  <a:pt x="39970" y="49751"/>
                  <a:pt x="27132" y="74046"/>
                  <a:pt x="33810" y="83843"/>
                </a:cubicBezTo>
                <a:cubicBezTo>
                  <a:pt x="40487" y="93639"/>
                  <a:pt x="46662" y="94094"/>
                  <a:pt x="46662" y="94094"/>
                </a:cubicBezTo>
                <a:lnTo>
                  <a:pt x="74672" y="59156"/>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5"/>
          <p:cNvGrpSpPr/>
          <p:nvPr/>
        </p:nvGrpSpPr>
        <p:grpSpPr>
          <a:xfrm>
            <a:off x="1632625" y="4098938"/>
            <a:ext cx="724950" cy="1019250"/>
            <a:chOff x="6522575" y="4082000"/>
            <a:chExt cx="724950" cy="1019250"/>
          </a:xfrm>
        </p:grpSpPr>
        <p:sp>
          <p:nvSpPr>
            <p:cNvPr id="30" name="Google Shape;30;p5"/>
            <p:cNvSpPr/>
            <p:nvPr/>
          </p:nvSpPr>
          <p:spPr>
            <a:xfrm>
              <a:off x="6714575" y="4259900"/>
              <a:ext cx="340550" cy="244950"/>
            </a:xfrm>
            <a:custGeom>
              <a:avLst/>
              <a:gdLst/>
              <a:ahLst/>
              <a:cxnLst/>
              <a:rect l="l" t="t" r="r" b="b"/>
              <a:pathLst>
                <a:path w="13622" h="9798" extrusionOk="0">
                  <a:moveTo>
                    <a:pt x="6819" y="1"/>
                  </a:moveTo>
                  <a:cubicBezTo>
                    <a:pt x="6819" y="1"/>
                    <a:pt x="4624" y="7666"/>
                    <a:pt x="0" y="7666"/>
                  </a:cubicBezTo>
                  <a:cubicBezTo>
                    <a:pt x="0" y="7666"/>
                    <a:pt x="2728" y="9797"/>
                    <a:pt x="6819" y="9797"/>
                  </a:cubicBezTo>
                  <a:cubicBezTo>
                    <a:pt x="10910" y="9797"/>
                    <a:pt x="13621" y="7666"/>
                    <a:pt x="13621" y="7666"/>
                  </a:cubicBezTo>
                  <a:cubicBezTo>
                    <a:pt x="8998" y="7666"/>
                    <a:pt x="6819" y="1"/>
                    <a:pt x="6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5"/>
            <p:cNvGrpSpPr/>
            <p:nvPr/>
          </p:nvGrpSpPr>
          <p:grpSpPr>
            <a:xfrm>
              <a:off x="6522575" y="4082000"/>
              <a:ext cx="724950" cy="1019250"/>
              <a:chOff x="6522575" y="4082000"/>
              <a:chExt cx="724950" cy="1019250"/>
            </a:xfrm>
          </p:grpSpPr>
          <p:sp>
            <p:nvSpPr>
              <p:cNvPr id="32" name="Google Shape;32;p5"/>
              <p:cNvSpPr/>
              <p:nvPr/>
            </p:nvSpPr>
            <p:spPr>
              <a:xfrm>
                <a:off x="6765900" y="4082000"/>
                <a:ext cx="238275" cy="272775"/>
              </a:xfrm>
              <a:custGeom>
                <a:avLst/>
                <a:gdLst/>
                <a:ahLst/>
                <a:cxnLst/>
                <a:rect l="l" t="t" r="r" b="b"/>
                <a:pathLst>
                  <a:path w="9531" h="10911" extrusionOk="0">
                    <a:moveTo>
                      <a:pt x="4766" y="1"/>
                    </a:moveTo>
                    <a:cubicBezTo>
                      <a:pt x="4766" y="1"/>
                      <a:pt x="3527" y="9829"/>
                      <a:pt x="1" y="9829"/>
                    </a:cubicBezTo>
                    <a:cubicBezTo>
                      <a:pt x="1" y="9829"/>
                      <a:pt x="1835" y="10910"/>
                      <a:pt x="4766" y="10910"/>
                    </a:cubicBezTo>
                    <a:cubicBezTo>
                      <a:pt x="7681" y="10910"/>
                      <a:pt x="9531" y="9829"/>
                      <a:pt x="9531" y="9829"/>
                    </a:cubicBezTo>
                    <a:cubicBezTo>
                      <a:pt x="5988" y="9829"/>
                      <a:pt x="4766" y="1"/>
                      <a:pt x="4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6680875" y="4339450"/>
                <a:ext cx="408350" cy="293525"/>
              </a:xfrm>
              <a:custGeom>
                <a:avLst/>
                <a:gdLst/>
                <a:ahLst/>
                <a:cxnLst/>
                <a:rect l="l" t="t" r="r" b="b"/>
                <a:pathLst>
                  <a:path w="16334" h="11741" extrusionOk="0">
                    <a:moveTo>
                      <a:pt x="8167" y="1"/>
                    </a:moveTo>
                    <a:cubicBezTo>
                      <a:pt x="8167" y="1"/>
                      <a:pt x="5549" y="9186"/>
                      <a:pt x="0" y="9186"/>
                    </a:cubicBezTo>
                    <a:cubicBezTo>
                      <a:pt x="0" y="9186"/>
                      <a:pt x="3261" y="11741"/>
                      <a:pt x="8167" y="11741"/>
                    </a:cubicBezTo>
                    <a:cubicBezTo>
                      <a:pt x="13073" y="11741"/>
                      <a:pt x="16333" y="9186"/>
                      <a:pt x="16333" y="9186"/>
                    </a:cubicBezTo>
                    <a:cubicBezTo>
                      <a:pt x="10784" y="9186"/>
                      <a:pt x="8167" y="1"/>
                      <a:pt x="8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6605250" y="4450350"/>
                <a:ext cx="559600" cy="402075"/>
              </a:xfrm>
              <a:custGeom>
                <a:avLst/>
                <a:gdLst/>
                <a:ahLst/>
                <a:cxnLst/>
                <a:rect l="l" t="t" r="r" b="b"/>
                <a:pathLst>
                  <a:path w="22384" h="16083" extrusionOk="0">
                    <a:moveTo>
                      <a:pt x="11192" y="1"/>
                    </a:moveTo>
                    <a:cubicBezTo>
                      <a:pt x="11192" y="1"/>
                      <a:pt x="7602" y="12587"/>
                      <a:pt x="0" y="12587"/>
                    </a:cubicBezTo>
                    <a:cubicBezTo>
                      <a:pt x="0" y="12587"/>
                      <a:pt x="4467"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6522575" y="4580450"/>
                <a:ext cx="724950" cy="520800"/>
              </a:xfrm>
              <a:custGeom>
                <a:avLst/>
                <a:gdLst/>
                <a:ahLst/>
                <a:cxnLst/>
                <a:rect l="l" t="t" r="r" b="b"/>
                <a:pathLst>
                  <a:path w="28998" h="20832" extrusionOk="0">
                    <a:moveTo>
                      <a:pt x="14499" y="1"/>
                    </a:moveTo>
                    <a:cubicBezTo>
                      <a:pt x="14499" y="1"/>
                      <a:pt x="9843" y="16302"/>
                      <a:pt x="0" y="16302"/>
                    </a:cubicBezTo>
                    <a:cubicBezTo>
                      <a:pt x="0" y="16302"/>
                      <a:pt x="5784" y="20832"/>
                      <a:pt x="14499" y="20832"/>
                    </a:cubicBezTo>
                    <a:cubicBezTo>
                      <a:pt x="23198" y="20832"/>
                      <a:pt x="28998" y="16302"/>
                      <a:pt x="28998" y="16302"/>
                    </a:cubicBezTo>
                    <a:cubicBezTo>
                      <a:pt x="19138" y="16302"/>
                      <a:pt x="14499" y="1"/>
                      <a:pt x="14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 name="Google Shape;36;p5"/>
          <p:cNvGrpSpPr/>
          <p:nvPr/>
        </p:nvGrpSpPr>
        <p:grpSpPr>
          <a:xfrm>
            <a:off x="3681375" y="4641375"/>
            <a:ext cx="389150" cy="536075"/>
            <a:chOff x="5354825" y="4565175"/>
            <a:chExt cx="389150" cy="536075"/>
          </a:xfrm>
        </p:grpSpPr>
        <p:sp>
          <p:nvSpPr>
            <p:cNvPr id="37" name="Google Shape;37;p5"/>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5"/>
            <p:cNvGrpSpPr/>
            <p:nvPr/>
          </p:nvGrpSpPr>
          <p:grpSpPr>
            <a:xfrm>
              <a:off x="5354825" y="4689000"/>
              <a:ext cx="389150" cy="412250"/>
              <a:chOff x="5354825" y="4689000"/>
              <a:chExt cx="389150" cy="412250"/>
            </a:xfrm>
          </p:grpSpPr>
          <p:sp>
            <p:nvSpPr>
              <p:cNvPr id="39" name="Google Shape;39;p5"/>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Google Shape;42;p5"/>
          <p:cNvSpPr/>
          <p:nvPr/>
        </p:nvSpPr>
        <p:spPr>
          <a:xfrm>
            <a:off x="-8925" y="123275"/>
            <a:ext cx="3504800" cy="490625"/>
          </a:xfrm>
          <a:custGeom>
            <a:avLst/>
            <a:gdLst/>
            <a:ahLst/>
            <a:cxnLst/>
            <a:rect l="l" t="t" r="r" b="b"/>
            <a:pathLst>
              <a:path w="140192" h="19625" extrusionOk="0">
                <a:moveTo>
                  <a:pt x="45832" y="2399"/>
                </a:moveTo>
                <a:cubicBezTo>
                  <a:pt x="38057" y="7775"/>
                  <a:pt x="0" y="2399"/>
                  <a:pt x="0" y="2399"/>
                </a:cubicBezTo>
                <a:lnTo>
                  <a:pt x="0" y="2399"/>
                </a:lnTo>
                <a:lnTo>
                  <a:pt x="0" y="19625"/>
                </a:lnTo>
                <a:cubicBezTo>
                  <a:pt x="0" y="19625"/>
                  <a:pt x="58293" y="7242"/>
                  <a:pt x="63418" y="4781"/>
                </a:cubicBezTo>
                <a:lnTo>
                  <a:pt x="63418" y="4781"/>
                </a:lnTo>
                <a:cubicBezTo>
                  <a:pt x="68528" y="2336"/>
                  <a:pt x="140191" y="2399"/>
                  <a:pt x="140191" y="2399"/>
                </a:cubicBezTo>
                <a:lnTo>
                  <a:pt x="140191" y="2399"/>
                </a:lnTo>
                <a:cubicBezTo>
                  <a:pt x="140191" y="2399"/>
                  <a:pt x="101711" y="0"/>
                  <a:pt x="73763" y="0"/>
                </a:cubicBezTo>
                <a:lnTo>
                  <a:pt x="73763" y="0"/>
                </a:lnTo>
                <a:cubicBezTo>
                  <a:pt x="59782" y="0"/>
                  <a:pt x="48434" y="596"/>
                  <a:pt x="45832" y="2399"/>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txBox="1">
            <a:spLocks noGrp="1"/>
          </p:cNvSpPr>
          <p:nvPr>
            <p:ph type="title"/>
          </p:nvPr>
        </p:nvSpPr>
        <p:spPr>
          <a:xfrm>
            <a:off x="1328550" y="744050"/>
            <a:ext cx="6486900" cy="2313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5" name="Google Shape;85;p8"/>
          <p:cNvSpPr/>
          <p:nvPr/>
        </p:nvSpPr>
        <p:spPr>
          <a:xfrm>
            <a:off x="-229425" y="3690700"/>
            <a:ext cx="9418794" cy="1506218"/>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10800000">
            <a:off x="-202688" y="3315506"/>
            <a:ext cx="10068013" cy="554316"/>
          </a:xfrm>
          <a:custGeom>
            <a:avLst/>
            <a:gdLst/>
            <a:ahLst/>
            <a:cxnLst/>
            <a:rect l="l" t="t" r="r" b="b"/>
            <a:pathLst>
              <a:path w="272532" h="9206" extrusionOk="0">
                <a:moveTo>
                  <a:pt x="4097" y="301"/>
                </a:moveTo>
                <a:cubicBezTo>
                  <a:pt x="5109" y="165"/>
                  <a:pt x="6122" y="92"/>
                  <a:pt x="7481" y="55"/>
                </a:cubicBezTo>
                <a:cubicBezTo>
                  <a:pt x="9771" y="0"/>
                  <a:pt x="12791" y="55"/>
                  <a:pt x="15035" y="64"/>
                </a:cubicBezTo>
                <a:cubicBezTo>
                  <a:pt x="21156" y="82"/>
                  <a:pt x="27277" y="92"/>
                  <a:pt x="33399" y="128"/>
                </a:cubicBezTo>
                <a:cubicBezTo>
                  <a:pt x="51954" y="219"/>
                  <a:pt x="70519" y="265"/>
                  <a:pt x="89084" y="283"/>
                </a:cubicBezTo>
                <a:cubicBezTo>
                  <a:pt x="111033" y="311"/>
                  <a:pt x="132945" y="402"/>
                  <a:pt x="154886" y="484"/>
                </a:cubicBezTo>
                <a:cubicBezTo>
                  <a:pt x="172191" y="548"/>
                  <a:pt x="189515" y="511"/>
                  <a:pt x="206821" y="612"/>
                </a:cubicBezTo>
                <a:cubicBezTo>
                  <a:pt x="221399" y="694"/>
                  <a:pt x="235913" y="958"/>
                  <a:pt x="250473" y="1095"/>
                </a:cubicBezTo>
                <a:cubicBezTo>
                  <a:pt x="256768" y="1150"/>
                  <a:pt x="263190" y="1168"/>
                  <a:pt x="269421" y="1314"/>
                </a:cubicBezTo>
                <a:cubicBezTo>
                  <a:pt x="272532" y="1387"/>
                  <a:pt x="270069" y="3358"/>
                  <a:pt x="269831" y="3613"/>
                </a:cubicBezTo>
                <a:cubicBezTo>
                  <a:pt x="269257" y="4261"/>
                  <a:pt x="268509" y="4899"/>
                  <a:pt x="267669" y="5538"/>
                </a:cubicBezTo>
                <a:cubicBezTo>
                  <a:pt x="267268" y="5848"/>
                  <a:pt x="267514" y="5994"/>
                  <a:pt x="267879" y="6277"/>
                </a:cubicBezTo>
                <a:cubicBezTo>
                  <a:pt x="268290" y="6605"/>
                  <a:pt x="267423" y="6888"/>
                  <a:pt x="266337" y="7180"/>
                </a:cubicBezTo>
                <a:cubicBezTo>
                  <a:pt x="264440" y="7673"/>
                  <a:pt x="262050" y="8229"/>
                  <a:pt x="258136" y="8329"/>
                </a:cubicBezTo>
                <a:cubicBezTo>
                  <a:pt x="256987" y="8366"/>
                  <a:pt x="255801" y="8348"/>
                  <a:pt x="254651" y="8375"/>
                </a:cubicBezTo>
                <a:cubicBezTo>
                  <a:pt x="250500" y="8475"/>
                  <a:pt x="247526" y="9068"/>
                  <a:pt x="243366" y="9141"/>
                </a:cubicBezTo>
                <a:cubicBezTo>
                  <a:pt x="241460" y="9178"/>
                  <a:pt x="239544" y="9096"/>
                  <a:pt x="237628" y="9077"/>
                </a:cubicBezTo>
                <a:cubicBezTo>
                  <a:pt x="234673" y="9050"/>
                  <a:pt x="231744" y="9169"/>
                  <a:pt x="228779" y="9178"/>
                </a:cubicBezTo>
                <a:cubicBezTo>
                  <a:pt x="223260" y="9205"/>
                  <a:pt x="218024" y="8877"/>
                  <a:pt x="212769" y="8630"/>
                </a:cubicBezTo>
                <a:cubicBezTo>
                  <a:pt x="208883" y="8457"/>
                  <a:pt x="204632" y="8311"/>
                  <a:pt x="200526" y="8411"/>
                </a:cubicBezTo>
                <a:cubicBezTo>
                  <a:pt x="196604" y="8503"/>
                  <a:pt x="193812" y="8621"/>
                  <a:pt x="189962" y="8329"/>
                </a:cubicBezTo>
                <a:cubicBezTo>
                  <a:pt x="189086" y="8256"/>
                  <a:pt x="188256" y="8174"/>
                  <a:pt x="187308" y="8129"/>
                </a:cubicBezTo>
                <a:cubicBezTo>
                  <a:pt x="183868" y="7964"/>
                  <a:pt x="180447" y="8275"/>
                  <a:pt x="177209" y="7983"/>
                </a:cubicBezTo>
                <a:cubicBezTo>
                  <a:pt x="174317" y="7727"/>
                  <a:pt x="171115" y="7572"/>
                  <a:pt x="168086" y="7335"/>
                </a:cubicBezTo>
                <a:cubicBezTo>
                  <a:pt x="167092" y="7253"/>
                  <a:pt x="166097" y="7171"/>
                  <a:pt x="164975" y="7134"/>
                </a:cubicBezTo>
                <a:cubicBezTo>
                  <a:pt x="164099" y="7116"/>
                  <a:pt x="163205" y="7134"/>
                  <a:pt x="162321" y="7143"/>
                </a:cubicBezTo>
                <a:cubicBezTo>
                  <a:pt x="159447" y="7180"/>
                  <a:pt x="156537" y="7171"/>
                  <a:pt x="153700" y="7098"/>
                </a:cubicBezTo>
                <a:cubicBezTo>
                  <a:pt x="150114" y="7007"/>
                  <a:pt x="146611" y="6806"/>
                  <a:pt x="142944" y="6788"/>
                </a:cubicBezTo>
                <a:cubicBezTo>
                  <a:pt x="139824" y="6779"/>
                  <a:pt x="137352" y="7007"/>
                  <a:pt x="134350" y="7098"/>
                </a:cubicBezTo>
                <a:cubicBezTo>
                  <a:pt x="131969" y="7180"/>
                  <a:pt x="129889" y="7089"/>
                  <a:pt x="127581" y="7125"/>
                </a:cubicBezTo>
                <a:cubicBezTo>
                  <a:pt x="123339" y="7189"/>
                  <a:pt x="119891" y="7609"/>
                  <a:pt x="115722" y="7709"/>
                </a:cubicBezTo>
                <a:cubicBezTo>
                  <a:pt x="111872" y="7800"/>
                  <a:pt x="109071" y="7590"/>
                  <a:pt x="105623" y="8010"/>
                </a:cubicBezTo>
                <a:cubicBezTo>
                  <a:pt x="104811" y="8101"/>
                  <a:pt x="104072" y="8220"/>
                  <a:pt x="103069" y="8266"/>
                </a:cubicBezTo>
                <a:cubicBezTo>
                  <a:pt x="102184" y="8311"/>
                  <a:pt x="101244" y="8284"/>
                  <a:pt x="100323" y="8284"/>
                </a:cubicBezTo>
                <a:cubicBezTo>
                  <a:pt x="97248" y="8266"/>
                  <a:pt x="94356" y="8466"/>
                  <a:pt x="91465" y="8612"/>
                </a:cubicBezTo>
                <a:cubicBezTo>
                  <a:pt x="89001" y="8740"/>
                  <a:pt x="87898" y="8640"/>
                  <a:pt x="85644" y="8585"/>
                </a:cubicBezTo>
                <a:cubicBezTo>
                  <a:pt x="83500" y="8530"/>
                  <a:pt x="81484" y="8749"/>
                  <a:pt x="79341" y="8676"/>
                </a:cubicBezTo>
                <a:cubicBezTo>
                  <a:pt x="78592" y="8649"/>
                  <a:pt x="77927" y="8594"/>
                  <a:pt x="77279" y="8539"/>
                </a:cubicBezTo>
                <a:cubicBezTo>
                  <a:pt x="73913" y="8238"/>
                  <a:pt x="70939" y="8101"/>
                  <a:pt x="67061" y="8074"/>
                </a:cubicBezTo>
                <a:cubicBezTo>
                  <a:pt x="63075" y="8047"/>
                  <a:pt x="58632" y="8056"/>
                  <a:pt x="54782" y="7891"/>
                </a:cubicBezTo>
                <a:cubicBezTo>
                  <a:pt x="53259" y="7828"/>
                  <a:pt x="51808" y="7727"/>
                  <a:pt x="50267" y="7673"/>
                </a:cubicBezTo>
                <a:cubicBezTo>
                  <a:pt x="46170" y="7527"/>
                  <a:pt x="42540" y="7709"/>
                  <a:pt x="38580" y="7791"/>
                </a:cubicBezTo>
                <a:cubicBezTo>
                  <a:pt x="34284" y="7882"/>
                  <a:pt x="29731" y="7837"/>
                  <a:pt x="25380" y="7837"/>
                </a:cubicBezTo>
                <a:cubicBezTo>
                  <a:pt x="15527" y="7837"/>
                  <a:pt x="8813" y="8722"/>
                  <a:pt x="0" y="9178"/>
                </a:cubicBezTo>
                <a:cubicBezTo>
                  <a:pt x="0" y="9178"/>
                  <a:pt x="2318" y="557"/>
                  <a:pt x="4097" y="301"/>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1594975" y="3842975"/>
            <a:ext cx="5604629" cy="1353867"/>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8"/>
          <p:cNvGrpSpPr/>
          <p:nvPr/>
        </p:nvGrpSpPr>
        <p:grpSpPr>
          <a:xfrm>
            <a:off x="949150" y="2906783"/>
            <a:ext cx="2419653" cy="867343"/>
            <a:chOff x="3962175" y="2481867"/>
            <a:chExt cx="3075700" cy="1102508"/>
          </a:xfrm>
        </p:grpSpPr>
        <p:sp>
          <p:nvSpPr>
            <p:cNvPr id="89" name="Google Shape;89;p8"/>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4046546" y="2481867"/>
              <a:ext cx="2817428" cy="732629"/>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8"/>
          <p:cNvGrpSpPr/>
          <p:nvPr/>
        </p:nvGrpSpPr>
        <p:grpSpPr>
          <a:xfrm rot="10800000" flipH="1">
            <a:off x="949150" y="3935082"/>
            <a:ext cx="2419653" cy="280557"/>
            <a:chOff x="3962175" y="3227750"/>
            <a:chExt cx="3075700" cy="356625"/>
          </a:xfrm>
        </p:grpSpPr>
        <p:sp>
          <p:nvSpPr>
            <p:cNvPr id="109" name="Google Shape;109;p8"/>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rgbClr val="274E13">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8"/>
          <p:cNvGrpSpPr/>
          <p:nvPr/>
        </p:nvGrpSpPr>
        <p:grpSpPr>
          <a:xfrm>
            <a:off x="-15825" y="3767425"/>
            <a:ext cx="9144000" cy="135700"/>
            <a:chOff x="96675" y="2823075"/>
            <a:chExt cx="9144000" cy="135700"/>
          </a:xfrm>
        </p:grpSpPr>
        <p:grpSp>
          <p:nvGrpSpPr>
            <p:cNvPr id="128" name="Google Shape;128;p8"/>
            <p:cNvGrpSpPr/>
            <p:nvPr/>
          </p:nvGrpSpPr>
          <p:grpSpPr>
            <a:xfrm>
              <a:off x="96675" y="2823075"/>
              <a:ext cx="9144000" cy="135700"/>
              <a:chOff x="96675" y="2823075"/>
              <a:chExt cx="9144000" cy="135700"/>
            </a:xfrm>
          </p:grpSpPr>
          <p:grpSp>
            <p:nvGrpSpPr>
              <p:cNvPr id="129" name="Google Shape;129;p8"/>
              <p:cNvGrpSpPr/>
              <p:nvPr/>
            </p:nvGrpSpPr>
            <p:grpSpPr>
              <a:xfrm>
                <a:off x="96675" y="2823075"/>
                <a:ext cx="9144000" cy="135700"/>
                <a:chOff x="-584175" y="4743925"/>
                <a:chExt cx="9144000" cy="135700"/>
              </a:xfrm>
            </p:grpSpPr>
            <p:sp>
              <p:nvSpPr>
                <p:cNvPr id="130" name="Google Shape;130;p8"/>
                <p:cNvSpPr/>
                <p:nvPr/>
              </p:nvSpPr>
              <p:spPr>
                <a:xfrm>
                  <a:off x="-584175" y="4743925"/>
                  <a:ext cx="91440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8"/>
                <p:cNvGrpSpPr/>
                <p:nvPr/>
              </p:nvGrpSpPr>
              <p:grpSpPr>
                <a:xfrm>
                  <a:off x="-450100" y="4750325"/>
                  <a:ext cx="3095500" cy="129300"/>
                  <a:chOff x="-450100" y="4750325"/>
                  <a:chExt cx="3095500" cy="129300"/>
                </a:xfrm>
              </p:grpSpPr>
              <p:sp>
                <p:nvSpPr>
                  <p:cNvPr id="132" name="Google Shape;132;p8"/>
                  <p:cNvSpPr/>
                  <p:nvPr/>
                </p:nvSpPr>
                <p:spPr>
                  <a:xfrm rot="5400000">
                    <a:off x="-497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 name="Google Shape;141;p8"/>
              <p:cNvGrpSpPr/>
              <p:nvPr/>
            </p:nvGrpSpPr>
            <p:grpSpPr>
              <a:xfrm>
                <a:off x="3677725" y="2826275"/>
                <a:ext cx="2711075" cy="129300"/>
                <a:chOff x="-65675" y="4750325"/>
                <a:chExt cx="2711075" cy="129300"/>
              </a:xfrm>
            </p:grpSpPr>
            <p:sp>
              <p:nvSpPr>
                <p:cNvPr id="142" name="Google Shape;142;p8"/>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 name="Google Shape;150;p8"/>
            <p:cNvGrpSpPr/>
            <p:nvPr/>
          </p:nvGrpSpPr>
          <p:grpSpPr>
            <a:xfrm>
              <a:off x="6356775" y="2826275"/>
              <a:ext cx="2711075" cy="129300"/>
              <a:chOff x="-65675" y="4750325"/>
              <a:chExt cx="2711075" cy="129300"/>
            </a:xfrm>
          </p:grpSpPr>
          <p:sp>
            <p:nvSpPr>
              <p:cNvPr id="151" name="Google Shape;151;p8"/>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9" name="Google Shape;159;p8"/>
          <p:cNvGrpSpPr/>
          <p:nvPr/>
        </p:nvGrpSpPr>
        <p:grpSpPr>
          <a:xfrm rot="10800000" flipH="1">
            <a:off x="-15825" y="3806083"/>
            <a:ext cx="9144000" cy="135700"/>
            <a:chOff x="96675" y="2823075"/>
            <a:chExt cx="9144000" cy="135700"/>
          </a:xfrm>
        </p:grpSpPr>
        <p:grpSp>
          <p:nvGrpSpPr>
            <p:cNvPr id="160" name="Google Shape;160;p8"/>
            <p:cNvGrpSpPr/>
            <p:nvPr/>
          </p:nvGrpSpPr>
          <p:grpSpPr>
            <a:xfrm>
              <a:off x="96675" y="2823075"/>
              <a:ext cx="9144000" cy="135700"/>
              <a:chOff x="96675" y="2823075"/>
              <a:chExt cx="9144000" cy="135700"/>
            </a:xfrm>
          </p:grpSpPr>
          <p:grpSp>
            <p:nvGrpSpPr>
              <p:cNvPr id="161" name="Google Shape;161;p8"/>
              <p:cNvGrpSpPr/>
              <p:nvPr/>
            </p:nvGrpSpPr>
            <p:grpSpPr>
              <a:xfrm>
                <a:off x="96675" y="2823075"/>
                <a:ext cx="9144000" cy="135700"/>
                <a:chOff x="-584175" y="4743925"/>
                <a:chExt cx="9144000" cy="135700"/>
              </a:xfrm>
            </p:grpSpPr>
            <p:sp>
              <p:nvSpPr>
                <p:cNvPr id="162" name="Google Shape;162;p8"/>
                <p:cNvSpPr/>
                <p:nvPr/>
              </p:nvSpPr>
              <p:spPr>
                <a:xfrm>
                  <a:off x="-584175" y="4743925"/>
                  <a:ext cx="91440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8"/>
                <p:cNvGrpSpPr/>
                <p:nvPr/>
              </p:nvGrpSpPr>
              <p:grpSpPr>
                <a:xfrm>
                  <a:off x="-450100" y="4750325"/>
                  <a:ext cx="3095500" cy="129300"/>
                  <a:chOff x="-450100" y="4750325"/>
                  <a:chExt cx="3095500" cy="129300"/>
                </a:xfrm>
              </p:grpSpPr>
              <p:sp>
                <p:nvSpPr>
                  <p:cNvPr id="164" name="Google Shape;164;p8"/>
                  <p:cNvSpPr/>
                  <p:nvPr/>
                </p:nvSpPr>
                <p:spPr>
                  <a:xfrm rot="5400000">
                    <a:off x="-497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 name="Google Shape;173;p8"/>
              <p:cNvGrpSpPr/>
              <p:nvPr/>
            </p:nvGrpSpPr>
            <p:grpSpPr>
              <a:xfrm>
                <a:off x="3677725" y="2826275"/>
                <a:ext cx="2711075" cy="129300"/>
                <a:chOff x="-65675" y="4750325"/>
                <a:chExt cx="2711075" cy="129300"/>
              </a:xfrm>
            </p:grpSpPr>
            <p:sp>
              <p:nvSpPr>
                <p:cNvPr id="174" name="Google Shape;174;p8"/>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 name="Google Shape;182;p8"/>
            <p:cNvGrpSpPr/>
            <p:nvPr/>
          </p:nvGrpSpPr>
          <p:grpSpPr>
            <a:xfrm>
              <a:off x="6356775" y="2826275"/>
              <a:ext cx="2711075" cy="129300"/>
              <a:chOff x="-65675" y="4750325"/>
              <a:chExt cx="2711075" cy="129300"/>
            </a:xfrm>
          </p:grpSpPr>
          <p:sp>
            <p:nvSpPr>
              <p:cNvPr id="183" name="Google Shape;183;p8"/>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1" name="Google Shape;191;p8"/>
          <p:cNvSpPr/>
          <p:nvPr/>
        </p:nvSpPr>
        <p:spPr>
          <a:xfrm flipH="1">
            <a:off x="-405925" y="4613500"/>
            <a:ext cx="4040700" cy="576350"/>
          </a:xfrm>
          <a:custGeom>
            <a:avLst/>
            <a:gdLst/>
            <a:ahLst/>
            <a:cxnLst/>
            <a:rect l="l" t="t" r="r" b="b"/>
            <a:pathLst>
              <a:path w="161628" h="23054" extrusionOk="0">
                <a:moveTo>
                  <a:pt x="1" y="23053"/>
                </a:moveTo>
                <a:cubicBezTo>
                  <a:pt x="1" y="23053"/>
                  <a:pt x="8476" y="16056"/>
                  <a:pt x="24687" y="13830"/>
                </a:cubicBezTo>
                <a:cubicBezTo>
                  <a:pt x="40898" y="11595"/>
                  <a:pt x="49993" y="5839"/>
                  <a:pt x="59864" y="4698"/>
                </a:cubicBezTo>
                <a:cubicBezTo>
                  <a:pt x="69735" y="3558"/>
                  <a:pt x="134962" y="0"/>
                  <a:pt x="161628" y="1670"/>
                </a:cubicBezTo>
                <a:lnTo>
                  <a:pt x="161628" y="2305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flipH="1">
            <a:off x="-405925" y="4686025"/>
            <a:ext cx="3418975" cy="503825"/>
          </a:xfrm>
          <a:custGeom>
            <a:avLst/>
            <a:gdLst/>
            <a:ahLst/>
            <a:cxnLst/>
            <a:rect l="l" t="t" r="r" b="b"/>
            <a:pathLst>
              <a:path w="136759" h="20153" extrusionOk="0">
                <a:moveTo>
                  <a:pt x="0" y="20152"/>
                </a:moveTo>
                <a:cubicBezTo>
                  <a:pt x="0" y="20152"/>
                  <a:pt x="7171" y="14040"/>
                  <a:pt x="20882" y="12088"/>
                </a:cubicBezTo>
                <a:cubicBezTo>
                  <a:pt x="34603" y="10136"/>
                  <a:pt x="42293" y="5100"/>
                  <a:pt x="50650" y="4106"/>
                </a:cubicBezTo>
                <a:cubicBezTo>
                  <a:pt x="59006" y="3111"/>
                  <a:pt x="114198" y="0"/>
                  <a:pt x="136759" y="1460"/>
                </a:cubicBezTo>
                <a:lnTo>
                  <a:pt x="136759" y="201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8"/>
          <p:cNvGrpSpPr/>
          <p:nvPr/>
        </p:nvGrpSpPr>
        <p:grpSpPr>
          <a:xfrm>
            <a:off x="-406625" y="3364043"/>
            <a:ext cx="1798152" cy="1952415"/>
            <a:chOff x="-2377825" y="2323013"/>
            <a:chExt cx="1980125" cy="2150000"/>
          </a:xfrm>
        </p:grpSpPr>
        <p:sp>
          <p:nvSpPr>
            <p:cNvPr id="194" name="Google Shape;194;p8"/>
            <p:cNvSpPr/>
            <p:nvPr/>
          </p:nvSpPr>
          <p:spPr>
            <a:xfrm>
              <a:off x="-1290850" y="3173013"/>
              <a:ext cx="881050" cy="1037275"/>
            </a:xfrm>
            <a:custGeom>
              <a:avLst/>
              <a:gdLst/>
              <a:ahLst/>
              <a:cxnLst/>
              <a:rect l="l" t="t" r="r" b="b"/>
              <a:pathLst>
                <a:path w="35242" h="41491" extrusionOk="0">
                  <a:moveTo>
                    <a:pt x="35242" y="0"/>
                  </a:moveTo>
                  <a:cubicBezTo>
                    <a:pt x="35242" y="0"/>
                    <a:pt x="33517" y="8129"/>
                    <a:pt x="26630" y="14715"/>
                  </a:cubicBezTo>
                  <a:cubicBezTo>
                    <a:pt x="26101" y="15217"/>
                    <a:pt x="25663" y="15801"/>
                    <a:pt x="25353" y="16430"/>
                  </a:cubicBezTo>
                  <a:cubicBezTo>
                    <a:pt x="23674" y="19915"/>
                    <a:pt x="17699" y="32012"/>
                    <a:pt x="11413" y="41490"/>
                  </a:cubicBezTo>
                  <a:lnTo>
                    <a:pt x="1" y="41490"/>
                  </a:lnTo>
                  <a:cubicBezTo>
                    <a:pt x="1" y="41490"/>
                    <a:pt x="11577" y="27049"/>
                    <a:pt x="20727" y="12854"/>
                  </a:cubicBezTo>
                  <a:cubicBezTo>
                    <a:pt x="21256" y="12042"/>
                    <a:pt x="21986" y="11331"/>
                    <a:pt x="22862" y="10774"/>
                  </a:cubicBezTo>
                  <a:cubicBezTo>
                    <a:pt x="25289" y="9251"/>
                    <a:pt x="30662" y="5538"/>
                    <a:pt x="35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168450" y="2842538"/>
              <a:ext cx="735775" cy="1144925"/>
            </a:xfrm>
            <a:custGeom>
              <a:avLst/>
              <a:gdLst/>
              <a:ahLst/>
              <a:cxnLst/>
              <a:rect l="l" t="t" r="r" b="b"/>
              <a:pathLst>
                <a:path w="29431" h="45797" extrusionOk="0">
                  <a:moveTo>
                    <a:pt x="29430" y="1"/>
                  </a:moveTo>
                  <a:cubicBezTo>
                    <a:pt x="29430" y="1"/>
                    <a:pt x="28801" y="8293"/>
                    <a:pt x="22844" y="15728"/>
                  </a:cubicBezTo>
                  <a:cubicBezTo>
                    <a:pt x="22388" y="16303"/>
                    <a:pt x="22032" y="16932"/>
                    <a:pt x="21813" y="17598"/>
                  </a:cubicBezTo>
                  <a:cubicBezTo>
                    <a:pt x="20609" y="21275"/>
                    <a:pt x="16284" y="34056"/>
                    <a:pt x="11313" y="44282"/>
                  </a:cubicBezTo>
                  <a:lnTo>
                    <a:pt x="0" y="45796"/>
                  </a:lnTo>
                  <a:cubicBezTo>
                    <a:pt x="0" y="45796"/>
                    <a:pt x="9561" y="29959"/>
                    <a:pt x="16750" y="14670"/>
                  </a:cubicBezTo>
                  <a:cubicBezTo>
                    <a:pt x="17160" y="13794"/>
                    <a:pt x="17790" y="12991"/>
                    <a:pt x="18593" y="12325"/>
                  </a:cubicBezTo>
                  <a:cubicBezTo>
                    <a:pt x="20800" y="10492"/>
                    <a:pt x="25626" y="6104"/>
                    <a:pt x="29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204875" y="3847163"/>
              <a:ext cx="807175" cy="369950"/>
            </a:xfrm>
            <a:custGeom>
              <a:avLst/>
              <a:gdLst/>
              <a:ahLst/>
              <a:cxnLst/>
              <a:rect l="l" t="t" r="r" b="b"/>
              <a:pathLst>
                <a:path w="32287" h="14798" extrusionOk="0">
                  <a:moveTo>
                    <a:pt x="32286" y="1"/>
                  </a:moveTo>
                  <a:cubicBezTo>
                    <a:pt x="32286" y="1"/>
                    <a:pt x="15482" y="3358"/>
                    <a:pt x="9461" y="6733"/>
                  </a:cubicBezTo>
                  <a:cubicBezTo>
                    <a:pt x="3440" y="10109"/>
                    <a:pt x="1" y="14798"/>
                    <a:pt x="1" y="14798"/>
                  </a:cubicBezTo>
                  <a:lnTo>
                    <a:pt x="15172" y="14798"/>
                  </a:lnTo>
                  <a:cubicBezTo>
                    <a:pt x="15172" y="14798"/>
                    <a:pt x="19067" y="6733"/>
                    <a:pt x="3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766825" y="3496863"/>
              <a:ext cx="594375" cy="805550"/>
            </a:xfrm>
            <a:custGeom>
              <a:avLst/>
              <a:gdLst/>
              <a:ahLst/>
              <a:cxnLst/>
              <a:rect l="l" t="t" r="r" b="b"/>
              <a:pathLst>
                <a:path w="23775" h="32222" extrusionOk="0">
                  <a:moveTo>
                    <a:pt x="1" y="32222"/>
                  </a:moveTo>
                  <a:cubicBezTo>
                    <a:pt x="1" y="32222"/>
                    <a:pt x="15983" y="29558"/>
                    <a:pt x="23774" y="1"/>
                  </a:cubicBezTo>
                  <a:cubicBezTo>
                    <a:pt x="23774" y="1"/>
                    <a:pt x="1150" y="14232"/>
                    <a:pt x="1" y="322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935825" y="2842538"/>
              <a:ext cx="349425" cy="1400350"/>
            </a:xfrm>
            <a:custGeom>
              <a:avLst/>
              <a:gdLst/>
              <a:ahLst/>
              <a:cxnLst/>
              <a:rect l="l" t="t" r="r" b="b"/>
              <a:pathLst>
                <a:path w="13977" h="56014" extrusionOk="0">
                  <a:moveTo>
                    <a:pt x="876" y="56014"/>
                  </a:moveTo>
                  <a:cubicBezTo>
                    <a:pt x="9096" y="39119"/>
                    <a:pt x="11970" y="24805"/>
                    <a:pt x="12937" y="15774"/>
                  </a:cubicBezTo>
                  <a:cubicBezTo>
                    <a:pt x="13977" y="5967"/>
                    <a:pt x="13083" y="247"/>
                    <a:pt x="13046" y="1"/>
                  </a:cubicBezTo>
                  <a:lnTo>
                    <a:pt x="12079" y="156"/>
                  </a:lnTo>
                  <a:cubicBezTo>
                    <a:pt x="12088" y="220"/>
                    <a:pt x="13000" y="6022"/>
                    <a:pt x="11960" y="15719"/>
                  </a:cubicBezTo>
                  <a:cubicBezTo>
                    <a:pt x="11003" y="24659"/>
                    <a:pt x="8156" y="38836"/>
                    <a:pt x="1" y="555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1700225" y="2323013"/>
              <a:ext cx="64325" cy="104025"/>
            </a:xfrm>
            <a:custGeom>
              <a:avLst/>
              <a:gdLst/>
              <a:ahLst/>
              <a:cxnLst/>
              <a:rect l="l" t="t" r="r" b="b"/>
              <a:pathLst>
                <a:path w="2573" h="4161" extrusionOk="0">
                  <a:moveTo>
                    <a:pt x="1496" y="4096"/>
                  </a:moveTo>
                  <a:lnTo>
                    <a:pt x="1496" y="4096"/>
                  </a:lnTo>
                  <a:cubicBezTo>
                    <a:pt x="867" y="4160"/>
                    <a:pt x="311" y="3713"/>
                    <a:pt x="247" y="3084"/>
                  </a:cubicBezTo>
                  <a:lnTo>
                    <a:pt x="64" y="1314"/>
                  </a:lnTo>
                  <a:cubicBezTo>
                    <a:pt x="0" y="684"/>
                    <a:pt x="447" y="128"/>
                    <a:pt x="1077" y="64"/>
                  </a:cubicBezTo>
                  <a:cubicBezTo>
                    <a:pt x="1697" y="0"/>
                    <a:pt x="2254" y="456"/>
                    <a:pt x="2318" y="1077"/>
                  </a:cubicBezTo>
                  <a:lnTo>
                    <a:pt x="2509" y="2856"/>
                  </a:lnTo>
                  <a:cubicBezTo>
                    <a:pt x="2573" y="3476"/>
                    <a:pt x="2117" y="4032"/>
                    <a:pt x="1496" y="4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1778000" y="2389838"/>
              <a:ext cx="277125" cy="525950"/>
            </a:xfrm>
            <a:custGeom>
              <a:avLst/>
              <a:gdLst/>
              <a:ahLst/>
              <a:cxnLst/>
              <a:rect l="l" t="t" r="r" b="b"/>
              <a:pathLst>
                <a:path w="11085" h="21038" extrusionOk="0">
                  <a:moveTo>
                    <a:pt x="6605" y="20772"/>
                  </a:moveTo>
                  <a:lnTo>
                    <a:pt x="6605" y="20772"/>
                  </a:lnTo>
                  <a:cubicBezTo>
                    <a:pt x="4005" y="21037"/>
                    <a:pt x="1688" y="19149"/>
                    <a:pt x="1424" y="16558"/>
                  </a:cubicBezTo>
                  <a:lnTo>
                    <a:pt x="274" y="5456"/>
                  </a:lnTo>
                  <a:cubicBezTo>
                    <a:pt x="1" y="2856"/>
                    <a:pt x="1889" y="538"/>
                    <a:pt x="4480" y="274"/>
                  </a:cubicBezTo>
                  <a:lnTo>
                    <a:pt x="4480" y="274"/>
                  </a:lnTo>
                  <a:cubicBezTo>
                    <a:pt x="7080" y="0"/>
                    <a:pt x="9397" y="1889"/>
                    <a:pt x="9671" y="4479"/>
                  </a:cubicBezTo>
                  <a:lnTo>
                    <a:pt x="10811" y="15591"/>
                  </a:lnTo>
                  <a:cubicBezTo>
                    <a:pt x="11085" y="18182"/>
                    <a:pt x="9196" y="20499"/>
                    <a:pt x="6605" y="207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1813125" y="2385963"/>
              <a:ext cx="277125" cy="525925"/>
            </a:xfrm>
            <a:custGeom>
              <a:avLst/>
              <a:gdLst/>
              <a:ahLst/>
              <a:cxnLst/>
              <a:rect l="l" t="t" r="r" b="b"/>
              <a:pathLst>
                <a:path w="11085" h="21037" extrusionOk="0">
                  <a:moveTo>
                    <a:pt x="6605" y="20772"/>
                  </a:moveTo>
                  <a:lnTo>
                    <a:pt x="6605" y="20772"/>
                  </a:lnTo>
                  <a:cubicBezTo>
                    <a:pt x="4005" y="21037"/>
                    <a:pt x="1688" y="19158"/>
                    <a:pt x="1415" y="16558"/>
                  </a:cubicBezTo>
                  <a:lnTo>
                    <a:pt x="274" y="5455"/>
                  </a:lnTo>
                  <a:cubicBezTo>
                    <a:pt x="1" y="2865"/>
                    <a:pt x="1889" y="538"/>
                    <a:pt x="4480" y="274"/>
                  </a:cubicBezTo>
                  <a:lnTo>
                    <a:pt x="4480" y="274"/>
                  </a:lnTo>
                  <a:cubicBezTo>
                    <a:pt x="7080" y="0"/>
                    <a:pt x="9397" y="1888"/>
                    <a:pt x="9662" y="4488"/>
                  </a:cubicBezTo>
                  <a:lnTo>
                    <a:pt x="10811" y="15591"/>
                  </a:lnTo>
                  <a:cubicBezTo>
                    <a:pt x="11085" y="18182"/>
                    <a:pt x="9196" y="20508"/>
                    <a:pt x="6605" y="207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2089075" y="3326263"/>
              <a:ext cx="531175" cy="998050"/>
            </a:xfrm>
            <a:custGeom>
              <a:avLst/>
              <a:gdLst/>
              <a:ahLst/>
              <a:cxnLst/>
              <a:rect l="l" t="t" r="r" b="b"/>
              <a:pathLst>
                <a:path w="21247" h="39922" extrusionOk="0">
                  <a:moveTo>
                    <a:pt x="10884" y="39922"/>
                  </a:moveTo>
                  <a:cubicBezTo>
                    <a:pt x="10884" y="39922"/>
                    <a:pt x="21247" y="27469"/>
                    <a:pt x="7837" y="1"/>
                  </a:cubicBezTo>
                  <a:cubicBezTo>
                    <a:pt x="7837" y="1"/>
                    <a:pt x="0" y="25553"/>
                    <a:pt x="10884" y="399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698850" y="3137213"/>
              <a:ext cx="374275" cy="1031100"/>
            </a:xfrm>
            <a:custGeom>
              <a:avLst/>
              <a:gdLst/>
              <a:ahLst/>
              <a:cxnLst/>
              <a:rect l="l" t="t" r="r" b="b"/>
              <a:pathLst>
                <a:path w="14971" h="41244" extrusionOk="0">
                  <a:moveTo>
                    <a:pt x="967" y="41244"/>
                  </a:moveTo>
                  <a:cubicBezTo>
                    <a:pt x="3604" y="13976"/>
                    <a:pt x="14852" y="766"/>
                    <a:pt x="14970" y="639"/>
                  </a:cubicBezTo>
                  <a:lnTo>
                    <a:pt x="14232" y="0"/>
                  </a:lnTo>
                  <a:cubicBezTo>
                    <a:pt x="14113" y="137"/>
                    <a:pt x="11294" y="3412"/>
                    <a:pt x="8110" y="10145"/>
                  </a:cubicBezTo>
                  <a:cubicBezTo>
                    <a:pt x="5173" y="16348"/>
                    <a:pt x="1387" y="26748"/>
                    <a:pt x="0" y="411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1136450" y="2680613"/>
              <a:ext cx="87150" cy="103575"/>
            </a:xfrm>
            <a:custGeom>
              <a:avLst/>
              <a:gdLst/>
              <a:ahLst/>
              <a:cxnLst/>
              <a:rect l="l" t="t" r="r" b="b"/>
              <a:pathLst>
                <a:path w="3486" h="4143" extrusionOk="0">
                  <a:moveTo>
                    <a:pt x="730" y="3823"/>
                  </a:moveTo>
                  <a:lnTo>
                    <a:pt x="730" y="3823"/>
                  </a:lnTo>
                  <a:cubicBezTo>
                    <a:pt x="1278" y="4142"/>
                    <a:pt x="1971" y="3951"/>
                    <a:pt x="2281" y="3412"/>
                  </a:cubicBezTo>
                  <a:lnTo>
                    <a:pt x="3175" y="1862"/>
                  </a:lnTo>
                  <a:cubicBezTo>
                    <a:pt x="3486" y="1323"/>
                    <a:pt x="3303" y="630"/>
                    <a:pt x="2756" y="311"/>
                  </a:cubicBezTo>
                  <a:cubicBezTo>
                    <a:pt x="2217" y="1"/>
                    <a:pt x="1524" y="183"/>
                    <a:pt x="1205" y="730"/>
                  </a:cubicBezTo>
                  <a:lnTo>
                    <a:pt x="320" y="2272"/>
                  </a:lnTo>
                  <a:cubicBezTo>
                    <a:pt x="1" y="2819"/>
                    <a:pt x="192" y="3513"/>
                    <a:pt x="730" y="3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437050" y="2718463"/>
              <a:ext cx="409200" cy="511600"/>
            </a:xfrm>
            <a:custGeom>
              <a:avLst/>
              <a:gdLst/>
              <a:ahLst/>
              <a:cxnLst/>
              <a:rect l="l" t="t" r="r" b="b"/>
              <a:pathLst>
                <a:path w="16368" h="20464" extrusionOk="0">
                  <a:moveTo>
                    <a:pt x="3030" y="19159"/>
                  </a:moveTo>
                  <a:lnTo>
                    <a:pt x="3030" y="19159"/>
                  </a:lnTo>
                  <a:cubicBezTo>
                    <a:pt x="5292" y="20463"/>
                    <a:pt x="8175" y="19688"/>
                    <a:pt x="9479" y="17425"/>
                  </a:cubicBezTo>
                  <a:lnTo>
                    <a:pt x="15063" y="7755"/>
                  </a:lnTo>
                  <a:cubicBezTo>
                    <a:pt x="16367" y="5502"/>
                    <a:pt x="15592" y="2610"/>
                    <a:pt x="13338" y="1305"/>
                  </a:cubicBezTo>
                  <a:lnTo>
                    <a:pt x="13338" y="1305"/>
                  </a:lnTo>
                  <a:cubicBezTo>
                    <a:pt x="11076" y="1"/>
                    <a:pt x="8193" y="776"/>
                    <a:pt x="6889" y="3039"/>
                  </a:cubicBezTo>
                  <a:lnTo>
                    <a:pt x="1306" y="12700"/>
                  </a:lnTo>
                  <a:cubicBezTo>
                    <a:pt x="1" y="14962"/>
                    <a:pt x="776" y="17854"/>
                    <a:pt x="3030" y="191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464400" y="2681988"/>
              <a:ext cx="409175" cy="511575"/>
            </a:xfrm>
            <a:custGeom>
              <a:avLst/>
              <a:gdLst/>
              <a:ahLst/>
              <a:cxnLst/>
              <a:rect l="l" t="t" r="r" b="b"/>
              <a:pathLst>
                <a:path w="16367" h="20463" extrusionOk="0">
                  <a:moveTo>
                    <a:pt x="3029" y="19158"/>
                  </a:moveTo>
                  <a:lnTo>
                    <a:pt x="3029" y="19158"/>
                  </a:lnTo>
                  <a:cubicBezTo>
                    <a:pt x="5291" y="20462"/>
                    <a:pt x="8183" y="19687"/>
                    <a:pt x="9479" y="17425"/>
                  </a:cubicBezTo>
                  <a:lnTo>
                    <a:pt x="15062" y="7764"/>
                  </a:lnTo>
                  <a:cubicBezTo>
                    <a:pt x="16366" y="5501"/>
                    <a:pt x="15591" y="2609"/>
                    <a:pt x="13338" y="1305"/>
                  </a:cubicBezTo>
                  <a:lnTo>
                    <a:pt x="13338" y="1305"/>
                  </a:lnTo>
                  <a:cubicBezTo>
                    <a:pt x="11075" y="0"/>
                    <a:pt x="8192" y="776"/>
                    <a:pt x="6888" y="3038"/>
                  </a:cubicBezTo>
                  <a:lnTo>
                    <a:pt x="1305" y="12708"/>
                  </a:lnTo>
                  <a:cubicBezTo>
                    <a:pt x="0" y="14961"/>
                    <a:pt x="776" y="17853"/>
                    <a:pt x="3029" y="19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591450" y="3526738"/>
              <a:ext cx="565175" cy="946275"/>
            </a:xfrm>
            <a:custGeom>
              <a:avLst/>
              <a:gdLst/>
              <a:ahLst/>
              <a:cxnLst/>
              <a:rect l="l" t="t" r="r" b="b"/>
              <a:pathLst>
                <a:path w="22607" h="37851" extrusionOk="0">
                  <a:moveTo>
                    <a:pt x="931" y="37851"/>
                  </a:moveTo>
                  <a:cubicBezTo>
                    <a:pt x="8850" y="11623"/>
                    <a:pt x="22470" y="876"/>
                    <a:pt x="22607" y="767"/>
                  </a:cubicBezTo>
                  <a:lnTo>
                    <a:pt x="22014" y="1"/>
                  </a:lnTo>
                  <a:cubicBezTo>
                    <a:pt x="21868" y="110"/>
                    <a:pt x="18465" y="2765"/>
                    <a:pt x="14022" y="8749"/>
                  </a:cubicBezTo>
                  <a:cubicBezTo>
                    <a:pt x="9936" y="14250"/>
                    <a:pt x="4188" y="23720"/>
                    <a:pt x="1" y="375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762875" y="3130138"/>
              <a:ext cx="92850" cy="96950"/>
            </a:xfrm>
            <a:custGeom>
              <a:avLst/>
              <a:gdLst/>
              <a:ahLst/>
              <a:cxnLst/>
              <a:rect l="l" t="t" r="r" b="b"/>
              <a:pathLst>
                <a:path w="3714" h="3878" extrusionOk="0">
                  <a:moveTo>
                    <a:pt x="521" y="3467"/>
                  </a:moveTo>
                  <a:lnTo>
                    <a:pt x="521" y="3467"/>
                  </a:lnTo>
                  <a:cubicBezTo>
                    <a:pt x="995" y="3877"/>
                    <a:pt x="1707" y="3832"/>
                    <a:pt x="2126" y="3357"/>
                  </a:cubicBezTo>
                  <a:lnTo>
                    <a:pt x="3303" y="2016"/>
                  </a:lnTo>
                  <a:cubicBezTo>
                    <a:pt x="3714" y="1551"/>
                    <a:pt x="3668" y="830"/>
                    <a:pt x="3194" y="420"/>
                  </a:cubicBezTo>
                  <a:cubicBezTo>
                    <a:pt x="2728" y="0"/>
                    <a:pt x="2008" y="46"/>
                    <a:pt x="1597" y="520"/>
                  </a:cubicBezTo>
                  <a:lnTo>
                    <a:pt x="420" y="1861"/>
                  </a:lnTo>
                  <a:cubicBezTo>
                    <a:pt x="1" y="2336"/>
                    <a:pt x="46" y="3047"/>
                    <a:pt x="521" y="3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1124575" y="3151788"/>
              <a:ext cx="447700" cy="473275"/>
            </a:xfrm>
            <a:custGeom>
              <a:avLst/>
              <a:gdLst/>
              <a:ahLst/>
              <a:cxnLst/>
              <a:rect l="l" t="t" r="r" b="b"/>
              <a:pathLst>
                <a:path w="17908" h="18931" extrusionOk="0">
                  <a:moveTo>
                    <a:pt x="2153" y="17206"/>
                  </a:moveTo>
                  <a:lnTo>
                    <a:pt x="2153" y="17206"/>
                  </a:lnTo>
                  <a:cubicBezTo>
                    <a:pt x="4114" y="18930"/>
                    <a:pt x="7097" y="18739"/>
                    <a:pt x="8822" y="16778"/>
                  </a:cubicBezTo>
                  <a:lnTo>
                    <a:pt x="16184" y="8394"/>
                  </a:lnTo>
                  <a:cubicBezTo>
                    <a:pt x="17908" y="6432"/>
                    <a:pt x="17716" y="3449"/>
                    <a:pt x="15755" y="1725"/>
                  </a:cubicBezTo>
                  <a:lnTo>
                    <a:pt x="15755" y="1725"/>
                  </a:lnTo>
                  <a:cubicBezTo>
                    <a:pt x="13794" y="1"/>
                    <a:pt x="10810" y="202"/>
                    <a:pt x="9086" y="2154"/>
                  </a:cubicBezTo>
                  <a:lnTo>
                    <a:pt x="1724" y="10547"/>
                  </a:lnTo>
                  <a:cubicBezTo>
                    <a:pt x="0" y="12508"/>
                    <a:pt x="192" y="15491"/>
                    <a:pt x="2153" y="172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144200" y="3110738"/>
              <a:ext cx="447725" cy="473275"/>
            </a:xfrm>
            <a:custGeom>
              <a:avLst/>
              <a:gdLst/>
              <a:ahLst/>
              <a:cxnLst/>
              <a:rect l="l" t="t" r="r" b="b"/>
              <a:pathLst>
                <a:path w="17909" h="18931" extrusionOk="0">
                  <a:moveTo>
                    <a:pt x="2153" y="17206"/>
                  </a:moveTo>
                  <a:lnTo>
                    <a:pt x="2153" y="17206"/>
                  </a:lnTo>
                  <a:cubicBezTo>
                    <a:pt x="4115" y="18930"/>
                    <a:pt x="7098" y="18739"/>
                    <a:pt x="8813" y="16777"/>
                  </a:cubicBezTo>
                  <a:lnTo>
                    <a:pt x="16184" y="8394"/>
                  </a:lnTo>
                  <a:cubicBezTo>
                    <a:pt x="17908" y="6432"/>
                    <a:pt x="17708" y="3449"/>
                    <a:pt x="15755" y="1725"/>
                  </a:cubicBezTo>
                  <a:lnTo>
                    <a:pt x="15755" y="1725"/>
                  </a:lnTo>
                  <a:cubicBezTo>
                    <a:pt x="13794" y="1"/>
                    <a:pt x="10811" y="192"/>
                    <a:pt x="9087" y="2154"/>
                  </a:cubicBezTo>
                  <a:lnTo>
                    <a:pt x="1716" y="10547"/>
                  </a:lnTo>
                  <a:cubicBezTo>
                    <a:pt x="0" y="12508"/>
                    <a:pt x="192" y="15491"/>
                    <a:pt x="2153" y="172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2377825" y="3001288"/>
              <a:ext cx="685375" cy="564700"/>
            </a:xfrm>
            <a:custGeom>
              <a:avLst/>
              <a:gdLst/>
              <a:ahLst/>
              <a:cxnLst/>
              <a:rect l="l" t="t" r="r" b="b"/>
              <a:pathLst>
                <a:path w="27415" h="22588" extrusionOk="0">
                  <a:moveTo>
                    <a:pt x="27415" y="0"/>
                  </a:moveTo>
                  <a:cubicBezTo>
                    <a:pt x="27415" y="0"/>
                    <a:pt x="12034" y="7554"/>
                    <a:pt x="7080" y="12361"/>
                  </a:cubicBezTo>
                  <a:cubicBezTo>
                    <a:pt x="2126" y="17169"/>
                    <a:pt x="1" y="22588"/>
                    <a:pt x="1" y="22588"/>
                  </a:cubicBezTo>
                  <a:lnTo>
                    <a:pt x="14661" y="18692"/>
                  </a:lnTo>
                  <a:cubicBezTo>
                    <a:pt x="14661" y="18692"/>
                    <a:pt x="16358" y="9898"/>
                    <a:pt x="27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702900" y="4070213"/>
              <a:ext cx="161050" cy="146900"/>
            </a:xfrm>
            <a:custGeom>
              <a:avLst/>
              <a:gdLst/>
              <a:ahLst/>
              <a:cxnLst/>
              <a:rect l="l" t="t" r="r" b="b"/>
              <a:pathLst>
                <a:path w="6442" h="5876" extrusionOk="0">
                  <a:moveTo>
                    <a:pt x="1" y="5876"/>
                  </a:moveTo>
                  <a:cubicBezTo>
                    <a:pt x="1" y="5876"/>
                    <a:pt x="4617" y="4015"/>
                    <a:pt x="6323" y="1"/>
                  </a:cubicBezTo>
                  <a:cubicBezTo>
                    <a:pt x="6323" y="1"/>
                    <a:pt x="6442" y="3969"/>
                    <a:pt x="4745" y="5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1483575" y="4070213"/>
              <a:ext cx="161275" cy="146900"/>
            </a:xfrm>
            <a:custGeom>
              <a:avLst/>
              <a:gdLst/>
              <a:ahLst/>
              <a:cxnLst/>
              <a:rect l="l" t="t" r="r" b="b"/>
              <a:pathLst>
                <a:path w="6451" h="5876" extrusionOk="0">
                  <a:moveTo>
                    <a:pt x="1" y="5876"/>
                  </a:moveTo>
                  <a:cubicBezTo>
                    <a:pt x="1" y="5876"/>
                    <a:pt x="4626" y="4015"/>
                    <a:pt x="6332" y="1"/>
                  </a:cubicBezTo>
                  <a:cubicBezTo>
                    <a:pt x="6332" y="1"/>
                    <a:pt x="6451" y="3969"/>
                    <a:pt x="4745" y="5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8"/>
          <p:cNvGrpSpPr/>
          <p:nvPr/>
        </p:nvGrpSpPr>
        <p:grpSpPr>
          <a:xfrm>
            <a:off x="5327375" y="2844138"/>
            <a:ext cx="4040700" cy="2352775"/>
            <a:chOff x="2429600" y="2087525"/>
            <a:chExt cx="4040700" cy="2352775"/>
          </a:xfrm>
        </p:grpSpPr>
        <p:sp>
          <p:nvSpPr>
            <p:cNvPr id="215" name="Google Shape;215;p8"/>
            <p:cNvSpPr/>
            <p:nvPr/>
          </p:nvSpPr>
          <p:spPr>
            <a:xfrm>
              <a:off x="5384900" y="2583125"/>
              <a:ext cx="20775" cy="20550"/>
            </a:xfrm>
            <a:custGeom>
              <a:avLst/>
              <a:gdLst/>
              <a:ahLst/>
              <a:cxnLst/>
              <a:rect l="l" t="t" r="r" b="b"/>
              <a:pathLst>
                <a:path w="831" h="822" extrusionOk="0">
                  <a:moveTo>
                    <a:pt x="411" y="0"/>
                  </a:moveTo>
                  <a:cubicBezTo>
                    <a:pt x="192" y="0"/>
                    <a:pt x="1" y="183"/>
                    <a:pt x="1" y="411"/>
                  </a:cubicBezTo>
                  <a:cubicBezTo>
                    <a:pt x="1" y="639"/>
                    <a:pt x="192" y="821"/>
                    <a:pt x="411" y="821"/>
                  </a:cubicBezTo>
                  <a:cubicBezTo>
                    <a:pt x="639" y="821"/>
                    <a:pt x="831" y="639"/>
                    <a:pt x="831" y="411"/>
                  </a:cubicBezTo>
                  <a:cubicBezTo>
                    <a:pt x="831" y="183"/>
                    <a:pt x="639" y="0"/>
                    <a:pt x="411" y="0"/>
                  </a:cubicBezTo>
                  <a:close/>
                </a:path>
              </a:pathLst>
            </a:custGeom>
            <a:solidFill>
              <a:srgbClr val="DFA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5721750" y="2629875"/>
              <a:ext cx="20550" cy="20550"/>
            </a:xfrm>
            <a:custGeom>
              <a:avLst/>
              <a:gdLst/>
              <a:ahLst/>
              <a:cxnLst/>
              <a:rect l="l" t="t" r="r" b="b"/>
              <a:pathLst>
                <a:path w="822" h="822" extrusionOk="0">
                  <a:moveTo>
                    <a:pt x="411" y="1"/>
                  </a:moveTo>
                  <a:cubicBezTo>
                    <a:pt x="183" y="1"/>
                    <a:pt x="1" y="183"/>
                    <a:pt x="1" y="411"/>
                  </a:cubicBezTo>
                  <a:cubicBezTo>
                    <a:pt x="1" y="639"/>
                    <a:pt x="183" y="822"/>
                    <a:pt x="411" y="822"/>
                  </a:cubicBezTo>
                  <a:cubicBezTo>
                    <a:pt x="630" y="822"/>
                    <a:pt x="822" y="639"/>
                    <a:pt x="822" y="411"/>
                  </a:cubicBezTo>
                  <a:cubicBezTo>
                    <a:pt x="822" y="183"/>
                    <a:pt x="630" y="1"/>
                    <a:pt x="411" y="1"/>
                  </a:cubicBezTo>
                  <a:close/>
                </a:path>
              </a:pathLst>
            </a:custGeom>
            <a:solidFill>
              <a:srgbClr val="DFA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5722000" y="2939125"/>
              <a:ext cx="86225" cy="188875"/>
            </a:xfrm>
            <a:custGeom>
              <a:avLst/>
              <a:gdLst/>
              <a:ahLst/>
              <a:cxnLst/>
              <a:rect l="l" t="t" r="r" b="b"/>
              <a:pathLst>
                <a:path w="3449" h="7555" extrusionOk="0">
                  <a:moveTo>
                    <a:pt x="3448" y="7554"/>
                  </a:moveTo>
                  <a:lnTo>
                    <a:pt x="1870" y="1"/>
                  </a:lnTo>
                  <a:lnTo>
                    <a:pt x="0" y="7554"/>
                  </a:lnTo>
                  <a:close/>
                </a:path>
              </a:pathLst>
            </a:custGeom>
            <a:solidFill>
              <a:srgbClr val="344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794050" y="2939125"/>
              <a:ext cx="86250" cy="188875"/>
            </a:xfrm>
            <a:custGeom>
              <a:avLst/>
              <a:gdLst/>
              <a:ahLst/>
              <a:cxnLst/>
              <a:rect l="l" t="t" r="r" b="b"/>
              <a:pathLst>
                <a:path w="3450" h="7555" extrusionOk="0">
                  <a:moveTo>
                    <a:pt x="3449" y="7554"/>
                  </a:moveTo>
                  <a:lnTo>
                    <a:pt x="1862" y="1"/>
                  </a:lnTo>
                  <a:lnTo>
                    <a:pt x="1" y="7554"/>
                  </a:lnTo>
                  <a:close/>
                </a:path>
              </a:pathLst>
            </a:custGeom>
            <a:solidFill>
              <a:srgbClr val="344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5815050" y="3152600"/>
              <a:ext cx="86225" cy="188875"/>
            </a:xfrm>
            <a:custGeom>
              <a:avLst/>
              <a:gdLst/>
              <a:ahLst/>
              <a:cxnLst/>
              <a:rect l="l" t="t" r="r" b="b"/>
              <a:pathLst>
                <a:path w="3449" h="7555" extrusionOk="0">
                  <a:moveTo>
                    <a:pt x="3449" y="1"/>
                  </a:moveTo>
                  <a:lnTo>
                    <a:pt x="1870" y="7554"/>
                  </a:lnTo>
                  <a:lnTo>
                    <a:pt x="0" y="1"/>
                  </a:lnTo>
                  <a:close/>
                </a:path>
              </a:pathLst>
            </a:custGeom>
            <a:solidFill>
              <a:srgbClr val="344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5887100" y="3152600"/>
              <a:ext cx="86250" cy="188875"/>
            </a:xfrm>
            <a:custGeom>
              <a:avLst/>
              <a:gdLst/>
              <a:ahLst/>
              <a:cxnLst/>
              <a:rect l="l" t="t" r="r" b="b"/>
              <a:pathLst>
                <a:path w="3450" h="7555" extrusionOk="0">
                  <a:moveTo>
                    <a:pt x="3449" y="1"/>
                  </a:moveTo>
                  <a:lnTo>
                    <a:pt x="1862" y="7554"/>
                  </a:lnTo>
                  <a:lnTo>
                    <a:pt x="1" y="1"/>
                  </a:lnTo>
                  <a:close/>
                </a:path>
              </a:pathLst>
            </a:custGeom>
            <a:solidFill>
              <a:srgbClr val="344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2429600" y="3863950"/>
              <a:ext cx="4040700" cy="576350"/>
            </a:xfrm>
            <a:custGeom>
              <a:avLst/>
              <a:gdLst/>
              <a:ahLst/>
              <a:cxnLst/>
              <a:rect l="l" t="t" r="r" b="b"/>
              <a:pathLst>
                <a:path w="161628" h="23054" extrusionOk="0">
                  <a:moveTo>
                    <a:pt x="1" y="23053"/>
                  </a:moveTo>
                  <a:cubicBezTo>
                    <a:pt x="1" y="23053"/>
                    <a:pt x="8476" y="16056"/>
                    <a:pt x="24687" y="13830"/>
                  </a:cubicBezTo>
                  <a:cubicBezTo>
                    <a:pt x="40898" y="11595"/>
                    <a:pt x="49993" y="5839"/>
                    <a:pt x="59864" y="4698"/>
                  </a:cubicBezTo>
                  <a:cubicBezTo>
                    <a:pt x="69735" y="3558"/>
                    <a:pt x="134962" y="0"/>
                    <a:pt x="161628" y="1670"/>
                  </a:cubicBezTo>
                  <a:lnTo>
                    <a:pt x="161628" y="2305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051325" y="3936475"/>
              <a:ext cx="3418975" cy="503825"/>
            </a:xfrm>
            <a:custGeom>
              <a:avLst/>
              <a:gdLst/>
              <a:ahLst/>
              <a:cxnLst/>
              <a:rect l="l" t="t" r="r" b="b"/>
              <a:pathLst>
                <a:path w="136759" h="20153" extrusionOk="0">
                  <a:moveTo>
                    <a:pt x="0" y="20152"/>
                  </a:moveTo>
                  <a:cubicBezTo>
                    <a:pt x="0" y="20152"/>
                    <a:pt x="7171" y="14040"/>
                    <a:pt x="20882" y="12088"/>
                  </a:cubicBezTo>
                  <a:cubicBezTo>
                    <a:pt x="34603" y="10136"/>
                    <a:pt x="42293" y="5100"/>
                    <a:pt x="50650" y="4106"/>
                  </a:cubicBezTo>
                  <a:cubicBezTo>
                    <a:pt x="59006" y="3111"/>
                    <a:pt x="114198" y="0"/>
                    <a:pt x="136759" y="1460"/>
                  </a:cubicBezTo>
                  <a:lnTo>
                    <a:pt x="136759" y="201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5277025" y="2087525"/>
              <a:ext cx="270750" cy="329125"/>
            </a:xfrm>
            <a:custGeom>
              <a:avLst/>
              <a:gdLst/>
              <a:ahLst/>
              <a:cxnLst/>
              <a:rect l="l" t="t" r="r" b="b"/>
              <a:pathLst>
                <a:path w="10830" h="13165" extrusionOk="0">
                  <a:moveTo>
                    <a:pt x="8959" y="13028"/>
                  </a:moveTo>
                  <a:cubicBezTo>
                    <a:pt x="8868" y="13119"/>
                    <a:pt x="8804" y="13165"/>
                    <a:pt x="8804" y="13165"/>
                  </a:cubicBezTo>
                  <a:lnTo>
                    <a:pt x="7025" y="12572"/>
                  </a:lnTo>
                  <a:lnTo>
                    <a:pt x="6606" y="12426"/>
                  </a:lnTo>
                  <a:lnTo>
                    <a:pt x="6377" y="12353"/>
                  </a:lnTo>
                  <a:lnTo>
                    <a:pt x="6368" y="12353"/>
                  </a:lnTo>
                  <a:lnTo>
                    <a:pt x="5958" y="12207"/>
                  </a:lnTo>
                  <a:lnTo>
                    <a:pt x="3285" y="8786"/>
                  </a:lnTo>
                  <a:cubicBezTo>
                    <a:pt x="3285" y="8786"/>
                    <a:pt x="2044" y="6150"/>
                    <a:pt x="1962" y="5812"/>
                  </a:cubicBezTo>
                  <a:cubicBezTo>
                    <a:pt x="1889" y="5484"/>
                    <a:pt x="1086" y="3860"/>
                    <a:pt x="995" y="3632"/>
                  </a:cubicBezTo>
                  <a:cubicBezTo>
                    <a:pt x="904" y="3395"/>
                    <a:pt x="1168" y="3303"/>
                    <a:pt x="1168" y="3303"/>
                  </a:cubicBezTo>
                  <a:cubicBezTo>
                    <a:pt x="1168" y="3303"/>
                    <a:pt x="648" y="2291"/>
                    <a:pt x="484" y="1871"/>
                  </a:cubicBezTo>
                  <a:cubicBezTo>
                    <a:pt x="320" y="1442"/>
                    <a:pt x="621" y="1515"/>
                    <a:pt x="621" y="1515"/>
                  </a:cubicBezTo>
                  <a:cubicBezTo>
                    <a:pt x="621" y="1515"/>
                    <a:pt x="1" y="421"/>
                    <a:pt x="338" y="129"/>
                  </a:cubicBezTo>
                  <a:cubicBezTo>
                    <a:pt x="475" y="10"/>
                    <a:pt x="712" y="37"/>
                    <a:pt x="931" y="110"/>
                  </a:cubicBezTo>
                  <a:cubicBezTo>
                    <a:pt x="1269" y="220"/>
                    <a:pt x="1579" y="411"/>
                    <a:pt x="1579" y="411"/>
                  </a:cubicBezTo>
                  <a:cubicBezTo>
                    <a:pt x="1515" y="284"/>
                    <a:pt x="1542" y="183"/>
                    <a:pt x="1561" y="129"/>
                  </a:cubicBezTo>
                  <a:cubicBezTo>
                    <a:pt x="1570" y="101"/>
                    <a:pt x="1579" y="92"/>
                    <a:pt x="1579" y="92"/>
                  </a:cubicBezTo>
                  <a:cubicBezTo>
                    <a:pt x="1670" y="1"/>
                    <a:pt x="1862" y="37"/>
                    <a:pt x="2117" y="165"/>
                  </a:cubicBezTo>
                  <a:cubicBezTo>
                    <a:pt x="2126" y="165"/>
                    <a:pt x="2126" y="174"/>
                    <a:pt x="2145" y="174"/>
                  </a:cubicBezTo>
                  <a:cubicBezTo>
                    <a:pt x="2254" y="238"/>
                    <a:pt x="2391" y="320"/>
                    <a:pt x="2528" y="411"/>
                  </a:cubicBezTo>
                  <a:cubicBezTo>
                    <a:pt x="3741" y="1214"/>
                    <a:pt x="5666" y="3103"/>
                    <a:pt x="6049" y="3495"/>
                  </a:cubicBezTo>
                  <a:cubicBezTo>
                    <a:pt x="6569" y="4024"/>
                    <a:pt x="8211" y="6487"/>
                    <a:pt x="8804" y="5894"/>
                  </a:cubicBezTo>
                  <a:cubicBezTo>
                    <a:pt x="8813" y="5885"/>
                    <a:pt x="8813" y="5885"/>
                    <a:pt x="8813" y="5876"/>
                  </a:cubicBezTo>
                  <a:cubicBezTo>
                    <a:pt x="9388" y="5265"/>
                    <a:pt x="8804" y="3623"/>
                    <a:pt x="8804" y="2957"/>
                  </a:cubicBezTo>
                  <a:cubicBezTo>
                    <a:pt x="8804" y="2291"/>
                    <a:pt x="9662" y="2090"/>
                    <a:pt x="9662" y="2090"/>
                  </a:cubicBezTo>
                  <a:lnTo>
                    <a:pt x="9744" y="2309"/>
                  </a:lnTo>
                  <a:lnTo>
                    <a:pt x="10328" y="3714"/>
                  </a:lnTo>
                  <a:cubicBezTo>
                    <a:pt x="10437" y="3978"/>
                    <a:pt x="10474" y="4279"/>
                    <a:pt x="10419" y="4571"/>
                  </a:cubicBezTo>
                  <a:cubicBezTo>
                    <a:pt x="10291" y="5237"/>
                    <a:pt x="10118" y="6697"/>
                    <a:pt x="10446" y="8695"/>
                  </a:cubicBezTo>
                  <a:cubicBezTo>
                    <a:pt x="10829" y="11030"/>
                    <a:pt x="9434" y="12581"/>
                    <a:pt x="8959" y="13028"/>
                  </a:cubicBezTo>
                  <a:close/>
                </a:path>
              </a:pathLst>
            </a:custGeom>
            <a:solidFill>
              <a:srgbClr val="003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5298000" y="2392700"/>
              <a:ext cx="634750" cy="511575"/>
            </a:xfrm>
            <a:custGeom>
              <a:avLst/>
              <a:gdLst/>
              <a:ahLst/>
              <a:cxnLst/>
              <a:rect l="l" t="t" r="r" b="b"/>
              <a:pathLst>
                <a:path w="25390" h="20463" extrusionOk="0">
                  <a:moveTo>
                    <a:pt x="21704" y="20444"/>
                  </a:moveTo>
                  <a:lnTo>
                    <a:pt x="21704" y="20444"/>
                  </a:lnTo>
                  <a:cubicBezTo>
                    <a:pt x="21585" y="20453"/>
                    <a:pt x="21476" y="20462"/>
                    <a:pt x="21366" y="20462"/>
                  </a:cubicBezTo>
                  <a:cubicBezTo>
                    <a:pt x="20299" y="20462"/>
                    <a:pt x="17325" y="19267"/>
                    <a:pt x="15336" y="18410"/>
                  </a:cubicBezTo>
                  <a:cubicBezTo>
                    <a:pt x="15272" y="18382"/>
                    <a:pt x="15209" y="18355"/>
                    <a:pt x="15145" y="18327"/>
                  </a:cubicBezTo>
                  <a:lnTo>
                    <a:pt x="15145" y="18327"/>
                  </a:lnTo>
                  <a:lnTo>
                    <a:pt x="15136" y="18318"/>
                  </a:lnTo>
                  <a:cubicBezTo>
                    <a:pt x="14141" y="17890"/>
                    <a:pt x="13448" y="17570"/>
                    <a:pt x="13448" y="17570"/>
                  </a:cubicBezTo>
                  <a:cubicBezTo>
                    <a:pt x="10638" y="16485"/>
                    <a:pt x="8412" y="15481"/>
                    <a:pt x="6642" y="14569"/>
                  </a:cubicBezTo>
                  <a:cubicBezTo>
                    <a:pt x="795" y="11568"/>
                    <a:pt x="1" y="9652"/>
                    <a:pt x="1" y="9652"/>
                  </a:cubicBezTo>
                  <a:cubicBezTo>
                    <a:pt x="1" y="4497"/>
                    <a:pt x="5119" y="0"/>
                    <a:pt x="5119" y="0"/>
                  </a:cubicBezTo>
                  <a:lnTo>
                    <a:pt x="5529" y="146"/>
                  </a:lnTo>
                  <a:lnTo>
                    <a:pt x="5538" y="146"/>
                  </a:lnTo>
                  <a:lnTo>
                    <a:pt x="5767" y="219"/>
                  </a:lnTo>
                  <a:lnTo>
                    <a:pt x="6186" y="365"/>
                  </a:lnTo>
                  <a:lnTo>
                    <a:pt x="7965" y="958"/>
                  </a:lnTo>
                  <a:cubicBezTo>
                    <a:pt x="7108" y="6295"/>
                    <a:pt x="6651" y="7116"/>
                    <a:pt x="6651" y="7116"/>
                  </a:cubicBezTo>
                  <a:cubicBezTo>
                    <a:pt x="6651" y="7116"/>
                    <a:pt x="9525" y="7991"/>
                    <a:pt x="12964" y="9250"/>
                  </a:cubicBezTo>
                  <a:cubicBezTo>
                    <a:pt x="13813" y="9570"/>
                    <a:pt x="14698" y="9907"/>
                    <a:pt x="15583" y="10254"/>
                  </a:cubicBezTo>
                  <a:cubicBezTo>
                    <a:pt x="15592" y="10254"/>
                    <a:pt x="15592" y="10263"/>
                    <a:pt x="15601" y="10263"/>
                  </a:cubicBezTo>
                  <a:cubicBezTo>
                    <a:pt x="16349" y="10564"/>
                    <a:pt x="17106" y="10874"/>
                    <a:pt x="17836" y="11194"/>
                  </a:cubicBezTo>
                  <a:lnTo>
                    <a:pt x="17836" y="11194"/>
                  </a:lnTo>
                  <a:cubicBezTo>
                    <a:pt x="19113" y="11759"/>
                    <a:pt x="20326" y="12334"/>
                    <a:pt x="21366" y="12918"/>
                  </a:cubicBezTo>
                  <a:cubicBezTo>
                    <a:pt x="21366" y="12918"/>
                    <a:pt x="21366" y="12918"/>
                    <a:pt x="21366" y="12927"/>
                  </a:cubicBezTo>
                  <a:cubicBezTo>
                    <a:pt x="21795" y="13164"/>
                    <a:pt x="22187" y="13401"/>
                    <a:pt x="22552" y="13638"/>
                  </a:cubicBezTo>
                  <a:cubicBezTo>
                    <a:pt x="23683" y="14386"/>
                    <a:pt x="24450" y="15125"/>
                    <a:pt x="24614" y="15791"/>
                  </a:cubicBezTo>
                  <a:cubicBezTo>
                    <a:pt x="25389" y="19030"/>
                    <a:pt x="23337" y="20289"/>
                    <a:pt x="21704" y="20444"/>
                  </a:cubicBezTo>
                  <a:close/>
                </a:path>
              </a:pathLst>
            </a:custGeom>
            <a:solidFill>
              <a:srgbClr val="003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5291175" y="2087775"/>
              <a:ext cx="272550" cy="328875"/>
            </a:xfrm>
            <a:custGeom>
              <a:avLst/>
              <a:gdLst/>
              <a:ahLst/>
              <a:cxnLst/>
              <a:rect l="l" t="t" r="r" b="b"/>
              <a:pathLst>
                <a:path w="10902" h="13155" extrusionOk="0">
                  <a:moveTo>
                    <a:pt x="8804" y="13155"/>
                  </a:moveTo>
                  <a:lnTo>
                    <a:pt x="8393" y="13018"/>
                  </a:lnTo>
                  <a:lnTo>
                    <a:pt x="6550" y="12398"/>
                  </a:lnTo>
                  <a:lnTo>
                    <a:pt x="6277" y="12306"/>
                  </a:lnTo>
                  <a:lnTo>
                    <a:pt x="5957" y="12197"/>
                  </a:lnTo>
                  <a:lnTo>
                    <a:pt x="5957" y="12197"/>
                  </a:lnTo>
                  <a:lnTo>
                    <a:pt x="3284" y="8776"/>
                  </a:lnTo>
                  <a:cubicBezTo>
                    <a:pt x="3284" y="8776"/>
                    <a:pt x="2035" y="6140"/>
                    <a:pt x="1962" y="5802"/>
                  </a:cubicBezTo>
                  <a:cubicBezTo>
                    <a:pt x="1889" y="5474"/>
                    <a:pt x="1086" y="3850"/>
                    <a:pt x="995" y="3622"/>
                  </a:cubicBezTo>
                  <a:cubicBezTo>
                    <a:pt x="903" y="3385"/>
                    <a:pt x="1168" y="3293"/>
                    <a:pt x="1168" y="3293"/>
                  </a:cubicBezTo>
                  <a:cubicBezTo>
                    <a:pt x="1168" y="3293"/>
                    <a:pt x="648" y="2281"/>
                    <a:pt x="484" y="1861"/>
                  </a:cubicBezTo>
                  <a:cubicBezTo>
                    <a:pt x="320" y="1432"/>
                    <a:pt x="612" y="1505"/>
                    <a:pt x="612" y="1505"/>
                  </a:cubicBezTo>
                  <a:cubicBezTo>
                    <a:pt x="612" y="1505"/>
                    <a:pt x="0" y="411"/>
                    <a:pt x="338" y="119"/>
                  </a:cubicBezTo>
                  <a:cubicBezTo>
                    <a:pt x="347" y="119"/>
                    <a:pt x="356" y="100"/>
                    <a:pt x="365" y="100"/>
                  </a:cubicBezTo>
                  <a:cubicBezTo>
                    <a:pt x="520" y="0"/>
                    <a:pt x="767" y="37"/>
                    <a:pt x="995" y="119"/>
                  </a:cubicBezTo>
                  <a:cubicBezTo>
                    <a:pt x="1277" y="219"/>
                    <a:pt x="1533" y="374"/>
                    <a:pt x="1569" y="401"/>
                  </a:cubicBezTo>
                  <a:cubicBezTo>
                    <a:pt x="1579" y="401"/>
                    <a:pt x="1579" y="401"/>
                    <a:pt x="1579" y="401"/>
                  </a:cubicBezTo>
                  <a:cubicBezTo>
                    <a:pt x="1579" y="401"/>
                    <a:pt x="1569" y="392"/>
                    <a:pt x="1569" y="383"/>
                  </a:cubicBezTo>
                  <a:cubicBezTo>
                    <a:pt x="1524" y="292"/>
                    <a:pt x="1533" y="210"/>
                    <a:pt x="1551" y="155"/>
                  </a:cubicBezTo>
                  <a:cubicBezTo>
                    <a:pt x="1560" y="100"/>
                    <a:pt x="1579" y="82"/>
                    <a:pt x="1579" y="82"/>
                  </a:cubicBezTo>
                  <a:cubicBezTo>
                    <a:pt x="1652" y="0"/>
                    <a:pt x="1797" y="9"/>
                    <a:pt x="1980" y="100"/>
                  </a:cubicBezTo>
                  <a:cubicBezTo>
                    <a:pt x="3038" y="529"/>
                    <a:pt x="5593" y="3029"/>
                    <a:pt x="6049" y="3485"/>
                  </a:cubicBezTo>
                  <a:cubicBezTo>
                    <a:pt x="6450" y="3895"/>
                    <a:pt x="7517" y="5446"/>
                    <a:pt x="8247" y="5866"/>
                  </a:cubicBezTo>
                  <a:cubicBezTo>
                    <a:pt x="8475" y="5994"/>
                    <a:pt x="8667" y="6021"/>
                    <a:pt x="8804" y="5884"/>
                  </a:cubicBezTo>
                  <a:cubicBezTo>
                    <a:pt x="9397" y="5282"/>
                    <a:pt x="8804" y="3613"/>
                    <a:pt x="8804" y="2947"/>
                  </a:cubicBezTo>
                  <a:cubicBezTo>
                    <a:pt x="8804" y="2636"/>
                    <a:pt x="8986" y="2427"/>
                    <a:pt x="9178" y="2299"/>
                  </a:cubicBezTo>
                  <a:cubicBezTo>
                    <a:pt x="9406" y="2135"/>
                    <a:pt x="9652" y="2080"/>
                    <a:pt x="9652" y="2080"/>
                  </a:cubicBezTo>
                  <a:lnTo>
                    <a:pt x="10327" y="3704"/>
                  </a:lnTo>
                  <a:cubicBezTo>
                    <a:pt x="10437" y="3968"/>
                    <a:pt x="10473" y="4269"/>
                    <a:pt x="10418" y="4561"/>
                  </a:cubicBezTo>
                  <a:cubicBezTo>
                    <a:pt x="10291" y="5227"/>
                    <a:pt x="10117" y="6687"/>
                    <a:pt x="10446" y="8685"/>
                  </a:cubicBezTo>
                  <a:cubicBezTo>
                    <a:pt x="10902" y="11485"/>
                    <a:pt x="8804" y="13155"/>
                    <a:pt x="8804" y="131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311925" y="2392700"/>
              <a:ext cx="636325" cy="511575"/>
            </a:xfrm>
            <a:custGeom>
              <a:avLst/>
              <a:gdLst/>
              <a:ahLst/>
              <a:cxnLst/>
              <a:rect l="l" t="t" r="r" b="b"/>
              <a:pathLst>
                <a:path w="25453" h="20463" extrusionOk="0">
                  <a:moveTo>
                    <a:pt x="5127" y="0"/>
                  </a:moveTo>
                  <a:cubicBezTo>
                    <a:pt x="5127" y="0"/>
                    <a:pt x="0" y="4497"/>
                    <a:pt x="0" y="9652"/>
                  </a:cubicBezTo>
                  <a:cubicBezTo>
                    <a:pt x="0" y="9652"/>
                    <a:pt x="1360" y="12899"/>
                    <a:pt x="13447" y="17570"/>
                  </a:cubicBezTo>
                  <a:cubicBezTo>
                    <a:pt x="13447" y="17570"/>
                    <a:pt x="19715" y="20462"/>
                    <a:pt x="21375" y="20462"/>
                  </a:cubicBezTo>
                  <a:cubicBezTo>
                    <a:pt x="23044" y="20462"/>
                    <a:pt x="25453" y="19258"/>
                    <a:pt x="24623" y="15791"/>
                  </a:cubicBezTo>
                  <a:cubicBezTo>
                    <a:pt x="23783" y="12325"/>
                    <a:pt x="6660" y="7116"/>
                    <a:pt x="6660" y="7116"/>
                  </a:cubicBezTo>
                  <a:cubicBezTo>
                    <a:pt x="6660" y="7116"/>
                    <a:pt x="7116" y="6295"/>
                    <a:pt x="7974" y="9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4947925" y="3644775"/>
              <a:ext cx="1189850" cy="430600"/>
            </a:xfrm>
            <a:custGeom>
              <a:avLst/>
              <a:gdLst/>
              <a:ahLst/>
              <a:cxnLst/>
              <a:rect l="l" t="t" r="r" b="b"/>
              <a:pathLst>
                <a:path w="47594" h="17224" extrusionOk="0">
                  <a:moveTo>
                    <a:pt x="47594" y="17224"/>
                  </a:moveTo>
                  <a:cubicBezTo>
                    <a:pt x="47594" y="17224"/>
                    <a:pt x="47183" y="17178"/>
                    <a:pt x="46554" y="17124"/>
                  </a:cubicBezTo>
                  <a:cubicBezTo>
                    <a:pt x="44647" y="16950"/>
                    <a:pt x="40733" y="16613"/>
                    <a:pt x="39940" y="16786"/>
                  </a:cubicBezTo>
                  <a:cubicBezTo>
                    <a:pt x="38891" y="17023"/>
                    <a:pt x="30872" y="17224"/>
                    <a:pt x="30872" y="17224"/>
                  </a:cubicBezTo>
                  <a:lnTo>
                    <a:pt x="6514" y="16868"/>
                  </a:lnTo>
                  <a:lnTo>
                    <a:pt x="5283" y="16850"/>
                  </a:lnTo>
                  <a:cubicBezTo>
                    <a:pt x="5283" y="16850"/>
                    <a:pt x="2628" y="16923"/>
                    <a:pt x="849" y="15126"/>
                  </a:cubicBezTo>
                  <a:lnTo>
                    <a:pt x="1" y="11349"/>
                  </a:lnTo>
                  <a:cubicBezTo>
                    <a:pt x="1" y="11349"/>
                    <a:pt x="1342" y="7216"/>
                    <a:pt x="8731" y="5009"/>
                  </a:cubicBezTo>
                  <a:cubicBezTo>
                    <a:pt x="16120" y="2810"/>
                    <a:pt x="22889" y="2135"/>
                    <a:pt x="22889" y="2135"/>
                  </a:cubicBezTo>
                  <a:lnTo>
                    <a:pt x="44611" y="0"/>
                  </a:lnTo>
                  <a:cubicBezTo>
                    <a:pt x="44611" y="0"/>
                    <a:pt x="44611" y="10"/>
                    <a:pt x="44620" y="28"/>
                  </a:cubicBezTo>
                  <a:cubicBezTo>
                    <a:pt x="44620" y="55"/>
                    <a:pt x="44638" y="101"/>
                    <a:pt x="44638" y="174"/>
                  </a:cubicBezTo>
                  <a:cubicBezTo>
                    <a:pt x="44820" y="1506"/>
                    <a:pt x="45687" y="10035"/>
                    <a:pt x="38781" y="11386"/>
                  </a:cubicBezTo>
                  <a:cubicBezTo>
                    <a:pt x="38781" y="11386"/>
                    <a:pt x="38790" y="13922"/>
                    <a:pt x="40296" y="13922"/>
                  </a:cubicBezTo>
                  <a:cubicBezTo>
                    <a:pt x="41810" y="13922"/>
                    <a:pt x="43297" y="13356"/>
                    <a:pt x="44775" y="14852"/>
                  </a:cubicBezTo>
                  <a:cubicBezTo>
                    <a:pt x="46244" y="16348"/>
                    <a:pt x="46116" y="16120"/>
                    <a:pt x="46116" y="16120"/>
                  </a:cubicBezTo>
                  <a:cubicBezTo>
                    <a:pt x="46116" y="16120"/>
                    <a:pt x="47019" y="15938"/>
                    <a:pt x="47430" y="16357"/>
                  </a:cubicBezTo>
                  <a:lnTo>
                    <a:pt x="47585" y="171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5520150" y="2686200"/>
              <a:ext cx="543050" cy="1045275"/>
            </a:xfrm>
            <a:custGeom>
              <a:avLst/>
              <a:gdLst/>
              <a:ahLst/>
              <a:cxnLst/>
              <a:rect l="l" t="t" r="r" b="b"/>
              <a:pathLst>
                <a:path w="21722" h="41811" extrusionOk="0">
                  <a:moveTo>
                    <a:pt x="21722" y="38343"/>
                  </a:moveTo>
                  <a:lnTo>
                    <a:pt x="21028" y="39502"/>
                  </a:lnTo>
                  <a:lnTo>
                    <a:pt x="19742" y="38809"/>
                  </a:lnTo>
                  <a:lnTo>
                    <a:pt x="18401" y="39502"/>
                  </a:lnTo>
                  <a:lnTo>
                    <a:pt x="16166" y="41190"/>
                  </a:lnTo>
                  <a:lnTo>
                    <a:pt x="14195" y="41810"/>
                  </a:lnTo>
                  <a:lnTo>
                    <a:pt x="12006" y="40478"/>
                  </a:lnTo>
                  <a:lnTo>
                    <a:pt x="9643" y="41810"/>
                  </a:lnTo>
                  <a:lnTo>
                    <a:pt x="8494" y="40743"/>
                  </a:lnTo>
                  <a:lnTo>
                    <a:pt x="7052" y="41810"/>
                  </a:lnTo>
                  <a:lnTo>
                    <a:pt x="4544" y="40387"/>
                  </a:lnTo>
                  <a:cubicBezTo>
                    <a:pt x="4544" y="40387"/>
                    <a:pt x="3741" y="41783"/>
                    <a:pt x="411" y="40624"/>
                  </a:cubicBezTo>
                  <a:cubicBezTo>
                    <a:pt x="283" y="40578"/>
                    <a:pt x="137" y="40533"/>
                    <a:pt x="0" y="40478"/>
                  </a:cubicBezTo>
                  <a:cubicBezTo>
                    <a:pt x="0" y="40478"/>
                    <a:pt x="4379" y="35497"/>
                    <a:pt x="3504" y="27314"/>
                  </a:cubicBezTo>
                  <a:lnTo>
                    <a:pt x="3485" y="27132"/>
                  </a:lnTo>
                  <a:lnTo>
                    <a:pt x="3440" y="26685"/>
                  </a:lnTo>
                  <a:lnTo>
                    <a:pt x="3212" y="24577"/>
                  </a:lnTo>
                  <a:lnTo>
                    <a:pt x="3157" y="24012"/>
                  </a:lnTo>
                  <a:lnTo>
                    <a:pt x="3029" y="22881"/>
                  </a:lnTo>
                  <a:lnTo>
                    <a:pt x="2792" y="20554"/>
                  </a:lnTo>
                  <a:cubicBezTo>
                    <a:pt x="2792" y="20554"/>
                    <a:pt x="0" y="16020"/>
                    <a:pt x="794" y="14150"/>
                  </a:cubicBezTo>
                  <a:lnTo>
                    <a:pt x="5565" y="7837"/>
                  </a:lnTo>
                  <a:cubicBezTo>
                    <a:pt x="5620" y="7764"/>
                    <a:pt x="5666" y="7691"/>
                    <a:pt x="5720" y="7627"/>
                  </a:cubicBezTo>
                  <a:lnTo>
                    <a:pt x="6313" y="6843"/>
                  </a:lnTo>
                  <a:lnTo>
                    <a:pt x="6395" y="6733"/>
                  </a:lnTo>
                  <a:cubicBezTo>
                    <a:pt x="6423" y="6697"/>
                    <a:pt x="6441" y="6679"/>
                    <a:pt x="6441" y="6670"/>
                  </a:cubicBezTo>
                  <a:lnTo>
                    <a:pt x="6450" y="6670"/>
                  </a:lnTo>
                  <a:lnTo>
                    <a:pt x="6587" y="6487"/>
                  </a:lnTo>
                  <a:lnTo>
                    <a:pt x="7052" y="5876"/>
                  </a:lnTo>
                  <a:lnTo>
                    <a:pt x="10601" y="2227"/>
                  </a:lnTo>
                  <a:cubicBezTo>
                    <a:pt x="10601" y="2227"/>
                    <a:pt x="10638" y="2199"/>
                    <a:pt x="10720" y="2145"/>
                  </a:cubicBezTo>
                  <a:cubicBezTo>
                    <a:pt x="10984" y="1990"/>
                    <a:pt x="11641" y="1588"/>
                    <a:pt x="12480" y="1187"/>
                  </a:cubicBezTo>
                  <a:cubicBezTo>
                    <a:pt x="12581" y="1132"/>
                    <a:pt x="12672" y="1086"/>
                    <a:pt x="12781" y="1041"/>
                  </a:cubicBezTo>
                  <a:cubicBezTo>
                    <a:pt x="13885" y="530"/>
                    <a:pt x="15217" y="37"/>
                    <a:pt x="16357" y="10"/>
                  </a:cubicBezTo>
                  <a:cubicBezTo>
                    <a:pt x="16403" y="1"/>
                    <a:pt x="16440" y="1"/>
                    <a:pt x="16467" y="1"/>
                  </a:cubicBezTo>
                  <a:lnTo>
                    <a:pt x="17434" y="1515"/>
                  </a:lnTo>
                  <a:cubicBezTo>
                    <a:pt x="17434" y="1515"/>
                    <a:pt x="20326" y="4717"/>
                    <a:pt x="19797" y="8275"/>
                  </a:cubicBezTo>
                  <a:cubicBezTo>
                    <a:pt x="19423" y="10848"/>
                    <a:pt x="17553" y="18283"/>
                    <a:pt x="16832" y="22488"/>
                  </a:cubicBezTo>
                  <a:cubicBezTo>
                    <a:pt x="16549" y="24094"/>
                    <a:pt x="16440" y="25234"/>
                    <a:pt x="16649" y="25444"/>
                  </a:cubicBezTo>
                  <a:cubicBezTo>
                    <a:pt x="16732" y="25526"/>
                    <a:pt x="16859" y="25699"/>
                    <a:pt x="17023" y="25955"/>
                  </a:cubicBezTo>
                  <a:cubicBezTo>
                    <a:pt x="18301" y="27925"/>
                    <a:pt x="21722" y="34631"/>
                    <a:pt x="21722" y="383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5520150" y="3299250"/>
              <a:ext cx="367900" cy="402575"/>
            </a:xfrm>
            <a:custGeom>
              <a:avLst/>
              <a:gdLst/>
              <a:ahLst/>
              <a:cxnLst/>
              <a:rect l="l" t="t" r="r" b="b"/>
              <a:pathLst>
                <a:path w="14716" h="16103" extrusionOk="0">
                  <a:moveTo>
                    <a:pt x="14715" y="2190"/>
                  </a:moveTo>
                  <a:cubicBezTo>
                    <a:pt x="14715" y="2190"/>
                    <a:pt x="14715" y="2190"/>
                    <a:pt x="14706" y="2199"/>
                  </a:cubicBezTo>
                  <a:cubicBezTo>
                    <a:pt x="14369" y="2300"/>
                    <a:pt x="9041" y="3987"/>
                    <a:pt x="6359" y="3987"/>
                  </a:cubicBezTo>
                  <a:cubicBezTo>
                    <a:pt x="3595" y="3987"/>
                    <a:pt x="3960" y="8494"/>
                    <a:pt x="3960" y="8494"/>
                  </a:cubicBezTo>
                  <a:cubicBezTo>
                    <a:pt x="3960" y="8494"/>
                    <a:pt x="3467" y="14788"/>
                    <a:pt x="411" y="16102"/>
                  </a:cubicBezTo>
                  <a:cubicBezTo>
                    <a:pt x="283" y="16056"/>
                    <a:pt x="137" y="16011"/>
                    <a:pt x="0" y="15956"/>
                  </a:cubicBezTo>
                  <a:cubicBezTo>
                    <a:pt x="0" y="15956"/>
                    <a:pt x="4379" y="10975"/>
                    <a:pt x="3504" y="2792"/>
                  </a:cubicBezTo>
                  <a:lnTo>
                    <a:pt x="3485" y="2610"/>
                  </a:lnTo>
                  <a:cubicBezTo>
                    <a:pt x="3403" y="2564"/>
                    <a:pt x="3312" y="2509"/>
                    <a:pt x="3239" y="2455"/>
                  </a:cubicBezTo>
                  <a:cubicBezTo>
                    <a:pt x="2655" y="1998"/>
                    <a:pt x="2965" y="1333"/>
                    <a:pt x="2929" y="584"/>
                  </a:cubicBezTo>
                  <a:cubicBezTo>
                    <a:pt x="2920" y="393"/>
                    <a:pt x="2911" y="192"/>
                    <a:pt x="2892" y="1"/>
                  </a:cubicBezTo>
                  <a:lnTo>
                    <a:pt x="3212" y="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026850" y="3645450"/>
              <a:ext cx="1110700" cy="439975"/>
            </a:xfrm>
            <a:custGeom>
              <a:avLst/>
              <a:gdLst/>
              <a:ahLst/>
              <a:cxnLst/>
              <a:rect l="l" t="t" r="r" b="b"/>
              <a:pathLst>
                <a:path w="44428" h="17599" extrusionOk="0">
                  <a:moveTo>
                    <a:pt x="44428" y="17133"/>
                  </a:moveTo>
                  <a:cubicBezTo>
                    <a:pt x="44054" y="17115"/>
                    <a:pt x="43707" y="17097"/>
                    <a:pt x="43397" y="17097"/>
                  </a:cubicBezTo>
                  <a:cubicBezTo>
                    <a:pt x="42776" y="17078"/>
                    <a:pt x="42302" y="17088"/>
                    <a:pt x="42074" y="17142"/>
                  </a:cubicBezTo>
                  <a:cubicBezTo>
                    <a:pt x="40961" y="17379"/>
                    <a:pt x="32523" y="17598"/>
                    <a:pt x="32523" y="17598"/>
                  </a:cubicBezTo>
                  <a:lnTo>
                    <a:pt x="5574" y="17206"/>
                  </a:lnTo>
                  <a:cubicBezTo>
                    <a:pt x="5574" y="17206"/>
                    <a:pt x="4561" y="17233"/>
                    <a:pt x="3357" y="16841"/>
                  </a:cubicBezTo>
                  <a:cubicBezTo>
                    <a:pt x="2545" y="16586"/>
                    <a:pt x="1651" y="16139"/>
                    <a:pt x="903" y="15382"/>
                  </a:cubicBezTo>
                  <a:lnTo>
                    <a:pt x="0" y="11413"/>
                  </a:lnTo>
                  <a:cubicBezTo>
                    <a:pt x="0" y="11413"/>
                    <a:pt x="1414" y="7053"/>
                    <a:pt x="9205" y="4735"/>
                  </a:cubicBezTo>
                  <a:cubicBezTo>
                    <a:pt x="16987" y="2418"/>
                    <a:pt x="24111" y="1707"/>
                    <a:pt x="24111" y="1707"/>
                  </a:cubicBezTo>
                  <a:lnTo>
                    <a:pt x="41463" y="1"/>
                  </a:lnTo>
                  <a:cubicBezTo>
                    <a:pt x="41463" y="28"/>
                    <a:pt x="41481" y="74"/>
                    <a:pt x="41481" y="147"/>
                  </a:cubicBezTo>
                  <a:cubicBezTo>
                    <a:pt x="41663" y="1479"/>
                    <a:pt x="42530" y="10008"/>
                    <a:pt x="35624" y="11359"/>
                  </a:cubicBezTo>
                  <a:cubicBezTo>
                    <a:pt x="35624" y="11359"/>
                    <a:pt x="35633" y="13895"/>
                    <a:pt x="37139" y="13895"/>
                  </a:cubicBezTo>
                  <a:cubicBezTo>
                    <a:pt x="38653" y="13895"/>
                    <a:pt x="40140" y="13329"/>
                    <a:pt x="41618" y="14825"/>
                  </a:cubicBezTo>
                  <a:cubicBezTo>
                    <a:pt x="43087" y="16321"/>
                    <a:pt x="42959" y="16093"/>
                    <a:pt x="42959" y="16093"/>
                  </a:cubicBezTo>
                  <a:cubicBezTo>
                    <a:pt x="42959" y="16093"/>
                    <a:pt x="43862" y="15911"/>
                    <a:pt x="44273" y="163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5586525" y="3238125"/>
              <a:ext cx="373375" cy="139375"/>
            </a:xfrm>
            <a:custGeom>
              <a:avLst/>
              <a:gdLst/>
              <a:ahLst/>
              <a:cxnLst/>
              <a:rect l="l" t="t" r="r" b="b"/>
              <a:pathLst>
                <a:path w="14935" h="5575" extrusionOk="0">
                  <a:moveTo>
                    <a:pt x="14368" y="3878"/>
                  </a:moveTo>
                  <a:cubicBezTo>
                    <a:pt x="14350" y="3905"/>
                    <a:pt x="14323" y="3923"/>
                    <a:pt x="14295" y="3951"/>
                  </a:cubicBezTo>
                  <a:cubicBezTo>
                    <a:pt x="13903" y="4343"/>
                    <a:pt x="13319" y="4453"/>
                    <a:pt x="12772" y="4535"/>
                  </a:cubicBezTo>
                  <a:cubicBezTo>
                    <a:pt x="12535" y="4571"/>
                    <a:pt x="12298" y="4608"/>
                    <a:pt x="12060" y="4635"/>
                  </a:cubicBezTo>
                  <a:cubicBezTo>
                    <a:pt x="12060" y="4635"/>
                    <a:pt x="12060" y="4635"/>
                    <a:pt x="12051" y="4644"/>
                  </a:cubicBezTo>
                  <a:cubicBezTo>
                    <a:pt x="9479" y="5000"/>
                    <a:pt x="6906" y="5283"/>
                    <a:pt x="4315" y="5456"/>
                  </a:cubicBezTo>
                  <a:cubicBezTo>
                    <a:pt x="3366" y="5520"/>
                    <a:pt x="2399" y="5575"/>
                    <a:pt x="1487" y="5310"/>
                  </a:cubicBezTo>
                  <a:cubicBezTo>
                    <a:pt x="1259" y="5255"/>
                    <a:pt x="1031" y="5173"/>
                    <a:pt x="830" y="5055"/>
                  </a:cubicBezTo>
                  <a:cubicBezTo>
                    <a:pt x="748" y="5009"/>
                    <a:pt x="657" y="4954"/>
                    <a:pt x="584" y="4900"/>
                  </a:cubicBezTo>
                  <a:cubicBezTo>
                    <a:pt x="0" y="4443"/>
                    <a:pt x="310" y="3778"/>
                    <a:pt x="274" y="3029"/>
                  </a:cubicBezTo>
                  <a:cubicBezTo>
                    <a:pt x="265" y="2838"/>
                    <a:pt x="256" y="2637"/>
                    <a:pt x="237" y="2446"/>
                  </a:cubicBezTo>
                  <a:cubicBezTo>
                    <a:pt x="219" y="1889"/>
                    <a:pt x="228" y="1333"/>
                    <a:pt x="374" y="804"/>
                  </a:cubicBezTo>
                  <a:cubicBezTo>
                    <a:pt x="4598" y="1597"/>
                    <a:pt x="8475" y="1333"/>
                    <a:pt x="12635" y="238"/>
                  </a:cubicBezTo>
                  <a:cubicBezTo>
                    <a:pt x="13091" y="119"/>
                    <a:pt x="13629" y="1"/>
                    <a:pt x="14022" y="274"/>
                  </a:cubicBezTo>
                  <a:cubicBezTo>
                    <a:pt x="14077" y="311"/>
                    <a:pt x="14131" y="357"/>
                    <a:pt x="14177" y="411"/>
                  </a:cubicBezTo>
                  <a:cubicBezTo>
                    <a:pt x="14396" y="648"/>
                    <a:pt x="14487" y="1004"/>
                    <a:pt x="14569" y="1333"/>
                  </a:cubicBezTo>
                  <a:cubicBezTo>
                    <a:pt x="14770" y="2190"/>
                    <a:pt x="14934" y="3221"/>
                    <a:pt x="14368" y="38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5460400" y="3286250"/>
              <a:ext cx="161275" cy="252275"/>
            </a:xfrm>
            <a:custGeom>
              <a:avLst/>
              <a:gdLst/>
              <a:ahLst/>
              <a:cxnLst/>
              <a:rect l="l" t="t" r="r" b="b"/>
              <a:pathLst>
                <a:path w="6451" h="10091" extrusionOk="0">
                  <a:moveTo>
                    <a:pt x="5656" y="3203"/>
                  </a:moveTo>
                  <a:cubicBezTo>
                    <a:pt x="5492" y="3978"/>
                    <a:pt x="5766" y="4763"/>
                    <a:pt x="5821" y="5556"/>
                  </a:cubicBezTo>
                  <a:cubicBezTo>
                    <a:pt x="5894" y="6742"/>
                    <a:pt x="5447" y="7956"/>
                    <a:pt x="4607" y="8795"/>
                  </a:cubicBezTo>
                  <a:cubicBezTo>
                    <a:pt x="3905" y="9506"/>
                    <a:pt x="2947" y="9944"/>
                    <a:pt x="1953" y="10008"/>
                  </a:cubicBezTo>
                  <a:lnTo>
                    <a:pt x="1989" y="10008"/>
                  </a:lnTo>
                  <a:cubicBezTo>
                    <a:pt x="1907" y="10090"/>
                    <a:pt x="1779" y="10081"/>
                    <a:pt x="1679" y="10017"/>
                  </a:cubicBezTo>
                  <a:cubicBezTo>
                    <a:pt x="1588" y="10017"/>
                    <a:pt x="1506" y="10008"/>
                    <a:pt x="1423" y="9999"/>
                  </a:cubicBezTo>
                  <a:lnTo>
                    <a:pt x="1661" y="9999"/>
                  </a:lnTo>
                  <a:cubicBezTo>
                    <a:pt x="1579" y="9953"/>
                    <a:pt x="1506" y="9871"/>
                    <a:pt x="1478" y="9771"/>
                  </a:cubicBezTo>
                  <a:cubicBezTo>
                    <a:pt x="1414" y="9552"/>
                    <a:pt x="1451" y="9315"/>
                    <a:pt x="1396" y="9096"/>
                  </a:cubicBezTo>
                  <a:cubicBezTo>
                    <a:pt x="1387" y="9069"/>
                    <a:pt x="1378" y="9041"/>
                    <a:pt x="1360" y="9014"/>
                  </a:cubicBezTo>
                  <a:cubicBezTo>
                    <a:pt x="1268" y="8767"/>
                    <a:pt x="1040" y="8585"/>
                    <a:pt x="831" y="8430"/>
                  </a:cubicBezTo>
                  <a:cubicBezTo>
                    <a:pt x="584" y="8257"/>
                    <a:pt x="329" y="8074"/>
                    <a:pt x="210" y="7800"/>
                  </a:cubicBezTo>
                  <a:cubicBezTo>
                    <a:pt x="92" y="7527"/>
                    <a:pt x="0" y="7335"/>
                    <a:pt x="283" y="7253"/>
                  </a:cubicBezTo>
                  <a:cubicBezTo>
                    <a:pt x="1068" y="7417"/>
                    <a:pt x="1934" y="7253"/>
                    <a:pt x="2600" y="6797"/>
                  </a:cubicBezTo>
                  <a:cubicBezTo>
                    <a:pt x="3275" y="6341"/>
                    <a:pt x="3759" y="5602"/>
                    <a:pt x="3905" y="4790"/>
                  </a:cubicBezTo>
                  <a:cubicBezTo>
                    <a:pt x="4014" y="4170"/>
                    <a:pt x="3941" y="3522"/>
                    <a:pt x="3887" y="2892"/>
                  </a:cubicBezTo>
                  <a:cubicBezTo>
                    <a:pt x="3841" y="2254"/>
                    <a:pt x="3823" y="1597"/>
                    <a:pt x="4060" y="1004"/>
                  </a:cubicBezTo>
                  <a:cubicBezTo>
                    <a:pt x="4288" y="411"/>
                    <a:pt x="5073" y="10"/>
                    <a:pt x="5702" y="1"/>
                  </a:cubicBezTo>
                  <a:cubicBezTo>
                    <a:pt x="6277" y="156"/>
                    <a:pt x="6450" y="922"/>
                    <a:pt x="6304" y="1506"/>
                  </a:cubicBezTo>
                  <a:cubicBezTo>
                    <a:pt x="6149" y="2099"/>
                    <a:pt x="5784" y="2610"/>
                    <a:pt x="5656" y="3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5592225" y="2284825"/>
              <a:ext cx="339375" cy="484425"/>
            </a:xfrm>
            <a:custGeom>
              <a:avLst/>
              <a:gdLst/>
              <a:ahLst/>
              <a:cxnLst/>
              <a:rect l="l" t="t" r="r" b="b"/>
              <a:pathLst>
                <a:path w="13575" h="19377" extrusionOk="0">
                  <a:moveTo>
                    <a:pt x="13575" y="16174"/>
                  </a:moveTo>
                  <a:cubicBezTo>
                    <a:pt x="11869" y="17342"/>
                    <a:pt x="10117" y="18373"/>
                    <a:pt x="8311" y="19377"/>
                  </a:cubicBezTo>
                  <a:cubicBezTo>
                    <a:pt x="7828" y="18108"/>
                    <a:pt x="7317" y="16804"/>
                    <a:pt x="6395" y="15828"/>
                  </a:cubicBezTo>
                  <a:cubicBezTo>
                    <a:pt x="5675" y="15062"/>
                    <a:pt x="4625" y="14532"/>
                    <a:pt x="3595" y="14578"/>
                  </a:cubicBezTo>
                  <a:cubicBezTo>
                    <a:pt x="2792" y="14870"/>
                    <a:pt x="2117" y="15043"/>
                    <a:pt x="1852" y="15062"/>
                  </a:cubicBezTo>
                  <a:cubicBezTo>
                    <a:pt x="1058" y="15107"/>
                    <a:pt x="1159" y="12252"/>
                    <a:pt x="1159" y="12252"/>
                  </a:cubicBezTo>
                  <a:lnTo>
                    <a:pt x="1150" y="11093"/>
                  </a:lnTo>
                  <a:lnTo>
                    <a:pt x="785" y="10856"/>
                  </a:lnTo>
                  <a:lnTo>
                    <a:pt x="228" y="10436"/>
                  </a:lnTo>
                  <a:cubicBezTo>
                    <a:pt x="46" y="10309"/>
                    <a:pt x="0" y="10062"/>
                    <a:pt x="110" y="9871"/>
                  </a:cubicBezTo>
                  <a:cubicBezTo>
                    <a:pt x="274" y="9597"/>
                    <a:pt x="511" y="9150"/>
                    <a:pt x="767" y="8539"/>
                  </a:cubicBezTo>
                  <a:cubicBezTo>
                    <a:pt x="840" y="8356"/>
                    <a:pt x="876" y="8165"/>
                    <a:pt x="876" y="7964"/>
                  </a:cubicBezTo>
                  <a:cubicBezTo>
                    <a:pt x="922" y="6979"/>
                    <a:pt x="237" y="5939"/>
                    <a:pt x="237" y="5939"/>
                  </a:cubicBezTo>
                  <a:cubicBezTo>
                    <a:pt x="119" y="4078"/>
                    <a:pt x="1560" y="1396"/>
                    <a:pt x="1560" y="1396"/>
                  </a:cubicBezTo>
                  <a:lnTo>
                    <a:pt x="11176" y="0"/>
                  </a:lnTo>
                  <a:cubicBezTo>
                    <a:pt x="11176" y="0"/>
                    <a:pt x="12261" y="6477"/>
                    <a:pt x="12033" y="10372"/>
                  </a:cubicBezTo>
                  <a:cubicBezTo>
                    <a:pt x="11805" y="14277"/>
                    <a:pt x="13575" y="16174"/>
                    <a:pt x="13575" y="161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5605450" y="2215475"/>
              <a:ext cx="403700" cy="473050"/>
            </a:xfrm>
            <a:custGeom>
              <a:avLst/>
              <a:gdLst/>
              <a:ahLst/>
              <a:cxnLst/>
              <a:rect l="l" t="t" r="r" b="b"/>
              <a:pathLst>
                <a:path w="16148" h="18922" extrusionOk="0">
                  <a:moveTo>
                    <a:pt x="15555" y="17434"/>
                  </a:moveTo>
                  <a:cubicBezTo>
                    <a:pt x="14807" y="18666"/>
                    <a:pt x="13192" y="18921"/>
                    <a:pt x="11997" y="18255"/>
                  </a:cubicBezTo>
                  <a:cubicBezTo>
                    <a:pt x="10692" y="17544"/>
                    <a:pt x="9661" y="16376"/>
                    <a:pt x="8977" y="15062"/>
                  </a:cubicBezTo>
                  <a:cubicBezTo>
                    <a:pt x="8156" y="13502"/>
                    <a:pt x="7791" y="11787"/>
                    <a:pt x="7682" y="10036"/>
                  </a:cubicBezTo>
                  <a:cubicBezTo>
                    <a:pt x="4963" y="9424"/>
                    <a:pt x="1761" y="7864"/>
                    <a:pt x="265" y="5456"/>
                  </a:cubicBezTo>
                  <a:cubicBezTo>
                    <a:pt x="256" y="5429"/>
                    <a:pt x="238" y="5401"/>
                    <a:pt x="219" y="5383"/>
                  </a:cubicBezTo>
                  <a:cubicBezTo>
                    <a:pt x="0" y="4945"/>
                    <a:pt x="64" y="4407"/>
                    <a:pt x="402" y="4042"/>
                  </a:cubicBezTo>
                  <a:cubicBezTo>
                    <a:pt x="1460" y="2929"/>
                    <a:pt x="3805" y="648"/>
                    <a:pt x="5775" y="229"/>
                  </a:cubicBezTo>
                  <a:cubicBezTo>
                    <a:pt x="6423" y="83"/>
                    <a:pt x="7207" y="1"/>
                    <a:pt x="8047" y="37"/>
                  </a:cubicBezTo>
                  <a:cubicBezTo>
                    <a:pt x="10628" y="147"/>
                    <a:pt x="13684" y="1351"/>
                    <a:pt x="14679" y="5429"/>
                  </a:cubicBezTo>
                  <a:cubicBezTo>
                    <a:pt x="15992" y="10829"/>
                    <a:pt x="12909" y="11970"/>
                    <a:pt x="12909" y="11970"/>
                  </a:cubicBezTo>
                  <a:cubicBezTo>
                    <a:pt x="13967" y="12408"/>
                    <a:pt x="14943" y="13119"/>
                    <a:pt x="15500" y="14132"/>
                  </a:cubicBezTo>
                  <a:cubicBezTo>
                    <a:pt x="16065" y="15135"/>
                    <a:pt x="16148" y="16440"/>
                    <a:pt x="15555" y="17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5752100" y="2446500"/>
              <a:ext cx="78475" cy="111325"/>
            </a:xfrm>
            <a:custGeom>
              <a:avLst/>
              <a:gdLst/>
              <a:ahLst/>
              <a:cxnLst/>
              <a:rect l="l" t="t" r="r" b="b"/>
              <a:pathLst>
                <a:path w="3139" h="4453" extrusionOk="0">
                  <a:moveTo>
                    <a:pt x="3093" y="1789"/>
                  </a:moveTo>
                  <a:cubicBezTo>
                    <a:pt x="3047" y="2537"/>
                    <a:pt x="2628" y="3221"/>
                    <a:pt x="2117" y="3769"/>
                  </a:cubicBezTo>
                  <a:cubicBezTo>
                    <a:pt x="1861" y="4033"/>
                    <a:pt x="1578" y="4289"/>
                    <a:pt x="1223" y="4398"/>
                  </a:cubicBezTo>
                  <a:cubicBezTo>
                    <a:pt x="1040" y="4453"/>
                    <a:pt x="840" y="4453"/>
                    <a:pt x="666" y="4407"/>
                  </a:cubicBezTo>
                  <a:cubicBezTo>
                    <a:pt x="484" y="4362"/>
                    <a:pt x="329" y="4261"/>
                    <a:pt x="228" y="4115"/>
                  </a:cubicBezTo>
                  <a:cubicBezTo>
                    <a:pt x="0" y="3796"/>
                    <a:pt x="64" y="3358"/>
                    <a:pt x="174" y="2984"/>
                  </a:cubicBezTo>
                  <a:cubicBezTo>
                    <a:pt x="456" y="1944"/>
                    <a:pt x="949" y="959"/>
                    <a:pt x="1606" y="110"/>
                  </a:cubicBezTo>
                  <a:lnTo>
                    <a:pt x="1706" y="83"/>
                  </a:lnTo>
                  <a:lnTo>
                    <a:pt x="2026" y="1"/>
                  </a:lnTo>
                  <a:cubicBezTo>
                    <a:pt x="2737" y="220"/>
                    <a:pt x="3138" y="1032"/>
                    <a:pt x="3093" y="17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5752100" y="2448575"/>
              <a:ext cx="65700" cy="108125"/>
            </a:xfrm>
            <a:custGeom>
              <a:avLst/>
              <a:gdLst/>
              <a:ahLst/>
              <a:cxnLst/>
              <a:rect l="l" t="t" r="r" b="b"/>
              <a:pathLst>
                <a:path w="2628" h="4325" extrusionOk="0">
                  <a:moveTo>
                    <a:pt x="2573" y="1706"/>
                  </a:moveTo>
                  <a:cubicBezTo>
                    <a:pt x="2527" y="2454"/>
                    <a:pt x="2108" y="3138"/>
                    <a:pt x="1597" y="3686"/>
                  </a:cubicBezTo>
                  <a:cubicBezTo>
                    <a:pt x="1341" y="3950"/>
                    <a:pt x="1059" y="4206"/>
                    <a:pt x="703" y="4315"/>
                  </a:cubicBezTo>
                  <a:cubicBezTo>
                    <a:pt x="694" y="4315"/>
                    <a:pt x="675" y="4324"/>
                    <a:pt x="666" y="4324"/>
                  </a:cubicBezTo>
                  <a:cubicBezTo>
                    <a:pt x="484" y="4279"/>
                    <a:pt x="329" y="4178"/>
                    <a:pt x="228" y="4032"/>
                  </a:cubicBezTo>
                  <a:cubicBezTo>
                    <a:pt x="0" y="3713"/>
                    <a:pt x="64" y="3275"/>
                    <a:pt x="174" y="2901"/>
                  </a:cubicBezTo>
                  <a:cubicBezTo>
                    <a:pt x="456" y="1861"/>
                    <a:pt x="949" y="876"/>
                    <a:pt x="1606" y="27"/>
                  </a:cubicBezTo>
                  <a:lnTo>
                    <a:pt x="1706" y="0"/>
                  </a:lnTo>
                  <a:cubicBezTo>
                    <a:pt x="2290" y="301"/>
                    <a:pt x="2628" y="1022"/>
                    <a:pt x="2573" y="17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5277025" y="2087525"/>
              <a:ext cx="399375" cy="763150"/>
            </a:xfrm>
            <a:custGeom>
              <a:avLst/>
              <a:gdLst/>
              <a:ahLst/>
              <a:cxnLst/>
              <a:rect l="l" t="t" r="r" b="b"/>
              <a:pathLst>
                <a:path w="15975" h="30526" extrusionOk="0">
                  <a:moveTo>
                    <a:pt x="14597" y="29677"/>
                  </a:moveTo>
                  <a:cubicBezTo>
                    <a:pt x="15236" y="30078"/>
                    <a:pt x="15719" y="30379"/>
                    <a:pt x="15975" y="30525"/>
                  </a:cubicBezTo>
                  <a:cubicBezTo>
                    <a:pt x="14980" y="30097"/>
                    <a:pt x="14278" y="29777"/>
                    <a:pt x="14278" y="29777"/>
                  </a:cubicBezTo>
                  <a:cubicBezTo>
                    <a:pt x="11477" y="28692"/>
                    <a:pt x="9251" y="27688"/>
                    <a:pt x="7481" y="26776"/>
                  </a:cubicBezTo>
                  <a:cubicBezTo>
                    <a:pt x="1634" y="23775"/>
                    <a:pt x="840" y="21859"/>
                    <a:pt x="840" y="21859"/>
                  </a:cubicBezTo>
                  <a:cubicBezTo>
                    <a:pt x="840" y="16704"/>
                    <a:pt x="5958" y="12207"/>
                    <a:pt x="5958" y="12207"/>
                  </a:cubicBezTo>
                  <a:lnTo>
                    <a:pt x="3285" y="8786"/>
                  </a:lnTo>
                  <a:cubicBezTo>
                    <a:pt x="3285" y="8786"/>
                    <a:pt x="2044" y="6150"/>
                    <a:pt x="1962" y="5812"/>
                  </a:cubicBezTo>
                  <a:cubicBezTo>
                    <a:pt x="1889" y="5484"/>
                    <a:pt x="1086" y="3860"/>
                    <a:pt x="995" y="3632"/>
                  </a:cubicBezTo>
                  <a:cubicBezTo>
                    <a:pt x="904" y="3395"/>
                    <a:pt x="1168" y="3303"/>
                    <a:pt x="1168" y="3303"/>
                  </a:cubicBezTo>
                  <a:cubicBezTo>
                    <a:pt x="1168" y="3303"/>
                    <a:pt x="648" y="2291"/>
                    <a:pt x="484" y="1871"/>
                  </a:cubicBezTo>
                  <a:cubicBezTo>
                    <a:pt x="320" y="1442"/>
                    <a:pt x="621" y="1515"/>
                    <a:pt x="621" y="1515"/>
                  </a:cubicBezTo>
                  <a:cubicBezTo>
                    <a:pt x="621" y="1515"/>
                    <a:pt x="1" y="421"/>
                    <a:pt x="338" y="129"/>
                  </a:cubicBezTo>
                  <a:cubicBezTo>
                    <a:pt x="475" y="10"/>
                    <a:pt x="712" y="37"/>
                    <a:pt x="931" y="110"/>
                  </a:cubicBezTo>
                  <a:cubicBezTo>
                    <a:pt x="1086" y="10"/>
                    <a:pt x="1333" y="47"/>
                    <a:pt x="1561" y="129"/>
                  </a:cubicBezTo>
                  <a:cubicBezTo>
                    <a:pt x="1570" y="101"/>
                    <a:pt x="1579" y="92"/>
                    <a:pt x="1579" y="92"/>
                  </a:cubicBezTo>
                  <a:cubicBezTo>
                    <a:pt x="1670" y="1"/>
                    <a:pt x="1862" y="37"/>
                    <a:pt x="2117" y="165"/>
                  </a:cubicBezTo>
                  <a:cubicBezTo>
                    <a:pt x="2126" y="110"/>
                    <a:pt x="2145" y="92"/>
                    <a:pt x="2145" y="92"/>
                  </a:cubicBezTo>
                  <a:cubicBezTo>
                    <a:pt x="2145" y="92"/>
                    <a:pt x="2145" y="120"/>
                    <a:pt x="2145" y="174"/>
                  </a:cubicBezTo>
                  <a:cubicBezTo>
                    <a:pt x="2145" y="229"/>
                    <a:pt x="2135" y="302"/>
                    <a:pt x="2135" y="393"/>
                  </a:cubicBezTo>
                  <a:lnTo>
                    <a:pt x="2135" y="411"/>
                  </a:lnTo>
                  <a:cubicBezTo>
                    <a:pt x="2126" y="1543"/>
                    <a:pt x="2300" y="5411"/>
                    <a:pt x="4754" y="7892"/>
                  </a:cubicBezTo>
                  <a:cubicBezTo>
                    <a:pt x="4754" y="7892"/>
                    <a:pt x="6496" y="11386"/>
                    <a:pt x="7728" y="12207"/>
                  </a:cubicBezTo>
                  <a:cubicBezTo>
                    <a:pt x="7728" y="12207"/>
                    <a:pt x="7363" y="12116"/>
                    <a:pt x="6843" y="12316"/>
                  </a:cubicBezTo>
                  <a:lnTo>
                    <a:pt x="6843" y="12316"/>
                  </a:lnTo>
                  <a:cubicBezTo>
                    <a:pt x="6770" y="12344"/>
                    <a:pt x="6688" y="12380"/>
                    <a:pt x="6606" y="12426"/>
                  </a:cubicBezTo>
                  <a:cubicBezTo>
                    <a:pt x="6222" y="12636"/>
                    <a:pt x="5784" y="13019"/>
                    <a:pt x="5374" y="13721"/>
                  </a:cubicBezTo>
                  <a:cubicBezTo>
                    <a:pt x="4297" y="15564"/>
                    <a:pt x="831" y="20417"/>
                    <a:pt x="2418" y="22032"/>
                  </a:cubicBezTo>
                  <a:cubicBezTo>
                    <a:pt x="3613" y="23236"/>
                    <a:pt x="11468" y="27697"/>
                    <a:pt x="14597" y="296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5676600" y="2850875"/>
              <a:ext cx="5275" cy="2525"/>
            </a:xfrm>
            <a:custGeom>
              <a:avLst/>
              <a:gdLst/>
              <a:ahLst/>
              <a:cxnLst/>
              <a:rect l="l" t="t" r="r" b="b"/>
              <a:pathLst>
                <a:path w="211" h="101" extrusionOk="0">
                  <a:moveTo>
                    <a:pt x="183" y="101"/>
                  </a:moveTo>
                  <a:cubicBezTo>
                    <a:pt x="147" y="83"/>
                    <a:pt x="92" y="55"/>
                    <a:pt x="1" y="0"/>
                  </a:cubicBezTo>
                  <a:cubicBezTo>
                    <a:pt x="101" y="37"/>
                    <a:pt x="174" y="64"/>
                    <a:pt x="192" y="83"/>
                  </a:cubicBezTo>
                  <a:cubicBezTo>
                    <a:pt x="210" y="101"/>
                    <a:pt x="201" y="101"/>
                    <a:pt x="183" y="101"/>
                  </a:cubicBezTo>
                  <a:close/>
                </a:path>
              </a:pathLst>
            </a:custGeom>
            <a:solidFill>
              <a:srgbClr val="003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5520150" y="2882125"/>
              <a:ext cx="139150" cy="317950"/>
            </a:xfrm>
            <a:custGeom>
              <a:avLst/>
              <a:gdLst/>
              <a:ahLst/>
              <a:cxnLst/>
              <a:rect l="l" t="t" r="r" b="b"/>
              <a:pathLst>
                <a:path w="5566" h="12718" extrusionOk="0">
                  <a:moveTo>
                    <a:pt x="2281" y="6605"/>
                  </a:moveTo>
                  <a:cubicBezTo>
                    <a:pt x="2537" y="8840"/>
                    <a:pt x="2792" y="12717"/>
                    <a:pt x="2792" y="12717"/>
                  </a:cubicBezTo>
                  <a:cubicBezTo>
                    <a:pt x="2792" y="12717"/>
                    <a:pt x="0" y="8183"/>
                    <a:pt x="794" y="6313"/>
                  </a:cubicBezTo>
                  <a:lnTo>
                    <a:pt x="5565" y="0"/>
                  </a:lnTo>
                  <a:cubicBezTo>
                    <a:pt x="4288" y="1752"/>
                    <a:pt x="2099" y="5018"/>
                    <a:pt x="2281" y="66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5592225" y="2476625"/>
              <a:ext cx="89425" cy="85550"/>
            </a:xfrm>
            <a:custGeom>
              <a:avLst/>
              <a:gdLst/>
              <a:ahLst/>
              <a:cxnLst/>
              <a:rect l="l" t="t" r="r" b="b"/>
              <a:pathLst>
                <a:path w="3577" h="3422" extrusionOk="0">
                  <a:moveTo>
                    <a:pt x="3576" y="265"/>
                  </a:moveTo>
                  <a:cubicBezTo>
                    <a:pt x="3576" y="265"/>
                    <a:pt x="2609" y="1341"/>
                    <a:pt x="1606" y="1013"/>
                  </a:cubicBezTo>
                  <a:lnTo>
                    <a:pt x="621" y="2199"/>
                  </a:lnTo>
                  <a:lnTo>
                    <a:pt x="1150" y="3421"/>
                  </a:lnTo>
                  <a:lnTo>
                    <a:pt x="785" y="3184"/>
                  </a:lnTo>
                  <a:lnTo>
                    <a:pt x="228" y="2764"/>
                  </a:lnTo>
                  <a:cubicBezTo>
                    <a:pt x="46" y="2637"/>
                    <a:pt x="0" y="2390"/>
                    <a:pt x="110" y="2199"/>
                  </a:cubicBezTo>
                  <a:cubicBezTo>
                    <a:pt x="274" y="1916"/>
                    <a:pt x="511" y="1478"/>
                    <a:pt x="767" y="867"/>
                  </a:cubicBezTo>
                  <a:cubicBezTo>
                    <a:pt x="840" y="684"/>
                    <a:pt x="876" y="493"/>
                    <a:pt x="876" y="292"/>
                  </a:cubicBezTo>
                  <a:cubicBezTo>
                    <a:pt x="1040" y="283"/>
                    <a:pt x="1250" y="219"/>
                    <a:pt x="1478" y="0"/>
                  </a:cubicBezTo>
                  <a:cubicBezTo>
                    <a:pt x="1478" y="0"/>
                    <a:pt x="2117" y="922"/>
                    <a:pt x="3576" y="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5855175" y="2535000"/>
              <a:ext cx="114525" cy="106750"/>
            </a:xfrm>
            <a:custGeom>
              <a:avLst/>
              <a:gdLst/>
              <a:ahLst/>
              <a:cxnLst/>
              <a:rect l="l" t="t" r="r" b="b"/>
              <a:pathLst>
                <a:path w="4581" h="4270" extrusionOk="0">
                  <a:moveTo>
                    <a:pt x="4462" y="4005"/>
                  </a:moveTo>
                  <a:cubicBezTo>
                    <a:pt x="3394" y="3960"/>
                    <a:pt x="2345" y="3531"/>
                    <a:pt x="1542" y="2810"/>
                  </a:cubicBezTo>
                  <a:cubicBezTo>
                    <a:pt x="749" y="2081"/>
                    <a:pt x="201" y="1077"/>
                    <a:pt x="37" y="1"/>
                  </a:cubicBezTo>
                  <a:cubicBezTo>
                    <a:pt x="1" y="1196"/>
                    <a:pt x="420" y="2327"/>
                    <a:pt x="1296" y="3121"/>
                  </a:cubicBezTo>
                  <a:cubicBezTo>
                    <a:pt x="2181" y="3905"/>
                    <a:pt x="3422" y="4270"/>
                    <a:pt x="4580" y="40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5605450" y="2215475"/>
              <a:ext cx="201175" cy="136875"/>
            </a:xfrm>
            <a:custGeom>
              <a:avLst/>
              <a:gdLst/>
              <a:ahLst/>
              <a:cxnLst/>
              <a:rect l="l" t="t" r="r" b="b"/>
              <a:pathLst>
                <a:path w="8047" h="5475" extrusionOk="0">
                  <a:moveTo>
                    <a:pt x="8047" y="37"/>
                  </a:moveTo>
                  <a:cubicBezTo>
                    <a:pt x="6915" y="265"/>
                    <a:pt x="5812" y="594"/>
                    <a:pt x="4772" y="1086"/>
                  </a:cubicBezTo>
                  <a:cubicBezTo>
                    <a:pt x="2865" y="1989"/>
                    <a:pt x="1186" y="3504"/>
                    <a:pt x="411" y="5474"/>
                  </a:cubicBezTo>
                  <a:lnTo>
                    <a:pt x="238" y="5328"/>
                  </a:lnTo>
                  <a:cubicBezTo>
                    <a:pt x="238" y="5347"/>
                    <a:pt x="238" y="5365"/>
                    <a:pt x="219" y="5383"/>
                  </a:cubicBezTo>
                  <a:cubicBezTo>
                    <a:pt x="0" y="4945"/>
                    <a:pt x="64" y="4407"/>
                    <a:pt x="402" y="4042"/>
                  </a:cubicBezTo>
                  <a:cubicBezTo>
                    <a:pt x="1460" y="2929"/>
                    <a:pt x="3805" y="648"/>
                    <a:pt x="5775" y="229"/>
                  </a:cubicBezTo>
                  <a:cubicBezTo>
                    <a:pt x="6423" y="83"/>
                    <a:pt x="7207" y="1"/>
                    <a:pt x="8047" y="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5460400" y="3286250"/>
              <a:ext cx="142575" cy="225350"/>
            </a:xfrm>
            <a:custGeom>
              <a:avLst/>
              <a:gdLst/>
              <a:ahLst/>
              <a:cxnLst/>
              <a:rect l="l" t="t" r="r" b="b"/>
              <a:pathLst>
                <a:path w="5703" h="9014" extrusionOk="0">
                  <a:moveTo>
                    <a:pt x="4927" y="1953"/>
                  </a:moveTo>
                  <a:cubicBezTo>
                    <a:pt x="5319" y="3276"/>
                    <a:pt x="5255" y="6432"/>
                    <a:pt x="4151" y="7545"/>
                  </a:cubicBezTo>
                  <a:cubicBezTo>
                    <a:pt x="3686" y="8029"/>
                    <a:pt x="2527" y="8558"/>
                    <a:pt x="1360" y="9014"/>
                  </a:cubicBezTo>
                  <a:cubicBezTo>
                    <a:pt x="1268" y="8767"/>
                    <a:pt x="1040" y="8585"/>
                    <a:pt x="831" y="8430"/>
                  </a:cubicBezTo>
                  <a:cubicBezTo>
                    <a:pt x="584" y="8257"/>
                    <a:pt x="329" y="8074"/>
                    <a:pt x="210" y="7800"/>
                  </a:cubicBezTo>
                  <a:cubicBezTo>
                    <a:pt x="92" y="7527"/>
                    <a:pt x="0" y="7335"/>
                    <a:pt x="283" y="7253"/>
                  </a:cubicBezTo>
                  <a:cubicBezTo>
                    <a:pt x="1068" y="7417"/>
                    <a:pt x="1934" y="7253"/>
                    <a:pt x="2600" y="6797"/>
                  </a:cubicBezTo>
                  <a:cubicBezTo>
                    <a:pt x="3275" y="6341"/>
                    <a:pt x="3759" y="5602"/>
                    <a:pt x="3905" y="4790"/>
                  </a:cubicBezTo>
                  <a:cubicBezTo>
                    <a:pt x="4014" y="4170"/>
                    <a:pt x="3941" y="3522"/>
                    <a:pt x="3887" y="2892"/>
                  </a:cubicBezTo>
                  <a:cubicBezTo>
                    <a:pt x="3841" y="2254"/>
                    <a:pt x="3823" y="1597"/>
                    <a:pt x="4060" y="1004"/>
                  </a:cubicBezTo>
                  <a:cubicBezTo>
                    <a:pt x="4288" y="411"/>
                    <a:pt x="5073" y="10"/>
                    <a:pt x="5702" y="1"/>
                  </a:cubicBezTo>
                  <a:cubicBezTo>
                    <a:pt x="5702" y="1"/>
                    <a:pt x="4543" y="639"/>
                    <a:pt x="4927" y="19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5622100" y="3264125"/>
              <a:ext cx="278950" cy="61150"/>
            </a:xfrm>
            <a:custGeom>
              <a:avLst/>
              <a:gdLst/>
              <a:ahLst/>
              <a:cxnLst/>
              <a:rect l="l" t="t" r="r" b="b"/>
              <a:pathLst>
                <a:path w="11158" h="2446" extrusionOk="0">
                  <a:moveTo>
                    <a:pt x="602" y="475"/>
                  </a:moveTo>
                  <a:cubicBezTo>
                    <a:pt x="2655" y="968"/>
                    <a:pt x="5228" y="685"/>
                    <a:pt x="7317" y="539"/>
                  </a:cubicBezTo>
                  <a:cubicBezTo>
                    <a:pt x="8585" y="448"/>
                    <a:pt x="9889" y="1"/>
                    <a:pt x="11148" y="19"/>
                  </a:cubicBezTo>
                  <a:cubicBezTo>
                    <a:pt x="11157" y="740"/>
                    <a:pt x="9260" y="794"/>
                    <a:pt x="8713" y="1013"/>
                  </a:cubicBezTo>
                  <a:cubicBezTo>
                    <a:pt x="9123" y="1843"/>
                    <a:pt x="6769" y="1780"/>
                    <a:pt x="6341" y="1853"/>
                  </a:cubicBezTo>
                  <a:cubicBezTo>
                    <a:pt x="5766" y="1953"/>
                    <a:pt x="4169" y="2446"/>
                    <a:pt x="3677" y="2090"/>
                  </a:cubicBezTo>
                  <a:cubicBezTo>
                    <a:pt x="3467" y="1935"/>
                    <a:pt x="3604" y="1670"/>
                    <a:pt x="3412" y="1497"/>
                  </a:cubicBezTo>
                  <a:cubicBezTo>
                    <a:pt x="2865" y="1004"/>
                    <a:pt x="1496" y="1168"/>
                    <a:pt x="785" y="949"/>
                  </a:cubicBezTo>
                  <a:cubicBezTo>
                    <a:pt x="575" y="886"/>
                    <a:pt x="0" y="840"/>
                    <a:pt x="9" y="539"/>
                  </a:cubicBezTo>
                  <a:cubicBezTo>
                    <a:pt x="19" y="274"/>
                    <a:pt x="402" y="293"/>
                    <a:pt x="602" y="338"/>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8"/>
          <p:cNvSpPr/>
          <p:nvPr/>
        </p:nvSpPr>
        <p:spPr>
          <a:xfrm>
            <a:off x="-901625" y="134301"/>
            <a:ext cx="5031414" cy="689151"/>
          </a:xfrm>
          <a:custGeom>
            <a:avLst/>
            <a:gdLst/>
            <a:ahLst/>
            <a:cxnLst/>
            <a:rect l="l" t="t" r="r" b="b"/>
            <a:pathLst>
              <a:path w="149622" h="41027" extrusionOk="0">
                <a:moveTo>
                  <a:pt x="46476" y="1"/>
                </a:moveTo>
                <a:cubicBezTo>
                  <a:pt x="29249" y="1"/>
                  <a:pt x="16839" y="157"/>
                  <a:pt x="16839" y="157"/>
                </a:cubicBezTo>
                <a:cubicBezTo>
                  <a:pt x="16839" y="157"/>
                  <a:pt x="0" y="20598"/>
                  <a:pt x="0" y="21830"/>
                </a:cubicBezTo>
                <a:cubicBezTo>
                  <a:pt x="0" y="22278"/>
                  <a:pt x="15625" y="23044"/>
                  <a:pt x="35432" y="23454"/>
                </a:cubicBezTo>
                <a:cubicBezTo>
                  <a:pt x="21450" y="29260"/>
                  <a:pt x="0" y="38314"/>
                  <a:pt x="0" y="39135"/>
                </a:cubicBezTo>
                <a:cubicBezTo>
                  <a:pt x="0" y="39762"/>
                  <a:pt x="30324" y="41027"/>
                  <a:pt x="60034" y="41027"/>
                </a:cubicBezTo>
                <a:cubicBezTo>
                  <a:pt x="88727" y="41027"/>
                  <a:pt x="116846" y="39847"/>
                  <a:pt x="116525" y="35775"/>
                </a:cubicBezTo>
                <a:cubicBezTo>
                  <a:pt x="116115" y="30586"/>
                  <a:pt x="71331" y="28962"/>
                  <a:pt x="71330" y="28961"/>
                </a:cubicBezTo>
                <a:lnTo>
                  <a:pt x="71330" y="28961"/>
                </a:lnTo>
                <a:cubicBezTo>
                  <a:pt x="71331" y="28961"/>
                  <a:pt x="78471" y="29103"/>
                  <a:pt x="88433" y="29103"/>
                </a:cubicBezTo>
                <a:cubicBezTo>
                  <a:pt x="111478" y="29103"/>
                  <a:pt x="149621" y="28347"/>
                  <a:pt x="149400" y="23342"/>
                </a:cubicBezTo>
                <a:cubicBezTo>
                  <a:pt x="149269" y="20505"/>
                  <a:pt x="134652" y="19123"/>
                  <a:pt x="116525" y="18526"/>
                </a:cubicBezTo>
                <a:cubicBezTo>
                  <a:pt x="116525" y="18489"/>
                  <a:pt x="116525" y="18470"/>
                  <a:pt x="116525" y="18451"/>
                </a:cubicBezTo>
                <a:cubicBezTo>
                  <a:pt x="116115" y="13262"/>
                  <a:pt x="71312" y="11638"/>
                  <a:pt x="71312" y="11638"/>
                </a:cubicBezTo>
                <a:lnTo>
                  <a:pt x="71312" y="11638"/>
                </a:lnTo>
                <a:cubicBezTo>
                  <a:pt x="71312" y="11638"/>
                  <a:pt x="78452" y="11779"/>
                  <a:pt x="88414" y="11779"/>
                </a:cubicBezTo>
                <a:cubicBezTo>
                  <a:pt x="111459" y="11779"/>
                  <a:pt x="149602" y="11024"/>
                  <a:pt x="149381" y="6019"/>
                </a:cubicBezTo>
                <a:cubicBezTo>
                  <a:pt x="149161" y="800"/>
                  <a:pt x="85477" y="1"/>
                  <a:pt x="46476"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6"/>
        <p:cNvGrpSpPr/>
        <p:nvPr/>
      </p:nvGrpSpPr>
      <p:grpSpPr>
        <a:xfrm>
          <a:off x="0" y="0"/>
          <a:ext cx="0" cy="0"/>
          <a:chOff x="0" y="0"/>
          <a:chExt cx="0" cy="0"/>
        </a:xfrm>
      </p:grpSpPr>
      <p:sp>
        <p:nvSpPr>
          <p:cNvPr id="247" name="Google Shape;247;p9"/>
          <p:cNvSpPr txBox="1">
            <a:spLocks noGrp="1"/>
          </p:cNvSpPr>
          <p:nvPr>
            <p:ph type="title"/>
          </p:nvPr>
        </p:nvSpPr>
        <p:spPr>
          <a:xfrm>
            <a:off x="4155575" y="681200"/>
            <a:ext cx="3938100" cy="749400"/>
          </a:xfrm>
          <a:prstGeom prst="rect">
            <a:avLst/>
          </a:prstGeom>
        </p:spPr>
        <p:txBody>
          <a:bodyPr spcFirstLastPara="1" wrap="square" lIns="91425" tIns="91425" rIns="91425" bIns="91425" anchor="t" anchorCtr="0">
            <a:noAutofit/>
          </a:bodyPr>
          <a:lstStyle>
            <a:lvl1pPr lvl="0" algn="l">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48" name="Google Shape;248;p9"/>
          <p:cNvSpPr txBox="1">
            <a:spLocks noGrp="1"/>
          </p:cNvSpPr>
          <p:nvPr>
            <p:ph type="subTitle" idx="1"/>
          </p:nvPr>
        </p:nvSpPr>
        <p:spPr>
          <a:xfrm>
            <a:off x="4155575" y="1594350"/>
            <a:ext cx="3938100" cy="1204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49" name="Google Shape;249;p9"/>
          <p:cNvSpPr/>
          <p:nvPr/>
        </p:nvSpPr>
        <p:spPr>
          <a:xfrm>
            <a:off x="-1713620" y="2390475"/>
            <a:ext cx="10890094" cy="1760625"/>
          </a:xfrm>
          <a:custGeom>
            <a:avLst/>
            <a:gdLst/>
            <a:ahLst/>
            <a:cxnLst/>
            <a:rect l="l" t="t" r="r" b="b"/>
            <a:pathLst>
              <a:path w="315838" h="70425" extrusionOk="0">
                <a:moveTo>
                  <a:pt x="315838" y="0"/>
                </a:moveTo>
                <a:cubicBezTo>
                  <a:pt x="315838" y="0"/>
                  <a:pt x="234128" y="29311"/>
                  <a:pt x="229081" y="29530"/>
                </a:cubicBezTo>
                <a:cubicBezTo>
                  <a:pt x="229047" y="29532"/>
                  <a:pt x="229007" y="29533"/>
                  <a:pt x="228962" y="29533"/>
                </a:cubicBezTo>
                <a:cubicBezTo>
                  <a:pt x="222386" y="29533"/>
                  <a:pt x="100622" y="13630"/>
                  <a:pt x="85661" y="12634"/>
                </a:cubicBezTo>
                <a:cubicBezTo>
                  <a:pt x="85090" y="12595"/>
                  <a:pt x="84440" y="12576"/>
                  <a:pt x="83718" y="12576"/>
                </a:cubicBezTo>
                <a:cubicBezTo>
                  <a:pt x="65374" y="12576"/>
                  <a:pt x="157" y="24546"/>
                  <a:pt x="157" y="24546"/>
                </a:cubicBezTo>
                <a:lnTo>
                  <a:pt x="0" y="70425"/>
                </a:lnTo>
                <a:lnTo>
                  <a:pt x="315838" y="70425"/>
                </a:lnTo>
                <a:lnTo>
                  <a:pt x="315838" y="0"/>
                </a:lnTo>
                <a:close/>
              </a:path>
            </a:pathLst>
          </a:custGeom>
          <a:solidFill>
            <a:srgbClr val="D9ECD3">
              <a:alpha val="7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4750" y="1740650"/>
            <a:ext cx="2666625" cy="2667025"/>
          </a:xfrm>
          <a:custGeom>
            <a:avLst/>
            <a:gdLst/>
            <a:ahLst/>
            <a:cxnLst/>
            <a:rect l="l" t="t" r="r" b="b"/>
            <a:pathLst>
              <a:path w="106665" h="106681" extrusionOk="0">
                <a:moveTo>
                  <a:pt x="53341" y="1"/>
                </a:moveTo>
                <a:cubicBezTo>
                  <a:pt x="23873" y="1"/>
                  <a:pt x="1" y="23889"/>
                  <a:pt x="1" y="53341"/>
                </a:cubicBezTo>
                <a:cubicBezTo>
                  <a:pt x="1" y="82793"/>
                  <a:pt x="23873" y="106680"/>
                  <a:pt x="53341" y="106680"/>
                </a:cubicBezTo>
                <a:cubicBezTo>
                  <a:pt x="82793" y="106680"/>
                  <a:pt x="106665" y="82793"/>
                  <a:pt x="106665" y="53341"/>
                </a:cubicBezTo>
                <a:cubicBezTo>
                  <a:pt x="106665" y="23889"/>
                  <a:pt x="82793" y="1"/>
                  <a:pt x="5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5972450" y="3196325"/>
            <a:ext cx="6828950" cy="1443150"/>
          </a:xfrm>
          <a:custGeom>
            <a:avLst/>
            <a:gdLst/>
            <a:ahLst/>
            <a:cxnLst/>
            <a:rect l="l" t="t" r="r" b="b"/>
            <a:pathLst>
              <a:path w="273158" h="57726" extrusionOk="0">
                <a:moveTo>
                  <a:pt x="119043" y="0"/>
                </a:moveTo>
                <a:cubicBezTo>
                  <a:pt x="118808" y="0"/>
                  <a:pt x="118606" y="15"/>
                  <a:pt x="118436" y="44"/>
                </a:cubicBezTo>
                <a:cubicBezTo>
                  <a:pt x="114815" y="687"/>
                  <a:pt x="1" y="57726"/>
                  <a:pt x="1" y="57726"/>
                </a:cubicBezTo>
                <a:lnTo>
                  <a:pt x="273157" y="57726"/>
                </a:lnTo>
                <a:cubicBezTo>
                  <a:pt x="273157" y="57726"/>
                  <a:pt x="133756" y="0"/>
                  <a:pt x="119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1743225" y="3196325"/>
            <a:ext cx="6829325" cy="1443150"/>
          </a:xfrm>
          <a:custGeom>
            <a:avLst/>
            <a:gdLst/>
            <a:ahLst/>
            <a:cxnLst/>
            <a:rect l="l" t="t" r="r" b="b"/>
            <a:pathLst>
              <a:path w="273173" h="57726" extrusionOk="0">
                <a:moveTo>
                  <a:pt x="119057" y="0"/>
                </a:moveTo>
                <a:cubicBezTo>
                  <a:pt x="118823" y="0"/>
                  <a:pt x="118621" y="15"/>
                  <a:pt x="118451" y="44"/>
                </a:cubicBezTo>
                <a:cubicBezTo>
                  <a:pt x="114815" y="687"/>
                  <a:pt x="0" y="57726"/>
                  <a:pt x="0" y="57726"/>
                </a:cubicBezTo>
                <a:lnTo>
                  <a:pt x="273172" y="57726"/>
                </a:lnTo>
                <a:cubicBezTo>
                  <a:pt x="273172" y="57726"/>
                  <a:pt x="133756" y="0"/>
                  <a:pt x="119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3559000" y="3196325"/>
            <a:ext cx="6828925" cy="1443150"/>
          </a:xfrm>
          <a:custGeom>
            <a:avLst/>
            <a:gdLst/>
            <a:ahLst/>
            <a:cxnLst/>
            <a:rect l="l" t="t" r="r" b="b"/>
            <a:pathLst>
              <a:path w="273157" h="57726" extrusionOk="0">
                <a:moveTo>
                  <a:pt x="119057" y="0"/>
                </a:moveTo>
                <a:cubicBezTo>
                  <a:pt x="118823" y="0"/>
                  <a:pt x="118621" y="15"/>
                  <a:pt x="118451" y="44"/>
                </a:cubicBezTo>
                <a:cubicBezTo>
                  <a:pt x="114815" y="687"/>
                  <a:pt x="1" y="57726"/>
                  <a:pt x="1" y="57726"/>
                </a:cubicBezTo>
                <a:lnTo>
                  <a:pt x="273157" y="57726"/>
                </a:lnTo>
                <a:cubicBezTo>
                  <a:pt x="273157" y="57726"/>
                  <a:pt x="133755" y="0"/>
                  <a:pt x="119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8100" y="3587925"/>
            <a:ext cx="5829700" cy="1231825"/>
          </a:xfrm>
          <a:custGeom>
            <a:avLst/>
            <a:gdLst/>
            <a:ahLst/>
            <a:cxnLst/>
            <a:rect l="l" t="t" r="r" b="b"/>
            <a:pathLst>
              <a:path w="233188" h="49273" extrusionOk="0">
                <a:moveTo>
                  <a:pt x="101637" y="1"/>
                </a:moveTo>
                <a:cubicBezTo>
                  <a:pt x="101435" y="1"/>
                  <a:pt x="101261" y="13"/>
                  <a:pt x="101115" y="39"/>
                </a:cubicBezTo>
                <a:cubicBezTo>
                  <a:pt x="98012" y="572"/>
                  <a:pt x="0" y="49272"/>
                  <a:pt x="0" y="49272"/>
                </a:cubicBezTo>
                <a:lnTo>
                  <a:pt x="233187" y="49272"/>
                </a:lnTo>
                <a:cubicBezTo>
                  <a:pt x="233187" y="49272"/>
                  <a:pt x="114207"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2571900" y="3389250"/>
            <a:ext cx="5829700" cy="1231825"/>
          </a:xfrm>
          <a:custGeom>
            <a:avLst/>
            <a:gdLst/>
            <a:ahLst/>
            <a:cxnLst/>
            <a:rect l="l" t="t" r="r" b="b"/>
            <a:pathLst>
              <a:path w="233188" h="49273" extrusionOk="0">
                <a:moveTo>
                  <a:pt x="101637" y="1"/>
                </a:moveTo>
                <a:cubicBezTo>
                  <a:pt x="101436" y="1"/>
                  <a:pt x="101262" y="14"/>
                  <a:pt x="101116" y="39"/>
                </a:cubicBezTo>
                <a:cubicBezTo>
                  <a:pt x="98013" y="572"/>
                  <a:pt x="1" y="49272"/>
                  <a:pt x="1" y="49272"/>
                </a:cubicBezTo>
                <a:lnTo>
                  <a:pt x="233188" y="49272"/>
                </a:lnTo>
                <a:cubicBezTo>
                  <a:pt x="233188" y="49272"/>
                  <a:pt x="114208"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2883050" y="3390225"/>
            <a:ext cx="2344900" cy="1076450"/>
          </a:xfrm>
          <a:custGeom>
            <a:avLst/>
            <a:gdLst/>
            <a:ahLst/>
            <a:cxnLst/>
            <a:rect l="l" t="t" r="r" b="b"/>
            <a:pathLst>
              <a:path w="93796" h="43058" extrusionOk="0">
                <a:moveTo>
                  <a:pt x="88670" y="0"/>
                </a:moveTo>
                <a:cubicBezTo>
                  <a:pt x="86256" y="423"/>
                  <a:pt x="26490" y="29938"/>
                  <a:pt x="0" y="43058"/>
                </a:cubicBezTo>
                <a:lnTo>
                  <a:pt x="0" y="43058"/>
                </a:lnTo>
                <a:lnTo>
                  <a:pt x="23324" y="34233"/>
                </a:lnTo>
                <a:lnTo>
                  <a:pt x="71601" y="32477"/>
                </a:lnTo>
                <a:cubicBezTo>
                  <a:pt x="72447" y="32462"/>
                  <a:pt x="72541" y="31129"/>
                  <a:pt x="71726" y="30957"/>
                </a:cubicBezTo>
                <a:lnTo>
                  <a:pt x="53481" y="27023"/>
                </a:lnTo>
                <a:cubicBezTo>
                  <a:pt x="52870" y="26882"/>
                  <a:pt x="52713" y="26004"/>
                  <a:pt x="53230" y="25612"/>
                </a:cubicBezTo>
                <a:lnTo>
                  <a:pt x="57917" y="22211"/>
                </a:lnTo>
                <a:cubicBezTo>
                  <a:pt x="58011" y="22148"/>
                  <a:pt x="58136" y="22101"/>
                  <a:pt x="58246" y="22085"/>
                </a:cubicBezTo>
                <a:lnTo>
                  <a:pt x="92918" y="18433"/>
                </a:lnTo>
                <a:cubicBezTo>
                  <a:pt x="93796" y="18339"/>
                  <a:pt x="93764" y="16929"/>
                  <a:pt x="92886" y="16897"/>
                </a:cubicBezTo>
                <a:lnTo>
                  <a:pt x="63905" y="15471"/>
                </a:lnTo>
                <a:cubicBezTo>
                  <a:pt x="63184" y="15439"/>
                  <a:pt x="62980" y="14374"/>
                  <a:pt x="63622" y="14013"/>
                </a:cubicBezTo>
                <a:lnTo>
                  <a:pt x="88670" y="0"/>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3757675" y="3894300"/>
            <a:ext cx="4251675" cy="820825"/>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108000" y="3658225"/>
            <a:ext cx="5473875" cy="1056900"/>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183925" y="3659025"/>
            <a:ext cx="2202275" cy="923650"/>
          </a:xfrm>
          <a:custGeom>
            <a:avLst/>
            <a:gdLst/>
            <a:ahLst/>
            <a:cxnLst/>
            <a:rect l="l" t="t" r="r" b="b"/>
            <a:pathLst>
              <a:path w="88091" h="36946" extrusionOk="0">
                <a:moveTo>
                  <a:pt x="83263" y="1"/>
                </a:moveTo>
                <a:lnTo>
                  <a:pt x="83263" y="1"/>
                </a:lnTo>
                <a:cubicBezTo>
                  <a:pt x="81006" y="377"/>
                  <a:pt x="24891" y="25691"/>
                  <a:pt x="1" y="36945"/>
                </a:cubicBezTo>
                <a:lnTo>
                  <a:pt x="1" y="36945"/>
                </a:lnTo>
                <a:lnTo>
                  <a:pt x="21913" y="29390"/>
                </a:lnTo>
                <a:lnTo>
                  <a:pt x="67244" y="27885"/>
                </a:lnTo>
                <a:cubicBezTo>
                  <a:pt x="68027" y="27854"/>
                  <a:pt x="68121" y="26726"/>
                  <a:pt x="67353" y="26569"/>
                </a:cubicBezTo>
                <a:lnTo>
                  <a:pt x="50237" y="23199"/>
                </a:lnTo>
                <a:cubicBezTo>
                  <a:pt x="49657" y="23073"/>
                  <a:pt x="49500" y="22321"/>
                  <a:pt x="49986" y="21992"/>
                </a:cubicBezTo>
                <a:lnTo>
                  <a:pt x="54391" y="19061"/>
                </a:lnTo>
                <a:cubicBezTo>
                  <a:pt x="54485" y="19014"/>
                  <a:pt x="54594" y="18967"/>
                  <a:pt x="54704" y="18967"/>
                </a:cubicBezTo>
                <a:lnTo>
                  <a:pt x="87260" y="15832"/>
                </a:lnTo>
                <a:cubicBezTo>
                  <a:pt x="88090" y="15754"/>
                  <a:pt x="88059" y="14547"/>
                  <a:pt x="87228" y="14500"/>
                </a:cubicBezTo>
                <a:lnTo>
                  <a:pt x="60018" y="13293"/>
                </a:lnTo>
                <a:cubicBezTo>
                  <a:pt x="59344" y="13261"/>
                  <a:pt x="59140" y="12337"/>
                  <a:pt x="59751" y="12039"/>
                </a:cubicBezTo>
                <a:lnTo>
                  <a:pt x="83263" y="1"/>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242325" y="4534050"/>
            <a:ext cx="9418794" cy="1160325"/>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1582075" y="4534050"/>
            <a:ext cx="4442125" cy="1160325"/>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274550" y="4825825"/>
            <a:ext cx="9418794" cy="868550"/>
          </a:xfrm>
          <a:custGeom>
            <a:avLst/>
            <a:gdLst/>
            <a:ahLst/>
            <a:cxnLst/>
            <a:rect l="l" t="t" r="r" b="b"/>
            <a:pathLst>
              <a:path w="331356" h="34742" extrusionOk="0">
                <a:moveTo>
                  <a:pt x="121144" y="1"/>
                </a:moveTo>
                <a:cubicBezTo>
                  <a:pt x="121070" y="1"/>
                  <a:pt x="121003" y="3"/>
                  <a:pt x="120944" y="7"/>
                </a:cubicBezTo>
                <a:cubicBezTo>
                  <a:pt x="113984" y="509"/>
                  <a:pt x="581" y="5806"/>
                  <a:pt x="581" y="5806"/>
                </a:cubicBezTo>
                <a:lnTo>
                  <a:pt x="1" y="34741"/>
                </a:lnTo>
                <a:lnTo>
                  <a:pt x="331356" y="34741"/>
                </a:lnTo>
                <a:lnTo>
                  <a:pt x="331356" y="7076"/>
                </a:lnTo>
                <a:lnTo>
                  <a:pt x="292248" y="28503"/>
                </a:lnTo>
                <a:lnTo>
                  <a:pt x="233282" y="28503"/>
                </a:lnTo>
                <a:cubicBezTo>
                  <a:pt x="232365" y="28503"/>
                  <a:pt x="129671" y="1"/>
                  <a:pt x="121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9"/>
          <p:cNvGrpSpPr/>
          <p:nvPr/>
        </p:nvGrpSpPr>
        <p:grpSpPr>
          <a:xfrm>
            <a:off x="-45125" y="4400963"/>
            <a:ext cx="9144000" cy="135700"/>
            <a:chOff x="96675" y="2823075"/>
            <a:chExt cx="9144000" cy="135700"/>
          </a:xfrm>
        </p:grpSpPr>
        <p:grpSp>
          <p:nvGrpSpPr>
            <p:cNvPr id="264" name="Google Shape;264;p9"/>
            <p:cNvGrpSpPr/>
            <p:nvPr/>
          </p:nvGrpSpPr>
          <p:grpSpPr>
            <a:xfrm>
              <a:off x="96675" y="2823075"/>
              <a:ext cx="9144000" cy="135700"/>
              <a:chOff x="96675" y="2823075"/>
              <a:chExt cx="9144000" cy="135700"/>
            </a:xfrm>
          </p:grpSpPr>
          <p:grpSp>
            <p:nvGrpSpPr>
              <p:cNvPr id="265" name="Google Shape;265;p9"/>
              <p:cNvGrpSpPr/>
              <p:nvPr/>
            </p:nvGrpSpPr>
            <p:grpSpPr>
              <a:xfrm>
                <a:off x="96675" y="2823075"/>
                <a:ext cx="9144000" cy="135700"/>
                <a:chOff x="-584175" y="4743925"/>
                <a:chExt cx="9144000" cy="135700"/>
              </a:xfrm>
            </p:grpSpPr>
            <p:sp>
              <p:nvSpPr>
                <p:cNvPr id="266" name="Google Shape;266;p9"/>
                <p:cNvSpPr/>
                <p:nvPr/>
              </p:nvSpPr>
              <p:spPr>
                <a:xfrm>
                  <a:off x="-584175" y="4743925"/>
                  <a:ext cx="91440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9"/>
                <p:cNvGrpSpPr/>
                <p:nvPr/>
              </p:nvGrpSpPr>
              <p:grpSpPr>
                <a:xfrm>
                  <a:off x="-450100" y="4750325"/>
                  <a:ext cx="3095500" cy="129300"/>
                  <a:chOff x="-450100" y="4750325"/>
                  <a:chExt cx="3095500" cy="129300"/>
                </a:xfrm>
              </p:grpSpPr>
              <p:sp>
                <p:nvSpPr>
                  <p:cNvPr id="268" name="Google Shape;268;p9"/>
                  <p:cNvSpPr/>
                  <p:nvPr/>
                </p:nvSpPr>
                <p:spPr>
                  <a:xfrm rot="5400000">
                    <a:off x="-497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7" name="Google Shape;277;p9"/>
              <p:cNvGrpSpPr/>
              <p:nvPr/>
            </p:nvGrpSpPr>
            <p:grpSpPr>
              <a:xfrm>
                <a:off x="3677725" y="2826275"/>
                <a:ext cx="2711075" cy="129300"/>
                <a:chOff x="-65675" y="4750325"/>
                <a:chExt cx="2711075" cy="129300"/>
              </a:xfrm>
            </p:grpSpPr>
            <p:sp>
              <p:nvSpPr>
                <p:cNvPr id="278" name="Google Shape;278;p9"/>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6" name="Google Shape;286;p9"/>
            <p:cNvGrpSpPr/>
            <p:nvPr/>
          </p:nvGrpSpPr>
          <p:grpSpPr>
            <a:xfrm>
              <a:off x="6356775" y="2826275"/>
              <a:ext cx="2711075" cy="129300"/>
              <a:chOff x="-65675" y="4750325"/>
              <a:chExt cx="2711075" cy="129300"/>
            </a:xfrm>
          </p:grpSpPr>
          <p:sp>
            <p:nvSpPr>
              <p:cNvPr id="287" name="Google Shape;287;p9"/>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 name="Google Shape;295;p9"/>
          <p:cNvGrpSpPr/>
          <p:nvPr/>
        </p:nvGrpSpPr>
        <p:grpSpPr>
          <a:xfrm>
            <a:off x="1364600" y="3586175"/>
            <a:ext cx="1589000" cy="1889925"/>
            <a:chOff x="1364600" y="3586175"/>
            <a:chExt cx="1589000" cy="1889925"/>
          </a:xfrm>
        </p:grpSpPr>
        <p:sp>
          <p:nvSpPr>
            <p:cNvPr id="296" name="Google Shape;296;p9"/>
            <p:cNvSpPr/>
            <p:nvPr/>
          </p:nvSpPr>
          <p:spPr>
            <a:xfrm>
              <a:off x="1623625" y="3849875"/>
              <a:ext cx="222200" cy="1626225"/>
            </a:xfrm>
            <a:custGeom>
              <a:avLst/>
              <a:gdLst/>
              <a:ahLst/>
              <a:cxnLst/>
              <a:rect l="l" t="t" r="r" b="b"/>
              <a:pathLst>
                <a:path w="8888" h="65049" extrusionOk="0">
                  <a:moveTo>
                    <a:pt x="0" y="0"/>
                  </a:moveTo>
                  <a:cubicBezTo>
                    <a:pt x="7336" y="26647"/>
                    <a:pt x="8887" y="65049"/>
                    <a:pt x="8887" y="65049"/>
                  </a:cubicBezTo>
                  <a:lnTo>
                    <a:pt x="8887" y="2628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1845800" y="3953325"/>
              <a:ext cx="228475" cy="1522775"/>
            </a:xfrm>
            <a:custGeom>
              <a:avLst/>
              <a:gdLst/>
              <a:ahLst/>
              <a:cxnLst/>
              <a:rect l="l" t="t" r="r" b="b"/>
              <a:pathLst>
                <a:path w="9139" h="60911" extrusionOk="0">
                  <a:moveTo>
                    <a:pt x="9139" y="0"/>
                  </a:moveTo>
                  <a:lnTo>
                    <a:pt x="4233" y="15314"/>
                  </a:lnTo>
                  <a:lnTo>
                    <a:pt x="0" y="60911"/>
                  </a:lnTo>
                  <a:lnTo>
                    <a:pt x="4233" y="60911"/>
                  </a:lnTo>
                  <a:lnTo>
                    <a:pt x="9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2077000" y="4137100"/>
              <a:ext cx="148952" cy="1339000"/>
            </a:xfrm>
            <a:custGeom>
              <a:avLst/>
              <a:gdLst/>
              <a:ahLst/>
              <a:cxnLst/>
              <a:rect l="l" t="t" r="r" b="b"/>
              <a:pathLst>
                <a:path w="9562" h="53560" extrusionOk="0">
                  <a:moveTo>
                    <a:pt x="9562" y="1"/>
                  </a:moveTo>
                  <a:lnTo>
                    <a:pt x="0" y="22148"/>
                  </a:lnTo>
                  <a:cubicBezTo>
                    <a:pt x="0" y="22148"/>
                    <a:pt x="3292" y="50425"/>
                    <a:pt x="3292" y="53560"/>
                  </a:cubicBezTo>
                  <a:lnTo>
                    <a:pt x="6944" y="53560"/>
                  </a:lnTo>
                  <a:lnTo>
                    <a:pt x="9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1634200" y="3632775"/>
              <a:ext cx="61150" cy="1843325"/>
            </a:xfrm>
            <a:custGeom>
              <a:avLst/>
              <a:gdLst/>
              <a:ahLst/>
              <a:cxnLst/>
              <a:rect l="l" t="t" r="r" b="b"/>
              <a:pathLst>
                <a:path w="2446" h="73733" extrusionOk="0">
                  <a:moveTo>
                    <a:pt x="0" y="1"/>
                  </a:moveTo>
                  <a:lnTo>
                    <a:pt x="0" y="73733"/>
                  </a:lnTo>
                  <a:lnTo>
                    <a:pt x="2446" y="7373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1558175" y="3598675"/>
              <a:ext cx="152450" cy="242600"/>
            </a:xfrm>
            <a:custGeom>
              <a:avLst/>
              <a:gdLst/>
              <a:ahLst/>
              <a:cxnLst/>
              <a:rect l="l" t="t" r="r" b="b"/>
              <a:pathLst>
                <a:path w="6098" h="9704" extrusionOk="0">
                  <a:moveTo>
                    <a:pt x="3041" y="1"/>
                  </a:moveTo>
                  <a:cubicBezTo>
                    <a:pt x="1364" y="1"/>
                    <a:pt x="1" y="3387"/>
                    <a:pt x="1" y="6067"/>
                  </a:cubicBezTo>
                  <a:cubicBezTo>
                    <a:pt x="1" y="8747"/>
                    <a:pt x="1364" y="9703"/>
                    <a:pt x="3041" y="9703"/>
                  </a:cubicBezTo>
                  <a:cubicBezTo>
                    <a:pt x="4734" y="9703"/>
                    <a:pt x="6098" y="8747"/>
                    <a:pt x="6098" y="6067"/>
                  </a:cubicBezTo>
                  <a:cubicBezTo>
                    <a:pt x="6098" y="3387"/>
                    <a:pt x="4734" y="1"/>
                    <a:pt x="3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1647525" y="3695075"/>
              <a:ext cx="134425" cy="659150"/>
            </a:xfrm>
            <a:custGeom>
              <a:avLst/>
              <a:gdLst/>
              <a:ahLst/>
              <a:cxnLst/>
              <a:rect l="l" t="t" r="r" b="b"/>
              <a:pathLst>
                <a:path w="5377" h="26366" extrusionOk="0">
                  <a:moveTo>
                    <a:pt x="5377" y="1"/>
                  </a:moveTo>
                  <a:cubicBezTo>
                    <a:pt x="5376" y="3"/>
                    <a:pt x="0" y="20393"/>
                    <a:pt x="0" y="21334"/>
                  </a:cubicBezTo>
                  <a:lnTo>
                    <a:pt x="0" y="26365"/>
                  </a:lnTo>
                  <a:lnTo>
                    <a:pt x="5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1728250" y="3586175"/>
              <a:ext cx="123450" cy="156325"/>
            </a:xfrm>
            <a:custGeom>
              <a:avLst/>
              <a:gdLst/>
              <a:ahLst/>
              <a:cxnLst/>
              <a:rect l="l" t="t" r="r" b="b"/>
              <a:pathLst>
                <a:path w="4938" h="6253" extrusionOk="0">
                  <a:moveTo>
                    <a:pt x="3451" y="1"/>
                  </a:moveTo>
                  <a:cubicBezTo>
                    <a:pt x="2420" y="1"/>
                    <a:pt x="1066" y="1679"/>
                    <a:pt x="564" y="3213"/>
                  </a:cubicBezTo>
                  <a:cubicBezTo>
                    <a:pt x="0" y="4890"/>
                    <a:pt x="658" y="5783"/>
                    <a:pt x="1709" y="6128"/>
                  </a:cubicBezTo>
                  <a:cubicBezTo>
                    <a:pt x="1953" y="6208"/>
                    <a:pt x="2199" y="6253"/>
                    <a:pt x="2438" y="6253"/>
                  </a:cubicBezTo>
                  <a:cubicBezTo>
                    <a:pt x="3227" y="6253"/>
                    <a:pt x="3952" y="5769"/>
                    <a:pt x="4373" y="4482"/>
                  </a:cubicBezTo>
                  <a:cubicBezTo>
                    <a:pt x="4938" y="2805"/>
                    <a:pt x="4781" y="391"/>
                    <a:pt x="3731" y="46"/>
                  </a:cubicBezTo>
                  <a:cubicBezTo>
                    <a:pt x="3641" y="16"/>
                    <a:pt x="3547" y="1"/>
                    <a:pt x="3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1512325" y="3986225"/>
              <a:ext cx="141500" cy="694400"/>
            </a:xfrm>
            <a:custGeom>
              <a:avLst/>
              <a:gdLst/>
              <a:ahLst/>
              <a:cxnLst/>
              <a:rect l="l" t="t" r="r" b="b"/>
              <a:pathLst>
                <a:path w="5660" h="27776" extrusionOk="0">
                  <a:moveTo>
                    <a:pt x="1" y="1"/>
                  </a:moveTo>
                  <a:lnTo>
                    <a:pt x="5659" y="27776"/>
                  </a:lnTo>
                  <a:lnTo>
                    <a:pt x="5659" y="22494"/>
                  </a:lnTo>
                  <a:cubicBezTo>
                    <a:pt x="5659" y="21490"/>
                    <a:pt x="1" y="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1438650" y="3871425"/>
              <a:ext cx="130125" cy="164725"/>
            </a:xfrm>
            <a:custGeom>
              <a:avLst/>
              <a:gdLst/>
              <a:ahLst/>
              <a:cxnLst/>
              <a:rect l="l" t="t" r="r" b="b"/>
              <a:pathLst>
                <a:path w="5205" h="6589" extrusionOk="0">
                  <a:moveTo>
                    <a:pt x="1565" y="0"/>
                  </a:moveTo>
                  <a:cubicBezTo>
                    <a:pt x="1463" y="0"/>
                    <a:pt x="1365" y="15"/>
                    <a:pt x="1270" y="47"/>
                  </a:cubicBezTo>
                  <a:cubicBezTo>
                    <a:pt x="158" y="408"/>
                    <a:pt x="1" y="2947"/>
                    <a:pt x="596" y="4718"/>
                  </a:cubicBezTo>
                  <a:cubicBezTo>
                    <a:pt x="1042" y="6079"/>
                    <a:pt x="1802" y="6588"/>
                    <a:pt x="2634" y="6588"/>
                  </a:cubicBezTo>
                  <a:cubicBezTo>
                    <a:pt x="2886" y="6588"/>
                    <a:pt x="3144" y="6542"/>
                    <a:pt x="3402" y="6458"/>
                  </a:cubicBezTo>
                  <a:cubicBezTo>
                    <a:pt x="4515" y="6082"/>
                    <a:pt x="5205" y="5157"/>
                    <a:pt x="4609" y="3386"/>
                  </a:cubicBezTo>
                  <a:cubicBezTo>
                    <a:pt x="4078" y="1765"/>
                    <a:pt x="2655" y="0"/>
                    <a:pt x="1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1653800" y="4387100"/>
              <a:ext cx="108950" cy="132075"/>
            </a:xfrm>
            <a:custGeom>
              <a:avLst/>
              <a:gdLst/>
              <a:ahLst/>
              <a:cxnLst/>
              <a:rect l="l" t="t" r="r" b="b"/>
              <a:pathLst>
                <a:path w="4358" h="5283" extrusionOk="0">
                  <a:moveTo>
                    <a:pt x="4358" y="1"/>
                  </a:moveTo>
                  <a:cubicBezTo>
                    <a:pt x="157" y="1161"/>
                    <a:pt x="0" y="5283"/>
                    <a:pt x="0" y="5283"/>
                  </a:cubicBezTo>
                  <a:cubicBezTo>
                    <a:pt x="2586" y="4060"/>
                    <a:pt x="4357" y="1"/>
                    <a:pt x="4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1364600" y="4260925"/>
              <a:ext cx="313500" cy="345650"/>
            </a:xfrm>
            <a:custGeom>
              <a:avLst/>
              <a:gdLst/>
              <a:ahLst/>
              <a:cxnLst/>
              <a:rect l="l" t="t" r="r" b="b"/>
              <a:pathLst>
                <a:path w="12540" h="13826" extrusionOk="0">
                  <a:moveTo>
                    <a:pt x="0" y="1"/>
                  </a:moveTo>
                  <a:lnTo>
                    <a:pt x="0" y="1"/>
                  </a:lnTo>
                  <a:cubicBezTo>
                    <a:pt x="0" y="1"/>
                    <a:pt x="2430" y="11631"/>
                    <a:pt x="11568" y="13825"/>
                  </a:cubicBezTo>
                  <a:cubicBezTo>
                    <a:pt x="11568" y="13825"/>
                    <a:pt x="12540" y="106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2368000" y="4170400"/>
              <a:ext cx="86625" cy="1305700"/>
            </a:xfrm>
            <a:custGeom>
              <a:avLst/>
              <a:gdLst/>
              <a:ahLst/>
              <a:cxnLst/>
              <a:rect l="l" t="t" r="r" b="b"/>
              <a:pathLst>
                <a:path w="3465" h="52228" extrusionOk="0">
                  <a:moveTo>
                    <a:pt x="3339" y="1"/>
                  </a:moveTo>
                  <a:lnTo>
                    <a:pt x="0" y="52228"/>
                  </a:lnTo>
                  <a:lnTo>
                    <a:pt x="690" y="52228"/>
                  </a:lnTo>
                  <a:lnTo>
                    <a:pt x="3464" y="16"/>
                  </a:lnTo>
                  <a:lnTo>
                    <a:pt x="33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2384450" y="4072200"/>
              <a:ext cx="105050" cy="131475"/>
            </a:xfrm>
            <a:custGeom>
              <a:avLst/>
              <a:gdLst/>
              <a:ahLst/>
              <a:cxnLst/>
              <a:rect l="l" t="t" r="r" b="b"/>
              <a:pathLst>
                <a:path w="4202" h="5259" extrusionOk="0">
                  <a:moveTo>
                    <a:pt x="1188" y="0"/>
                  </a:moveTo>
                  <a:cubicBezTo>
                    <a:pt x="1103" y="0"/>
                    <a:pt x="1020" y="13"/>
                    <a:pt x="941" y="42"/>
                  </a:cubicBezTo>
                  <a:cubicBezTo>
                    <a:pt x="63" y="371"/>
                    <a:pt x="1" y="2408"/>
                    <a:pt x="502" y="3803"/>
                  </a:cubicBezTo>
                  <a:cubicBezTo>
                    <a:pt x="890" y="4861"/>
                    <a:pt x="1490" y="5258"/>
                    <a:pt x="2136" y="5258"/>
                  </a:cubicBezTo>
                  <a:cubicBezTo>
                    <a:pt x="2351" y="5258"/>
                    <a:pt x="2571" y="5214"/>
                    <a:pt x="2791" y="5136"/>
                  </a:cubicBezTo>
                  <a:cubicBezTo>
                    <a:pt x="3669" y="4822"/>
                    <a:pt x="4202" y="4054"/>
                    <a:pt x="3700" y="2659"/>
                  </a:cubicBezTo>
                  <a:cubicBezTo>
                    <a:pt x="3229" y="1375"/>
                    <a:pt x="2057" y="0"/>
                    <a:pt x="1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2419325" y="4072875"/>
              <a:ext cx="105450" cy="131025"/>
            </a:xfrm>
            <a:custGeom>
              <a:avLst/>
              <a:gdLst/>
              <a:ahLst/>
              <a:cxnLst/>
              <a:rect l="l" t="t" r="r" b="b"/>
              <a:pathLst>
                <a:path w="4218" h="5241" extrusionOk="0">
                  <a:moveTo>
                    <a:pt x="3047" y="0"/>
                  </a:moveTo>
                  <a:cubicBezTo>
                    <a:pt x="2177" y="0"/>
                    <a:pt x="1001" y="1353"/>
                    <a:pt x="518" y="2617"/>
                  </a:cubicBezTo>
                  <a:cubicBezTo>
                    <a:pt x="1" y="4012"/>
                    <a:pt x="518" y="4780"/>
                    <a:pt x="1396" y="5109"/>
                  </a:cubicBezTo>
                  <a:cubicBezTo>
                    <a:pt x="1621" y="5193"/>
                    <a:pt x="1848" y="5241"/>
                    <a:pt x="2069" y="5241"/>
                  </a:cubicBezTo>
                  <a:cubicBezTo>
                    <a:pt x="2709" y="5241"/>
                    <a:pt x="3304" y="4844"/>
                    <a:pt x="3700" y="3808"/>
                  </a:cubicBezTo>
                  <a:cubicBezTo>
                    <a:pt x="4217" y="2413"/>
                    <a:pt x="4186" y="375"/>
                    <a:pt x="3308" y="46"/>
                  </a:cubicBezTo>
                  <a:cubicBezTo>
                    <a:pt x="3225" y="15"/>
                    <a:pt x="3138" y="0"/>
                    <a:pt x="3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2411875" y="4072450"/>
              <a:ext cx="85075" cy="135600"/>
            </a:xfrm>
            <a:custGeom>
              <a:avLst/>
              <a:gdLst/>
              <a:ahLst/>
              <a:cxnLst/>
              <a:rect l="l" t="t" r="r" b="b"/>
              <a:pathLst>
                <a:path w="3403" h="5424" extrusionOk="0">
                  <a:moveTo>
                    <a:pt x="1725" y="0"/>
                  </a:moveTo>
                  <a:cubicBezTo>
                    <a:pt x="785" y="0"/>
                    <a:pt x="17" y="1881"/>
                    <a:pt x="1" y="3386"/>
                  </a:cubicBezTo>
                  <a:cubicBezTo>
                    <a:pt x="1" y="4875"/>
                    <a:pt x="753" y="5408"/>
                    <a:pt x="1694" y="5424"/>
                  </a:cubicBezTo>
                  <a:cubicBezTo>
                    <a:pt x="2634" y="5424"/>
                    <a:pt x="3387" y="4891"/>
                    <a:pt x="3402" y="3402"/>
                  </a:cubicBezTo>
                  <a:cubicBezTo>
                    <a:pt x="3402" y="1913"/>
                    <a:pt x="2666" y="16"/>
                    <a:pt x="1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2442850" y="4106150"/>
              <a:ext cx="144225" cy="283725"/>
            </a:xfrm>
            <a:custGeom>
              <a:avLst/>
              <a:gdLst/>
              <a:ahLst/>
              <a:cxnLst/>
              <a:rect l="l" t="t" r="r" b="b"/>
              <a:pathLst>
                <a:path w="5769" h="11349" extrusionOk="0">
                  <a:moveTo>
                    <a:pt x="5768" y="0"/>
                  </a:moveTo>
                  <a:lnTo>
                    <a:pt x="5768" y="0"/>
                  </a:lnTo>
                  <a:cubicBezTo>
                    <a:pt x="612" y="3903"/>
                    <a:pt x="0" y="11348"/>
                    <a:pt x="0" y="11348"/>
                  </a:cubicBezTo>
                  <a:lnTo>
                    <a:pt x="5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2318225" y="4097125"/>
              <a:ext cx="124650" cy="292750"/>
            </a:xfrm>
            <a:custGeom>
              <a:avLst/>
              <a:gdLst/>
              <a:ahLst/>
              <a:cxnLst/>
              <a:rect l="l" t="t" r="r" b="b"/>
              <a:pathLst>
                <a:path w="4986" h="11710" extrusionOk="0">
                  <a:moveTo>
                    <a:pt x="1" y="1"/>
                  </a:moveTo>
                  <a:lnTo>
                    <a:pt x="4985" y="11709"/>
                  </a:lnTo>
                  <a:cubicBezTo>
                    <a:pt x="4985" y="11709"/>
                    <a:pt x="4876" y="42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2023700" y="3918050"/>
              <a:ext cx="103475" cy="1558050"/>
            </a:xfrm>
            <a:custGeom>
              <a:avLst/>
              <a:gdLst/>
              <a:ahLst/>
              <a:cxnLst/>
              <a:rect l="l" t="t" r="r" b="b"/>
              <a:pathLst>
                <a:path w="4139" h="62322" extrusionOk="0">
                  <a:moveTo>
                    <a:pt x="3982" y="1"/>
                  </a:moveTo>
                  <a:lnTo>
                    <a:pt x="1" y="62322"/>
                  </a:lnTo>
                  <a:lnTo>
                    <a:pt x="831" y="62322"/>
                  </a:lnTo>
                  <a:lnTo>
                    <a:pt x="4139" y="16"/>
                  </a:lnTo>
                  <a:lnTo>
                    <a:pt x="3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2043300" y="3800725"/>
              <a:ext cx="125425" cy="156850"/>
            </a:xfrm>
            <a:custGeom>
              <a:avLst/>
              <a:gdLst/>
              <a:ahLst/>
              <a:cxnLst/>
              <a:rect l="l" t="t" r="r" b="b"/>
              <a:pathLst>
                <a:path w="5017" h="6274" extrusionOk="0">
                  <a:moveTo>
                    <a:pt x="1437" y="0"/>
                  </a:moveTo>
                  <a:cubicBezTo>
                    <a:pt x="1330" y="0"/>
                    <a:pt x="1227" y="17"/>
                    <a:pt x="1129" y="54"/>
                  </a:cubicBezTo>
                  <a:cubicBezTo>
                    <a:pt x="79" y="430"/>
                    <a:pt x="0" y="2860"/>
                    <a:pt x="612" y="4537"/>
                  </a:cubicBezTo>
                  <a:cubicBezTo>
                    <a:pt x="1057" y="5791"/>
                    <a:pt x="1774" y="6274"/>
                    <a:pt x="2546" y="6274"/>
                  </a:cubicBezTo>
                  <a:cubicBezTo>
                    <a:pt x="2807" y="6274"/>
                    <a:pt x="3074" y="6219"/>
                    <a:pt x="3339" y="6120"/>
                  </a:cubicBezTo>
                  <a:cubicBezTo>
                    <a:pt x="4389" y="5744"/>
                    <a:pt x="5016" y="4835"/>
                    <a:pt x="4420" y="3157"/>
                  </a:cubicBezTo>
                  <a:cubicBezTo>
                    <a:pt x="3866" y="1637"/>
                    <a:pt x="2474" y="0"/>
                    <a:pt x="1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2084825" y="3801375"/>
              <a:ext cx="126200" cy="156500"/>
            </a:xfrm>
            <a:custGeom>
              <a:avLst/>
              <a:gdLst/>
              <a:ahLst/>
              <a:cxnLst/>
              <a:rect l="l" t="t" r="r" b="b"/>
              <a:pathLst>
                <a:path w="5048" h="6260" extrusionOk="0">
                  <a:moveTo>
                    <a:pt x="3629" y="1"/>
                  </a:moveTo>
                  <a:cubicBezTo>
                    <a:pt x="2590" y="1"/>
                    <a:pt x="1194" y="1616"/>
                    <a:pt x="628" y="3116"/>
                  </a:cubicBezTo>
                  <a:cubicBezTo>
                    <a:pt x="1" y="4793"/>
                    <a:pt x="628" y="5702"/>
                    <a:pt x="1678" y="6094"/>
                  </a:cubicBezTo>
                  <a:cubicBezTo>
                    <a:pt x="1952" y="6200"/>
                    <a:pt x="2227" y="6260"/>
                    <a:pt x="2494" y="6260"/>
                  </a:cubicBezTo>
                  <a:cubicBezTo>
                    <a:pt x="3254" y="6260"/>
                    <a:pt x="3957" y="5782"/>
                    <a:pt x="4421" y="4542"/>
                  </a:cubicBezTo>
                  <a:cubicBezTo>
                    <a:pt x="5048" y="2881"/>
                    <a:pt x="5001" y="451"/>
                    <a:pt x="3951" y="59"/>
                  </a:cubicBezTo>
                  <a:cubicBezTo>
                    <a:pt x="3849" y="20"/>
                    <a:pt x="3741" y="1"/>
                    <a:pt x="3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2076200" y="3800875"/>
              <a:ext cx="101925" cy="161875"/>
            </a:xfrm>
            <a:custGeom>
              <a:avLst/>
              <a:gdLst/>
              <a:ahLst/>
              <a:cxnLst/>
              <a:rect l="l" t="t" r="r" b="b"/>
              <a:pathLst>
                <a:path w="4077" h="6475" extrusionOk="0">
                  <a:moveTo>
                    <a:pt x="2054" y="1"/>
                  </a:moveTo>
                  <a:cubicBezTo>
                    <a:pt x="941" y="1"/>
                    <a:pt x="17" y="2258"/>
                    <a:pt x="1" y="4029"/>
                  </a:cubicBezTo>
                  <a:cubicBezTo>
                    <a:pt x="1" y="5816"/>
                    <a:pt x="894" y="6459"/>
                    <a:pt x="2023" y="6474"/>
                  </a:cubicBezTo>
                  <a:cubicBezTo>
                    <a:pt x="3136" y="6474"/>
                    <a:pt x="4045" y="5847"/>
                    <a:pt x="4061" y="4061"/>
                  </a:cubicBezTo>
                  <a:cubicBezTo>
                    <a:pt x="4076" y="2274"/>
                    <a:pt x="3183" y="17"/>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2113450" y="3841250"/>
              <a:ext cx="171650" cy="338575"/>
            </a:xfrm>
            <a:custGeom>
              <a:avLst/>
              <a:gdLst/>
              <a:ahLst/>
              <a:cxnLst/>
              <a:rect l="l" t="t" r="r" b="b"/>
              <a:pathLst>
                <a:path w="6866" h="13543" extrusionOk="0">
                  <a:moveTo>
                    <a:pt x="6865" y="0"/>
                  </a:moveTo>
                  <a:cubicBezTo>
                    <a:pt x="721" y="4656"/>
                    <a:pt x="0" y="13543"/>
                    <a:pt x="0" y="13543"/>
                  </a:cubicBezTo>
                  <a:lnTo>
                    <a:pt x="68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1964525" y="3830675"/>
              <a:ext cx="148950" cy="349150"/>
            </a:xfrm>
            <a:custGeom>
              <a:avLst/>
              <a:gdLst/>
              <a:ahLst/>
              <a:cxnLst/>
              <a:rect l="l" t="t" r="r" b="b"/>
              <a:pathLst>
                <a:path w="5958" h="13966" extrusionOk="0">
                  <a:moveTo>
                    <a:pt x="1" y="0"/>
                  </a:moveTo>
                  <a:lnTo>
                    <a:pt x="5957" y="13966"/>
                  </a:lnTo>
                  <a:cubicBezTo>
                    <a:pt x="5957" y="13966"/>
                    <a:pt x="5816" y="50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2640475" y="5156725"/>
              <a:ext cx="40800" cy="319375"/>
            </a:xfrm>
            <a:custGeom>
              <a:avLst/>
              <a:gdLst/>
              <a:ahLst/>
              <a:cxnLst/>
              <a:rect l="l" t="t" r="r" b="b"/>
              <a:pathLst>
                <a:path w="1632" h="12775" extrusionOk="0">
                  <a:moveTo>
                    <a:pt x="1" y="0"/>
                  </a:moveTo>
                  <a:lnTo>
                    <a:pt x="1" y="12775"/>
                  </a:lnTo>
                  <a:lnTo>
                    <a:pt x="1631" y="1277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2546825" y="5002725"/>
              <a:ext cx="49800" cy="473375"/>
            </a:xfrm>
            <a:custGeom>
              <a:avLst/>
              <a:gdLst/>
              <a:ahLst/>
              <a:cxnLst/>
              <a:rect l="l" t="t" r="r" b="b"/>
              <a:pathLst>
                <a:path w="1992" h="18935" extrusionOk="0">
                  <a:moveTo>
                    <a:pt x="1991" y="0"/>
                  </a:moveTo>
                  <a:lnTo>
                    <a:pt x="1145" y="1991"/>
                  </a:lnTo>
                  <a:lnTo>
                    <a:pt x="1" y="7289"/>
                  </a:lnTo>
                  <a:lnTo>
                    <a:pt x="455" y="18935"/>
                  </a:lnTo>
                  <a:lnTo>
                    <a:pt x="1145" y="18935"/>
                  </a:lnTo>
                  <a:lnTo>
                    <a:pt x="1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2857975" y="4895350"/>
              <a:ext cx="53700" cy="580750"/>
            </a:xfrm>
            <a:custGeom>
              <a:avLst/>
              <a:gdLst/>
              <a:ahLst/>
              <a:cxnLst/>
              <a:rect l="l" t="t" r="r" b="b"/>
              <a:pathLst>
                <a:path w="2148" h="23230" extrusionOk="0">
                  <a:moveTo>
                    <a:pt x="0" y="0"/>
                  </a:moveTo>
                  <a:lnTo>
                    <a:pt x="1834" y="23230"/>
                  </a:lnTo>
                  <a:lnTo>
                    <a:pt x="2148" y="23230"/>
                  </a:lnTo>
                  <a:lnTo>
                    <a:pt x="1834" y="23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2911650" y="4871450"/>
              <a:ext cx="20800" cy="604650"/>
            </a:xfrm>
            <a:custGeom>
              <a:avLst/>
              <a:gdLst/>
              <a:ahLst/>
              <a:cxnLst/>
              <a:rect l="l" t="t" r="r" b="b"/>
              <a:pathLst>
                <a:path w="832" h="24186" extrusionOk="0">
                  <a:moveTo>
                    <a:pt x="831" y="0"/>
                  </a:moveTo>
                  <a:lnTo>
                    <a:pt x="455" y="329"/>
                  </a:lnTo>
                  <a:lnTo>
                    <a:pt x="1" y="24186"/>
                  </a:lnTo>
                  <a:lnTo>
                    <a:pt x="455" y="24186"/>
                  </a:lnTo>
                  <a:lnTo>
                    <a:pt x="8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2923025" y="5334625"/>
              <a:ext cx="30575" cy="141475"/>
            </a:xfrm>
            <a:custGeom>
              <a:avLst/>
              <a:gdLst/>
              <a:ahLst/>
              <a:cxnLst/>
              <a:rect l="l" t="t" r="r" b="b"/>
              <a:pathLst>
                <a:path w="1223" h="5659" extrusionOk="0">
                  <a:moveTo>
                    <a:pt x="909" y="0"/>
                  </a:moveTo>
                  <a:lnTo>
                    <a:pt x="0" y="5659"/>
                  </a:lnTo>
                  <a:lnTo>
                    <a:pt x="1223" y="5659"/>
                  </a:lnTo>
                  <a:lnTo>
                    <a:pt x="9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9"/>
          <p:cNvGrpSpPr/>
          <p:nvPr/>
        </p:nvGrpSpPr>
        <p:grpSpPr>
          <a:xfrm>
            <a:off x="5644250" y="3658233"/>
            <a:ext cx="2419653" cy="749430"/>
            <a:chOff x="3962175" y="2631750"/>
            <a:chExt cx="3075700" cy="952625"/>
          </a:xfrm>
        </p:grpSpPr>
        <p:sp>
          <p:nvSpPr>
            <p:cNvPr id="325" name="Google Shape;325;p9"/>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9"/>
          <p:cNvSpPr/>
          <p:nvPr/>
        </p:nvSpPr>
        <p:spPr>
          <a:xfrm>
            <a:off x="1582075" y="175050"/>
            <a:ext cx="3403700" cy="364450"/>
          </a:xfrm>
          <a:custGeom>
            <a:avLst/>
            <a:gdLst/>
            <a:ahLst/>
            <a:cxnLst/>
            <a:rect l="l" t="t" r="r" b="b"/>
            <a:pathLst>
              <a:path w="136148" h="14578" extrusionOk="0">
                <a:moveTo>
                  <a:pt x="102228" y="0"/>
                </a:moveTo>
                <a:cubicBezTo>
                  <a:pt x="82573" y="0"/>
                  <a:pt x="77181" y="2414"/>
                  <a:pt x="85034" y="3088"/>
                </a:cubicBezTo>
                <a:cubicBezTo>
                  <a:pt x="92886" y="3762"/>
                  <a:pt x="106946" y="7900"/>
                  <a:pt x="64140" y="7900"/>
                </a:cubicBezTo>
                <a:cubicBezTo>
                  <a:pt x="46663" y="7900"/>
                  <a:pt x="0" y="14577"/>
                  <a:pt x="71460" y="14577"/>
                </a:cubicBezTo>
                <a:lnTo>
                  <a:pt x="116790" y="14577"/>
                </a:lnTo>
                <a:cubicBezTo>
                  <a:pt x="136147" y="14577"/>
                  <a:pt x="125849" y="8997"/>
                  <a:pt x="112542" y="8997"/>
                </a:cubicBezTo>
                <a:cubicBezTo>
                  <a:pt x="106225" y="8997"/>
                  <a:pt x="134110" y="0"/>
                  <a:pt x="102228"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2231248" flipH="1">
            <a:off x="947293" y="3420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2231248" flipH="1">
            <a:off x="7897843" y="3420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8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382"/>
        <p:cNvGrpSpPr/>
        <p:nvPr/>
      </p:nvGrpSpPr>
      <p:grpSpPr>
        <a:xfrm>
          <a:off x="0" y="0"/>
          <a:ext cx="0" cy="0"/>
          <a:chOff x="0" y="0"/>
          <a:chExt cx="0" cy="0"/>
        </a:xfrm>
      </p:grpSpPr>
      <p:sp>
        <p:nvSpPr>
          <p:cNvPr id="383" name="Google Shape;383;p13"/>
          <p:cNvSpPr txBox="1">
            <a:spLocks noGrp="1"/>
          </p:cNvSpPr>
          <p:nvPr>
            <p:ph type="title" hasCustomPrompt="1"/>
          </p:nvPr>
        </p:nvSpPr>
        <p:spPr>
          <a:xfrm flipH="1">
            <a:off x="713224" y="1417925"/>
            <a:ext cx="648600" cy="45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3000" i="1"/>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84" name="Google Shape;384;p13"/>
          <p:cNvSpPr txBox="1">
            <a:spLocks noGrp="1"/>
          </p:cNvSpPr>
          <p:nvPr>
            <p:ph type="subTitle" idx="1"/>
          </p:nvPr>
        </p:nvSpPr>
        <p:spPr>
          <a:xfrm flipH="1">
            <a:off x="1451399" y="1427425"/>
            <a:ext cx="19383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385" name="Google Shape;385;p13"/>
          <p:cNvSpPr txBox="1">
            <a:spLocks noGrp="1"/>
          </p:cNvSpPr>
          <p:nvPr>
            <p:ph type="subTitle" idx="2"/>
          </p:nvPr>
        </p:nvSpPr>
        <p:spPr>
          <a:xfrm flipH="1">
            <a:off x="1451400" y="1751023"/>
            <a:ext cx="19383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386" name="Google Shape;386;p13"/>
          <p:cNvSpPr txBox="1">
            <a:spLocks noGrp="1"/>
          </p:cNvSpPr>
          <p:nvPr>
            <p:ph type="title" idx="3" hasCustomPrompt="1"/>
          </p:nvPr>
        </p:nvSpPr>
        <p:spPr>
          <a:xfrm flipH="1">
            <a:off x="713224" y="2714350"/>
            <a:ext cx="648600" cy="45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3000" i="1"/>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87" name="Google Shape;387;p13"/>
          <p:cNvSpPr txBox="1">
            <a:spLocks noGrp="1"/>
          </p:cNvSpPr>
          <p:nvPr>
            <p:ph type="subTitle" idx="4"/>
          </p:nvPr>
        </p:nvSpPr>
        <p:spPr>
          <a:xfrm flipH="1">
            <a:off x="1451399" y="2725628"/>
            <a:ext cx="19383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388" name="Google Shape;388;p13"/>
          <p:cNvSpPr txBox="1">
            <a:spLocks noGrp="1"/>
          </p:cNvSpPr>
          <p:nvPr>
            <p:ph type="subTitle" idx="5"/>
          </p:nvPr>
        </p:nvSpPr>
        <p:spPr>
          <a:xfrm flipH="1">
            <a:off x="1451400" y="3031578"/>
            <a:ext cx="19383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389" name="Google Shape;389;p13"/>
          <p:cNvSpPr txBox="1">
            <a:spLocks noGrp="1"/>
          </p:cNvSpPr>
          <p:nvPr>
            <p:ph type="title" idx="6" hasCustomPrompt="1"/>
          </p:nvPr>
        </p:nvSpPr>
        <p:spPr>
          <a:xfrm>
            <a:off x="3782650" y="1417925"/>
            <a:ext cx="648600" cy="45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3000" i="1"/>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90" name="Google Shape;390;p13"/>
          <p:cNvSpPr txBox="1">
            <a:spLocks noGrp="1"/>
          </p:cNvSpPr>
          <p:nvPr>
            <p:ph type="subTitle" idx="7"/>
          </p:nvPr>
        </p:nvSpPr>
        <p:spPr>
          <a:xfrm>
            <a:off x="4493875" y="1427425"/>
            <a:ext cx="19383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391" name="Google Shape;391;p13"/>
          <p:cNvSpPr txBox="1">
            <a:spLocks noGrp="1"/>
          </p:cNvSpPr>
          <p:nvPr>
            <p:ph type="subTitle" idx="8"/>
          </p:nvPr>
        </p:nvSpPr>
        <p:spPr>
          <a:xfrm>
            <a:off x="4493876" y="1751033"/>
            <a:ext cx="19383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392" name="Google Shape;392;p13"/>
          <p:cNvSpPr txBox="1">
            <a:spLocks noGrp="1"/>
          </p:cNvSpPr>
          <p:nvPr>
            <p:ph type="title" idx="9" hasCustomPrompt="1"/>
          </p:nvPr>
        </p:nvSpPr>
        <p:spPr>
          <a:xfrm>
            <a:off x="3782650" y="2714350"/>
            <a:ext cx="648600" cy="45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3000" i="1"/>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93" name="Google Shape;393;p13"/>
          <p:cNvSpPr txBox="1">
            <a:spLocks noGrp="1"/>
          </p:cNvSpPr>
          <p:nvPr>
            <p:ph type="subTitle" idx="13"/>
          </p:nvPr>
        </p:nvSpPr>
        <p:spPr>
          <a:xfrm>
            <a:off x="4493875" y="2725627"/>
            <a:ext cx="19383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394" name="Google Shape;394;p13"/>
          <p:cNvSpPr txBox="1">
            <a:spLocks noGrp="1"/>
          </p:cNvSpPr>
          <p:nvPr>
            <p:ph type="subTitle" idx="14"/>
          </p:nvPr>
        </p:nvSpPr>
        <p:spPr>
          <a:xfrm>
            <a:off x="4493876" y="3031576"/>
            <a:ext cx="19383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395" name="Google Shape;395;p13"/>
          <p:cNvSpPr txBox="1">
            <a:spLocks noGrp="1"/>
          </p:cNvSpPr>
          <p:nvPr>
            <p:ph type="title" idx="15"/>
          </p:nvPr>
        </p:nvSpPr>
        <p:spPr>
          <a:xfrm>
            <a:off x="713225" y="539500"/>
            <a:ext cx="7717500" cy="5727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396" name="Google Shape;396;p13"/>
          <p:cNvSpPr/>
          <p:nvPr/>
        </p:nvSpPr>
        <p:spPr>
          <a:xfrm>
            <a:off x="-83800" y="3912100"/>
            <a:ext cx="5820894" cy="988500"/>
          </a:xfrm>
          <a:custGeom>
            <a:avLst/>
            <a:gdLst/>
            <a:ahLst/>
            <a:cxnLst/>
            <a:rect l="l" t="t" r="r" b="b"/>
            <a:pathLst>
              <a:path w="154739" h="39540" extrusionOk="0">
                <a:moveTo>
                  <a:pt x="0" y="4425"/>
                </a:moveTo>
                <a:lnTo>
                  <a:pt x="4107" y="39539"/>
                </a:lnTo>
                <a:lnTo>
                  <a:pt x="154739" y="39539"/>
                </a:lnTo>
                <a:cubicBezTo>
                  <a:pt x="154739" y="39539"/>
                  <a:pt x="149325" y="38270"/>
                  <a:pt x="145535" y="37019"/>
                </a:cubicBezTo>
                <a:lnTo>
                  <a:pt x="145535" y="37019"/>
                </a:lnTo>
                <a:cubicBezTo>
                  <a:pt x="141727" y="35750"/>
                  <a:pt x="124963" y="31643"/>
                  <a:pt x="114939" y="31643"/>
                </a:cubicBezTo>
                <a:lnTo>
                  <a:pt x="114939" y="31643"/>
                </a:lnTo>
                <a:cubicBezTo>
                  <a:pt x="104914" y="31643"/>
                  <a:pt x="100602" y="27835"/>
                  <a:pt x="94404" y="23093"/>
                </a:cubicBezTo>
                <a:lnTo>
                  <a:pt x="94404" y="23093"/>
                </a:lnTo>
                <a:cubicBezTo>
                  <a:pt x="88206" y="18351"/>
                  <a:pt x="81318" y="13610"/>
                  <a:pt x="73496" y="13292"/>
                </a:cubicBezTo>
                <a:lnTo>
                  <a:pt x="73496" y="13292"/>
                </a:lnTo>
                <a:cubicBezTo>
                  <a:pt x="65693" y="12975"/>
                  <a:pt x="68343" y="12023"/>
                  <a:pt x="62650" y="8849"/>
                </a:cubicBezTo>
                <a:lnTo>
                  <a:pt x="62650" y="8849"/>
                </a:lnTo>
                <a:cubicBezTo>
                  <a:pt x="56956" y="5694"/>
                  <a:pt x="49993" y="6647"/>
                  <a:pt x="45867" y="6329"/>
                </a:cubicBezTo>
                <a:lnTo>
                  <a:pt x="45867" y="6329"/>
                </a:lnTo>
                <a:cubicBezTo>
                  <a:pt x="41760" y="6012"/>
                  <a:pt x="33546" y="1"/>
                  <a:pt x="21898" y="1"/>
                </a:cubicBezTo>
                <a:lnTo>
                  <a:pt x="21898" y="1"/>
                </a:lnTo>
                <a:cubicBezTo>
                  <a:pt x="10267" y="1"/>
                  <a:pt x="0" y="4425"/>
                  <a:pt x="0" y="442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83800" y="4182800"/>
            <a:ext cx="4226815" cy="717800"/>
          </a:xfrm>
          <a:custGeom>
            <a:avLst/>
            <a:gdLst/>
            <a:ahLst/>
            <a:cxnLst/>
            <a:rect l="l" t="t" r="r" b="b"/>
            <a:pathLst>
              <a:path w="112363" h="28712" extrusionOk="0">
                <a:moveTo>
                  <a:pt x="0" y="3211"/>
                </a:moveTo>
                <a:cubicBezTo>
                  <a:pt x="0" y="3211"/>
                  <a:pt x="7467" y="0"/>
                  <a:pt x="15905" y="0"/>
                </a:cubicBezTo>
                <a:cubicBezTo>
                  <a:pt x="24362" y="0"/>
                  <a:pt x="30336" y="4368"/>
                  <a:pt x="33322" y="4592"/>
                </a:cubicBezTo>
                <a:cubicBezTo>
                  <a:pt x="36309" y="4816"/>
                  <a:pt x="41350" y="4144"/>
                  <a:pt x="45494" y="6441"/>
                </a:cubicBezTo>
                <a:cubicBezTo>
                  <a:pt x="49619" y="8737"/>
                  <a:pt x="47697" y="9427"/>
                  <a:pt x="53372" y="9651"/>
                </a:cubicBezTo>
                <a:cubicBezTo>
                  <a:pt x="59047" y="9875"/>
                  <a:pt x="64050" y="13329"/>
                  <a:pt x="68549" y="16764"/>
                </a:cubicBezTo>
                <a:cubicBezTo>
                  <a:pt x="73048" y="20217"/>
                  <a:pt x="76184" y="22980"/>
                  <a:pt x="83464" y="22980"/>
                </a:cubicBezTo>
                <a:cubicBezTo>
                  <a:pt x="90745" y="22980"/>
                  <a:pt x="102916" y="25967"/>
                  <a:pt x="105679" y="26882"/>
                </a:cubicBezTo>
                <a:cubicBezTo>
                  <a:pt x="108442" y="27797"/>
                  <a:pt x="112362" y="28711"/>
                  <a:pt x="112362" y="28711"/>
                </a:cubicBezTo>
                <a:lnTo>
                  <a:pt x="2987" y="2871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277150" y="4902900"/>
            <a:ext cx="8483374" cy="709400"/>
          </a:xfrm>
          <a:custGeom>
            <a:avLst/>
            <a:gdLst/>
            <a:ahLst/>
            <a:cxnLst/>
            <a:rect l="l" t="t" r="r" b="b"/>
            <a:pathLst>
              <a:path w="220376" h="28376" extrusionOk="0">
                <a:moveTo>
                  <a:pt x="0" y="25202"/>
                </a:moveTo>
                <a:cubicBezTo>
                  <a:pt x="0" y="25202"/>
                  <a:pt x="14617" y="28376"/>
                  <a:pt x="31194" y="28376"/>
                </a:cubicBezTo>
                <a:cubicBezTo>
                  <a:pt x="47771" y="28376"/>
                  <a:pt x="59476" y="24064"/>
                  <a:pt x="65338" y="23840"/>
                </a:cubicBezTo>
                <a:cubicBezTo>
                  <a:pt x="71200" y="23616"/>
                  <a:pt x="81112" y="24288"/>
                  <a:pt x="89214" y="22010"/>
                </a:cubicBezTo>
                <a:cubicBezTo>
                  <a:pt x="97316" y="19751"/>
                  <a:pt x="93564" y="19061"/>
                  <a:pt x="104671" y="18837"/>
                </a:cubicBezTo>
                <a:cubicBezTo>
                  <a:pt x="115797" y="18613"/>
                  <a:pt x="125635" y="15215"/>
                  <a:pt x="134447" y="11799"/>
                </a:cubicBezTo>
                <a:cubicBezTo>
                  <a:pt x="143277" y="8401"/>
                  <a:pt x="149400" y="5676"/>
                  <a:pt x="163699" y="5676"/>
                </a:cubicBezTo>
                <a:cubicBezTo>
                  <a:pt x="177980" y="5676"/>
                  <a:pt x="201856" y="2726"/>
                  <a:pt x="207251" y="1811"/>
                </a:cubicBezTo>
                <a:cubicBezTo>
                  <a:pt x="212665" y="897"/>
                  <a:pt x="220375" y="1"/>
                  <a:pt x="220375" y="1"/>
                </a:cubicBezTo>
                <a:lnTo>
                  <a:pt x="58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541063" y="4853100"/>
            <a:ext cx="610000" cy="361725"/>
          </a:xfrm>
          <a:custGeom>
            <a:avLst/>
            <a:gdLst/>
            <a:ahLst/>
            <a:cxnLst/>
            <a:rect l="l" t="t" r="r" b="b"/>
            <a:pathLst>
              <a:path w="24400" h="14469" extrusionOk="0">
                <a:moveTo>
                  <a:pt x="3025" y="10287"/>
                </a:moveTo>
                <a:cubicBezTo>
                  <a:pt x="355" y="7841"/>
                  <a:pt x="0" y="14468"/>
                  <a:pt x="0" y="14468"/>
                </a:cubicBezTo>
                <a:lnTo>
                  <a:pt x="0" y="14468"/>
                </a:lnTo>
                <a:lnTo>
                  <a:pt x="23634" y="14095"/>
                </a:lnTo>
                <a:cubicBezTo>
                  <a:pt x="23634" y="14095"/>
                  <a:pt x="24399" y="8439"/>
                  <a:pt x="22962" y="9988"/>
                </a:cubicBezTo>
                <a:lnTo>
                  <a:pt x="22962" y="9988"/>
                </a:lnTo>
                <a:cubicBezTo>
                  <a:pt x="21525" y="11519"/>
                  <a:pt x="20759" y="11724"/>
                  <a:pt x="20759" y="8215"/>
                </a:cubicBezTo>
                <a:lnTo>
                  <a:pt x="20759" y="8215"/>
                </a:lnTo>
                <a:cubicBezTo>
                  <a:pt x="20759" y="4686"/>
                  <a:pt x="18314" y="5153"/>
                  <a:pt x="16970" y="7599"/>
                </a:cubicBezTo>
                <a:lnTo>
                  <a:pt x="16970" y="7599"/>
                </a:lnTo>
                <a:cubicBezTo>
                  <a:pt x="15607" y="10044"/>
                  <a:pt x="17623" y="4070"/>
                  <a:pt x="14449" y="3118"/>
                </a:cubicBezTo>
                <a:lnTo>
                  <a:pt x="14449" y="3118"/>
                </a:lnTo>
                <a:cubicBezTo>
                  <a:pt x="12620" y="2577"/>
                  <a:pt x="11967" y="4089"/>
                  <a:pt x="11556" y="5601"/>
                </a:cubicBezTo>
                <a:lnTo>
                  <a:pt x="11556" y="5601"/>
                </a:lnTo>
                <a:cubicBezTo>
                  <a:pt x="11201" y="6908"/>
                  <a:pt x="11052" y="8215"/>
                  <a:pt x="10548" y="8215"/>
                </a:cubicBezTo>
                <a:lnTo>
                  <a:pt x="10548" y="8215"/>
                </a:lnTo>
                <a:cubicBezTo>
                  <a:pt x="7748" y="8121"/>
                  <a:pt x="12172" y="1"/>
                  <a:pt x="7598" y="1"/>
                </a:cubicBezTo>
                <a:lnTo>
                  <a:pt x="7598" y="1"/>
                </a:lnTo>
                <a:cubicBezTo>
                  <a:pt x="1008" y="1"/>
                  <a:pt x="5694" y="12751"/>
                  <a:pt x="3025" y="10287"/>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13"/>
          <p:cNvGrpSpPr/>
          <p:nvPr/>
        </p:nvGrpSpPr>
        <p:grpSpPr>
          <a:xfrm>
            <a:off x="-139125" y="3868275"/>
            <a:ext cx="9194843" cy="559600"/>
            <a:chOff x="-139125" y="3868275"/>
            <a:chExt cx="9194843" cy="559600"/>
          </a:xfrm>
        </p:grpSpPr>
        <p:sp>
          <p:nvSpPr>
            <p:cNvPr id="401" name="Google Shape;401;p13"/>
            <p:cNvSpPr/>
            <p:nvPr/>
          </p:nvSpPr>
          <p:spPr>
            <a:xfrm>
              <a:off x="-139125" y="3868275"/>
              <a:ext cx="9194843" cy="351450"/>
            </a:xfrm>
            <a:custGeom>
              <a:avLst/>
              <a:gdLst/>
              <a:ahLst/>
              <a:cxnLst/>
              <a:rect l="l" t="t" r="r" b="b"/>
              <a:pathLst>
                <a:path w="219946" h="14058" extrusionOk="0">
                  <a:moveTo>
                    <a:pt x="0" y="12956"/>
                  </a:moveTo>
                  <a:lnTo>
                    <a:pt x="0" y="14058"/>
                  </a:lnTo>
                  <a:lnTo>
                    <a:pt x="219946" y="1102"/>
                  </a:lnTo>
                  <a:lnTo>
                    <a:pt x="219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125427" y="418282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336927" y="4176300"/>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548427" y="4169300"/>
              <a:ext cx="33611" cy="245050"/>
            </a:xfrm>
            <a:custGeom>
              <a:avLst/>
              <a:gdLst/>
              <a:ahLst/>
              <a:cxnLst/>
              <a:rect l="l" t="t" r="r" b="b"/>
              <a:pathLst>
                <a:path w="804" h="9802" extrusionOk="0">
                  <a:moveTo>
                    <a:pt x="1" y="9801"/>
                  </a:moveTo>
                  <a:lnTo>
                    <a:pt x="803" y="9801"/>
                  </a:lnTo>
                  <a:lnTo>
                    <a:pt x="80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759174" y="4162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970673" y="4155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1182173" y="4148775"/>
              <a:ext cx="34364" cy="244575"/>
            </a:xfrm>
            <a:custGeom>
              <a:avLst/>
              <a:gdLst/>
              <a:ahLst/>
              <a:cxnLst/>
              <a:rect l="l" t="t" r="r" b="b"/>
              <a:pathLst>
                <a:path w="822" h="9783" extrusionOk="0">
                  <a:moveTo>
                    <a:pt x="0" y="9782"/>
                  </a:moveTo>
                  <a:lnTo>
                    <a:pt x="821" y="9782"/>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1393673" y="4141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1605172" y="4134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1816672" y="4127775"/>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2027377" y="4121225"/>
              <a:ext cx="34364" cy="244575"/>
            </a:xfrm>
            <a:custGeom>
              <a:avLst/>
              <a:gdLst/>
              <a:ahLst/>
              <a:cxnLst/>
              <a:rect l="l" t="t" r="r" b="b"/>
              <a:pathLst>
                <a:path w="822" h="9783" extrusionOk="0">
                  <a:moveTo>
                    <a:pt x="0" y="9783"/>
                  </a:moveTo>
                  <a:lnTo>
                    <a:pt x="822" y="9783"/>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2238877" y="4114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2450377" y="4107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2661876" y="4100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2873376" y="40937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3084876" y="4086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3296375" y="4079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3507081" y="4072700"/>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3718580" y="4066175"/>
              <a:ext cx="34406" cy="244550"/>
            </a:xfrm>
            <a:custGeom>
              <a:avLst/>
              <a:gdLst/>
              <a:ahLst/>
              <a:cxnLst/>
              <a:rect l="l" t="t" r="r" b="b"/>
              <a:pathLst>
                <a:path w="823" h="9782" extrusionOk="0">
                  <a:moveTo>
                    <a:pt x="1" y="9782"/>
                  </a:moveTo>
                  <a:lnTo>
                    <a:pt x="822" y="9782"/>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3930080" y="4059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4141580" y="4052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4353079" y="4045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4564579" y="4038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775326" y="4031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4986826" y="4024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5198325" y="40181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5409825" y="4011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5621325" y="4004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5832824" y="3997100"/>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6043530" y="3990550"/>
              <a:ext cx="34364" cy="244575"/>
            </a:xfrm>
            <a:custGeom>
              <a:avLst/>
              <a:gdLst/>
              <a:ahLst/>
              <a:cxnLst/>
              <a:rect l="l" t="t" r="r" b="b"/>
              <a:pathLst>
                <a:path w="822"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6255029" y="3983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6466529" y="3976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6678029" y="3969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6889528" y="3963025"/>
              <a:ext cx="34364" cy="244575"/>
            </a:xfrm>
            <a:custGeom>
              <a:avLst/>
              <a:gdLst/>
              <a:ahLst/>
              <a:cxnLst/>
              <a:rect l="l" t="t" r="r" b="b"/>
              <a:pathLst>
                <a:path w="822" h="9783" extrusionOk="0">
                  <a:moveTo>
                    <a:pt x="1" y="9782"/>
                  </a:moveTo>
                  <a:lnTo>
                    <a:pt x="822" y="9782"/>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7101028" y="3956025"/>
              <a:ext cx="33611" cy="245050"/>
            </a:xfrm>
            <a:custGeom>
              <a:avLst/>
              <a:gdLst/>
              <a:ahLst/>
              <a:cxnLst/>
              <a:rect l="l" t="t" r="r" b="b"/>
              <a:pathLst>
                <a:path w="804" h="9802" extrusionOk="0">
                  <a:moveTo>
                    <a:pt x="1" y="9801"/>
                  </a:moveTo>
                  <a:lnTo>
                    <a:pt x="803" y="9801"/>
                  </a:lnTo>
                  <a:lnTo>
                    <a:pt x="803"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7311733" y="3949025"/>
              <a:ext cx="34406" cy="245050"/>
            </a:xfrm>
            <a:custGeom>
              <a:avLst/>
              <a:gdLst/>
              <a:ahLst/>
              <a:cxnLst/>
              <a:rect l="l" t="t" r="r" b="b"/>
              <a:pathLst>
                <a:path w="823" h="9802"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523233" y="3942025"/>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7734733" y="3935475"/>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7946232" y="3928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157732" y="3921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8369232" y="3914475"/>
              <a:ext cx="33611" cy="245050"/>
            </a:xfrm>
            <a:custGeom>
              <a:avLst/>
              <a:gdLst/>
              <a:ahLst/>
              <a:cxnLst/>
              <a:rect l="l" t="t" r="r" b="b"/>
              <a:pathLst>
                <a:path w="804" h="9802" extrusionOk="0">
                  <a:moveTo>
                    <a:pt x="1" y="9802"/>
                  </a:moveTo>
                  <a:lnTo>
                    <a:pt x="804" y="9802"/>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8580773" y="3907950"/>
              <a:ext cx="33569" cy="244575"/>
            </a:xfrm>
            <a:custGeom>
              <a:avLst/>
              <a:gdLst/>
              <a:ahLst/>
              <a:cxnLst/>
              <a:rect l="l" t="t" r="r" b="b"/>
              <a:pathLst>
                <a:path w="803" h="9783" extrusionOk="0">
                  <a:moveTo>
                    <a:pt x="0" y="9783"/>
                  </a:moveTo>
                  <a:lnTo>
                    <a:pt x="803" y="9783"/>
                  </a:lnTo>
                  <a:lnTo>
                    <a:pt x="803"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8791478" y="3900950"/>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13"/>
          <p:cNvSpPr/>
          <p:nvPr/>
        </p:nvSpPr>
        <p:spPr>
          <a:xfrm>
            <a:off x="5304438" y="4971650"/>
            <a:ext cx="382725" cy="250175"/>
          </a:xfrm>
          <a:custGeom>
            <a:avLst/>
            <a:gdLst/>
            <a:ahLst/>
            <a:cxnLst/>
            <a:rect l="l" t="t" r="r" b="b"/>
            <a:pathLst>
              <a:path w="15309" h="10007" extrusionOk="0">
                <a:moveTo>
                  <a:pt x="1905" y="7374"/>
                </a:moveTo>
                <a:cubicBezTo>
                  <a:pt x="225" y="5843"/>
                  <a:pt x="1" y="10006"/>
                  <a:pt x="1" y="10006"/>
                </a:cubicBezTo>
                <a:lnTo>
                  <a:pt x="1" y="10006"/>
                </a:lnTo>
                <a:lnTo>
                  <a:pt x="14823" y="9764"/>
                </a:lnTo>
                <a:cubicBezTo>
                  <a:pt x="14823" y="9764"/>
                  <a:pt x="15308" y="6217"/>
                  <a:pt x="14394" y="7188"/>
                </a:cubicBezTo>
                <a:lnTo>
                  <a:pt x="14394" y="7188"/>
                </a:lnTo>
                <a:cubicBezTo>
                  <a:pt x="13498" y="8158"/>
                  <a:pt x="13031" y="8289"/>
                  <a:pt x="13031" y="6067"/>
                </a:cubicBezTo>
                <a:lnTo>
                  <a:pt x="13031" y="6067"/>
                </a:lnTo>
                <a:cubicBezTo>
                  <a:pt x="13031" y="3865"/>
                  <a:pt x="11482" y="4163"/>
                  <a:pt x="10641" y="5694"/>
                </a:cubicBezTo>
                <a:lnTo>
                  <a:pt x="10641" y="5694"/>
                </a:lnTo>
                <a:cubicBezTo>
                  <a:pt x="9783" y="7225"/>
                  <a:pt x="11071" y="3286"/>
                  <a:pt x="9129" y="2558"/>
                </a:cubicBezTo>
                <a:lnTo>
                  <a:pt x="9129" y="2558"/>
                </a:lnTo>
                <a:cubicBezTo>
                  <a:pt x="7076" y="1792"/>
                  <a:pt x="7300" y="5955"/>
                  <a:pt x="6609" y="6067"/>
                </a:cubicBezTo>
                <a:lnTo>
                  <a:pt x="6609" y="6067"/>
                </a:lnTo>
                <a:cubicBezTo>
                  <a:pt x="4836" y="6385"/>
                  <a:pt x="8681" y="0"/>
                  <a:pt x="4574" y="0"/>
                </a:cubicBezTo>
                <a:lnTo>
                  <a:pt x="4574" y="0"/>
                </a:lnTo>
                <a:cubicBezTo>
                  <a:pt x="1588" y="0"/>
                  <a:pt x="3566" y="8924"/>
                  <a:pt x="1905" y="737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13"/>
          <p:cNvGrpSpPr/>
          <p:nvPr/>
        </p:nvGrpSpPr>
        <p:grpSpPr>
          <a:xfrm>
            <a:off x="-83800" y="4015425"/>
            <a:ext cx="9221236" cy="1251522"/>
            <a:chOff x="-83800" y="4015425"/>
            <a:chExt cx="9221236" cy="1251522"/>
          </a:xfrm>
        </p:grpSpPr>
        <p:sp>
          <p:nvSpPr>
            <p:cNvPr id="446" name="Google Shape;446;p13"/>
            <p:cNvSpPr/>
            <p:nvPr/>
          </p:nvSpPr>
          <p:spPr>
            <a:xfrm>
              <a:off x="-83800" y="4015425"/>
              <a:ext cx="9221236" cy="548850"/>
            </a:xfrm>
            <a:custGeom>
              <a:avLst/>
              <a:gdLst/>
              <a:ahLst/>
              <a:cxnLst/>
              <a:rect l="l" t="t" r="r" b="b"/>
              <a:pathLst>
                <a:path w="219946" h="21954" extrusionOk="0">
                  <a:moveTo>
                    <a:pt x="0" y="12956"/>
                  </a:moveTo>
                  <a:lnTo>
                    <a:pt x="0" y="21954"/>
                  </a:lnTo>
                  <a:lnTo>
                    <a:pt x="219946" y="8998"/>
                  </a:lnTo>
                  <a:lnTo>
                    <a:pt x="2199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 name="Google Shape;447;p13"/>
            <p:cNvGrpSpPr/>
            <p:nvPr/>
          </p:nvGrpSpPr>
          <p:grpSpPr>
            <a:xfrm>
              <a:off x="3379075" y="4293100"/>
              <a:ext cx="3484400" cy="973847"/>
              <a:chOff x="3379075" y="4293100"/>
              <a:chExt cx="3484400" cy="973847"/>
            </a:xfrm>
          </p:grpSpPr>
          <p:sp>
            <p:nvSpPr>
              <p:cNvPr id="448" name="Google Shape;448;p13"/>
              <p:cNvSpPr/>
              <p:nvPr/>
            </p:nvSpPr>
            <p:spPr>
              <a:xfrm>
                <a:off x="6638025"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5628575" y="42931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4520150"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3379075" y="43276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_ONLY_6">
    <p:spTree>
      <p:nvGrpSpPr>
        <p:cNvPr id="1" name="Shape 495"/>
        <p:cNvGrpSpPr/>
        <p:nvPr/>
      </p:nvGrpSpPr>
      <p:grpSpPr>
        <a:xfrm>
          <a:off x="0" y="0"/>
          <a:ext cx="0" cy="0"/>
          <a:chOff x="0" y="0"/>
          <a:chExt cx="0" cy="0"/>
        </a:xfrm>
      </p:grpSpPr>
      <p:sp>
        <p:nvSpPr>
          <p:cNvPr id="496" name="Google Shape;496;p16"/>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7" name="Google Shape;497;p16"/>
          <p:cNvSpPr/>
          <p:nvPr/>
        </p:nvSpPr>
        <p:spPr>
          <a:xfrm>
            <a:off x="5978300" y="3576775"/>
            <a:ext cx="6828950" cy="1443150"/>
          </a:xfrm>
          <a:custGeom>
            <a:avLst/>
            <a:gdLst/>
            <a:ahLst/>
            <a:cxnLst/>
            <a:rect l="l" t="t" r="r" b="b"/>
            <a:pathLst>
              <a:path w="273158" h="57726" extrusionOk="0">
                <a:moveTo>
                  <a:pt x="119043" y="0"/>
                </a:moveTo>
                <a:cubicBezTo>
                  <a:pt x="118808" y="0"/>
                  <a:pt x="118606" y="15"/>
                  <a:pt x="118436" y="44"/>
                </a:cubicBezTo>
                <a:cubicBezTo>
                  <a:pt x="114815" y="687"/>
                  <a:pt x="1" y="57726"/>
                  <a:pt x="1" y="57726"/>
                </a:cubicBezTo>
                <a:lnTo>
                  <a:pt x="273157" y="57726"/>
                </a:lnTo>
                <a:cubicBezTo>
                  <a:pt x="273157" y="57726"/>
                  <a:pt x="133756" y="0"/>
                  <a:pt x="119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3757675" y="4199100"/>
            <a:ext cx="4251675" cy="820825"/>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1555800" y="3963025"/>
            <a:ext cx="5473875" cy="1056900"/>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16"/>
          <p:cNvGrpSpPr/>
          <p:nvPr/>
        </p:nvGrpSpPr>
        <p:grpSpPr>
          <a:xfrm>
            <a:off x="-2311315" y="4713377"/>
            <a:ext cx="11543197" cy="859072"/>
            <a:chOff x="238675" y="2497700"/>
            <a:chExt cx="7138650" cy="531275"/>
          </a:xfrm>
        </p:grpSpPr>
        <p:sp>
          <p:nvSpPr>
            <p:cNvPr id="501" name="Google Shape;501;p16"/>
            <p:cNvSpPr/>
            <p:nvPr/>
          </p:nvSpPr>
          <p:spPr>
            <a:xfrm>
              <a:off x="238675" y="2497700"/>
              <a:ext cx="7138650" cy="41125"/>
            </a:xfrm>
            <a:custGeom>
              <a:avLst/>
              <a:gdLst/>
              <a:ahLst/>
              <a:cxnLst/>
              <a:rect l="l" t="t" r="r" b="b"/>
              <a:pathLst>
                <a:path w="285546" h="1645" extrusionOk="0">
                  <a:moveTo>
                    <a:pt x="1" y="1"/>
                  </a:moveTo>
                  <a:lnTo>
                    <a:pt x="1" y="1644"/>
                  </a:lnTo>
                  <a:lnTo>
                    <a:pt x="285545" y="1644"/>
                  </a:lnTo>
                  <a:lnTo>
                    <a:pt x="2855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238675" y="2565600"/>
              <a:ext cx="7138650" cy="463375"/>
            </a:xfrm>
            <a:custGeom>
              <a:avLst/>
              <a:gdLst/>
              <a:ahLst/>
              <a:cxnLst/>
              <a:rect l="l" t="t" r="r" b="b"/>
              <a:pathLst>
                <a:path w="285546" h="18535" extrusionOk="0">
                  <a:moveTo>
                    <a:pt x="1" y="1"/>
                  </a:moveTo>
                  <a:lnTo>
                    <a:pt x="1" y="18535"/>
                  </a:lnTo>
                  <a:lnTo>
                    <a:pt x="29057" y="18535"/>
                  </a:lnTo>
                  <a:cubicBezTo>
                    <a:pt x="29057" y="18444"/>
                    <a:pt x="29035" y="18352"/>
                    <a:pt x="29035" y="18238"/>
                  </a:cubicBezTo>
                  <a:lnTo>
                    <a:pt x="29035" y="6780"/>
                  </a:lnTo>
                  <a:cubicBezTo>
                    <a:pt x="29035" y="4178"/>
                    <a:pt x="31157" y="2055"/>
                    <a:pt x="33759" y="2055"/>
                  </a:cubicBezTo>
                  <a:cubicBezTo>
                    <a:pt x="36384" y="2055"/>
                    <a:pt x="38484" y="4178"/>
                    <a:pt x="38484" y="6780"/>
                  </a:cubicBezTo>
                  <a:lnTo>
                    <a:pt x="38484" y="18238"/>
                  </a:lnTo>
                  <a:cubicBezTo>
                    <a:pt x="38484" y="18352"/>
                    <a:pt x="38484" y="18444"/>
                    <a:pt x="38484" y="18535"/>
                  </a:cubicBezTo>
                  <a:lnTo>
                    <a:pt x="43666" y="18535"/>
                  </a:lnTo>
                  <a:cubicBezTo>
                    <a:pt x="43666" y="18444"/>
                    <a:pt x="43643" y="18352"/>
                    <a:pt x="43643" y="18238"/>
                  </a:cubicBezTo>
                  <a:lnTo>
                    <a:pt x="43643" y="6780"/>
                  </a:lnTo>
                  <a:cubicBezTo>
                    <a:pt x="43643" y="4178"/>
                    <a:pt x="45766" y="2055"/>
                    <a:pt x="48368" y="2055"/>
                  </a:cubicBezTo>
                  <a:cubicBezTo>
                    <a:pt x="50993" y="2055"/>
                    <a:pt x="53092" y="4178"/>
                    <a:pt x="53092" y="6780"/>
                  </a:cubicBezTo>
                  <a:lnTo>
                    <a:pt x="53092" y="18238"/>
                  </a:lnTo>
                  <a:cubicBezTo>
                    <a:pt x="53092" y="18352"/>
                    <a:pt x="53092" y="18444"/>
                    <a:pt x="53092" y="18535"/>
                  </a:cubicBezTo>
                  <a:lnTo>
                    <a:pt x="58274" y="18535"/>
                  </a:lnTo>
                  <a:cubicBezTo>
                    <a:pt x="58274" y="18444"/>
                    <a:pt x="58251" y="18352"/>
                    <a:pt x="58251" y="18238"/>
                  </a:cubicBezTo>
                  <a:lnTo>
                    <a:pt x="58251" y="6780"/>
                  </a:lnTo>
                  <a:cubicBezTo>
                    <a:pt x="58251" y="4178"/>
                    <a:pt x="60374" y="2055"/>
                    <a:pt x="62976" y="2055"/>
                  </a:cubicBezTo>
                  <a:cubicBezTo>
                    <a:pt x="65601" y="2055"/>
                    <a:pt x="67701" y="4178"/>
                    <a:pt x="67701" y="6780"/>
                  </a:cubicBezTo>
                  <a:lnTo>
                    <a:pt x="67701" y="18238"/>
                  </a:lnTo>
                  <a:cubicBezTo>
                    <a:pt x="67701" y="18352"/>
                    <a:pt x="67701" y="18444"/>
                    <a:pt x="67701" y="18535"/>
                  </a:cubicBezTo>
                  <a:lnTo>
                    <a:pt x="72882" y="18535"/>
                  </a:lnTo>
                  <a:cubicBezTo>
                    <a:pt x="72882" y="18444"/>
                    <a:pt x="72859" y="18352"/>
                    <a:pt x="72859" y="18238"/>
                  </a:cubicBezTo>
                  <a:lnTo>
                    <a:pt x="72859" y="6780"/>
                  </a:lnTo>
                  <a:cubicBezTo>
                    <a:pt x="72859" y="4178"/>
                    <a:pt x="74982" y="2055"/>
                    <a:pt x="77584" y="2055"/>
                  </a:cubicBezTo>
                  <a:cubicBezTo>
                    <a:pt x="80209" y="2055"/>
                    <a:pt x="82309" y="4178"/>
                    <a:pt x="82309" y="6780"/>
                  </a:cubicBezTo>
                  <a:lnTo>
                    <a:pt x="82309" y="18238"/>
                  </a:lnTo>
                  <a:cubicBezTo>
                    <a:pt x="82309" y="18352"/>
                    <a:pt x="82309" y="18444"/>
                    <a:pt x="82309" y="18535"/>
                  </a:cubicBezTo>
                  <a:lnTo>
                    <a:pt x="87490" y="18535"/>
                  </a:lnTo>
                  <a:cubicBezTo>
                    <a:pt x="87490" y="18444"/>
                    <a:pt x="87467" y="18352"/>
                    <a:pt x="87467" y="18238"/>
                  </a:cubicBezTo>
                  <a:lnTo>
                    <a:pt x="87467" y="6780"/>
                  </a:lnTo>
                  <a:cubicBezTo>
                    <a:pt x="87467" y="4178"/>
                    <a:pt x="89590" y="2055"/>
                    <a:pt x="92192" y="2055"/>
                  </a:cubicBezTo>
                  <a:cubicBezTo>
                    <a:pt x="94817" y="2055"/>
                    <a:pt x="96917" y="4178"/>
                    <a:pt x="96917" y="6780"/>
                  </a:cubicBezTo>
                  <a:lnTo>
                    <a:pt x="96917" y="18238"/>
                  </a:lnTo>
                  <a:cubicBezTo>
                    <a:pt x="96917" y="18352"/>
                    <a:pt x="96917" y="18444"/>
                    <a:pt x="96917" y="18535"/>
                  </a:cubicBezTo>
                  <a:lnTo>
                    <a:pt x="102098" y="18535"/>
                  </a:lnTo>
                  <a:cubicBezTo>
                    <a:pt x="102098" y="18444"/>
                    <a:pt x="102076" y="18352"/>
                    <a:pt x="102076" y="18238"/>
                  </a:cubicBezTo>
                  <a:lnTo>
                    <a:pt x="102076" y="6780"/>
                  </a:lnTo>
                  <a:cubicBezTo>
                    <a:pt x="102076" y="4178"/>
                    <a:pt x="104198" y="2055"/>
                    <a:pt x="106800" y="2055"/>
                  </a:cubicBezTo>
                  <a:cubicBezTo>
                    <a:pt x="109425" y="2055"/>
                    <a:pt x="111525" y="4178"/>
                    <a:pt x="111525" y="6780"/>
                  </a:cubicBezTo>
                  <a:lnTo>
                    <a:pt x="111525" y="18238"/>
                  </a:lnTo>
                  <a:cubicBezTo>
                    <a:pt x="111525" y="18352"/>
                    <a:pt x="111525" y="18444"/>
                    <a:pt x="111525" y="18535"/>
                  </a:cubicBezTo>
                  <a:lnTo>
                    <a:pt x="116707" y="18535"/>
                  </a:lnTo>
                  <a:cubicBezTo>
                    <a:pt x="116707" y="18444"/>
                    <a:pt x="116684" y="18352"/>
                    <a:pt x="116684" y="18238"/>
                  </a:cubicBezTo>
                  <a:lnTo>
                    <a:pt x="116684" y="6780"/>
                  </a:lnTo>
                  <a:cubicBezTo>
                    <a:pt x="116684" y="4178"/>
                    <a:pt x="118807" y="2055"/>
                    <a:pt x="121409" y="2055"/>
                  </a:cubicBezTo>
                  <a:cubicBezTo>
                    <a:pt x="124034" y="2055"/>
                    <a:pt x="126133" y="4178"/>
                    <a:pt x="126133" y="6780"/>
                  </a:cubicBezTo>
                  <a:lnTo>
                    <a:pt x="126133" y="18238"/>
                  </a:lnTo>
                  <a:cubicBezTo>
                    <a:pt x="126133" y="18352"/>
                    <a:pt x="126133" y="18444"/>
                    <a:pt x="126133" y="18535"/>
                  </a:cubicBezTo>
                  <a:lnTo>
                    <a:pt x="131315" y="18535"/>
                  </a:lnTo>
                  <a:cubicBezTo>
                    <a:pt x="131315" y="18444"/>
                    <a:pt x="131292" y="18352"/>
                    <a:pt x="131292" y="18238"/>
                  </a:cubicBezTo>
                  <a:lnTo>
                    <a:pt x="131292" y="6780"/>
                  </a:lnTo>
                  <a:cubicBezTo>
                    <a:pt x="131292" y="4178"/>
                    <a:pt x="133415" y="2055"/>
                    <a:pt x="136017" y="2055"/>
                  </a:cubicBezTo>
                  <a:cubicBezTo>
                    <a:pt x="138642" y="2055"/>
                    <a:pt x="140742" y="4178"/>
                    <a:pt x="140742" y="6780"/>
                  </a:cubicBezTo>
                  <a:lnTo>
                    <a:pt x="140742" y="18238"/>
                  </a:lnTo>
                  <a:cubicBezTo>
                    <a:pt x="140742" y="18352"/>
                    <a:pt x="140742" y="18444"/>
                    <a:pt x="140742" y="18535"/>
                  </a:cubicBezTo>
                  <a:lnTo>
                    <a:pt x="145923" y="18535"/>
                  </a:lnTo>
                  <a:cubicBezTo>
                    <a:pt x="145923" y="18444"/>
                    <a:pt x="145900" y="18352"/>
                    <a:pt x="145900" y="18238"/>
                  </a:cubicBezTo>
                  <a:lnTo>
                    <a:pt x="145900" y="6780"/>
                  </a:lnTo>
                  <a:cubicBezTo>
                    <a:pt x="145900" y="4178"/>
                    <a:pt x="148023" y="2055"/>
                    <a:pt x="150625" y="2055"/>
                  </a:cubicBezTo>
                  <a:cubicBezTo>
                    <a:pt x="153250" y="2055"/>
                    <a:pt x="155350" y="4178"/>
                    <a:pt x="155350" y="6780"/>
                  </a:cubicBezTo>
                  <a:lnTo>
                    <a:pt x="155350" y="18238"/>
                  </a:lnTo>
                  <a:cubicBezTo>
                    <a:pt x="155350" y="18352"/>
                    <a:pt x="155350" y="18444"/>
                    <a:pt x="155350" y="18535"/>
                  </a:cubicBezTo>
                  <a:lnTo>
                    <a:pt x="160531" y="18535"/>
                  </a:lnTo>
                  <a:cubicBezTo>
                    <a:pt x="160531" y="18444"/>
                    <a:pt x="160508" y="18352"/>
                    <a:pt x="160508" y="18238"/>
                  </a:cubicBezTo>
                  <a:lnTo>
                    <a:pt x="160508" y="6780"/>
                  </a:lnTo>
                  <a:cubicBezTo>
                    <a:pt x="160508" y="4178"/>
                    <a:pt x="162631" y="2055"/>
                    <a:pt x="165233" y="2055"/>
                  </a:cubicBezTo>
                  <a:cubicBezTo>
                    <a:pt x="167858" y="2055"/>
                    <a:pt x="169958" y="4178"/>
                    <a:pt x="169958" y="6780"/>
                  </a:cubicBezTo>
                  <a:lnTo>
                    <a:pt x="169958" y="18238"/>
                  </a:lnTo>
                  <a:cubicBezTo>
                    <a:pt x="169958" y="18352"/>
                    <a:pt x="169958" y="18444"/>
                    <a:pt x="169958" y="18535"/>
                  </a:cubicBezTo>
                  <a:lnTo>
                    <a:pt x="175139" y="18535"/>
                  </a:lnTo>
                  <a:cubicBezTo>
                    <a:pt x="175139" y="18444"/>
                    <a:pt x="175117" y="18352"/>
                    <a:pt x="175117" y="18238"/>
                  </a:cubicBezTo>
                  <a:lnTo>
                    <a:pt x="175117" y="6780"/>
                  </a:lnTo>
                  <a:cubicBezTo>
                    <a:pt x="175117" y="4178"/>
                    <a:pt x="177239" y="2055"/>
                    <a:pt x="179841" y="2055"/>
                  </a:cubicBezTo>
                  <a:cubicBezTo>
                    <a:pt x="182466" y="2055"/>
                    <a:pt x="184566" y="4178"/>
                    <a:pt x="184566" y="6780"/>
                  </a:cubicBezTo>
                  <a:lnTo>
                    <a:pt x="184566" y="18238"/>
                  </a:lnTo>
                  <a:cubicBezTo>
                    <a:pt x="184566" y="18352"/>
                    <a:pt x="184566" y="18444"/>
                    <a:pt x="184566" y="18535"/>
                  </a:cubicBezTo>
                  <a:lnTo>
                    <a:pt x="189748" y="18535"/>
                  </a:lnTo>
                  <a:cubicBezTo>
                    <a:pt x="189748" y="18444"/>
                    <a:pt x="189725" y="18352"/>
                    <a:pt x="189725" y="18238"/>
                  </a:cubicBezTo>
                  <a:lnTo>
                    <a:pt x="189725" y="6780"/>
                  </a:lnTo>
                  <a:cubicBezTo>
                    <a:pt x="189725" y="4178"/>
                    <a:pt x="191848" y="2055"/>
                    <a:pt x="194450" y="2055"/>
                  </a:cubicBezTo>
                  <a:cubicBezTo>
                    <a:pt x="197075" y="2055"/>
                    <a:pt x="199174" y="4178"/>
                    <a:pt x="199174" y="6780"/>
                  </a:cubicBezTo>
                  <a:lnTo>
                    <a:pt x="199174" y="18238"/>
                  </a:lnTo>
                  <a:cubicBezTo>
                    <a:pt x="199174" y="18352"/>
                    <a:pt x="199174" y="18444"/>
                    <a:pt x="199174" y="18535"/>
                  </a:cubicBezTo>
                  <a:lnTo>
                    <a:pt x="204356" y="18535"/>
                  </a:lnTo>
                  <a:cubicBezTo>
                    <a:pt x="204356" y="18444"/>
                    <a:pt x="204333" y="18352"/>
                    <a:pt x="204333" y="18238"/>
                  </a:cubicBezTo>
                  <a:lnTo>
                    <a:pt x="204333" y="6780"/>
                  </a:lnTo>
                  <a:cubicBezTo>
                    <a:pt x="204333" y="4178"/>
                    <a:pt x="206456" y="2055"/>
                    <a:pt x="209058" y="2055"/>
                  </a:cubicBezTo>
                  <a:cubicBezTo>
                    <a:pt x="211683" y="2055"/>
                    <a:pt x="213783" y="4178"/>
                    <a:pt x="213783" y="6780"/>
                  </a:cubicBezTo>
                  <a:lnTo>
                    <a:pt x="213783" y="18238"/>
                  </a:lnTo>
                  <a:cubicBezTo>
                    <a:pt x="213783" y="18352"/>
                    <a:pt x="213783" y="18444"/>
                    <a:pt x="213783" y="18535"/>
                  </a:cubicBezTo>
                  <a:lnTo>
                    <a:pt x="218964" y="18535"/>
                  </a:lnTo>
                  <a:cubicBezTo>
                    <a:pt x="218964" y="18444"/>
                    <a:pt x="218941" y="18352"/>
                    <a:pt x="218941" y="18238"/>
                  </a:cubicBezTo>
                  <a:lnTo>
                    <a:pt x="218941" y="6780"/>
                  </a:lnTo>
                  <a:cubicBezTo>
                    <a:pt x="218941" y="4178"/>
                    <a:pt x="221064" y="2055"/>
                    <a:pt x="223666" y="2055"/>
                  </a:cubicBezTo>
                  <a:cubicBezTo>
                    <a:pt x="226291" y="2055"/>
                    <a:pt x="228391" y="4178"/>
                    <a:pt x="228391" y="6780"/>
                  </a:cubicBezTo>
                  <a:lnTo>
                    <a:pt x="228391" y="18238"/>
                  </a:lnTo>
                  <a:cubicBezTo>
                    <a:pt x="228391" y="18352"/>
                    <a:pt x="228391" y="18444"/>
                    <a:pt x="228391" y="18535"/>
                  </a:cubicBezTo>
                  <a:lnTo>
                    <a:pt x="233572" y="18535"/>
                  </a:lnTo>
                  <a:cubicBezTo>
                    <a:pt x="233572" y="18444"/>
                    <a:pt x="233549" y="18352"/>
                    <a:pt x="233549" y="18238"/>
                  </a:cubicBezTo>
                  <a:lnTo>
                    <a:pt x="233549" y="6780"/>
                  </a:lnTo>
                  <a:cubicBezTo>
                    <a:pt x="233549" y="4178"/>
                    <a:pt x="235672" y="2055"/>
                    <a:pt x="238274" y="2055"/>
                  </a:cubicBezTo>
                  <a:cubicBezTo>
                    <a:pt x="240899" y="2055"/>
                    <a:pt x="242999" y="4178"/>
                    <a:pt x="242999" y="6780"/>
                  </a:cubicBezTo>
                  <a:lnTo>
                    <a:pt x="242999" y="18238"/>
                  </a:lnTo>
                  <a:cubicBezTo>
                    <a:pt x="242999" y="18352"/>
                    <a:pt x="242999" y="18444"/>
                    <a:pt x="242999" y="18535"/>
                  </a:cubicBezTo>
                  <a:lnTo>
                    <a:pt x="248180" y="18535"/>
                  </a:lnTo>
                  <a:cubicBezTo>
                    <a:pt x="248180" y="18444"/>
                    <a:pt x="248158" y="18352"/>
                    <a:pt x="248158" y="18238"/>
                  </a:cubicBezTo>
                  <a:lnTo>
                    <a:pt x="248158" y="6780"/>
                  </a:lnTo>
                  <a:cubicBezTo>
                    <a:pt x="248158" y="4178"/>
                    <a:pt x="250280" y="2055"/>
                    <a:pt x="252882" y="2055"/>
                  </a:cubicBezTo>
                  <a:cubicBezTo>
                    <a:pt x="255507" y="2055"/>
                    <a:pt x="257607" y="4178"/>
                    <a:pt x="257607" y="6780"/>
                  </a:cubicBezTo>
                  <a:lnTo>
                    <a:pt x="257607" y="18238"/>
                  </a:lnTo>
                  <a:cubicBezTo>
                    <a:pt x="257607" y="18352"/>
                    <a:pt x="257607" y="18444"/>
                    <a:pt x="257607" y="18535"/>
                  </a:cubicBezTo>
                  <a:lnTo>
                    <a:pt x="262789" y="18535"/>
                  </a:lnTo>
                  <a:cubicBezTo>
                    <a:pt x="262789" y="18444"/>
                    <a:pt x="262766" y="18352"/>
                    <a:pt x="262766" y="18238"/>
                  </a:cubicBezTo>
                  <a:lnTo>
                    <a:pt x="262766" y="6780"/>
                  </a:lnTo>
                  <a:cubicBezTo>
                    <a:pt x="262766" y="4178"/>
                    <a:pt x="264889" y="2055"/>
                    <a:pt x="267491" y="2055"/>
                  </a:cubicBezTo>
                  <a:cubicBezTo>
                    <a:pt x="270116" y="2055"/>
                    <a:pt x="272215" y="4178"/>
                    <a:pt x="272215" y="6780"/>
                  </a:cubicBezTo>
                  <a:lnTo>
                    <a:pt x="272215" y="18238"/>
                  </a:lnTo>
                  <a:cubicBezTo>
                    <a:pt x="272215" y="18352"/>
                    <a:pt x="272215" y="18444"/>
                    <a:pt x="272215" y="18535"/>
                  </a:cubicBezTo>
                  <a:lnTo>
                    <a:pt x="277397" y="18535"/>
                  </a:lnTo>
                  <a:cubicBezTo>
                    <a:pt x="277397" y="18444"/>
                    <a:pt x="277374" y="18352"/>
                    <a:pt x="277374" y="18238"/>
                  </a:cubicBezTo>
                  <a:lnTo>
                    <a:pt x="277374" y="6780"/>
                  </a:lnTo>
                  <a:cubicBezTo>
                    <a:pt x="277374" y="4178"/>
                    <a:pt x="279497" y="2055"/>
                    <a:pt x="282099" y="2055"/>
                  </a:cubicBezTo>
                  <a:cubicBezTo>
                    <a:pt x="283468" y="2055"/>
                    <a:pt x="284701" y="2649"/>
                    <a:pt x="285545" y="3562"/>
                  </a:cubicBezTo>
                  <a:lnTo>
                    <a:pt x="2855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6"/>
          <p:cNvSpPr/>
          <p:nvPr/>
        </p:nvSpPr>
        <p:spPr>
          <a:xfrm rot="-2231248" flipH="1">
            <a:off x="8145968" y="2535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16"/>
          <p:cNvGrpSpPr/>
          <p:nvPr/>
        </p:nvGrpSpPr>
        <p:grpSpPr>
          <a:xfrm>
            <a:off x="1058800" y="4136600"/>
            <a:ext cx="2419653" cy="571601"/>
            <a:chOff x="3962175" y="2857795"/>
            <a:chExt cx="3075700" cy="726580"/>
          </a:xfrm>
        </p:grpSpPr>
        <p:sp>
          <p:nvSpPr>
            <p:cNvPr id="505" name="Google Shape;505;p16"/>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4046545" y="2857795"/>
              <a:ext cx="2817428" cy="356671"/>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FFEBEB"/>
            </a:gs>
            <a:gs pos="100000">
              <a:srgbClr val="B2D4A8"/>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539500"/>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1pPr>
            <a:lvl2pPr lvl="1"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2pPr>
            <a:lvl3pPr lvl="2"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3pPr>
            <a:lvl4pPr lvl="3"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4pPr>
            <a:lvl5pPr lvl="4"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5pPr>
            <a:lvl6pPr lvl="5"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6pPr>
            <a:lvl7pPr lvl="6"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7pPr>
            <a:lvl8pPr lvl="7"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8pPr>
            <a:lvl9pPr lvl="8"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1pPr>
            <a:lvl2pPr marL="914400" lvl="1"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62" r:id="rId9"/>
    <p:sldLayoutId id="2147483663" r:id="rId10"/>
    <p:sldLayoutId id="2147483664" r:id="rId11"/>
    <p:sldLayoutId id="2147483666" r:id="rId12"/>
    <p:sldLayoutId id="2147483667" r:id="rId13"/>
    <p:sldLayoutId id="2147483668" r:id="rId14"/>
    <p:sldLayoutId id="2147483669" r:id="rId15"/>
    <p:sldLayoutId id="2147483671" r:id="rId16"/>
    <p:sldLayoutId id="214748367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EBEB"/>
            </a:gs>
            <a:gs pos="100000">
              <a:srgbClr val="B2D4A8"/>
            </a:gs>
          </a:gsLst>
          <a:lin ang="5400012" scaled="0"/>
        </a:gradFill>
        <a:effectLst/>
      </p:bgPr>
    </p:bg>
    <p:spTree>
      <p:nvGrpSpPr>
        <p:cNvPr id="1" name="Shape 1094"/>
        <p:cNvGrpSpPr/>
        <p:nvPr/>
      </p:nvGrpSpPr>
      <p:grpSpPr>
        <a:xfrm>
          <a:off x="0" y="0"/>
          <a:ext cx="0" cy="0"/>
          <a:chOff x="0" y="0"/>
          <a:chExt cx="0" cy="0"/>
        </a:xfrm>
      </p:grpSpPr>
      <p:sp>
        <p:nvSpPr>
          <p:cNvPr id="1095" name="Google Shape;1095;p30"/>
          <p:cNvSpPr/>
          <p:nvPr/>
        </p:nvSpPr>
        <p:spPr>
          <a:xfrm>
            <a:off x="340050" y="3140250"/>
            <a:ext cx="8867716" cy="2936625"/>
          </a:xfrm>
          <a:custGeom>
            <a:avLst/>
            <a:gdLst/>
            <a:ahLst/>
            <a:cxnLst/>
            <a:rect l="l" t="t" r="r" b="b"/>
            <a:pathLst>
              <a:path w="208861" h="117465" extrusionOk="0">
                <a:moveTo>
                  <a:pt x="183045" y="1"/>
                </a:moveTo>
                <a:cubicBezTo>
                  <a:pt x="112165" y="1"/>
                  <a:pt x="135646" y="29390"/>
                  <a:pt x="94030" y="29390"/>
                </a:cubicBezTo>
                <a:cubicBezTo>
                  <a:pt x="65942" y="29390"/>
                  <a:pt x="66005" y="6271"/>
                  <a:pt x="37023" y="6271"/>
                </a:cubicBezTo>
                <a:cubicBezTo>
                  <a:pt x="8025" y="6271"/>
                  <a:pt x="0" y="28215"/>
                  <a:pt x="0" y="28215"/>
                </a:cubicBezTo>
                <a:lnTo>
                  <a:pt x="0" y="117464"/>
                </a:lnTo>
                <a:lnTo>
                  <a:pt x="208860" y="117464"/>
                </a:lnTo>
                <a:lnTo>
                  <a:pt x="208860" y="22337"/>
                </a:lnTo>
                <a:cubicBezTo>
                  <a:pt x="208860" y="22337"/>
                  <a:pt x="208860" y="1"/>
                  <a:pt x="183045"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8925" y="2012525"/>
            <a:ext cx="3953475" cy="3130975"/>
          </a:xfrm>
          <a:custGeom>
            <a:avLst/>
            <a:gdLst/>
            <a:ahLst/>
            <a:cxnLst/>
            <a:rect l="l" t="t" r="r" b="b"/>
            <a:pathLst>
              <a:path w="158139" h="125239" extrusionOk="0">
                <a:moveTo>
                  <a:pt x="0" y="125239"/>
                </a:moveTo>
                <a:lnTo>
                  <a:pt x="158138" y="12523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a:off x="-8925" y="2012525"/>
            <a:ext cx="1866825" cy="2352350"/>
          </a:xfrm>
          <a:custGeom>
            <a:avLst/>
            <a:gdLst/>
            <a:ahLst/>
            <a:cxnLst/>
            <a:rect l="l" t="t" r="r" b="b"/>
            <a:pathLst>
              <a:path w="74673" h="94094" extrusionOk="0">
                <a:moveTo>
                  <a:pt x="0" y="1"/>
                </a:moveTo>
                <a:cubicBezTo>
                  <a:pt x="0" y="1"/>
                  <a:pt x="784" y="10565"/>
                  <a:pt x="8104" y="15785"/>
                </a:cubicBezTo>
                <a:cubicBezTo>
                  <a:pt x="15408" y="21004"/>
                  <a:pt x="1301" y="24672"/>
                  <a:pt x="8104" y="33027"/>
                </a:cubicBezTo>
                <a:cubicBezTo>
                  <a:pt x="14891" y="41381"/>
                  <a:pt x="32650" y="37494"/>
                  <a:pt x="36317" y="43623"/>
                </a:cubicBezTo>
                <a:cubicBezTo>
                  <a:pt x="39970" y="49751"/>
                  <a:pt x="27132" y="74046"/>
                  <a:pt x="33810" y="83843"/>
                </a:cubicBezTo>
                <a:cubicBezTo>
                  <a:pt x="40487" y="93639"/>
                  <a:pt x="46662" y="94094"/>
                  <a:pt x="46662" y="94094"/>
                </a:cubicBezTo>
                <a:lnTo>
                  <a:pt x="74672" y="59156"/>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30"/>
          <p:cNvGrpSpPr/>
          <p:nvPr/>
        </p:nvGrpSpPr>
        <p:grpSpPr>
          <a:xfrm>
            <a:off x="1941675" y="4364875"/>
            <a:ext cx="853900" cy="770400"/>
            <a:chOff x="4219225" y="4330850"/>
            <a:chExt cx="853900" cy="770400"/>
          </a:xfrm>
        </p:grpSpPr>
        <p:grpSp>
          <p:nvGrpSpPr>
            <p:cNvPr id="1099" name="Google Shape;1099;p30"/>
            <p:cNvGrpSpPr/>
            <p:nvPr/>
          </p:nvGrpSpPr>
          <p:grpSpPr>
            <a:xfrm>
              <a:off x="4295625" y="4330850"/>
              <a:ext cx="777500" cy="770400"/>
              <a:chOff x="4295625" y="4330850"/>
              <a:chExt cx="777500" cy="770400"/>
            </a:xfrm>
          </p:grpSpPr>
          <p:sp>
            <p:nvSpPr>
              <p:cNvPr id="1100" name="Google Shape;1100;p30"/>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30"/>
              <p:cNvGrpSpPr/>
              <p:nvPr/>
            </p:nvGrpSpPr>
            <p:grpSpPr>
              <a:xfrm>
                <a:off x="4295625" y="4330850"/>
                <a:ext cx="777500" cy="770400"/>
                <a:chOff x="4295625" y="4330850"/>
                <a:chExt cx="777500" cy="770400"/>
              </a:xfrm>
            </p:grpSpPr>
            <p:sp>
              <p:nvSpPr>
                <p:cNvPr id="1102" name="Google Shape;1102;p30"/>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 name="Google Shape;1104;p30"/>
                <p:cNvGrpSpPr/>
                <p:nvPr/>
              </p:nvGrpSpPr>
              <p:grpSpPr>
                <a:xfrm>
                  <a:off x="4295625" y="4330850"/>
                  <a:ext cx="777500" cy="770400"/>
                  <a:chOff x="4295625" y="4330850"/>
                  <a:chExt cx="777500" cy="770400"/>
                </a:xfrm>
              </p:grpSpPr>
              <p:sp>
                <p:nvSpPr>
                  <p:cNvPr id="1105" name="Google Shape;1105;p30"/>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0"/>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08" name="Google Shape;1108;p30"/>
            <p:cNvGrpSpPr/>
            <p:nvPr/>
          </p:nvGrpSpPr>
          <p:grpSpPr>
            <a:xfrm>
              <a:off x="4219225" y="4744250"/>
              <a:ext cx="389525" cy="357000"/>
              <a:chOff x="4219225" y="4744250"/>
              <a:chExt cx="389525" cy="357000"/>
            </a:xfrm>
          </p:grpSpPr>
          <p:sp>
            <p:nvSpPr>
              <p:cNvPr id="1109" name="Google Shape;1109;p30"/>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11" name="Google Shape;1111;p30"/>
          <p:cNvSpPr txBox="1">
            <a:spLocks noGrp="1"/>
          </p:cNvSpPr>
          <p:nvPr>
            <p:ph type="ctrTitle"/>
          </p:nvPr>
        </p:nvSpPr>
        <p:spPr>
          <a:xfrm>
            <a:off x="1609394" y="482088"/>
            <a:ext cx="5482512" cy="201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sz="7100" dirty="0">
                <a:solidFill>
                  <a:schemeClr val="dk1"/>
                </a:solidFill>
              </a:rPr>
              <a:t>Possessives</a:t>
            </a:r>
            <a:endParaRPr sz="7100" dirty="0">
              <a:solidFill>
                <a:schemeClr val="dk1"/>
              </a:solidFill>
            </a:endParaRPr>
          </a:p>
          <a:p>
            <a:pPr marL="0" lvl="0" indent="0" algn="ctr" rtl="0">
              <a:spcBef>
                <a:spcPts val="0"/>
              </a:spcBef>
              <a:spcAft>
                <a:spcPts val="0"/>
              </a:spcAft>
              <a:buNone/>
            </a:pPr>
            <a:r>
              <a:rPr lang="sr-Latn-RS" sz="4500" i="1" dirty="0">
                <a:solidFill>
                  <a:schemeClr val="accent2"/>
                </a:solidFill>
              </a:rPr>
              <a:t>&amp;</a:t>
            </a:r>
            <a:br>
              <a:rPr lang="sr-Latn-RS" sz="4500" i="1" dirty="0">
                <a:solidFill>
                  <a:schemeClr val="accent2"/>
                </a:solidFill>
              </a:rPr>
            </a:br>
            <a:r>
              <a:rPr lang="sr-Latn-RS" sz="4500" i="1" dirty="0">
                <a:solidFill>
                  <a:schemeClr val="accent2"/>
                </a:solidFill>
              </a:rPr>
              <a:t>London’s Underground</a:t>
            </a:r>
            <a:endParaRPr sz="4500" i="1" dirty="0">
              <a:solidFill>
                <a:schemeClr val="accent2"/>
              </a:solidFill>
            </a:endParaRPr>
          </a:p>
        </p:txBody>
      </p:sp>
      <p:grpSp>
        <p:nvGrpSpPr>
          <p:cNvPr id="1113" name="Google Shape;1113;p30"/>
          <p:cNvGrpSpPr/>
          <p:nvPr/>
        </p:nvGrpSpPr>
        <p:grpSpPr>
          <a:xfrm>
            <a:off x="4527625" y="753150"/>
            <a:ext cx="4656075" cy="4419000"/>
            <a:chOff x="4527625" y="682250"/>
            <a:chExt cx="4656075" cy="4419000"/>
          </a:xfrm>
        </p:grpSpPr>
        <p:sp>
          <p:nvSpPr>
            <p:cNvPr id="1114" name="Google Shape;1114;p30"/>
            <p:cNvSpPr/>
            <p:nvPr/>
          </p:nvSpPr>
          <p:spPr>
            <a:xfrm>
              <a:off x="4527625" y="682250"/>
              <a:ext cx="4656075" cy="4419000"/>
            </a:xfrm>
            <a:custGeom>
              <a:avLst/>
              <a:gdLst/>
              <a:ahLst/>
              <a:cxnLst/>
              <a:rect l="l" t="t" r="r" b="b"/>
              <a:pathLst>
                <a:path w="186243" h="176760" extrusionOk="0">
                  <a:moveTo>
                    <a:pt x="135238" y="1442"/>
                  </a:moveTo>
                  <a:lnTo>
                    <a:pt x="0" y="176760"/>
                  </a:lnTo>
                  <a:lnTo>
                    <a:pt x="186242" y="176760"/>
                  </a:lnTo>
                  <a:lnTo>
                    <a:pt x="186242" y="59359"/>
                  </a:lnTo>
                  <a:lnTo>
                    <a:pt x="141100" y="1427"/>
                  </a:lnTo>
                  <a:cubicBezTo>
                    <a:pt x="140348" y="471"/>
                    <a:pt x="139266" y="0"/>
                    <a:pt x="138169" y="0"/>
                  </a:cubicBezTo>
                  <a:lnTo>
                    <a:pt x="138169" y="0"/>
                  </a:lnTo>
                  <a:cubicBezTo>
                    <a:pt x="137072" y="0"/>
                    <a:pt x="135975" y="486"/>
                    <a:pt x="135238" y="1442"/>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0"/>
            <p:cNvSpPr/>
            <p:nvPr/>
          </p:nvSpPr>
          <p:spPr>
            <a:xfrm>
              <a:off x="7564125" y="695575"/>
              <a:ext cx="1619575" cy="4405675"/>
            </a:xfrm>
            <a:custGeom>
              <a:avLst/>
              <a:gdLst/>
              <a:ahLst/>
              <a:cxnLst/>
              <a:rect l="l" t="t" r="r" b="b"/>
              <a:pathLst>
                <a:path w="64783" h="176227" extrusionOk="0">
                  <a:moveTo>
                    <a:pt x="21600" y="3417"/>
                  </a:moveTo>
                  <a:cubicBezTo>
                    <a:pt x="18935" y="0"/>
                    <a:pt x="13465" y="3198"/>
                    <a:pt x="15267" y="7148"/>
                  </a:cubicBezTo>
                  <a:cubicBezTo>
                    <a:pt x="15299" y="7226"/>
                    <a:pt x="15346" y="7289"/>
                    <a:pt x="15377" y="7367"/>
                  </a:cubicBezTo>
                  <a:cubicBezTo>
                    <a:pt x="17258" y="10894"/>
                    <a:pt x="21176" y="11286"/>
                    <a:pt x="21176" y="14029"/>
                  </a:cubicBezTo>
                  <a:cubicBezTo>
                    <a:pt x="21176" y="23042"/>
                    <a:pt x="1975" y="29437"/>
                    <a:pt x="1975" y="46678"/>
                  </a:cubicBezTo>
                  <a:cubicBezTo>
                    <a:pt x="1975" y="63920"/>
                    <a:pt x="41553" y="65488"/>
                    <a:pt x="41553" y="83513"/>
                  </a:cubicBezTo>
                  <a:cubicBezTo>
                    <a:pt x="41553" y="101539"/>
                    <a:pt x="0" y="98796"/>
                    <a:pt x="0" y="125442"/>
                  </a:cubicBezTo>
                  <a:cubicBezTo>
                    <a:pt x="0" y="152088"/>
                    <a:pt x="64782" y="176227"/>
                    <a:pt x="64782" y="176227"/>
                  </a:cubicBezTo>
                  <a:lnTo>
                    <a:pt x="64782" y="58826"/>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30"/>
          <p:cNvSpPr/>
          <p:nvPr/>
        </p:nvSpPr>
        <p:spPr>
          <a:xfrm>
            <a:off x="559300" y="442800"/>
            <a:ext cx="1149750" cy="1149725"/>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30"/>
          <p:cNvGrpSpPr/>
          <p:nvPr/>
        </p:nvGrpSpPr>
        <p:grpSpPr>
          <a:xfrm>
            <a:off x="533175" y="2631750"/>
            <a:ext cx="3075700" cy="952625"/>
            <a:chOff x="3962175" y="2631750"/>
            <a:chExt cx="3075700" cy="952625"/>
          </a:xfrm>
        </p:grpSpPr>
        <p:sp>
          <p:nvSpPr>
            <p:cNvPr id="1118" name="Google Shape;1118;p30"/>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0"/>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0"/>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0"/>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0"/>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7" name="Google Shape;1137;p30"/>
          <p:cNvSpPr/>
          <p:nvPr/>
        </p:nvSpPr>
        <p:spPr>
          <a:xfrm>
            <a:off x="4305025" y="3983225"/>
            <a:ext cx="4881800" cy="1188925"/>
          </a:xfrm>
          <a:custGeom>
            <a:avLst/>
            <a:gdLst/>
            <a:ahLst/>
            <a:cxnLst/>
            <a:rect l="l" t="t" r="r" b="b"/>
            <a:pathLst>
              <a:path w="195272" h="47557" extrusionOk="0">
                <a:moveTo>
                  <a:pt x="169456" y="6161"/>
                </a:moveTo>
                <a:cubicBezTo>
                  <a:pt x="153343" y="18559"/>
                  <a:pt x="158233" y="14907"/>
                  <a:pt x="149001" y="12290"/>
                </a:cubicBezTo>
                <a:lnTo>
                  <a:pt x="149001" y="12290"/>
                </a:lnTo>
                <a:cubicBezTo>
                  <a:pt x="139753" y="9688"/>
                  <a:pt x="141070" y="6020"/>
                  <a:pt x="130489" y="13340"/>
                </a:cubicBezTo>
                <a:lnTo>
                  <a:pt x="130489" y="13340"/>
                </a:lnTo>
                <a:cubicBezTo>
                  <a:pt x="125160" y="17023"/>
                  <a:pt x="118279" y="16318"/>
                  <a:pt x="111147" y="15628"/>
                </a:cubicBezTo>
                <a:lnTo>
                  <a:pt x="111147" y="15628"/>
                </a:lnTo>
                <a:cubicBezTo>
                  <a:pt x="104125" y="14938"/>
                  <a:pt x="96868" y="14233"/>
                  <a:pt x="90645" y="17760"/>
                </a:cubicBezTo>
                <a:lnTo>
                  <a:pt x="90645" y="17760"/>
                </a:lnTo>
                <a:cubicBezTo>
                  <a:pt x="78106" y="24829"/>
                  <a:pt x="65990" y="32980"/>
                  <a:pt x="62416" y="32494"/>
                </a:cubicBezTo>
                <a:lnTo>
                  <a:pt x="62416" y="32494"/>
                </a:lnTo>
                <a:cubicBezTo>
                  <a:pt x="29515" y="28058"/>
                  <a:pt x="1" y="47557"/>
                  <a:pt x="1" y="47557"/>
                </a:cubicBezTo>
                <a:lnTo>
                  <a:pt x="1" y="47557"/>
                </a:lnTo>
                <a:lnTo>
                  <a:pt x="195271" y="47557"/>
                </a:lnTo>
                <a:lnTo>
                  <a:pt x="195271" y="3935"/>
                </a:lnTo>
                <a:cubicBezTo>
                  <a:pt x="195271" y="3935"/>
                  <a:pt x="191525" y="1"/>
                  <a:pt x="184817" y="1"/>
                </a:cubicBezTo>
                <a:lnTo>
                  <a:pt x="184817" y="1"/>
                </a:lnTo>
                <a:cubicBezTo>
                  <a:pt x="180726" y="1"/>
                  <a:pt x="175553" y="1459"/>
                  <a:pt x="169456" y="61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8" name="Google Shape;1138;p30"/>
          <p:cNvGrpSpPr/>
          <p:nvPr/>
        </p:nvGrpSpPr>
        <p:grpSpPr>
          <a:xfrm>
            <a:off x="7524150" y="4407050"/>
            <a:ext cx="559600" cy="770400"/>
            <a:chOff x="7524150" y="4330850"/>
            <a:chExt cx="559600" cy="770400"/>
          </a:xfrm>
        </p:grpSpPr>
        <p:sp>
          <p:nvSpPr>
            <p:cNvPr id="1139" name="Google Shape;1139;p30"/>
            <p:cNvSpPr/>
            <p:nvPr/>
          </p:nvSpPr>
          <p:spPr>
            <a:xfrm>
              <a:off x="7684825" y="4330850"/>
              <a:ext cx="238275" cy="272750"/>
            </a:xfrm>
            <a:custGeom>
              <a:avLst/>
              <a:gdLst/>
              <a:ahLst/>
              <a:cxnLst/>
              <a:rect l="l" t="t" r="r" b="b"/>
              <a:pathLst>
                <a:path w="9531" h="10910" extrusionOk="0">
                  <a:moveTo>
                    <a:pt x="4765" y="0"/>
                  </a:moveTo>
                  <a:cubicBezTo>
                    <a:pt x="4765" y="0"/>
                    <a:pt x="3527" y="9843"/>
                    <a:pt x="0" y="9843"/>
                  </a:cubicBezTo>
                  <a:cubicBezTo>
                    <a:pt x="0" y="9843"/>
                    <a:pt x="1850" y="10909"/>
                    <a:pt x="4765" y="10909"/>
                  </a:cubicBezTo>
                  <a:cubicBezTo>
                    <a:pt x="7680" y="10909"/>
                    <a:pt x="9530" y="9843"/>
                    <a:pt x="9530" y="9843"/>
                  </a:cubicBezTo>
                  <a:cubicBezTo>
                    <a:pt x="5988" y="9843"/>
                    <a:pt x="4765"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0"/>
            <p:cNvSpPr/>
            <p:nvPr/>
          </p:nvSpPr>
          <p:spPr>
            <a:xfrm>
              <a:off x="7633475" y="4508750"/>
              <a:ext cx="340950" cy="244925"/>
            </a:xfrm>
            <a:custGeom>
              <a:avLst/>
              <a:gdLst/>
              <a:ahLst/>
              <a:cxnLst/>
              <a:rect l="l" t="t" r="r" b="b"/>
              <a:pathLst>
                <a:path w="13638" h="9797" extrusionOk="0">
                  <a:moveTo>
                    <a:pt x="6819" y="0"/>
                  </a:moveTo>
                  <a:cubicBezTo>
                    <a:pt x="6819" y="0"/>
                    <a:pt x="4640" y="7665"/>
                    <a:pt x="1" y="7665"/>
                  </a:cubicBezTo>
                  <a:cubicBezTo>
                    <a:pt x="1" y="7665"/>
                    <a:pt x="2728" y="9797"/>
                    <a:pt x="6819" y="9797"/>
                  </a:cubicBezTo>
                  <a:cubicBezTo>
                    <a:pt x="10910" y="9797"/>
                    <a:pt x="13637" y="7665"/>
                    <a:pt x="13637" y="7665"/>
                  </a:cubicBezTo>
                  <a:cubicBezTo>
                    <a:pt x="8998" y="7665"/>
                    <a:pt x="6819" y="0"/>
                    <a:pt x="6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a:off x="7599775" y="4588300"/>
              <a:ext cx="408350" cy="293525"/>
            </a:xfrm>
            <a:custGeom>
              <a:avLst/>
              <a:gdLst/>
              <a:ahLst/>
              <a:cxnLst/>
              <a:rect l="l" t="t" r="r" b="b"/>
              <a:pathLst>
                <a:path w="16334" h="11741" extrusionOk="0">
                  <a:moveTo>
                    <a:pt x="8167" y="0"/>
                  </a:moveTo>
                  <a:cubicBezTo>
                    <a:pt x="8167" y="0"/>
                    <a:pt x="5549" y="9185"/>
                    <a:pt x="1" y="9185"/>
                  </a:cubicBezTo>
                  <a:cubicBezTo>
                    <a:pt x="1" y="9185"/>
                    <a:pt x="3261" y="11740"/>
                    <a:pt x="8167" y="11740"/>
                  </a:cubicBezTo>
                  <a:cubicBezTo>
                    <a:pt x="13073" y="11740"/>
                    <a:pt x="16333" y="9185"/>
                    <a:pt x="16333" y="9185"/>
                  </a:cubicBezTo>
                  <a:cubicBezTo>
                    <a:pt x="10785"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a:off x="7524150" y="4699175"/>
              <a:ext cx="559600" cy="402075"/>
            </a:xfrm>
            <a:custGeom>
              <a:avLst/>
              <a:gdLst/>
              <a:ahLst/>
              <a:cxnLst/>
              <a:rect l="l" t="t" r="r" b="b"/>
              <a:pathLst>
                <a:path w="22384" h="16083" extrusionOk="0">
                  <a:moveTo>
                    <a:pt x="11192" y="1"/>
                  </a:moveTo>
                  <a:cubicBezTo>
                    <a:pt x="11192" y="1"/>
                    <a:pt x="7603" y="12587"/>
                    <a:pt x="1" y="12587"/>
                  </a:cubicBezTo>
                  <a:cubicBezTo>
                    <a:pt x="1" y="12587"/>
                    <a:pt x="4468" y="16083"/>
                    <a:pt x="11192" y="16083"/>
                  </a:cubicBezTo>
                  <a:cubicBezTo>
                    <a:pt x="17916" y="16083"/>
                    <a:pt x="22384" y="12587"/>
                    <a:pt x="22384"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30"/>
          <p:cNvGrpSpPr/>
          <p:nvPr/>
        </p:nvGrpSpPr>
        <p:grpSpPr>
          <a:xfrm>
            <a:off x="5354825" y="4641375"/>
            <a:ext cx="389150" cy="536075"/>
            <a:chOff x="5354825" y="4565175"/>
            <a:chExt cx="389150" cy="536075"/>
          </a:xfrm>
        </p:grpSpPr>
        <p:sp>
          <p:nvSpPr>
            <p:cNvPr id="1144" name="Google Shape;1144;p30"/>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5" name="Google Shape;1145;p30"/>
            <p:cNvGrpSpPr/>
            <p:nvPr/>
          </p:nvGrpSpPr>
          <p:grpSpPr>
            <a:xfrm>
              <a:off x="5354825" y="4689000"/>
              <a:ext cx="389150" cy="412250"/>
              <a:chOff x="5354825" y="4689000"/>
              <a:chExt cx="389150" cy="412250"/>
            </a:xfrm>
          </p:grpSpPr>
          <p:sp>
            <p:nvSpPr>
              <p:cNvPr id="1146" name="Google Shape;1146;p30"/>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0"/>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0"/>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9" name="Google Shape;1149;p30"/>
          <p:cNvGrpSpPr/>
          <p:nvPr/>
        </p:nvGrpSpPr>
        <p:grpSpPr>
          <a:xfrm>
            <a:off x="4219225" y="4407050"/>
            <a:ext cx="853900" cy="770400"/>
            <a:chOff x="4219225" y="4330850"/>
            <a:chExt cx="853900" cy="770400"/>
          </a:xfrm>
        </p:grpSpPr>
        <p:grpSp>
          <p:nvGrpSpPr>
            <p:cNvPr id="1150" name="Google Shape;1150;p30"/>
            <p:cNvGrpSpPr/>
            <p:nvPr/>
          </p:nvGrpSpPr>
          <p:grpSpPr>
            <a:xfrm>
              <a:off x="4295625" y="4330850"/>
              <a:ext cx="777500" cy="770400"/>
              <a:chOff x="4295625" y="4330850"/>
              <a:chExt cx="777500" cy="770400"/>
            </a:xfrm>
          </p:grpSpPr>
          <p:sp>
            <p:nvSpPr>
              <p:cNvPr id="1151" name="Google Shape;1151;p30"/>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2" name="Google Shape;1152;p30"/>
              <p:cNvGrpSpPr/>
              <p:nvPr/>
            </p:nvGrpSpPr>
            <p:grpSpPr>
              <a:xfrm>
                <a:off x="4295625" y="4330850"/>
                <a:ext cx="777500" cy="770400"/>
                <a:chOff x="4295625" y="4330850"/>
                <a:chExt cx="777500" cy="770400"/>
              </a:xfrm>
            </p:grpSpPr>
            <p:sp>
              <p:nvSpPr>
                <p:cNvPr id="1153" name="Google Shape;1153;p30"/>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0"/>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30"/>
                <p:cNvGrpSpPr/>
                <p:nvPr/>
              </p:nvGrpSpPr>
              <p:grpSpPr>
                <a:xfrm>
                  <a:off x="4295625" y="4330850"/>
                  <a:ext cx="777500" cy="770400"/>
                  <a:chOff x="4295625" y="4330850"/>
                  <a:chExt cx="777500" cy="770400"/>
                </a:xfrm>
              </p:grpSpPr>
              <p:sp>
                <p:nvSpPr>
                  <p:cNvPr id="1156" name="Google Shape;1156;p30"/>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0"/>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0"/>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59" name="Google Shape;1159;p30"/>
            <p:cNvGrpSpPr/>
            <p:nvPr/>
          </p:nvGrpSpPr>
          <p:grpSpPr>
            <a:xfrm>
              <a:off x="4219225" y="4744250"/>
              <a:ext cx="389525" cy="357000"/>
              <a:chOff x="4219225" y="4744250"/>
              <a:chExt cx="389525" cy="357000"/>
            </a:xfrm>
          </p:grpSpPr>
          <p:sp>
            <p:nvSpPr>
              <p:cNvPr id="1160" name="Google Shape;1160;p30"/>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0"/>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2" name="Google Shape;1162;p30"/>
          <p:cNvGrpSpPr/>
          <p:nvPr/>
        </p:nvGrpSpPr>
        <p:grpSpPr>
          <a:xfrm>
            <a:off x="7974400" y="4641375"/>
            <a:ext cx="389125" cy="536075"/>
            <a:chOff x="7974400" y="4565175"/>
            <a:chExt cx="389125" cy="536075"/>
          </a:xfrm>
        </p:grpSpPr>
        <p:sp>
          <p:nvSpPr>
            <p:cNvPr id="1163" name="Google Shape;1163;p30"/>
            <p:cNvSpPr/>
            <p:nvPr/>
          </p:nvSpPr>
          <p:spPr>
            <a:xfrm>
              <a:off x="8086075" y="4565175"/>
              <a:ext cx="165775" cy="189675"/>
            </a:xfrm>
            <a:custGeom>
              <a:avLst/>
              <a:gdLst/>
              <a:ahLst/>
              <a:cxnLst/>
              <a:rect l="l" t="t" r="r" b="b"/>
              <a:pathLst>
                <a:path w="6631" h="7587" extrusionOk="0">
                  <a:moveTo>
                    <a:pt x="3308" y="0"/>
                  </a:moveTo>
                  <a:cubicBezTo>
                    <a:pt x="3308" y="0"/>
                    <a:pt x="2461" y="6850"/>
                    <a:pt x="1" y="6850"/>
                  </a:cubicBezTo>
                  <a:cubicBezTo>
                    <a:pt x="1" y="6850"/>
                    <a:pt x="1286" y="7587"/>
                    <a:pt x="3308" y="7587"/>
                  </a:cubicBezTo>
                  <a:cubicBezTo>
                    <a:pt x="5346" y="7587"/>
                    <a:pt x="6631" y="6850"/>
                    <a:pt x="6631" y="6850"/>
                  </a:cubicBezTo>
                  <a:cubicBezTo>
                    <a:pt x="4170" y="6850"/>
                    <a:pt x="3308" y="0"/>
                    <a:pt x="3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0"/>
            <p:cNvSpPr/>
            <p:nvPr/>
          </p:nvSpPr>
          <p:spPr>
            <a:xfrm>
              <a:off x="8050425" y="4689000"/>
              <a:ext cx="237100" cy="170475"/>
            </a:xfrm>
            <a:custGeom>
              <a:avLst/>
              <a:gdLst/>
              <a:ahLst/>
              <a:cxnLst/>
              <a:rect l="l" t="t" r="r" b="b"/>
              <a:pathLst>
                <a:path w="9484" h="6819" extrusionOk="0">
                  <a:moveTo>
                    <a:pt x="4734" y="0"/>
                  </a:moveTo>
                  <a:cubicBezTo>
                    <a:pt x="4734" y="0"/>
                    <a:pt x="3213" y="5330"/>
                    <a:pt x="0" y="5330"/>
                  </a:cubicBezTo>
                  <a:cubicBezTo>
                    <a:pt x="0" y="5330"/>
                    <a:pt x="1897" y="6819"/>
                    <a:pt x="4734" y="6819"/>
                  </a:cubicBezTo>
                  <a:cubicBezTo>
                    <a:pt x="7587" y="6819"/>
                    <a:pt x="9483" y="5330"/>
                    <a:pt x="9483" y="5330"/>
                  </a:cubicBezTo>
                  <a:cubicBezTo>
                    <a:pt x="6254"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0"/>
            <p:cNvSpPr/>
            <p:nvPr/>
          </p:nvSpPr>
          <p:spPr>
            <a:xfrm>
              <a:off x="8026900" y="4744250"/>
              <a:ext cx="284125" cy="204175"/>
            </a:xfrm>
            <a:custGeom>
              <a:avLst/>
              <a:gdLst/>
              <a:ahLst/>
              <a:cxnLst/>
              <a:rect l="l" t="t" r="r" b="b"/>
              <a:pathLst>
                <a:path w="11365" h="8167" extrusionOk="0">
                  <a:moveTo>
                    <a:pt x="5675" y="0"/>
                  </a:moveTo>
                  <a:cubicBezTo>
                    <a:pt x="5675" y="0"/>
                    <a:pt x="3857" y="6396"/>
                    <a:pt x="1" y="6396"/>
                  </a:cubicBezTo>
                  <a:cubicBezTo>
                    <a:pt x="1" y="6396"/>
                    <a:pt x="2274" y="8167"/>
                    <a:pt x="5675" y="8167"/>
                  </a:cubicBezTo>
                  <a:cubicBezTo>
                    <a:pt x="9092" y="8167"/>
                    <a:pt x="11365" y="6396"/>
                    <a:pt x="11365" y="6396"/>
                  </a:cubicBezTo>
                  <a:cubicBezTo>
                    <a:pt x="7509" y="6396"/>
                    <a:pt x="5675" y="0"/>
                    <a:pt x="5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0"/>
            <p:cNvSpPr/>
            <p:nvPr/>
          </p:nvSpPr>
          <p:spPr>
            <a:xfrm>
              <a:off x="7974400" y="4821450"/>
              <a:ext cx="389125" cy="279800"/>
            </a:xfrm>
            <a:custGeom>
              <a:avLst/>
              <a:gdLst/>
              <a:ahLst/>
              <a:cxnLst/>
              <a:rect l="l" t="t" r="r" b="b"/>
              <a:pathLst>
                <a:path w="15565" h="11192" extrusionOk="0">
                  <a:moveTo>
                    <a:pt x="7775" y="0"/>
                  </a:moveTo>
                  <a:cubicBezTo>
                    <a:pt x="7775" y="0"/>
                    <a:pt x="5283" y="8762"/>
                    <a:pt x="0" y="8762"/>
                  </a:cubicBezTo>
                  <a:cubicBezTo>
                    <a:pt x="0" y="8762"/>
                    <a:pt x="3104" y="11192"/>
                    <a:pt x="7775" y="11192"/>
                  </a:cubicBezTo>
                  <a:cubicBezTo>
                    <a:pt x="12461" y="11192"/>
                    <a:pt x="15565" y="8762"/>
                    <a:pt x="15565" y="8762"/>
                  </a:cubicBezTo>
                  <a:cubicBezTo>
                    <a:pt x="10283" y="8762"/>
                    <a:pt x="7775" y="0"/>
                    <a:pt x="7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30"/>
          <p:cNvGrpSpPr/>
          <p:nvPr/>
        </p:nvGrpSpPr>
        <p:grpSpPr>
          <a:xfrm>
            <a:off x="6522575" y="4158200"/>
            <a:ext cx="724950" cy="1019250"/>
            <a:chOff x="6522575" y="4082000"/>
            <a:chExt cx="724950" cy="1019250"/>
          </a:xfrm>
        </p:grpSpPr>
        <p:sp>
          <p:nvSpPr>
            <p:cNvPr id="1168" name="Google Shape;1168;p30"/>
            <p:cNvSpPr/>
            <p:nvPr/>
          </p:nvSpPr>
          <p:spPr>
            <a:xfrm>
              <a:off x="6714575" y="4259900"/>
              <a:ext cx="340550" cy="244950"/>
            </a:xfrm>
            <a:custGeom>
              <a:avLst/>
              <a:gdLst/>
              <a:ahLst/>
              <a:cxnLst/>
              <a:rect l="l" t="t" r="r" b="b"/>
              <a:pathLst>
                <a:path w="13622" h="9798" extrusionOk="0">
                  <a:moveTo>
                    <a:pt x="6819" y="1"/>
                  </a:moveTo>
                  <a:cubicBezTo>
                    <a:pt x="6819" y="1"/>
                    <a:pt x="4624" y="7666"/>
                    <a:pt x="0" y="7666"/>
                  </a:cubicBezTo>
                  <a:cubicBezTo>
                    <a:pt x="0" y="7666"/>
                    <a:pt x="2728" y="9797"/>
                    <a:pt x="6819" y="9797"/>
                  </a:cubicBezTo>
                  <a:cubicBezTo>
                    <a:pt x="10910" y="9797"/>
                    <a:pt x="13621" y="7666"/>
                    <a:pt x="13621" y="7666"/>
                  </a:cubicBezTo>
                  <a:cubicBezTo>
                    <a:pt x="8998" y="7666"/>
                    <a:pt x="6819" y="1"/>
                    <a:pt x="6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9" name="Google Shape;1169;p30"/>
            <p:cNvGrpSpPr/>
            <p:nvPr/>
          </p:nvGrpSpPr>
          <p:grpSpPr>
            <a:xfrm>
              <a:off x="6522575" y="4082000"/>
              <a:ext cx="724950" cy="1019250"/>
              <a:chOff x="6522575" y="4082000"/>
              <a:chExt cx="724950" cy="1019250"/>
            </a:xfrm>
          </p:grpSpPr>
          <p:sp>
            <p:nvSpPr>
              <p:cNvPr id="1170" name="Google Shape;1170;p30"/>
              <p:cNvSpPr/>
              <p:nvPr/>
            </p:nvSpPr>
            <p:spPr>
              <a:xfrm>
                <a:off x="6765900" y="4082000"/>
                <a:ext cx="238275" cy="272775"/>
              </a:xfrm>
              <a:custGeom>
                <a:avLst/>
                <a:gdLst/>
                <a:ahLst/>
                <a:cxnLst/>
                <a:rect l="l" t="t" r="r" b="b"/>
                <a:pathLst>
                  <a:path w="9531" h="10911" extrusionOk="0">
                    <a:moveTo>
                      <a:pt x="4766" y="1"/>
                    </a:moveTo>
                    <a:cubicBezTo>
                      <a:pt x="4766" y="1"/>
                      <a:pt x="3527" y="9829"/>
                      <a:pt x="1" y="9829"/>
                    </a:cubicBezTo>
                    <a:cubicBezTo>
                      <a:pt x="1" y="9829"/>
                      <a:pt x="1835" y="10910"/>
                      <a:pt x="4766" y="10910"/>
                    </a:cubicBezTo>
                    <a:cubicBezTo>
                      <a:pt x="7681" y="10910"/>
                      <a:pt x="9531" y="9829"/>
                      <a:pt x="9531" y="9829"/>
                    </a:cubicBezTo>
                    <a:cubicBezTo>
                      <a:pt x="5988" y="9829"/>
                      <a:pt x="4766" y="1"/>
                      <a:pt x="4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0"/>
              <p:cNvSpPr/>
              <p:nvPr/>
            </p:nvSpPr>
            <p:spPr>
              <a:xfrm>
                <a:off x="6680875" y="4339450"/>
                <a:ext cx="408350" cy="293525"/>
              </a:xfrm>
              <a:custGeom>
                <a:avLst/>
                <a:gdLst/>
                <a:ahLst/>
                <a:cxnLst/>
                <a:rect l="l" t="t" r="r" b="b"/>
                <a:pathLst>
                  <a:path w="16334" h="11741" extrusionOk="0">
                    <a:moveTo>
                      <a:pt x="8167" y="1"/>
                    </a:moveTo>
                    <a:cubicBezTo>
                      <a:pt x="8167" y="1"/>
                      <a:pt x="5549" y="9186"/>
                      <a:pt x="0" y="9186"/>
                    </a:cubicBezTo>
                    <a:cubicBezTo>
                      <a:pt x="0" y="9186"/>
                      <a:pt x="3261" y="11741"/>
                      <a:pt x="8167" y="11741"/>
                    </a:cubicBezTo>
                    <a:cubicBezTo>
                      <a:pt x="13073" y="11741"/>
                      <a:pt x="16333" y="9186"/>
                      <a:pt x="16333" y="9186"/>
                    </a:cubicBezTo>
                    <a:cubicBezTo>
                      <a:pt x="10784" y="9186"/>
                      <a:pt x="8167" y="1"/>
                      <a:pt x="8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0"/>
              <p:cNvSpPr/>
              <p:nvPr/>
            </p:nvSpPr>
            <p:spPr>
              <a:xfrm>
                <a:off x="6605250" y="4450350"/>
                <a:ext cx="559600" cy="402075"/>
              </a:xfrm>
              <a:custGeom>
                <a:avLst/>
                <a:gdLst/>
                <a:ahLst/>
                <a:cxnLst/>
                <a:rect l="l" t="t" r="r" b="b"/>
                <a:pathLst>
                  <a:path w="22384" h="16083" extrusionOk="0">
                    <a:moveTo>
                      <a:pt x="11192" y="1"/>
                    </a:moveTo>
                    <a:cubicBezTo>
                      <a:pt x="11192" y="1"/>
                      <a:pt x="7602" y="12587"/>
                      <a:pt x="0" y="12587"/>
                    </a:cubicBezTo>
                    <a:cubicBezTo>
                      <a:pt x="0" y="12587"/>
                      <a:pt x="4467"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0"/>
              <p:cNvSpPr/>
              <p:nvPr/>
            </p:nvSpPr>
            <p:spPr>
              <a:xfrm>
                <a:off x="6522575" y="4580450"/>
                <a:ext cx="724950" cy="520800"/>
              </a:xfrm>
              <a:custGeom>
                <a:avLst/>
                <a:gdLst/>
                <a:ahLst/>
                <a:cxnLst/>
                <a:rect l="l" t="t" r="r" b="b"/>
                <a:pathLst>
                  <a:path w="28998" h="20832" extrusionOk="0">
                    <a:moveTo>
                      <a:pt x="14499" y="1"/>
                    </a:moveTo>
                    <a:cubicBezTo>
                      <a:pt x="14499" y="1"/>
                      <a:pt x="9843" y="16302"/>
                      <a:pt x="0" y="16302"/>
                    </a:cubicBezTo>
                    <a:cubicBezTo>
                      <a:pt x="0" y="16302"/>
                      <a:pt x="5784" y="20832"/>
                      <a:pt x="14499" y="20832"/>
                    </a:cubicBezTo>
                    <a:cubicBezTo>
                      <a:pt x="23198" y="20832"/>
                      <a:pt x="28998" y="16302"/>
                      <a:pt x="28998" y="16302"/>
                    </a:cubicBezTo>
                    <a:cubicBezTo>
                      <a:pt x="19138" y="16302"/>
                      <a:pt x="14499" y="1"/>
                      <a:pt x="14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74" name="Google Shape;1174;p30"/>
          <p:cNvSpPr/>
          <p:nvPr/>
        </p:nvSpPr>
        <p:spPr>
          <a:xfrm>
            <a:off x="-8925" y="695575"/>
            <a:ext cx="3504800" cy="490625"/>
          </a:xfrm>
          <a:custGeom>
            <a:avLst/>
            <a:gdLst/>
            <a:ahLst/>
            <a:cxnLst/>
            <a:rect l="l" t="t" r="r" b="b"/>
            <a:pathLst>
              <a:path w="140192" h="19625" extrusionOk="0">
                <a:moveTo>
                  <a:pt x="45832" y="2399"/>
                </a:moveTo>
                <a:cubicBezTo>
                  <a:pt x="38057" y="7775"/>
                  <a:pt x="0" y="2399"/>
                  <a:pt x="0" y="2399"/>
                </a:cubicBezTo>
                <a:lnTo>
                  <a:pt x="0" y="2399"/>
                </a:lnTo>
                <a:lnTo>
                  <a:pt x="0" y="19625"/>
                </a:lnTo>
                <a:cubicBezTo>
                  <a:pt x="0" y="19625"/>
                  <a:pt x="58293" y="7242"/>
                  <a:pt x="63418" y="4781"/>
                </a:cubicBezTo>
                <a:lnTo>
                  <a:pt x="63418" y="4781"/>
                </a:lnTo>
                <a:cubicBezTo>
                  <a:pt x="68528" y="2336"/>
                  <a:pt x="140191" y="2399"/>
                  <a:pt x="140191" y="2399"/>
                </a:cubicBezTo>
                <a:lnTo>
                  <a:pt x="140191" y="2399"/>
                </a:lnTo>
                <a:cubicBezTo>
                  <a:pt x="140191" y="2399"/>
                  <a:pt x="101711" y="0"/>
                  <a:pt x="73763" y="0"/>
                </a:cubicBezTo>
                <a:lnTo>
                  <a:pt x="73763" y="0"/>
                </a:lnTo>
                <a:cubicBezTo>
                  <a:pt x="59782" y="0"/>
                  <a:pt x="48434" y="596"/>
                  <a:pt x="45832" y="2399"/>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0"/>
          <p:cNvSpPr/>
          <p:nvPr/>
        </p:nvSpPr>
        <p:spPr>
          <a:xfrm>
            <a:off x="5614225" y="159252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0"/>
          <p:cNvSpPr/>
          <p:nvPr/>
        </p:nvSpPr>
        <p:spPr>
          <a:xfrm>
            <a:off x="6525300" y="48453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0"/>
          <p:cNvSpPr/>
          <p:nvPr/>
        </p:nvSpPr>
        <p:spPr>
          <a:xfrm>
            <a:off x="6525300" y="4846125"/>
            <a:ext cx="825" cy="4725"/>
          </a:xfrm>
          <a:custGeom>
            <a:avLst/>
            <a:gdLst/>
            <a:ahLst/>
            <a:cxnLst/>
            <a:rect l="l" t="t" r="r" b="b"/>
            <a:pathLst>
              <a:path w="33" h="189" extrusionOk="0">
                <a:moveTo>
                  <a:pt x="32" y="189"/>
                </a:moveTo>
                <a:lnTo>
                  <a:pt x="32" y="189"/>
                </a:lnTo>
                <a:cubicBezTo>
                  <a:pt x="16" y="126"/>
                  <a:pt x="1" y="63"/>
                  <a:pt x="1" y="1"/>
                </a:cubicBezTo>
                <a:cubicBezTo>
                  <a:pt x="1" y="63"/>
                  <a:pt x="16" y="126"/>
                  <a:pt x="32" y="1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0"/>
          <p:cNvSpPr/>
          <p:nvPr/>
        </p:nvSpPr>
        <p:spPr>
          <a:xfrm>
            <a:off x="6531575" y="4866125"/>
            <a:ext cx="25" cy="400"/>
          </a:xfrm>
          <a:custGeom>
            <a:avLst/>
            <a:gdLst/>
            <a:ahLst/>
            <a:cxnLst/>
            <a:rect l="l" t="t" r="r" b="b"/>
            <a:pathLst>
              <a:path w="1" h="16" extrusionOk="0">
                <a:moveTo>
                  <a:pt x="1" y="16"/>
                </a:moveTo>
                <a:cubicBezTo>
                  <a:pt x="1" y="16"/>
                  <a:pt x="1" y="0"/>
                  <a:pt x="1" y="0"/>
                </a:cubicBezTo>
                <a:cubicBezTo>
                  <a:pt x="1" y="0"/>
                  <a:pt x="1" y="16"/>
                  <a:pt x="1"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0"/>
          <p:cNvSpPr/>
          <p:nvPr/>
        </p:nvSpPr>
        <p:spPr>
          <a:xfrm>
            <a:off x="6530800" y="4864550"/>
            <a:ext cx="400" cy="800"/>
          </a:xfrm>
          <a:custGeom>
            <a:avLst/>
            <a:gdLst/>
            <a:ahLst/>
            <a:cxnLst/>
            <a:rect l="l" t="t" r="r" b="b"/>
            <a:pathLst>
              <a:path w="16" h="32" extrusionOk="0">
                <a:moveTo>
                  <a:pt x="16" y="32"/>
                </a:moveTo>
                <a:cubicBezTo>
                  <a:pt x="0" y="16"/>
                  <a:pt x="0" y="16"/>
                  <a:pt x="0" y="0"/>
                </a:cubicBezTo>
                <a:cubicBezTo>
                  <a:pt x="0" y="16"/>
                  <a:pt x="0" y="16"/>
                  <a:pt x="16"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0"/>
          <p:cNvSpPr/>
          <p:nvPr/>
        </p:nvSpPr>
        <p:spPr>
          <a:xfrm>
            <a:off x="6527650" y="4856700"/>
            <a:ext cx="2775" cy="7475"/>
          </a:xfrm>
          <a:custGeom>
            <a:avLst/>
            <a:gdLst/>
            <a:ahLst/>
            <a:cxnLst/>
            <a:rect l="l" t="t" r="r" b="b"/>
            <a:pathLst>
              <a:path w="111" h="299" extrusionOk="0">
                <a:moveTo>
                  <a:pt x="1" y="1"/>
                </a:moveTo>
                <a:cubicBezTo>
                  <a:pt x="32" y="111"/>
                  <a:pt x="63" y="205"/>
                  <a:pt x="111" y="299"/>
                </a:cubicBezTo>
                <a:cubicBezTo>
                  <a:pt x="63" y="205"/>
                  <a:pt x="32" y="11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1" name="Google Shape;1181;p30"/>
          <p:cNvGrpSpPr/>
          <p:nvPr/>
        </p:nvGrpSpPr>
        <p:grpSpPr>
          <a:xfrm>
            <a:off x="-613275" y="3559275"/>
            <a:ext cx="9800100" cy="1657575"/>
            <a:chOff x="-613275" y="3559275"/>
            <a:chExt cx="9800100" cy="1657575"/>
          </a:xfrm>
        </p:grpSpPr>
        <p:sp>
          <p:nvSpPr>
            <p:cNvPr id="1182" name="Google Shape;1182;p30"/>
            <p:cNvSpPr/>
            <p:nvPr/>
          </p:nvSpPr>
          <p:spPr>
            <a:xfrm>
              <a:off x="8699600" y="3962263"/>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0"/>
            <p:cNvSpPr/>
            <p:nvPr/>
          </p:nvSpPr>
          <p:spPr>
            <a:xfrm>
              <a:off x="756675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0"/>
            <p:cNvSpPr/>
            <p:nvPr/>
          </p:nvSpPr>
          <p:spPr>
            <a:xfrm>
              <a:off x="643350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0"/>
            <p:cNvSpPr/>
            <p:nvPr/>
          </p:nvSpPr>
          <p:spPr>
            <a:xfrm>
              <a:off x="5300250" y="3962263"/>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6" name="Google Shape;1186;p30"/>
            <p:cNvGrpSpPr/>
            <p:nvPr/>
          </p:nvGrpSpPr>
          <p:grpSpPr>
            <a:xfrm>
              <a:off x="-613275" y="3559275"/>
              <a:ext cx="9800100" cy="1657575"/>
              <a:chOff x="-613275" y="3443675"/>
              <a:chExt cx="9800100" cy="1657575"/>
            </a:xfrm>
          </p:grpSpPr>
          <p:sp>
            <p:nvSpPr>
              <p:cNvPr id="1187" name="Google Shape;1187;p30"/>
              <p:cNvSpPr/>
              <p:nvPr/>
            </p:nvSpPr>
            <p:spPr>
              <a:xfrm>
                <a:off x="3962175" y="3443675"/>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30"/>
              <p:cNvGrpSpPr/>
              <p:nvPr/>
            </p:nvGrpSpPr>
            <p:grpSpPr>
              <a:xfrm>
                <a:off x="-613275" y="3443675"/>
                <a:ext cx="5224650" cy="1657575"/>
                <a:chOff x="1161525" y="3805200"/>
                <a:chExt cx="5224650" cy="1657575"/>
              </a:xfrm>
            </p:grpSpPr>
            <p:sp>
              <p:nvSpPr>
                <p:cNvPr id="1189" name="Google Shape;1189;p30"/>
                <p:cNvSpPr/>
                <p:nvPr/>
              </p:nvSpPr>
              <p:spPr>
                <a:xfrm>
                  <a:off x="5896325" y="4231925"/>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0"/>
                <p:cNvSpPr/>
                <p:nvPr/>
              </p:nvSpPr>
              <p:spPr>
                <a:xfrm>
                  <a:off x="476347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0"/>
                <p:cNvSpPr/>
                <p:nvPr/>
              </p:nvSpPr>
              <p:spPr>
                <a:xfrm>
                  <a:off x="363022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0"/>
                <p:cNvSpPr/>
                <p:nvPr/>
              </p:nvSpPr>
              <p:spPr>
                <a:xfrm>
                  <a:off x="2496975" y="4231925"/>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0"/>
                <p:cNvSpPr/>
                <p:nvPr/>
              </p:nvSpPr>
              <p:spPr>
                <a:xfrm>
                  <a:off x="1364100" y="4231925"/>
                  <a:ext cx="444000" cy="1230850"/>
                </a:xfrm>
                <a:custGeom>
                  <a:avLst/>
                  <a:gdLst/>
                  <a:ahLst/>
                  <a:cxnLst/>
                  <a:rect l="l" t="t" r="r" b="b"/>
                  <a:pathLst>
                    <a:path w="17760" h="49234" extrusionOk="0">
                      <a:moveTo>
                        <a:pt x="1" y="15017"/>
                      </a:moveTo>
                      <a:lnTo>
                        <a:pt x="1" y="49234"/>
                      </a:lnTo>
                      <a:lnTo>
                        <a:pt x="5487" y="49234"/>
                      </a:lnTo>
                      <a:lnTo>
                        <a:pt x="5487" y="15017"/>
                      </a:lnTo>
                      <a:cubicBezTo>
                        <a:pt x="5487" y="7665"/>
                        <a:pt x="10769" y="1537"/>
                        <a:pt x="17760" y="251"/>
                      </a:cubicBezTo>
                      <a:lnTo>
                        <a:pt x="17760" y="251"/>
                      </a:lnTo>
                      <a:cubicBezTo>
                        <a:pt x="16866" y="79"/>
                        <a:pt x="15957" y="1"/>
                        <a:pt x="15017" y="1"/>
                      </a:cubicBezTo>
                      <a:lnTo>
                        <a:pt x="15017"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0"/>
                <p:cNvSpPr/>
                <p:nvPr/>
              </p:nvSpPr>
              <p:spPr>
                <a:xfrm>
                  <a:off x="1161525" y="3805200"/>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DD9E-678B-3E9C-881B-0F8AF4B2EAB1}"/>
              </a:ext>
            </a:extLst>
          </p:cNvPr>
          <p:cNvSpPr>
            <a:spLocks noGrp="1"/>
          </p:cNvSpPr>
          <p:nvPr>
            <p:ph type="title"/>
          </p:nvPr>
        </p:nvSpPr>
        <p:spPr>
          <a:xfrm>
            <a:off x="267629" y="71286"/>
            <a:ext cx="8326243" cy="1000430"/>
          </a:xfrm>
        </p:spPr>
        <p:txBody>
          <a:bodyPr/>
          <a:lstStyle/>
          <a:p>
            <a:r>
              <a:rPr lang="en-US" dirty="0"/>
              <a:t>Compare the following phrases – all of them are correct, but </a:t>
            </a:r>
            <a:r>
              <a:rPr lang="sr-Latn-RS" dirty="0"/>
              <a:t>do </a:t>
            </a:r>
            <a:r>
              <a:rPr lang="en-US" dirty="0"/>
              <a:t>not always mean the same:</a:t>
            </a:r>
          </a:p>
        </p:txBody>
      </p:sp>
      <p:sp>
        <p:nvSpPr>
          <p:cNvPr id="3" name="Text Placeholder 2">
            <a:extLst>
              <a:ext uri="{FF2B5EF4-FFF2-40B4-BE49-F238E27FC236}">
                <a16:creationId xmlns:a16="http://schemas.microsoft.com/office/drawing/2014/main" id="{35664154-63F0-53BF-65FC-3D6AC4EFB219}"/>
              </a:ext>
            </a:extLst>
          </p:cNvPr>
          <p:cNvSpPr>
            <a:spLocks noGrp="1"/>
          </p:cNvSpPr>
          <p:nvPr>
            <p:ph type="body" idx="1"/>
          </p:nvPr>
        </p:nvSpPr>
        <p:spPr>
          <a:xfrm>
            <a:off x="460916" y="1071716"/>
            <a:ext cx="7939668" cy="3560955"/>
          </a:xfrm>
        </p:spPr>
        <p:txBody>
          <a:bodyPr/>
          <a:lstStyle/>
          <a:p>
            <a:pPr>
              <a:lnSpc>
                <a:spcPct val="170000"/>
              </a:lnSpc>
            </a:pPr>
            <a:r>
              <a:rPr lang="en-US" sz="2000" dirty="0"/>
              <a:t> a) Jack and Jane’s children ≠ Jack’s and Jane’s children</a:t>
            </a:r>
          </a:p>
          <a:p>
            <a:pPr>
              <a:lnSpc>
                <a:spcPct val="170000"/>
              </a:lnSpc>
            </a:pPr>
            <a:r>
              <a:rPr lang="en-US" sz="2000" dirty="0"/>
              <a:t> b) a ten-minute walk ≠ ten minutes’ walk</a:t>
            </a:r>
          </a:p>
          <a:p>
            <a:pPr>
              <a:lnSpc>
                <a:spcPct val="170000"/>
              </a:lnSpc>
            </a:pPr>
            <a:r>
              <a:rPr lang="en-US" sz="2000" dirty="0"/>
              <a:t> c) Mike’s brother’s friends ≠ Mike’s brothers’ friends</a:t>
            </a:r>
          </a:p>
          <a:p>
            <a:pPr>
              <a:lnSpc>
                <a:spcPct val="170000"/>
              </a:lnSpc>
            </a:pPr>
            <a:r>
              <a:rPr lang="en-US" sz="2000" dirty="0"/>
              <a:t> d) John’s sister ≠ a sister of John’s ≠ one of John’s sisters</a:t>
            </a:r>
          </a:p>
          <a:p>
            <a:pPr>
              <a:lnSpc>
                <a:spcPct val="170000"/>
              </a:lnSpc>
            </a:pPr>
            <a:r>
              <a:rPr lang="en-US" sz="2000" dirty="0"/>
              <a:t> e) Jane’s husband ≠ that husband of Jane’s</a:t>
            </a:r>
          </a:p>
        </p:txBody>
      </p:sp>
    </p:spTree>
    <p:extLst>
      <p:ext uri="{BB962C8B-B14F-4D97-AF65-F5344CB8AC3E}">
        <p14:creationId xmlns:p14="http://schemas.microsoft.com/office/powerpoint/2010/main" val="2421340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34"/>
          <p:cNvSpPr/>
          <p:nvPr/>
        </p:nvSpPr>
        <p:spPr>
          <a:xfrm>
            <a:off x="-94225" y="3782425"/>
            <a:ext cx="4442125" cy="1160325"/>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a:off x="-838450" y="4242475"/>
            <a:ext cx="5219975" cy="901025"/>
          </a:xfrm>
          <a:custGeom>
            <a:avLst/>
            <a:gdLst/>
            <a:ahLst/>
            <a:cxnLst/>
            <a:rect l="l" t="t" r="r" b="b"/>
            <a:pathLst>
              <a:path w="208799" h="36041" extrusionOk="0">
                <a:moveTo>
                  <a:pt x="11178" y="0"/>
                </a:moveTo>
                <a:lnTo>
                  <a:pt x="0" y="8522"/>
                </a:lnTo>
                <a:lnTo>
                  <a:pt x="0" y="36041"/>
                </a:lnTo>
                <a:lnTo>
                  <a:pt x="208798" y="36041"/>
                </a:lnTo>
                <a:lnTo>
                  <a:pt x="208798" y="19925"/>
                </a:lnTo>
                <a:lnTo>
                  <a:pt x="161254" y="27018"/>
                </a:lnTo>
                <a:lnTo>
                  <a:pt x="129800" y="19925"/>
                </a:lnTo>
                <a:lnTo>
                  <a:pt x="113259" y="16166"/>
                </a:lnTo>
                <a:lnTo>
                  <a:pt x="98021" y="23284"/>
                </a:lnTo>
                <a:lnTo>
                  <a:pt x="71955" y="3735"/>
                </a:lnTo>
                <a:lnTo>
                  <a:pt x="48472" y="23108"/>
                </a:lnTo>
                <a:lnTo>
                  <a:pt x="11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8" name="Google Shape;1258;p34"/>
          <p:cNvGrpSpPr/>
          <p:nvPr/>
        </p:nvGrpSpPr>
        <p:grpSpPr>
          <a:xfrm>
            <a:off x="4766341" y="1416933"/>
            <a:ext cx="1530872" cy="2106828"/>
            <a:chOff x="4219225" y="4565175"/>
            <a:chExt cx="389525" cy="536075"/>
          </a:xfrm>
        </p:grpSpPr>
        <p:grpSp>
          <p:nvGrpSpPr>
            <p:cNvPr id="1259" name="Google Shape;1259;p34"/>
            <p:cNvGrpSpPr/>
            <p:nvPr/>
          </p:nvGrpSpPr>
          <p:grpSpPr>
            <a:xfrm>
              <a:off x="4295625" y="4565175"/>
              <a:ext cx="237100" cy="294300"/>
              <a:chOff x="4295625" y="4565175"/>
              <a:chExt cx="237100" cy="294300"/>
            </a:xfrm>
          </p:grpSpPr>
          <p:sp>
            <p:nvSpPr>
              <p:cNvPr id="1260" name="Google Shape;1260;p34"/>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34"/>
            <p:cNvGrpSpPr/>
            <p:nvPr/>
          </p:nvGrpSpPr>
          <p:grpSpPr>
            <a:xfrm>
              <a:off x="4219225" y="4744250"/>
              <a:ext cx="389525" cy="357000"/>
              <a:chOff x="4219225" y="4744250"/>
              <a:chExt cx="389525" cy="357000"/>
            </a:xfrm>
          </p:grpSpPr>
          <p:sp>
            <p:nvSpPr>
              <p:cNvPr id="1263" name="Google Shape;1263;p34"/>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5" name="Google Shape;1265;p34"/>
          <p:cNvGrpSpPr/>
          <p:nvPr/>
        </p:nvGrpSpPr>
        <p:grpSpPr>
          <a:xfrm>
            <a:off x="4293618" y="1788397"/>
            <a:ext cx="945961" cy="1301858"/>
            <a:chOff x="4219225" y="4565175"/>
            <a:chExt cx="389525" cy="536075"/>
          </a:xfrm>
        </p:grpSpPr>
        <p:grpSp>
          <p:nvGrpSpPr>
            <p:cNvPr id="1266" name="Google Shape;1266;p34"/>
            <p:cNvGrpSpPr/>
            <p:nvPr/>
          </p:nvGrpSpPr>
          <p:grpSpPr>
            <a:xfrm>
              <a:off x="4295625" y="4565175"/>
              <a:ext cx="237100" cy="294300"/>
              <a:chOff x="4295625" y="4565175"/>
              <a:chExt cx="237100" cy="294300"/>
            </a:xfrm>
          </p:grpSpPr>
          <p:sp>
            <p:nvSpPr>
              <p:cNvPr id="1267" name="Google Shape;1267;p34"/>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4"/>
            <p:cNvGrpSpPr/>
            <p:nvPr/>
          </p:nvGrpSpPr>
          <p:grpSpPr>
            <a:xfrm>
              <a:off x="4219225" y="4744250"/>
              <a:ext cx="389525" cy="357000"/>
              <a:chOff x="4219225" y="4744250"/>
              <a:chExt cx="389525" cy="357000"/>
            </a:xfrm>
          </p:grpSpPr>
          <p:sp>
            <p:nvSpPr>
              <p:cNvPr id="1270" name="Google Shape;1270;p34"/>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2" name="Google Shape;1272;p34"/>
          <p:cNvSpPr/>
          <p:nvPr/>
        </p:nvSpPr>
        <p:spPr>
          <a:xfrm flipH="1">
            <a:off x="-1057094" y="1476025"/>
            <a:ext cx="8629070" cy="2306396"/>
          </a:xfrm>
          <a:custGeom>
            <a:avLst/>
            <a:gdLst/>
            <a:ahLst/>
            <a:cxnLst/>
            <a:rect l="l" t="t" r="r" b="b"/>
            <a:pathLst>
              <a:path w="195272" h="47557" extrusionOk="0">
                <a:moveTo>
                  <a:pt x="169456" y="6161"/>
                </a:moveTo>
                <a:cubicBezTo>
                  <a:pt x="153343" y="18559"/>
                  <a:pt x="158233" y="14907"/>
                  <a:pt x="149001" y="12290"/>
                </a:cubicBezTo>
                <a:lnTo>
                  <a:pt x="149001" y="12290"/>
                </a:lnTo>
                <a:cubicBezTo>
                  <a:pt x="139753" y="9688"/>
                  <a:pt x="141070" y="6020"/>
                  <a:pt x="130489" y="13340"/>
                </a:cubicBezTo>
                <a:lnTo>
                  <a:pt x="130489" y="13340"/>
                </a:lnTo>
                <a:cubicBezTo>
                  <a:pt x="125160" y="17023"/>
                  <a:pt x="118279" y="16318"/>
                  <a:pt x="111147" y="15628"/>
                </a:cubicBezTo>
                <a:lnTo>
                  <a:pt x="111147" y="15628"/>
                </a:lnTo>
                <a:cubicBezTo>
                  <a:pt x="104125" y="14938"/>
                  <a:pt x="96868" y="14233"/>
                  <a:pt x="90645" y="17760"/>
                </a:cubicBezTo>
                <a:lnTo>
                  <a:pt x="90645" y="17760"/>
                </a:lnTo>
                <a:cubicBezTo>
                  <a:pt x="78106" y="24829"/>
                  <a:pt x="65990" y="32980"/>
                  <a:pt x="62416" y="32494"/>
                </a:cubicBezTo>
                <a:lnTo>
                  <a:pt x="62416" y="32494"/>
                </a:lnTo>
                <a:cubicBezTo>
                  <a:pt x="29515" y="28058"/>
                  <a:pt x="1" y="47557"/>
                  <a:pt x="1" y="47557"/>
                </a:cubicBezTo>
                <a:lnTo>
                  <a:pt x="1" y="47557"/>
                </a:lnTo>
                <a:lnTo>
                  <a:pt x="195271" y="47557"/>
                </a:lnTo>
                <a:lnTo>
                  <a:pt x="195271" y="3935"/>
                </a:lnTo>
                <a:cubicBezTo>
                  <a:pt x="195271" y="3935"/>
                  <a:pt x="191525" y="1"/>
                  <a:pt x="184817" y="1"/>
                </a:cubicBezTo>
                <a:lnTo>
                  <a:pt x="184817" y="1"/>
                </a:lnTo>
                <a:cubicBezTo>
                  <a:pt x="180726" y="1"/>
                  <a:pt x="175553" y="1459"/>
                  <a:pt x="169456" y="61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6" name="Google Shape;1276;p34"/>
          <p:cNvGrpSpPr/>
          <p:nvPr/>
        </p:nvGrpSpPr>
        <p:grpSpPr>
          <a:xfrm>
            <a:off x="4012765" y="-2"/>
            <a:ext cx="5136119" cy="5858475"/>
            <a:chOff x="1190625" y="238125"/>
            <a:chExt cx="5221225" cy="5955550"/>
          </a:xfrm>
        </p:grpSpPr>
        <p:sp>
          <p:nvSpPr>
            <p:cNvPr id="1277" name="Google Shape;1277;p34"/>
            <p:cNvSpPr/>
            <p:nvPr/>
          </p:nvSpPr>
          <p:spPr>
            <a:xfrm>
              <a:off x="1195625" y="3411700"/>
              <a:ext cx="2401675" cy="1947400"/>
            </a:xfrm>
            <a:custGeom>
              <a:avLst/>
              <a:gdLst/>
              <a:ahLst/>
              <a:cxnLst/>
              <a:rect l="l" t="t" r="r" b="b"/>
              <a:pathLst>
                <a:path w="96067" h="77896" extrusionOk="0">
                  <a:moveTo>
                    <a:pt x="93685" y="0"/>
                  </a:moveTo>
                  <a:lnTo>
                    <a:pt x="1" y="77895"/>
                  </a:lnTo>
                  <a:lnTo>
                    <a:pt x="13434" y="77895"/>
                  </a:lnTo>
                  <a:lnTo>
                    <a:pt x="96066" y="3634"/>
                  </a:lnTo>
                  <a:lnTo>
                    <a:pt x="936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a:off x="1190625" y="5355300"/>
              <a:ext cx="344625" cy="104050"/>
            </a:xfrm>
            <a:custGeom>
              <a:avLst/>
              <a:gdLst/>
              <a:ahLst/>
              <a:cxnLst/>
              <a:rect l="l" t="t" r="r" b="b"/>
              <a:pathLst>
                <a:path w="13785" h="4162" extrusionOk="0">
                  <a:moveTo>
                    <a:pt x="0" y="1"/>
                  </a:moveTo>
                  <a:lnTo>
                    <a:pt x="0" y="4161"/>
                  </a:lnTo>
                  <a:lnTo>
                    <a:pt x="13785" y="4161"/>
                  </a:lnTo>
                  <a:lnTo>
                    <a:pt x="13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a:off x="1524575" y="3787625"/>
              <a:ext cx="1754425" cy="1671725"/>
            </a:xfrm>
            <a:custGeom>
              <a:avLst/>
              <a:gdLst/>
              <a:ahLst/>
              <a:cxnLst/>
              <a:rect l="l" t="t" r="r" b="b"/>
              <a:pathLst>
                <a:path w="70177" h="66869" extrusionOk="0">
                  <a:moveTo>
                    <a:pt x="70176" y="1"/>
                  </a:moveTo>
                  <a:lnTo>
                    <a:pt x="0" y="62658"/>
                  </a:lnTo>
                  <a:lnTo>
                    <a:pt x="0" y="66868"/>
                  </a:lnTo>
                  <a:lnTo>
                    <a:pt x="1680" y="66868"/>
                  </a:lnTo>
                  <a:lnTo>
                    <a:pt x="701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a:off x="1725075" y="3382250"/>
              <a:ext cx="2440525" cy="2658550"/>
            </a:xfrm>
            <a:custGeom>
              <a:avLst/>
              <a:gdLst/>
              <a:ahLst/>
              <a:cxnLst/>
              <a:rect l="l" t="t" r="r" b="b"/>
              <a:pathLst>
                <a:path w="97621" h="106342" fill="none" extrusionOk="0">
                  <a:moveTo>
                    <a:pt x="1" y="106342"/>
                  </a:moveTo>
                  <a:lnTo>
                    <a:pt x="97620" y="0"/>
                  </a:lnTo>
                </a:path>
              </a:pathLst>
            </a:custGeom>
            <a:solidFill>
              <a:schemeClr val="lt2"/>
            </a:solidFill>
            <a:ln w="73300" cap="flat" cmpd="sng">
              <a:solidFill>
                <a:schemeClr val="l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a:off x="1781475" y="3434250"/>
              <a:ext cx="2436750" cy="2654800"/>
            </a:xfrm>
            <a:custGeom>
              <a:avLst/>
              <a:gdLst/>
              <a:ahLst/>
              <a:cxnLst/>
              <a:rect l="l" t="t" r="r" b="b"/>
              <a:pathLst>
                <a:path w="97470" h="106192" fill="none" extrusionOk="0">
                  <a:moveTo>
                    <a:pt x="0" y="106191"/>
                  </a:moveTo>
                  <a:lnTo>
                    <a:pt x="97469" y="0"/>
                  </a:lnTo>
                </a:path>
              </a:pathLst>
            </a:custGeom>
            <a:solidFill>
              <a:schemeClr val="dk1"/>
            </a:solidFill>
            <a:ln w="7330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a:off x="2853525" y="4020725"/>
              <a:ext cx="1728725" cy="2124700"/>
            </a:xfrm>
            <a:custGeom>
              <a:avLst/>
              <a:gdLst/>
              <a:ahLst/>
              <a:cxnLst/>
              <a:rect l="l" t="t" r="r" b="b"/>
              <a:pathLst>
                <a:path w="69149" h="84988" fill="none" extrusionOk="0">
                  <a:moveTo>
                    <a:pt x="1" y="84988"/>
                  </a:moveTo>
                  <a:lnTo>
                    <a:pt x="69149" y="0"/>
                  </a:lnTo>
                </a:path>
              </a:pathLst>
            </a:custGeom>
            <a:solidFill>
              <a:schemeClr val="lt2"/>
            </a:solidFill>
            <a:ln w="73300" cap="flat" cmpd="sng">
              <a:solidFill>
                <a:schemeClr val="l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a:off x="2909300" y="4152925"/>
              <a:ext cx="1649150" cy="2040750"/>
            </a:xfrm>
            <a:custGeom>
              <a:avLst/>
              <a:gdLst/>
              <a:ahLst/>
              <a:cxnLst/>
              <a:rect l="l" t="t" r="r" b="b"/>
              <a:pathLst>
                <a:path w="65966" h="81630" fill="none" extrusionOk="0">
                  <a:moveTo>
                    <a:pt x="0" y="81630"/>
                  </a:moveTo>
                  <a:lnTo>
                    <a:pt x="65966" y="0"/>
                  </a:lnTo>
                </a:path>
              </a:pathLst>
            </a:custGeom>
            <a:solidFill>
              <a:schemeClr val="dk1"/>
            </a:solidFill>
            <a:ln w="7330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a:off x="2349775" y="4713700"/>
              <a:ext cx="276325" cy="276350"/>
            </a:xfrm>
            <a:custGeom>
              <a:avLst/>
              <a:gdLst/>
              <a:ahLst/>
              <a:cxnLst/>
              <a:rect l="l" t="t" r="r" b="b"/>
              <a:pathLst>
                <a:path w="11053" h="11054" fill="none" extrusionOk="0">
                  <a:moveTo>
                    <a:pt x="0" y="11053"/>
                  </a:moveTo>
                  <a:lnTo>
                    <a:pt x="11053"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a:off x="3414925" y="4473725"/>
              <a:ext cx="276350" cy="276350"/>
            </a:xfrm>
            <a:custGeom>
              <a:avLst/>
              <a:gdLst/>
              <a:ahLst/>
              <a:cxnLst/>
              <a:rect l="l" t="t" r="r" b="b"/>
              <a:pathLst>
                <a:path w="11054" h="11054" fill="none" extrusionOk="0">
                  <a:moveTo>
                    <a:pt x="1" y="11053"/>
                  </a:moveTo>
                  <a:lnTo>
                    <a:pt x="11054"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a:off x="1785850" y="4985000"/>
              <a:ext cx="276350" cy="276350"/>
            </a:xfrm>
            <a:custGeom>
              <a:avLst/>
              <a:gdLst/>
              <a:ahLst/>
              <a:cxnLst/>
              <a:rect l="l" t="t" r="r" b="b"/>
              <a:pathLst>
                <a:path w="11054" h="11054" fill="none" extrusionOk="0">
                  <a:moveTo>
                    <a:pt x="1" y="11053"/>
                  </a:moveTo>
                  <a:lnTo>
                    <a:pt x="11053"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a:off x="3288375" y="4996900"/>
              <a:ext cx="256900" cy="294525"/>
            </a:xfrm>
            <a:custGeom>
              <a:avLst/>
              <a:gdLst/>
              <a:ahLst/>
              <a:cxnLst/>
              <a:rect l="l" t="t" r="r" b="b"/>
              <a:pathLst>
                <a:path w="10276" h="11781" fill="none" extrusionOk="0">
                  <a:moveTo>
                    <a:pt x="0" y="11780"/>
                  </a:moveTo>
                  <a:lnTo>
                    <a:pt x="10276"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a:off x="4345400" y="4399800"/>
              <a:ext cx="252525" cy="298250"/>
            </a:xfrm>
            <a:custGeom>
              <a:avLst/>
              <a:gdLst/>
              <a:ahLst/>
              <a:cxnLst/>
              <a:rect l="l" t="t" r="r" b="b"/>
              <a:pathLst>
                <a:path w="10101" h="11930" fill="none" extrusionOk="0">
                  <a:moveTo>
                    <a:pt x="0" y="11930"/>
                  </a:moveTo>
                  <a:lnTo>
                    <a:pt x="10100"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a:off x="3990125" y="4243150"/>
              <a:ext cx="253150" cy="298275"/>
            </a:xfrm>
            <a:custGeom>
              <a:avLst/>
              <a:gdLst/>
              <a:ahLst/>
              <a:cxnLst/>
              <a:rect l="l" t="t" r="r" b="b"/>
              <a:pathLst>
                <a:path w="10126" h="11931" fill="none" extrusionOk="0">
                  <a:moveTo>
                    <a:pt x="1" y="11930"/>
                  </a:moveTo>
                  <a:lnTo>
                    <a:pt x="10126"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a:off x="3708175" y="2313625"/>
              <a:ext cx="2599025" cy="2064925"/>
            </a:xfrm>
            <a:custGeom>
              <a:avLst/>
              <a:gdLst/>
              <a:ahLst/>
              <a:cxnLst/>
              <a:rect l="l" t="t" r="r" b="b"/>
              <a:pathLst>
                <a:path w="103961" h="82597" extrusionOk="0">
                  <a:moveTo>
                    <a:pt x="1611" y="0"/>
                  </a:moveTo>
                  <a:cubicBezTo>
                    <a:pt x="524" y="0"/>
                    <a:pt x="0" y="63"/>
                    <a:pt x="0" y="63"/>
                  </a:cubicBezTo>
                  <a:lnTo>
                    <a:pt x="15088" y="76079"/>
                  </a:lnTo>
                  <a:cubicBezTo>
                    <a:pt x="15088" y="76079"/>
                    <a:pt x="23905" y="82597"/>
                    <a:pt x="30841" y="82597"/>
                  </a:cubicBezTo>
                  <a:cubicBezTo>
                    <a:pt x="33009" y="82597"/>
                    <a:pt x="34993" y="81960"/>
                    <a:pt x="36467" y="80289"/>
                  </a:cubicBezTo>
                  <a:cubicBezTo>
                    <a:pt x="45640" y="69913"/>
                    <a:pt x="83660" y="37958"/>
                    <a:pt x="88196" y="34174"/>
                  </a:cubicBezTo>
                  <a:cubicBezTo>
                    <a:pt x="91892" y="31097"/>
                    <a:pt x="97933" y="30614"/>
                    <a:pt x="101365" y="30614"/>
                  </a:cubicBezTo>
                  <a:cubicBezTo>
                    <a:pt x="102937" y="30614"/>
                    <a:pt x="103961" y="30715"/>
                    <a:pt x="103961" y="30715"/>
                  </a:cubicBezTo>
                  <a:lnTo>
                    <a:pt x="103585" y="12695"/>
                  </a:lnTo>
                  <a:cubicBezTo>
                    <a:pt x="103585" y="12695"/>
                    <a:pt x="91065" y="14257"/>
                    <a:pt x="76115" y="14257"/>
                  </a:cubicBezTo>
                  <a:cubicBezTo>
                    <a:pt x="63887" y="14257"/>
                    <a:pt x="50033" y="13212"/>
                    <a:pt x="40076" y="9412"/>
                  </a:cubicBezTo>
                  <a:cubicBezTo>
                    <a:pt x="17828" y="893"/>
                    <a:pt x="5712" y="0"/>
                    <a:pt x="1611" y="0"/>
                  </a:cubicBezTo>
                  <a:close/>
                </a:path>
              </a:pathLst>
            </a:custGeom>
            <a:solidFill>
              <a:srgbClr val="71C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a:off x="3708175" y="2313625"/>
              <a:ext cx="2599025" cy="2064925"/>
            </a:xfrm>
            <a:custGeom>
              <a:avLst/>
              <a:gdLst/>
              <a:ahLst/>
              <a:cxnLst/>
              <a:rect l="l" t="t" r="r" b="b"/>
              <a:pathLst>
                <a:path w="103961" h="82597" extrusionOk="0">
                  <a:moveTo>
                    <a:pt x="1611" y="0"/>
                  </a:moveTo>
                  <a:cubicBezTo>
                    <a:pt x="524" y="0"/>
                    <a:pt x="0" y="63"/>
                    <a:pt x="0" y="63"/>
                  </a:cubicBezTo>
                  <a:lnTo>
                    <a:pt x="15088" y="76079"/>
                  </a:lnTo>
                  <a:cubicBezTo>
                    <a:pt x="15088" y="76079"/>
                    <a:pt x="23905" y="82597"/>
                    <a:pt x="30841" y="82597"/>
                  </a:cubicBezTo>
                  <a:cubicBezTo>
                    <a:pt x="33009" y="82597"/>
                    <a:pt x="34993" y="81960"/>
                    <a:pt x="36467" y="80289"/>
                  </a:cubicBezTo>
                  <a:cubicBezTo>
                    <a:pt x="45640" y="69913"/>
                    <a:pt x="83660" y="37958"/>
                    <a:pt x="88196" y="34174"/>
                  </a:cubicBezTo>
                  <a:cubicBezTo>
                    <a:pt x="91892" y="31097"/>
                    <a:pt x="97933" y="30614"/>
                    <a:pt x="101365" y="30614"/>
                  </a:cubicBezTo>
                  <a:cubicBezTo>
                    <a:pt x="102937" y="30614"/>
                    <a:pt x="103961" y="30715"/>
                    <a:pt x="103961" y="30715"/>
                  </a:cubicBezTo>
                  <a:lnTo>
                    <a:pt x="103585" y="12695"/>
                  </a:lnTo>
                  <a:cubicBezTo>
                    <a:pt x="103585" y="12695"/>
                    <a:pt x="91065" y="14257"/>
                    <a:pt x="76115" y="14257"/>
                  </a:cubicBezTo>
                  <a:cubicBezTo>
                    <a:pt x="63887" y="14257"/>
                    <a:pt x="50033" y="13212"/>
                    <a:pt x="40076" y="9412"/>
                  </a:cubicBezTo>
                  <a:cubicBezTo>
                    <a:pt x="17828" y="893"/>
                    <a:pt x="5712" y="0"/>
                    <a:pt x="1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a:off x="6079100" y="2824200"/>
              <a:ext cx="231250" cy="214075"/>
            </a:xfrm>
            <a:custGeom>
              <a:avLst/>
              <a:gdLst/>
              <a:ahLst/>
              <a:cxnLst/>
              <a:rect l="l" t="t" r="r" b="b"/>
              <a:pathLst>
                <a:path w="9250" h="8563" extrusionOk="0">
                  <a:moveTo>
                    <a:pt x="8900" y="1"/>
                  </a:moveTo>
                  <a:cubicBezTo>
                    <a:pt x="8029" y="1"/>
                    <a:pt x="7085" y="257"/>
                    <a:pt x="6215" y="257"/>
                  </a:cubicBezTo>
                  <a:cubicBezTo>
                    <a:pt x="6097" y="257"/>
                    <a:pt x="5980" y="252"/>
                    <a:pt x="5866" y="242"/>
                  </a:cubicBezTo>
                  <a:lnTo>
                    <a:pt x="26" y="442"/>
                  </a:lnTo>
                  <a:lnTo>
                    <a:pt x="1" y="8563"/>
                  </a:lnTo>
                  <a:cubicBezTo>
                    <a:pt x="3059" y="7861"/>
                    <a:pt x="5540" y="7836"/>
                    <a:pt x="9149" y="7786"/>
                  </a:cubicBezTo>
                  <a:lnTo>
                    <a:pt x="9249" y="16"/>
                  </a:lnTo>
                  <a:cubicBezTo>
                    <a:pt x="9134" y="6"/>
                    <a:pt x="9018" y="1"/>
                    <a:pt x="8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a:off x="5775225" y="2846525"/>
              <a:ext cx="231850" cy="296400"/>
            </a:xfrm>
            <a:custGeom>
              <a:avLst/>
              <a:gdLst/>
              <a:ahLst/>
              <a:cxnLst/>
              <a:rect l="l" t="t" r="r" b="b"/>
              <a:pathLst>
                <a:path w="9274" h="11856" extrusionOk="0">
                  <a:moveTo>
                    <a:pt x="51" y="0"/>
                  </a:moveTo>
                  <a:lnTo>
                    <a:pt x="0" y="11855"/>
                  </a:lnTo>
                  <a:cubicBezTo>
                    <a:pt x="3083" y="10702"/>
                    <a:pt x="6141" y="9725"/>
                    <a:pt x="9224" y="8898"/>
                  </a:cubicBezTo>
                  <a:lnTo>
                    <a:pt x="9274" y="101"/>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a:off x="5124225" y="2813950"/>
              <a:ext cx="236850" cy="688000"/>
            </a:xfrm>
            <a:custGeom>
              <a:avLst/>
              <a:gdLst/>
              <a:ahLst/>
              <a:cxnLst/>
              <a:rect l="l" t="t" r="r" b="b"/>
              <a:pathLst>
                <a:path w="9474" h="27520" extrusionOk="0">
                  <a:moveTo>
                    <a:pt x="301" y="0"/>
                  </a:moveTo>
                  <a:lnTo>
                    <a:pt x="0" y="27519"/>
                  </a:lnTo>
                  <a:cubicBezTo>
                    <a:pt x="2958" y="25238"/>
                    <a:pt x="6316" y="22707"/>
                    <a:pt x="9449" y="21003"/>
                  </a:cubicBezTo>
                  <a:lnTo>
                    <a:pt x="9474" y="1128"/>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a:off x="5457550" y="2827100"/>
              <a:ext cx="235000" cy="457425"/>
            </a:xfrm>
            <a:custGeom>
              <a:avLst/>
              <a:gdLst/>
              <a:ahLst/>
              <a:cxnLst/>
              <a:rect l="l" t="t" r="r" b="b"/>
              <a:pathLst>
                <a:path w="9400" h="18297" extrusionOk="0">
                  <a:moveTo>
                    <a:pt x="201" y="0"/>
                  </a:moveTo>
                  <a:lnTo>
                    <a:pt x="1" y="18296"/>
                  </a:lnTo>
                  <a:cubicBezTo>
                    <a:pt x="2532" y="16993"/>
                    <a:pt x="5063" y="15740"/>
                    <a:pt x="7620" y="14612"/>
                  </a:cubicBezTo>
                  <a:cubicBezTo>
                    <a:pt x="8171" y="14361"/>
                    <a:pt x="8697" y="14136"/>
                    <a:pt x="9249" y="13910"/>
                  </a:cubicBezTo>
                  <a:lnTo>
                    <a:pt x="9399" y="602"/>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a:off x="4741375" y="2710550"/>
              <a:ext cx="291400" cy="1037000"/>
            </a:xfrm>
            <a:custGeom>
              <a:avLst/>
              <a:gdLst/>
              <a:ahLst/>
              <a:cxnLst/>
              <a:rect l="l" t="t" r="r" b="b"/>
              <a:pathLst>
                <a:path w="11656" h="41480" extrusionOk="0">
                  <a:moveTo>
                    <a:pt x="1" y="1"/>
                  </a:moveTo>
                  <a:lnTo>
                    <a:pt x="2056" y="41480"/>
                  </a:lnTo>
                  <a:cubicBezTo>
                    <a:pt x="5615" y="38522"/>
                    <a:pt x="8071" y="36417"/>
                    <a:pt x="11329" y="34136"/>
                  </a:cubicBezTo>
                  <a:lnTo>
                    <a:pt x="11655" y="335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a:off x="4741375" y="2630975"/>
              <a:ext cx="1478750" cy="111500"/>
            </a:xfrm>
            <a:custGeom>
              <a:avLst/>
              <a:gdLst/>
              <a:ahLst/>
              <a:cxnLst/>
              <a:rect l="l" t="t" r="r" b="b"/>
              <a:pathLst>
                <a:path w="59150" h="4460" extrusionOk="0">
                  <a:moveTo>
                    <a:pt x="1" y="1"/>
                  </a:moveTo>
                  <a:cubicBezTo>
                    <a:pt x="1" y="1"/>
                    <a:pt x="201" y="101"/>
                    <a:pt x="627" y="251"/>
                  </a:cubicBezTo>
                  <a:cubicBezTo>
                    <a:pt x="1028" y="377"/>
                    <a:pt x="1630" y="577"/>
                    <a:pt x="2432" y="828"/>
                  </a:cubicBezTo>
                  <a:cubicBezTo>
                    <a:pt x="3209" y="1053"/>
                    <a:pt x="4161" y="1329"/>
                    <a:pt x="5264" y="1580"/>
                  </a:cubicBezTo>
                  <a:cubicBezTo>
                    <a:pt x="6367" y="1855"/>
                    <a:pt x="7620" y="2156"/>
                    <a:pt x="8998" y="2407"/>
                  </a:cubicBezTo>
                  <a:cubicBezTo>
                    <a:pt x="9675" y="2532"/>
                    <a:pt x="10402" y="2683"/>
                    <a:pt x="11129" y="2808"/>
                  </a:cubicBezTo>
                  <a:cubicBezTo>
                    <a:pt x="11881" y="2908"/>
                    <a:pt x="12658" y="3058"/>
                    <a:pt x="13460" y="3159"/>
                  </a:cubicBezTo>
                  <a:cubicBezTo>
                    <a:pt x="14237" y="3284"/>
                    <a:pt x="15064" y="3384"/>
                    <a:pt x="15891" y="3510"/>
                  </a:cubicBezTo>
                  <a:cubicBezTo>
                    <a:pt x="16718" y="3610"/>
                    <a:pt x="17595" y="3685"/>
                    <a:pt x="18447" y="3785"/>
                  </a:cubicBezTo>
                  <a:cubicBezTo>
                    <a:pt x="19324" y="3886"/>
                    <a:pt x="20201" y="3936"/>
                    <a:pt x="21104" y="4011"/>
                  </a:cubicBezTo>
                  <a:cubicBezTo>
                    <a:pt x="22006" y="4086"/>
                    <a:pt x="22908" y="4161"/>
                    <a:pt x="23836" y="4211"/>
                  </a:cubicBezTo>
                  <a:cubicBezTo>
                    <a:pt x="24738" y="4261"/>
                    <a:pt x="25665" y="4312"/>
                    <a:pt x="26592" y="4362"/>
                  </a:cubicBezTo>
                  <a:cubicBezTo>
                    <a:pt x="27520" y="4387"/>
                    <a:pt x="28447" y="4412"/>
                    <a:pt x="29400" y="4437"/>
                  </a:cubicBezTo>
                  <a:cubicBezTo>
                    <a:pt x="30018" y="4454"/>
                    <a:pt x="30639" y="4459"/>
                    <a:pt x="31260" y="4459"/>
                  </a:cubicBezTo>
                  <a:cubicBezTo>
                    <a:pt x="32502" y="4459"/>
                    <a:pt x="33744" y="4437"/>
                    <a:pt x="34963" y="4437"/>
                  </a:cubicBezTo>
                  <a:cubicBezTo>
                    <a:pt x="36793" y="4412"/>
                    <a:pt x="38598" y="4312"/>
                    <a:pt x="40352" y="4261"/>
                  </a:cubicBezTo>
                  <a:cubicBezTo>
                    <a:pt x="42081" y="4136"/>
                    <a:pt x="43786" y="4011"/>
                    <a:pt x="45365" y="3911"/>
                  </a:cubicBezTo>
                  <a:cubicBezTo>
                    <a:pt x="46969" y="3810"/>
                    <a:pt x="48472" y="3660"/>
                    <a:pt x="49876" y="3560"/>
                  </a:cubicBezTo>
                  <a:cubicBezTo>
                    <a:pt x="51279" y="3434"/>
                    <a:pt x="52532" y="3309"/>
                    <a:pt x="53685" y="3184"/>
                  </a:cubicBezTo>
                  <a:cubicBezTo>
                    <a:pt x="54813" y="3084"/>
                    <a:pt x="55791" y="2983"/>
                    <a:pt x="56593" y="2883"/>
                  </a:cubicBezTo>
                  <a:cubicBezTo>
                    <a:pt x="58221" y="2708"/>
                    <a:pt x="59149" y="2607"/>
                    <a:pt x="59149" y="2607"/>
                  </a:cubicBezTo>
                  <a:lnTo>
                    <a:pt x="59149" y="2607"/>
                  </a:lnTo>
                  <a:cubicBezTo>
                    <a:pt x="59149" y="2607"/>
                    <a:pt x="58221" y="2683"/>
                    <a:pt x="56593" y="2808"/>
                  </a:cubicBezTo>
                  <a:cubicBezTo>
                    <a:pt x="55791" y="2883"/>
                    <a:pt x="54788" y="2958"/>
                    <a:pt x="53660" y="3058"/>
                  </a:cubicBezTo>
                  <a:cubicBezTo>
                    <a:pt x="52532" y="3159"/>
                    <a:pt x="51254" y="3234"/>
                    <a:pt x="49851" y="3334"/>
                  </a:cubicBezTo>
                  <a:cubicBezTo>
                    <a:pt x="48472" y="3434"/>
                    <a:pt x="46969" y="3560"/>
                    <a:pt x="45365" y="3635"/>
                  </a:cubicBezTo>
                  <a:cubicBezTo>
                    <a:pt x="43760" y="3710"/>
                    <a:pt x="42081" y="3810"/>
                    <a:pt x="40327" y="3911"/>
                  </a:cubicBezTo>
                  <a:cubicBezTo>
                    <a:pt x="38598" y="3936"/>
                    <a:pt x="36793" y="4036"/>
                    <a:pt x="34963" y="4036"/>
                  </a:cubicBezTo>
                  <a:cubicBezTo>
                    <a:pt x="33904" y="4036"/>
                    <a:pt x="32844" y="4052"/>
                    <a:pt x="31784" y="4052"/>
                  </a:cubicBezTo>
                  <a:cubicBezTo>
                    <a:pt x="30989" y="4052"/>
                    <a:pt x="30194" y="4043"/>
                    <a:pt x="29400" y="4011"/>
                  </a:cubicBezTo>
                  <a:cubicBezTo>
                    <a:pt x="28472" y="3986"/>
                    <a:pt x="27545" y="3961"/>
                    <a:pt x="26618" y="3936"/>
                  </a:cubicBezTo>
                  <a:cubicBezTo>
                    <a:pt x="25690" y="3911"/>
                    <a:pt x="24763" y="3860"/>
                    <a:pt x="23861" y="3810"/>
                  </a:cubicBezTo>
                  <a:cubicBezTo>
                    <a:pt x="22933" y="3785"/>
                    <a:pt x="22031" y="3710"/>
                    <a:pt x="21129" y="3635"/>
                  </a:cubicBezTo>
                  <a:cubicBezTo>
                    <a:pt x="20252" y="3560"/>
                    <a:pt x="19349" y="3510"/>
                    <a:pt x="18497" y="3409"/>
                  </a:cubicBezTo>
                  <a:cubicBezTo>
                    <a:pt x="17620" y="3334"/>
                    <a:pt x="16768" y="3234"/>
                    <a:pt x="15941" y="3159"/>
                  </a:cubicBezTo>
                  <a:cubicBezTo>
                    <a:pt x="15089" y="3058"/>
                    <a:pt x="14287" y="2958"/>
                    <a:pt x="13485" y="2858"/>
                  </a:cubicBezTo>
                  <a:cubicBezTo>
                    <a:pt x="12708" y="2758"/>
                    <a:pt x="11931" y="2632"/>
                    <a:pt x="11179" y="2532"/>
                  </a:cubicBezTo>
                  <a:cubicBezTo>
                    <a:pt x="10452" y="2407"/>
                    <a:pt x="9725" y="2282"/>
                    <a:pt x="9049" y="2156"/>
                  </a:cubicBezTo>
                  <a:cubicBezTo>
                    <a:pt x="8347" y="2056"/>
                    <a:pt x="7695" y="1931"/>
                    <a:pt x="7069" y="1805"/>
                  </a:cubicBezTo>
                  <a:cubicBezTo>
                    <a:pt x="6442" y="1680"/>
                    <a:pt x="5840" y="1555"/>
                    <a:pt x="5289" y="1429"/>
                  </a:cubicBezTo>
                  <a:cubicBezTo>
                    <a:pt x="4186" y="1179"/>
                    <a:pt x="3234" y="953"/>
                    <a:pt x="2457" y="753"/>
                  </a:cubicBezTo>
                  <a:cubicBezTo>
                    <a:pt x="1655" y="527"/>
                    <a:pt x="1053" y="352"/>
                    <a:pt x="627" y="226"/>
                  </a:cubicBezTo>
                  <a:cubicBezTo>
                    <a:pt x="202" y="76"/>
                    <a:pt x="1" y="1"/>
                    <a:pt x="1" y="1"/>
                  </a:cubicBezTo>
                  <a:close/>
                </a:path>
              </a:pathLst>
            </a:custGeom>
            <a:solidFill>
              <a:srgbClr val="CBE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a:off x="2813425" y="2315200"/>
              <a:ext cx="1819575" cy="2078425"/>
            </a:xfrm>
            <a:custGeom>
              <a:avLst/>
              <a:gdLst/>
              <a:ahLst/>
              <a:cxnLst/>
              <a:rect l="l" t="t" r="r" b="b"/>
              <a:pathLst>
                <a:path w="72783" h="83137" extrusionOk="0">
                  <a:moveTo>
                    <a:pt x="36392" y="0"/>
                  </a:moveTo>
                  <a:cubicBezTo>
                    <a:pt x="16291" y="0"/>
                    <a:pt x="1" y="16291"/>
                    <a:pt x="1" y="36391"/>
                  </a:cubicBezTo>
                  <a:lnTo>
                    <a:pt x="201" y="79048"/>
                  </a:lnTo>
                  <a:cubicBezTo>
                    <a:pt x="201" y="82729"/>
                    <a:pt x="6614" y="83137"/>
                    <a:pt x="8887" y="83137"/>
                  </a:cubicBezTo>
                  <a:cubicBezTo>
                    <a:pt x="9385" y="83137"/>
                    <a:pt x="9684" y="83117"/>
                    <a:pt x="9675" y="83108"/>
                  </a:cubicBezTo>
                  <a:lnTo>
                    <a:pt x="63084" y="83108"/>
                  </a:lnTo>
                  <a:cubicBezTo>
                    <a:pt x="63134" y="83033"/>
                    <a:pt x="72432" y="76843"/>
                    <a:pt x="72432" y="72356"/>
                  </a:cubicBezTo>
                  <a:lnTo>
                    <a:pt x="72783" y="36391"/>
                  </a:lnTo>
                  <a:cubicBezTo>
                    <a:pt x="72783" y="16291"/>
                    <a:pt x="56492" y="0"/>
                    <a:pt x="36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a:off x="2990750" y="2492500"/>
              <a:ext cx="1464325" cy="1724350"/>
            </a:xfrm>
            <a:custGeom>
              <a:avLst/>
              <a:gdLst/>
              <a:ahLst/>
              <a:cxnLst/>
              <a:rect l="l" t="t" r="r" b="b"/>
              <a:pathLst>
                <a:path w="58573" h="68974" extrusionOk="0">
                  <a:moveTo>
                    <a:pt x="29299" y="1"/>
                  </a:moveTo>
                  <a:cubicBezTo>
                    <a:pt x="13133" y="1"/>
                    <a:pt x="0" y="13159"/>
                    <a:pt x="0" y="29274"/>
                  </a:cubicBezTo>
                  <a:lnTo>
                    <a:pt x="201" y="65239"/>
                  </a:lnTo>
                  <a:cubicBezTo>
                    <a:pt x="928" y="66167"/>
                    <a:pt x="2757" y="67721"/>
                    <a:pt x="4612" y="68974"/>
                  </a:cubicBezTo>
                  <a:lnTo>
                    <a:pt x="53635" y="68974"/>
                  </a:lnTo>
                  <a:cubicBezTo>
                    <a:pt x="56692" y="66467"/>
                    <a:pt x="57870" y="65114"/>
                    <a:pt x="58246" y="64538"/>
                  </a:cubicBezTo>
                  <a:lnTo>
                    <a:pt x="58572" y="29274"/>
                  </a:lnTo>
                  <a:cubicBezTo>
                    <a:pt x="58572" y="13134"/>
                    <a:pt x="45439" y="1"/>
                    <a:pt x="29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a:off x="2817825" y="3984375"/>
              <a:ext cx="1822075" cy="419200"/>
            </a:xfrm>
            <a:custGeom>
              <a:avLst/>
              <a:gdLst/>
              <a:ahLst/>
              <a:cxnLst/>
              <a:rect l="l" t="t" r="r" b="b"/>
              <a:pathLst>
                <a:path w="72883" h="16768" extrusionOk="0">
                  <a:moveTo>
                    <a:pt x="72883" y="0"/>
                  </a:moveTo>
                  <a:lnTo>
                    <a:pt x="0" y="51"/>
                  </a:lnTo>
                  <a:lnTo>
                    <a:pt x="25" y="12281"/>
                  </a:lnTo>
                  <a:cubicBezTo>
                    <a:pt x="25" y="15962"/>
                    <a:pt x="6438" y="16370"/>
                    <a:pt x="8711" y="16370"/>
                  </a:cubicBezTo>
                  <a:cubicBezTo>
                    <a:pt x="9209" y="16370"/>
                    <a:pt x="9508" y="16350"/>
                    <a:pt x="9499" y="16341"/>
                  </a:cubicBezTo>
                  <a:lnTo>
                    <a:pt x="62908" y="16341"/>
                  </a:lnTo>
                  <a:cubicBezTo>
                    <a:pt x="62958" y="16266"/>
                    <a:pt x="72256" y="16767"/>
                    <a:pt x="72256" y="12281"/>
                  </a:cubicBezTo>
                  <a:lnTo>
                    <a:pt x="72883" y="0"/>
                  </a:lnTo>
                  <a:close/>
                </a:path>
              </a:pathLst>
            </a:custGeom>
            <a:solidFill>
              <a:srgbClr val="559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a:off x="2817825" y="3984375"/>
              <a:ext cx="1822075" cy="419200"/>
            </a:xfrm>
            <a:custGeom>
              <a:avLst/>
              <a:gdLst/>
              <a:ahLst/>
              <a:cxnLst/>
              <a:rect l="l" t="t" r="r" b="b"/>
              <a:pathLst>
                <a:path w="72883" h="16768" extrusionOk="0">
                  <a:moveTo>
                    <a:pt x="72883" y="0"/>
                  </a:moveTo>
                  <a:lnTo>
                    <a:pt x="0" y="51"/>
                  </a:lnTo>
                  <a:lnTo>
                    <a:pt x="25" y="12281"/>
                  </a:lnTo>
                  <a:cubicBezTo>
                    <a:pt x="25" y="15962"/>
                    <a:pt x="6438" y="16370"/>
                    <a:pt x="8711" y="16370"/>
                  </a:cubicBezTo>
                  <a:cubicBezTo>
                    <a:pt x="9209" y="16370"/>
                    <a:pt x="9508" y="16350"/>
                    <a:pt x="9499" y="16341"/>
                  </a:cubicBezTo>
                  <a:lnTo>
                    <a:pt x="62908" y="16341"/>
                  </a:lnTo>
                  <a:cubicBezTo>
                    <a:pt x="62958" y="16266"/>
                    <a:pt x="72256" y="16767"/>
                    <a:pt x="72256" y="12281"/>
                  </a:cubicBezTo>
                  <a:lnTo>
                    <a:pt x="728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a:off x="2965050" y="4074600"/>
              <a:ext cx="198650" cy="198650"/>
            </a:xfrm>
            <a:custGeom>
              <a:avLst/>
              <a:gdLst/>
              <a:ahLst/>
              <a:cxnLst/>
              <a:rect l="l" t="t" r="r" b="b"/>
              <a:pathLst>
                <a:path w="7946" h="7946" extrusionOk="0">
                  <a:moveTo>
                    <a:pt x="3961" y="0"/>
                  </a:moveTo>
                  <a:cubicBezTo>
                    <a:pt x="1780" y="0"/>
                    <a:pt x="1" y="1780"/>
                    <a:pt x="1" y="3960"/>
                  </a:cubicBezTo>
                  <a:cubicBezTo>
                    <a:pt x="1" y="6166"/>
                    <a:pt x="1780" y="7945"/>
                    <a:pt x="3961" y="7945"/>
                  </a:cubicBezTo>
                  <a:cubicBezTo>
                    <a:pt x="6166" y="7945"/>
                    <a:pt x="7946" y="6166"/>
                    <a:pt x="7946" y="3960"/>
                  </a:cubicBezTo>
                  <a:cubicBezTo>
                    <a:pt x="7946" y="1780"/>
                    <a:pt x="6166" y="0"/>
                    <a:pt x="396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a:off x="2975700" y="4085875"/>
              <a:ext cx="176725" cy="176100"/>
            </a:xfrm>
            <a:custGeom>
              <a:avLst/>
              <a:gdLst/>
              <a:ahLst/>
              <a:cxnLst/>
              <a:rect l="l" t="t" r="r" b="b"/>
              <a:pathLst>
                <a:path w="7069" h="7044" extrusionOk="0">
                  <a:moveTo>
                    <a:pt x="3535" y="1"/>
                  </a:moveTo>
                  <a:cubicBezTo>
                    <a:pt x="1580" y="1"/>
                    <a:pt x="1" y="1580"/>
                    <a:pt x="1" y="3509"/>
                  </a:cubicBezTo>
                  <a:cubicBezTo>
                    <a:pt x="1" y="5464"/>
                    <a:pt x="1580" y="7043"/>
                    <a:pt x="3535" y="7043"/>
                  </a:cubicBezTo>
                  <a:cubicBezTo>
                    <a:pt x="5490" y="7043"/>
                    <a:pt x="7069" y="5464"/>
                    <a:pt x="7069" y="3509"/>
                  </a:cubicBezTo>
                  <a:cubicBezTo>
                    <a:pt x="7069" y="1580"/>
                    <a:pt x="5490" y="1"/>
                    <a:pt x="35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a:off x="4270200" y="4074600"/>
              <a:ext cx="198650" cy="198650"/>
            </a:xfrm>
            <a:custGeom>
              <a:avLst/>
              <a:gdLst/>
              <a:ahLst/>
              <a:cxnLst/>
              <a:rect l="l" t="t" r="r" b="b"/>
              <a:pathLst>
                <a:path w="7946" h="7946" extrusionOk="0">
                  <a:moveTo>
                    <a:pt x="3961" y="0"/>
                  </a:moveTo>
                  <a:cubicBezTo>
                    <a:pt x="1780" y="0"/>
                    <a:pt x="1" y="1780"/>
                    <a:pt x="1" y="3960"/>
                  </a:cubicBezTo>
                  <a:cubicBezTo>
                    <a:pt x="1" y="6166"/>
                    <a:pt x="1780" y="7945"/>
                    <a:pt x="3961" y="7945"/>
                  </a:cubicBezTo>
                  <a:cubicBezTo>
                    <a:pt x="6166" y="7945"/>
                    <a:pt x="7946" y="6166"/>
                    <a:pt x="7946" y="3960"/>
                  </a:cubicBezTo>
                  <a:cubicBezTo>
                    <a:pt x="7946" y="1780"/>
                    <a:pt x="6166" y="0"/>
                    <a:pt x="396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a:off x="4281475" y="4085875"/>
              <a:ext cx="176100" cy="176100"/>
            </a:xfrm>
            <a:custGeom>
              <a:avLst/>
              <a:gdLst/>
              <a:ahLst/>
              <a:cxnLst/>
              <a:rect l="l" t="t" r="r" b="b"/>
              <a:pathLst>
                <a:path w="7044" h="7044" extrusionOk="0">
                  <a:moveTo>
                    <a:pt x="3510" y="1"/>
                  </a:moveTo>
                  <a:cubicBezTo>
                    <a:pt x="1580" y="1"/>
                    <a:pt x="1" y="1580"/>
                    <a:pt x="1" y="3509"/>
                  </a:cubicBezTo>
                  <a:cubicBezTo>
                    <a:pt x="1" y="5464"/>
                    <a:pt x="1580" y="7043"/>
                    <a:pt x="3510" y="7043"/>
                  </a:cubicBezTo>
                  <a:cubicBezTo>
                    <a:pt x="5464" y="7043"/>
                    <a:pt x="7043" y="5464"/>
                    <a:pt x="7043" y="3509"/>
                  </a:cubicBezTo>
                  <a:cubicBezTo>
                    <a:pt x="7043" y="1580"/>
                    <a:pt x="5464" y="1"/>
                    <a:pt x="3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a:off x="3237625" y="4080875"/>
              <a:ext cx="960550" cy="21325"/>
            </a:xfrm>
            <a:custGeom>
              <a:avLst/>
              <a:gdLst/>
              <a:ahLst/>
              <a:cxnLst/>
              <a:rect l="l" t="t" r="r" b="b"/>
              <a:pathLst>
                <a:path w="38422" h="853" extrusionOk="0">
                  <a:moveTo>
                    <a:pt x="401" y="0"/>
                  </a:moveTo>
                  <a:cubicBezTo>
                    <a:pt x="176" y="0"/>
                    <a:pt x="0" y="176"/>
                    <a:pt x="0" y="401"/>
                  </a:cubicBezTo>
                  <a:lnTo>
                    <a:pt x="0" y="451"/>
                  </a:lnTo>
                  <a:cubicBezTo>
                    <a:pt x="0" y="677"/>
                    <a:pt x="176" y="852"/>
                    <a:pt x="401" y="852"/>
                  </a:cubicBezTo>
                  <a:lnTo>
                    <a:pt x="38020" y="852"/>
                  </a:lnTo>
                  <a:cubicBezTo>
                    <a:pt x="38246" y="852"/>
                    <a:pt x="38421" y="677"/>
                    <a:pt x="38421" y="451"/>
                  </a:cubicBezTo>
                  <a:lnTo>
                    <a:pt x="38421" y="401"/>
                  </a:lnTo>
                  <a:cubicBezTo>
                    <a:pt x="38421" y="176"/>
                    <a:pt x="38246" y="0"/>
                    <a:pt x="38020" y="0"/>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a:off x="3237625" y="4164825"/>
              <a:ext cx="960550" cy="20700"/>
            </a:xfrm>
            <a:custGeom>
              <a:avLst/>
              <a:gdLst/>
              <a:ahLst/>
              <a:cxnLst/>
              <a:rect l="l" t="t" r="r" b="b"/>
              <a:pathLst>
                <a:path w="38422" h="828" extrusionOk="0">
                  <a:moveTo>
                    <a:pt x="401" y="1"/>
                  </a:moveTo>
                  <a:cubicBezTo>
                    <a:pt x="176" y="1"/>
                    <a:pt x="0" y="176"/>
                    <a:pt x="0" y="402"/>
                  </a:cubicBezTo>
                  <a:lnTo>
                    <a:pt x="0" y="427"/>
                  </a:lnTo>
                  <a:cubicBezTo>
                    <a:pt x="0" y="652"/>
                    <a:pt x="176" y="828"/>
                    <a:pt x="401" y="828"/>
                  </a:cubicBezTo>
                  <a:lnTo>
                    <a:pt x="38020" y="828"/>
                  </a:lnTo>
                  <a:cubicBezTo>
                    <a:pt x="38246" y="828"/>
                    <a:pt x="38421" y="652"/>
                    <a:pt x="38421" y="427"/>
                  </a:cubicBezTo>
                  <a:lnTo>
                    <a:pt x="38421" y="402"/>
                  </a:lnTo>
                  <a:cubicBezTo>
                    <a:pt x="38421" y="176"/>
                    <a:pt x="38246" y="1"/>
                    <a:pt x="38020"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a:off x="3237625" y="4248150"/>
              <a:ext cx="960550" cy="20700"/>
            </a:xfrm>
            <a:custGeom>
              <a:avLst/>
              <a:gdLst/>
              <a:ahLst/>
              <a:cxnLst/>
              <a:rect l="l" t="t" r="r" b="b"/>
              <a:pathLst>
                <a:path w="38422" h="828" extrusionOk="0">
                  <a:moveTo>
                    <a:pt x="401" y="1"/>
                  </a:moveTo>
                  <a:cubicBezTo>
                    <a:pt x="176" y="1"/>
                    <a:pt x="0" y="176"/>
                    <a:pt x="0" y="402"/>
                  </a:cubicBezTo>
                  <a:lnTo>
                    <a:pt x="0" y="427"/>
                  </a:lnTo>
                  <a:cubicBezTo>
                    <a:pt x="0" y="653"/>
                    <a:pt x="176" y="828"/>
                    <a:pt x="401" y="828"/>
                  </a:cubicBezTo>
                  <a:lnTo>
                    <a:pt x="38020" y="828"/>
                  </a:lnTo>
                  <a:cubicBezTo>
                    <a:pt x="38246" y="828"/>
                    <a:pt x="38421" y="653"/>
                    <a:pt x="38421" y="427"/>
                  </a:cubicBezTo>
                  <a:lnTo>
                    <a:pt x="38421" y="402"/>
                  </a:lnTo>
                  <a:cubicBezTo>
                    <a:pt x="38421" y="176"/>
                    <a:pt x="38246" y="1"/>
                    <a:pt x="38020"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a:off x="3132975" y="3026350"/>
              <a:ext cx="1201175" cy="647275"/>
            </a:xfrm>
            <a:custGeom>
              <a:avLst/>
              <a:gdLst/>
              <a:ahLst/>
              <a:cxnLst/>
              <a:rect l="l" t="t" r="r" b="b"/>
              <a:pathLst>
                <a:path w="48047" h="25891" extrusionOk="0">
                  <a:moveTo>
                    <a:pt x="1329" y="0"/>
                  </a:moveTo>
                  <a:cubicBezTo>
                    <a:pt x="602" y="0"/>
                    <a:pt x="1" y="602"/>
                    <a:pt x="1" y="1329"/>
                  </a:cubicBezTo>
                  <a:lnTo>
                    <a:pt x="1" y="24562"/>
                  </a:lnTo>
                  <a:cubicBezTo>
                    <a:pt x="1" y="25314"/>
                    <a:pt x="602" y="25890"/>
                    <a:pt x="1329" y="25890"/>
                  </a:cubicBezTo>
                  <a:lnTo>
                    <a:pt x="46718" y="25890"/>
                  </a:lnTo>
                  <a:cubicBezTo>
                    <a:pt x="47445" y="25890"/>
                    <a:pt x="48046" y="25314"/>
                    <a:pt x="48046" y="24562"/>
                  </a:cubicBezTo>
                  <a:lnTo>
                    <a:pt x="48046" y="1329"/>
                  </a:lnTo>
                  <a:cubicBezTo>
                    <a:pt x="48046" y="602"/>
                    <a:pt x="47445" y="0"/>
                    <a:pt x="46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a:off x="3362925" y="2733750"/>
              <a:ext cx="678600" cy="198625"/>
            </a:xfrm>
            <a:custGeom>
              <a:avLst/>
              <a:gdLst/>
              <a:ahLst/>
              <a:cxnLst/>
              <a:rect l="l" t="t" r="r" b="b"/>
              <a:pathLst>
                <a:path w="27144" h="7945" extrusionOk="0">
                  <a:moveTo>
                    <a:pt x="1580" y="0"/>
                  </a:moveTo>
                  <a:cubicBezTo>
                    <a:pt x="803" y="0"/>
                    <a:pt x="1" y="652"/>
                    <a:pt x="1" y="1479"/>
                  </a:cubicBezTo>
                  <a:lnTo>
                    <a:pt x="1" y="6441"/>
                  </a:lnTo>
                  <a:cubicBezTo>
                    <a:pt x="1" y="7268"/>
                    <a:pt x="803" y="7945"/>
                    <a:pt x="1580" y="7945"/>
                  </a:cubicBezTo>
                  <a:lnTo>
                    <a:pt x="25565" y="7945"/>
                  </a:lnTo>
                  <a:cubicBezTo>
                    <a:pt x="26342" y="7945"/>
                    <a:pt x="27144" y="7268"/>
                    <a:pt x="27144" y="6441"/>
                  </a:cubicBezTo>
                  <a:lnTo>
                    <a:pt x="27144" y="1479"/>
                  </a:lnTo>
                  <a:cubicBezTo>
                    <a:pt x="27144" y="652"/>
                    <a:pt x="26342" y="0"/>
                    <a:pt x="25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a:off x="3404275" y="2765075"/>
              <a:ext cx="21325" cy="125325"/>
            </a:xfrm>
            <a:custGeom>
              <a:avLst/>
              <a:gdLst/>
              <a:ahLst/>
              <a:cxnLst/>
              <a:rect l="l" t="t" r="r" b="b"/>
              <a:pathLst>
                <a:path w="853" h="5013" extrusionOk="0">
                  <a:moveTo>
                    <a:pt x="427" y="0"/>
                  </a:moveTo>
                  <a:cubicBezTo>
                    <a:pt x="201" y="0"/>
                    <a:pt x="1" y="201"/>
                    <a:pt x="1" y="426"/>
                  </a:cubicBezTo>
                  <a:lnTo>
                    <a:pt x="1" y="4612"/>
                  </a:lnTo>
                  <a:cubicBezTo>
                    <a:pt x="1" y="4837"/>
                    <a:pt x="201" y="5013"/>
                    <a:pt x="427" y="5013"/>
                  </a:cubicBezTo>
                  <a:cubicBezTo>
                    <a:pt x="652" y="5013"/>
                    <a:pt x="853" y="4837"/>
                    <a:pt x="853" y="4612"/>
                  </a:cubicBezTo>
                  <a:lnTo>
                    <a:pt x="853" y="426"/>
                  </a:lnTo>
                  <a:cubicBezTo>
                    <a:pt x="853"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a:off x="3456925" y="2765075"/>
              <a:ext cx="20700" cy="125325"/>
            </a:xfrm>
            <a:custGeom>
              <a:avLst/>
              <a:gdLst/>
              <a:ahLst/>
              <a:cxnLst/>
              <a:rect l="l" t="t" r="r" b="b"/>
              <a:pathLst>
                <a:path w="828" h="5013" extrusionOk="0">
                  <a:moveTo>
                    <a:pt x="401" y="0"/>
                  </a:moveTo>
                  <a:cubicBezTo>
                    <a:pt x="176" y="0"/>
                    <a:pt x="0" y="201"/>
                    <a:pt x="0" y="426"/>
                  </a:cubicBezTo>
                  <a:lnTo>
                    <a:pt x="0" y="4612"/>
                  </a:lnTo>
                  <a:cubicBezTo>
                    <a:pt x="0" y="4837"/>
                    <a:pt x="176" y="5013"/>
                    <a:pt x="401" y="5013"/>
                  </a:cubicBezTo>
                  <a:cubicBezTo>
                    <a:pt x="652" y="5013"/>
                    <a:pt x="827" y="4837"/>
                    <a:pt x="827" y="4612"/>
                  </a:cubicBezTo>
                  <a:lnTo>
                    <a:pt x="827" y="426"/>
                  </a:lnTo>
                  <a:cubicBezTo>
                    <a:pt x="827" y="201"/>
                    <a:pt x="652" y="0"/>
                    <a:pt x="4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a:off x="3508925" y="2765075"/>
              <a:ext cx="20700" cy="125325"/>
            </a:xfrm>
            <a:custGeom>
              <a:avLst/>
              <a:gdLst/>
              <a:ahLst/>
              <a:cxnLst/>
              <a:rect l="l" t="t" r="r" b="b"/>
              <a:pathLst>
                <a:path w="828" h="5013" extrusionOk="0">
                  <a:moveTo>
                    <a:pt x="426" y="0"/>
                  </a:moveTo>
                  <a:cubicBezTo>
                    <a:pt x="176" y="0"/>
                    <a:pt x="0" y="201"/>
                    <a:pt x="0" y="426"/>
                  </a:cubicBezTo>
                  <a:lnTo>
                    <a:pt x="0" y="4612"/>
                  </a:lnTo>
                  <a:cubicBezTo>
                    <a:pt x="0" y="4837"/>
                    <a:pt x="176" y="5013"/>
                    <a:pt x="426" y="5013"/>
                  </a:cubicBezTo>
                  <a:cubicBezTo>
                    <a:pt x="652" y="5013"/>
                    <a:pt x="827" y="4837"/>
                    <a:pt x="827" y="4612"/>
                  </a:cubicBezTo>
                  <a:lnTo>
                    <a:pt x="827" y="426"/>
                  </a:lnTo>
                  <a:cubicBezTo>
                    <a:pt x="827"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a:off x="3560925" y="2765075"/>
              <a:ext cx="21325" cy="125325"/>
            </a:xfrm>
            <a:custGeom>
              <a:avLst/>
              <a:gdLst/>
              <a:ahLst/>
              <a:cxnLst/>
              <a:rect l="l" t="t" r="r" b="b"/>
              <a:pathLst>
                <a:path w="853" h="5013" extrusionOk="0">
                  <a:moveTo>
                    <a:pt x="427" y="0"/>
                  </a:moveTo>
                  <a:cubicBezTo>
                    <a:pt x="201" y="0"/>
                    <a:pt x="1" y="201"/>
                    <a:pt x="1" y="426"/>
                  </a:cubicBezTo>
                  <a:lnTo>
                    <a:pt x="1" y="4612"/>
                  </a:lnTo>
                  <a:cubicBezTo>
                    <a:pt x="1" y="4837"/>
                    <a:pt x="201" y="5013"/>
                    <a:pt x="427" y="5013"/>
                  </a:cubicBezTo>
                  <a:cubicBezTo>
                    <a:pt x="652" y="5013"/>
                    <a:pt x="853" y="4837"/>
                    <a:pt x="853" y="4612"/>
                  </a:cubicBezTo>
                  <a:lnTo>
                    <a:pt x="853" y="426"/>
                  </a:lnTo>
                  <a:cubicBezTo>
                    <a:pt x="853"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a:off x="3613550" y="2765075"/>
              <a:ext cx="20700" cy="125325"/>
            </a:xfrm>
            <a:custGeom>
              <a:avLst/>
              <a:gdLst/>
              <a:ahLst/>
              <a:cxnLst/>
              <a:rect l="l" t="t" r="r" b="b"/>
              <a:pathLst>
                <a:path w="828" h="5013" extrusionOk="0">
                  <a:moveTo>
                    <a:pt x="402" y="0"/>
                  </a:moveTo>
                  <a:cubicBezTo>
                    <a:pt x="176" y="0"/>
                    <a:pt x="1" y="201"/>
                    <a:pt x="1" y="426"/>
                  </a:cubicBezTo>
                  <a:lnTo>
                    <a:pt x="1" y="4612"/>
                  </a:lnTo>
                  <a:cubicBezTo>
                    <a:pt x="1" y="4837"/>
                    <a:pt x="176" y="5013"/>
                    <a:pt x="402" y="5013"/>
                  </a:cubicBezTo>
                  <a:cubicBezTo>
                    <a:pt x="652" y="5013"/>
                    <a:pt x="828" y="4837"/>
                    <a:pt x="828" y="4612"/>
                  </a:cubicBezTo>
                  <a:lnTo>
                    <a:pt x="828" y="426"/>
                  </a:lnTo>
                  <a:cubicBezTo>
                    <a:pt x="828" y="201"/>
                    <a:pt x="652" y="0"/>
                    <a:pt x="402"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a:off x="3665575" y="2765075"/>
              <a:ext cx="20700" cy="125325"/>
            </a:xfrm>
            <a:custGeom>
              <a:avLst/>
              <a:gdLst/>
              <a:ahLst/>
              <a:cxnLst/>
              <a:rect l="l" t="t" r="r" b="b"/>
              <a:pathLst>
                <a:path w="828" h="5013" extrusionOk="0">
                  <a:moveTo>
                    <a:pt x="426" y="0"/>
                  </a:moveTo>
                  <a:cubicBezTo>
                    <a:pt x="175" y="0"/>
                    <a:pt x="0" y="201"/>
                    <a:pt x="0" y="426"/>
                  </a:cubicBezTo>
                  <a:lnTo>
                    <a:pt x="0" y="4612"/>
                  </a:lnTo>
                  <a:cubicBezTo>
                    <a:pt x="0" y="4837"/>
                    <a:pt x="175" y="5013"/>
                    <a:pt x="426" y="5013"/>
                  </a:cubicBezTo>
                  <a:cubicBezTo>
                    <a:pt x="652" y="5013"/>
                    <a:pt x="827" y="4837"/>
                    <a:pt x="827" y="4612"/>
                  </a:cubicBezTo>
                  <a:lnTo>
                    <a:pt x="827" y="426"/>
                  </a:lnTo>
                  <a:cubicBezTo>
                    <a:pt x="827"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a:off x="3717575" y="2765075"/>
              <a:ext cx="21325" cy="125325"/>
            </a:xfrm>
            <a:custGeom>
              <a:avLst/>
              <a:gdLst/>
              <a:ahLst/>
              <a:cxnLst/>
              <a:rect l="l" t="t" r="r" b="b"/>
              <a:pathLst>
                <a:path w="853" h="5013" extrusionOk="0">
                  <a:moveTo>
                    <a:pt x="426" y="0"/>
                  </a:moveTo>
                  <a:cubicBezTo>
                    <a:pt x="201" y="0"/>
                    <a:pt x="0" y="201"/>
                    <a:pt x="0" y="426"/>
                  </a:cubicBezTo>
                  <a:lnTo>
                    <a:pt x="0" y="4612"/>
                  </a:lnTo>
                  <a:cubicBezTo>
                    <a:pt x="0" y="4837"/>
                    <a:pt x="201" y="5013"/>
                    <a:pt x="426" y="5013"/>
                  </a:cubicBezTo>
                  <a:cubicBezTo>
                    <a:pt x="652" y="5013"/>
                    <a:pt x="852" y="4837"/>
                    <a:pt x="852" y="4612"/>
                  </a:cubicBezTo>
                  <a:lnTo>
                    <a:pt x="852" y="426"/>
                  </a:lnTo>
                  <a:cubicBezTo>
                    <a:pt x="852"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a:off x="3770200" y="2765075"/>
              <a:ext cx="20700" cy="125325"/>
            </a:xfrm>
            <a:custGeom>
              <a:avLst/>
              <a:gdLst/>
              <a:ahLst/>
              <a:cxnLst/>
              <a:rect l="l" t="t" r="r" b="b"/>
              <a:pathLst>
                <a:path w="828" h="5013" extrusionOk="0">
                  <a:moveTo>
                    <a:pt x="402" y="0"/>
                  </a:moveTo>
                  <a:cubicBezTo>
                    <a:pt x="176" y="0"/>
                    <a:pt x="1" y="201"/>
                    <a:pt x="1" y="426"/>
                  </a:cubicBezTo>
                  <a:lnTo>
                    <a:pt x="1" y="4612"/>
                  </a:lnTo>
                  <a:cubicBezTo>
                    <a:pt x="1" y="4837"/>
                    <a:pt x="176" y="5013"/>
                    <a:pt x="402" y="5013"/>
                  </a:cubicBezTo>
                  <a:cubicBezTo>
                    <a:pt x="652" y="5013"/>
                    <a:pt x="828" y="4837"/>
                    <a:pt x="828" y="4612"/>
                  </a:cubicBezTo>
                  <a:lnTo>
                    <a:pt x="828" y="426"/>
                  </a:lnTo>
                  <a:cubicBezTo>
                    <a:pt x="828" y="201"/>
                    <a:pt x="652" y="0"/>
                    <a:pt x="402"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3822200" y="2765075"/>
              <a:ext cx="20700" cy="125325"/>
            </a:xfrm>
            <a:custGeom>
              <a:avLst/>
              <a:gdLst/>
              <a:ahLst/>
              <a:cxnLst/>
              <a:rect l="l" t="t" r="r" b="b"/>
              <a:pathLst>
                <a:path w="828" h="5013" extrusionOk="0">
                  <a:moveTo>
                    <a:pt x="427" y="0"/>
                  </a:moveTo>
                  <a:cubicBezTo>
                    <a:pt x="176" y="0"/>
                    <a:pt x="1" y="201"/>
                    <a:pt x="1" y="426"/>
                  </a:cubicBezTo>
                  <a:lnTo>
                    <a:pt x="1" y="4612"/>
                  </a:lnTo>
                  <a:cubicBezTo>
                    <a:pt x="1" y="4837"/>
                    <a:pt x="176" y="5013"/>
                    <a:pt x="427" y="5013"/>
                  </a:cubicBezTo>
                  <a:cubicBezTo>
                    <a:pt x="652" y="5013"/>
                    <a:pt x="828" y="4837"/>
                    <a:pt x="828" y="4612"/>
                  </a:cubicBezTo>
                  <a:lnTo>
                    <a:pt x="828" y="426"/>
                  </a:lnTo>
                  <a:cubicBezTo>
                    <a:pt x="828"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3874200" y="2765075"/>
              <a:ext cx="21350" cy="125325"/>
            </a:xfrm>
            <a:custGeom>
              <a:avLst/>
              <a:gdLst/>
              <a:ahLst/>
              <a:cxnLst/>
              <a:rect l="l" t="t" r="r" b="b"/>
              <a:pathLst>
                <a:path w="854" h="5013" extrusionOk="0">
                  <a:moveTo>
                    <a:pt x="427" y="0"/>
                  </a:moveTo>
                  <a:cubicBezTo>
                    <a:pt x="201" y="0"/>
                    <a:pt x="1" y="201"/>
                    <a:pt x="1" y="426"/>
                  </a:cubicBezTo>
                  <a:lnTo>
                    <a:pt x="1" y="4612"/>
                  </a:lnTo>
                  <a:cubicBezTo>
                    <a:pt x="1" y="4837"/>
                    <a:pt x="201" y="5013"/>
                    <a:pt x="427" y="5013"/>
                  </a:cubicBezTo>
                  <a:cubicBezTo>
                    <a:pt x="653" y="5013"/>
                    <a:pt x="853" y="4837"/>
                    <a:pt x="853" y="4612"/>
                  </a:cubicBezTo>
                  <a:lnTo>
                    <a:pt x="853" y="426"/>
                  </a:lnTo>
                  <a:cubicBezTo>
                    <a:pt x="853" y="201"/>
                    <a:pt x="653"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3926850" y="2765075"/>
              <a:ext cx="20700" cy="125325"/>
            </a:xfrm>
            <a:custGeom>
              <a:avLst/>
              <a:gdLst/>
              <a:ahLst/>
              <a:cxnLst/>
              <a:rect l="l" t="t" r="r" b="b"/>
              <a:pathLst>
                <a:path w="828" h="5013" extrusionOk="0">
                  <a:moveTo>
                    <a:pt x="401" y="0"/>
                  </a:moveTo>
                  <a:cubicBezTo>
                    <a:pt x="176" y="0"/>
                    <a:pt x="0" y="201"/>
                    <a:pt x="0" y="426"/>
                  </a:cubicBezTo>
                  <a:lnTo>
                    <a:pt x="0" y="4612"/>
                  </a:lnTo>
                  <a:cubicBezTo>
                    <a:pt x="0" y="4837"/>
                    <a:pt x="176" y="5013"/>
                    <a:pt x="401" y="5013"/>
                  </a:cubicBezTo>
                  <a:cubicBezTo>
                    <a:pt x="652" y="5013"/>
                    <a:pt x="827" y="4837"/>
                    <a:pt x="827" y="4612"/>
                  </a:cubicBezTo>
                  <a:lnTo>
                    <a:pt x="827" y="426"/>
                  </a:lnTo>
                  <a:cubicBezTo>
                    <a:pt x="827" y="201"/>
                    <a:pt x="652" y="0"/>
                    <a:pt x="4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3978850" y="2765075"/>
              <a:ext cx="20700" cy="125325"/>
            </a:xfrm>
            <a:custGeom>
              <a:avLst/>
              <a:gdLst/>
              <a:ahLst/>
              <a:cxnLst/>
              <a:rect l="l" t="t" r="r" b="b"/>
              <a:pathLst>
                <a:path w="828" h="5013" extrusionOk="0">
                  <a:moveTo>
                    <a:pt x="426" y="0"/>
                  </a:moveTo>
                  <a:cubicBezTo>
                    <a:pt x="176" y="0"/>
                    <a:pt x="0" y="201"/>
                    <a:pt x="0" y="426"/>
                  </a:cubicBezTo>
                  <a:lnTo>
                    <a:pt x="0" y="4612"/>
                  </a:lnTo>
                  <a:cubicBezTo>
                    <a:pt x="0" y="4837"/>
                    <a:pt x="176" y="5013"/>
                    <a:pt x="426" y="5013"/>
                  </a:cubicBezTo>
                  <a:cubicBezTo>
                    <a:pt x="652" y="5013"/>
                    <a:pt x="828" y="4837"/>
                    <a:pt x="828" y="4612"/>
                  </a:cubicBezTo>
                  <a:lnTo>
                    <a:pt x="828" y="426"/>
                  </a:lnTo>
                  <a:cubicBezTo>
                    <a:pt x="828"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3344125" y="3273225"/>
              <a:ext cx="193650" cy="193625"/>
            </a:xfrm>
            <a:custGeom>
              <a:avLst/>
              <a:gdLst/>
              <a:ahLst/>
              <a:cxnLst/>
              <a:rect l="l" t="t" r="r" b="b"/>
              <a:pathLst>
                <a:path w="7746" h="7745" fill="none" extrusionOk="0">
                  <a:moveTo>
                    <a:pt x="1" y="0"/>
                  </a:moveTo>
                  <a:lnTo>
                    <a:pt x="7745" y="7745"/>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3555275" y="3191775"/>
              <a:ext cx="355925" cy="355900"/>
            </a:xfrm>
            <a:custGeom>
              <a:avLst/>
              <a:gdLst/>
              <a:ahLst/>
              <a:cxnLst/>
              <a:rect l="l" t="t" r="r" b="b"/>
              <a:pathLst>
                <a:path w="14237" h="14236" fill="none" extrusionOk="0">
                  <a:moveTo>
                    <a:pt x="1" y="0"/>
                  </a:moveTo>
                  <a:lnTo>
                    <a:pt x="14237" y="14236"/>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3928725" y="3273225"/>
              <a:ext cx="194250" cy="193625"/>
            </a:xfrm>
            <a:custGeom>
              <a:avLst/>
              <a:gdLst/>
              <a:ahLst/>
              <a:cxnLst/>
              <a:rect l="l" t="t" r="r" b="b"/>
              <a:pathLst>
                <a:path w="7770" h="7745" fill="none" extrusionOk="0">
                  <a:moveTo>
                    <a:pt x="0" y="0"/>
                  </a:moveTo>
                  <a:lnTo>
                    <a:pt x="7770" y="7745"/>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a:off x="3132975" y="3788875"/>
              <a:ext cx="177350" cy="94025"/>
            </a:xfrm>
            <a:custGeom>
              <a:avLst/>
              <a:gdLst/>
              <a:ahLst/>
              <a:cxnLst/>
              <a:rect l="l" t="t" r="r" b="b"/>
              <a:pathLst>
                <a:path w="7094" h="3761" extrusionOk="0">
                  <a:moveTo>
                    <a:pt x="1254" y="1"/>
                  </a:moveTo>
                  <a:cubicBezTo>
                    <a:pt x="552" y="1"/>
                    <a:pt x="1" y="552"/>
                    <a:pt x="1" y="1254"/>
                  </a:cubicBezTo>
                  <a:lnTo>
                    <a:pt x="1" y="2507"/>
                  </a:lnTo>
                  <a:cubicBezTo>
                    <a:pt x="1" y="3184"/>
                    <a:pt x="552" y="3760"/>
                    <a:pt x="1254" y="3760"/>
                  </a:cubicBezTo>
                  <a:lnTo>
                    <a:pt x="5840" y="3760"/>
                  </a:lnTo>
                  <a:cubicBezTo>
                    <a:pt x="6542" y="3760"/>
                    <a:pt x="7093" y="3184"/>
                    <a:pt x="7093" y="2507"/>
                  </a:cubicBezTo>
                  <a:lnTo>
                    <a:pt x="7093" y="1254"/>
                  </a:lnTo>
                  <a:cubicBezTo>
                    <a:pt x="7093" y="552"/>
                    <a:pt x="6542" y="1"/>
                    <a:pt x="58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4156175" y="3788875"/>
              <a:ext cx="177975" cy="94025"/>
            </a:xfrm>
            <a:custGeom>
              <a:avLst/>
              <a:gdLst/>
              <a:ahLst/>
              <a:cxnLst/>
              <a:rect l="l" t="t" r="r" b="b"/>
              <a:pathLst>
                <a:path w="7119" h="3761" extrusionOk="0">
                  <a:moveTo>
                    <a:pt x="1253" y="1"/>
                  </a:moveTo>
                  <a:cubicBezTo>
                    <a:pt x="577" y="1"/>
                    <a:pt x="0" y="552"/>
                    <a:pt x="0" y="1254"/>
                  </a:cubicBezTo>
                  <a:lnTo>
                    <a:pt x="0" y="2507"/>
                  </a:lnTo>
                  <a:cubicBezTo>
                    <a:pt x="0" y="3184"/>
                    <a:pt x="577" y="3760"/>
                    <a:pt x="1253" y="3760"/>
                  </a:cubicBezTo>
                  <a:lnTo>
                    <a:pt x="5865" y="3760"/>
                  </a:lnTo>
                  <a:cubicBezTo>
                    <a:pt x="6542" y="3760"/>
                    <a:pt x="7118" y="3184"/>
                    <a:pt x="7118" y="2507"/>
                  </a:cubicBezTo>
                  <a:lnTo>
                    <a:pt x="7118" y="1254"/>
                  </a:lnTo>
                  <a:cubicBezTo>
                    <a:pt x="7118" y="552"/>
                    <a:pt x="6542" y="1"/>
                    <a:pt x="5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3341625" y="3798900"/>
              <a:ext cx="783250" cy="21325"/>
            </a:xfrm>
            <a:custGeom>
              <a:avLst/>
              <a:gdLst/>
              <a:ahLst/>
              <a:cxnLst/>
              <a:rect l="l" t="t" r="r" b="b"/>
              <a:pathLst>
                <a:path w="31330" h="853" extrusionOk="0">
                  <a:moveTo>
                    <a:pt x="427" y="1"/>
                  </a:moveTo>
                  <a:cubicBezTo>
                    <a:pt x="201" y="1"/>
                    <a:pt x="1" y="201"/>
                    <a:pt x="1" y="427"/>
                  </a:cubicBezTo>
                  <a:cubicBezTo>
                    <a:pt x="1" y="652"/>
                    <a:pt x="201" y="853"/>
                    <a:pt x="427" y="853"/>
                  </a:cubicBezTo>
                  <a:lnTo>
                    <a:pt x="30928" y="853"/>
                  </a:lnTo>
                  <a:cubicBezTo>
                    <a:pt x="31154" y="853"/>
                    <a:pt x="31329" y="652"/>
                    <a:pt x="31329" y="427"/>
                  </a:cubicBezTo>
                  <a:cubicBezTo>
                    <a:pt x="31329" y="201"/>
                    <a:pt x="31154" y="1"/>
                    <a:pt x="30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3341625" y="3851550"/>
              <a:ext cx="783250" cy="20700"/>
            </a:xfrm>
            <a:custGeom>
              <a:avLst/>
              <a:gdLst/>
              <a:ahLst/>
              <a:cxnLst/>
              <a:rect l="l" t="t" r="r" b="b"/>
              <a:pathLst>
                <a:path w="31330" h="828" extrusionOk="0">
                  <a:moveTo>
                    <a:pt x="427" y="0"/>
                  </a:moveTo>
                  <a:cubicBezTo>
                    <a:pt x="201" y="0"/>
                    <a:pt x="1" y="176"/>
                    <a:pt x="1" y="401"/>
                  </a:cubicBezTo>
                  <a:cubicBezTo>
                    <a:pt x="1" y="652"/>
                    <a:pt x="201" y="827"/>
                    <a:pt x="427" y="827"/>
                  </a:cubicBezTo>
                  <a:lnTo>
                    <a:pt x="30928" y="827"/>
                  </a:lnTo>
                  <a:cubicBezTo>
                    <a:pt x="31154" y="827"/>
                    <a:pt x="31329" y="652"/>
                    <a:pt x="31329" y="401"/>
                  </a:cubicBezTo>
                  <a:cubicBezTo>
                    <a:pt x="31329" y="176"/>
                    <a:pt x="31154" y="0"/>
                    <a:pt x="30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0" name="Google Shape;1330;p34"/>
            <p:cNvGrpSpPr/>
            <p:nvPr/>
          </p:nvGrpSpPr>
          <p:grpSpPr>
            <a:xfrm>
              <a:off x="3748900" y="238125"/>
              <a:ext cx="2662950" cy="5224975"/>
              <a:chOff x="3748900" y="238125"/>
              <a:chExt cx="2662950" cy="5224975"/>
            </a:xfrm>
          </p:grpSpPr>
          <p:sp>
            <p:nvSpPr>
              <p:cNvPr id="1331" name="Google Shape;1331;p34"/>
              <p:cNvSpPr/>
              <p:nvPr/>
            </p:nvSpPr>
            <p:spPr>
              <a:xfrm>
                <a:off x="4036500" y="1009425"/>
                <a:ext cx="400400" cy="188625"/>
              </a:xfrm>
              <a:custGeom>
                <a:avLst/>
                <a:gdLst/>
                <a:ahLst/>
                <a:cxnLst/>
                <a:rect l="l" t="t" r="r" b="b"/>
                <a:pathLst>
                  <a:path w="16016" h="7545" extrusionOk="0">
                    <a:moveTo>
                      <a:pt x="8020" y="0"/>
                    </a:moveTo>
                    <a:cubicBezTo>
                      <a:pt x="3735" y="0"/>
                      <a:pt x="251" y="3334"/>
                      <a:pt x="0" y="7544"/>
                    </a:cubicBezTo>
                    <a:lnTo>
                      <a:pt x="16015" y="7544"/>
                    </a:lnTo>
                    <a:cubicBezTo>
                      <a:pt x="15765" y="3334"/>
                      <a:pt x="12281" y="0"/>
                      <a:pt x="8020" y="0"/>
                    </a:cubicBezTo>
                    <a:close/>
                  </a:path>
                </a:pathLst>
              </a:custGeom>
              <a:solidFill>
                <a:srgbClr val="CBE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3748900" y="238125"/>
                <a:ext cx="2662950" cy="1755025"/>
              </a:xfrm>
              <a:custGeom>
                <a:avLst/>
                <a:gdLst/>
                <a:ahLst/>
                <a:cxnLst/>
                <a:rect l="l" t="t" r="r" b="b"/>
                <a:pathLst>
                  <a:path w="106518" h="70201" extrusionOk="0">
                    <a:moveTo>
                      <a:pt x="0" y="0"/>
                    </a:moveTo>
                    <a:lnTo>
                      <a:pt x="89023" y="70201"/>
                    </a:lnTo>
                    <a:lnTo>
                      <a:pt x="106517" y="70201"/>
                    </a:lnTo>
                    <a:lnTo>
                      <a:pt x="1065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3790875" y="394750"/>
                <a:ext cx="2381000" cy="981875"/>
              </a:xfrm>
              <a:custGeom>
                <a:avLst/>
                <a:gdLst/>
                <a:ahLst/>
                <a:cxnLst/>
                <a:rect l="l" t="t" r="r" b="b"/>
                <a:pathLst>
                  <a:path w="95240" h="39275" extrusionOk="0">
                    <a:moveTo>
                      <a:pt x="1" y="1"/>
                    </a:moveTo>
                    <a:lnTo>
                      <a:pt x="1" y="39274"/>
                    </a:lnTo>
                    <a:lnTo>
                      <a:pt x="95239" y="39274"/>
                    </a:lnTo>
                    <a:lnTo>
                      <a:pt x="95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4124850" y="248775"/>
                <a:ext cx="94000" cy="448650"/>
              </a:xfrm>
              <a:custGeom>
                <a:avLst/>
                <a:gdLst/>
                <a:ahLst/>
                <a:cxnLst/>
                <a:rect l="l" t="t" r="r" b="b"/>
                <a:pathLst>
                  <a:path w="3760" h="17946" extrusionOk="0">
                    <a:moveTo>
                      <a:pt x="0" y="0"/>
                    </a:moveTo>
                    <a:lnTo>
                      <a:pt x="0" y="17945"/>
                    </a:lnTo>
                    <a:lnTo>
                      <a:pt x="3759" y="17945"/>
                    </a:lnTo>
                    <a:lnTo>
                      <a:pt x="37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5659925" y="248775"/>
                <a:ext cx="94025" cy="448650"/>
              </a:xfrm>
              <a:custGeom>
                <a:avLst/>
                <a:gdLst/>
                <a:ahLst/>
                <a:cxnLst/>
                <a:rect l="l" t="t" r="r" b="b"/>
                <a:pathLst>
                  <a:path w="3761" h="17946" extrusionOk="0">
                    <a:moveTo>
                      <a:pt x="1" y="0"/>
                    </a:moveTo>
                    <a:lnTo>
                      <a:pt x="1" y="17945"/>
                    </a:lnTo>
                    <a:lnTo>
                      <a:pt x="3760" y="17945"/>
                    </a:lnTo>
                    <a:lnTo>
                      <a:pt x="37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4452525" y="666675"/>
                <a:ext cx="133500" cy="151050"/>
              </a:xfrm>
              <a:custGeom>
                <a:avLst/>
                <a:gdLst/>
                <a:ahLst/>
                <a:cxnLst/>
                <a:rect l="l" t="t" r="r" b="b"/>
                <a:pathLst>
                  <a:path w="5340" h="6042" extrusionOk="0">
                    <a:moveTo>
                      <a:pt x="2933" y="1"/>
                    </a:moveTo>
                    <a:cubicBezTo>
                      <a:pt x="2457" y="1"/>
                      <a:pt x="2056" y="101"/>
                      <a:pt x="1680" y="277"/>
                    </a:cubicBezTo>
                    <a:cubicBezTo>
                      <a:pt x="1329" y="452"/>
                      <a:pt x="1028" y="678"/>
                      <a:pt x="778" y="953"/>
                    </a:cubicBezTo>
                    <a:cubicBezTo>
                      <a:pt x="527" y="1229"/>
                      <a:pt x="327" y="1555"/>
                      <a:pt x="201" y="1906"/>
                    </a:cubicBezTo>
                    <a:cubicBezTo>
                      <a:pt x="51" y="2257"/>
                      <a:pt x="1" y="2607"/>
                      <a:pt x="1" y="2983"/>
                    </a:cubicBezTo>
                    <a:cubicBezTo>
                      <a:pt x="1" y="3359"/>
                      <a:pt x="76" y="3735"/>
                      <a:pt x="201" y="4086"/>
                    </a:cubicBezTo>
                    <a:cubicBezTo>
                      <a:pt x="352" y="4462"/>
                      <a:pt x="552" y="4788"/>
                      <a:pt x="803" y="5089"/>
                    </a:cubicBezTo>
                    <a:cubicBezTo>
                      <a:pt x="1054" y="5364"/>
                      <a:pt x="1354" y="5590"/>
                      <a:pt x="1705" y="5765"/>
                    </a:cubicBezTo>
                    <a:cubicBezTo>
                      <a:pt x="2056" y="5941"/>
                      <a:pt x="2457" y="6041"/>
                      <a:pt x="2883" y="6041"/>
                    </a:cubicBezTo>
                    <a:cubicBezTo>
                      <a:pt x="3134" y="6041"/>
                      <a:pt x="3359" y="6016"/>
                      <a:pt x="3610" y="5941"/>
                    </a:cubicBezTo>
                    <a:cubicBezTo>
                      <a:pt x="3861" y="5891"/>
                      <a:pt x="4111" y="5790"/>
                      <a:pt x="4312" y="5690"/>
                    </a:cubicBezTo>
                    <a:cubicBezTo>
                      <a:pt x="4537" y="5565"/>
                      <a:pt x="4738" y="5415"/>
                      <a:pt x="4913" y="5264"/>
                    </a:cubicBezTo>
                    <a:cubicBezTo>
                      <a:pt x="5089" y="5089"/>
                      <a:pt x="5239" y="4888"/>
                      <a:pt x="5339" y="4663"/>
                    </a:cubicBezTo>
                    <a:lnTo>
                      <a:pt x="4387" y="4111"/>
                    </a:lnTo>
                    <a:cubicBezTo>
                      <a:pt x="4312" y="4287"/>
                      <a:pt x="4237" y="4412"/>
                      <a:pt x="4111" y="4537"/>
                    </a:cubicBezTo>
                    <a:cubicBezTo>
                      <a:pt x="4011" y="4638"/>
                      <a:pt x="3886" y="4738"/>
                      <a:pt x="3735" y="4813"/>
                    </a:cubicBezTo>
                    <a:cubicBezTo>
                      <a:pt x="3610" y="4888"/>
                      <a:pt x="3485" y="4938"/>
                      <a:pt x="3334" y="4963"/>
                    </a:cubicBezTo>
                    <a:cubicBezTo>
                      <a:pt x="3184" y="5014"/>
                      <a:pt x="3059" y="5014"/>
                      <a:pt x="2908" y="5014"/>
                    </a:cubicBezTo>
                    <a:cubicBezTo>
                      <a:pt x="2658" y="5014"/>
                      <a:pt x="2432" y="4963"/>
                      <a:pt x="2206" y="4863"/>
                    </a:cubicBezTo>
                    <a:cubicBezTo>
                      <a:pt x="1981" y="4738"/>
                      <a:pt x="1805" y="4587"/>
                      <a:pt x="1655" y="4412"/>
                    </a:cubicBezTo>
                    <a:cubicBezTo>
                      <a:pt x="1505" y="4211"/>
                      <a:pt x="1379" y="4011"/>
                      <a:pt x="1304" y="3760"/>
                    </a:cubicBezTo>
                    <a:cubicBezTo>
                      <a:pt x="1204" y="3535"/>
                      <a:pt x="1179" y="3259"/>
                      <a:pt x="1179" y="3008"/>
                    </a:cubicBezTo>
                    <a:cubicBezTo>
                      <a:pt x="1179" y="2783"/>
                      <a:pt x="1204" y="2532"/>
                      <a:pt x="1279" y="2307"/>
                    </a:cubicBezTo>
                    <a:cubicBezTo>
                      <a:pt x="1354" y="2056"/>
                      <a:pt x="1455" y="1856"/>
                      <a:pt x="1605" y="1655"/>
                    </a:cubicBezTo>
                    <a:cubicBezTo>
                      <a:pt x="1755" y="1480"/>
                      <a:pt x="1931" y="1329"/>
                      <a:pt x="2131" y="1204"/>
                    </a:cubicBezTo>
                    <a:cubicBezTo>
                      <a:pt x="2357" y="1079"/>
                      <a:pt x="2607" y="1029"/>
                      <a:pt x="2908" y="1029"/>
                    </a:cubicBezTo>
                    <a:cubicBezTo>
                      <a:pt x="3033" y="1029"/>
                      <a:pt x="3159" y="1054"/>
                      <a:pt x="3309" y="1079"/>
                    </a:cubicBezTo>
                    <a:cubicBezTo>
                      <a:pt x="3460" y="1104"/>
                      <a:pt x="3585" y="1154"/>
                      <a:pt x="3710" y="1229"/>
                    </a:cubicBezTo>
                    <a:cubicBezTo>
                      <a:pt x="3836" y="1279"/>
                      <a:pt x="3961" y="1379"/>
                      <a:pt x="4061" y="1505"/>
                    </a:cubicBezTo>
                    <a:cubicBezTo>
                      <a:pt x="4186" y="1605"/>
                      <a:pt x="4287" y="1755"/>
                      <a:pt x="4362" y="1931"/>
                    </a:cubicBezTo>
                    <a:lnTo>
                      <a:pt x="5239" y="1304"/>
                    </a:lnTo>
                    <a:cubicBezTo>
                      <a:pt x="5039" y="928"/>
                      <a:pt x="4738" y="602"/>
                      <a:pt x="4337" y="377"/>
                    </a:cubicBezTo>
                    <a:cubicBezTo>
                      <a:pt x="3961" y="126"/>
                      <a:pt x="3485" y="1"/>
                      <a:pt x="2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4621700" y="667950"/>
                <a:ext cx="103425" cy="148500"/>
              </a:xfrm>
              <a:custGeom>
                <a:avLst/>
                <a:gdLst/>
                <a:ahLst/>
                <a:cxnLst/>
                <a:rect l="l" t="t" r="r" b="b"/>
                <a:pathLst>
                  <a:path w="4137" h="5940" extrusionOk="0">
                    <a:moveTo>
                      <a:pt x="1" y="0"/>
                    </a:moveTo>
                    <a:lnTo>
                      <a:pt x="1" y="5940"/>
                    </a:lnTo>
                    <a:lnTo>
                      <a:pt x="4136" y="5940"/>
                    </a:lnTo>
                    <a:lnTo>
                      <a:pt x="4136" y="4937"/>
                    </a:lnTo>
                    <a:lnTo>
                      <a:pt x="1179" y="4937"/>
                    </a:lnTo>
                    <a:lnTo>
                      <a:pt x="1179" y="3384"/>
                    </a:lnTo>
                    <a:lnTo>
                      <a:pt x="3660" y="3384"/>
                    </a:lnTo>
                    <a:lnTo>
                      <a:pt x="3660" y="2431"/>
                    </a:lnTo>
                    <a:lnTo>
                      <a:pt x="1179" y="2431"/>
                    </a:lnTo>
                    <a:lnTo>
                      <a:pt x="1179" y="1003"/>
                    </a:lnTo>
                    <a:lnTo>
                      <a:pt x="4061" y="1003"/>
                    </a:lnTo>
                    <a:lnTo>
                      <a:pt x="40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764575" y="667950"/>
                <a:ext cx="129100" cy="148500"/>
              </a:xfrm>
              <a:custGeom>
                <a:avLst/>
                <a:gdLst/>
                <a:ahLst/>
                <a:cxnLst/>
                <a:rect l="l" t="t" r="r" b="b"/>
                <a:pathLst>
                  <a:path w="5164" h="5940" extrusionOk="0">
                    <a:moveTo>
                      <a:pt x="0" y="0"/>
                    </a:moveTo>
                    <a:lnTo>
                      <a:pt x="0" y="5940"/>
                    </a:lnTo>
                    <a:lnTo>
                      <a:pt x="1153" y="5940"/>
                    </a:lnTo>
                    <a:lnTo>
                      <a:pt x="1153" y="2130"/>
                    </a:lnTo>
                    <a:lnTo>
                      <a:pt x="4211" y="5940"/>
                    </a:lnTo>
                    <a:lnTo>
                      <a:pt x="5163" y="5940"/>
                    </a:lnTo>
                    <a:lnTo>
                      <a:pt x="5163" y="0"/>
                    </a:lnTo>
                    <a:lnTo>
                      <a:pt x="3985" y="0"/>
                    </a:lnTo>
                    <a:lnTo>
                      <a:pt x="3985" y="3885"/>
                    </a:lnTo>
                    <a:lnTo>
                      <a:pt x="9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4928725" y="667950"/>
                <a:ext cx="123450" cy="148500"/>
              </a:xfrm>
              <a:custGeom>
                <a:avLst/>
                <a:gdLst/>
                <a:ahLst/>
                <a:cxnLst/>
                <a:rect l="l" t="t" r="r" b="b"/>
                <a:pathLst>
                  <a:path w="4938" h="5940" extrusionOk="0">
                    <a:moveTo>
                      <a:pt x="1" y="0"/>
                    </a:moveTo>
                    <a:lnTo>
                      <a:pt x="1" y="1003"/>
                    </a:lnTo>
                    <a:lnTo>
                      <a:pt x="1905" y="1003"/>
                    </a:lnTo>
                    <a:lnTo>
                      <a:pt x="1905" y="5940"/>
                    </a:lnTo>
                    <a:lnTo>
                      <a:pt x="3033" y="5940"/>
                    </a:lnTo>
                    <a:lnTo>
                      <a:pt x="3033" y="1003"/>
                    </a:lnTo>
                    <a:lnTo>
                      <a:pt x="4938" y="1003"/>
                    </a:lnTo>
                    <a:lnTo>
                      <a:pt x="49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5087875" y="667950"/>
                <a:ext cx="119700" cy="148500"/>
              </a:xfrm>
              <a:custGeom>
                <a:avLst/>
                <a:gdLst/>
                <a:ahLst/>
                <a:cxnLst/>
                <a:rect l="l" t="t" r="r" b="b"/>
                <a:pathLst>
                  <a:path w="4788" h="5940" extrusionOk="0">
                    <a:moveTo>
                      <a:pt x="2532" y="1003"/>
                    </a:moveTo>
                    <a:cubicBezTo>
                      <a:pt x="2632" y="1003"/>
                      <a:pt x="2732" y="1028"/>
                      <a:pt x="2833" y="1078"/>
                    </a:cubicBezTo>
                    <a:cubicBezTo>
                      <a:pt x="2933" y="1128"/>
                      <a:pt x="3033" y="1203"/>
                      <a:pt x="3108" y="1278"/>
                    </a:cubicBezTo>
                    <a:cubicBezTo>
                      <a:pt x="3184" y="1353"/>
                      <a:pt x="3234" y="1454"/>
                      <a:pt x="3284" y="1579"/>
                    </a:cubicBezTo>
                    <a:cubicBezTo>
                      <a:pt x="3334" y="1704"/>
                      <a:pt x="3359" y="1830"/>
                      <a:pt x="3359" y="1980"/>
                    </a:cubicBezTo>
                    <a:cubicBezTo>
                      <a:pt x="3359" y="2105"/>
                      <a:pt x="3334" y="2231"/>
                      <a:pt x="3284" y="2356"/>
                    </a:cubicBezTo>
                    <a:cubicBezTo>
                      <a:pt x="3259" y="2456"/>
                      <a:pt x="3209" y="2556"/>
                      <a:pt x="3133" y="2657"/>
                    </a:cubicBezTo>
                    <a:cubicBezTo>
                      <a:pt x="3058" y="2732"/>
                      <a:pt x="2983" y="2807"/>
                      <a:pt x="2883" y="2857"/>
                    </a:cubicBezTo>
                    <a:cubicBezTo>
                      <a:pt x="2808" y="2907"/>
                      <a:pt x="2707" y="2932"/>
                      <a:pt x="2582" y="2932"/>
                    </a:cubicBezTo>
                    <a:lnTo>
                      <a:pt x="1153" y="2932"/>
                    </a:lnTo>
                    <a:lnTo>
                      <a:pt x="1153" y="1003"/>
                    </a:lnTo>
                    <a:close/>
                    <a:moveTo>
                      <a:pt x="1" y="0"/>
                    </a:moveTo>
                    <a:lnTo>
                      <a:pt x="1" y="5940"/>
                    </a:lnTo>
                    <a:lnTo>
                      <a:pt x="1153" y="5940"/>
                    </a:lnTo>
                    <a:lnTo>
                      <a:pt x="1153" y="3935"/>
                    </a:lnTo>
                    <a:lnTo>
                      <a:pt x="2281" y="3935"/>
                    </a:lnTo>
                    <a:lnTo>
                      <a:pt x="3509" y="5940"/>
                    </a:lnTo>
                    <a:lnTo>
                      <a:pt x="4788" y="5940"/>
                    </a:lnTo>
                    <a:lnTo>
                      <a:pt x="3434" y="3709"/>
                    </a:lnTo>
                    <a:cubicBezTo>
                      <a:pt x="3760" y="3559"/>
                      <a:pt x="4036" y="3333"/>
                      <a:pt x="4211" y="3033"/>
                    </a:cubicBezTo>
                    <a:cubicBezTo>
                      <a:pt x="4412" y="2707"/>
                      <a:pt x="4512" y="2356"/>
                      <a:pt x="4512" y="1980"/>
                    </a:cubicBezTo>
                    <a:cubicBezTo>
                      <a:pt x="4512" y="1729"/>
                      <a:pt x="4462" y="1479"/>
                      <a:pt x="4361" y="1253"/>
                    </a:cubicBezTo>
                    <a:cubicBezTo>
                      <a:pt x="4286" y="1028"/>
                      <a:pt x="4136" y="802"/>
                      <a:pt x="3986" y="627"/>
                    </a:cubicBezTo>
                    <a:cubicBezTo>
                      <a:pt x="3810" y="426"/>
                      <a:pt x="3610" y="276"/>
                      <a:pt x="3384" y="176"/>
                    </a:cubicBezTo>
                    <a:cubicBezTo>
                      <a:pt x="3133" y="50"/>
                      <a:pt x="2883" y="0"/>
                      <a:pt x="2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5226975" y="667950"/>
                <a:ext cx="138500" cy="148500"/>
              </a:xfrm>
              <a:custGeom>
                <a:avLst/>
                <a:gdLst/>
                <a:ahLst/>
                <a:cxnLst/>
                <a:rect l="l" t="t" r="r" b="b"/>
                <a:pathLst>
                  <a:path w="5540" h="5940" extrusionOk="0">
                    <a:moveTo>
                      <a:pt x="2782" y="1303"/>
                    </a:moveTo>
                    <a:lnTo>
                      <a:pt x="3610" y="3634"/>
                    </a:lnTo>
                    <a:lnTo>
                      <a:pt x="1930" y="3634"/>
                    </a:lnTo>
                    <a:lnTo>
                      <a:pt x="2782" y="1303"/>
                    </a:lnTo>
                    <a:close/>
                    <a:moveTo>
                      <a:pt x="2256" y="0"/>
                    </a:moveTo>
                    <a:lnTo>
                      <a:pt x="1" y="5940"/>
                    </a:lnTo>
                    <a:lnTo>
                      <a:pt x="1178" y="5940"/>
                    </a:lnTo>
                    <a:lnTo>
                      <a:pt x="1730" y="4461"/>
                    </a:lnTo>
                    <a:lnTo>
                      <a:pt x="3810" y="4461"/>
                    </a:lnTo>
                    <a:lnTo>
                      <a:pt x="4361" y="5940"/>
                    </a:lnTo>
                    <a:lnTo>
                      <a:pt x="5539" y="5940"/>
                    </a:lnTo>
                    <a:lnTo>
                      <a:pt x="32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5398650" y="667950"/>
                <a:ext cx="104675" cy="148500"/>
              </a:xfrm>
              <a:custGeom>
                <a:avLst/>
                <a:gdLst/>
                <a:ahLst/>
                <a:cxnLst/>
                <a:rect l="l" t="t" r="r" b="b"/>
                <a:pathLst>
                  <a:path w="4187" h="5940" extrusionOk="0">
                    <a:moveTo>
                      <a:pt x="1" y="0"/>
                    </a:moveTo>
                    <a:lnTo>
                      <a:pt x="1" y="5940"/>
                    </a:lnTo>
                    <a:lnTo>
                      <a:pt x="4186" y="5940"/>
                    </a:lnTo>
                    <a:lnTo>
                      <a:pt x="4186" y="4937"/>
                    </a:lnTo>
                    <a:lnTo>
                      <a:pt x="1154" y="4937"/>
                    </a:lnTo>
                    <a:lnTo>
                      <a:pt x="1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4235125" y="885350"/>
                <a:ext cx="177950" cy="229350"/>
              </a:xfrm>
              <a:custGeom>
                <a:avLst/>
                <a:gdLst/>
                <a:ahLst/>
                <a:cxnLst/>
                <a:rect l="l" t="t" r="r" b="b"/>
                <a:pathLst>
                  <a:path w="7118" h="9174" extrusionOk="0">
                    <a:moveTo>
                      <a:pt x="3659" y="1"/>
                    </a:moveTo>
                    <a:cubicBezTo>
                      <a:pt x="3183" y="1"/>
                      <a:pt x="2757" y="51"/>
                      <a:pt x="2356" y="176"/>
                    </a:cubicBezTo>
                    <a:cubicBezTo>
                      <a:pt x="1980" y="302"/>
                      <a:pt x="1604" y="477"/>
                      <a:pt x="1303" y="703"/>
                    </a:cubicBezTo>
                    <a:cubicBezTo>
                      <a:pt x="1003" y="953"/>
                      <a:pt x="777" y="1254"/>
                      <a:pt x="602" y="1605"/>
                    </a:cubicBezTo>
                    <a:cubicBezTo>
                      <a:pt x="451" y="1956"/>
                      <a:pt x="351" y="2357"/>
                      <a:pt x="351" y="2833"/>
                    </a:cubicBezTo>
                    <a:cubicBezTo>
                      <a:pt x="351" y="3159"/>
                      <a:pt x="401" y="3460"/>
                      <a:pt x="501" y="3735"/>
                    </a:cubicBezTo>
                    <a:cubicBezTo>
                      <a:pt x="627" y="3961"/>
                      <a:pt x="777" y="4186"/>
                      <a:pt x="1003" y="4387"/>
                    </a:cubicBezTo>
                    <a:cubicBezTo>
                      <a:pt x="1203" y="4562"/>
                      <a:pt x="1479" y="4738"/>
                      <a:pt x="1780" y="4888"/>
                    </a:cubicBezTo>
                    <a:cubicBezTo>
                      <a:pt x="2105" y="5013"/>
                      <a:pt x="2481" y="5139"/>
                      <a:pt x="2907" y="5264"/>
                    </a:cubicBezTo>
                    <a:cubicBezTo>
                      <a:pt x="3258" y="5364"/>
                      <a:pt x="3584" y="5465"/>
                      <a:pt x="3885" y="5540"/>
                    </a:cubicBezTo>
                    <a:cubicBezTo>
                      <a:pt x="4161" y="5640"/>
                      <a:pt x="4411" y="5715"/>
                      <a:pt x="4612" y="5815"/>
                    </a:cubicBezTo>
                    <a:cubicBezTo>
                      <a:pt x="4812" y="5916"/>
                      <a:pt x="4988" y="6041"/>
                      <a:pt x="5088" y="6166"/>
                    </a:cubicBezTo>
                    <a:cubicBezTo>
                      <a:pt x="5188" y="6317"/>
                      <a:pt x="5263" y="6467"/>
                      <a:pt x="5263" y="6668"/>
                    </a:cubicBezTo>
                    <a:cubicBezTo>
                      <a:pt x="5263" y="7294"/>
                      <a:pt x="4762" y="7595"/>
                      <a:pt x="3810" y="7595"/>
                    </a:cubicBezTo>
                    <a:cubicBezTo>
                      <a:pt x="3459" y="7595"/>
                      <a:pt x="3108" y="7570"/>
                      <a:pt x="2782" y="7470"/>
                    </a:cubicBezTo>
                    <a:cubicBezTo>
                      <a:pt x="2456" y="7394"/>
                      <a:pt x="2156" y="7294"/>
                      <a:pt x="1880" y="7169"/>
                    </a:cubicBezTo>
                    <a:cubicBezTo>
                      <a:pt x="1604" y="7044"/>
                      <a:pt x="1379" y="6918"/>
                      <a:pt x="1178" y="6793"/>
                    </a:cubicBezTo>
                    <a:cubicBezTo>
                      <a:pt x="978" y="6668"/>
                      <a:pt x="852" y="6567"/>
                      <a:pt x="777" y="6492"/>
                    </a:cubicBezTo>
                    <a:lnTo>
                      <a:pt x="0" y="8021"/>
                    </a:lnTo>
                    <a:cubicBezTo>
                      <a:pt x="526" y="8372"/>
                      <a:pt x="1103" y="8673"/>
                      <a:pt x="1780" y="8873"/>
                    </a:cubicBezTo>
                    <a:cubicBezTo>
                      <a:pt x="2431" y="9074"/>
                      <a:pt x="3108" y="9174"/>
                      <a:pt x="3785" y="9174"/>
                    </a:cubicBezTo>
                    <a:cubicBezTo>
                      <a:pt x="4211" y="9174"/>
                      <a:pt x="4637" y="9124"/>
                      <a:pt x="5038" y="9049"/>
                    </a:cubicBezTo>
                    <a:cubicBezTo>
                      <a:pt x="5439" y="8948"/>
                      <a:pt x="5790" y="8773"/>
                      <a:pt x="6115" y="8572"/>
                    </a:cubicBezTo>
                    <a:cubicBezTo>
                      <a:pt x="6416" y="8347"/>
                      <a:pt x="6667" y="8071"/>
                      <a:pt x="6842" y="7745"/>
                    </a:cubicBezTo>
                    <a:cubicBezTo>
                      <a:pt x="7018" y="7394"/>
                      <a:pt x="7118" y="6968"/>
                      <a:pt x="7118" y="6492"/>
                    </a:cubicBezTo>
                    <a:cubicBezTo>
                      <a:pt x="7118" y="6091"/>
                      <a:pt x="7043" y="5740"/>
                      <a:pt x="6917" y="5465"/>
                    </a:cubicBezTo>
                    <a:cubicBezTo>
                      <a:pt x="6792" y="5164"/>
                      <a:pt x="6592" y="4913"/>
                      <a:pt x="6341" y="4713"/>
                    </a:cubicBezTo>
                    <a:cubicBezTo>
                      <a:pt x="6090" y="4512"/>
                      <a:pt x="5790" y="4337"/>
                      <a:pt x="5414" y="4211"/>
                    </a:cubicBezTo>
                    <a:cubicBezTo>
                      <a:pt x="5063" y="4061"/>
                      <a:pt x="4662" y="3936"/>
                      <a:pt x="4211" y="3835"/>
                    </a:cubicBezTo>
                    <a:cubicBezTo>
                      <a:pt x="3885" y="3735"/>
                      <a:pt x="3584" y="3660"/>
                      <a:pt x="3308" y="3585"/>
                    </a:cubicBezTo>
                    <a:cubicBezTo>
                      <a:pt x="3058" y="3510"/>
                      <a:pt x="2857" y="3434"/>
                      <a:pt x="2682" y="3334"/>
                    </a:cubicBezTo>
                    <a:cubicBezTo>
                      <a:pt x="2506" y="3234"/>
                      <a:pt x="2381" y="3134"/>
                      <a:pt x="2281" y="3008"/>
                    </a:cubicBezTo>
                    <a:cubicBezTo>
                      <a:pt x="2206" y="2883"/>
                      <a:pt x="2156" y="2733"/>
                      <a:pt x="2156" y="2532"/>
                    </a:cubicBezTo>
                    <a:cubicBezTo>
                      <a:pt x="2156" y="2231"/>
                      <a:pt x="2281" y="1981"/>
                      <a:pt x="2506" y="1805"/>
                    </a:cubicBezTo>
                    <a:cubicBezTo>
                      <a:pt x="2757" y="1605"/>
                      <a:pt x="3108" y="1530"/>
                      <a:pt x="3609" y="1530"/>
                    </a:cubicBezTo>
                    <a:cubicBezTo>
                      <a:pt x="3860" y="1530"/>
                      <a:pt x="4135" y="1555"/>
                      <a:pt x="4411" y="1630"/>
                    </a:cubicBezTo>
                    <a:cubicBezTo>
                      <a:pt x="4662" y="1705"/>
                      <a:pt x="4912" y="1780"/>
                      <a:pt x="5113" y="1881"/>
                    </a:cubicBezTo>
                    <a:cubicBezTo>
                      <a:pt x="5364" y="1981"/>
                      <a:pt x="5539" y="2081"/>
                      <a:pt x="5689" y="2181"/>
                    </a:cubicBezTo>
                    <a:cubicBezTo>
                      <a:pt x="5865" y="2282"/>
                      <a:pt x="5965" y="2357"/>
                      <a:pt x="6015" y="2407"/>
                    </a:cubicBezTo>
                    <a:lnTo>
                      <a:pt x="6792" y="1003"/>
                    </a:lnTo>
                    <a:cubicBezTo>
                      <a:pt x="6416" y="728"/>
                      <a:pt x="5940" y="477"/>
                      <a:pt x="5414" y="302"/>
                    </a:cubicBezTo>
                    <a:cubicBezTo>
                      <a:pt x="4862" y="101"/>
                      <a:pt x="4286" y="1"/>
                      <a:pt x="3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4450650" y="886600"/>
                <a:ext cx="188000" cy="225600"/>
              </a:xfrm>
              <a:custGeom>
                <a:avLst/>
                <a:gdLst/>
                <a:ahLst/>
                <a:cxnLst/>
                <a:rect l="l" t="t" r="r" b="b"/>
                <a:pathLst>
                  <a:path w="7520" h="9024" extrusionOk="0">
                    <a:moveTo>
                      <a:pt x="1" y="1"/>
                    </a:moveTo>
                    <a:lnTo>
                      <a:pt x="1" y="1530"/>
                    </a:lnTo>
                    <a:lnTo>
                      <a:pt x="2908" y="1530"/>
                    </a:lnTo>
                    <a:lnTo>
                      <a:pt x="2908" y="9024"/>
                    </a:lnTo>
                    <a:lnTo>
                      <a:pt x="4637" y="9024"/>
                    </a:lnTo>
                    <a:lnTo>
                      <a:pt x="4637" y="1530"/>
                    </a:lnTo>
                    <a:lnTo>
                      <a:pt x="7520" y="1530"/>
                    </a:lnTo>
                    <a:lnTo>
                      <a:pt x="75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4648025" y="886600"/>
                <a:ext cx="210550" cy="225600"/>
              </a:xfrm>
              <a:custGeom>
                <a:avLst/>
                <a:gdLst/>
                <a:ahLst/>
                <a:cxnLst/>
                <a:rect l="l" t="t" r="r" b="b"/>
                <a:pathLst>
                  <a:path w="8422" h="9024" extrusionOk="0">
                    <a:moveTo>
                      <a:pt x="4211" y="2006"/>
                    </a:moveTo>
                    <a:lnTo>
                      <a:pt x="5464" y="5540"/>
                    </a:lnTo>
                    <a:lnTo>
                      <a:pt x="2908" y="5540"/>
                    </a:lnTo>
                    <a:lnTo>
                      <a:pt x="4211" y="2006"/>
                    </a:lnTo>
                    <a:close/>
                    <a:moveTo>
                      <a:pt x="3434" y="1"/>
                    </a:moveTo>
                    <a:lnTo>
                      <a:pt x="0" y="9024"/>
                    </a:lnTo>
                    <a:lnTo>
                      <a:pt x="1805" y="9024"/>
                    </a:lnTo>
                    <a:lnTo>
                      <a:pt x="2632" y="6768"/>
                    </a:lnTo>
                    <a:lnTo>
                      <a:pt x="5790" y="6768"/>
                    </a:lnTo>
                    <a:lnTo>
                      <a:pt x="6617" y="9024"/>
                    </a:lnTo>
                    <a:lnTo>
                      <a:pt x="8422" y="9024"/>
                    </a:lnTo>
                    <a:lnTo>
                      <a:pt x="4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4867325" y="886600"/>
                <a:ext cx="188000" cy="225600"/>
              </a:xfrm>
              <a:custGeom>
                <a:avLst/>
                <a:gdLst/>
                <a:ahLst/>
                <a:cxnLst/>
                <a:rect l="l" t="t" r="r" b="b"/>
                <a:pathLst>
                  <a:path w="7520" h="9024" extrusionOk="0">
                    <a:moveTo>
                      <a:pt x="0" y="1"/>
                    </a:moveTo>
                    <a:lnTo>
                      <a:pt x="0" y="1530"/>
                    </a:lnTo>
                    <a:lnTo>
                      <a:pt x="2883" y="1530"/>
                    </a:lnTo>
                    <a:lnTo>
                      <a:pt x="2883" y="9024"/>
                    </a:lnTo>
                    <a:lnTo>
                      <a:pt x="4637" y="9024"/>
                    </a:lnTo>
                    <a:lnTo>
                      <a:pt x="4637" y="1530"/>
                    </a:lnTo>
                    <a:lnTo>
                      <a:pt x="7519" y="1530"/>
                    </a:lnTo>
                    <a:lnTo>
                      <a:pt x="75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5108550" y="886600"/>
                <a:ext cx="43900" cy="225600"/>
              </a:xfrm>
              <a:custGeom>
                <a:avLst/>
                <a:gdLst/>
                <a:ahLst/>
                <a:cxnLst/>
                <a:rect l="l" t="t" r="r" b="b"/>
                <a:pathLst>
                  <a:path w="1756" h="9024" extrusionOk="0">
                    <a:moveTo>
                      <a:pt x="1" y="1"/>
                    </a:moveTo>
                    <a:lnTo>
                      <a:pt x="1" y="9024"/>
                    </a:lnTo>
                    <a:lnTo>
                      <a:pt x="1755" y="9024"/>
                    </a:lnTo>
                    <a:lnTo>
                      <a:pt x="17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5211300" y="885350"/>
                <a:ext cx="219950" cy="228725"/>
              </a:xfrm>
              <a:custGeom>
                <a:avLst/>
                <a:gdLst/>
                <a:ahLst/>
                <a:cxnLst/>
                <a:rect l="l" t="t" r="r" b="b"/>
                <a:pathLst>
                  <a:path w="8798" h="9149" extrusionOk="0">
                    <a:moveTo>
                      <a:pt x="4412" y="1555"/>
                    </a:moveTo>
                    <a:cubicBezTo>
                      <a:pt x="4813" y="1555"/>
                      <a:pt x="5189" y="1630"/>
                      <a:pt x="5490" y="1805"/>
                    </a:cubicBezTo>
                    <a:cubicBezTo>
                      <a:pt x="5841" y="1956"/>
                      <a:pt x="6116" y="2181"/>
                      <a:pt x="6317" y="2457"/>
                    </a:cubicBezTo>
                    <a:cubicBezTo>
                      <a:pt x="6567" y="2758"/>
                      <a:pt x="6743" y="3059"/>
                      <a:pt x="6843" y="3434"/>
                    </a:cubicBezTo>
                    <a:cubicBezTo>
                      <a:pt x="6968" y="3785"/>
                      <a:pt x="7044" y="4186"/>
                      <a:pt x="7044" y="4562"/>
                    </a:cubicBezTo>
                    <a:cubicBezTo>
                      <a:pt x="7044" y="4938"/>
                      <a:pt x="6968" y="5314"/>
                      <a:pt x="6868" y="5665"/>
                    </a:cubicBezTo>
                    <a:cubicBezTo>
                      <a:pt x="6743" y="6016"/>
                      <a:pt x="6592" y="6342"/>
                      <a:pt x="6342" y="6643"/>
                    </a:cubicBezTo>
                    <a:cubicBezTo>
                      <a:pt x="6141" y="6918"/>
                      <a:pt x="5866" y="7169"/>
                      <a:pt x="5540" y="7344"/>
                    </a:cubicBezTo>
                    <a:cubicBezTo>
                      <a:pt x="5214" y="7495"/>
                      <a:pt x="4838" y="7595"/>
                      <a:pt x="4412" y="7595"/>
                    </a:cubicBezTo>
                    <a:cubicBezTo>
                      <a:pt x="3986" y="7595"/>
                      <a:pt x="3610" y="7495"/>
                      <a:pt x="3284" y="7344"/>
                    </a:cubicBezTo>
                    <a:cubicBezTo>
                      <a:pt x="2958" y="7169"/>
                      <a:pt x="2683" y="6943"/>
                      <a:pt x="2457" y="6668"/>
                    </a:cubicBezTo>
                    <a:cubicBezTo>
                      <a:pt x="2257" y="6392"/>
                      <a:pt x="2081" y="6066"/>
                      <a:pt x="1956" y="5690"/>
                    </a:cubicBezTo>
                    <a:cubicBezTo>
                      <a:pt x="1831" y="5339"/>
                      <a:pt x="1780" y="4963"/>
                      <a:pt x="1780" y="4562"/>
                    </a:cubicBezTo>
                    <a:cubicBezTo>
                      <a:pt x="1780" y="4186"/>
                      <a:pt x="1831" y="3835"/>
                      <a:pt x="1931" y="3460"/>
                    </a:cubicBezTo>
                    <a:cubicBezTo>
                      <a:pt x="2056" y="3109"/>
                      <a:pt x="2232" y="2783"/>
                      <a:pt x="2457" y="2507"/>
                    </a:cubicBezTo>
                    <a:cubicBezTo>
                      <a:pt x="2683" y="2206"/>
                      <a:pt x="2958" y="1981"/>
                      <a:pt x="3284" y="1830"/>
                    </a:cubicBezTo>
                    <a:cubicBezTo>
                      <a:pt x="3610" y="1630"/>
                      <a:pt x="3986" y="1555"/>
                      <a:pt x="4412" y="1555"/>
                    </a:cubicBezTo>
                    <a:close/>
                    <a:moveTo>
                      <a:pt x="4437" y="1"/>
                    </a:moveTo>
                    <a:cubicBezTo>
                      <a:pt x="3810" y="1"/>
                      <a:pt x="3209" y="126"/>
                      <a:pt x="2658" y="377"/>
                    </a:cubicBezTo>
                    <a:cubicBezTo>
                      <a:pt x="2131" y="627"/>
                      <a:pt x="1655" y="953"/>
                      <a:pt x="1254" y="1379"/>
                    </a:cubicBezTo>
                    <a:cubicBezTo>
                      <a:pt x="878" y="1805"/>
                      <a:pt x="552" y="2282"/>
                      <a:pt x="327" y="2833"/>
                    </a:cubicBezTo>
                    <a:cubicBezTo>
                      <a:pt x="101" y="3384"/>
                      <a:pt x="1" y="3961"/>
                      <a:pt x="1" y="4562"/>
                    </a:cubicBezTo>
                    <a:cubicBezTo>
                      <a:pt x="1" y="5139"/>
                      <a:pt x="101" y="5715"/>
                      <a:pt x="327" y="6267"/>
                    </a:cubicBezTo>
                    <a:cubicBezTo>
                      <a:pt x="527" y="6793"/>
                      <a:pt x="828" y="7294"/>
                      <a:pt x="1204" y="7720"/>
                    </a:cubicBezTo>
                    <a:cubicBezTo>
                      <a:pt x="1605" y="8146"/>
                      <a:pt x="2056" y="8497"/>
                      <a:pt x="2582" y="8748"/>
                    </a:cubicBezTo>
                    <a:cubicBezTo>
                      <a:pt x="3134" y="9023"/>
                      <a:pt x="3735" y="9149"/>
                      <a:pt x="4387" y="9149"/>
                    </a:cubicBezTo>
                    <a:cubicBezTo>
                      <a:pt x="5039" y="9149"/>
                      <a:pt x="5615" y="9023"/>
                      <a:pt x="6166" y="8773"/>
                    </a:cubicBezTo>
                    <a:cubicBezTo>
                      <a:pt x="6693" y="8522"/>
                      <a:pt x="7169" y="8171"/>
                      <a:pt x="7570" y="7770"/>
                    </a:cubicBezTo>
                    <a:cubicBezTo>
                      <a:pt x="7946" y="7344"/>
                      <a:pt x="8247" y="6868"/>
                      <a:pt x="8472" y="6317"/>
                    </a:cubicBezTo>
                    <a:cubicBezTo>
                      <a:pt x="8698" y="5765"/>
                      <a:pt x="8798" y="5189"/>
                      <a:pt x="8798" y="4587"/>
                    </a:cubicBezTo>
                    <a:cubicBezTo>
                      <a:pt x="8798" y="4011"/>
                      <a:pt x="8698" y="3460"/>
                      <a:pt x="8497" y="2908"/>
                    </a:cubicBezTo>
                    <a:cubicBezTo>
                      <a:pt x="8272" y="2357"/>
                      <a:pt x="7971" y="1881"/>
                      <a:pt x="7595" y="1429"/>
                    </a:cubicBezTo>
                    <a:cubicBezTo>
                      <a:pt x="7219" y="1003"/>
                      <a:pt x="6768" y="652"/>
                      <a:pt x="6217" y="402"/>
                    </a:cubicBezTo>
                    <a:cubicBezTo>
                      <a:pt x="5690" y="126"/>
                      <a:pt x="508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5490750" y="886600"/>
                <a:ext cx="195525" cy="225600"/>
              </a:xfrm>
              <a:custGeom>
                <a:avLst/>
                <a:gdLst/>
                <a:ahLst/>
                <a:cxnLst/>
                <a:rect l="l" t="t" r="r" b="b"/>
                <a:pathLst>
                  <a:path w="7821" h="9024" extrusionOk="0">
                    <a:moveTo>
                      <a:pt x="1" y="1"/>
                    </a:moveTo>
                    <a:lnTo>
                      <a:pt x="1" y="9024"/>
                    </a:lnTo>
                    <a:lnTo>
                      <a:pt x="1755" y="9024"/>
                    </a:lnTo>
                    <a:lnTo>
                      <a:pt x="1755" y="3234"/>
                    </a:lnTo>
                    <a:lnTo>
                      <a:pt x="6392" y="9024"/>
                    </a:lnTo>
                    <a:lnTo>
                      <a:pt x="7821" y="9024"/>
                    </a:lnTo>
                    <a:lnTo>
                      <a:pt x="7821" y="26"/>
                    </a:lnTo>
                    <a:lnTo>
                      <a:pt x="6066" y="26"/>
                    </a:lnTo>
                    <a:lnTo>
                      <a:pt x="6066" y="5916"/>
                    </a:lnTo>
                    <a:lnTo>
                      <a:pt x="1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6297150" y="1991250"/>
                <a:ext cx="114700" cy="1138500"/>
              </a:xfrm>
              <a:custGeom>
                <a:avLst/>
                <a:gdLst/>
                <a:ahLst/>
                <a:cxnLst/>
                <a:rect l="l" t="t" r="r" b="b"/>
                <a:pathLst>
                  <a:path w="4588" h="45540" extrusionOk="0">
                    <a:moveTo>
                      <a:pt x="1" y="1"/>
                    </a:moveTo>
                    <a:lnTo>
                      <a:pt x="1" y="45540"/>
                    </a:lnTo>
                    <a:lnTo>
                      <a:pt x="4587" y="45540"/>
                    </a:lnTo>
                    <a:lnTo>
                      <a:pt x="45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4166825" y="5218725"/>
                <a:ext cx="2245025" cy="244375"/>
              </a:xfrm>
              <a:custGeom>
                <a:avLst/>
                <a:gdLst/>
                <a:ahLst/>
                <a:cxnLst/>
                <a:rect l="l" t="t" r="r" b="b"/>
                <a:pathLst>
                  <a:path w="89801" h="9775" extrusionOk="0">
                    <a:moveTo>
                      <a:pt x="89800" y="0"/>
                    </a:moveTo>
                    <a:lnTo>
                      <a:pt x="0" y="401"/>
                    </a:lnTo>
                    <a:lnTo>
                      <a:pt x="0" y="9775"/>
                    </a:lnTo>
                    <a:lnTo>
                      <a:pt x="89800" y="9775"/>
                    </a:lnTo>
                    <a:lnTo>
                      <a:pt x="898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4166825" y="3055800"/>
                <a:ext cx="2245025" cy="2172975"/>
              </a:xfrm>
              <a:custGeom>
                <a:avLst/>
                <a:gdLst/>
                <a:ahLst/>
                <a:cxnLst/>
                <a:rect l="l" t="t" r="r" b="b"/>
                <a:pathLst>
                  <a:path w="89801" h="86919" extrusionOk="0">
                    <a:moveTo>
                      <a:pt x="72306" y="0"/>
                    </a:moveTo>
                    <a:lnTo>
                      <a:pt x="0" y="86918"/>
                    </a:lnTo>
                    <a:lnTo>
                      <a:pt x="89800" y="86918"/>
                    </a:lnTo>
                    <a:lnTo>
                      <a:pt x="898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4"/>
              <p:cNvSpPr/>
              <p:nvPr/>
            </p:nvSpPr>
            <p:spPr>
              <a:xfrm>
                <a:off x="4741375" y="4978125"/>
                <a:ext cx="1599675" cy="25"/>
              </a:xfrm>
              <a:custGeom>
                <a:avLst/>
                <a:gdLst/>
                <a:ahLst/>
                <a:cxnLst/>
                <a:rect l="l" t="t" r="r" b="b"/>
                <a:pathLst>
                  <a:path w="63987" h="1" fill="none" extrusionOk="0">
                    <a:moveTo>
                      <a:pt x="1" y="0"/>
                    </a:moveTo>
                    <a:lnTo>
                      <a:pt x="63986"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4"/>
              <p:cNvSpPr/>
              <p:nvPr/>
            </p:nvSpPr>
            <p:spPr>
              <a:xfrm>
                <a:off x="5002025" y="4716825"/>
                <a:ext cx="1338400" cy="25"/>
              </a:xfrm>
              <a:custGeom>
                <a:avLst/>
                <a:gdLst/>
                <a:ahLst/>
                <a:cxnLst/>
                <a:rect l="l" t="t" r="r" b="b"/>
                <a:pathLst>
                  <a:path w="53536" h="1" fill="none" extrusionOk="0">
                    <a:moveTo>
                      <a:pt x="1" y="1"/>
                    </a:moveTo>
                    <a:lnTo>
                      <a:pt x="53535"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5263325" y="4455550"/>
                <a:ext cx="1074575" cy="25"/>
              </a:xfrm>
              <a:custGeom>
                <a:avLst/>
                <a:gdLst/>
                <a:ahLst/>
                <a:cxnLst/>
                <a:rect l="l" t="t" r="r" b="b"/>
                <a:pathLst>
                  <a:path w="42983" h="1" fill="none" extrusionOk="0">
                    <a:moveTo>
                      <a:pt x="0" y="1"/>
                    </a:moveTo>
                    <a:lnTo>
                      <a:pt x="42983"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5482625" y="4194900"/>
                <a:ext cx="855900" cy="25"/>
              </a:xfrm>
              <a:custGeom>
                <a:avLst/>
                <a:gdLst/>
                <a:ahLst/>
                <a:cxnLst/>
                <a:rect l="l" t="t" r="r" b="b"/>
                <a:pathLst>
                  <a:path w="34236" h="1" fill="none" extrusionOk="0">
                    <a:moveTo>
                      <a:pt x="0" y="1"/>
                    </a:moveTo>
                    <a:lnTo>
                      <a:pt x="34236"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5659925" y="3933625"/>
                <a:ext cx="677350" cy="25"/>
              </a:xfrm>
              <a:custGeom>
                <a:avLst/>
                <a:gdLst/>
                <a:ahLst/>
                <a:cxnLst/>
                <a:rect l="l" t="t" r="r" b="b"/>
                <a:pathLst>
                  <a:path w="27094" h="1" fill="none" extrusionOk="0">
                    <a:moveTo>
                      <a:pt x="1" y="0"/>
                    </a:moveTo>
                    <a:lnTo>
                      <a:pt x="27094"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5921225" y="3672350"/>
                <a:ext cx="420450" cy="25"/>
              </a:xfrm>
              <a:custGeom>
                <a:avLst/>
                <a:gdLst/>
                <a:ahLst/>
                <a:cxnLst/>
                <a:rect l="l" t="t" r="r" b="b"/>
                <a:pathLst>
                  <a:path w="16818" h="1" fill="none" extrusionOk="0">
                    <a:moveTo>
                      <a:pt x="0" y="0"/>
                    </a:moveTo>
                    <a:lnTo>
                      <a:pt x="16817"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6098525" y="3411700"/>
                <a:ext cx="243150" cy="25"/>
              </a:xfrm>
              <a:custGeom>
                <a:avLst/>
                <a:gdLst/>
                <a:ahLst/>
                <a:cxnLst/>
                <a:rect l="l" t="t" r="r" b="b"/>
                <a:pathLst>
                  <a:path w="9726" h="1" fill="none" extrusionOk="0">
                    <a:moveTo>
                      <a:pt x="1" y="0"/>
                    </a:moveTo>
                    <a:lnTo>
                      <a:pt x="9725"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6216325" y="3228725"/>
                <a:ext cx="125350" cy="25"/>
              </a:xfrm>
              <a:custGeom>
                <a:avLst/>
                <a:gdLst/>
                <a:ahLst/>
                <a:cxnLst/>
                <a:rect l="l" t="t" r="r" b="b"/>
                <a:pathLst>
                  <a:path w="5014" h="1" fill="none" extrusionOk="0">
                    <a:moveTo>
                      <a:pt x="1" y="1"/>
                    </a:moveTo>
                    <a:lnTo>
                      <a:pt x="5013"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3895525" y="501423"/>
                <a:ext cx="2171700" cy="770075"/>
              </a:xfrm>
              <a:custGeom>
                <a:avLst/>
                <a:gdLst/>
                <a:ahLst/>
                <a:cxnLst/>
                <a:rect l="l" t="t" r="r" b="b"/>
                <a:pathLst>
                  <a:path w="86868" h="30803" extrusionOk="0">
                    <a:moveTo>
                      <a:pt x="0" y="0"/>
                    </a:moveTo>
                    <a:lnTo>
                      <a:pt x="0" y="30803"/>
                    </a:lnTo>
                    <a:lnTo>
                      <a:pt x="86868" y="30803"/>
                    </a:lnTo>
                    <a:lnTo>
                      <a:pt x="86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2" name="Google Shape;1362;p34"/>
          <p:cNvSpPr/>
          <p:nvPr/>
        </p:nvSpPr>
        <p:spPr>
          <a:xfrm>
            <a:off x="3743350" y="359025"/>
            <a:ext cx="1149750" cy="1149725"/>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a:off x="1704525" y="271725"/>
            <a:ext cx="3403700" cy="364450"/>
          </a:xfrm>
          <a:custGeom>
            <a:avLst/>
            <a:gdLst/>
            <a:ahLst/>
            <a:cxnLst/>
            <a:rect l="l" t="t" r="r" b="b"/>
            <a:pathLst>
              <a:path w="136148" h="14578" extrusionOk="0">
                <a:moveTo>
                  <a:pt x="102228" y="0"/>
                </a:moveTo>
                <a:cubicBezTo>
                  <a:pt x="82573" y="0"/>
                  <a:pt x="77181" y="2414"/>
                  <a:pt x="85034" y="3088"/>
                </a:cubicBezTo>
                <a:cubicBezTo>
                  <a:pt x="92886" y="3762"/>
                  <a:pt x="106946" y="7900"/>
                  <a:pt x="64140" y="7900"/>
                </a:cubicBezTo>
                <a:cubicBezTo>
                  <a:pt x="46663" y="7900"/>
                  <a:pt x="0" y="14577"/>
                  <a:pt x="71460" y="14577"/>
                </a:cubicBezTo>
                <a:lnTo>
                  <a:pt x="116790" y="14577"/>
                </a:lnTo>
                <a:cubicBezTo>
                  <a:pt x="136147" y="14577"/>
                  <a:pt x="125849" y="8997"/>
                  <a:pt x="112542" y="8997"/>
                </a:cubicBezTo>
                <a:cubicBezTo>
                  <a:pt x="106225" y="8997"/>
                  <a:pt x="134110" y="0"/>
                  <a:pt x="102228"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2231248" flipH="1">
            <a:off x="5706368" y="7475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4"/>
          <p:cNvSpPr txBox="1">
            <a:spLocks noGrp="1"/>
          </p:cNvSpPr>
          <p:nvPr>
            <p:ph type="title" idx="2"/>
          </p:nvPr>
        </p:nvSpPr>
        <p:spPr>
          <a:xfrm>
            <a:off x="6884876" y="-25019"/>
            <a:ext cx="1550259" cy="133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a:t>
            </a:r>
            <a:r>
              <a:rPr lang="sr-Latn-RS" dirty="0"/>
              <a:t>3</a:t>
            </a:r>
            <a:endParaRPr dirty="0"/>
          </a:p>
        </p:txBody>
      </p:sp>
      <p:sp>
        <p:nvSpPr>
          <p:cNvPr id="1273" name="Google Shape;1273;p34"/>
          <p:cNvSpPr txBox="1">
            <a:spLocks noGrp="1"/>
          </p:cNvSpPr>
          <p:nvPr>
            <p:ph type="title"/>
          </p:nvPr>
        </p:nvSpPr>
        <p:spPr>
          <a:xfrm>
            <a:off x="214879" y="1378303"/>
            <a:ext cx="6505262" cy="215299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solidFill>
                  <a:schemeClr val="bg2">
                    <a:lumMod val="10000"/>
                  </a:schemeClr>
                </a:solidFill>
              </a:rPr>
              <a:t>London’s Underground</a:t>
            </a:r>
            <a:br>
              <a:rPr lang="sr-Latn-RS" dirty="0">
                <a:solidFill>
                  <a:schemeClr val="bg2">
                    <a:lumMod val="10000"/>
                  </a:schemeClr>
                </a:solidFill>
              </a:rPr>
            </a:br>
            <a:br>
              <a:rPr lang="sr-Latn-RS" dirty="0">
                <a:solidFill>
                  <a:schemeClr val="bg2">
                    <a:lumMod val="10000"/>
                  </a:schemeClr>
                </a:solidFill>
              </a:rPr>
            </a:br>
            <a:r>
              <a:rPr lang="sr-Latn-RS" sz="4400" i="1" dirty="0">
                <a:solidFill>
                  <a:schemeClr val="bg2">
                    <a:lumMod val="10000"/>
                  </a:schemeClr>
                </a:solidFill>
              </a:rPr>
              <a:t>English in Transport and Traffic Engineering, </a:t>
            </a:r>
            <a:r>
              <a:rPr lang="sr-Latn-RS" sz="4400" dirty="0">
                <a:solidFill>
                  <a:schemeClr val="bg2">
                    <a:lumMod val="10000"/>
                  </a:schemeClr>
                </a:solidFill>
              </a:rPr>
              <a:t>page 205</a:t>
            </a:r>
            <a:endParaRPr dirty="0">
              <a:solidFill>
                <a:schemeClr val="bg2">
                  <a:lumMod val="10000"/>
                </a:schemeClr>
              </a:solidFill>
            </a:endParaRPr>
          </a:p>
        </p:txBody>
      </p:sp>
    </p:spTree>
    <p:extLst>
      <p:ext uri="{BB962C8B-B14F-4D97-AF65-F5344CB8AC3E}">
        <p14:creationId xmlns:p14="http://schemas.microsoft.com/office/powerpoint/2010/main" val="299059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7" name="Google Shape;1617;p37"/>
          <p:cNvSpPr txBox="1">
            <a:spLocks noGrp="1"/>
          </p:cNvSpPr>
          <p:nvPr>
            <p:ph type="subTitle" idx="2"/>
          </p:nvPr>
        </p:nvSpPr>
        <p:spPr>
          <a:xfrm>
            <a:off x="555660" y="1614948"/>
            <a:ext cx="2938289"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sz="2000" dirty="0">
                <a:solidFill>
                  <a:schemeClr val="bg2">
                    <a:lumMod val="10000"/>
                  </a:schemeClr>
                </a:solidFill>
              </a:rPr>
              <a:t>davalac finansijskih usluga</a:t>
            </a:r>
            <a:endParaRPr sz="2000" dirty="0">
              <a:solidFill>
                <a:schemeClr val="bg2">
                  <a:lumMod val="10000"/>
                </a:schemeClr>
              </a:solidFill>
            </a:endParaRPr>
          </a:p>
        </p:txBody>
      </p:sp>
      <p:sp>
        <p:nvSpPr>
          <p:cNvPr id="1621" name="Google Shape;1621;p37"/>
          <p:cNvSpPr/>
          <p:nvPr/>
        </p:nvSpPr>
        <p:spPr>
          <a:xfrm>
            <a:off x="5837875" y="451150"/>
            <a:ext cx="3038325" cy="293979"/>
          </a:xfrm>
          <a:custGeom>
            <a:avLst/>
            <a:gdLst/>
            <a:ahLst/>
            <a:cxnLst/>
            <a:rect l="l" t="t" r="r" b="b"/>
            <a:pathLst>
              <a:path w="121533" h="3413" extrusionOk="0">
                <a:moveTo>
                  <a:pt x="3294" y="2308"/>
                </a:moveTo>
                <a:cubicBezTo>
                  <a:pt x="8457" y="2208"/>
                  <a:pt x="15016" y="967"/>
                  <a:pt x="19888" y="1341"/>
                </a:cubicBezTo>
                <a:cubicBezTo>
                  <a:pt x="28034" y="1971"/>
                  <a:pt x="29758" y="137"/>
                  <a:pt x="36801" y="621"/>
                </a:cubicBezTo>
                <a:cubicBezTo>
                  <a:pt x="44966" y="1223"/>
                  <a:pt x="55457" y="1314"/>
                  <a:pt x="61551" y="1150"/>
                </a:cubicBezTo>
                <a:cubicBezTo>
                  <a:pt x="69068" y="958"/>
                  <a:pt x="74232" y="0"/>
                  <a:pt x="81439" y="767"/>
                </a:cubicBezTo>
                <a:cubicBezTo>
                  <a:pt x="84887" y="1150"/>
                  <a:pt x="81119" y="1825"/>
                  <a:pt x="90680" y="1104"/>
                </a:cubicBezTo>
                <a:cubicBezTo>
                  <a:pt x="94292" y="830"/>
                  <a:pt x="95688" y="812"/>
                  <a:pt x="99921" y="958"/>
                </a:cubicBezTo>
                <a:cubicBezTo>
                  <a:pt x="107119" y="1250"/>
                  <a:pt x="115576" y="1104"/>
                  <a:pt x="121533" y="1250"/>
                </a:cubicBezTo>
                <a:cubicBezTo>
                  <a:pt x="116679" y="1442"/>
                  <a:pt x="103515" y="1150"/>
                  <a:pt x="95378" y="1679"/>
                </a:cubicBezTo>
                <a:cubicBezTo>
                  <a:pt x="85352" y="2254"/>
                  <a:pt x="79559" y="2545"/>
                  <a:pt x="69378" y="2062"/>
                </a:cubicBezTo>
                <a:cubicBezTo>
                  <a:pt x="61396" y="1633"/>
                  <a:pt x="51680" y="1487"/>
                  <a:pt x="43534" y="1779"/>
                </a:cubicBezTo>
                <a:cubicBezTo>
                  <a:pt x="34767" y="2016"/>
                  <a:pt x="30069" y="3412"/>
                  <a:pt x="20672" y="2646"/>
                </a:cubicBezTo>
                <a:cubicBezTo>
                  <a:pt x="16448" y="2254"/>
                  <a:pt x="14879" y="2254"/>
                  <a:pt x="10656" y="2354"/>
                </a:cubicBezTo>
                <a:cubicBezTo>
                  <a:pt x="7837" y="2400"/>
                  <a:pt x="4388" y="2500"/>
                  <a:pt x="0" y="244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277175" y="353800"/>
            <a:ext cx="3038100" cy="371398"/>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rot="-2231248" flipH="1">
            <a:off x="571259" y="1598797"/>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rot="-2231248" flipH="1">
            <a:off x="156973" y="1980709"/>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flipH="1">
            <a:off x="146847" y="1564338"/>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txBox="1">
            <a:spLocks noGrp="1"/>
          </p:cNvSpPr>
          <p:nvPr>
            <p:ph type="subTitle" idx="1"/>
          </p:nvPr>
        </p:nvSpPr>
        <p:spPr>
          <a:xfrm>
            <a:off x="267048" y="1173085"/>
            <a:ext cx="4042682" cy="38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sz="2400" dirty="0"/>
              <a:t>financial services provider</a:t>
            </a:r>
            <a:endParaRPr sz="2400" dirty="0"/>
          </a:p>
        </p:txBody>
      </p:sp>
      <p:sp>
        <p:nvSpPr>
          <p:cNvPr id="16" name="Google Shape;1616;p37">
            <a:extLst>
              <a:ext uri="{FF2B5EF4-FFF2-40B4-BE49-F238E27FC236}">
                <a16:creationId xmlns:a16="http://schemas.microsoft.com/office/drawing/2014/main" id="{62B2E7CA-2007-83FF-D470-3CD2EB6A84A4}"/>
              </a:ext>
            </a:extLst>
          </p:cNvPr>
          <p:cNvSpPr txBox="1">
            <a:spLocks/>
          </p:cNvSpPr>
          <p:nvPr/>
        </p:nvSpPr>
        <p:spPr>
          <a:xfrm>
            <a:off x="145312" y="2350622"/>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economy</a:t>
            </a:r>
          </a:p>
        </p:txBody>
      </p:sp>
      <p:sp>
        <p:nvSpPr>
          <p:cNvPr id="17" name="Google Shape;1617;p37">
            <a:extLst>
              <a:ext uri="{FF2B5EF4-FFF2-40B4-BE49-F238E27FC236}">
                <a16:creationId xmlns:a16="http://schemas.microsoft.com/office/drawing/2014/main" id="{23F63740-A6C4-7D9D-998D-1001FB24B8CF}"/>
              </a:ext>
            </a:extLst>
          </p:cNvPr>
          <p:cNvSpPr txBox="1">
            <a:spLocks/>
          </p:cNvSpPr>
          <p:nvPr/>
        </p:nvSpPr>
        <p:spPr>
          <a:xfrm>
            <a:off x="561132" y="2669632"/>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privreda</a:t>
            </a:r>
          </a:p>
        </p:txBody>
      </p:sp>
      <p:sp>
        <p:nvSpPr>
          <p:cNvPr id="18" name="Google Shape;1616;p37">
            <a:extLst>
              <a:ext uri="{FF2B5EF4-FFF2-40B4-BE49-F238E27FC236}">
                <a16:creationId xmlns:a16="http://schemas.microsoft.com/office/drawing/2014/main" id="{C0A2F590-538C-E037-07CF-DFC1F6E195A9}"/>
              </a:ext>
            </a:extLst>
          </p:cNvPr>
          <p:cNvSpPr txBox="1">
            <a:spLocks/>
          </p:cNvSpPr>
          <p:nvPr/>
        </p:nvSpPr>
        <p:spPr>
          <a:xfrm>
            <a:off x="4956006" y="207733"/>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buoyant</a:t>
            </a:r>
          </a:p>
        </p:txBody>
      </p:sp>
      <p:sp>
        <p:nvSpPr>
          <p:cNvPr id="19" name="Google Shape;1617;p37">
            <a:extLst>
              <a:ext uri="{FF2B5EF4-FFF2-40B4-BE49-F238E27FC236}">
                <a16:creationId xmlns:a16="http://schemas.microsoft.com/office/drawing/2014/main" id="{1C332C10-C607-8F0F-FDE5-0E80CEECBA99}"/>
              </a:ext>
            </a:extLst>
          </p:cNvPr>
          <p:cNvSpPr txBox="1">
            <a:spLocks/>
          </p:cNvSpPr>
          <p:nvPr/>
        </p:nvSpPr>
        <p:spPr>
          <a:xfrm>
            <a:off x="5508202" y="539499"/>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jak, uspešan (from buoy)</a:t>
            </a:r>
          </a:p>
        </p:txBody>
      </p:sp>
      <p:sp>
        <p:nvSpPr>
          <p:cNvPr id="20" name="Google Shape;1616;p37">
            <a:extLst>
              <a:ext uri="{FF2B5EF4-FFF2-40B4-BE49-F238E27FC236}">
                <a16:creationId xmlns:a16="http://schemas.microsoft.com/office/drawing/2014/main" id="{35DBFB84-9B7F-D756-4DEA-0B4F00BA1966}"/>
              </a:ext>
            </a:extLst>
          </p:cNvPr>
          <p:cNvSpPr txBox="1">
            <a:spLocks/>
          </p:cNvSpPr>
          <p:nvPr/>
        </p:nvSpPr>
        <p:spPr>
          <a:xfrm>
            <a:off x="4990534" y="2045486"/>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(vast) workforce</a:t>
            </a:r>
          </a:p>
        </p:txBody>
      </p:sp>
      <p:sp>
        <p:nvSpPr>
          <p:cNvPr id="21" name="Google Shape;1616;p37">
            <a:extLst>
              <a:ext uri="{FF2B5EF4-FFF2-40B4-BE49-F238E27FC236}">
                <a16:creationId xmlns:a16="http://schemas.microsoft.com/office/drawing/2014/main" id="{334FF768-51AD-426B-3C55-97D756EA7C37}"/>
              </a:ext>
            </a:extLst>
          </p:cNvPr>
          <p:cNvSpPr txBox="1">
            <a:spLocks/>
          </p:cNvSpPr>
          <p:nvPr/>
        </p:nvSpPr>
        <p:spPr>
          <a:xfrm>
            <a:off x="4987556" y="2921392"/>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catchment area</a:t>
            </a:r>
          </a:p>
        </p:txBody>
      </p:sp>
      <p:sp>
        <p:nvSpPr>
          <p:cNvPr id="22" name="Google Shape;1616;p37">
            <a:extLst>
              <a:ext uri="{FF2B5EF4-FFF2-40B4-BE49-F238E27FC236}">
                <a16:creationId xmlns:a16="http://schemas.microsoft.com/office/drawing/2014/main" id="{C5B8A7D0-D17F-1EB9-BC5B-B6B7A7749AA3}"/>
              </a:ext>
            </a:extLst>
          </p:cNvPr>
          <p:cNvSpPr txBox="1">
            <a:spLocks/>
          </p:cNvSpPr>
          <p:nvPr/>
        </p:nvSpPr>
        <p:spPr>
          <a:xfrm>
            <a:off x="0" y="204503"/>
            <a:ext cx="5330456"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underground (tube, subway, metro)</a:t>
            </a:r>
          </a:p>
        </p:txBody>
      </p:sp>
      <p:sp>
        <p:nvSpPr>
          <p:cNvPr id="23" name="Google Shape;1617;p37">
            <a:extLst>
              <a:ext uri="{FF2B5EF4-FFF2-40B4-BE49-F238E27FC236}">
                <a16:creationId xmlns:a16="http://schemas.microsoft.com/office/drawing/2014/main" id="{848E98E6-F562-58E6-882B-86851E122617}"/>
              </a:ext>
            </a:extLst>
          </p:cNvPr>
          <p:cNvSpPr txBox="1">
            <a:spLocks/>
          </p:cNvSpPr>
          <p:nvPr/>
        </p:nvSpPr>
        <p:spPr>
          <a:xfrm>
            <a:off x="555660" y="500710"/>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podzemna železnica, metro</a:t>
            </a:r>
          </a:p>
        </p:txBody>
      </p:sp>
      <p:sp>
        <p:nvSpPr>
          <p:cNvPr id="24" name="Google Shape;1617;p37">
            <a:extLst>
              <a:ext uri="{FF2B5EF4-FFF2-40B4-BE49-F238E27FC236}">
                <a16:creationId xmlns:a16="http://schemas.microsoft.com/office/drawing/2014/main" id="{546ECB24-B577-AFF5-11AC-F83A106037E2}"/>
              </a:ext>
            </a:extLst>
          </p:cNvPr>
          <p:cNvSpPr txBox="1">
            <a:spLocks/>
          </p:cNvSpPr>
          <p:nvPr/>
        </p:nvSpPr>
        <p:spPr>
          <a:xfrm>
            <a:off x="5684581" y="2396854"/>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(mnogo) radne snage</a:t>
            </a:r>
          </a:p>
        </p:txBody>
      </p:sp>
      <p:sp>
        <p:nvSpPr>
          <p:cNvPr id="25" name="Google Shape;1617;p37">
            <a:extLst>
              <a:ext uri="{FF2B5EF4-FFF2-40B4-BE49-F238E27FC236}">
                <a16:creationId xmlns:a16="http://schemas.microsoft.com/office/drawing/2014/main" id="{514B2392-74F9-C469-9932-9F6880C83EEC}"/>
              </a:ext>
            </a:extLst>
          </p:cNvPr>
          <p:cNvSpPr txBox="1">
            <a:spLocks/>
          </p:cNvSpPr>
          <p:nvPr/>
        </p:nvSpPr>
        <p:spPr>
          <a:xfrm>
            <a:off x="5650052" y="3227322"/>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slivno područje</a:t>
            </a:r>
          </a:p>
        </p:txBody>
      </p:sp>
      <p:sp>
        <p:nvSpPr>
          <p:cNvPr id="26" name="Rectangle 25">
            <a:extLst>
              <a:ext uri="{FF2B5EF4-FFF2-40B4-BE49-F238E27FC236}">
                <a16:creationId xmlns:a16="http://schemas.microsoft.com/office/drawing/2014/main" id="{1760BC6F-C28D-3CBC-EA56-9291DB809A97}"/>
              </a:ext>
            </a:extLst>
          </p:cNvPr>
          <p:cNvSpPr/>
          <p:nvPr/>
        </p:nvSpPr>
        <p:spPr>
          <a:xfrm rot="20859740">
            <a:off x="2328896" y="2870881"/>
            <a:ext cx="2087148" cy="60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lumMod val="10000"/>
                  </a:schemeClr>
                </a:solidFill>
              </a:rPr>
              <a:t>≠</a:t>
            </a:r>
            <a:r>
              <a:rPr lang="sr-Latn-RS" sz="1800" dirty="0">
                <a:solidFill>
                  <a:schemeClr val="bg2">
                    <a:lumMod val="10000"/>
                  </a:schemeClr>
                </a:solidFill>
              </a:rPr>
              <a:t> economics</a:t>
            </a:r>
            <a:br>
              <a:rPr lang="sr-Latn-RS" sz="1800" dirty="0">
                <a:solidFill>
                  <a:schemeClr val="bg2">
                    <a:lumMod val="10000"/>
                  </a:schemeClr>
                </a:solidFill>
              </a:rPr>
            </a:br>
            <a:r>
              <a:rPr lang="sr-Latn-RS" sz="1800" dirty="0">
                <a:solidFill>
                  <a:schemeClr val="bg2">
                    <a:lumMod val="10000"/>
                  </a:schemeClr>
                </a:solidFill>
              </a:rPr>
              <a:t>(ekonomija)</a:t>
            </a:r>
            <a:endParaRPr lang="en-US" sz="1800" dirty="0">
              <a:solidFill>
                <a:schemeClr val="bg2">
                  <a:lumMod val="10000"/>
                </a:schemeClr>
              </a:solidFill>
            </a:endParaRPr>
          </a:p>
        </p:txBody>
      </p:sp>
      <p:grpSp>
        <p:nvGrpSpPr>
          <p:cNvPr id="27" name="Google Shape;2556;p50">
            <a:extLst>
              <a:ext uri="{FF2B5EF4-FFF2-40B4-BE49-F238E27FC236}">
                <a16:creationId xmlns:a16="http://schemas.microsoft.com/office/drawing/2014/main" id="{A2F3A636-44A5-8D9E-B916-BA9D546FFF9F}"/>
              </a:ext>
            </a:extLst>
          </p:cNvPr>
          <p:cNvGrpSpPr/>
          <p:nvPr/>
        </p:nvGrpSpPr>
        <p:grpSpPr>
          <a:xfrm>
            <a:off x="5568132" y="3691623"/>
            <a:ext cx="3020209" cy="411403"/>
            <a:chOff x="1626700" y="4110325"/>
            <a:chExt cx="4461825" cy="607775"/>
          </a:xfrm>
        </p:grpSpPr>
        <p:sp>
          <p:nvSpPr>
            <p:cNvPr id="28" name="Google Shape;2557;p50">
              <a:extLst>
                <a:ext uri="{FF2B5EF4-FFF2-40B4-BE49-F238E27FC236}">
                  <a16:creationId xmlns:a16="http://schemas.microsoft.com/office/drawing/2014/main" id="{71300A30-0CB0-FCC9-7056-69AFCE012EAE}"/>
                </a:ext>
              </a:extLst>
            </p:cNvPr>
            <p:cNvSpPr/>
            <p:nvPr/>
          </p:nvSpPr>
          <p:spPr>
            <a:xfrm>
              <a:off x="2506400" y="4436125"/>
              <a:ext cx="167325" cy="62675"/>
            </a:xfrm>
            <a:custGeom>
              <a:avLst/>
              <a:gdLst/>
              <a:ahLst/>
              <a:cxnLst/>
              <a:rect l="l" t="t" r="r" b="b"/>
              <a:pathLst>
                <a:path w="6693" h="2507" extrusionOk="0">
                  <a:moveTo>
                    <a:pt x="1" y="1"/>
                  </a:moveTo>
                  <a:lnTo>
                    <a:pt x="1" y="2507"/>
                  </a:lnTo>
                  <a:lnTo>
                    <a:pt x="6693" y="2507"/>
                  </a:lnTo>
                  <a:lnTo>
                    <a:pt x="66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8;p50">
              <a:extLst>
                <a:ext uri="{FF2B5EF4-FFF2-40B4-BE49-F238E27FC236}">
                  <a16:creationId xmlns:a16="http://schemas.microsoft.com/office/drawing/2014/main" id="{40B0C460-46AC-BAAA-449E-406F220E4FE4}"/>
                </a:ext>
              </a:extLst>
            </p:cNvPr>
            <p:cNvSpPr/>
            <p:nvPr/>
          </p:nvSpPr>
          <p:spPr>
            <a:xfrm>
              <a:off x="4041500" y="4436125"/>
              <a:ext cx="167325" cy="62675"/>
            </a:xfrm>
            <a:custGeom>
              <a:avLst/>
              <a:gdLst/>
              <a:ahLst/>
              <a:cxnLst/>
              <a:rect l="l" t="t" r="r" b="b"/>
              <a:pathLst>
                <a:path w="6693" h="2507" extrusionOk="0">
                  <a:moveTo>
                    <a:pt x="1" y="1"/>
                  </a:moveTo>
                  <a:lnTo>
                    <a:pt x="1" y="2507"/>
                  </a:lnTo>
                  <a:lnTo>
                    <a:pt x="6692" y="2507"/>
                  </a:lnTo>
                  <a:lnTo>
                    <a:pt x="6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9;p50">
              <a:extLst>
                <a:ext uri="{FF2B5EF4-FFF2-40B4-BE49-F238E27FC236}">
                  <a16:creationId xmlns:a16="http://schemas.microsoft.com/office/drawing/2014/main" id="{D0ABCAEF-B141-9240-6245-5786D4E58081}"/>
                </a:ext>
              </a:extLst>
            </p:cNvPr>
            <p:cNvSpPr/>
            <p:nvPr/>
          </p:nvSpPr>
          <p:spPr>
            <a:xfrm>
              <a:off x="2506400" y="4561450"/>
              <a:ext cx="167325" cy="62675"/>
            </a:xfrm>
            <a:custGeom>
              <a:avLst/>
              <a:gdLst/>
              <a:ahLst/>
              <a:cxnLst/>
              <a:rect l="l" t="t" r="r" b="b"/>
              <a:pathLst>
                <a:path w="6693" h="2507" extrusionOk="0">
                  <a:moveTo>
                    <a:pt x="1" y="0"/>
                  </a:moveTo>
                  <a:lnTo>
                    <a:pt x="1" y="2507"/>
                  </a:lnTo>
                  <a:lnTo>
                    <a:pt x="6693" y="2507"/>
                  </a:lnTo>
                  <a:lnTo>
                    <a:pt x="66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60;p50">
              <a:extLst>
                <a:ext uri="{FF2B5EF4-FFF2-40B4-BE49-F238E27FC236}">
                  <a16:creationId xmlns:a16="http://schemas.microsoft.com/office/drawing/2014/main" id="{7EEE59CA-4CB7-EFCF-74DE-C3083BE156EC}"/>
                </a:ext>
              </a:extLst>
            </p:cNvPr>
            <p:cNvSpPr/>
            <p:nvPr/>
          </p:nvSpPr>
          <p:spPr>
            <a:xfrm>
              <a:off x="4041500" y="4561450"/>
              <a:ext cx="167325" cy="62675"/>
            </a:xfrm>
            <a:custGeom>
              <a:avLst/>
              <a:gdLst/>
              <a:ahLst/>
              <a:cxnLst/>
              <a:rect l="l" t="t" r="r" b="b"/>
              <a:pathLst>
                <a:path w="6693" h="2507" extrusionOk="0">
                  <a:moveTo>
                    <a:pt x="1" y="0"/>
                  </a:moveTo>
                  <a:lnTo>
                    <a:pt x="1" y="2507"/>
                  </a:lnTo>
                  <a:lnTo>
                    <a:pt x="6692" y="2507"/>
                  </a:lnTo>
                  <a:lnTo>
                    <a:pt x="66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61;p50">
              <a:extLst>
                <a:ext uri="{FF2B5EF4-FFF2-40B4-BE49-F238E27FC236}">
                  <a16:creationId xmlns:a16="http://schemas.microsoft.com/office/drawing/2014/main" id="{7A627CDD-9E28-F2B5-5F05-4DA2F0717C36}"/>
                </a:ext>
              </a:extLst>
            </p:cNvPr>
            <p:cNvSpPr/>
            <p:nvPr/>
          </p:nvSpPr>
          <p:spPr>
            <a:xfrm>
              <a:off x="4960675" y="4279500"/>
              <a:ext cx="636625" cy="52025"/>
            </a:xfrm>
            <a:custGeom>
              <a:avLst/>
              <a:gdLst/>
              <a:ahLst/>
              <a:cxnLst/>
              <a:rect l="l" t="t" r="r" b="b"/>
              <a:pathLst>
                <a:path w="25465" h="2081" extrusionOk="0">
                  <a:moveTo>
                    <a:pt x="1" y="0"/>
                  </a:moveTo>
                  <a:lnTo>
                    <a:pt x="1" y="2080"/>
                  </a:lnTo>
                  <a:lnTo>
                    <a:pt x="25465" y="2080"/>
                  </a:lnTo>
                  <a:lnTo>
                    <a:pt x="25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62;p50">
              <a:extLst>
                <a:ext uri="{FF2B5EF4-FFF2-40B4-BE49-F238E27FC236}">
                  <a16:creationId xmlns:a16="http://schemas.microsoft.com/office/drawing/2014/main" id="{F9FCEDF5-90A0-069E-A9EE-BF5543F2AA86}"/>
                </a:ext>
              </a:extLst>
            </p:cNvPr>
            <p:cNvSpPr/>
            <p:nvPr/>
          </p:nvSpPr>
          <p:spPr>
            <a:xfrm>
              <a:off x="4183725" y="4279500"/>
              <a:ext cx="632250" cy="52025"/>
            </a:xfrm>
            <a:custGeom>
              <a:avLst/>
              <a:gdLst/>
              <a:ahLst/>
              <a:cxnLst/>
              <a:rect l="l" t="t" r="r" b="b"/>
              <a:pathLst>
                <a:path w="25290" h="2081" extrusionOk="0">
                  <a:moveTo>
                    <a:pt x="1" y="0"/>
                  </a:moveTo>
                  <a:lnTo>
                    <a:pt x="1" y="2080"/>
                  </a:lnTo>
                  <a:lnTo>
                    <a:pt x="25289" y="2080"/>
                  </a:lnTo>
                  <a:lnTo>
                    <a:pt x="2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63;p50">
              <a:extLst>
                <a:ext uri="{FF2B5EF4-FFF2-40B4-BE49-F238E27FC236}">
                  <a16:creationId xmlns:a16="http://schemas.microsoft.com/office/drawing/2014/main" id="{9E20BCFD-BEEB-F257-1C92-E6FB6AFC2985}"/>
                </a:ext>
              </a:extLst>
            </p:cNvPr>
            <p:cNvSpPr/>
            <p:nvPr/>
          </p:nvSpPr>
          <p:spPr>
            <a:xfrm>
              <a:off x="4469450" y="4321475"/>
              <a:ext cx="637250" cy="10050"/>
            </a:xfrm>
            <a:custGeom>
              <a:avLst/>
              <a:gdLst/>
              <a:ahLst/>
              <a:cxnLst/>
              <a:rect l="l" t="t" r="r" b="b"/>
              <a:pathLst>
                <a:path w="25490" h="402" extrusionOk="0">
                  <a:moveTo>
                    <a:pt x="1" y="0"/>
                  </a:moveTo>
                  <a:lnTo>
                    <a:pt x="1" y="401"/>
                  </a:lnTo>
                  <a:lnTo>
                    <a:pt x="25489" y="401"/>
                  </a:lnTo>
                  <a:lnTo>
                    <a:pt x="254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64;p50">
              <a:extLst>
                <a:ext uri="{FF2B5EF4-FFF2-40B4-BE49-F238E27FC236}">
                  <a16:creationId xmlns:a16="http://schemas.microsoft.com/office/drawing/2014/main" id="{634D7105-1796-E5D9-9B82-599DF7C3BCED}"/>
                </a:ext>
              </a:extLst>
            </p:cNvPr>
            <p:cNvSpPr/>
            <p:nvPr/>
          </p:nvSpPr>
          <p:spPr>
            <a:xfrm>
              <a:off x="5239500" y="4110325"/>
              <a:ext cx="235625" cy="187350"/>
            </a:xfrm>
            <a:custGeom>
              <a:avLst/>
              <a:gdLst/>
              <a:ahLst/>
              <a:cxnLst/>
              <a:rect l="l" t="t" r="r" b="b"/>
              <a:pathLst>
                <a:path w="9425" h="7494" extrusionOk="0">
                  <a:moveTo>
                    <a:pt x="1" y="0"/>
                  </a:moveTo>
                  <a:lnTo>
                    <a:pt x="9424" y="7494"/>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65;p50">
              <a:extLst>
                <a:ext uri="{FF2B5EF4-FFF2-40B4-BE49-F238E27FC236}">
                  <a16:creationId xmlns:a16="http://schemas.microsoft.com/office/drawing/2014/main" id="{E0339CAA-E3E9-547F-326B-1B8B9AE55A4C}"/>
                </a:ext>
              </a:extLst>
            </p:cNvPr>
            <p:cNvSpPr/>
            <p:nvPr/>
          </p:nvSpPr>
          <p:spPr>
            <a:xfrm>
              <a:off x="5239500" y="4110325"/>
              <a:ext cx="235625" cy="187350"/>
            </a:xfrm>
            <a:custGeom>
              <a:avLst/>
              <a:gdLst/>
              <a:ahLst/>
              <a:cxnLst/>
              <a:rect l="l" t="t" r="r" b="b"/>
              <a:pathLst>
                <a:path w="9425" h="7494" fill="none" extrusionOk="0">
                  <a:moveTo>
                    <a:pt x="1" y="0"/>
                  </a:moveTo>
                  <a:lnTo>
                    <a:pt x="9424" y="7494"/>
                  </a:lnTo>
                </a:path>
              </a:pathLst>
            </a:custGeom>
            <a:noFill/>
            <a:ln w="2067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66;p50">
              <a:extLst>
                <a:ext uri="{FF2B5EF4-FFF2-40B4-BE49-F238E27FC236}">
                  <a16:creationId xmlns:a16="http://schemas.microsoft.com/office/drawing/2014/main" id="{A75E399C-DC12-D32C-9221-5B5A142608BC}"/>
                </a:ext>
              </a:extLst>
            </p:cNvPr>
            <p:cNvSpPr/>
            <p:nvPr/>
          </p:nvSpPr>
          <p:spPr>
            <a:xfrm>
              <a:off x="5200650" y="4237500"/>
              <a:ext cx="198650" cy="25"/>
            </a:xfrm>
            <a:custGeom>
              <a:avLst/>
              <a:gdLst/>
              <a:ahLst/>
              <a:cxnLst/>
              <a:rect l="l" t="t" r="r" b="b"/>
              <a:pathLst>
                <a:path w="7946" h="1" extrusionOk="0">
                  <a:moveTo>
                    <a:pt x="1" y="1"/>
                  </a:moveTo>
                  <a:lnTo>
                    <a:pt x="7946"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67;p50">
              <a:extLst>
                <a:ext uri="{FF2B5EF4-FFF2-40B4-BE49-F238E27FC236}">
                  <a16:creationId xmlns:a16="http://schemas.microsoft.com/office/drawing/2014/main" id="{CC75D2B6-CBD5-9806-4536-DC04D4ACE9C6}"/>
                </a:ext>
              </a:extLst>
            </p:cNvPr>
            <p:cNvSpPr/>
            <p:nvPr/>
          </p:nvSpPr>
          <p:spPr>
            <a:xfrm>
              <a:off x="5200650" y="4237500"/>
              <a:ext cx="198650" cy="25"/>
            </a:xfrm>
            <a:custGeom>
              <a:avLst/>
              <a:gdLst/>
              <a:ahLst/>
              <a:cxnLst/>
              <a:rect l="l" t="t" r="r" b="b"/>
              <a:pathLst>
                <a:path w="7946" h="1" fill="none" extrusionOk="0">
                  <a:moveTo>
                    <a:pt x="1" y="1"/>
                  </a:moveTo>
                  <a:lnTo>
                    <a:pt x="7946" y="1"/>
                  </a:lnTo>
                </a:path>
              </a:pathLst>
            </a:custGeom>
            <a:noFill/>
            <a:ln w="2067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68;p50">
              <a:extLst>
                <a:ext uri="{FF2B5EF4-FFF2-40B4-BE49-F238E27FC236}">
                  <a16:creationId xmlns:a16="http://schemas.microsoft.com/office/drawing/2014/main" id="{34CC1FAF-9131-DADE-579A-9EA6699ACE64}"/>
                </a:ext>
              </a:extLst>
            </p:cNvPr>
            <p:cNvSpPr/>
            <p:nvPr/>
          </p:nvSpPr>
          <p:spPr>
            <a:xfrm>
              <a:off x="4887375" y="4613450"/>
              <a:ext cx="271325" cy="104650"/>
            </a:xfrm>
            <a:custGeom>
              <a:avLst/>
              <a:gdLst/>
              <a:ahLst/>
              <a:cxnLst/>
              <a:rect l="l" t="t" r="r" b="b"/>
              <a:pathLst>
                <a:path w="10853" h="4186" extrusionOk="0">
                  <a:moveTo>
                    <a:pt x="0" y="0"/>
                  </a:moveTo>
                  <a:lnTo>
                    <a:pt x="0" y="4186"/>
                  </a:lnTo>
                  <a:lnTo>
                    <a:pt x="10853" y="4186"/>
                  </a:lnTo>
                  <a:lnTo>
                    <a:pt x="10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69;p50">
              <a:extLst>
                <a:ext uri="{FF2B5EF4-FFF2-40B4-BE49-F238E27FC236}">
                  <a16:creationId xmlns:a16="http://schemas.microsoft.com/office/drawing/2014/main" id="{E0C4AC81-B0DE-5EE8-EABE-2205A4D9999A}"/>
                </a:ext>
              </a:extLst>
            </p:cNvPr>
            <p:cNvSpPr/>
            <p:nvPr/>
          </p:nvSpPr>
          <p:spPr>
            <a:xfrm>
              <a:off x="4183725" y="4330250"/>
              <a:ext cx="1877250" cy="342125"/>
            </a:xfrm>
            <a:custGeom>
              <a:avLst/>
              <a:gdLst/>
              <a:ahLst/>
              <a:cxnLst/>
              <a:rect l="l" t="t" r="r" b="b"/>
              <a:pathLst>
                <a:path w="75090" h="13685" extrusionOk="0">
                  <a:moveTo>
                    <a:pt x="1" y="0"/>
                  </a:moveTo>
                  <a:lnTo>
                    <a:pt x="1" y="13684"/>
                  </a:lnTo>
                  <a:lnTo>
                    <a:pt x="74412" y="13684"/>
                  </a:lnTo>
                  <a:cubicBezTo>
                    <a:pt x="74412" y="13684"/>
                    <a:pt x="75089" y="9825"/>
                    <a:pt x="74513" y="8722"/>
                  </a:cubicBezTo>
                  <a:cubicBezTo>
                    <a:pt x="72558" y="4837"/>
                    <a:pt x="62457" y="952"/>
                    <a:pt x="56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70;p50">
              <a:extLst>
                <a:ext uri="{FF2B5EF4-FFF2-40B4-BE49-F238E27FC236}">
                  <a16:creationId xmlns:a16="http://schemas.microsoft.com/office/drawing/2014/main" id="{68C85D16-A88D-772F-5C23-8F755F118E21}"/>
                </a:ext>
              </a:extLst>
            </p:cNvPr>
            <p:cNvSpPr/>
            <p:nvPr/>
          </p:nvSpPr>
          <p:spPr>
            <a:xfrm>
              <a:off x="5366700" y="4350925"/>
              <a:ext cx="500650" cy="64550"/>
            </a:xfrm>
            <a:custGeom>
              <a:avLst/>
              <a:gdLst/>
              <a:ahLst/>
              <a:cxnLst/>
              <a:rect l="l" t="t" r="r" b="b"/>
              <a:pathLst>
                <a:path w="20026" h="2582" extrusionOk="0">
                  <a:moveTo>
                    <a:pt x="1" y="0"/>
                  </a:moveTo>
                  <a:lnTo>
                    <a:pt x="1" y="2582"/>
                  </a:lnTo>
                  <a:lnTo>
                    <a:pt x="20026" y="2582"/>
                  </a:lnTo>
                  <a:cubicBezTo>
                    <a:pt x="17720" y="1529"/>
                    <a:pt x="15189" y="627"/>
                    <a:pt x="12858"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71;p50">
              <a:extLst>
                <a:ext uri="{FF2B5EF4-FFF2-40B4-BE49-F238E27FC236}">
                  <a16:creationId xmlns:a16="http://schemas.microsoft.com/office/drawing/2014/main" id="{6708AFDD-DDA6-013A-6C7D-5D01873D438F}"/>
                </a:ext>
              </a:extLst>
            </p:cNvPr>
            <p:cNvSpPr/>
            <p:nvPr/>
          </p:nvSpPr>
          <p:spPr>
            <a:xfrm>
              <a:off x="4193750" y="4456800"/>
              <a:ext cx="1810200" cy="40750"/>
            </a:xfrm>
            <a:custGeom>
              <a:avLst/>
              <a:gdLst/>
              <a:ahLst/>
              <a:cxnLst/>
              <a:rect l="l" t="t" r="r" b="b"/>
              <a:pathLst>
                <a:path w="72408" h="1630" extrusionOk="0">
                  <a:moveTo>
                    <a:pt x="1" y="1"/>
                  </a:moveTo>
                  <a:lnTo>
                    <a:pt x="1" y="1630"/>
                  </a:lnTo>
                  <a:lnTo>
                    <a:pt x="72407" y="1630"/>
                  </a:lnTo>
                  <a:cubicBezTo>
                    <a:pt x="71756" y="1078"/>
                    <a:pt x="70954" y="527"/>
                    <a:pt x="70077"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72;p50">
              <a:extLst>
                <a:ext uri="{FF2B5EF4-FFF2-40B4-BE49-F238E27FC236}">
                  <a16:creationId xmlns:a16="http://schemas.microsoft.com/office/drawing/2014/main" id="{C8918D75-3033-21C1-2B24-0EF54D7F1560}"/>
                </a:ext>
              </a:extLst>
            </p:cNvPr>
            <p:cNvSpPr/>
            <p:nvPr/>
          </p:nvSpPr>
          <p:spPr>
            <a:xfrm>
              <a:off x="6057175" y="4572100"/>
              <a:ext cx="31350" cy="83350"/>
            </a:xfrm>
            <a:custGeom>
              <a:avLst/>
              <a:gdLst/>
              <a:ahLst/>
              <a:cxnLst/>
              <a:rect l="l" t="t" r="r" b="b"/>
              <a:pathLst>
                <a:path w="1254" h="3334" extrusionOk="0">
                  <a:moveTo>
                    <a:pt x="1" y="0"/>
                  </a:moveTo>
                  <a:lnTo>
                    <a:pt x="1" y="3334"/>
                  </a:lnTo>
                  <a:lnTo>
                    <a:pt x="1254" y="3334"/>
                  </a:lnTo>
                  <a:lnTo>
                    <a:pt x="1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73;p50">
              <a:extLst>
                <a:ext uri="{FF2B5EF4-FFF2-40B4-BE49-F238E27FC236}">
                  <a16:creationId xmlns:a16="http://schemas.microsoft.com/office/drawing/2014/main" id="{9FCB19B9-1BDB-67CA-108A-ACF55F9F70D9}"/>
                </a:ext>
              </a:extLst>
            </p:cNvPr>
            <p:cNvSpPr/>
            <p:nvPr/>
          </p:nvSpPr>
          <p:spPr>
            <a:xfrm>
              <a:off x="5994525" y="4592775"/>
              <a:ext cx="83350" cy="31350"/>
            </a:xfrm>
            <a:custGeom>
              <a:avLst/>
              <a:gdLst/>
              <a:ahLst/>
              <a:cxnLst/>
              <a:rect l="l" t="t" r="r" b="b"/>
              <a:pathLst>
                <a:path w="3334" h="1254" extrusionOk="0">
                  <a:moveTo>
                    <a:pt x="0" y="0"/>
                  </a:moveTo>
                  <a:lnTo>
                    <a:pt x="0" y="1254"/>
                  </a:lnTo>
                  <a:lnTo>
                    <a:pt x="3334" y="1254"/>
                  </a:lnTo>
                  <a:lnTo>
                    <a:pt x="3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74;p50">
              <a:extLst>
                <a:ext uri="{FF2B5EF4-FFF2-40B4-BE49-F238E27FC236}">
                  <a16:creationId xmlns:a16="http://schemas.microsoft.com/office/drawing/2014/main" id="{ED76473F-CC15-B954-9FC7-6D518BAFEDF4}"/>
                </a:ext>
              </a:extLst>
            </p:cNvPr>
            <p:cNvSpPr/>
            <p:nvPr/>
          </p:nvSpPr>
          <p:spPr>
            <a:xfrm>
              <a:off x="5743900" y="4613450"/>
              <a:ext cx="271325" cy="104650"/>
            </a:xfrm>
            <a:custGeom>
              <a:avLst/>
              <a:gdLst/>
              <a:ahLst/>
              <a:cxnLst/>
              <a:rect l="l" t="t" r="r" b="b"/>
              <a:pathLst>
                <a:path w="10853" h="4186" extrusionOk="0">
                  <a:moveTo>
                    <a:pt x="0" y="0"/>
                  </a:moveTo>
                  <a:lnTo>
                    <a:pt x="0" y="4186"/>
                  </a:lnTo>
                  <a:lnTo>
                    <a:pt x="10853" y="4186"/>
                  </a:lnTo>
                  <a:lnTo>
                    <a:pt x="10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75;p50">
              <a:extLst>
                <a:ext uri="{FF2B5EF4-FFF2-40B4-BE49-F238E27FC236}">
                  <a16:creationId xmlns:a16="http://schemas.microsoft.com/office/drawing/2014/main" id="{96FF676A-43A1-8D00-D80A-041967C749EF}"/>
                </a:ext>
              </a:extLst>
            </p:cNvPr>
            <p:cNvSpPr/>
            <p:nvPr/>
          </p:nvSpPr>
          <p:spPr>
            <a:xfrm>
              <a:off x="563300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76;p50">
              <a:extLst>
                <a:ext uri="{FF2B5EF4-FFF2-40B4-BE49-F238E27FC236}">
                  <a16:creationId xmlns:a16="http://schemas.microsoft.com/office/drawing/2014/main" id="{7CCA5E96-EF08-D6DF-A8FF-44147A17892C}"/>
                </a:ext>
              </a:extLst>
            </p:cNvPr>
            <p:cNvSpPr/>
            <p:nvPr/>
          </p:nvSpPr>
          <p:spPr>
            <a:xfrm>
              <a:off x="55183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77;p50">
              <a:extLst>
                <a:ext uri="{FF2B5EF4-FFF2-40B4-BE49-F238E27FC236}">
                  <a16:creationId xmlns:a16="http://schemas.microsoft.com/office/drawing/2014/main" id="{B0A20F82-400F-BA47-E219-0073A613ECE5}"/>
                </a:ext>
              </a:extLst>
            </p:cNvPr>
            <p:cNvSpPr/>
            <p:nvPr/>
          </p:nvSpPr>
          <p:spPr>
            <a:xfrm>
              <a:off x="53510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78;p50">
              <a:extLst>
                <a:ext uri="{FF2B5EF4-FFF2-40B4-BE49-F238E27FC236}">
                  <a16:creationId xmlns:a16="http://schemas.microsoft.com/office/drawing/2014/main" id="{A44F6076-018D-F620-E98F-A2C99113BFB5}"/>
                </a:ext>
              </a:extLst>
            </p:cNvPr>
            <p:cNvSpPr/>
            <p:nvPr/>
          </p:nvSpPr>
          <p:spPr>
            <a:xfrm>
              <a:off x="5236375"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9;p50">
              <a:extLst>
                <a:ext uri="{FF2B5EF4-FFF2-40B4-BE49-F238E27FC236}">
                  <a16:creationId xmlns:a16="http://schemas.microsoft.com/office/drawing/2014/main" id="{E4DBE766-BE25-2A32-442F-51B171145DD2}"/>
                </a:ext>
              </a:extLst>
            </p:cNvPr>
            <p:cNvSpPr/>
            <p:nvPr/>
          </p:nvSpPr>
          <p:spPr>
            <a:xfrm>
              <a:off x="467245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80;p50">
              <a:extLst>
                <a:ext uri="{FF2B5EF4-FFF2-40B4-BE49-F238E27FC236}">
                  <a16:creationId xmlns:a16="http://schemas.microsoft.com/office/drawing/2014/main" id="{AF5928BE-BAAB-434C-0E8B-B8FFC2BC1902}"/>
                </a:ext>
              </a:extLst>
            </p:cNvPr>
            <p:cNvSpPr/>
            <p:nvPr/>
          </p:nvSpPr>
          <p:spPr>
            <a:xfrm>
              <a:off x="4557800"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81;p50">
              <a:extLst>
                <a:ext uri="{FF2B5EF4-FFF2-40B4-BE49-F238E27FC236}">
                  <a16:creationId xmlns:a16="http://schemas.microsoft.com/office/drawing/2014/main" id="{0533814A-0E4B-9BB4-958D-462F52F97C0E}"/>
                </a:ext>
              </a:extLst>
            </p:cNvPr>
            <p:cNvSpPr/>
            <p:nvPr/>
          </p:nvSpPr>
          <p:spPr>
            <a:xfrm>
              <a:off x="43905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82;p50">
              <a:extLst>
                <a:ext uri="{FF2B5EF4-FFF2-40B4-BE49-F238E27FC236}">
                  <a16:creationId xmlns:a16="http://schemas.microsoft.com/office/drawing/2014/main" id="{93490947-3FEA-BE38-41F6-7B33409972E2}"/>
                </a:ext>
              </a:extLst>
            </p:cNvPr>
            <p:cNvSpPr/>
            <p:nvPr/>
          </p:nvSpPr>
          <p:spPr>
            <a:xfrm>
              <a:off x="427585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83;p50">
              <a:extLst>
                <a:ext uri="{FF2B5EF4-FFF2-40B4-BE49-F238E27FC236}">
                  <a16:creationId xmlns:a16="http://schemas.microsoft.com/office/drawing/2014/main" id="{3D401AF9-3784-5BA0-CB92-3E0DE3812EB8}"/>
                </a:ext>
              </a:extLst>
            </p:cNvPr>
            <p:cNvSpPr/>
            <p:nvPr/>
          </p:nvSpPr>
          <p:spPr>
            <a:xfrm>
              <a:off x="4193750" y="4540775"/>
              <a:ext cx="1300800" cy="31350"/>
            </a:xfrm>
            <a:custGeom>
              <a:avLst/>
              <a:gdLst/>
              <a:ahLst/>
              <a:cxnLst/>
              <a:rect l="l" t="t" r="r" b="b"/>
              <a:pathLst>
                <a:path w="52032" h="1254" extrusionOk="0">
                  <a:moveTo>
                    <a:pt x="1" y="0"/>
                  </a:moveTo>
                  <a:lnTo>
                    <a:pt x="1" y="1253"/>
                  </a:lnTo>
                  <a:lnTo>
                    <a:pt x="52031" y="1253"/>
                  </a:lnTo>
                  <a:lnTo>
                    <a:pt x="5203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84;p50">
              <a:extLst>
                <a:ext uri="{FF2B5EF4-FFF2-40B4-BE49-F238E27FC236}">
                  <a16:creationId xmlns:a16="http://schemas.microsoft.com/office/drawing/2014/main" id="{8BD5FDBB-928E-491C-69A9-3E50304C1BD8}"/>
                </a:ext>
              </a:extLst>
            </p:cNvPr>
            <p:cNvSpPr/>
            <p:nvPr/>
          </p:nvSpPr>
          <p:spPr>
            <a:xfrm>
              <a:off x="5012700" y="4352800"/>
              <a:ext cx="333975" cy="62675"/>
            </a:xfrm>
            <a:custGeom>
              <a:avLst/>
              <a:gdLst/>
              <a:ahLst/>
              <a:cxnLst/>
              <a:rect l="l" t="t" r="r" b="b"/>
              <a:pathLst>
                <a:path w="13359" h="2507" extrusionOk="0">
                  <a:moveTo>
                    <a:pt x="0" y="0"/>
                  </a:moveTo>
                  <a:lnTo>
                    <a:pt x="0"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85;p50">
              <a:extLst>
                <a:ext uri="{FF2B5EF4-FFF2-40B4-BE49-F238E27FC236}">
                  <a16:creationId xmlns:a16="http://schemas.microsoft.com/office/drawing/2014/main" id="{8F94CC4D-3AFE-0A3E-9BAB-3CB2E8A9D56D}"/>
                </a:ext>
              </a:extLst>
            </p:cNvPr>
            <p:cNvSpPr/>
            <p:nvPr/>
          </p:nvSpPr>
          <p:spPr>
            <a:xfrm>
              <a:off x="4626100" y="4352800"/>
              <a:ext cx="334600" cy="62675"/>
            </a:xfrm>
            <a:custGeom>
              <a:avLst/>
              <a:gdLst/>
              <a:ahLst/>
              <a:cxnLst/>
              <a:rect l="l" t="t" r="r" b="b"/>
              <a:pathLst>
                <a:path w="13384" h="2507" extrusionOk="0">
                  <a:moveTo>
                    <a:pt x="0" y="0"/>
                  </a:moveTo>
                  <a:lnTo>
                    <a:pt x="0"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86;p50">
              <a:extLst>
                <a:ext uri="{FF2B5EF4-FFF2-40B4-BE49-F238E27FC236}">
                  <a16:creationId xmlns:a16="http://schemas.microsoft.com/office/drawing/2014/main" id="{0A7567B5-95CE-292B-65CA-CD1EB2B7BFEE}"/>
                </a:ext>
              </a:extLst>
            </p:cNvPr>
            <p:cNvSpPr/>
            <p:nvPr/>
          </p:nvSpPr>
          <p:spPr>
            <a:xfrm>
              <a:off x="4240125" y="4352800"/>
              <a:ext cx="334000" cy="62675"/>
            </a:xfrm>
            <a:custGeom>
              <a:avLst/>
              <a:gdLst/>
              <a:ahLst/>
              <a:cxnLst/>
              <a:rect l="l" t="t" r="r" b="b"/>
              <a:pathLst>
                <a:path w="13360" h="2507" extrusionOk="0">
                  <a:moveTo>
                    <a:pt x="1" y="0"/>
                  </a:moveTo>
                  <a:lnTo>
                    <a:pt x="1"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87;p50">
              <a:extLst>
                <a:ext uri="{FF2B5EF4-FFF2-40B4-BE49-F238E27FC236}">
                  <a16:creationId xmlns:a16="http://schemas.microsoft.com/office/drawing/2014/main" id="{F34485A7-7413-9732-A6EB-7B84385C015B}"/>
                </a:ext>
              </a:extLst>
            </p:cNvPr>
            <p:cNvSpPr/>
            <p:nvPr/>
          </p:nvSpPr>
          <p:spPr>
            <a:xfrm>
              <a:off x="2589750" y="4321475"/>
              <a:ext cx="1535125" cy="344625"/>
            </a:xfrm>
            <a:custGeom>
              <a:avLst/>
              <a:gdLst/>
              <a:ahLst/>
              <a:cxnLst/>
              <a:rect l="l" t="t" r="r" b="b"/>
              <a:pathLst>
                <a:path w="61405" h="13785" extrusionOk="0">
                  <a:moveTo>
                    <a:pt x="0" y="0"/>
                  </a:moveTo>
                  <a:lnTo>
                    <a:pt x="0" y="13785"/>
                  </a:lnTo>
                  <a:lnTo>
                    <a:pt x="61404" y="13785"/>
                  </a:lnTo>
                  <a:lnTo>
                    <a:pt x="61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88;p50">
              <a:extLst>
                <a:ext uri="{FF2B5EF4-FFF2-40B4-BE49-F238E27FC236}">
                  <a16:creationId xmlns:a16="http://schemas.microsoft.com/office/drawing/2014/main" id="{2D9D2B38-4211-A774-DADF-8CAA318461B8}"/>
                </a:ext>
              </a:extLst>
            </p:cNvPr>
            <p:cNvSpPr/>
            <p:nvPr/>
          </p:nvSpPr>
          <p:spPr>
            <a:xfrm>
              <a:off x="3247650" y="4613450"/>
              <a:ext cx="271950" cy="104650"/>
            </a:xfrm>
            <a:custGeom>
              <a:avLst/>
              <a:gdLst/>
              <a:ahLst/>
              <a:cxnLst/>
              <a:rect l="l" t="t" r="r" b="b"/>
              <a:pathLst>
                <a:path w="10878" h="4186" extrusionOk="0">
                  <a:moveTo>
                    <a:pt x="0" y="0"/>
                  </a:moveTo>
                  <a:lnTo>
                    <a:pt x="0" y="4186"/>
                  </a:lnTo>
                  <a:lnTo>
                    <a:pt x="10877" y="4186"/>
                  </a:lnTo>
                  <a:lnTo>
                    <a:pt x="108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89;p50">
              <a:extLst>
                <a:ext uri="{FF2B5EF4-FFF2-40B4-BE49-F238E27FC236}">
                  <a16:creationId xmlns:a16="http://schemas.microsoft.com/office/drawing/2014/main" id="{96D795DD-A770-E00B-681D-F00205C32AB8}"/>
                </a:ext>
              </a:extLst>
            </p:cNvPr>
            <p:cNvSpPr/>
            <p:nvPr/>
          </p:nvSpPr>
          <p:spPr>
            <a:xfrm>
              <a:off x="399387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90;p50">
              <a:extLst>
                <a:ext uri="{FF2B5EF4-FFF2-40B4-BE49-F238E27FC236}">
                  <a16:creationId xmlns:a16="http://schemas.microsoft.com/office/drawing/2014/main" id="{A052A857-767D-3392-ACE4-621915A48801}"/>
                </a:ext>
              </a:extLst>
            </p:cNvPr>
            <p:cNvSpPr/>
            <p:nvPr/>
          </p:nvSpPr>
          <p:spPr>
            <a:xfrm>
              <a:off x="3878600"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91;p50">
              <a:extLst>
                <a:ext uri="{FF2B5EF4-FFF2-40B4-BE49-F238E27FC236}">
                  <a16:creationId xmlns:a16="http://schemas.microsoft.com/office/drawing/2014/main" id="{363B22DF-8929-CEF9-B65B-D7A68C0698E2}"/>
                </a:ext>
              </a:extLst>
            </p:cNvPr>
            <p:cNvSpPr/>
            <p:nvPr/>
          </p:nvSpPr>
          <p:spPr>
            <a:xfrm>
              <a:off x="37119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92;p50">
              <a:extLst>
                <a:ext uri="{FF2B5EF4-FFF2-40B4-BE49-F238E27FC236}">
                  <a16:creationId xmlns:a16="http://schemas.microsoft.com/office/drawing/2014/main" id="{17668F0A-EFED-20E6-2E07-29B2CA5CE072}"/>
                </a:ext>
              </a:extLst>
            </p:cNvPr>
            <p:cNvSpPr/>
            <p:nvPr/>
          </p:nvSpPr>
          <p:spPr>
            <a:xfrm>
              <a:off x="3596650"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2593;p50">
              <a:extLst>
                <a:ext uri="{FF2B5EF4-FFF2-40B4-BE49-F238E27FC236}">
                  <a16:creationId xmlns:a16="http://schemas.microsoft.com/office/drawing/2014/main" id="{B0CB7F4A-20AC-9BEC-9768-C976BE0EC87D}"/>
                </a:ext>
              </a:extLst>
            </p:cNvPr>
            <p:cNvSpPr/>
            <p:nvPr/>
          </p:nvSpPr>
          <p:spPr>
            <a:xfrm>
              <a:off x="30327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2594;p50">
              <a:extLst>
                <a:ext uri="{FF2B5EF4-FFF2-40B4-BE49-F238E27FC236}">
                  <a16:creationId xmlns:a16="http://schemas.microsoft.com/office/drawing/2014/main" id="{5CD73949-3176-FA2D-7604-EEB30132BCA2}"/>
                </a:ext>
              </a:extLst>
            </p:cNvPr>
            <p:cNvSpPr/>
            <p:nvPr/>
          </p:nvSpPr>
          <p:spPr>
            <a:xfrm>
              <a:off x="2918075"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2595;p50">
              <a:extLst>
                <a:ext uri="{FF2B5EF4-FFF2-40B4-BE49-F238E27FC236}">
                  <a16:creationId xmlns:a16="http://schemas.microsoft.com/office/drawing/2014/main" id="{934B045F-F581-E2CD-670D-902BE16A13DB}"/>
                </a:ext>
              </a:extLst>
            </p:cNvPr>
            <p:cNvSpPr/>
            <p:nvPr/>
          </p:nvSpPr>
          <p:spPr>
            <a:xfrm>
              <a:off x="2750775"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2596;p50">
              <a:extLst>
                <a:ext uri="{FF2B5EF4-FFF2-40B4-BE49-F238E27FC236}">
                  <a16:creationId xmlns:a16="http://schemas.microsoft.com/office/drawing/2014/main" id="{1D676DA4-F47D-2DCA-76E0-FF6B15EDB3BA}"/>
                </a:ext>
              </a:extLst>
            </p:cNvPr>
            <p:cNvSpPr/>
            <p:nvPr/>
          </p:nvSpPr>
          <p:spPr>
            <a:xfrm>
              <a:off x="26361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2597;p50">
              <a:extLst>
                <a:ext uri="{FF2B5EF4-FFF2-40B4-BE49-F238E27FC236}">
                  <a16:creationId xmlns:a16="http://schemas.microsoft.com/office/drawing/2014/main" id="{F76C2C29-BAD4-5D48-6136-356C38F58DEB}"/>
                </a:ext>
              </a:extLst>
            </p:cNvPr>
            <p:cNvSpPr/>
            <p:nvPr/>
          </p:nvSpPr>
          <p:spPr>
            <a:xfrm>
              <a:off x="2600400" y="4540775"/>
              <a:ext cx="657925" cy="31350"/>
            </a:xfrm>
            <a:custGeom>
              <a:avLst/>
              <a:gdLst/>
              <a:ahLst/>
              <a:cxnLst/>
              <a:rect l="l" t="t" r="r" b="b"/>
              <a:pathLst>
                <a:path w="26317" h="1254" extrusionOk="0">
                  <a:moveTo>
                    <a:pt x="0" y="0"/>
                  </a:moveTo>
                  <a:lnTo>
                    <a:pt x="0" y="1253"/>
                  </a:lnTo>
                  <a:lnTo>
                    <a:pt x="26316" y="1253"/>
                  </a:lnTo>
                  <a:lnTo>
                    <a:pt x="2631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2598;p50">
              <a:extLst>
                <a:ext uri="{FF2B5EF4-FFF2-40B4-BE49-F238E27FC236}">
                  <a16:creationId xmlns:a16="http://schemas.microsoft.com/office/drawing/2014/main" id="{2C24FACB-0767-DA98-4284-3927353DDB51}"/>
                </a:ext>
              </a:extLst>
            </p:cNvPr>
            <p:cNvSpPr/>
            <p:nvPr/>
          </p:nvSpPr>
          <p:spPr>
            <a:xfrm>
              <a:off x="3456925" y="4540775"/>
              <a:ext cx="657925" cy="31350"/>
            </a:xfrm>
            <a:custGeom>
              <a:avLst/>
              <a:gdLst/>
              <a:ahLst/>
              <a:cxnLst/>
              <a:rect l="l" t="t" r="r" b="b"/>
              <a:pathLst>
                <a:path w="26317" h="1254" extrusionOk="0">
                  <a:moveTo>
                    <a:pt x="0" y="0"/>
                  </a:moveTo>
                  <a:lnTo>
                    <a:pt x="0" y="1253"/>
                  </a:lnTo>
                  <a:lnTo>
                    <a:pt x="26316" y="1253"/>
                  </a:lnTo>
                  <a:lnTo>
                    <a:pt x="2631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2599;p50">
              <a:extLst>
                <a:ext uri="{FF2B5EF4-FFF2-40B4-BE49-F238E27FC236}">
                  <a16:creationId xmlns:a16="http://schemas.microsoft.com/office/drawing/2014/main" id="{99C41235-0FEF-7723-938B-5E21650949D5}"/>
                </a:ext>
              </a:extLst>
            </p:cNvPr>
            <p:cNvSpPr/>
            <p:nvPr/>
          </p:nvSpPr>
          <p:spPr>
            <a:xfrm>
              <a:off x="3425575" y="4352800"/>
              <a:ext cx="334000" cy="62675"/>
            </a:xfrm>
            <a:custGeom>
              <a:avLst/>
              <a:gdLst/>
              <a:ahLst/>
              <a:cxnLst/>
              <a:rect l="l" t="t" r="r" b="b"/>
              <a:pathLst>
                <a:path w="13360" h="2507" extrusionOk="0">
                  <a:moveTo>
                    <a:pt x="1" y="0"/>
                  </a:moveTo>
                  <a:lnTo>
                    <a:pt x="1"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2600;p50">
              <a:extLst>
                <a:ext uri="{FF2B5EF4-FFF2-40B4-BE49-F238E27FC236}">
                  <a16:creationId xmlns:a16="http://schemas.microsoft.com/office/drawing/2014/main" id="{52299EE4-C13D-E0D5-CC31-F8D5E822C019}"/>
                </a:ext>
              </a:extLst>
            </p:cNvPr>
            <p:cNvSpPr/>
            <p:nvPr/>
          </p:nvSpPr>
          <p:spPr>
            <a:xfrm>
              <a:off x="3790875" y="4352800"/>
              <a:ext cx="271325" cy="62675"/>
            </a:xfrm>
            <a:custGeom>
              <a:avLst/>
              <a:gdLst/>
              <a:ahLst/>
              <a:cxnLst/>
              <a:rect l="l" t="t" r="r" b="b"/>
              <a:pathLst>
                <a:path w="10853" h="2507" extrusionOk="0">
                  <a:moveTo>
                    <a:pt x="1" y="0"/>
                  </a:moveTo>
                  <a:lnTo>
                    <a:pt x="1" y="2507"/>
                  </a:lnTo>
                  <a:lnTo>
                    <a:pt x="10853" y="2507"/>
                  </a:lnTo>
                  <a:lnTo>
                    <a:pt x="10853"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2601;p50">
              <a:extLst>
                <a:ext uri="{FF2B5EF4-FFF2-40B4-BE49-F238E27FC236}">
                  <a16:creationId xmlns:a16="http://schemas.microsoft.com/office/drawing/2014/main" id="{926D7E09-8AAC-1BE9-C051-76E829C7B04D}"/>
                </a:ext>
              </a:extLst>
            </p:cNvPr>
            <p:cNvSpPr/>
            <p:nvPr/>
          </p:nvSpPr>
          <p:spPr>
            <a:xfrm>
              <a:off x="3039000" y="4352800"/>
              <a:ext cx="333975" cy="62675"/>
            </a:xfrm>
            <a:custGeom>
              <a:avLst/>
              <a:gdLst/>
              <a:ahLst/>
              <a:cxnLst/>
              <a:rect l="l" t="t" r="r" b="b"/>
              <a:pathLst>
                <a:path w="13359" h="2507" extrusionOk="0">
                  <a:moveTo>
                    <a:pt x="0" y="0"/>
                  </a:moveTo>
                  <a:lnTo>
                    <a:pt x="0"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2602;p50">
              <a:extLst>
                <a:ext uri="{FF2B5EF4-FFF2-40B4-BE49-F238E27FC236}">
                  <a16:creationId xmlns:a16="http://schemas.microsoft.com/office/drawing/2014/main" id="{D337B0FA-839C-1893-3EF2-469DB6A7FA79}"/>
                </a:ext>
              </a:extLst>
            </p:cNvPr>
            <p:cNvSpPr/>
            <p:nvPr/>
          </p:nvSpPr>
          <p:spPr>
            <a:xfrm>
              <a:off x="2652400" y="4352800"/>
              <a:ext cx="334625" cy="62675"/>
            </a:xfrm>
            <a:custGeom>
              <a:avLst/>
              <a:gdLst/>
              <a:ahLst/>
              <a:cxnLst/>
              <a:rect l="l" t="t" r="r" b="b"/>
              <a:pathLst>
                <a:path w="13385" h="2507" extrusionOk="0">
                  <a:moveTo>
                    <a:pt x="0" y="0"/>
                  </a:moveTo>
                  <a:lnTo>
                    <a:pt x="0"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2603;p50">
              <a:extLst>
                <a:ext uri="{FF2B5EF4-FFF2-40B4-BE49-F238E27FC236}">
                  <a16:creationId xmlns:a16="http://schemas.microsoft.com/office/drawing/2014/main" id="{8CA0D636-0F9E-8409-8448-7B039E388158}"/>
                </a:ext>
              </a:extLst>
            </p:cNvPr>
            <p:cNvSpPr/>
            <p:nvPr/>
          </p:nvSpPr>
          <p:spPr>
            <a:xfrm>
              <a:off x="1717550" y="4321475"/>
              <a:ext cx="822100" cy="344625"/>
            </a:xfrm>
            <a:custGeom>
              <a:avLst/>
              <a:gdLst/>
              <a:ahLst/>
              <a:cxnLst/>
              <a:rect l="l" t="t" r="r" b="b"/>
              <a:pathLst>
                <a:path w="32884" h="13785" extrusionOk="0">
                  <a:moveTo>
                    <a:pt x="1" y="0"/>
                  </a:moveTo>
                  <a:lnTo>
                    <a:pt x="1" y="13785"/>
                  </a:lnTo>
                  <a:lnTo>
                    <a:pt x="32883" y="13785"/>
                  </a:lnTo>
                  <a:lnTo>
                    <a:pt x="328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2604;p50">
              <a:extLst>
                <a:ext uri="{FF2B5EF4-FFF2-40B4-BE49-F238E27FC236}">
                  <a16:creationId xmlns:a16="http://schemas.microsoft.com/office/drawing/2014/main" id="{71371B94-4317-40FB-B463-AE08D49A7CB9}"/>
                </a:ext>
              </a:extLst>
            </p:cNvPr>
            <p:cNvSpPr/>
            <p:nvPr/>
          </p:nvSpPr>
          <p:spPr>
            <a:xfrm>
              <a:off x="1717550" y="4613450"/>
              <a:ext cx="216200" cy="75225"/>
            </a:xfrm>
            <a:custGeom>
              <a:avLst/>
              <a:gdLst/>
              <a:ahLst/>
              <a:cxnLst/>
              <a:rect l="l" t="t" r="r" b="b"/>
              <a:pathLst>
                <a:path w="8648" h="3009" extrusionOk="0">
                  <a:moveTo>
                    <a:pt x="1" y="0"/>
                  </a:moveTo>
                  <a:lnTo>
                    <a:pt x="1" y="3008"/>
                  </a:lnTo>
                  <a:lnTo>
                    <a:pt x="8647" y="3008"/>
                  </a:lnTo>
                  <a:lnTo>
                    <a:pt x="86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2605;p50">
              <a:extLst>
                <a:ext uri="{FF2B5EF4-FFF2-40B4-BE49-F238E27FC236}">
                  <a16:creationId xmlns:a16="http://schemas.microsoft.com/office/drawing/2014/main" id="{C0594DE3-4548-D32F-3835-7E8FB500A4E9}"/>
                </a:ext>
              </a:extLst>
            </p:cNvPr>
            <p:cNvSpPr/>
            <p:nvPr/>
          </p:nvSpPr>
          <p:spPr>
            <a:xfrm>
              <a:off x="1673700" y="4473725"/>
              <a:ext cx="33850" cy="215575"/>
            </a:xfrm>
            <a:custGeom>
              <a:avLst/>
              <a:gdLst/>
              <a:ahLst/>
              <a:cxnLst/>
              <a:rect l="l" t="t" r="r" b="b"/>
              <a:pathLst>
                <a:path w="1354" h="8623" extrusionOk="0">
                  <a:moveTo>
                    <a:pt x="0" y="0"/>
                  </a:moveTo>
                  <a:lnTo>
                    <a:pt x="0" y="8622"/>
                  </a:lnTo>
                  <a:lnTo>
                    <a:pt x="1354" y="8622"/>
                  </a:lnTo>
                  <a:lnTo>
                    <a:pt x="13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2606;p50">
              <a:extLst>
                <a:ext uri="{FF2B5EF4-FFF2-40B4-BE49-F238E27FC236}">
                  <a16:creationId xmlns:a16="http://schemas.microsoft.com/office/drawing/2014/main" id="{B507E284-0D5F-088F-BB99-13D7C5F4E085}"/>
                </a:ext>
              </a:extLst>
            </p:cNvPr>
            <p:cNvSpPr/>
            <p:nvPr/>
          </p:nvSpPr>
          <p:spPr>
            <a:xfrm>
              <a:off x="1626700" y="4518825"/>
              <a:ext cx="33875" cy="125350"/>
            </a:xfrm>
            <a:custGeom>
              <a:avLst/>
              <a:gdLst/>
              <a:ahLst/>
              <a:cxnLst/>
              <a:rect l="l" t="t" r="r" b="b"/>
              <a:pathLst>
                <a:path w="1355" h="5014" extrusionOk="0">
                  <a:moveTo>
                    <a:pt x="1" y="1"/>
                  </a:moveTo>
                  <a:lnTo>
                    <a:pt x="1" y="5014"/>
                  </a:lnTo>
                  <a:lnTo>
                    <a:pt x="1354" y="5014"/>
                  </a:lnTo>
                  <a:lnTo>
                    <a:pt x="1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2607;p50">
              <a:extLst>
                <a:ext uri="{FF2B5EF4-FFF2-40B4-BE49-F238E27FC236}">
                  <a16:creationId xmlns:a16="http://schemas.microsoft.com/office/drawing/2014/main" id="{4617A108-7470-C250-43FE-C0B246E2E762}"/>
                </a:ext>
              </a:extLst>
            </p:cNvPr>
            <p:cNvSpPr/>
            <p:nvPr/>
          </p:nvSpPr>
          <p:spPr>
            <a:xfrm>
              <a:off x="240615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59" y="2682"/>
                    <a:pt x="3459" y="1730"/>
                  </a:cubicBezTo>
                  <a:cubicBezTo>
                    <a:pt x="3459"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2608;p50">
              <a:extLst>
                <a:ext uri="{FF2B5EF4-FFF2-40B4-BE49-F238E27FC236}">
                  <a16:creationId xmlns:a16="http://schemas.microsoft.com/office/drawing/2014/main" id="{4701190A-9F56-102C-6AD3-98C597EFD354}"/>
                </a:ext>
              </a:extLst>
            </p:cNvPr>
            <p:cNvSpPr/>
            <p:nvPr/>
          </p:nvSpPr>
          <p:spPr>
            <a:xfrm>
              <a:off x="229150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2609;p50">
              <a:extLst>
                <a:ext uri="{FF2B5EF4-FFF2-40B4-BE49-F238E27FC236}">
                  <a16:creationId xmlns:a16="http://schemas.microsoft.com/office/drawing/2014/main" id="{EA62E060-68E5-1BC2-C531-BCD54E1429EF}"/>
                </a:ext>
              </a:extLst>
            </p:cNvPr>
            <p:cNvSpPr/>
            <p:nvPr/>
          </p:nvSpPr>
          <p:spPr>
            <a:xfrm>
              <a:off x="21242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2610;p50">
              <a:extLst>
                <a:ext uri="{FF2B5EF4-FFF2-40B4-BE49-F238E27FC236}">
                  <a16:creationId xmlns:a16="http://schemas.microsoft.com/office/drawing/2014/main" id="{CDEA8BB2-762B-E4A9-79E2-51B972FAD8EF}"/>
                </a:ext>
              </a:extLst>
            </p:cNvPr>
            <p:cNvSpPr/>
            <p:nvPr/>
          </p:nvSpPr>
          <p:spPr>
            <a:xfrm>
              <a:off x="2009550"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2611;p50">
              <a:extLst>
                <a:ext uri="{FF2B5EF4-FFF2-40B4-BE49-F238E27FC236}">
                  <a16:creationId xmlns:a16="http://schemas.microsoft.com/office/drawing/2014/main" id="{D613C127-A2BF-F129-9DB6-1EA2B261B33C}"/>
                </a:ext>
              </a:extLst>
            </p:cNvPr>
            <p:cNvSpPr/>
            <p:nvPr/>
          </p:nvSpPr>
          <p:spPr>
            <a:xfrm>
              <a:off x="1837850" y="4540775"/>
              <a:ext cx="689250" cy="31350"/>
            </a:xfrm>
            <a:custGeom>
              <a:avLst/>
              <a:gdLst/>
              <a:ahLst/>
              <a:cxnLst/>
              <a:rect l="l" t="t" r="r" b="b"/>
              <a:pathLst>
                <a:path w="27570" h="1254" extrusionOk="0">
                  <a:moveTo>
                    <a:pt x="1" y="0"/>
                  </a:moveTo>
                  <a:lnTo>
                    <a:pt x="1" y="1253"/>
                  </a:lnTo>
                  <a:lnTo>
                    <a:pt x="27570" y="1253"/>
                  </a:lnTo>
                  <a:lnTo>
                    <a:pt x="27570"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2612;p50">
              <a:extLst>
                <a:ext uri="{FF2B5EF4-FFF2-40B4-BE49-F238E27FC236}">
                  <a16:creationId xmlns:a16="http://schemas.microsoft.com/office/drawing/2014/main" id="{81565408-C0CD-C6A7-8A24-4F3A4115CE6C}"/>
                </a:ext>
              </a:extLst>
            </p:cNvPr>
            <p:cNvSpPr/>
            <p:nvPr/>
          </p:nvSpPr>
          <p:spPr>
            <a:xfrm>
              <a:off x="1837850" y="4352800"/>
              <a:ext cx="334625" cy="62675"/>
            </a:xfrm>
            <a:custGeom>
              <a:avLst/>
              <a:gdLst/>
              <a:ahLst/>
              <a:cxnLst/>
              <a:rect l="l" t="t" r="r" b="b"/>
              <a:pathLst>
                <a:path w="13385" h="2507" extrusionOk="0">
                  <a:moveTo>
                    <a:pt x="1" y="0"/>
                  </a:moveTo>
                  <a:lnTo>
                    <a:pt x="1"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2613;p50">
              <a:extLst>
                <a:ext uri="{FF2B5EF4-FFF2-40B4-BE49-F238E27FC236}">
                  <a16:creationId xmlns:a16="http://schemas.microsoft.com/office/drawing/2014/main" id="{ED1C9C7E-05C3-5386-0312-5B7B69B20D94}"/>
                </a:ext>
              </a:extLst>
            </p:cNvPr>
            <p:cNvSpPr/>
            <p:nvPr/>
          </p:nvSpPr>
          <p:spPr>
            <a:xfrm>
              <a:off x="2203775" y="4352800"/>
              <a:ext cx="271325" cy="62675"/>
            </a:xfrm>
            <a:custGeom>
              <a:avLst/>
              <a:gdLst/>
              <a:ahLst/>
              <a:cxnLst/>
              <a:rect l="l" t="t" r="r" b="b"/>
              <a:pathLst>
                <a:path w="10853" h="2507" extrusionOk="0">
                  <a:moveTo>
                    <a:pt x="1" y="0"/>
                  </a:moveTo>
                  <a:lnTo>
                    <a:pt x="1" y="2507"/>
                  </a:lnTo>
                  <a:lnTo>
                    <a:pt x="10853" y="2507"/>
                  </a:lnTo>
                  <a:lnTo>
                    <a:pt x="10853"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0E76F611-9CB5-9202-6737-3395EE3A1C5D}"/>
              </a:ext>
            </a:extLst>
          </p:cNvPr>
          <p:cNvSpPr txBox="1"/>
          <p:nvPr/>
        </p:nvSpPr>
        <p:spPr>
          <a:xfrm>
            <a:off x="5554308" y="1077170"/>
            <a:ext cx="3409675" cy="584775"/>
          </a:xfrm>
          <a:prstGeom prst="rect">
            <a:avLst/>
          </a:prstGeom>
          <a:noFill/>
        </p:spPr>
        <p:txBody>
          <a:bodyPr wrap="square" rtlCol="0">
            <a:spAutoFit/>
          </a:bodyPr>
          <a:lstStyle/>
          <a:p>
            <a:r>
              <a:rPr lang="sr-Latn-RS" sz="1600" dirty="0">
                <a:latin typeface="Abel" panose="02000506030000020004" pitchFamily="2" charset="0"/>
              </a:rPr>
              <a:t>buoy = bova; AmE: /bui/, BrE: /boj/</a:t>
            </a:r>
            <a:br>
              <a:rPr lang="sr-Latn-RS" sz="1600" dirty="0">
                <a:latin typeface="Abel" panose="02000506030000020004" pitchFamily="2" charset="0"/>
              </a:rPr>
            </a:br>
            <a:r>
              <a:rPr lang="sr-Latn-RS" sz="1600" dirty="0">
                <a:latin typeface="Abel" panose="02000506030000020004" pitchFamily="2" charset="0"/>
              </a:rPr>
              <a:t>buoyancy = ability of an object to float</a:t>
            </a:r>
            <a:endParaRPr lang="en-US" sz="1600" dirty="0">
              <a:latin typeface="Abel" panose="02000506030000020004" pitchFamily="2" charset="0"/>
            </a:endParaRPr>
          </a:p>
        </p:txBody>
      </p:sp>
      <p:sp>
        <p:nvSpPr>
          <p:cNvPr id="3" name="Rectangle: Rounded Corners 2">
            <a:extLst>
              <a:ext uri="{FF2B5EF4-FFF2-40B4-BE49-F238E27FC236}">
                <a16:creationId xmlns:a16="http://schemas.microsoft.com/office/drawing/2014/main" id="{EE4E3C03-146E-2838-3F3D-B380731A8743}"/>
              </a:ext>
            </a:extLst>
          </p:cNvPr>
          <p:cNvSpPr/>
          <p:nvPr/>
        </p:nvSpPr>
        <p:spPr>
          <a:xfrm>
            <a:off x="1063289" y="3754722"/>
            <a:ext cx="4528334" cy="94070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sr-Latn-RS" dirty="0"/>
              <a:t>Note: aside from trains and metros, rail transport also encompasses trams, inter-terminal airport networks, and mining (and other industries’) networks.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
                                            <p:txEl>
                                              <p:pRg st="0" end="0"/>
                                            </p:txEl>
                                          </p:spTgt>
                                        </p:tgtEl>
                                        <p:attrNameLst>
                                          <p:attrName>style.visibility</p:attrName>
                                        </p:attrNameLst>
                                      </p:cBhvr>
                                      <p:to>
                                        <p:strVal val="visible"/>
                                      </p:to>
                                    </p:set>
                                    <p:anim calcmode="lin" valueType="num">
                                      <p:cBhvr additive="base">
                                        <p:cTn id="13" dur="500" fill="hold"/>
                                        <p:tgtEl>
                                          <p:spTgt spid="16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5">
                                            <p:txEl>
                                              <p:pRg st="0" end="0"/>
                                            </p:txEl>
                                          </p:spTgt>
                                        </p:tgtEl>
                                        <p:attrNameLst>
                                          <p:attrName>style.visibility</p:attrName>
                                        </p:attrNameLst>
                                      </p:cBhvr>
                                      <p:to>
                                        <p:strVal val="visible"/>
                                      </p:to>
                                    </p:set>
                                    <p:anim calcmode="lin" valueType="num">
                                      <p:cBhvr additive="base">
                                        <p:cTn id="4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 grpId="0" build="p"/>
      <p:bldP spid="17" grpId="0" build="p"/>
      <p:bldP spid="19" grpId="0" build="p"/>
      <p:bldP spid="23" grpId="0" build="p"/>
      <p:bldP spid="24" grpId="0" build="p"/>
      <p:bldP spid="25" grpId="0" build="p"/>
      <p:bldP spid="26" grpId="0" animBg="1"/>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508;p46">
            <a:extLst>
              <a:ext uri="{FF2B5EF4-FFF2-40B4-BE49-F238E27FC236}">
                <a16:creationId xmlns:a16="http://schemas.microsoft.com/office/drawing/2014/main" id="{8A90C69C-442E-55B7-4C17-DB1D892D276D}"/>
              </a:ext>
            </a:extLst>
          </p:cNvPr>
          <p:cNvPicPr preferRelativeResize="0"/>
          <p:nvPr/>
        </p:nvPicPr>
        <p:blipFill>
          <a:blip r:embed="rId2">
            <a:alphaModFix/>
          </a:blip>
          <a:stretch>
            <a:fillRect/>
          </a:stretch>
        </p:blipFill>
        <p:spPr>
          <a:xfrm>
            <a:off x="-546645" y="3592776"/>
            <a:ext cx="2947379" cy="1775911"/>
          </a:xfrm>
          <a:prstGeom prst="rect">
            <a:avLst/>
          </a:prstGeom>
          <a:noFill/>
          <a:ln>
            <a:noFill/>
          </a:ln>
          <a:effectLst>
            <a:outerShdw blurRad="57150" dist="19050" algn="bl" rotWithShape="0">
              <a:srgbClr val="000000">
                <a:alpha val="63000"/>
              </a:srgbClr>
            </a:outerShdw>
          </a:effectLst>
        </p:spPr>
      </p:pic>
      <p:sp>
        <p:nvSpPr>
          <p:cNvPr id="5" name="Google Shape;1616;p37">
            <a:extLst>
              <a:ext uri="{FF2B5EF4-FFF2-40B4-BE49-F238E27FC236}">
                <a16:creationId xmlns:a16="http://schemas.microsoft.com/office/drawing/2014/main" id="{041F963E-7FA6-7B13-FE01-113A9354F243}"/>
              </a:ext>
            </a:extLst>
          </p:cNvPr>
          <p:cNvSpPr txBox="1">
            <a:spLocks/>
          </p:cNvSpPr>
          <p:nvPr/>
        </p:nvSpPr>
        <p:spPr>
          <a:xfrm>
            <a:off x="0"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tube tunnel(l)ing</a:t>
            </a:r>
          </a:p>
        </p:txBody>
      </p:sp>
      <p:sp>
        <p:nvSpPr>
          <p:cNvPr id="6" name="Google Shape;1616;p37">
            <a:extLst>
              <a:ext uri="{FF2B5EF4-FFF2-40B4-BE49-F238E27FC236}">
                <a16:creationId xmlns:a16="http://schemas.microsoft.com/office/drawing/2014/main" id="{78B49674-3CD4-365E-28E3-15F630CAE948}"/>
              </a:ext>
            </a:extLst>
          </p:cNvPr>
          <p:cNvSpPr txBox="1">
            <a:spLocks/>
          </p:cNvSpPr>
          <p:nvPr/>
        </p:nvSpPr>
        <p:spPr>
          <a:xfrm>
            <a:off x="-1" y="1495203"/>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cut-and-cover tunnel</a:t>
            </a:r>
          </a:p>
        </p:txBody>
      </p:sp>
      <p:sp>
        <p:nvSpPr>
          <p:cNvPr id="7" name="Google Shape;1617;p37">
            <a:extLst>
              <a:ext uri="{FF2B5EF4-FFF2-40B4-BE49-F238E27FC236}">
                <a16:creationId xmlns:a16="http://schemas.microsoft.com/office/drawing/2014/main" id="{926CFF05-EDD6-1D2F-942B-8F25B10C7D80}"/>
              </a:ext>
            </a:extLst>
          </p:cNvPr>
          <p:cNvSpPr txBox="1">
            <a:spLocks/>
          </p:cNvSpPr>
          <p:nvPr/>
        </p:nvSpPr>
        <p:spPr>
          <a:xfrm>
            <a:off x="548571" y="571437"/>
            <a:ext cx="2938289" cy="824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izgradnja podzemnih tunela</a:t>
            </a:r>
          </a:p>
          <a:p>
            <a:pPr marL="0" indent="0" algn="ctr"/>
            <a:r>
              <a:rPr lang="sr-Latn-RS" sz="2000" dirty="0">
                <a:solidFill>
                  <a:schemeClr val="bg2">
                    <a:lumMod val="10000"/>
                  </a:schemeClr>
                </a:solidFill>
              </a:rPr>
              <a:t>tunelovanje</a:t>
            </a:r>
          </a:p>
        </p:txBody>
      </p:sp>
      <p:sp>
        <p:nvSpPr>
          <p:cNvPr id="8" name="Google Shape;1617;p37">
            <a:extLst>
              <a:ext uri="{FF2B5EF4-FFF2-40B4-BE49-F238E27FC236}">
                <a16:creationId xmlns:a16="http://schemas.microsoft.com/office/drawing/2014/main" id="{917CF80C-DCB2-0919-112A-A2EDCEDC0522}"/>
              </a:ext>
            </a:extLst>
          </p:cNvPr>
          <p:cNvSpPr txBox="1">
            <a:spLocks/>
          </p:cNvSpPr>
          <p:nvPr/>
        </p:nvSpPr>
        <p:spPr>
          <a:xfrm>
            <a:off x="548571" y="1868325"/>
            <a:ext cx="2938289" cy="824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tunel sa otvorenim iskopom</a:t>
            </a:r>
          </a:p>
        </p:txBody>
      </p:sp>
      <p:pic>
        <p:nvPicPr>
          <p:cNvPr id="10" name="Picture 9">
            <a:extLst>
              <a:ext uri="{FF2B5EF4-FFF2-40B4-BE49-F238E27FC236}">
                <a16:creationId xmlns:a16="http://schemas.microsoft.com/office/drawing/2014/main" id="{66AE29B3-0165-AD22-1D8D-997D51A82508}"/>
              </a:ext>
            </a:extLst>
          </p:cNvPr>
          <p:cNvPicPr>
            <a:picLocks noChangeAspect="1"/>
          </p:cNvPicPr>
          <p:nvPr/>
        </p:nvPicPr>
        <p:blipFill rotWithShape="1">
          <a:blip r:embed="rId3"/>
          <a:srcRect l="4233" r="4418" b="3397"/>
          <a:stretch/>
        </p:blipFill>
        <p:spPr>
          <a:xfrm>
            <a:off x="4286160" y="289918"/>
            <a:ext cx="4628447" cy="2913321"/>
          </a:xfrm>
          <a:prstGeom prst="rect">
            <a:avLst/>
          </a:prstGeom>
        </p:spPr>
      </p:pic>
      <p:sp>
        <p:nvSpPr>
          <p:cNvPr id="11" name="Google Shape;1616;p37">
            <a:extLst>
              <a:ext uri="{FF2B5EF4-FFF2-40B4-BE49-F238E27FC236}">
                <a16:creationId xmlns:a16="http://schemas.microsoft.com/office/drawing/2014/main" id="{DC41EFB3-8880-DE6E-294F-8C3C4B1940AC}"/>
              </a:ext>
            </a:extLst>
          </p:cNvPr>
          <p:cNvSpPr txBox="1">
            <a:spLocks/>
          </p:cNvSpPr>
          <p:nvPr/>
        </p:nvSpPr>
        <p:spPr>
          <a:xfrm>
            <a:off x="-91076" y="2543989"/>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supply &amp; demand</a:t>
            </a:r>
          </a:p>
        </p:txBody>
      </p:sp>
      <p:sp>
        <p:nvSpPr>
          <p:cNvPr id="12" name="Google Shape;1617;p37">
            <a:extLst>
              <a:ext uri="{FF2B5EF4-FFF2-40B4-BE49-F238E27FC236}">
                <a16:creationId xmlns:a16="http://schemas.microsoft.com/office/drawing/2014/main" id="{965C95EB-163F-68F9-6A5E-930880430A08}"/>
              </a:ext>
            </a:extLst>
          </p:cNvPr>
          <p:cNvSpPr txBox="1">
            <a:spLocks/>
          </p:cNvSpPr>
          <p:nvPr/>
        </p:nvSpPr>
        <p:spPr>
          <a:xfrm>
            <a:off x="548569" y="2886805"/>
            <a:ext cx="2938289" cy="824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ponuda &amp; potražnja</a:t>
            </a:r>
          </a:p>
        </p:txBody>
      </p:sp>
    </p:spTree>
    <p:extLst>
      <p:ext uri="{BB962C8B-B14F-4D97-AF65-F5344CB8AC3E}">
        <p14:creationId xmlns:p14="http://schemas.microsoft.com/office/powerpoint/2010/main" val="138446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4" name="Google Shape;1734;p40"/>
          <p:cNvSpPr/>
          <p:nvPr/>
        </p:nvSpPr>
        <p:spPr>
          <a:xfrm>
            <a:off x="6920011" y="2898924"/>
            <a:ext cx="3625525" cy="1598171"/>
          </a:xfrm>
          <a:custGeom>
            <a:avLst/>
            <a:gdLst/>
            <a:ahLst/>
            <a:cxnLst/>
            <a:rect l="l" t="t" r="r" b="b"/>
            <a:pathLst>
              <a:path w="233188" h="49273" extrusionOk="0">
                <a:moveTo>
                  <a:pt x="101637" y="1"/>
                </a:moveTo>
                <a:cubicBezTo>
                  <a:pt x="101436" y="1"/>
                  <a:pt x="101262" y="14"/>
                  <a:pt x="101116" y="39"/>
                </a:cubicBezTo>
                <a:cubicBezTo>
                  <a:pt x="98013" y="572"/>
                  <a:pt x="1" y="49272"/>
                  <a:pt x="1" y="49272"/>
                </a:cubicBezTo>
                <a:lnTo>
                  <a:pt x="233188" y="49272"/>
                </a:lnTo>
                <a:cubicBezTo>
                  <a:pt x="233188" y="49272"/>
                  <a:pt x="114208"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6158297" y="2145065"/>
            <a:ext cx="1864196" cy="2056988"/>
          </a:xfrm>
          <a:custGeom>
            <a:avLst/>
            <a:gdLst/>
            <a:ahLst/>
            <a:cxnLst/>
            <a:rect l="l" t="t" r="r" b="b"/>
            <a:pathLst>
              <a:path w="93796" h="43058" extrusionOk="0">
                <a:moveTo>
                  <a:pt x="88670" y="0"/>
                </a:moveTo>
                <a:cubicBezTo>
                  <a:pt x="86256" y="423"/>
                  <a:pt x="26490" y="29938"/>
                  <a:pt x="0" y="43058"/>
                </a:cubicBezTo>
                <a:lnTo>
                  <a:pt x="0" y="43058"/>
                </a:lnTo>
                <a:lnTo>
                  <a:pt x="23324" y="34233"/>
                </a:lnTo>
                <a:lnTo>
                  <a:pt x="71601" y="32477"/>
                </a:lnTo>
                <a:cubicBezTo>
                  <a:pt x="72447" y="32462"/>
                  <a:pt x="72541" y="31129"/>
                  <a:pt x="71726" y="30957"/>
                </a:cubicBezTo>
                <a:lnTo>
                  <a:pt x="53481" y="27023"/>
                </a:lnTo>
                <a:cubicBezTo>
                  <a:pt x="52870" y="26882"/>
                  <a:pt x="52713" y="26004"/>
                  <a:pt x="53230" y="25612"/>
                </a:cubicBezTo>
                <a:lnTo>
                  <a:pt x="57917" y="22211"/>
                </a:lnTo>
                <a:cubicBezTo>
                  <a:pt x="58011" y="22148"/>
                  <a:pt x="58136" y="22101"/>
                  <a:pt x="58246" y="22085"/>
                </a:cubicBezTo>
                <a:lnTo>
                  <a:pt x="92918" y="18433"/>
                </a:lnTo>
                <a:cubicBezTo>
                  <a:pt x="93796" y="18339"/>
                  <a:pt x="93764" y="16929"/>
                  <a:pt x="92886" y="16897"/>
                </a:cubicBezTo>
                <a:lnTo>
                  <a:pt x="63905" y="15471"/>
                </a:lnTo>
                <a:cubicBezTo>
                  <a:pt x="63184" y="15439"/>
                  <a:pt x="62980" y="14374"/>
                  <a:pt x="63622" y="14013"/>
                </a:cubicBezTo>
                <a:lnTo>
                  <a:pt x="88670" y="0"/>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5537485" y="3484894"/>
            <a:ext cx="4202658" cy="1060834"/>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flipH="1">
            <a:off x="-458746" y="3834671"/>
            <a:ext cx="9735496" cy="798200"/>
          </a:xfrm>
          <a:custGeom>
            <a:avLst/>
            <a:gdLst/>
            <a:ahLst/>
            <a:cxnLst/>
            <a:rect l="l" t="t" r="r" b="b"/>
            <a:pathLst>
              <a:path w="208849" h="44437" extrusionOk="0">
                <a:moveTo>
                  <a:pt x="138397" y="1654"/>
                </a:moveTo>
                <a:lnTo>
                  <a:pt x="130552" y="3133"/>
                </a:lnTo>
                <a:lnTo>
                  <a:pt x="122883" y="6692"/>
                </a:lnTo>
                <a:lnTo>
                  <a:pt x="116517" y="9775"/>
                </a:lnTo>
                <a:cubicBezTo>
                  <a:pt x="116517" y="9775"/>
                  <a:pt x="115214" y="10251"/>
                  <a:pt x="111229" y="11880"/>
                </a:cubicBezTo>
                <a:lnTo>
                  <a:pt x="111229" y="11880"/>
                </a:lnTo>
                <a:cubicBezTo>
                  <a:pt x="107244" y="13509"/>
                  <a:pt x="105088" y="15038"/>
                  <a:pt x="105088" y="15038"/>
                </a:cubicBezTo>
                <a:lnTo>
                  <a:pt x="105088" y="15038"/>
                </a:lnTo>
                <a:lnTo>
                  <a:pt x="98271" y="18672"/>
                </a:lnTo>
                <a:lnTo>
                  <a:pt x="64086" y="22883"/>
                </a:lnTo>
                <a:cubicBezTo>
                  <a:pt x="64086" y="22883"/>
                  <a:pt x="63083" y="23484"/>
                  <a:pt x="58797" y="24010"/>
                </a:cubicBezTo>
                <a:lnTo>
                  <a:pt x="58797" y="24010"/>
                </a:lnTo>
                <a:cubicBezTo>
                  <a:pt x="54512" y="24562"/>
                  <a:pt x="47745" y="24988"/>
                  <a:pt x="47745" y="24988"/>
                </a:cubicBezTo>
                <a:lnTo>
                  <a:pt x="47745" y="24988"/>
                </a:lnTo>
                <a:lnTo>
                  <a:pt x="38095" y="24988"/>
                </a:lnTo>
                <a:lnTo>
                  <a:pt x="30301" y="23559"/>
                </a:lnTo>
                <a:lnTo>
                  <a:pt x="17168" y="23559"/>
                </a:lnTo>
                <a:lnTo>
                  <a:pt x="12055" y="22206"/>
                </a:lnTo>
                <a:lnTo>
                  <a:pt x="4211" y="18672"/>
                </a:lnTo>
                <a:lnTo>
                  <a:pt x="0" y="16667"/>
                </a:lnTo>
                <a:lnTo>
                  <a:pt x="0" y="44437"/>
                </a:lnTo>
                <a:lnTo>
                  <a:pt x="208848" y="44437"/>
                </a:lnTo>
                <a:lnTo>
                  <a:pt x="208848" y="24812"/>
                </a:lnTo>
                <a:cubicBezTo>
                  <a:pt x="204588" y="23559"/>
                  <a:pt x="200678" y="21479"/>
                  <a:pt x="200678" y="21479"/>
                </a:cubicBezTo>
                <a:lnTo>
                  <a:pt x="200678" y="21479"/>
                </a:lnTo>
                <a:lnTo>
                  <a:pt x="193911" y="18672"/>
                </a:lnTo>
                <a:lnTo>
                  <a:pt x="186141" y="15038"/>
                </a:lnTo>
                <a:lnTo>
                  <a:pt x="180176" y="11579"/>
                </a:lnTo>
                <a:cubicBezTo>
                  <a:pt x="180176" y="11579"/>
                  <a:pt x="181104" y="11329"/>
                  <a:pt x="176166" y="10126"/>
                </a:cubicBezTo>
                <a:lnTo>
                  <a:pt x="176166" y="10126"/>
                </a:lnTo>
                <a:cubicBezTo>
                  <a:pt x="171204" y="8898"/>
                  <a:pt x="169500" y="8371"/>
                  <a:pt x="169500" y="8371"/>
                </a:cubicBezTo>
                <a:lnTo>
                  <a:pt x="169500" y="8371"/>
                </a:lnTo>
                <a:lnTo>
                  <a:pt x="163735" y="5514"/>
                </a:lnTo>
                <a:lnTo>
                  <a:pt x="152081" y="2030"/>
                </a:lnTo>
                <a:lnTo>
                  <a:pt x="1484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0" name="Google Shape;1740;p40"/>
          <p:cNvGrpSpPr/>
          <p:nvPr/>
        </p:nvGrpSpPr>
        <p:grpSpPr>
          <a:xfrm>
            <a:off x="4" y="4497116"/>
            <a:ext cx="9169603" cy="135700"/>
            <a:chOff x="96675" y="2823075"/>
            <a:chExt cx="9144000" cy="135700"/>
          </a:xfrm>
        </p:grpSpPr>
        <p:grpSp>
          <p:nvGrpSpPr>
            <p:cNvPr id="1741" name="Google Shape;1741;p40"/>
            <p:cNvGrpSpPr/>
            <p:nvPr/>
          </p:nvGrpSpPr>
          <p:grpSpPr>
            <a:xfrm>
              <a:off x="96675" y="2823075"/>
              <a:ext cx="9144000" cy="135700"/>
              <a:chOff x="96675" y="2823075"/>
              <a:chExt cx="9144000" cy="135700"/>
            </a:xfrm>
          </p:grpSpPr>
          <p:grpSp>
            <p:nvGrpSpPr>
              <p:cNvPr id="1742" name="Google Shape;1742;p40"/>
              <p:cNvGrpSpPr/>
              <p:nvPr/>
            </p:nvGrpSpPr>
            <p:grpSpPr>
              <a:xfrm>
                <a:off x="96675" y="2823075"/>
                <a:ext cx="9144000" cy="135700"/>
                <a:chOff x="-584175" y="4743925"/>
                <a:chExt cx="9144000" cy="135700"/>
              </a:xfrm>
            </p:grpSpPr>
            <p:sp>
              <p:nvSpPr>
                <p:cNvPr id="1743" name="Google Shape;1743;p40"/>
                <p:cNvSpPr/>
                <p:nvPr/>
              </p:nvSpPr>
              <p:spPr>
                <a:xfrm>
                  <a:off x="-584175" y="4743925"/>
                  <a:ext cx="91440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4" name="Google Shape;1744;p40"/>
                <p:cNvGrpSpPr/>
                <p:nvPr/>
              </p:nvGrpSpPr>
              <p:grpSpPr>
                <a:xfrm>
                  <a:off x="-450100" y="4750325"/>
                  <a:ext cx="3095500" cy="129300"/>
                  <a:chOff x="-450100" y="4750325"/>
                  <a:chExt cx="3095500" cy="129300"/>
                </a:xfrm>
              </p:grpSpPr>
              <p:sp>
                <p:nvSpPr>
                  <p:cNvPr id="1745" name="Google Shape;1745;p40"/>
                  <p:cNvSpPr/>
                  <p:nvPr/>
                </p:nvSpPr>
                <p:spPr>
                  <a:xfrm rot="5400000">
                    <a:off x="-497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0"/>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4" name="Google Shape;1754;p40"/>
              <p:cNvGrpSpPr/>
              <p:nvPr/>
            </p:nvGrpSpPr>
            <p:grpSpPr>
              <a:xfrm>
                <a:off x="3677725" y="2826275"/>
                <a:ext cx="2711075" cy="129300"/>
                <a:chOff x="-65675" y="4750325"/>
                <a:chExt cx="2711075" cy="129300"/>
              </a:xfrm>
            </p:grpSpPr>
            <p:sp>
              <p:nvSpPr>
                <p:cNvPr id="1755" name="Google Shape;1755;p40"/>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0"/>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0"/>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0"/>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0"/>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0"/>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3" name="Google Shape;1763;p40"/>
            <p:cNvGrpSpPr/>
            <p:nvPr/>
          </p:nvGrpSpPr>
          <p:grpSpPr>
            <a:xfrm>
              <a:off x="6356775" y="2826275"/>
              <a:ext cx="2711075" cy="129300"/>
              <a:chOff x="-65675" y="4750325"/>
              <a:chExt cx="2711075" cy="129300"/>
            </a:xfrm>
          </p:grpSpPr>
          <p:sp>
            <p:nvSpPr>
              <p:cNvPr id="1764" name="Google Shape;1764;p40"/>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0"/>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0"/>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0"/>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0"/>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0"/>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0"/>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0"/>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72" name="Google Shape;1772;p40"/>
          <p:cNvSpPr/>
          <p:nvPr/>
        </p:nvSpPr>
        <p:spPr>
          <a:xfrm>
            <a:off x="-229425" y="4624221"/>
            <a:ext cx="9418794" cy="572736"/>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0"/>
          <p:cNvSpPr/>
          <p:nvPr/>
        </p:nvSpPr>
        <p:spPr>
          <a:xfrm>
            <a:off x="-156625" y="4624225"/>
            <a:ext cx="2933579" cy="529456"/>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40"/>
          <p:cNvGrpSpPr/>
          <p:nvPr/>
        </p:nvGrpSpPr>
        <p:grpSpPr>
          <a:xfrm rot="10800000" flipH="1">
            <a:off x="4" y="4608532"/>
            <a:ext cx="9169603" cy="135700"/>
            <a:chOff x="96675" y="2823075"/>
            <a:chExt cx="9144000" cy="135700"/>
          </a:xfrm>
        </p:grpSpPr>
        <p:grpSp>
          <p:nvGrpSpPr>
            <p:cNvPr id="1775" name="Google Shape;1775;p40"/>
            <p:cNvGrpSpPr/>
            <p:nvPr/>
          </p:nvGrpSpPr>
          <p:grpSpPr>
            <a:xfrm>
              <a:off x="96675" y="2823075"/>
              <a:ext cx="9144000" cy="135700"/>
              <a:chOff x="96675" y="2823075"/>
              <a:chExt cx="9144000" cy="135700"/>
            </a:xfrm>
          </p:grpSpPr>
          <p:grpSp>
            <p:nvGrpSpPr>
              <p:cNvPr id="1776" name="Google Shape;1776;p40"/>
              <p:cNvGrpSpPr/>
              <p:nvPr/>
            </p:nvGrpSpPr>
            <p:grpSpPr>
              <a:xfrm>
                <a:off x="96675" y="2823075"/>
                <a:ext cx="9144000" cy="135700"/>
                <a:chOff x="-584175" y="4743925"/>
                <a:chExt cx="9144000" cy="135700"/>
              </a:xfrm>
            </p:grpSpPr>
            <p:sp>
              <p:nvSpPr>
                <p:cNvPr id="1777" name="Google Shape;1777;p40"/>
                <p:cNvSpPr/>
                <p:nvPr/>
              </p:nvSpPr>
              <p:spPr>
                <a:xfrm>
                  <a:off x="-584175" y="4743925"/>
                  <a:ext cx="91440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8" name="Google Shape;1778;p40"/>
                <p:cNvGrpSpPr/>
                <p:nvPr/>
              </p:nvGrpSpPr>
              <p:grpSpPr>
                <a:xfrm>
                  <a:off x="-450100" y="4750325"/>
                  <a:ext cx="3095500" cy="129300"/>
                  <a:chOff x="-450100" y="4750325"/>
                  <a:chExt cx="3095500" cy="129300"/>
                </a:xfrm>
              </p:grpSpPr>
              <p:sp>
                <p:nvSpPr>
                  <p:cNvPr id="1779" name="Google Shape;1779;p40"/>
                  <p:cNvSpPr/>
                  <p:nvPr/>
                </p:nvSpPr>
                <p:spPr>
                  <a:xfrm rot="5400000">
                    <a:off x="-4970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0"/>
                  <p:cNvSpPr/>
                  <p:nvPr/>
                </p:nvSpPr>
                <p:spPr>
                  <a:xfrm rot="5400000">
                    <a:off x="-112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0"/>
                  <p:cNvSpPr/>
                  <p:nvPr/>
                </p:nvSpPr>
                <p:spPr>
                  <a:xfrm rot="5400000">
                    <a:off x="2718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rot="5400000">
                    <a:off x="6485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rot="5400000">
                    <a:off x="10253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rot="5400000">
                    <a:off x="14097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rot="5400000">
                    <a:off x="17942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rot="5400000">
                    <a:off x="2178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rot="5400000">
                    <a:off x="25630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8" name="Google Shape;1788;p40"/>
              <p:cNvGrpSpPr/>
              <p:nvPr/>
            </p:nvGrpSpPr>
            <p:grpSpPr>
              <a:xfrm>
                <a:off x="3677725" y="2826275"/>
                <a:ext cx="2711075" cy="129300"/>
                <a:chOff x="-65675" y="4750325"/>
                <a:chExt cx="2711075" cy="129300"/>
              </a:xfrm>
            </p:grpSpPr>
            <p:sp>
              <p:nvSpPr>
                <p:cNvPr id="1789" name="Google Shape;1789;p40"/>
                <p:cNvSpPr/>
                <p:nvPr/>
              </p:nvSpPr>
              <p:spPr>
                <a:xfrm rot="5400000">
                  <a:off x="-112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0"/>
                <p:cNvSpPr/>
                <p:nvPr/>
              </p:nvSpPr>
              <p:spPr>
                <a:xfrm rot="5400000">
                  <a:off x="2718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0"/>
                <p:cNvSpPr/>
                <p:nvPr/>
              </p:nvSpPr>
              <p:spPr>
                <a:xfrm rot="5400000">
                  <a:off x="6485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rot="5400000">
                  <a:off x="10253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rot="5400000">
                  <a:off x="14097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rot="5400000">
                  <a:off x="17942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rot="5400000">
                  <a:off x="2178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rot="5400000">
                  <a:off x="25630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7" name="Google Shape;1797;p40"/>
            <p:cNvGrpSpPr/>
            <p:nvPr/>
          </p:nvGrpSpPr>
          <p:grpSpPr>
            <a:xfrm>
              <a:off x="6356775" y="2826275"/>
              <a:ext cx="2711075" cy="129300"/>
              <a:chOff x="-65675" y="4750325"/>
              <a:chExt cx="2711075" cy="129300"/>
            </a:xfrm>
          </p:grpSpPr>
          <p:sp>
            <p:nvSpPr>
              <p:cNvPr id="1798" name="Google Shape;1798;p40"/>
              <p:cNvSpPr/>
              <p:nvPr/>
            </p:nvSpPr>
            <p:spPr>
              <a:xfrm rot="5400000">
                <a:off x="-112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rot="5400000">
                <a:off x="2718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rot="5400000">
                <a:off x="6485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rot="5400000">
                <a:off x="10253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rot="5400000">
                <a:off x="14097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0"/>
              <p:cNvSpPr/>
              <p:nvPr/>
            </p:nvSpPr>
            <p:spPr>
              <a:xfrm rot="5400000">
                <a:off x="17942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5400000">
                <a:off x="2178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0"/>
              <p:cNvSpPr/>
              <p:nvPr/>
            </p:nvSpPr>
            <p:spPr>
              <a:xfrm rot="5400000">
                <a:off x="25630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6" name="Google Shape;1806;p40"/>
          <p:cNvGrpSpPr/>
          <p:nvPr/>
        </p:nvGrpSpPr>
        <p:grpSpPr>
          <a:xfrm rot="10800000" flipH="1">
            <a:off x="3270430" y="4737392"/>
            <a:ext cx="2033345" cy="235159"/>
            <a:chOff x="3962175" y="3227750"/>
            <a:chExt cx="3075700" cy="356625"/>
          </a:xfrm>
        </p:grpSpPr>
        <p:sp>
          <p:nvSpPr>
            <p:cNvPr id="1807" name="Google Shape;1807;p40"/>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5" name="Google Shape;1845;p40"/>
          <p:cNvSpPr/>
          <p:nvPr/>
        </p:nvSpPr>
        <p:spPr>
          <a:xfrm flipH="1">
            <a:off x="-720473" y="3735725"/>
            <a:ext cx="2867400" cy="1881300"/>
          </a:xfrm>
          <a:custGeom>
            <a:avLst/>
            <a:gdLst/>
            <a:ahLst/>
            <a:cxnLst/>
            <a:rect l="l" t="t" r="r" b="b"/>
            <a:pathLst>
              <a:path w="96888" h="75252" extrusionOk="0">
                <a:moveTo>
                  <a:pt x="96887" y="1214"/>
                </a:moveTo>
                <a:cubicBezTo>
                  <a:pt x="96887" y="1214"/>
                  <a:pt x="84809" y="1"/>
                  <a:pt x="53970" y="19173"/>
                </a:cubicBezTo>
                <a:cubicBezTo>
                  <a:pt x="48967" y="22290"/>
                  <a:pt x="34928" y="39670"/>
                  <a:pt x="28992" y="40510"/>
                </a:cubicBezTo>
                <a:cubicBezTo>
                  <a:pt x="23037" y="41350"/>
                  <a:pt x="21301" y="42918"/>
                  <a:pt x="16970" y="46185"/>
                </a:cubicBezTo>
                <a:cubicBezTo>
                  <a:pt x="12620" y="49471"/>
                  <a:pt x="7748" y="52271"/>
                  <a:pt x="7188" y="55930"/>
                </a:cubicBezTo>
                <a:cubicBezTo>
                  <a:pt x="6628" y="59570"/>
                  <a:pt x="1" y="67131"/>
                  <a:pt x="113" y="69651"/>
                </a:cubicBezTo>
                <a:cubicBezTo>
                  <a:pt x="206" y="72171"/>
                  <a:pt x="2763" y="75251"/>
                  <a:pt x="2763" y="75251"/>
                </a:cubicBezTo>
                <a:cubicBezTo>
                  <a:pt x="2763" y="75251"/>
                  <a:pt x="41350" y="73571"/>
                  <a:pt x="45606" y="73571"/>
                </a:cubicBezTo>
                <a:cubicBezTo>
                  <a:pt x="49863" y="73571"/>
                  <a:pt x="56396" y="74131"/>
                  <a:pt x="68139" y="73011"/>
                </a:cubicBezTo>
                <a:cubicBezTo>
                  <a:pt x="79899" y="71891"/>
                  <a:pt x="91119" y="73851"/>
                  <a:pt x="91119" y="738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6" name="Google Shape;1846;p40"/>
          <p:cNvGrpSpPr/>
          <p:nvPr/>
        </p:nvGrpSpPr>
        <p:grpSpPr>
          <a:xfrm>
            <a:off x="-156625" y="3620000"/>
            <a:ext cx="1589000" cy="1889925"/>
            <a:chOff x="1364600" y="3586175"/>
            <a:chExt cx="1589000" cy="1889925"/>
          </a:xfrm>
        </p:grpSpPr>
        <p:sp>
          <p:nvSpPr>
            <p:cNvPr id="1847" name="Google Shape;1847;p40"/>
            <p:cNvSpPr/>
            <p:nvPr/>
          </p:nvSpPr>
          <p:spPr>
            <a:xfrm>
              <a:off x="1623625" y="3849875"/>
              <a:ext cx="222200" cy="1626225"/>
            </a:xfrm>
            <a:custGeom>
              <a:avLst/>
              <a:gdLst/>
              <a:ahLst/>
              <a:cxnLst/>
              <a:rect l="l" t="t" r="r" b="b"/>
              <a:pathLst>
                <a:path w="8888" h="65049" extrusionOk="0">
                  <a:moveTo>
                    <a:pt x="0" y="0"/>
                  </a:moveTo>
                  <a:cubicBezTo>
                    <a:pt x="7336" y="26647"/>
                    <a:pt x="8887" y="65049"/>
                    <a:pt x="8887" y="65049"/>
                  </a:cubicBezTo>
                  <a:lnTo>
                    <a:pt x="8887" y="2628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0"/>
            <p:cNvSpPr/>
            <p:nvPr/>
          </p:nvSpPr>
          <p:spPr>
            <a:xfrm>
              <a:off x="1845800" y="3953325"/>
              <a:ext cx="228475" cy="1522775"/>
            </a:xfrm>
            <a:custGeom>
              <a:avLst/>
              <a:gdLst/>
              <a:ahLst/>
              <a:cxnLst/>
              <a:rect l="l" t="t" r="r" b="b"/>
              <a:pathLst>
                <a:path w="9139" h="60911" extrusionOk="0">
                  <a:moveTo>
                    <a:pt x="9139" y="0"/>
                  </a:moveTo>
                  <a:lnTo>
                    <a:pt x="4233" y="15314"/>
                  </a:lnTo>
                  <a:lnTo>
                    <a:pt x="0" y="60911"/>
                  </a:lnTo>
                  <a:lnTo>
                    <a:pt x="4233" y="60911"/>
                  </a:lnTo>
                  <a:lnTo>
                    <a:pt x="9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0"/>
            <p:cNvSpPr/>
            <p:nvPr/>
          </p:nvSpPr>
          <p:spPr>
            <a:xfrm>
              <a:off x="2077000" y="4137100"/>
              <a:ext cx="148952" cy="1339000"/>
            </a:xfrm>
            <a:custGeom>
              <a:avLst/>
              <a:gdLst/>
              <a:ahLst/>
              <a:cxnLst/>
              <a:rect l="l" t="t" r="r" b="b"/>
              <a:pathLst>
                <a:path w="9562" h="53560" extrusionOk="0">
                  <a:moveTo>
                    <a:pt x="9562" y="1"/>
                  </a:moveTo>
                  <a:lnTo>
                    <a:pt x="0" y="22148"/>
                  </a:lnTo>
                  <a:cubicBezTo>
                    <a:pt x="0" y="22148"/>
                    <a:pt x="3292" y="50425"/>
                    <a:pt x="3292" y="53560"/>
                  </a:cubicBezTo>
                  <a:lnTo>
                    <a:pt x="6944" y="53560"/>
                  </a:lnTo>
                  <a:lnTo>
                    <a:pt x="9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1634200" y="3632775"/>
              <a:ext cx="61150" cy="1843325"/>
            </a:xfrm>
            <a:custGeom>
              <a:avLst/>
              <a:gdLst/>
              <a:ahLst/>
              <a:cxnLst/>
              <a:rect l="l" t="t" r="r" b="b"/>
              <a:pathLst>
                <a:path w="2446" h="73733" extrusionOk="0">
                  <a:moveTo>
                    <a:pt x="0" y="1"/>
                  </a:moveTo>
                  <a:lnTo>
                    <a:pt x="0" y="73733"/>
                  </a:lnTo>
                  <a:lnTo>
                    <a:pt x="2446" y="7373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1558175" y="3598675"/>
              <a:ext cx="152450" cy="242600"/>
            </a:xfrm>
            <a:custGeom>
              <a:avLst/>
              <a:gdLst/>
              <a:ahLst/>
              <a:cxnLst/>
              <a:rect l="l" t="t" r="r" b="b"/>
              <a:pathLst>
                <a:path w="6098" h="9704" extrusionOk="0">
                  <a:moveTo>
                    <a:pt x="3041" y="1"/>
                  </a:moveTo>
                  <a:cubicBezTo>
                    <a:pt x="1364" y="1"/>
                    <a:pt x="1" y="3387"/>
                    <a:pt x="1" y="6067"/>
                  </a:cubicBezTo>
                  <a:cubicBezTo>
                    <a:pt x="1" y="8747"/>
                    <a:pt x="1364" y="9703"/>
                    <a:pt x="3041" y="9703"/>
                  </a:cubicBezTo>
                  <a:cubicBezTo>
                    <a:pt x="4734" y="9703"/>
                    <a:pt x="6098" y="8747"/>
                    <a:pt x="6098" y="6067"/>
                  </a:cubicBezTo>
                  <a:cubicBezTo>
                    <a:pt x="6098" y="3387"/>
                    <a:pt x="4734" y="1"/>
                    <a:pt x="3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1647525" y="3695075"/>
              <a:ext cx="134425" cy="659150"/>
            </a:xfrm>
            <a:custGeom>
              <a:avLst/>
              <a:gdLst/>
              <a:ahLst/>
              <a:cxnLst/>
              <a:rect l="l" t="t" r="r" b="b"/>
              <a:pathLst>
                <a:path w="5377" h="26366" extrusionOk="0">
                  <a:moveTo>
                    <a:pt x="5377" y="1"/>
                  </a:moveTo>
                  <a:cubicBezTo>
                    <a:pt x="5376" y="3"/>
                    <a:pt x="0" y="20393"/>
                    <a:pt x="0" y="21334"/>
                  </a:cubicBezTo>
                  <a:lnTo>
                    <a:pt x="0" y="26365"/>
                  </a:lnTo>
                  <a:lnTo>
                    <a:pt x="5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1728250" y="3586175"/>
              <a:ext cx="123450" cy="156325"/>
            </a:xfrm>
            <a:custGeom>
              <a:avLst/>
              <a:gdLst/>
              <a:ahLst/>
              <a:cxnLst/>
              <a:rect l="l" t="t" r="r" b="b"/>
              <a:pathLst>
                <a:path w="4938" h="6253" extrusionOk="0">
                  <a:moveTo>
                    <a:pt x="3451" y="1"/>
                  </a:moveTo>
                  <a:cubicBezTo>
                    <a:pt x="2420" y="1"/>
                    <a:pt x="1066" y="1679"/>
                    <a:pt x="564" y="3213"/>
                  </a:cubicBezTo>
                  <a:cubicBezTo>
                    <a:pt x="0" y="4890"/>
                    <a:pt x="658" y="5783"/>
                    <a:pt x="1709" y="6128"/>
                  </a:cubicBezTo>
                  <a:cubicBezTo>
                    <a:pt x="1953" y="6208"/>
                    <a:pt x="2199" y="6253"/>
                    <a:pt x="2438" y="6253"/>
                  </a:cubicBezTo>
                  <a:cubicBezTo>
                    <a:pt x="3227" y="6253"/>
                    <a:pt x="3952" y="5769"/>
                    <a:pt x="4373" y="4482"/>
                  </a:cubicBezTo>
                  <a:cubicBezTo>
                    <a:pt x="4938" y="2805"/>
                    <a:pt x="4781" y="391"/>
                    <a:pt x="3731" y="46"/>
                  </a:cubicBezTo>
                  <a:cubicBezTo>
                    <a:pt x="3641" y="16"/>
                    <a:pt x="3547" y="1"/>
                    <a:pt x="3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1512325" y="3986225"/>
              <a:ext cx="141500" cy="694400"/>
            </a:xfrm>
            <a:custGeom>
              <a:avLst/>
              <a:gdLst/>
              <a:ahLst/>
              <a:cxnLst/>
              <a:rect l="l" t="t" r="r" b="b"/>
              <a:pathLst>
                <a:path w="5660" h="27776" extrusionOk="0">
                  <a:moveTo>
                    <a:pt x="1" y="1"/>
                  </a:moveTo>
                  <a:lnTo>
                    <a:pt x="5659" y="27776"/>
                  </a:lnTo>
                  <a:lnTo>
                    <a:pt x="5659" y="22494"/>
                  </a:lnTo>
                  <a:cubicBezTo>
                    <a:pt x="5659" y="21490"/>
                    <a:pt x="1" y="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a:off x="1438650" y="3871425"/>
              <a:ext cx="130125" cy="164725"/>
            </a:xfrm>
            <a:custGeom>
              <a:avLst/>
              <a:gdLst/>
              <a:ahLst/>
              <a:cxnLst/>
              <a:rect l="l" t="t" r="r" b="b"/>
              <a:pathLst>
                <a:path w="5205" h="6589" extrusionOk="0">
                  <a:moveTo>
                    <a:pt x="1565" y="0"/>
                  </a:moveTo>
                  <a:cubicBezTo>
                    <a:pt x="1463" y="0"/>
                    <a:pt x="1365" y="15"/>
                    <a:pt x="1270" y="47"/>
                  </a:cubicBezTo>
                  <a:cubicBezTo>
                    <a:pt x="158" y="408"/>
                    <a:pt x="1" y="2947"/>
                    <a:pt x="596" y="4718"/>
                  </a:cubicBezTo>
                  <a:cubicBezTo>
                    <a:pt x="1042" y="6079"/>
                    <a:pt x="1802" y="6588"/>
                    <a:pt x="2634" y="6588"/>
                  </a:cubicBezTo>
                  <a:cubicBezTo>
                    <a:pt x="2886" y="6588"/>
                    <a:pt x="3144" y="6542"/>
                    <a:pt x="3402" y="6458"/>
                  </a:cubicBezTo>
                  <a:cubicBezTo>
                    <a:pt x="4515" y="6082"/>
                    <a:pt x="5205" y="5157"/>
                    <a:pt x="4609" y="3386"/>
                  </a:cubicBezTo>
                  <a:cubicBezTo>
                    <a:pt x="4078" y="1765"/>
                    <a:pt x="2655" y="0"/>
                    <a:pt x="1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0"/>
            <p:cNvSpPr/>
            <p:nvPr/>
          </p:nvSpPr>
          <p:spPr>
            <a:xfrm>
              <a:off x="1653800" y="4387100"/>
              <a:ext cx="108950" cy="132075"/>
            </a:xfrm>
            <a:custGeom>
              <a:avLst/>
              <a:gdLst/>
              <a:ahLst/>
              <a:cxnLst/>
              <a:rect l="l" t="t" r="r" b="b"/>
              <a:pathLst>
                <a:path w="4358" h="5283" extrusionOk="0">
                  <a:moveTo>
                    <a:pt x="4358" y="1"/>
                  </a:moveTo>
                  <a:cubicBezTo>
                    <a:pt x="157" y="1161"/>
                    <a:pt x="0" y="5283"/>
                    <a:pt x="0" y="5283"/>
                  </a:cubicBezTo>
                  <a:cubicBezTo>
                    <a:pt x="2586" y="4060"/>
                    <a:pt x="4357" y="1"/>
                    <a:pt x="4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0"/>
            <p:cNvSpPr/>
            <p:nvPr/>
          </p:nvSpPr>
          <p:spPr>
            <a:xfrm>
              <a:off x="1364600" y="4260925"/>
              <a:ext cx="313500" cy="345650"/>
            </a:xfrm>
            <a:custGeom>
              <a:avLst/>
              <a:gdLst/>
              <a:ahLst/>
              <a:cxnLst/>
              <a:rect l="l" t="t" r="r" b="b"/>
              <a:pathLst>
                <a:path w="12540" h="13826" extrusionOk="0">
                  <a:moveTo>
                    <a:pt x="0" y="1"/>
                  </a:moveTo>
                  <a:lnTo>
                    <a:pt x="0" y="1"/>
                  </a:lnTo>
                  <a:cubicBezTo>
                    <a:pt x="0" y="1"/>
                    <a:pt x="2430" y="11631"/>
                    <a:pt x="11568" y="13825"/>
                  </a:cubicBezTo>
                  <a:cubicBezTo>
                    <a:pt x="11568" y="13825"/>
                    <a:pt x="12540" y="106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a:off x="2368000" y="4170400"/>
              <a:ext cx="86625" cy="1305700"/>
            </a:xfrm>
            <a:custGeom>
              <a:avLst/>
              <a:gdLst/>
              <a:ahLst/>
              <a:cxnLst/>
              <a:rect l="l" t="t" r="r" b="b"/>
              <a:pathLst>
                <a:path w="3465" h="52228" extrusionOk="0">
                  <a:moveTo>
                    <a:pt x="3339" y="1"/>
                  </a:moveTo>
                  <a:lnTo>
                    <a:pt x="0" y="52228"/>
                  </a:lnTo>
                  <a:lnTo>
                    <a:pt x="690" y="52228"/>
                  </a:lnTo>
                  <a:lnTo>
                    <a:pt x="3464" y="16"/>
                  </a:lnTo>
                  <a:lnTo>
                    <a:pt x="33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a:off x="2384450" y="4072200"/>
              <a:ext cx="105050" cy="131475"/>
            </a:xfrm>
            <a:custGeom>
              <a:avLst/>
              <a:gdLst/>
              <a:ahLst/>
              <a:cxnLst/>
              <a:rect l="l" t="t" r="r" b="b"/>
              <a:pathLst>
                <a:path w="4202" h="5259" extrusionOk="0">
                  <a:moveTo>
                    <a:pt x="1188" y="0"/>
                  </a:moveTo>
                  <a:cubicBezTo>
                    <a:pt x="1103" y="0"/>
                    <a:pt x="1020" y="13"/>
                    <a:pt x="941" y="42"/>
                  </a:cubicBezTo>
                  <a:cubicBezTo>
                    <a:pt x="63" y="371"/>
                    <a:pt x="1" y="2408"/>
                    <a:pt x="502" y="3803"/>
                  </a:cubicBezTo>
                  <a:cubicBezTo>
                    <a:pt x="890" y="4861"/>
                    <a:pt x="1490" y="5258"/>
                    <a:pt x="2136" y="5258"/>
                  </a:cubicBezTo>
                  <a:cubicBezTo>
                    <a:pt x="2351" y="5258"/>
                    <a:pt x="2571" y="5214"/>
                    <a:pt x="2791" y="5136"/>
                  </a:cubicBezTo>
                  <a:cubicBezTo>
                    <a:pt x="3669" y="4822"/>
                    <a:pt x="4202" y="4054"/>
                    <a:pt x="3700" y="2659"/>
                  </a:cubicBezTo>
                  <a:cubicBezTo>
                    <a:pt x="3229" y="1375"/>
                    <a:pt x="2057" y="0"/>
                    <a:pt x="1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0"/>
            <p:cNvSpPr/>
            <p:nvPr/>
          </p:nvSpPr>
          <p:spPr>
            <a:xfrm>
              <a:off x="2419325" y="4072875"/>
              <a:ext cx="105450" cy="131025"/>
            </a:xfrm>
            <a:custGeom>
              <a:avLst/>
              <a:gdLst/>
              <a:ahLst/>
              <a:cxnLst/>
              <a:rect l="l" t="t" r="r" b="b"/>
              <a:pathLst>
                <a:path w="4218" h="5241" extrusionOk="0">
                  <a:moveTo>
                    <a:pt x="3047" y="0"/>
                  </a:moveTo>
                  <a:cubicBezTo>
                    <a:pt x="2177" y="0"/>
                    <a:pt x="1001" y="1353"/>
                    <a:pt x="518" y="2617"/>
                  </a:cubicBezTo>
                  <a:cubicBezTo>
                    <a:pt x="1" y="4012"/>
                    <a:pt x="518" y="4780"/>
                    <a:pt x="1396" y="5109"/>
                  </a:cubicBezTo>
                  <a:cubicBezTo>
                    <a:pt x="1621" y="5193"/>
                    <a:pt x="1848" y="5241"/>
                    <a:pt x="2069" y="5241"/>
                  </a:cubicBezTo>
                  <a:cubicBezTo>
                    <a:pt x="2709" y="5241"/>
                    <a:pt x="3304" y="4844"/>
                    <a:pt x="3700" y="3808"/>
                  </a:cubicBezTo>
                  <a:cubicBezTo>
                    <a:pt x="4217" y="2413"/>
                    <a:pt x="4186" y="375"/>
                    <a:pt x="3308" y="46"/>
                  </a:cubicBezTo>
                  <a:cubicBezTo>
                    <a:pt x="3225" y="15"/>
                    <a:pt x="3138" y="0"/>
                    <a:pt x="3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2411875" y="4072450"/>
              <a:ext cx="85075" cy="135600"/>
            </a:xfrm>
            <a:custGeom>
              <a:avLst/>
              <a:gdLst/>
              <a:ahLst/>
              <a:cxnLst/>
              <a:rect l="l" t="t" r="r" b="b"/>
              <a:pathLst>
                <a:path w="3403" h="5424" extrusionOk="0">
                  <a:moveTo>
                    <a:pt x="1725" y="0"/>
                  </a:moveTo>
                  <a:cubicBezTo>
                    <a:pt x="785" y="0"/>
                    <a:pt x="17" y="1881"/>
                    <a:pt x="1" y="3386"/>
                  </a:cubicBezTo>
                  <a:cubicBezTo>
                    <a:pt x="1" y="4875"/>
                    <a:pt x="753" y="5408"/>
                    <a:pt x="1694" y="5424"/>
                  </a:cubicBezTo>
                  <a:cubicBezTo>
                    <a:pt x="2634" y="5424"/>
                    <a:pt x="3387" y="4891"/>
                    <a:pt x="3402" y="3402"/>
                  </a:cubicBezTo>
                  <a:cubicBezTo>
                    <a:pt x="3402" y="1913"/>
                    <a:pt x="2666" y="16"/>
                    <a:pt x="1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2442850" y="4106150"/>
              <a:ext cx="144225" cy="283725"/>
            </a:xfrm>
            <a:custGeom>
              <a:avLst/>
              <a:gdLst/>
              <a:ahLst/>
              <a:cxnLst/>
              <a:rect l="l" t="t" r="r" b="b"/>
              <a:pathLst>
                <a:path w="5769" h="11349" extrusionOk="0">
                  <a:moveTo>
                    <a:pt x="5768" y="0"/>
                  </a:moveTo>
                  <a:lnTo>
                    <a:pt x="5768" y="0"/>
                  </a:lnTo>
                  <a:cubicBezTo>
                    <a:pt x="612" y="3903"/>
                    <a:pt x="0" y="11348"/>
                    <a:pt x="0" y="11348"/>
                  </a:cubicBezTo>
                  <a:lnTo>
                    <a:pt x="5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2318225" y="4097125"/>
              <a:ext cx="124650" cy="292750"/>
            </a:xfrm>
            <a:custGeom>
              <a:avLst/>
              <a:gdLst/>
              <a:ahLst/>
              <a:cxnLst/>
              <a:rect l="l" t="t" r="r" b="b"/>
              <a:pathLst>
                <a:path w="4986" h="11710" extrusionOk="0">
                  <a:moveTo>
                    <a:pt x="1" y="1"/>
                  </a:moveTo>
                  <a:lnTo>
                    <a:pt x="4985" y="11709"/>
                  </a:lnTo>
                  <a:cubicBezTo>
                    <a:pt x="4985" y="11709"/>
                    <a:pt x="4876" y="42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0"/>
            <p:cNvSpPr/>
            <p:nvPr/>
          </p:nvSpPr>
          <p:spPr>
            <a:xfrm>
              <a:off x="2023700" y="3918050"/>
              <a:ext cx="103475" cy="1558050"/>
            </a:xfrm>
            <a:custGeom>
              <a:avLst/>
              <a:gdLst/>
              <a:ahLst/>
              <a:cxnLst/>
              <a:rect l="l" t="t" r="r" b="b"/>
              <a:pathLst>
                <a:path w="4139" h="62322" extrusionOk="0">
                  <a:moveTo>
                    <a:pt x="3982" y="1"/>
                  </a:moveTo>
                  <a:lnTo>
                    <a:pt x="1" y="62322"/>
                  </a:lnTo>
                  <a:lnTo>
                    <a:pt x="831" y="62322"/>
                  </a:lnTo>
                  <a:lnTo>
                    <a:pt x="4139" y="16"/>
                  </a:lnTo>
                  <a:lnTo>
                    <a:pt x="3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0"/>
            <p:cNvSpPr/>
            <p:nvPr/>
          </p:nvSpPr>
          <p:spPr>
            <a:xfrm>
              <a:off x="2043300" y="3800725"/>
              <a:ext cx="125425" cy="156850"/>
            </a:xfrm>
            <a:custGeom>
              <a:avLst/>
              <a:gdLst/>
              <a:ahLst/>
              <a:cxnLst/>
              <a:rect l="l" t="t" r="r" b="b"/>
              <a:pathLst>
                <a:path w="5017" h="6274" extrusionOk="0">
                  <a:moveTo>
                    <a:pt x="1437" y="0"/>
                  </a:moveTo>
                  <a:cubicBezTo>
                    <a:pt x="1330" y="0"/>
                    <a:pt x="1227" y="17"/>
                    <a:pt x="1129" y="54"/>
                  </a:cubicBezTo>
                  <a:cubicBezTo>
                    <a:pt x="79" y="430"/>
                    <a:pt x="0" y="2860"/>
                    <a:pt x="612" y="4537"/>
                  </a:cubicBezTo>
                  <a:cubicBezTo>
                    <a:pt x="1057" y="5791"/>
                    <a:pt x="1774" y="6274"/>
                    <a:pt x="2546" y="6274"/>
                  </a:cubicBezTo>
                  <a:cubicBezTo>
                    <a:pt x="2807" y="6274"/>
                    <a:pt x="3074" y="6219"/>
                    <a:pt x="3339" y="6120"/>
                  </a:cubicBezTo>
                  <a:cubicBezTo>
                    <a:pt x="4389" y="5744"/>
                    <a:pt x="5016" y="4835"/>
                    <a:pt x="4420" y="3157"/>
                  </a:cubicBezTo>
                  <a:cubicBezTo>
                    <a:pt x="3866" y="1637"/>
                    <a:pt x="2474" y="0"/>
                    <a:pt x="1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2084825" y="3801375"/>
              <a:ext cx="126200" cy="156500"/>
            </a:xfrm>
            <a:custGeom>
              <a:avLst/>
              <a:gdLst/>
              <a:ahLst/>
              <a:cxnLst/>
              <a:rect l="l" t="t" r="r" b="b"/>
              <a:pathLst>
                <a:path w="5048" h="6260" extrusionOk="0">
                  <a:moveTo>
                    <a:pt x="3629" y="1"/>
                  </a:moveTo>
                  <a:cubicBezTo>
                    <a:pt x="2590" y="1"/>
                    <a:pt x="1194" y="1616"/>
                    <a:pt x="628" y="3116"/>
                  </a:cubicBezTo>
                  <a:cubicBezTo>
                    <a:pt x="1" y="4793"/>
                    <a:pt x="628" y="5702"/>
                    <a:pt x="1678" y="6094"/>
                  </a:cubicBezTo>
                  <a:cubicBezTo>
                    <a:pt x="1952" y="6200"/>
                    <a:pt x="2227" y="6260"/>
                    <a:pt x="2494" y="6260"/>
                  </a:cubicBezTo>
                  <a:cubicBezTo>
                    <a:pt x="3254" y="6260"/>
                    <a:pt x="3957" y="5782"/>
                    <a:pt x="4421" y="4542"/>
                  </a:cubicBezTo>
                  <a:cubicBezTo>
                    <a:pt x="5048" y="2881"/>
                    <a:pt x="5001" y="451"/>
                    <a:pt x="3951" y="59"/>
                  </a:cubicBezTo>
                  <a:cubicBezTo>
                    <a:pt x="3849" y="20"/>
                    <a:pt x="3741" y="1"/>
                    <a:pt x="3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2076200" y="3800875"/>
              <a:ext cx="101925" cy="161875"/>
            </a:xfrm>
            <a:custGeom>
              <a:avLst/>
              <a:gdLst/>
              <a:ahLst/>
              <a:cxnLst/>
              <a:rect l="l" t="t" r="r" b="b"/>
              <a:pathLst>
                <a:path w="4077" h="6475" extrusionOk="0">
                  <a:moveTo>
                    <a:pt x="2054" y="1"/>
                  </a:moveTo>
                  <a:cubicBezTo>
                    <a:pt x="941" y="1"/>
                    <a:pt x="17" y="2258"/>
                    <a:pt x="1" y="4029"/>
                  </a:cubicBezTo>
                  <a:cubicBezTo>
                    <a:pt x="1" y="5816"/>
                    <a:pt x="894" y="6459"/>
                    <a:pt x="2023" y="6474"/>
                  </a:cubicBezTo>
                  <a:cubicBezTo>
                    <a:pt x="3136" y="6474"/>
                    <a:pt x="4045" y="5847"/>
                    <a:pt x="4061" y="4061"/>
                  </a:cubicBezTo>
                  <a:cubicBezTo>
                    <a:pt x="4076" y="2274"/>
                    <a:pt x="3183" y="17"/>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2113450" y="3841250"/>
              <a:ext cx="171650" cy="338575"/>
            </a:xfrm>
            <a:custGeom>
              <a:avLst/>
              <a:gdLst/>
              <a:ahLst/>
              <a:cxnLst/>
              <a:rect l="l" t="t" r="r" b="b"/>
              <a:pathLst>
                <a:path w="6866" h="13543" extrusionOk="0">
                  <a:moveTo>
                    <a:pt x="6865" y="0"/>
                  </a:moveTo>
                  <a:cubicBezTo>
                    <a:pt x="721" y="4656"/>
                    <a:pt x="0" y="13543"/>
                    <a:pt x="0" y="13543"/>
                  </a:cubicBezTo>
                  <a:lnTo>
                    <a:pt x="68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0"/>
            <p:cNvSpPr/>
            <p:nvPr/>
          </p:nvSpPr>
          <p:spPr>
            <a:xfrm>
              <a:off x="1964525" y="3830675"/>
              <a:ext cx="148950" cy="349150"/>
            </a:xfrm>
            <a:custGeom>
              <a:avLst/>
              <a:gdLst/>
              <a:ahLst/>
              <a:cxnLst/>
              <a:rect l="l" t="t" r="r" b="b"/>
              <a:pathLst>
                <a:path w="5958" h="13966" extrusionOk="0">
                  <a:moveTo>
                    <a:pt x="1" y="0"/>
                  </a:moveTo>
                  <a:lnTo>
                    <a:pt x="5957" y="13966"/>
                  </a:lnTo>
                  <a:cubicBezTo>
                    <a:pt x="5957" y="13966"/>
                    <a:pt x="5816" y="50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0"/>
            <p:cNvSpPr/>
            <p:nvPr/>
          </p:nvSpPr>
          <p:spPr>
            <a:xfrm>
              <a:off x="2640475" y="5156725"/>
              <a:ext cx="40800" cy="319375"/>
            </a:xfrm>
            <a:custGeom>
              <a:avLst/>
              <a:gdLst/>
              <a:ahLst/>
              <a:cxnLst/>
              <a:rect l="l" t="t" r="r" b="b"/>
              <a:pathLst>
                <a:path w="1632" h="12775" extrusionOk="0">
                  <a:moveTo>
                    <a:pt x="1" y="0"/>
                  </a:moveTo>
                  <a:lnTo>
                    <a:pt x="1" y="12775"/>
                  </a:lnTo>
                  <a:lnTo>
                    <a:pt x="1631" y="1277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0"/>
            <p:cNvSpPr/>
            <p:nvPr/>
          </p:nvSpPr>
          <p:spPr>
            <a:xfrm>
              <a:off x="2546825" y="5002725"/>
              <a:ext cx="49800" cy="473375"/>
            </a:xfrm>
            <a:custGeom>
              <a:avLst/>
              <a:gdLst/>
              <a:ahLst/>
              <a:cxnLst/>
              <a:rect l="l" t="t" r="r" b="b"/>
              <a:pathLst>
                <a:path w="1992" h="18935" extrusionOk="0">
                  <a:moveTo>
                    <a:pt x="1991" y="0"/>
                  </a:moveTo>
                  <a:lnTo>
                    <a:pt x="1145" y="1991"/>
                  </a:lnTo>
                  <a:lnTo>
                    <a:pt x="1" y="7289"/>
                  </a:lnTo>
                  <a:lnTo>
                    <a:pt x="455" y="18935"/>
                  </a:lnTo>
                  <a:lnTo>
                    <a:pt x="1145" y="18935"/>
                  </a:lnTo>
                  <a:lnTo>
                    <a:pt x="1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0"/>
            <p:cNvSpPr/>
            <p:nvPr/>
          </p:nvSpPr>
          <p:spPr>
            <a:xfrm>
              <a:off x="2857975" y="4895350"/>
              <a:ext cx="53700" cy="580750"/>
            </a:xfrm>
            <a:custGeom>
              <a:avLst/>
              <a:gdLst/>
              <a:ahLst/>
              <a:cxnLst/>
              <a:rect l="l" t="t" r="r" b="b"/>
              <a:pathLst>
                <a:path w="2148" h="23230" extrusionOk="0">
                  <a:moveTo>
                    <a:pt x="0" y="0"/>
                  </a:moveTo>
                  <a:lnTo>
                    <a:pt x="1834" y="23230"/>
                  </a:lnTo>
                  <a:lnTo>
                    <a:pt x="2148" y="23230"/>
                  </a:lnTo>
                  <a:lnTo>
                    <a:pt x="1834" y="23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0"/>
            <p:cNvSpPr/>
            <p:nvPr/>
          </p:nvSpPr>
          <p:spPr>
            <a:xfrm>
              <a:off x="2911650" y="4871450"/>
              <a:ext cx="20800" cy="604650"/>
            </a:xfrm>
            <a:custGeom>
              <a:avLst/>
              <a:gdLst/>
              <a:ahLst/>
              <a:cxnLst/>
              <a:rect l="l" t="t" r="r" b="b"/>
              <a:pathLst>
                <a:path w="832" h="24186" extrusionOk="0">
                  <a:moveTo>
                    <a:pt x="831" y="0"/>
                  </a:moveTo>
                  <a:lnTo>
                    <a:pt x="455" y="329"/>
                  </a:lnTo>
                  <a:lnTo>
                    <a:pt x="1" y="24186"/>
                  </a:lnTo>
                  <a:lnTo>
                    <a:pt x="455" y="24186"/>
                  </a:lnTo>
                  <a:lnTo>
                    <a:pt x="8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2923025" y="5334625"/>
              <a:ext cx="30575" cy="141475"/>
            </a:xfrm>
            <a:custGeom>
              <a:avLst/>
              <a:gdLst/>
              <a:ahLst/>
              <a:cxnLst/>
              <a:rect l="l" t="t" r="r" b="b"/>
              <a:pathLst>
                <a:path w="1223" h="5659" extrusionOk="0">
                  <a:moveTo>
                    <a:pt x="909" y="0"/>
                  </a:moveTo>
                  <a:lnTo>
                    <a:pt x="0" y="5659"/>
                  </a:lnTo>
                  <a:lnTo>
                    <a:pt x="1223" y="5659"/>
                  </a:lnTo>
                  <a:lnTo>
                    <a:pt x="9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6" name="Google Shape;1876;p40"/>
          <p:cNvSpPr/>
          <p:nvPr/>
        </p:nvSpPr>
        <p:spPr>
          <a:xfrm>
            <a:off x="5571400" y="164312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0"/>
          <p:cNvSpPr/>
          <p:nvPr/>
        </p:nvSpPr>
        <p:spPr>
          <a:xfrm rot="-2231248" flipH="1">
            <a:off x="8620923" y="2288347"/>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rot="-2231248" flipH="1">
            <a:off x="8807891" y="2564021"/>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16;p37">
            <a:extLst>
              <a:ext uri="{FF2B5EF4-FFF2-40B4-BE49-F238E27FC236}">
                <a16:creationId xmlns:a16="http://schemas.microsoft.com/office/drawing/2014/main" id="{C8881D70-C8E0-A6AB-210B-26DDC3893935}"/>
              </a:ext>
            </a:extLst>
          </p:cNvPr>
          <p:cNvSpPr txBox="1">
            <a:spLocks/>
          </p:cNvSpPr>
          <p:nvPr/>
        </p:nvSpPr>
        <p:spPr>
          <a:xfrm>
            <a:off x="0"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work-related traffic</a:t>
            </a:r>
          </a:p>
        </p:txBody>
      </p:sp>
      <p:sp>
        <p:nvSpPr>
          <p:cNvPr id="7" name="Google Shape;1616;p37">
            <a:extLst>
              <a:ext uri="{FF2B5EF4-FFF2-40B4-BE49-F238E27FC236}">
                <a16:creationId xmlns:a16="http://schemas.microsoft.com/office/drawing/2014/main" id="{4D0D94F1-C7B6-5B23-E1A2-2B4461857A23}"/>
              </a:ext>
            </a:extLst>
          </p:cNvPr>
          <p:cNvSpPr txBox="1">
            <a:spLocks/>
          </p:cNvSpPr>
          <p:nvPr/>
        </p:nvSpPr>
        <p:spPr>
          <a:xfrm>
            <a:off x="18276" y="1135300"/>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economic recession</a:t>
            </a:r>
          </a:p>
        </p:txBody>
      </p:sp>
      <p:sp>
        <p:nvSpPr>
          <p:cNvPr id="8" name="Google Shape;1616;p37">
            <a:extLst>
              <a:ext uri="{FF2B5EF4-FFF2-40B4-BE49-F238E27FC236}">
                <a16:creationId xmlns:a16="http://schemas.microsoft.com/office/drawing/2014/main" id="{3E56F9C2-5304-1561-C169-D710936CE124}"/>
              </a:ext>
            </a:extLst>
          </p:cNvPr>
          <p:cNvSpPr txBox="1">
            <a:spLocks/>
          </p:cNvSpPr>
          <p:nvPr/>
        </p:nvSpPr>
        <p:spPr>
          <a:xfrm>
            <a:off x="-197944" y="2114797"/>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busy (traffic)</a:t>
            </a:r>
          </a:p>
        </p:txBody>
      </p:sp>
      <p:sp>
        <p:nvSpPr>
          <p:cNvPr id="9" name="Google Shape;1617;p37">
            <a:extLst>
              <a:ext uri="{FF2B5EF4-FFF2-40B4-BE49-F238E27FC236}">
                <a16:creationId xmlns:a16="http://schemas.microsoft.com/office/drawing/2014/main" id="{B36B1BB6-A27E-FD73-2919-329B535D3369}"/>
              </a:ext>
            </a:extLst>
          </p:cNvPr>
          <p:cNvSpPr txBox="1">
            <a:spLocks/>
          </p:cNvSpPr>
          <p:nvPr/>
        </p:nvSpPr>
        <p:spPr>
          <a:xfrm>
            <a:off x="555660" y="500710"/>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saobraćanje do/od posla</a:t>
            </a:r>
          </a:p>
        </p:txBody>
      </p:sp>
      <p:sp>
        <p:nvSpPr>
          <p:cNvPr id="10" name="Google Shape;1617;p37">
            <a:extLst>
              <a:ext uri="{FF2B5EF4-FFF2-40B4-BE49-F238E27FC236}">
                <a16:creationId xmlns:a16="http://schemas.microsoft.com/office/drawing/2014/main" id="{19A854CD-72AD-4B4D-2357-EEFF38CA3474}"/>
              </a:ext>
            </a:extLst>
          </p:cNvPr>
          <p:cNvSpPr txBox="1">
            <a:spLocks/>
          </p:cNvSpPr>
          <p:nvPr/>
        </p:nvSpPr>
        <p:spPr>
          <a:xfrm>
            <a:off x="563600" y="1445664"/>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recesija</a:t>
            </a:r>
          </a:p>
        </p:txBody>
      </p:sp>
      <p:sp>
        <p:nvSpPr>
          <p:cNvPr id="11" name="Google Shape;1617;p37">
            <a:extLst>
              <a:ext uri="{FF2B5EF4-FFF2-40B4-BE49-F238E27FC236}">
                <a16:creationId xmlns:a16="http://schemas.microsoft.com/office/drawing/2014/main" id="{1BBDBD16-F013-03A0-2DC5-DB5BAA2E20CE}"/>
              </a:ext>
            </a:extLst>
          </p:cNvPr>
          <p:cNvSpPr txBox="1">
            <a:spLocks/>
          </p:cNvSpPr>
          <p:nvPr/>
        </p:nvSpPr>
        <p:spPr>
          <a:xfrm>
            <a:off x="639645" y="2498914"/>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prometno</a:t>
            </a:r>
          </a:p>
        </p:txBody>
      </p:sp>
      <p:sp>
        <p:nvSpPr>
          <p:cNvPr id="12" name="Google Shape;1616;p37">
            <a:extLst>
              <a:ext uri="{FF2B5EF4-FFF2-40B4-BE49-F238E27FC236}">
                <a16:creationId xmlns:a16="http://schemas.microsoft.com/office/drawing/2014/main" id="{D9D47269-6F70-09F2-6122-0EDEB2208D2B}"/>
              </a:ext>
            </a:extLst>
          </p:cNvPr>
          <p:cNvSpPr txBox="1">
            <a:spLocks/>
          </p:cNvSpPr>
          <p:nvPr/>
        </p:nvSpPr>
        <p:spPr>
          <a:xfrm>
            <a:off x="-176842" y="3118773"/>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retailing</a:t>
            </a:r>
          </a:p>
        </p:txBody>
      </p:sp>
      <p:sp>
        <p:nvSpPr>
          <p:cNvPr id="13" name="Google Shape;1616;p37">
            <a:extLst>
              <a:ext uri="{FF2B5EF4-FFF2-40B4-BE49-F238E27FC236}">
                <a16:creationId xmlns:a16="http://schemas.microsoft.com/office/drawing/2014/main" id="{3C5E6333-18FF-1DD6-EE2D-76A1CBB9D0A1}"/>
              </a:ext>
            </a:extLst>
          </p:cNvPr>
          <p:cNvSpPr txBox="1">
            <a:spLocks/>
          </p:cNvSpPr>
          <p:nvPr/>
        </p:nvSpPr>
        <p:spPr>
          <a:xfrm>
            <a:off x="4327644" y="180560"/>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leisure activity</a:t>
            </a:r>
          </a:p>
        </p:txBody>
      </p:sp>
      <p:sp>
        <p:nvSpPr>
          <p:cNvPr id="14" name="Google Shape;1616;p37">
            <a:extLst>
              <a:ext uri="{FF2B5EF4-FFF2-40B4-BE49-F238E27FC236}">
                <a16:creationId xmlns:a16="http://schemas.microsoft.com/office/drawing/2014/main" id="{796699E5-57B0-812A-63E4-E4FBAC4DEE66}"/>
              </a:ext>
            </a:extLst>
          </p:cNvPr>
          <p:cNvSpPr txBox="1">
            <a:spLocks/>
          </p:cNvSpPr>
          <p:nvPr/>
        </p:nvSpPr>
        <p:spPr>
          <a:xfrm>
            <a:off x="4327644" y="1125599"/>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off-peak</a:t>
            </a:r>
          </a:p>
        </p:txBody>
      </p:sp>
      <p:sp>
        <p:nvSpPr>
          <p:cNvPr id="15" name="Google Shape;1616;p37">
            <a:extLst>
              <a:ext uri="{FF2B5EF4-FFF2-40B4-BE49-F238E27FC236}">
                <a16:creationId xmlns:a16="http://schemas.microsoft.com/office/drawing/2014/main" id="{C9E206A6-E455-186E-A77D-E2F71CF42AB0}"/>
              </a:ext>
            </a:extLst>
          </p:cNvPr>
          <p:cNvSpPr txBox="1">
            <a:spLocks/>
          </p:cNvSpPr>
          <p:nvPr/>
        </p:nvSpPr>
        <p:spPr>
          <a:xfrm>
            <a:off x="4327643" y="2076925"/>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travel(l)ing environment</a:t>
            </a:r>
          </a:p>
        </p:txBody>
      </p:sp>
      <p:sp>
        <p:nvSpPr>
          <p:cNvPr id="16" name="Google Shape;1616;p37">
            <a:extLst>
              <a:ext uri="{FF2B5EF4-FFF2-40B4-BE49-F238E27FC236}">
                <a16:creationId xmlns:a16="http://schemas.microsoft.com/office/drawing/2014/main" id="{B3081C4B-4DF7-BE95-20A1-BFFB399155D0}"/>
              </a:ext>
            </a:extLst>
          </p:cNvPr>
          <p:cNvSpPr txBox="1">
            <a:spLocks/>
          </p:cNvSpPr>
          <p:nvPr/>
        </p:nvSpPr>
        <p:spPr>
          <a:xfrm>
            <a:off x="4391528" y="3093439"/>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in the wake (of)</a:t>
            </a:r>
          </a:p>
        </p:txBody>
      </p:sp>
      <p:sp>
        <p:nvSpPr>
          <p:cNvPr id="17" name="Google Shape;1617;p37">
            <a:extLst>
              <a:ext uri="{FF2B5EF4-FFF2-40B4-BE49-F238E27FC236}">
                <a16:creationId xmlns:a16="http://schemas.microsoft.com/office/drawing/2014/main" id="{B9461663-53DD-9008-4465-881A94426E16}"/>
              </a:ext>
            </a:extLst>
          </p:cNvPr>
          <p:cNvSpPr txBox="1">
            <a:spLocks/>
          </p:cNvSpPr>
          <p:nvPr/>
        </p:nvSpPr>
        <p:spPr>
          <a:xfrm>
            <a:off x="558310" y="3436830"/>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maloprodaja</a:t>
            </a:r>
          </a:p>
        </p:txBody>
      </p:sp>
      <p:sp>
        <p:nvSpPr>
          <p:cNvPr id="18" name="Google Shape;1617;p37">
            <a:extLst>
              <a:ext uri="{FF2B5EF4-FFF2-40B4-BE49-F238E27FC236}">
                <a16:creationId xmlns:a16="http://schemas.microsoft.com/office/drawing/2014/main" id="{8C98AE0F-EF29-92AF-044B-408BCF96697D}"/>
              </a:ext>
            </a:extLst>
          </p:cNvPr>
          <p:cNvSpPr txBox="1">
            <a:spLocks/>
          </p:cNvSpPr>
          <p:nvPr/>
        </p:nvSpPr>
        <p:spPr>
          <a:xfrm>
            <a:off x="4967288" y="506494"/>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slobodne aktivnosti</a:t>
            </a:r>
          </a:p>
        </p:txBody>
      </p:sp>
      <p:sp>
        <p:nvSpPr>
          <p:cNvPr id="19" name="Google Shape;1617;p37">
            <a:extLst>
              <a:ext uri="{FF2B5EF4-FFF2-40B4-BE49-F238E27FC236}">
                <a16:creationId xmlns:a16="http://schemas.microsoft.com/office/drawing/2014/main" id="{C60C137B-E57C-5146-3473-F00D4C7A0C4C}"/>
              </a:ext>
            </a:extLst>
          </p:cNvPr>
          <p:cNvSpPr txBox="1">
            <a:spLocks/>
          </p:cNvSpPr>
          <p:nvPr/>
        </p:nvSpPr>
        <p:spPr>
          <a:xfrm>
            <a:off x="5031173" y="1416739"/>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van špica</a:t>
            </a:r>
          </a:p>
        </p:txBody>
      </p:sp>
      <p:sp>
        <p:nvSpPr>
          <p:cNvPr id="20" name="Google Shape;1617;p37">
            <a:extLst>
              <a:ext uri="{FF2B5EF4-FFF2-40B4-BE49-F238E27FC236}">
                <a16:creationId xmlns:a16="http://schemas.microsoft.com/office/drawing/2014/main" id="{E0CF2519-02E1-6F8A-D930-033D527268E1}"/>
              </a:ext>
            </a:extLst>
          </p:cNvPr>
          <p:cNvSpPr txBox="1">
            <a:spLocks/>
          </p:cNvSpPr>
          <p:nvPr/>
        </p:nvSpPr>
        <p:spPr>
          <a:xfrm>
            <a:off x="5084204" y="2453529"/>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uslovi putovanja</a:t>
            </a:r>
          </a:p>
        </p:txBody>
      </p:sp>
      <p:sp>
        <p:nvSpPr>
          <p:cNvPr id="21" name="Google Shape;1617;p37">
            <a:extLst>
              <a:ext uri="{FF2B5EF4-FFF2-40B4-BE49-F238E27FC236}">
                <a16:creationId xmlns:a16="http://schemas.microsoft.com/office/drawing/2014/main" id="{1A17C800-EBA5-D79B-82DC-65D9CF3CF000}"/>
              </a:ext>
            </a:extLst>
          </p:cNvPr>
          <p:cNvSpPr txBox="1">
            <a:spLocks/>
          </p:cNvSpPr>
          <p:nvPr/>
        </p:nvSpPr>
        <p:spPr>
          <a:xfrm>
            <a:off x="4931302" y="3352991"/>
            <a:ext cx="2499995"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after a harmful event</a:t>
            </a:r>
          </a:p>
        </p:txBody>
      </p:sp>
      <p:grpSp>
        <p:nvGrpSpPr>
          <p:cNvPr id="22" name="Google Shape;2437;p50">
            <a:extLst>
              <a:ext uri="{FF2B5EF4-FFF2-40B4-BE49-F238E27FC236}">
                <a16:creationId xmlns:a16="http://schemas.microsoft.com/office/drawing/2014/main" id="{C2810CAC-9DE9-4981-A3C6-1E31A5E32A95}"/>
              </a:ext>
            </a:extLst>
          </p:cNvPr>
          <p:cNvGrpSpPr/>
          <p:nvPr/>
        </p:nvGrpSpPr>
        <p:grpSpPr>
          <a:xfrm>
            <a:off x="6228943" y="4225898"/>
            <a:ext cx="3107157" cy="266377"/>
            <a:chOff x="1555900" y="1202400"/>
            <a:chExt cx="4590275" cy="393525"/>
          </a:xfrm>
        </p:grpSpPr>
        <p:sp>
          <p:nvSpPr>
            <p:cNvPr id="23" name="Google Shape;2438;p50">
              <a:extLst>
                <a:ext uri="{FF2B5EF4-FFF2-40B4-BE49-F238E27FC236}">
                  <a16:creationId xmlns:a16="http://schemas.microsoft.com/office/drawing/2014/main" id="{45A06140-0AAA-9FE8-9590-967B284FFFE8}"/>
                </a:ext>
              </a:extLst>
            </p:cNvPr>
            <p:cNvSpPr/>
            <p:nvPr/>
          </p:nvSpPr>
          <p:spPr>
            <a:xfrm>
              <a:off x="5200650" y="1334600"/>
              <a:ext cx="136000" cy="104675"/>
            </a:xfrm>
            <a:custGeom>
              <a:avLst/>
              <a:gdLst/>
              <a:ahLst/>
              <a:cxnLst/>
              <a:rect l="l" t="t" r="r" b="b"/>
              <a:pathLst>
                <a:path w="5440" h="4187" extrusionOk="0">
                  <a:moveTo>
                    <a:pt x="1" y="1"/>
                  </a:moveTo>
                  <a:lnTo>
                    <a:pt x="1" y="4186"/>
                  </a:lnTo>
                  <a:lnTo>
                    <a:pt x="5439" y="4186"/>
                  </a:lnTo>
                  <a:lnTo>
                    <a:pt x="5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39;p50">
              <a:extLst>
                <a:ext uri="{FF2B5EF4-FFF2-40B4-BE49-F238E27FC236}">
                  <a16:creationId xmlns:a16="http://schemas.microsoft.com/office/drawing/2014/main" id="{64DEC456-DDE8-1722-A43F-EFFCB261325E}"/>
                </a:ext>
              </a:extLst>
            </p:cNvPr>
            <p:cNvSpPr/>
            <p:nvPr/>
          </p:nvSpPr>
          <p:spPr>
            <a:xfrm>
              <a:off x="3477600" y="1334600"/>
              <a:ext cx="135975" cy="104675"/>
            </a:xfrm>
            <a:custGeom>
              <a:avLst/>
              <a:gdLst/>
              <a:ahLst/>
              <a:cxnLst/>
              <a:rect l="l" t="t" r="r" b="b"/>
              <a:pathLst>
                <a:path w="5439" h="4187" extrusionOk="0">
                  <a:moveTo>
                    <a:pt x="0" y="1"/>
                  </a:moveTo>
                  <a:lnTo>
                    <a:pt x="0" y="4186"/>
                  </a:lnTo>
                  <a:lnTo>
                    <a:pt x="5439" y="4186"/>
                  </a:lnTo>
                  <a:lnTo>
                    <a:pt x="5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40;p50">
              <a:extLst>
                <a:ext uri="{FF2B5EF4-FFF2-40B4-BE49-F238E27FC236}">
                  <a16:creationId xmlns:a16="http://schemas.microsoft.com/office/drawing/2014/main" id="{2A0B4B02-5237-7F8A-8382-86B0D5AB74CA}"/>
                </a:ext>
              </a:extLst>
            </p:cNvPr>
            <p:cNvSpPr/>
            <p:nvPr/>
          </p:nvSpPr>
          <p:spPr>
            <a:xfrm>
              <a:off x="2485725" y="1491250"/>
              <a:ext cx="271325" cy="104675"/>
            </a:xfrm>
            <a:custGeom>
              <a:avLst/>
              <a:gdLst/>
              <a:ahLst/>
              <a:cxnLst/>
              <a:rect l="l" t="t" r="r" b="b"/>
              <a:pathLst>
                <a:path w="10853" h="4187" extrusionOk="0">
                  <a:moveTo>
                    <a:pt x="1" y="1"/>
                  </a:moveTo>
                  <a:lnTo>
                    <a:pt x="1"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41;p50">
              <a:extLst>
                <a:ext uri="{FF2B5EF4-FFF2-40B4-BE49-F238E27FC236}">
                  <a16:creationId xmlns:a16="http://schemas.microsoft.com/office/drawing/2014/main" id="{F9E570FD-C425-EF82-2C83-AA72E439E036}"/>
                </a:ext>
              </a:extLst>
            </p:cNvPr>
            <p:cNvSpPr/>
            <p:nvPr/>
          </p:nvSpPr>
          <p:spPr>
            <a:xfrm>
              <a:off x="1604150" y="1202400"/>
              <a:ext cx="1900400" cy="347775"/>
            </a:xfrm>
            <a:custGeom>
              <a:avLst/>
              <a:gdLst/>
              <a:ahLst/>
              <a:cxnLst/>
              <a:rect l="l" t="t" r="r" b="b"/>
              <a:pathLst>
                <a:path w="76016" h="13911" extrusionOk="0">
                  <a:moveTo>
                    <a:pt x="9524" y="1"/>
                  </a:moveTo>
                  <a:cubicBezTo>
                    <a:pt x="4386" y="1"/>
                    <a:pt x="0" y="8923"/>
                    <a:pt x="0" y="8923"/>
                  </a:cubicBezTo>
                  <a:lnTo>
                    <a:pt x="101" y="13910"/>
                  </a:lnTo>
                  <a:lnTo>
                    <a:pt x="75866" y="13910"/>
                  </a:lnTo>
                  <a:lnTo>
                    <a:pt x="76016" y="151"/>
                  </a:lnTo>
                  <a:cubicBezTo>
                    <a:pt x="76016" y="151"/>
                    <a:pt x="14637" y="1"/>
                    <a:pt x="9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42;p50">
              <a:extLst>
                <a:ext uri="{FF2B5EF4-FFF2-40B4-BE49-F238E27FC236}">
                  <a16:creationId xmlns:a16="http://schemas.microsoft.com/office/drawing/2014/main" id="{7105993B-AFE3-3F3D-0397-2C7422FEB56D}"/>
                </a:ext>
              </a:extLst>
            </p:cNvPr>
            <p:cNvSpPr/>
            <p:nvPr/>
          </p:nvSpPr>
          <p:spPr>
            <a:xfrm>
              <a:off x="2025825" y="1334600"/>
              <a:ext cx="209300" cy="136000"/>
            </a:xfrm>
            <a:custGeom>
              <a:avLst/>
              <a:gdLst/>
              <a:ahLst/>
              <a:cxnLst/>
              <a:rect l="l" t="t" r="r" b="b"/>
              <a:pathLst>
                <a:path w="8372" h="5440" extrusionOk="0">
                  <a:moveTo>
                    <a:pt x="853" y="1"/>
                  </a:moveTo>
                  <a:cubicBezTo>
                    <a:pt x="377" y="1"/>
                    <a:pt x="1" y="377"/>
                    <a:pt x="1" y="828"/>
                  </a:cubicBezTo>
                  <a:lnTo>
                    <a:pt x="1" y="4587"/>
                  </a:lnTo>
                  <a:cubicBezTo>
                    <a:pt x="1" y="5064"/>
                    <a:pt x="377" y="5440"/>
                    <a:pt x="853" y="5440"/>
                  </a:cubicBezTo>
                  <a:lnTo>
                    <a:pt x="7520" y="5440"/>
                  </a:lnTo>
                  <a:cubicBezTo>
                    <a:pt x="7996" y="5440"/>
                    <a:pt x="8372" y="5064"/>
                    <a:pt x="8372" y="4587"/>
                  </a:cubicBezTo>
                  <a:lnTo>
                    <a:pt x="8372" y="828"/>
                  </a:lnTo>
                  <a:cubicBezTo>
                    <a:pt x="8372" y="377"/>
                    <a:pt x="7996"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43;p50">
              <a:extLst>
                <a:ext uri="{FF2B5EF4-FFF2-40B4-BE49-F238E27FC236}">
                  <a16:creationId xmlns:a16="http://schemas.microsoft.com/office/drawing/2014/main" id="{F9EC2F33-02B7-D9B2-0BD0-F64379EC5D68}"/>
                </a:ext>
              </a:extLst>
            </p:cNvPr>
            <p:cNvSpPr/>
            <p:nvPr/>
          </p:nvSpPr>
          <p:spPr>
            <a:xfrm>
              <a:off x="2276450" y="1334600"/>
              <a:ext cx="209300" cy="136000"/>
            </a:xfrm>
            <a:custGeom>
              <a:avLst/>
              <a:gdLst/>
              <a:ahLst/>
              <a:cxnLst/>
              <a:rect l="l" t="t" r="r" b="b"/>
              <a:pathLst>
                <a:path w="8372" h="5440" extrusionOk="0">
                  <a:moveTo>
                    <a:pt x="853" y="1"/>
                  </a:moveTo>
                  <a:cubicBezTo>
                    <a:pt x="377" y="1"/>
                    <a:pt x="1" y="377"/>
                    <a:pt x="1" y="828"/>
                  </a:cubicBezTo>
                  <a:lnTo>
                    <a:pt x="1" y="4587"/>
                  </a:lnTo>
                  <a:cubicBezTo>
                    <a:pt x="1" y="5064"/>
                    <a:pt x="377" y="5440"/>
                    <a:pt x="853" y="5440"/>
                  </a:cubicBezTo>
                  <a:lnTo>
                    <a:pt x="7520" y="5440"/>
                  </a:lnTo>
                  <a:cubicBezTo>
                    <a:pt x="7996" y="5440"/>
                    <a:pt x="8372" y="5064"/>
                    <a:pt x="8372" y="4587"/>
                  </a:cubicBezTo>
                  <a:lnTo>
                    <a:pt x="8372" y="828"/>
                  </a:lnTo>
                  <a:cubicBezTo>
                    <a:pt x="8372" y="377"/>
                    <a:pt x="7996"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44;p50">
              <a:extLst>
                <a:ext uri="{FF2B5EF4-FFF2-40B4-BE49-F238E27FC236}">
                  <a16:creationId xmlns:a16="http://schemas.microsoft.com/office/drawing/2014/main" id="{CE61575E-578B-C6E5-6865-6A30A052BFCD}"/>
                </a:ext>
              </a:extLst>
            </p:cNvPr>
            <p:cNvSpPr/>
            <p:nvPr/>
          </p:nvSpPr>
          <p:spPr>
            <a:xfrm>
              <a:off x="2767700" y="1334600"/>
              <a:ext cx="208650" cy="136000"/>
            </a:xfrm>
            <a:custGeom>
              <a:avLst/>
              <a:gdLst/>
              <a:ahLst/>
              <a:cxnLst/>
              <a:rect l="l" t="t" r="r" b="b"/>
              <a:pathLst>
                <a:path w="8346"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45;p50">
              <a:extLst>
                <a:ext uri="{FF2B5EF4-FFF2-40B4-BE49-F238E27FC236}">
                  <a16:creationId xmlns:a16="http://schemas.microsoft.com/office/drawing/2014/main" id="{FAA2C2B9-DA56-ACD4-85FF-5B38905B2A85}"/>
                </a:ext>
              </a:extLst>
            </p:cNvPr>
            <p:cNvSpPr/>
            <p:nvPr/>
          </p:nvSpPr>
          <p:spPr>
            <a:xfrm>
              <a:off x="3018325" y="1334600"/>
              <a:ext cx="208675" cy="136000"/>
            </a:xfrm>
            <a:custGeom>
              <a:avLst/>
              <a:gdLst/>
              <a:ahLst/>
              <a:cxnLst/>
              <a:rect l="l" t="t" r="r" b="b"/>
              <a:pathLst>
                <a:path w="8347"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46;p50">
              <a:extLst>
                <a:ext uri="{FF2B5EF4-FFF2-40B4-BE49-F238E27FC236}">
                  <a16:creationId xmlns:a16="http://schemas.microsoft.com/office/drawing/2014/main" id="{BAF6D045-118D-E725-FBAC-CBD159EF2B15}"/>
                </a:ext>
              </a:extLst>
            </p:cNvPr>
            <p:cNvSpPr/>
            <p:nvPr/>
          </p:nvSpPr>
          <p:spPr>
            <a:xfrm>
              <a:off x="3258300" y="1334600"/>
              <a:ext cx="208675" cy="136000"/>
            </a:xfrm>
            <a:custGeom>
              <a:avLst/>
              <a:gdLst/>
              <a:ahLst/>
              <a:cxnLst/>
              <a:rect l="l" t="t" r="r" b="b"/>
              <a:pathLst>
                <a:path w="8347"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47;p50">
              <a:extLst>
                <a:ext uri="{FF2B5EF4-FFF2-40B4-BE49-F238E27FC236}">
                  <a16:creationId xmlns:a16="http://schemas.microsoft.com/office/drawing/2014/main" id="{FD5A0059-518D-B614-4562-586AFC8A4D98}"/>
                </a:ext>
              </a:extLst>
            </p:cNvPr>
            <p:cNvSpPr/>
            <p:nvPr/>
          </p:nvSpPr>
          <p:spPr>
            <a:xfrm>
              <a:off x="2527075" y="1261300"/>
              <a:ext cx="94025" cy="292625"/>
            </a:xfrm>
            <a:custGeom>
              <a:avLst/>
              <a:gdLst/>
              <a:ahLst/>
              <a:cxnLst/>
              <a:rect l="l" t="t" r="r" b="b"/>
              <a:pathLst>
                <a:path w="3761" h="11705" extrusionOk="0">
                  <a:moveTo>
                    <a:pt x="1" y="1"/>
                  </a:moveTo>
                  <a:lnTo>
                    <a:pt x="1"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48;p50">
              <a:extLst>
                <a:ext uri="{FF2B5EF4-FFF2-40B4-BE49-F238E27FC236}">
                  <a16:creationId xmlns:a16="http://schemas.microsoft.com/office/drawing/2014/main" id="{9DDF76DA-0E18-18F6-223D-C52B205CC2CD}"/>
                </a:ext>
              </a:extLst>
            </p:cNvPr>
            <p:cNvSpPr/>
            <p:nvPr/>
          </p:nvSpPr>
          <p:spPr>
            <a:xfrm>
              <a:off x="2542125" y="1271950"/>
              <a:ext cx="73325" cy="153525"/>
            </a:xfrm>
            <a:custGeom>
              <a:avLst/>
              <a:gdLst/>
              <a:ahLst/>
              <a:cxnLst/>
              <a:rect l="l" t="t" r="r" b="b"/>
              <a:pathLst>
                <a:path w="2933" h="6141" extrusionOk="0">
                  <a:moveTo>
                    <a:pt x="0" y="1"/>
                  </a:moveTo>
                  <a:lnTo>
                    <a:pt x="0"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49;p50">
              <a:extLst>
                <a:ext uri="{FF2B5EF4-FFF2-40B4-BE49-F238E27FC236}">
                  <a16:creationId xmlns:a16="http://schemas.microsoft.com/office/drawing/2014/main" id="{22A4F68A-2756-E721-670C-8A39F6089083}"/>
                </a:ext>
              </a:extLst>
            </p:cNvPr>
            <p:cNvSpPr/>
            <p:nvPr/>
          </p:nvSpPr>
          <p:spPr>
            <a:xfrm>
              <a:off x="2621075" y="1261300"/>
              <a:ext cx="94000" cy="292625"/>
            </a:xfrm>
            <a:custGeom>
              <a:avLst/>
              <a:gdLst/>
              <a:ahLst/>
              <a:cxnLst/>
              <a:rect l="l" t="t" r="r" b="b"/>
              <a:pathLst>
                <a:path w="3760" h="11705" extrusionOk="0">
                  <a:moveTo>
                    <a:pt x="0" y="1"/>
                  </a:moveTo>
                  <a:lnTo>
                    <a:pt x="0"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50;p50">
              <a:extLst>
                <a:ext uri="{FF2B5EF4-FFF2-40B4-BE49-F238E27FC236}">
                  <a16:creationId xmlns:a16="http://schemas.microsoft.com/office/drawing/2014/main" id="{ADBA0345-FF9D-9A53-1FEC-EF548855869E}"/>
                </a:ext>
              </a:extLst>
            </p:cNvPr>
            <p:cNvSpPr/>
            <p:nvPr/>
          </p:nvSpPr>
          <p:spPr>
            <a:xfrm>
              <a:off x="2636100" y="1271950"/>
              <a:ext cx="73350" cy="153525"/>
            </a:xfrm>
            <a:custGeom>
              <a:avLst/>
              <a:gdLst/>
              <a:ahLst/>
              <a:cxnLst/>
              <a:rect l="l" t="t" r="r" b="b"/>
              <a:pathLst>
                <a:path w="2934"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51;p50">
              <a:extLst>
                <a:ext uri="{FF2B5EF4-FFF2-40B4-BE49-F238E27FC236}">
                  <a16:creationId xmlns:a16="http://schemas.microsoft.com/office/drawing/2014/main" id="{D11CA0D4-013F-90D3-966B-38718182DCA9}"/>
                </a:ext>
              </a:extLst>
            </p:cNvPr>
            <p:cNvSpPr/>
            <p:nvPr/>
          </p:nvSpPr>
          <p:spPr>
            <a:xfrm>
              <a:off x="1555900" y="1449275"/>
              <a:ext cx="31350" cy="83975"/>
            </a:xfrm>
            <a:custGeom>
              <a:avLst/>
              <a:gdLst/>
              <a:ahLst/>
              <a:cxnLst/>
              <a:rect l="l" t="t" r="r" b="b"/>
              <a:pathLst>
                <a:path w="1254" h="3359" extrusionOk="0">
                  <a:moveTo>
                    <a:pt x="1" y="0"/>
                  </a:moveTo>
                  <a:lnTo>
                    <a:pt x="1" y="3359"/>
                  </a:lnTo>
                  <a:lnTo>
                    <a:pt x="1254" y="3359"/>
                  </a:lnTo>
                  <a:lnTo>
                    <a:pt x="1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52;p50">
              <a:extLst>
                <a:ext uri="{FF2B5EF4-FFF2-40B4-BE49-F238E27FC236}">
                  <a16:creationId xmlns:a16="http://schemas.microsoft.com/office/drawing/2014/main" id="{58EE6942-CCE9-9FD3-D868-160428DC6F6B}"/>
                </a:ext>
              </a:extLst>
            </p:cNvPr>
            <p:cNvSpPr/>
            <p:nvPr/>
          </p:nvSpPr>
          <p:spPr>
            <a:xfrm>
              <a:off x="1566550" y="1470575"/>
              <a:ext cx="83375" cy="31350"/>
            </a:xfrm>
            <a:custGeom>
              <a:avLst/>
              <a:gdLst/>
              <a:ahLst/>
              <a:cxnLst/>
              <a:rect l="l" t="t" r="r" b="b"/>
              <a:pathLst>
                <a:path w="3335" h="1254" extrusionOk="0">
                  <a:moveTo>
                    <a:pt x="1" y="1"/>
                  </a:moveTo>
                  <a:lnTo>
                    <a:pt x="1" y="1254"/>
                  </a:lnTo>
                  <a:lnTo>
                    <a:pt x="3334" y="1254"/>
                  </a:lnTo>
                  <a:lnTo>
                    <a:pt x="3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53;p50">
              <a:extLst>
                <a:ext uri="{FF2B5EF4-FFF2-40B4-BE49-F238E27FC236}">
                  <a16:creationId xmlns:a16="http://schemas.microsoft.com/office/drawing/2014/main" id="{CB1B3236-4A32-A347-EDF6-9429209B09B2}"/>
                </a:ext>
              </a:extLst>
            </p:cNvPr>
            <p:cNvSpPr/>
            <p:nvPr/>
          </p:nvSpPr>
          <p:spPr>
            <a:xfrm>
              <a:off x="1629200" y="1491250"/>
              <a:ext cx="271350" cy="104675"/>
            </a:xfrm>
            <a:custGeom>
              <a:avLst/>
              <a:gdLst/>
              <a:ahLst/>
              <a:cxnLst/>
              <a:rect l="l" t="t" r="r" b="b"/>
              <a:pathLst>
                <a:path w="10854" h="4187" extrusionOk="0">
                  <a:moveTo>
                    <a:pt x="1" y="1"/>
                  </a:moveTo>
                  <a:lnTo>
                    <a:pt x="1"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54;p50">
              <a:extLst>
                <a:ext uri="{FF2B5EF4-FFF2-40B4-BE49-F238E27FC236}">
                  <a16:creationId xmlns:a16="http://schemas.microsoft.com/office/drawing/2014/main" id="{F16D0FB7-616F-5D76-EBC4-CA955E792CD0}"/>
                </a:ext>
              </a:extLst>
            </p:cNvPr>
            <p:cNvSpPr/>
            <p:nvPr/>
          </p:nvSpPr>
          <p:spPr>
            <a:xfrm>
              <a:off x="1931225"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55;p50">
              <a:extLst>
                <a:ext uri="{FF2B5EF4-FFF2-40B4-BE49-F238E27FC236}">
                  <a16:creationId xmlns:a16="http://schemas.microsoft.com/office/drawing/2014/main" id="{F05DCB84-D8C7-193B-C8D1-BB06B1622F38}"/>
                </a:ext>
              </a:extLst>
            </p:cNvPr>
            <p:cNvSpPr/>
            <p:nvPr/>
          </p:nvSpPr>
          <p:spPr>
            <a:xfrm>
              <a:off x="20458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56;p50">
              <a:extLst>
                <a:ext uri="{FF2B5EF4-FFF2-40B4-BE49-F238E27FC236}">
                  <a16:creationId xmlns:a16="http://schemas.microsoft.com/office/drawing/2014/main" id="{F614CDD1-0079-0438-1C0F-AEEA5814F5CC}"/>
                </a:ext>
              </a:extLst>
            </p:cNvPr>
            <p:cNvSpPr/>
            <p:nvPr/>
          </p:nvSpPr>
          <p:spPr>
            <a:xfrm>
              <a:off x="2213175"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57;p50">
              <a:extLst>
                <a:ext uri="{FF2B5EF4-FFF2-40B4-BE49-F238E27FC236}">
                  <a16:creationId xmlns:a16="http://schemas.microsoft.com/office/drawing/2014/main" id="{4C81A2DA-1FDE-029E-E489-8891946E4C50}"/>
                </a:ext>
              </a:extLst>
            </p:cNvPr>
            <p:cNvSpPr/>
            <p:nvPr/>
          </p:nvSpPr>
          <p:spPr>
            <a:xfrm>
              <a:off x="232782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58;p50">
              <a:extLst>
                <a:ext uri="{FF2B5EF4-FFF2-40B4-BE49-F238E27FC236}">
                  <a16:creationId xmlns:a16="http://schemas.microsoft.com/office/drawing/2014/main" id="{748F7903-B1C9-B043-5A6F-D9461E0B9145}"/>
                </a:ext>
              </a:extLst>
            </p:cNvPr>
            <p:cNvSpPr/>
            <p:nvPr/>
          </p:nvSpPr>
          <p:spPr>
            <a:xfrm>
              <a:off x="28917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59;p50">
              <a:extLst>
                <a:ext uri="{FF2B5EF4-FFF2-40B4-BE49-F238E27FC236}">
                  <a16:creationId xmlns:a16="http://schemas.microsoft.com/office/drawing/2014/main" id="{CACCEAF7-3A09-31C1-D6B2-88399ACA4BB1}"/>
                </a:ext>
              </a:extLst>
            </p:cNvPr>
            <p:cNvSpPr/>
            <p:nvPr/>
          </p:nvSpPr>
          <p:spPr>
            <a:xfrm>
              <a:off x="30064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8" y="3459"/>
                    <a:pt x="3460" y="2682"/>
                    <a:pt x="3460" y="1730"/>
                  </a:cubicBezTo>
                  <a:cubicBezTo>
                    <a:pt x="3460" y="752"/>
                    <a:pt x="2708"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60;p50">
              <a:extLst>
                <a:ext uri="{FF2B5EF4-FFF2-40B4-BE49-F238E27FC236}">
                  <a16:creationId xmlns:a16="http://schemas.microsoft.com/office/drawing/2014/main" id="{600B5719-B5EB-764F-04AB-C308D19B1A10}"/>
                </a:ext>
              </a:extLst>
            </p:cNvPr>
            <p:cNvSpPr/>
            <p:nvPr/>
          </p:nvSpPr>
          <p:spPr>
            <a:xfrm>
              <a:off x="31737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61;p50">
              <a:extLst>
                <a:ext uri="{FF2B5EF4-FFF2-40B4-BE49-F238E27FC236}">
                  <a16:creationId xmlns:a16="http://schemas.microsoft.com/office/drawing/2014/main" id="{8B2A6568-DF91-A576-4C4A-11704925FBBB}"/>
                </a:ext>
              </a:extLst>
            </p:cNvPr>
            <p:cNvSpPr/>
            <p:nvPr/>
          </p:nvSpPr>
          <p:spPr>
            <a:xfrm>
              <a:off x="3288375"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62;p50">
              <a:extLst>
                <a:ext uri="{FF2B5EF4-FFF2-40B4-BE49-F238E27FC236}">
                  <a16:creationId xmlns:a16="http://schemas.microsoft.com/office/drawing/2014/main" id="{FA276433-7E32-8848-41AA-5F986B5004DC}"/>
                </a:ext>
              </a:extLst>
            </p:cNvPr>
            <p:cNvSpPr/>
            <p:nvPr/>
          </p:nvSpPr>
          <p:spPr>
            <a:xfrm>
              <a:off x="4208800" y="1491250"/>
              <a:ext cx="271325" cy="104675"/>
            </a:xfrm>
            <a:custGeom>
              <a:avLst/>
              <a:gdLst/>
              <a:ahLst/>
              <a:cxnLst/>
              <a:rect l="l" t="t" r="r" b="b"/>
              <a:pathLst>
                <a:path w="10853" h="4187" extrusionOk="0">
                  <a:moveTo>
                    <a:pt x="0" y="1"/>
                  </a:moveTo>
                  <a:lnTo>
                    <a:pt x="0"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63;p50">
              <a:extLst>
                <a:ext uri="{FF2B5EF4-FFF2-40B4-BE49-F238E27FC236}">
                  <a16:creationId xmlns:a16="http://schemas.microsoft.com/office/drawing/2014/main" id="{753BEE0B-DD80-9BE9-5998-4A8962351862}"/>
                </a:ext>
              </a:extLst>
            </p:cNvPr>
            <p:cNvSpPr/>
            <p:nvPr/>
          </p:nvSpPr>
          <p:spPr>
            <a:xfrm>
              <a:off x="3569075" y="1202400"/>
              <a:ext cx="1658550" cy="347775"/>
            </a:xfrm>
            <a:custGeom>
              <a:avLst/>
              <a:gdLst/>
              <a:ahLst/>
              <a:cxnLst/>
              <a:rect l="l" t="t" r="r" b="b"/>
              <a:pathLst>
                <a:path w="66342" h="13911" extrusionOk="0">
                  <a:moveTo>
                    <a:pt x="0" y="1"/>
                  </a:moveTo>
                  <a:lnTo>
                    <a:pt x="0" y="13910"/>
                  </a:lnTo>
                  <a:lnTo>
                    <a:pt x="66191" y="13910"/>
                  </a:lnTo>
                  <a:lnTo>
                    <a:pt x="66342" y="151"/>
                  </a:lnTo>
                  <a:cubicBezTo>
                    <a:pt x="66342" y="151"/>
                    <a:pt x="609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64;p50">
              <a:extLst>
                <a:ext uri="{FF2B5EF4-FFF2-40B4-BE49-F238E27FC236}">
                  <a16:creationId xmlns:a16="http://schemas.microsoft.com/office/drawing/2014/main" id="{DAE62BB8-0215-6DEB-8429-D4ECE1301E9A}"/>
                </a:ext>
              </a:extLst>
            </p:cNvPr>
            <p:cNvSpPr/>
            <p:nvPr/>
          </p:nvSpPr>
          <p:spPr>
            <a:xfrm>
              <a:off x="3686250" y="1334600"/>
              <a:ext cx="209300" cy="136000"/>
            </a:xfrm>
            <a:custGeom>
              <a:avLst/>
              <a:gdLst/>
              <a:ahLst/>
              <a:cxnLst/>
              <a:rect l="l" t="t" r="r" b="b"/>
              <a:pathLst>
                <a:path w="8372" h="5440" extrusionOk="0">
                  <a:moveTo>
                    <a:pt x="852" y="1"/>
                  </a:moveTo>
                  <a:cubicBezTo>
                    <a:pt x="376" y="1"/>
                    <a:pt x="0" y="377"/>
                    <a:pt x="0" y="828"/>
                  </a:cubicBezTo>
                  <a:lnTo>
                    <a:pt x="0" y="4587"/>
                  </a:lnTo>
                  <a:cubicBezTo>
                    <a:pt x="0" y="5064"/>
                    <a:pt x="376" y="5440"/>
                    <a:pt x="852" y="5440"/>
                  </a:cubicBezTo>
                  <a:lnTo>
                    <a:pt x="7519" y="5440"/>
                  </a:lnTo>
                  <a:cubicBezTo>
                    <a:pt x="7995" y="5440"/>
                    <a:pt x="8371" y="5064"/>
                    <a:pt x="8371" y="4587"/>
                  </a:cubicBezTo>
                  <a:lnTo>
                    <a:pt x="8371" y="828"/>
                  </a:lnTo>
                  <a:cubicBezTo>
                    <a:pt x="8371" y="377"/>
                    <a:pt x="7995"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65;p50">
              <a:extLst>
                <a:ext uri="{FF2B5EF4-FFF2-40B4-BE49-F238E27FC236}">
                  <a16:creationId xmlns:a16="http://schemas.microsoft.com/office/drawing/2014/main" id="{C2718652-5580-F0C4-F175-408BE20BFEB5}"/>
                </a:ext>
              </a:extLst>
            </p:cNvPr>
            <p:cNvSpPr/>
            <p:nvPr/>
          </p:nvSpPr>
          <p:spPr>
            <a:xfrm>
              <a:off x="3936875" y="1334600"/>
              <a:ext cx="209300" cy="136000"/>
            </a:xfrm>
            <a:custGeom>
              <a:avLst/>
              <a:gdLst/>
              <a:ahLst/>
              <a:cxnLst/>
              <a:rect l="l" t="t" r="r" b="b"/>
              <a:pathLst>
                <a:path w="8372" h="5440" extrusionOk="0">
                  <a:moveTo>
                    <a:pt x="852" y="1"/>
                  </a:moveTo>
                  <a:cubicBezTo>
                    <a:pt x="376" y="1"/>
                    <a:pt x="0" y="377"/>
                    <a:pt x="0" y="828"/>
                  </a:cubicBezTo>
                  <a:lnTo>
                    <a:pt x="0" y="4587"/>
                  </a:lnTo>
                  <a:cubicBezTo>
                    <a:pt x="0" y="5064"/>
                    <a:pt x="376" y="5440"/>
                    <a:pt x="852" y="5440"/>
                  </a:cubicBezTo>
                  <a:lnTo>
                    <a:pt x="7519" y="5440"/>
                  </a:lnTo>
                  <a:cubicBezTo>
                    <a:pt x="7995" y="5440"/>
                    <a:pt x="8371" y="5064"/>
                    <a:pt x="8371" y="4587"/>
                  </a:cubicBezTo>
                  <a:lnTo>
                    <a:pt x="8371" y="828"/>
                  </a:lnTo>
                  <a:cubicBezTo>
                    <a:pt x="8371" y="377"/>
                    <a:pt x="7995"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66;p50">
              <a:extLst>
                <a:ext uri="{FF2B5EF4-FFF2-40B4-BE49-F238E27FC236}">
                  <a16:creationId xmlns:a16="http://schemas.microsoft.com/office/drawing/2014/main" id="{D2A8FA95-A61D-65A0-5270-6D90EE35B231}"/>
                </a:ext>
              </a:extLst>
            </p:cNvPr>
            <p:cNvSpPr/>
            <p:nvPr/>
          </p:nvSpPr>
          <p:spPr>
            <a:xfrm>
              <a:off x="44907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67;p50">
              <a:extLst>
                <a:ext uri="{FF2B5EF4-FFF2-40B4-BE49-F238E27FC236}">
                  <a16:creationId xmlns:a16="http://schemas.microsoft.com/office/drawing/2014/main" id="{E0F8C93C-58EC-6D1D-38A2-C58680C24397}"/>
                </a:ext>
              </a:extLst>
            </p:cNvPr>
            <p:cNvSpPr/>
            <p:nvPr/>
          </p:nvSpPr>
          <p:spPr>
            <a:xfrm>
              <a:off x="4741375"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68;p50">
              <a:extLst>
                <a:ext uri="{FF2B5EF4-FFF2-40B4-BE49-F238E27FC236}">
                  <a16:creationId xmlns:a16="http://schemas.microsoft.com/office/drawing/2014/main" id="{3FAE8EB6-A6C2-6168-ACAF-67BF623E34EB}"/>
                </a:ext>
              </a:extLst>
            </p:cNvPr>
            <p:cNvSpPr/>
            <p:nvPr/>
          </p:nvSpPr>
          <p:spPr>
            <a:xfrm>
              <a:off x="49813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69;p50">
              <a:extLst>
                <a:ext uri="{FF2B5EF4-FFF2-40B4-BE49-F238E27FC236}">
                  <a16:creationId xmlns:a16="http://schemas.microsoft.com/office/drawing/2014/main" id="{FB2C4612-9F61-24A5-AEE9-A8E40C35B9AD}"/>
                </a:ext>
              </a:extLst>
            </p:cNvPr>
            <p:cNvSpPr/>
            <p:nvPr/>
          </p:nvSpPr>
          <p:spPr>
            <a:xfrm>
              <a:off x="4250150" y="1261300"/>
              <a:ext cx="94025" cy="292625"/>
            </a:xfrm>
            <a:custGeom>
              <a:avLst/>
              <a:gdLst/>
              <a:ahLst/>
              <a:cxnLst/>
              <a:rect l="l" t="t" r="r" b="b"/>
              <a:pathLst>
                <a:path w="3761" h="11705" extrusionOk="0">
                  <a:moveTo>
                    <a:pt x="1" y="1"/>
                  </a:moveTo>
                  <a:lnTo>
                    <a:pt x="1"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70;p50">
              <a:extLst>
                <a:ext uri="{FF2B5EF4-FFF2-40B4-BE49-F238E27FC236}">
                  <a16:creationId xmlns:a16="http://schemas.microsoft.com/office/drawing/2014/main" id="{56692B42-FA79-FCAC-69C8-28FB69AE7CC4}"/>
                </a:ext>
              </a:extLst>
            </p:cNvPr>
            <p:cNvSpPr/>
            <p:nvPr/>
          </p:nvSpPr>
          <p:spPr>
            <a:xfrm>
              <a:off x="4344150" y="1261300"/>
              <a:ext cx="94000" cy="292625"/>
            </a:xfrm>
            <a:custGeom>
              <a:avLst/>
              <a:gdLst/>
              <a:ahLst/>
              <a:cxnLst/>
              <a:rect l="l" t="t" r="r" b="b"/>
              <a:pathLst>
                <a:path w="3760" h="11705" extrusionOk="0">
                  <a:moveTo>
                    <a:pt x="0" y="1"/>
                  </a:moveTo>
                  <a:lnTo>
                    <a:pt x="0" y="11705"/>
                  </a:lnTo>
                  <a:lnTo>
                    <a:pt x="3759" y="11705"/>
                  </a:lnTo>
                  <a:lnTo>
                    <a:pt x="3759"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71;p50">
              <a:extLst>
                <a:ext uri="{FF2B5EF4-FFF2-40B4-BE49-F238E27FC236}">
                  <a16:creationId xmlns:a16="http://schemas.microsoft.com/office/drawing/2014/main" id="{01485BEA-07E6-CA83-4DDB-B62420DAC5E5}"/>
                </a:ext>
              </a:extLst>
            </p:cNvPr>
            <p:cNvSpPr/>
            <p:nvPr/>
          </p:nvSpPr>
          <p:spPr>
            <a:xfrm>
              <a:off x="36542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72;p50">
              <a:extLst>
                <a:ext uri="{FF2B5EF4-FFF2-40B4-BE49-F238E27FC236}">
                  <a16:creationId xmlns:a16="http://schemas.microsoft.com/office/drawing/2014/main" id="{CD00E697-44CB-EEDF-3D7E-F81D7412E862}"/>
                </a:ext>
              </a:extLst>
            </p:cNvPr>
            <p:cNvSpPr/>
            <p:nvPr/>
          </p:nvSpPr>
          <p:spPr>
            <a:xfrm>
              <a:off x="37689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73;p50">
              <a:extLst>
                <a:ext uri="{FF2B5EF4-FFF2-40B4-BE49-F238E27FC236}">
                  <a16:creationId xmlns:a16="http://schemas.microsoft.com/office/drawing/2014/main" id="{3109E46F-7103-5A31-1AC6-778DF708DD41}"/>
                </a:ext>
              </a:extLst>
            </p:cNvPr>
            <p:cNvSpPr/>
            <p:nvPr/>
          </p:nvSpPr>
          <p:spPr>
            <a:xfrm>
              <a:off x="3936250"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74;p50">
              <a:extLst>
                <a:ext uri="{FF2B5EF4-FFF2-40B4-BE49-F238E27FC236}">
                  <a16:creationId xmlns:a16="http://schemas.microsoft.com/office/drawing/2014/main" id="{17AE3FA7-3D54-65E8-D846-31F798C5A147}"/>
                </a:ext>
              </a:extLst>
            </p:cNvPr>
            <p:cNvSpPr/>
            <p:nvPr/>
          </p:nvSpPr>
          <p:spPr>
            <a:xfrm>
              <a:off x="40509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75;p50">
              <a:extLst>
                <a:ext uri="{FF2B5EF4-FFF2-40B4-BE49-F238E27FC236}">
                  <a16:creationId xmlns:a16="http://schemas.microsoft.com/office/drawing/2014/main" id="{5C4C64CA-D0AC-957B-36B1-961D1BD31848}"/>
                </a:ext>
              </a:extLst>
            </p:cNvPr>
            <p:cNvSpPr/>
            <p:nvPr/>
          </p:nvSpPr>
          <p:spPr>
            <a:xfrm>
              <a:off x="4614825"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76;p50">
              <a:extLst>
                <a:ext uri="{FF2B5EF4-FFF2-40B4-BE49-F238E27FC236}">
                  <a16:creationId xmlns:a16="http://schemas.microsoft.com/office/drawing/2014/main" id="{78983239-4A91-1D3F-07A7-EC7CB46D06B2}"/>
                </a:ext>
              </a:extLst>
            </p:cNvPr>
            <p:cNvSpPr/>
            <p:nvPr/>
          </p:nvSpPr>
          <p:spPr>
            <a:xfrm>
              <a:off x="47294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77;p50">
              <a:extLst>
                <a:ext uri="{FF2B5EF4-FFF2-40B4-BE49-F238E27FC236}">
                  <a16:creationId xmlns:a16="http://schemas.microsoft.com/office/drawing/2014/main" id="{BDE54686-190C-870E-6569-A060A74C02D2}"/>
                </a:ext>
              </a:extLst>
            </p:cNvPr>
            <p:cNvSpPr/>
            <p:nvPr/>
          </p:nvSpPr>
          <p:spPr>
            <a:xfrm>
              <a:off x="4896775"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78;p50">
              <a:extLst>
                <a:ext uri="{FF2B5EF4-FFF2-40B4-BE49-F238E27FC236}">
                  <a16:creationId xmlns:a16="http://schemas.microsoft.com/office/drawing/2014/main" id="{5AE88162-28C7-836E-17C1-D6D027548F39}"/>
                </a:ext>
              </a:extLst>
            </p:cNvPr>
            <p:cNvSpPr/>
            <p:nvPr/>
          </p:nvSpPr>
          <p:spPr>
            <a:xfrm>
              <a:off x="501142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8" y="3459"/>
                    <a:pt x="3460" y="2682"/>
                    <a:pt x="3460" y="1730"/>
                  </a:cubicBezTo>
                  <a:cubicBezTo>
                    <a:pt x="3460" y="752"/>
                    <a:pt x="2708"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2479;p50">
              <a:extLst>
                <a:ext uri="{FF2B5EF4-FFF2-40B4-BE49-F238E27FC236}">
                  <a16:creationId xmlns:a16="http://schemas.microsoft.com/office/drawing/2014/main" id="{E56DADE3-E208-2418-330F-CC86D1892A1F}"/>
                </a:ext>
              </a:extLst>
            </p:cNvPr>
            <p:cNvSpPr/>
            <p:nvPr/>
          </p:nvSpPr>
          <p:spPr>
            <a:xfrm>
              <a:off x="1678075" y="1339000"/>
              <a:ext cx="320200" cy="122200"/>
            </a:xfrm>
            <a:custGeom>
              <a:avLst/>
              <a:gdLst/>
              <a:ahLst/>
              <a:cxnLst/>
              <a:rect l="l" t="t" r="r" b="b"/>
              <a:pathLst>
                <a:path w="12808" h="4888" extrusionOk="0">
                  <a:moveTo>
                    <a:pt x="4011" y="0"/>
                  </a:moveTo>
                  <a:cubicBezTo>
                    <a:pt x="3033" y="0"/>
                    <a:pt x="226" y="2632"/>
                    <a:pt x="51" y="4086"/>
                  </a:cubicBezTo>
                  <a:cubicBezTo>
                    <a:pt x="1" y="4512"/>
                    <a:pt x="402" y="4888"/>
                    <a:pt x="853" y="4888"/>
                  </a:cubicBezTo>
                  <a:lnTo>
                    <a:pt x="12808" y="4888"/>
                  </a:lnTo>
                  <a:lnTo>
                    <a:pt x="12808"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2480;p50">
              <a:extLst>
                <a:ext uri="{FF2B5EF4-FFF2-40B4-BE49-F238E27FC236}">
                  <a16:creationId xmlns:a16="http://schemas.microsoft.com/office/drawing/2014/main" id="{580E6DCB-92BA-2B4A-74CF-8D2574059AE9}"/>
                </a:ext>
              </a:extLst>
            </p:cNvPr>
            <p:cNvSpPr/>
            <p:nvPr/>
          </p:nvSpPr>
          <p:spPr>
            <a:xfrm>
              <a:off x="4268950" y="1271950"/>
              <a:ext cx="73325" cy="153525"/>
            </a:xfrm>
            <a:custGeom>
              <a:avLst/>
              <a:gdLst/>
              <a:ahLst/>
              <a:cxnLst/>
              <a:rect l="l" t="t" r="r" b="b"/>
              <a:pathLst>
                <a:path w="2933"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2481;p50">
              <a:extLst>
                <a:ext uri="{FF2B5EF4-FFF2-40B4-BE49-F238E27FC236}">
                  <a16:creationId xmlns:a16="http://schemas.microsoft.com/office/drawing/2014/main" id="{FE733192-C0BC-DEBE-2DE9-E304B4348F41}"/>
                </a:ext>
              </a:extLst>
            </p:cNvPr>
            <p:cNvSpPr/>
            <p:nvPr/>
          </p:nvSpPr>
          <p:spPr>
            <a:xfrm>
              <a:off x="4362925" y="1271950"/>
              <a:ext cx="73350" cy="153525"/>
            </a:xfrm>
            <a:custGeom>
              <a:avLst/>
              <a:gdLst/>
              <a:ahLst/>
              <a:cxnLst/>
              <a:rect l="l" t="t" r="r" b="b"/>
              <a:pathLst>
                <a:path w="2934"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2482;p50">
              <a:extLst>
                <a:ext uri="{FF2B5EF4-FFF2-40B4-BE49-F238E27FC236}">
                  <a16:creationId xmlns:a16="http://schemas.microsoft.com/office/drawing/2014/main" id="{D81C5E5A-5ADA-C3F8-31C6-B261F9C0319E}"/>
                </a:ext>
              </a:extLst>
            </p:cNvPr>
            <p:cNvSpPr/>
            <p:nvPr/>
          </p:nvSpPr>
          <p:spPr>
            <a:xfrm>
              <a:off x="5289000" y="1202400"/>
              <a:ext cx="857175" cy="347775"/>
            </a:xfrm>
            <a:custGeom>
              <a:avLst/>
              <a:gdLst/>
              <a:ahLst/>
              <a:cxnLst/>
              <a:rect l="l" t="t" r="r" b="b"/>
              <a:pathLst>
                <a:path w="34287" h="13911" extrusionOk="0">
                  <a:moveTo>
                    <a:pt x="1" y="1"/>
                  </a:moveTo>
                  <a:lnTo>
                    <a:pt x="1" y="13910"/>
                  </a:lnTo>
                  <a:lnTo>
                    <a:pt x="34287" y="13910"/>
                  </a:lnTo>
                  <a:lnTo>
                    <a:pt x="34287" y="76"/>
                  </a:lnTo>
                  <a:cubicBezTo>
                    <a:pt x="20552" y="51"/>
                    <a:pt x="6016"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2483;p50">
              <a:extLst>
                <a:ext uri="{FF2B5EF4-FFF2-40B4-BE49-F238E27FC236}">
                  <a16:creationId xmlns:a16="http://schemas.microsoft.com/office/drawing/2014/main" id="{28B5D552-098C-14D0-F3A1-5311618BC569}"/>
                </a:ext>
              </a:extLst>
            </p:cNvPr>
            <p:cNvSpPr/>
            <p:nvPr/>
          </p:nvSpPr>
          <p:spPr>
            <a:xfrm>
              <a:off x="5388625"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2484;p50">
              <a:extLst>
                <a:ext uri="{FF2B5EF4-FFF2-40B4-BE49-F238E27FC236}">
                  <a16:creationId xmlns:a16="http://schemas.microsoft.com/office/drawing/2014/main" id="{CF4F058A-6186-BA35-AE47-E60FB6FDA916}"/>
                </a:ext>
              </a:extLst>
            </p:cNvPr>
            <p:cNvSpPr/>
            <p:nvPr/>
          </p:nvSpPr>
          <p:spPr>
            <a:xfrm>
              <a:off x="56392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2485;p50">
              <a:extLst>
                <a:ext uri="{FF2B5EF4-FFF2-40B4-BE49-F238E27FC236}">
                  <a16:creationId xmlns:a16="http://schemas.microsoft.com/office/drawing/2014/main" id="{911775B8-1DFC-C660-19DC-CC537D4EA81A}"/>
                </a:ext>
              </a:extLst>
            </p:cNvPr>
            <p:cNvSpPr/>
            <p:nvPr/>
          </p:nvSpPr>
          <p:spPr>
            <a:xfrm>
              <a:off x="5314700"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2486;p50">
              <a:extLst>
                <a:ext uri="{FF2B5EF4-FFF2-40B4-BE49-F238E27FC236}">
                  <a16:creationId xmlns:a16="http://schemas.microsoft.com/office/drawing/2014/main" id="{58C7BC57-9870-7AB5-34C0-046C7775B36C}"/>
                </a:ext>
              </a:extLst>
            </p:cNvPr>
            <p:cNvSpPr/>
            <p:nvPr/>
          </p:nvSpPr>
          <p:spPr>
            <a:xfrm>
              <a:off x="542935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59" y="2682"/>
                    <a:pt x="3459" y="1730"/>
                  </a:cubicBezTo>
                  <a:cubicBezTo>
                    <a:pt x="3459"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2487;p50">
              <a:extLst>
                <a:ext uri="{FF2B5EF4-FFF2-40B4-BE49-F238E27FC236}">
                  <a16:creationId xmlns:a16="http://schemas.microsoft.com/office/drawing/2014/main" id="{7230EDDA-1576-7F25-E753-8473FD08F5A2}"/>
                </a:ext>
              </a:extLst>
            </p:cNvPr>
            <p:cNvSpPr/>
            <p:nvPr/>
          </p:nvSpPr>
          <p:spPr>
            <a:xfrm>
              <a:off x="559665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2488;p50">
              <a:extLst>
                <a:ext uri="{FF2B5EF4-FFF2-40B4-BE49-F238E27FC236}">
                  <a16:creationId xmlns:a16="http://schemas.microsoft.com/office/drawing/2014/main" id="{B8F33FF8-46C5-0E1A-ACAA-F8CDB3232C58}"/>
                </a:ext>
              </a:extLst>
            </p:cNvPr>
            <p:cNvSpPr/>
            <p:nvPr/>
          </p:nvSpPr>
          <p:spPr>
            <a:xfrm>
              <a:off x="5711325"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2489;p50">
              <a:extLst>
                <a:ext uri="{FF2B5EF4-FFF2-40B4-BE49-F238E27FC236}">
                  <a16:creationId xmlns:a16="http://schemas.microsoft.com/office/drawing/2014/main" id="{FCFAB3E3-C81C-592B-3F88-F5EB0E5CF874}"/>
                </a:ext>
              </a:extLst>
            </p:cNvPr>
            <p:cNvSpPr/>
            <p:nvPr/>
          </p:nvSpPr>
          <p:spPr>
            <a:xfrm>
              <a:off x="58992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2490;p50">
              <a:extLst>
                <a:ext uri="{FF2B5EF4-FFF2-40B4-BE49-F238E27FC236}">
                  <a16:creationId xmlns:a16="http://schemas.microsoft.com/office/drawing/2014/main" id="{62A782AC-6670-0172-6E83-0F939C90D558}"/>
                </a:ext>
              </a:extLst>
            </p:cNvPr>
            <p:cNvSpPr/>
            <p:nvPr/>
          </p:nvSpPr>
          <p:spPr>
            <a:xfrm>
              <a:off x="60139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2491;p50">
              <a:extLst>
                <a:ext uri="{FF2B5EF4-FFF2-40B4-BE49-F238E27FC236}">
                  <a16:creationId xmlns:a16="http://schemas.microsoft.com/office/drawing/2014/main" id="{2C26E2E2-6DF9-A8D7-82F5-418A5F9FB64D}"/>
                </a:ext>
              </a:extLst>
            </p:cNvPr>
            <p:cNvSpPr/>
            <p:nvPr/>
          </p:nvSpPr>
          <p:spPr>
            <a:xfrm>
              <a:off x="5921225" y="1355275"/>
              <a:ext cx="224950" cy="84000"/>
            </a:xfrm>
            <a:custGeom>
              <a:avLst/>
              <a:gdLst/>
              <a:ahLst/>
              <a:cxnLst/>
              <a:rect l="l" t="t" r="r" b="b"/>
              <a:pathLst>
                <a:path w="8998" h="3360" extrusionOk="0">
                  <a:moveTo>
                    <a:pt x="0" y="1"/>
                  </a:moveTo>
                  <a:lnTo>
                    <a:pt x="0" y="3359"/>
                  </a:lnTo>
                  <a:lnTo>
                    <a:pt x="8998" y="3359"/>
                  </a:lnTo>
                  <a:lnTo>
                    <a:pt x="8998"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2492;p50">
              <a:extLst>
                <a:ext uri="{FF2B5EF4-FFF2-40B4-BE49-F238E27FC236}">
                  <a16:creationId xmlns:a16="http://schemas.microsoft.com/office/drawing/2014/main" id="{CDFF1A1F-6651-089A-C537-ABE4167F706C}"/>
                </a:ext>
              </a:extLst>
            </p:cNvPr>
            <p:cNvSpPr/>
            <p:nvPr/>
          </p:nvSpPr>
          <p:spPr>
            <a:xfrm>
              <a:off x="1837850" y="1276975"/>
              <a:ext cx="616575" cy="25"/>
            </a:xfrm>
            <a:custGeom>
              <a:avLst/>
              <a:gdLst/>
              <a:ahLst/>
              <a:cxnLst/>
              <a:rect l="l" t="t" r="r" b="b"/>
              <a:pathLst>
                <a:path w="24663" h="1" fill="none" extrusionOk="0">
                  <a:moveTo>
                    <a:pt x="1" y="0"/>
                  </a:moveTo>
                  <a:lnTo>
                    <a:pt x="24663"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2493;p50">
              <a:extLst>
                <a:ext uri="{FF2B5EF4-FFF2-40B4-BE49-F238E27FC236}">
                  <a16:creationId xmlns:a16="http://schemas.microsoft.com/office/drawing/2014/main" id="{CCBEFBC1-8343-45FD-9E46-0025BDE160E9}"/>
                </a:ext>
              </a:extLst>
            </p:cNvPr>
            <p:cNvSpPr/>
            <p:nvPr/>
          </p:nvSpPr>
          <p:spPr>
            <a:xfrm>
              <a:off x="2777725" y="1276975"/>
              <a:ext cx="689250" cy="25"/>
            </a:xfrm>
            <a:custGeom>
              <a:avLst/>
              <a:gdLst/>
              <a:ahLst/>
              <a:cxnLst/>
              <a:rect l="l" t="t" r="r" b="b"/>
              <a:pathLst>
                <a:path w="27570" h="1" fill="none" extrusionOk="0">
                  <a:moveTo>
                    <a:pt x="0" y="0"/>
                  </a:moveTo>
                  <a:lnTo>
                    <a:pt x="27569"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2494;p50">
              <a:extLst>
                <a:ext uri="{FF2B5EF4-FFF2-40B4-BE49-F238E27FC236}">
                  <a16:creationId xmlns:a16="http://schemas.microsoft.com/office/drawing/2014/main" id="{85AC0199-CC90-8F70-FF5D-63FC9E2E8864}"/>
                </a:ext>
              </a:extLst>
            </p:cNvPr>
            <p:cNvSpPr/>
            <p:nvPr/>
          </p:nvSpPr>
          <p:spPr>
            <a:xfrm>
              <a:off x="3676225" y="1276975"/>
              <a:ext cx="469950" cy="25"/>
            </a:xfrm>
            <a:custGeom>
              <a:avLst/>
              <a:gdLst/>
              <a:ahLst/>
              <a:cxnLst/>
              <a:rect l="l" t="t" r="r" b="b"/>
              <a:pathLst>
                <a:path w="18798" h="1" fill="none" extrusionOk="0">
                  <a:moveTo>
                    <a:pt x="0" y="0"/>
                  </a:moveTo>
                  <a:lnTo>
                    <a:pt x="18797"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2495;p50">
              <a:extLst>
                <a:ext uri="{FF2B5EF4-FFF2-40B4-BE49-F238E27FC236}">
                  <a16:creationId xmlns:a16="http://schemas.microsoft.com/office/drawing/2014/main" id="{8773DBD1-F9E7-BF14-6E1E-45C7F89CB48C}"/>
                </a:ext>
              </a:extLst>
            </p:cNvPr>
            <p:cNvSpPr/>
            <p:nvPr/>
          </p:nvSpPr>
          <p:spPr>
            <a:xfrm>
              <a:off x="4490750" y="1276975"/>
              <a:ext cx="699275" cy="25"/>
            </a:xfrm>
            <a:custGeom>
              <a:avLst/>
              <a:gdLst/>
              <a:ahLst/>
              <a:cxnLst/>
              <a:rect l="l" t="t" r="r" b="b"/>
              <a:pathLst>
                <a:path w="27971" h="1" fill="none" extrusionOk="0">
                  <a:moveTo>
                    <a:pt x="1" y="0"/>
                  </a:moveTo>
                  <a:lnTo>
                    <a:pt x="27971"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2496;p50">
              <a:extLst>
                <a:ext uri="{FF2B5EF4-FFF2-40B4-BE49-F238E27FC236}">
                  <a16:creationId xmlns:a16="http://schemas.microsoft.com/office/drawing/2014/main" id="{707DB6B1-088F-5ED6-BAA0-90D95F607BE3}"/>
                </a:ext>
              </a:extLst>
            </p:cNvPr>
            <p:cNvSpPr/>
            <p:nvPr/>
          </p:nvSpPr>
          <p:spPr>
            <a:xfrm>
              <a:off x="5367950" y="1261300"/>
              <a:ext cx="684250" cy="21325"/>
            </a:xfrm>
            <a:custGeom>
              <a:avLst/>
              <a:gdLst/>
              <a:ahLst/>
              <a:cxnLst/>
              <a:rect l="l" t="t" r="r" b="b"/>
              <a:pathLst>
                <a:path w="27370" h="853" fill="none" extrusionOk="0">
                  <a:moveTo>
                    <a:pt x="1" y="627"/>
                  </a:moveTo>
                  <a:cubicBezTo>
                    <a:pt x="9174" y="1"/>
                    <a:pt x="18372" y="853"/>
                    <a:pt x="27369" y="627"/>
                  </a:cubicBez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40"/>
          <p:cNvSpPr/>
          <p:nvPr/>
        </p:nvSpPr>
        <p:spPr>
          <a:xfrm>
            <a:off x="7636766" y="3484894"/>
            <a:ext cx="2196925" cy="1704734"/>
          </a:xfrm>
          <a:custGeom>
            <a:avLst/>
            <a:gdLst/>
            <a:ahLst/>
            <a:cxnLst/>
            <a:rect l="l" t="t" r="r" b="b"/>
            <a:pathLst>
              <a:path w="102858" h="86894" extrusionOk="0">
                <a:moveTo>
                  <a:pt x="48372" y="11153"/>
                </a:moveTo>
                <a:lnTo>
                  <a:pt x="48372" y="19875"/>
                </a:lnTo>
                <a:lnTo>
                  <a:pt x="30000" y="19875"/>
                </a:lnTo>
                <a:lnTo>
                  <a:pt x="30000" y="14011"/>
                </a:lnTo>
                <a:lnTo>
                  <a:pt x="31454" y="14011"/>
                </a:lnTo>
                <a:lnTo>
                  <a:pt x="31454" y="11153"/>
                </a:lnTo>
                <a:close/>
                <a:moveTo>
                  <a:pt x="71404" y="11153"/>
                </a:moveTo>
                <a:lnTo>
                  <a:pt x="71404" y="14011"/>
                </a:lnTo>
                <a:lnTo>
                  <a:pt x="72858" y="14011"/>
                </a:lnTo>
                <a:lnTo>
                  <a:pt x="72858" y="19875"/>
                </a:lnTo>
                <a:lnTo>
                  <a:pt x="54487" y="19875"/>
                </a:lnTo>
                <a:lnTo>
                  <a:pt x="54487" y="11153"/>
                </a:lnTo>
                <a:close/>
                <a:moveTo>
                  <a:pt x="0" y="0"/>
                </a:moveTo>
                <a:lnTo>
                  <a:pt x="2958" y="5790"/>
                </a:lnTo>
                <a:lnTo>
                  <a:pt x="7519" y="5790"/>
                </a:lnTo>
                <a:lnTo>
                  <a:pt x="9925" y="11153"/>
                </a:lnTo>
                <a:lnTo>
                  <a:pt x="20752" y="11153"/>
                </a:lnTo>
                <a:lnTo>
                  <a:pt x="20752" y="14011"/>
                </a:lnTo>
                <a:lnTo>
                  <a:pt x="22356" y="14011"/>
                </a:lnTo>
                <a:lnTo>
                  <a:pt x="22356" y="19875"/>
                </a:lnTo>
                <a:lnTo>
                  <a:pt x="12682" y="19875"/>
                </a:lnTo>
                <a:lnTo>
                  <a:pt x="12682" y="21028"/>
                </a:lnTo>
                <a:lnTo>
                  <a:pt x="14035" y="21028"/>
                </a:lnTo>
                <a:lnTo>
                  <a:pt x="14035" y="25314"/>
                </a:lnTo>
                <a:lnTo>
                  <a:pt x="22356" y="25314"/>
                </a:lnTo>
                <a:lnTo>
                  <a:pt x="22356" y="60978"/>
                </a:lnTo>
                <a:lnTo>
                  <a:pt x="21805" y="60978"/>
                </a:lnTo>
                <a:lnTo>
                  <a:pt x="21805" y="62733"/>
                </a:lnTo>
                <a:lnTo>
                  <a:pt x="22356" y="62733"/>
                </a:lnTo>
                <a:lnTo>
                  <a:pt x="22356" y="83660"/>
                </a:lnTo>
                <a:lnTo>
                  <a:pt x="20878" y="83660"/>
                </a:lnTo>
                <a:lnTo>
                  <a:pt x="20878" y="86893"/>
                </a:lnTo>
                <a:lnTo>
                  <a:pt x="31479" y="86893"/>
                </a:lnTo>
                <a:lnTo>
                  <a:pt x="31479" y="83660"/>
                </a:lnTo>
                <a:lnTo>
                  <a:pt x="30000" y="83660"/>
                </a:lnTo>
                <a:lnTo>
                  <a:pt x="30000" y="62733"/>
                </a:lnTo>
                <a:lnTo>
                  <a:pt x="30552" y="62733"/>
                </a:lnTo>
                <a:lnTo>
                  <a:pt x="30552" y="60978"/>
                </a:lnTo>
                <a:lnTo>
                  <a:pt x="30000" y="60978"/>
                </a:lnTo>
                <a:lnTo>
                  <a:pt x="30000" y="25314"/>
                </a:lnTo>
                <a:lnTo>
                  <a:pt x="72858" y="25314"/>
                </a:lnTo>
                <a:lnTo>
                  <a:pt x="72858" y="60978"/>
                </a:lnTo>
                <a:lnTo>
                  <a:pt x="72306" y="60978"/>
                </a:lnTo>
                <a:lnTo>
                  <a:pt x="72306" y="62733"/>
                </a:lnTo>
                <a:lnTo>
                  <a:pt x="72858" y="62733"/>
                </a:lnTo>
                <a:lnTo>
                  <a:pt x="72858" y="83660"/>
                </a:lnTo>
                <a:lnTo>
                  <a:pt x="71379" y="83660"/>
                </a:lnTo>
                <a:lnTo>
                  <a:pt x="71379" y="86893"/>
                </a:lnTo>
                <a:lnTo>
                  <a:pt x="81981" y="86893"/>
                </a:lnTo>
                <a:lnTo>
                  <a:pt x="81981" y="83660"/>
                </a:lnTo>
                <a:lnTo>
                  <a:pt x="80502" y="83660"/>
                </a:lnTo>
                <a:lnTo>
                  <a:pt x="80502" y="62733"/>
                </a:lnTo>
                <a:lnTo>
                  <a:pt x="81053" y="62733"/>
                </a:lnTo>
                <a:lnTo>
                  <a:pt x="81053" y="60978"/>
                </a:lnTo>
                <a:lnTo>
                  <a:pt x="80502" y="60978"/>
                </a:lnTo>
                <a:lnTo>
                  <a:pt x="80502" y="25314"/>
                </a:lnTo>
                <a:lnTo>
                  <a:pt x="88823" y="25314"/>
                </a:lnTo>
                <a:lnTo>
                  <a:pt x="88823" y="21028"/>
                </a:lnTo>
                <a:lnTo>
                  <a:pt x="90176" y="21028"/>
                </a:lnTo>
                <a:lnTo>
                  <a:pt x="90176" y="19875"/>
                </a:lnTo>
                <a:lnTo>
                  <a:pt x="80502" y="19875"/>
                </a:lnTo>
                <a:lnTo>
                  <a:pt x="80502" y="14011"/>
                </a:lnTo>
                <a:lnTo>
                  <a:pt x="82106" y="14011"/>
                </a:lnTo>
                <a:lnTo>
                  <a:pt x="82106" y="11153"/>
                </a:lnTo>
                <a:lnTo>
                  <a:pt x="92933" y="11153"/>
                </a:lnTo>
                <a:lnTo>
                  <a:pt x="95339" y="5790"/>
                </a:lnTo>
                <a:lnTo>
                  <a:pt x="99901" y="5790"/>
                </a:lnTo>
                <a:lnTo>
                  <a:pt x="102858" y="0"/>
                </a:lnTo>
                <a:lnTo>
                  <a:pt x="102858" y="0"/>
                </a:lnTo>
                <a:cubicBezTo>
                  <a:pt x="97094" y="2030"/>
                  <a:pt x="51429" y="3509"/>
                  <a:pt x="51429" y="3509"/>
                </a:cubicBezTo>
                <a:cubicBezTo>
                  <a:pt x="51429" y="3509"/>
                  <a:pt x="5765" y="203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8" name="Google Shape;2556;p50">
            <a:extLst>
              <a:ext uri="{FF2B5EF4-FFF2-40B4-BE49-F238E27FC236}">
                <a16:creationId xmlns:a16="http://schemas.microsoft.com/office/drawing/2014/main" id="{6E678358-883A-CC00-BC95-D4137DC74054}"/>
              </a:ext>
            </a:extLst>
          </p:cNvPr>
          <p:cNvGrpSpPr/>
          <p:nvPr/>
        </p:nvGrpSpPr>
        <p:grpSpPr>
          <a:xfrm flipH="1">
            <a:off x="3200968" y="4088857"/>
            <a:ext cx="3020209" cy="411403"/>
            <a:chOff x="1626700" y="4110325"/>
            <a:chExt cx="4461825" cy="607775"/>
          </a:xfrm>
        </p:grpSpPr>
        <p:sp>
          <p:nvSpPr>
            <p:cNvPr id="1899" name="Google Shape;2557;p50">
              <a:extLst>
                <a:ext uri="{FF2B5EF4-FFF2-40B4-BE49-F238E27FC236}">
                  <a16:creationId xmlns:a16="http://schemas.microsoft.com/office/drawing/2014/main" id="{F9B050AD-85F4-2A81-4848-B4E8557186ED}"/>
                </a:ext>
              </a:extLst>
            </p:cNvPr>
            <p:cNvSpPr/>
            <p:nvPr/>
          </p:nvSpPr>
          <p:spPr>
            <a:xfrm>
              <a:off x="2506400" y="4436125"/>
              <a:ext cx="167325" cy="62675"/>
            </a:xfrm>
            <a:custGeom>
              <a:avLst/>
              <a:gdLst/>
              <a:ahLst/>
              <a:cxnLst/>
              <a:rect l="l" t="t" r="r" b="b"/>
              <a:pathLst>
                <a:path w="6693" h="2507" extrusionOk="0">
                  <a:moveTo>
                    <a:pt x="1" y="1"/>
                  </a:moveTo>
                  <a:lnTo>
                    <a:pt x="1" y="2507"/>
                  </a:lnTo>
                  <a:lnTo>
                    <a:pt x="6693" y="2507"/>
                  </a:lnTo>
                  <a:lnTo>
                    <a:pt x="66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2558;p50">
              <a:extLst>
                <a:ext uri="{FF2B5EF4-FFF2-40B4-BE49-F238E27FC236}">
                  <a16:creationId xmlns:a16="http://schemas.microsoft.com/office/drawing/2014/main" id="{78DF3C22-BA8E-E042-E411-8DF8083AFFE5}"/>
                </a:ext>
              </a:extLst>
            </p:cNvPr>
            <p:cNvSpPr/>
            <p:nvPr/>
          </p:nvSpPr>
          <p:spPr>
            <a:xfrm>
              <a:off x="4041500" y="4436125"/>
              <a:ext cx="167325" cy="62675"/>
            </a:xfrm>
            <a:custGeom>
              <a:avLst/>
              <a:gdLst/>
              <a:ahLst/>
              <a:cxnLst/>
              <a:rect l="l" t="t" r="r" b="b"/>
              <a:pathLst>
                <a:path w="6693" h="2507" extrusionOk="0">
                  <a:moveTo>
                    <a:pt x="1" y="1"/>
                  </a:moveTo>
                  <a:lnTo>
                    <a:pt x="1" y="2507"/>
                  </a:lnTo>
                  <a:lnTo>
                    <a:pt x="6692" y="2507"/>
                  </a:lnTo>
                  <a:lnTo>
                    <a:pt x="6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2559;p50">
              <a:extLst>
                <a:ext uri="{FF2B5EF4-FFF2-40B4-BE49-F238E27FC236}">
                  <a16:creationId xmlns:a16="http://schemas.microsoft.com/office/drawing/2014/main" id="{987FC245-042A-0A30-E55C-E7A5A542DD38}"/>
                </a:ext>
              </a:extLst>
            </p:cNvPr>
            <p:cNvSpPr/>
            <p:nvPr/>
          </p:nvSpPr>
          <p:spPr>
            <a:xfrm>
              <a:off x="2506400" y="4561450"/>
              <a:ext cx="167325" cy="62675"/>
            </a:xfrm>
            <a:custGeom>
              <a:avLst/>
              <a:gdLst/>
              <a:ahLst/>
              <a:cxnLst/>
              <a:rect l="l" t="t" r="r" b="b"/>
              <a:pathLst>
                <a:path w="6693" h="2507" extrusionOk="0">
                  <a:moveTo>
                    <a:pt x="1" y="0"/>
                  </a:moveTo>
                  <a:lnTo>
                    <a:pt x="1" y="2507"/>
                  </a:lnTo>
                  <a:lnTo>
                    <a:pt x="6693" y="2507"/>
                  </a:lnTo>
                  <a:lnTo>
                    <a:pt x="66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2560;p50">
              <a:extLst>
                <a:ext uri="{FF2B5EF4-FFF2-40B4-BE49-F238E27FC236}">
                  <a16:creationId xmlns:a16="http://schemas.microsoft.com/office/drawing/2014/main" id="{B4EB1386-91FE-3A85-3646-ECE4985F684E}"/>
                </a:ext>
              </a:extLst>
            </p:cNvPr>
            <p:cNvSpPr/>
            <p:nvPr/>
          </p:nvSpPr>
          <p:spPr>
            <a:xfrm>
              <a:off x="4041500" y="4561450"/>
              <a:ext cx="167325" cy="62675"/>
            </a:xfrm>
            <a:custGeom>
              <a:avLst/>
              <a:gdLst/>
              <a:ahLst/>
              <a:cxnLst/>
              <a:rect l="l" t="t" r="r" b="b"/>
              <a:pathLst>
                <a:path w="6693" h="2507" extrusionOk="0">
                  <a:moveTo>
                    <a:pt x="1" y="0"/>
                  </a:moveTo>
                  <a:lnTo>
                    <a:pt x="1" y="2507"/>
                  </a:lnTo>
                  <a:lnTo>
                    <a:pt x="6692" y="2507"/>
                  </a:lnTo>
                  <a:lnTo>
                    <a:pt x="66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2561;p50">
              <a:extLst>
                <a:ext uri="{FF2B5EF4-FFF2-40B4-BE49-F238E27FC236}">
                  <a16:creationId xmlns:a16="http://schemas.microsoft.com/office/drawing/2014/main" id="{0B22E3A3-8DDF-2287-54C6-4B637DCA8246}"/>
                </a:ext>
              </a:extLst>
            </p:cNvPr>
            <p:cNvSpPr/>
            <p:nvPr/>
          </p:nvSpPr>
          <p:spPr>
            <a:xfrm>
              <a:off x="4960675" y="4279500"/>
              <a:ext cx="636625" cy="52025"/>
            </a:xfrm>
            <a:custGeom>
              <a:avLst/>
              <a:gdLst/>
              <a:ahLst/>
              <a:cxnLst/>
              <a:rect l="l" t="t" r="r" b="b"/>
              <a:pathLst>
                <a:path w="25465" h="2081" extrusionOk="0">
                  <a:moveTo>
                    <a:pt x="1" y="0"/>
                  </a:moveTo>
                  <a:lnTo>
                    <a:pt x="1" y="2080"/>
                  </a:lnTo>
                  <a:lnTo>
                    <a:pt x="25465" y="2080"/>
                  </a:lnTo>
                  <a:lnTo>
                    <a:pt x="25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2562;p50">
              <a:extLst>
                <a:ext uri="{FF2B5EF4-FFF2-40B4-BE49-F238E27FC236}">
                  <a16:creationId xmlns:a16="http://schemas.microsoft.com/office/drawing/2014/main" id="{0603B8CB-551A-515C-A2A4-803EA0D2F7C7}"/>
                </a:ext>
              </a:extLst>
            </p:cNvPr>
            <p:cNvSpPr/>
            <p:nvPr/>
          </p:nvSpPr>
          <p:spPr>
            <a:xfrm>
              <a:off x="4183725" y="4279500"/>
              <a:ext cx="632250" cy="52025"/>
            </a:xfrm>
            <a:custGeom>
              <a:avLst/>
              <a:gdLst/>
              <a:ahLst/>
              <a:cxnLst/>
              <a:rect l="l" t="t" r="r" b="b"/>
              <a:pathLst>
                <a:path w="25290" h="2081" extrusionOk="0">
                  <a:moveTo>
                    <a:pt x="1" y="0"/>
                  </a:moveTo>
                  <a:lnTo>
                    <a:pt x="1" y="2080"/>
                  </a:lnTo>
                  <a:lnTo>
                    <a:pt x="25289" y="2080"/>
                  </a:lnTo>
                  <a:lnTo>
                    <a:pt x="2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2563;p50">
              <a:extLst>
                <a:ext uri="{FF2B5EF4-FFF2-40B4-BE49-F238E27FC236}">
                  <a16:creationId xmlns:a16="http://schemas.microsoft.com/office/drawing/2014/main" id="{694DA0CE-4790-A3D9-CE83-F5C2495377A2}"/>
                </a:ext>
              </a:extLst>
            </p:cNvPr>
            <p:cNvSpPr/>
            <p:nvPr/>
          </p:nvSpPr>
          <p:spPr>
            <a:xfrm>
              <a:off x="4469450" y="4321475"/>
              <a:ext cx="637250" cy="10050"/>
            </a:xfrm>
            <a:custGeom>
              <a:avLst/>
              <a:gdLst/>
              <a:ahLst/>
              <a:cxnLst/>
              <a:rect l="l" t="t" r="r" b="b"/>
              <a:pathLst>
                <a:path w="25490" h="402" extrusionOk="0">
                  <a:moveTo>
                    <a:pt x="1" y="0"/>
                  </a:moveTo>
                  <a:lnTo>
                    <a:pt x="1" y="401"/>
                  </a:lnTo>
                  <a:lnTo>
                    <a:pt x="25489" y="401"/>
                  </a:lnTo>
                  <a:lnTo>
                    <a:pt x="254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2564;p50">
              <a:extLst>
                <a:ext uri="{FF2B5EF4-FFF2-40B4-BE49-F238E27FC236}">
                  <a16:creationId xmlns:a16="http://schemas.microsoft.com/office/drawing/2014/main" id="{0592C499-282A-BD35-81FD-F156FF60D113}"/>
                </a:ext>
              </a:extLst>
            </p:cNvPr>
            <p:cNvSpPr/>
            <p:nvPr/>
          </p:nvSpPr>
          <p:spPr>
            <a:xfrm>
              <a:off x="5239500" y="4110325"/>
              <a:ext cx="235625" cy="187350"/>
            </a:xfrm>
            <a:custGeom>
              <a:avLst/>
              <a:gdLst/>
              <a:ahLst/>
              <a:cxnLst/>
              <a:rect l="l" t="t" r="r" b="b"/>
              <a:pathLst>
                <a:path w="9425" h="7494" extrusionOk="0">
                  <a:moveTo>
                    <a:pt x="1" y="0"/>
                  </a:moveTo>
                  <a:lnTo>
                    <a:pt x="9424" y="7494"/>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2565;p50">
              <a:extLst>
                <a:ext uri="{FF2B5EF4-FFF2-40B4-BE49-F238E27FC236}">
                  <a16:creationId xmlns:a16="http://schemas.microsoft.com/office/drawing/2014/main" id="{ADD7F950-D2BB-D4AD-088B-1BEA3C15345E}"/>
                </a:ext>
              </a:extLst>
            </p:cNvPr>
            <p:cNvSpPr/>
            <p:nvPr/>
          </p:nvSpPr>
          <p:spPr>
            <a:xfrm>
              <a:off x="5239500" y="4110325"/>
              <a:ext cx="235625" cy="187350"/>
            </a:xfrm>
            <a:custGeom>
              <a:avLst/>
              <a:gdLst/>
              <a:ahLst/>
              <a:cxnLst/>
              <a:rect l="l" t="t" r="r" b="b"/>
              <a:pathLst>
                <a:path w="9425" h="7494" fill="none" extrusionOk="0">
                  <a:moveTo>
                    <a:pt x="1" y="0"/>
                  </a:moveTo>
                  <a:lnTo>
                    <a:pt x="9424" y="7494"/>
                  </a:lnTo>
                </a:path>
              </a:pathLst>
            </a:custGeom>
            <a:noFill/>
            <a:ln w="2067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2566;p50">
              <a:extLst>
                <a:ext uri="{FF2B5EF4-FFF2-40B4-BE49-F238E27FC236}">
                  <a16:creationId xmlns:a16="http://schemas.microsoft.com/office/drawing/2014/main" id="{20D697D6-7F04-E3DC-9E7C-1629003714DD}"/>
                </a:ext>
              </a:extLst>
            </p:cNvPr>
            <p:cNvSpPr/>
            <p:nvPr/>
          </p:nvSpPr>
          <p:spPr>
            <a:xfrm>
              <a:off x="5200650" y="4237500"/>
              <a:ext cx="198650" cy="25"/>
            </a:xfrm>
            <a:custGeom>
              <a:avLst/>
              <a:gdLst/>
              <a:ahLst/>
              <a:cxnLst/>
              <a:rect l="l" t="t" r="r" b="b"/>
              <a:pathLst>
                <a:path w="7946" h="1" extrusionOk="0">
                  <a:moveTo>
                    <a:pt x="1" y="1"/>
                  </a:moveTo>
                  <a:lnTo>
                    <a:pt x="7946"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2567;p50">
              <a:extLst>
                <a:ext uri="{FF2B5EF4-FFF2-40B4-BE49-F238E27FC236}">
                  <a16:creationId xmlns:a16="http://schemas.microsoft.com/office/drawing/2014/main" id="{40AF8FEB-B415-995A-CFC7-53CD0AC54E1B}"/>
                </a:ext>
              </a:extLst>
            </p:cNvPr>
            <p:cNvSpPr/>
            <p:nvPr/>
          </p:nvSpPr>
          <p:spPr>
            <a:xfrm>
              <a:off x="5200650" y="4237500"/>
              <a:ext cx="198650" cy="25"/>
            </a:xfrm>
            <a:custGeom>
              <a:avLst/>
              <a:gdLst/>
              <a:ahLst/>
              <a:cxnLst/>
              <a:rect l="l" t="t" r="r" b="b"/>
              <a:pathLst>
                <a:path w="7946" h="1" fill="none" extrusionOk="0">
                  <a:moveTo>
                    <a:pt x="1" y="1"/>
                  </a:moveTo>
                  <a:lnTo>
                    <a:pt x="7946" y="1"/>
                  </a:lnTo>
                </a:path>
              </a:pathLst>
            </a:custGeom>
            <a:noFill/>
            <a:ln w="2067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2568;p50">
              <a:extLst>
                <a:ext uri="{FF2B5EF4-FFF2-40B4-BE49-F238E27FC236}">
                  <a16:creationId xmlns:a16="http://schemas.microsoft.com/office/drawing/2014/main" id="{41509BC4-0408-693D-D1B8-367CC7FB6F34}"/>
                </a:ext>
              </a:extLst>
            </p:cNvPr>
            <p:cNvSpPr/>
            <p:nvPr/>
          </p:nvSpPr>
          <p:spPr>
            <a:xfrm>
              <a:off x="4887375" y="4613450"/>
              <a:ext cx="271325" cy="104650"/>
            </a:xfrm>
            <a:custGeom>
              <a:avLst/>
              <a:gdLst/>
              <a:ahLst/>
              <a:cxnLst/>
              <a:rect l="l" t="t" r="r" b="b"/>
              <a:pathLst>
                <a:path w="10853" h="4186" extrusionOk="0">
                  <a:moveTo>
                    <a:pt x="0" y="0"/>
                  </a:moveTo>
                  <a:lnTo>
                    <a:pt x="0" y="4186"/>
                  </a:lnTo>
                  <a:lnTo>
                    <a:pt x="10853" y="4186"/>
                  </a:lnTo>
                  <a:lnTo>
                    <a:pt x="10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2569;p50">
              <a:extLst>
                <a:ext uri="{FF2B5EF4-FFF2-40B4-BE49-F238E27FC236}">
                  <a16:creationId xmlns:a16="http://schemas.microsoft.com/office/drawing/2014/main" id="{DC38733F-9D0E-AD46-30BC-8FE4E697B5AB}"/>
                </a:ext>
              </a:extLst>
            </p:cNvPr>
            <p:cNvSpPr/>
            <p:nvPr/>
          </p:nvSpPr>
          <p:spPr>
            <a:xfrm>
              <a:off x="4183725" y="4330250"/>
              <a:ext cx="1877250" cy="342125"/>
            </a:xfrm>
            <a:custGeom>
              <a:avLst/>
              <a:gdLst/>
              <a:ahLst/>
              <a:cxnLst/>
              <a:rect l="l" t="t" r="r" b="b"/>
              <a:pathLst>
                <a:path w="75090" h="13685" extrusionOk="0">
                  <a:moveTo>
                    <a:pt x="1" y="0"/>
                  </a:moveTo>
                  <a:lnTo>
                    <a:pt x="1" y="13684"/>
                  </a:lnTo>
                  <a:lnTo>
                    <a:pt x="74412" y="13684"/>
                  </a:lnTo>
                  <a:cubicBezTo>
                    <a:pt x="74412" y="13684"/>
                    <a:pt x="75089" y="9825"/>
                    <a:pt x="74513" y="8722"/>
                  </a:cubicBezTo>
                  <a:cubicBezTo>
                    <a:pt x="72558" y="4837"/>
                    <a:pt x="62457" y="952"/>
                    <a:pt x="56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2570;p50">
              <a:extLst>
                <a:ext uri="{FF2B5EF4-FFF2-40B4-BE49-F238E27FC236}">
                  <a16:creationId xmlns:a16="http://schemas.microsoft.com/office/drawing/2014/main" id="{CA91C6D1-2E74-F667-435F-8B73D04CAE5D}"/>
                </a:ext>
              </a:extLst>
            </p:cNvPr>
            <p:cNvSpPr/>
            <p:nvPr/>
          </p:nvSpPr>
          <p:spPr>
            <a:xfrm>
              <a:off x="5366700" y="4350925"/>
              <a:ext cx="500650" cy="64550"/>
            </a:xfrm>
            <a:custGeom>
              <a:avLst/>
              <a:gdLst/>
              <a:ahLst/>
              <a:cxnLst/>
              <a:rect l="l" t="t" r="r" b="b"/>
              <a:pathLst>
                <a:path w="20026" h="2582" extrusionOk="0">
                  <a:moveTo>
                    <a:pt x="1" y="0"/>
                  </a:moveTo>
                  <a:lnTo>
                    <a:pt x="1" y="2582"/>
                  </a:lnTo>
                  <a:lnTo>
                    <a:pt x="20026" y="2582"/>
                  </a:lnTo>
                  <a:cubicBezTo>
                    <a:pt x="17720" y="1529"/>
                    <a:pt x="15189" y="627"/>
                    <a:pt x="12858"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2571;p50">
              <a:extLst>
                <a:ext uri="{FF2B5EF4-FFF2-40B4-BE49-F238E27FC236}">
                  <a16:creationId xmlns:a16="http://schemas.microsoft.com/office/drawing/2014/main" id="{F09F1BDA-D1F7-EF6D-A543-0ED80B269F7D}"/>
                </a:ext>
              </a:extLst>
            </p:cNvPr>
            <p:cNvSpPr/>
            <p:nvPr/>
          </p:nvSpPr>
          <p:spPr>
            <a:xfrm>
              <a:off x="4193750" y="4456800"/>
              <a:ext cx="1810200" cy="40750"/>
            </a:xfrm>
            <a:custGeom>
              <a:avLst/>
              <a:gdLst/>
              <a:ahLst/>
              <a:cxnLst/>
              <a:rect l="l" t="t" r="r" b="b"/>
              <a:pathLst>
                <a:path w="72408" h="1630" extrusionOk="0">
                  <a:moveTo>
                    <a:pt x="1" y="1"/>
                  </a:moveTo>
                  <a:lnTo>
                    <a:pt x="1" y="1630"/>
                  </a:lnTo>
                  <a:lnTo>
                    <a:pt x="72407" y="1630"/>
                  </a:lnTo>
                  <a:cubicBezTo>
                    <a:pt x="71756" y="1078"/>
                    <a:pt x="70954" y="527"/>
                    <a:pt x="70077"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2572;p50">
              <a:extLst>
                <a:ext uri="{FF2B5EF4-FFF2-40B4-BE49-F238E27FC236}">
                  <a16:creationId xmlns:a16="http://schemas.microsoft.com/office/drawing/2014/main" id="{52FA11E8-E914-83CD-5B93-E3D119038D5C}"/>
                </a:ext>
              </a:extLst>
            </p:cNvPr>
            <p:cNvSpPr/>
            <p:nvPr/>
          </p:nvSpPr>
          <p:spPr>
            <a:xfrm>
              <a:off x="6057175" y="4572100"/>
              <a:ext cx="31350" cy="83350"/>
            </a:xfrm>
            <a:custGeom>
              <a:avLst/>
              <a:gdLst/>
              <a:ahLst/>
              <a:cxnLst/>
              <a:rect l="l" t="t" r="r" b="b"/>
              <a:pathLst>
                <a:path w="1254" h="3334" extrusionOk="0">
                  <a:moveTo>
                    <a:pt x="1" y="0"/>
                  </a:moveTo>
                  <a:lnTo>
                    <a:pt x="1" y="3334"/>
                  </a:lnTo>
                  <a:lnTo>
                    <a:pt x="1254" y="3334"/>
                  </a:lnTo>
                  <a:lnTo>
                    <a:pt x="1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2573;p50">
              <a:extLst>
                <a:ext uri="{FF2B5EF4-FFF2-40B4-BE49-F238E27FC236}">
                  <a16:creationId xmlns:a16="http://schemas.microsoft.com/office/drawing/2014/main" id="{9B886321-7FAF-3CFE-95A9-DC3ADB1C8190}"/>
                </a:ext>
              </a:extLst>
            </p:cNvPr>
            <p:cNvSpPr/>
            <p:nvPr/>
          </p:nvSpPr>
          <p:spPr>
            <a:xfrm>
              <a:off x="5994525" y="4592775"/>
              <a:ext cx="83350" cy="31350"/>
            </a:xfrm>
            <a:custGeom>
              <a:avLst/>
              <a:gdLst/>
              <a:ahLst/>
              <a:cxnLst/>
              <a:rect l="l" t="t" r="r" b="b"/>
              <a:pathLst>
                <a:path w="3334" h="1254" extrusionOk="0">
                  <a:moveTo>
                    <a:pt x="0" y="0"/>
                  </a:moveTo>
                  <a:lnTo>
                    <a:pt x="0" y="1254"/>
                  </a:lnTo>
                  <a:lnTo>
                    <a:pt x="3334" y="1254"/>
                  </a:lnTo>
                  <a:lnTo>
                    <a:pt x="3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2574;p50">
              <a:extLst>
                <a:ext uri="{FF2B5EF4-FFF2-40B4-BE49-F238E27FC236}">
                  <a16:creationId xmlns:a16="http://schemas.microsoft.com/office/drawing/2014/main" id="{21060ED3-AA55-45B1-489C-7830408771C6}"/>
                </a:ext>
              </a:extLst>
            </p:cNvPr>
            <p:cNvSpPr/>
            <p:nvPr/>
          </p:nvSpPr>
          <p:spPr>
            <a:xfrm>
              <a:off x="5743900" y="4613450"/>
              <a:ext cx="271325" cy="104650"/>
            </a:xfrm>
            <a:custGeom>
              <a:avLst/>
              <a:gdLst/>
              <a:ahLst/>
              <a:cxnLst/>
              <a:rect l="l" t="t" r="r" b="b"/>
              <a:pathLst>
                <a:path w="10853" h="4186" extrusionOk="0">
                  <a:moveTo>
                    <a:pt x="0" y="0"/>
                  </a:moveTo>
                  <a:lnTo>
                    <a:pt x="0" y="4186"/>
                  </a:lnTo>
                  <a:lnTo>
                    <a:pt x="10853" y="4186"/>
                  </a:lnTo>
                  <a:lnTo>
                    <a:pt x="10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2575;p50">
              <a:extLst>
                <a:ext uri="{FF2B5EF4-FFF2-40B4-BE49-F238E27FC236}">
                  <a16:creationId xmlns:a16="http://schemas.microsoft.com/office/drawing/2014/main" id="{275C68DD-4CC1-9251-4FBE-57CB2596BA9B}"/>
                </a:ext>
              </a:extLst>
            </p:cNvPr>
            <p:cNvSpPr/>
            <p:nvPr/>
          </p:nvSpPr>
          <p:spPr>
            <a:xfrm>
              <a:off x="563300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2576;p50">
              <a:extLst>
                <a:ext uri="{FF2B5EF4-FFF2-40B4-BE49-F238E27FC236}">
                  <a16:creationId xmlns:a16="http://schemas.microsoft.com/office/drawing/2014/main" id="{771A72DE-56FB-E715-C391-DEA804864EFA}"/>
                </a:ext>
              </a:extLst>
            </p:cNvPr>
            <p:cNvSpPr/>
            <p:nvPr/>
          </p:nvSpPr>
          <p:spPr>
            <a:xfrm>
              <a:off x="55183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2577;p50">
              <a:extLst>
                <a:ext uri="{FF2B5EF4-FFF2-40B4-BE49-F238E27FC236}">
                  <a16:creationId xmlns:a16="http://schemas.microsoft.com/office/drawing/2014/main" id="{C86C858E-54EA-89F5-7C67-C2A14E42AA2A}"/>
                </a:ext>
              </a:extLst>
            </p:cNvPr>
            <p:cNvSpPr/>
            <p:nvPr/>
          </p:nvSpPr>
          <p:spPr>
            <a:xfrm>
              <a:off x="53510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2578;p50">
              <a:extLst>
                <a:ext uri="{FF2B5EF4-FFF2-40B4-BE49-F238E27FC236}">
                  <a16:creationId xmlns:a16="http://schemas.microsoft.com/office/drawing/2014/main" id="{D1BF23B3-6D84-CFDD-AF26-51586A46F2AA}"/>
                </a:ext>
              </a:extLst>
            </p:cNvPr>
            <p:cNvSpPr/>
            <p:nvPr/>
          </p:nvSpPr>
          <p:spPr>
            <a:xfrm>
              <a:off x="5236375"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2579;p50">
              <a:extLst>
                <a:ext uri="{FF2B5EF4-FFF2-40B4-BE49-F238E27FC236}">
                  <a16:creationId xmlns:a16="http://schemas.microsoft.com/office/drawing/2014/main" id="{959830B7-B59F-0D43-3A4C-8CE8E4370F30}"/>
                </a:ext>
              </a:extLst>
            </p:cNvPr>
            <p:cNvSpPr/>
            <p:nvPr/>
          </p:nvSpPr>
          <p:spPr>
            <a:xfrm>
              <a:off x="467245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2580;p50">
              <a:extLst>
                <a:ext uri="{FF2B5EF4-FFF2-40B4-BE49-F238E27FC236}">
                  <a16:creationId xmlns:a16="http://schemas.microsoft.com/office/drawing/2014/main" id="{F42C54C1-258F-FB08-6FE0-4972B4E6E354}"/>
                </a:ext>
              </a:extLst>
            </p:cNvPr>
            <p:cNvSpPr/>
            <p:nvPr/>
          </p:nvSpPr>
          <p:spPr>
            <a:xfrm>
              <a:off x="4557800"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2581;p50">
              <a:extLst>
                <a:ext uri="{FF2B5EF4-FFF2-40B4-BE49-F238E27FC236}">
                  <a16:creationId xmlns:a16="http://schemas.microsoft.com/office/drawing/2014/main" id="{4A38F472-21E3-2AB7-77E4-9D3B176A34CF}"/>
                </a:ext>
              </a:extLst>
            </p:cNvPr>
            <p:cNvSpPr/>
            <p:nvPr/>
          </p:nvSpPr>
          <p:spPr>
            <a:xfrm>
              <a:off x="43905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2582;p50">
              <a:extLst>
                <a:ext uri="{FF2B5EF4-FFF2-40B4-BE49-F238E27FC236}">
                  <a16:creationId xmlns:a16="http://schemas.microsoft.com/office/drawing/2014/main" id="{7278D50C-2561-688F-0FE1-DE9342F51D53}"/>
                </a:ext>
              </a:extLst>
            </p:cNvPr>
            <p:cNvSpPr/>
            <p:nvPr/>
          </p:nvSpPr>
          <p:spPr>
            <a:xfrm>
              <a:off x="427585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583;p50">
              <a:extLst>
                <a:ext uri="{FF2B5EF4-FFF2-40B4-BE49-F238E27FC236}">
                  <a16:creationId xmlns:a16="http://schemas.microsoft.com/office/drawing/2014/main" id="{B1210A1F-213B-66A5-0962-90E35718A175}"/>
                </a:ext>
              </a:extLst>
            </p:cNvPr>
            <p:cNvSpPr/>
            <p:nvPr/>
          </p:nvSpPr>
          <p:spPr>
            <a:xfrm>
              <a:off x="4193750" y="4540775"/>
              <a:ext cx="1300800" cy="31350"/>
            </a:xfrm>
            <a:custGeom>
              <a:avLst/>
              <a:gdLst/>
              <a:ahLst/>
              <a:cxnLst/>
              <a:rect l="l" t="t" r="r" b="b"/>
              <a:pathLst>
                <a:path w="52032" h="1254" extrusionOk="0">
                  <a:moveTo>
                    <a:pt x="1" y="0"/>
                  </a:moveTo>
                  <a:lnTo>
                    <a:pt x="1" y="1253"/>
                  </a:lnTo>
                  <a:lnTo>
                    <a:pt x="52031" y="1253"/>
                  </a:lnTo>
                  <a:lnTo>
                    <a:pt x="5203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584;p50">
              <a:extLst>
                <a:ext uri="{FF2B5EF4-FFF2-40B4-BE49-F238E27FC236}">
                  <a16:creationId xmlns:a16="http://schemas.microsoft.com/office/drawing/2014/main" id="{8BCFA2FC-7E37-974C-1710-4CD3FB705B93}"/>
                </a:ext>
              </a:extLst>
            </p:cNvPr>
            <p:cNvSpPr/>
            <p:nvPr/>
          </p:nvSpPr>
          <p:spPr>
            <a:xfrm>
              <a:off x="5012700" y="4352800"/>
              <a:ext cx="333975" cy="62675"/>
            </a:xfrm>
            <a:custGeom>
              <a:avLst/>
              <a:gdLst/>
              <a:ahLst/>
              <a:cxnLst/>
              <a:rect l="l" t="t" r="r" b="b"/>
              <a:pathLst>
                <a:path w="13359" h="2507" extrusionOk="0">
                  <a:moveTo>
                    <a:pt x="0" y="0"/>
                  </a:moveTo>
                  <a:lnTo>
                    <a:pt x="0"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585;p50">
              <a:extLst>
                <a:ext uri="{FF2B5EF4-FFF2-40B4-BE49-F238E27FC236}">
                  <a16:creationId xmlns:a16="http://schemas.microsoft.com/office/drawing/2014/main" id="{4A8B6926-95D4-E76B-4D7D-9013CD3C02E3}"/>
                </a:ext>
              </a:extLst>
            </p:cNvPr>
            <p:cNvSpPr/>
            <p:nvPr/>
          </p:nvSpPr>
          <p:spPr>
            <a:xfrm>
              <a:off x="4626100" y="4352800"/>
              <a:ext cx="334600" cy="62675"/>
            </a:xfrm>
            <a:custGeom>
              <a:avLst/>
              <a:gdLst/>
              <a:ahLst/>
              <a:cxnLst/>
              <a:rect l="l" t="t" r="r" b="b"/>
              <a:pathLst>
                <a:path w="13384" h="2507" extrusionOk="0">
                  <a:moveTo>
                    <a:pt x="0" y="0"/>
                  </a:moveTo>
                  <a:lnTo>
                    <a:pt x="0"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586;p50">
              <a:extLst>
                <a:ext uri="{FF2B5EF4-FFF2-40B4-BE49-F238E27FC236}">
                  <a16:creationId xmlns:a16="http://schemas.microsoft.com/office/drawing/2014/main" id="{553D54B0-8D59-A679-C4D1-2DE02F86C44A}"/>
                </a:ext>
              </a:extLst>
            </p:cNvPr>
            <p:cNvSpPr/>
            <p:nvPr/>
          </p:nvSpPr>
          <p:spPr>
            <a:xfrm>
              <a:off x="4240125" y="4352800"/>
              <a:ext cx="334000" cy="62675"/>
            </a:xfrm>
            <a:custGeom>
              <a:avLst/>
              <a:gdLst/>
              <a:ahLst/>
              <a:cxnLst/>
              <a:rect l="l" t="t" r="r" b="b"/>
              <a:pathLst>
                <a:path w="13360" h="2507" extrusionOk="0">
                  <a:moveTo>
                    <a:pt x="1" y="0"/>
                  </a:moveTo>
                  <a:lnTo>
                    <a:pt x="1"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587;p50">
              <a:extLst>
                <a:ext uri="{FF2B5EF4-FFF2-40B4-BE49-F238E27FC236}">
                  <a16:creationId xmlns:a16="http://schemas.microsoft.com/office/drawing/2014/main" id="{8C5785AA-C1F8-6662-13FD-0E36690E6799}"/>
                </a:ext>
              </a:extLst>
            </p:cNvPr>
            <p:cNvSpPr/>
            <p:nvPr/>
          </p:nvSpPr>
          <p:spPr>
            <a:xfrm>
              <a:off x="2589750" y="4321475"/>
              <a:ext cx="1535125" cy="344625"/>
            </a:xfrm>
            <a:custGeom>
              <a:avLst/>
              <a:gdLst/>
              <a:ahLst/>
              <a:cxnLst/>
              <a:rect l="l" t="t" r="r" b="b"/>
              <a:pathLst>
                <a:path w="61405" h="13785" extrusionOk="0">
                  <a:moveTo>
                    <a:pt x="0" y="0"/>
                  </a:moveTo>
                  <a:lnTo>
                    <a:pt x="0" y="13785"/>
                  </a:lnTo>
                  <a:lnTo>
                    <a:pt x="61404" y="13785"/>
                  </a:lnTo>
                  <a:lnTo>
                    <a:pt x="61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588;p50">
              <a:extLst>
                <a:ext uri="{FF2B5EF4-FFF2-40B4-BE49-F238E27FC236}">
                  <a16:creationId xmlns:a16="http://schemas.microsoft.com/office/drawing/2014/main" id="{4F70D969-B5AE-6DE6-FA33-5F86097F59CB}"/>
                </a:ext>
              </a:extLst>
            </p:cNvPr>
            <p:cNvSpPr/>
            <p:nvPr/>
          </p:nvSpPr>
          <p:spPr>
            <a:xfrm>
              <a:off x="3247650" y="4613450"/>
              <a:ext cx="271950" cy="104650"/>
            </a:xfrm>
            <a:custGeom>
              <a:avLst/>
              <a:gdLst/>
              <a:ahLst/>
              <a:cxnLst/>
              <a:rect l="l" t="t" r="r" b="b"/>
              <a:pathLst>
                <a:path w="10878" h="4186" extrusionOk="0">
                  <a:moveTo>
                    <a:pt x="0" y="0"/>
                  </a:moveTo>
                  <a:lnTo>
                    <a:pt x="0" y="4186"/>
                  </a:lnTo>
                  <a:lnTo>
                    <a:pt x="10877" y="4186"/>
                  </a:lnTo>
                  <a:lnTo>
                    <a:pt x="108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589;p50">
              <a:extLst>
                <a:ext uri="{FF2B5EF4-FFF2-40B4-BE49-F238E27FC236}">
                  <a16:creationId xmlns:a16="http://schemas.microsoft.com/office/drawing/2014/main" id="{6E765563-EC75-FD6D-F41E-9EA05CA6CF20}"/>
                </a:ext>
              </a:extLst>
            </p:cNvPr>
            <p:cNvSpPr/>
            <p:nvPr/>
          </p:nvSpPr>
          <p:spPr>
            <a:xfrm>
              <a:off x="399387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590;p50">
              <a:extLst>
                <a:ext uri="{FF2B5EF4-FFF2-40B4-BE49-F238E27FC236}">
                  <a16:creationId xmlns:a16="http://schemas.microsoft.com/office/drawing/2014/main" id="{A60966D6-80E9-07CB-6647-7711A9E72D18}"/>
                </a:ext>
              </a:extLst>
            </p:cNvPr>
            <p:cNvSpPr/>
            <p:nvPr/>
          </p:nvSpPr>
          <p:spPr>
            <a:xfrm>
              <a:off x="3878600"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591;p50">
              <a:extLst>
                <a:ext uri="{FF2B5EF4-FFF2-40B4-BE49-F238E27FC236}">
                  <a16:creationId xmlns:a16="http://schemas.microsoft.com/office/drawing/2014/main" id="{9F34C20D-F678-C7BB-738E-E0DD1CB0750E}"/>
                </a:ext>
              </a:extLst>
            </p:cNvPr>
            <p:cNvSpPr/>
            <p:nvPr/>
          </p:nvSpPr>
          <p:spPr>
            <a:xfrm>
              <a:off x="37119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592;p50">
              <a:extLst>
                <a:ext uri="{FF2B5EF4-FFF2-40B4-BE49-F238E27FC236}">
                  <a16:creationId xmlns:a16="http://schemas.microsoft.com/office/drawing/2014/main" id="{4C53F327-E9AF-98F6-3C4C-D76D8A63C6B0}"/>
                </a:ext>
              </a:extLst>
            </p:cNvPr>
            <p:cNvSpPr/>
            <p:nvPr/>
          </p:nvSpPr>
          <p:spPr>
            <a:xfrm>
              <a:off x="3596650"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593;p50">
              <a:extLst>
                <a:ext uri="{FF2B5EF4-FFF2-40B4-BE49-F238E27FC236}">
                  <a16:creationId xmlns:a16="http://schemas.microsoft.com/office/drawing/2014/main" id="{AE47A0CA-54ED-E90D-2529-462808B78916}"/>
                </a:ext>
              </a:extLst>
            </p:cNvPr>
            <p:cNvSpPr/>
            <p:nvPr/>
          </p:nvSpPr>
          <p:spPr>
            <a:xfrm>
              <a:off x="30327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594;p50">
              <a:extLst>
                <a:ext uri="{FF2B5EF4-FFF2-40B4-BE49-F238E27FC236}">
                  <a16:creationId xmlns:a16="http://schemas.microsoft.com/office/drawing/2014/main" id="{18E73E3F-19AA-382D-6CF9-1A1299E289B5}"/>
                </a:ext>
              </a:extLst>
            </p:cNvPr>
            <p:cNvSpPr/>
            <p:nvPr/>
          </p:nvSpPr>
          <p:spPr>
            <a:xfrm>
              <a:off x="2918075"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595;p50">
              <a:extLst>
                <a:ext uri="{FF2B5EF4-FFF2-40B4-BE49-F238E27FC236}">
                  <a16:creationId xmlns:a16="http://schemas.microsoft.com/office/drawing/2014/main" id="{D88D6EEC-B725-67DC-B91D-A4BBD0CCF12B}"/>
                </a:ext>
              </a:extLst>
            </p:cNvPr>
            <p:cNvSpPr/>
            <p:nvPr/>
          </p:nvSpPr>
          <p:spPr>
            <a:xfrm>
              <a:off x="2750775"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596;p50">
              <a:extLst>
                <a:ext uri="{FF2B5EF4-FFF2-40B4-BE49-F238E27FC236}">
                  <a16:creationId xmlns:a16="http://schemas.microsoft.com/office/drawing/2014/main" id="{7D4B6808-C3C7-4FF7-7609-FDC6BE92E329}"/>
                </a:ext>
              </a:extLst>
            </p:cNvPr>
            <p:cNvSpPr/>
            <p:nvPr/>
          </p:nvSpPr>
          <p:spPr>
            <a:xfrm>
              <a:off x="26361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597;p50">
              <a:extLst>
                <a:ext uri="{FF2B5EF4-FFF2-40B4-BE49-F238E27FC236}">
                  <a16:creationId xmlns:a16="http://schemas.microsoft.com/office/drawing/2014/main" id="{F1102722-B3F9-5CB2-162D-2CC514228FB7}"/>
                </a:ext>
              </a:extLst>
            </p:cNvPr>
            <p:cNvSpPr/>
            <p:nvPr/>
          </p:nvSpPr>
          <p:spPr>
            <a:xfrm>
              <a:off x="2600400" y="4540775"/>
              <a:ext cx="657925" cy="31350"/>
            </a:xfrm>
            <a:custGeom>
              <a:avLst/>
              <a:gdLst/>
              <a:ahLst/>
              <a:cxnLst/>
              <a:rect l="l" t="t" r="r" b="b"/>
              <a:pathLst>
                <a:path w="26317" h="1254" extrusionOk="0">
                  <a:moveTo>
                    <a:pt x="0" y="0"/>
                  </a:moveTo>
                  <a:lnTo>
                    <a:pt x="0" y="1253"/>
                  </a:lnTo>
                  <a:lnTo>
                    <a:pt x="26316" y="1253"/>
                  </a:lnTo>
                  <a:lnTo>
                    <a:pt x="2631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598;p50">
              <a:extLst>
                <a:ext uri="{FF2B5EF4-FFF2-40B4-BE49-F238E27FC236}">
                  <a16:creationId xmlns:a16="http://schemas.microsoft.com/office/drawing/2014/main" id="{136D1E38-0842-BB19-8AD6-FB94C709EFCC}"/>
                </a:ext>
              </a:extLst>
            </p:cNvPr>
            <p:cNvSpPr/>
            <p:nvPr/>
          </p:nvSpPr>
          <p:spPr>
            <a:xfrm>
              <a:off x="3456925" y="4540775"/>
              <a:ext cx="657925" cy="31350"/>
            </a:xfrm>
            <a:custGeom>
              <a:avLst/>
              <a:gdLst/>
              <a:ahLst/>
              <a:cxnLst/>
              <a:rect l="l" t="t" r="r" b="b"/>
              <a:pathLst>
                <a:path w="26317" h="1254" extrusionOk="0">
                  <a:moveTo>
                    <a:pt x="0" y="0"/>
                  </a:moveTo>
                  <a:lnTo>
                    <a:pt x="0" y="1253"/>
                  </a:lnTo>
                  <a:lnTo>
                    <a:pt x="26316" y="1253"/>
                  </a:lnTo>
                  <a:lnTo>
                    <a:pt x="2631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599;p50">
              <a:extLst>
                <a:ext uri="{FF2B5EF4-FFF2-40B4-BE49-F238E27FC236}">
                  <a16:creationId xmlns:a16="http://schemas.microsoft.com/office/drawing/2014/main" id="{E25CAC58-81D8-4F7C-C307-55A4E01E1602}"/>
                </a:ext>
              </a:extLst>
            </p:cNvPr>
            <p:cNvSpPr/>
            <p:nvPr/>
          </p:nvSpPr>
          <p:spPr>
            <a:xfrm>
              <a:off x="3425575" y="4352800"/>
              <a:ext cx="334000" cy="62675"/>
            </a:xfrm>
            <a:custGeom>
              <a:avLst/>
              <a:gdLst/>
              <a:ahLst/>
              <a:cxnLst/>
              <a:rect l="l" t="t" r="r" b="b"/>
              <a:pathLst>
                <a:path w="13360" h="2507" extrusionOk="0">
                  <a:moveTo>
                    <a:pt x="1" y="0"/>
                  </a:moveTo>
                  <a:lnTo>
                    <a:pt x="1"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600;p50">
              <a:extLst>
                <a:ext uri="{FF2B5EF4-FFF2-40B4-BE49-F238E27FC236}">
                  <a16:creationId xmlns:a16="http://schemas.microsoft.com/office/drawing/2014/main" id="{11951A31-901A-0935-E2A7-651D78E21DF4}"/>
                </a:ext>
              </a:extLst>
            </p:cNvPr>
            <p:cNvSpPr/>
            <p:nvPr/>
          </p:nvSpPr>
          <p:spPr>
            <a:xfrm>
              <a:off x="3790875" y="4352800"/>
              <a:ext cx="271325" cy="62675"/>
            </a:xfrm>
            <a:custGeom>
              <a:avLst/>
              <a:gdLst/>
              <a:ahLst/>
              <a:cxnLst/>
              <a:rect l="l" t="t" r="r" b="b"/>
              <a:pathLst>
                <a:path w="10853" h="2507" extrusionOk="0">
                  <a:moveTo>
                    <a:pt x="1" y="0"/>
                  </a:moveTo>
                  <a:lnTo>
                    <a:pt x="1" y="2507"/>
                  </a:lnTo>
                  <a:lnTo>
                    <a:pt x="10853" y="2507"/>
                  </a:lnTo>
                  <a:lnTo>
                    <a:pt x="10853"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601;p50">
              <a:extLst>
                <a:ext uri="{FF2B5EF4-FFF2-40B4-BE49-F238E27FC236}">
                  <a16:creationId xmlns:a16="http://schemas.microsoft.com/office/drawing/2014/main" id="{23944056-9AEA-370C-3A17-57887BF91094}"/>
                </a:ext>
              </a:extLst>
            </p:cNvPr>
            <p:cNvSpPr/>
            <p:nvPr/>
          </p:nvSpPr>
          <p:spPr>
            <a:xfrm>
              <a:off x="3039000" y="4352800"/>
              <a:ext cx="333975" cy="62675"/>
            </a:xfrm>
            <a:custGeom>
              <a:avLst/>
              <a:gdLst/>
              <a:ahLst/>
              <a:cxnLst/>
              <a:rect l="l" t="t" r="r" b="b"/>
              <a:pathLst>
                <a:path w="13359" h="2507" extrusionOk="0">
                  <a:moveTo>
                    <a:pt x="0" y="0"/>
                  </a:moveTo>
                  <a:lnTo>
                    <a:pt x="0"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602;p50">
              <a:extLst>
                <a:ext uri="{FF2B5EF4-FFF2-40B4-BE49-F238E27FC236}">
                  <a16:creationId xmlns:a16="http://schemas.microsoft.com/office/drawing/2014/main" id="{82D7169C-A591-1168-8FAF-087C26914943}"/>
                </a:ext>
              </a:extLst>
            </p:cNvPr>
            <p:cNvSpPr/>
            <p:nvPr/>
          </p:nvSpPr>
          <p:spPr>
            <a:xfrm>
              <a:off x="2652400" y="4352800"/>
              <a:ext cx="334625" cy="62675"/>
            </a:xfrm>
            <a:custGeom>
              <a:avLst/>
              <a:gdLst/>
              <a:ahLst/>
              <a:cxnLst/>
              <a:rect l="l" t="t" r="r" b="b"/>
              <a:pathLst>
                <a:path w="13385" h="2507" extrusionOk="0">
                  <a:moveTo>
                    <a:pt x="0" y="0"/>
                  </a:moveTo>
                  <a:lnTo>
                    <a:pt x="0"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2603;p50">
              <a:extLst>
                <a:ext uri="{FF2B5EF4-FFF2-40B4-BE49-F238E27FC236}">
                  <a16:creationId xmlns:a16="http://schemas.microsoft.com/office/drawing/2014/main" id="{1CFB21C9-C397-A3B7-50A1-595163EDDDD1}"/>
                </a:ext>
              </a:extLst>
            </p:cNvPr>
            <p:cNvSpPr/>
            <p:nvPr/>
          </p:nvSpPr>
          <p:spPr>
            <a:xfrm>
              <a:off x="1717550" y="4321475"/>
              <a:ext cx="822100" cy="344625"/>
            </a:xfrm>
            <a:custGeom>
              <a:avLst/>
              <a:gdLst/>
              <a:ahLst/>
              <a:cxnLst/>
              <a:rect l="l" t="t" r="r" b="b"/>
              <a:pathLst>
                <a:path w="32884" h="13785" extrusionOk="0">
                  <a:moveTo>
                    <a:pt x="1" y="0"/>
                  </a:moveTo>
                  <a:lnTo>
                    <a:pt x="1" y="13785"/>
                  </a:lnTo>
                  <a:lnTo>
                    <a:pt x="32883" y="13785"/>
                  </a:lnTo>
                  <a:lnTo>
                    <a:pt x="328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2604;p50">
              <a:extLst>
                <a:ext uri="{FF2B5EF4-FFF2-40B4-BE49-F238E27FC236}">
                  <a16:creationId xmlns:a16="http://schemas.microsoft.com/office/drawing/2014/main" id="{06B963E4-F9A5-55DE-3BDE-877E0A40AE6F}"/>
                </a:ext>
              </a:extLst>
            </p:cNvPr>
            <p:cNvSpPr/>
            <p:nvPr/>
          </p:nvSpPr>
          <p:spPr>
            <a:xfrm>
              <a:off x="1717550" y="4613450"/>
              <a:ext cx="216200" cy="75225"/>
            </a:xfrm>
            <a:custGeom>
              <a:avLst/>
              <a:gdLst/>
              <a:ahLst/>
              <a:cxnLst/>
              <a:rect l="l" t="t" r="r" b="b"/>
              <a:pathLst>
                <a:path w="8648" h="3009" extrusionOk="0">
                  <a:moveTo>
                    <a:pt x="1" y="0"/>
                  </a:moveTo>
                  <a:lnTo>
                    <a:pt x="1" y="3008"/>
                  </a:lnTo>
                  <a:lnTo>
                    <a:pt x="8647" y="3008"/>
                  </a:lnTo>
                  <a:lnTo>
                    <a:pt x="86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605;p50">
              <a:extLst>
                <a:ext uri="{FF2B5EF4-FFF2-40B4-BE49-F238E27FC236}">
                  <a16:creationId xmlns:a16="http://schemas.microsoft.com/office/drawing/2014/main" id="{FD50F216-09BD-2965-3F1B-0C890A916B6C}"/>
                </a:ext>
              </a:extLst>
            </p:cNvPr>
            <p:cNvSpPr/>
            <p:nvPr/>
          </p:nvSpPr>
          <p:spPr>
            <a:xfrm>
              <a:off x="1673700" y="4473725"/>
              <a:ext cx="33850" cy="215575"/>
            </a:xfrm>
            <a:custGeom>
              <a:avLst/>
              <a:gdLst/>
              <a:ahLst/>
              <a:cxnLst/>
              <a:rect l="l" t="t" r="r" b="b"/>
              <a:pathLst>
                <a:path w="1354" h="8623" extrusionOk="0">
                  <a:moveTo>
                    <a:pt x="0" y="0"/>
                  </a:moveTo>
                  <a:lnTo>
                    <a:pt x="0" y="8622"/>
                  </a:lnTo>
                  <a:lnTo>
                    <a:pt x="1354" y="8622"/>
                  </a:lnTo>
                  <a:lnTo>
                    <a:pt x="13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606;p50">
              <a:extLst>
                <a:ext uri="{FF2B5EF4-FFF2-40B4-BE49-F238E27FC236}">
                  <a16:creationId xmlns:a16="http://schemas.microsoft.com/office/drawing/2014/main" id="{1A9A6883-5112-9C64-5BDA-A76D0E1C5422}"/>
                </a:ext>
              </a:extLst>
            </p:cNvPr>
            <p:cNvSpPr/>
            <p:nvPr/>
          </p:nvSpPr>
          <p:spPr>
            <a:xfrm>
              <a:off x="1626700" y="4518825"/>
              <a:ext cx="33875" cy="125350"/>
            </a:xfrm>
            <a:custGeom>
              <a:avLst/>
              <a:gdLst/>
              <a:ahLst/>
              <a:cxnLst/>
              <a:rect l="l" t="t" r="r" b="b"/>
              <a:pathLst>
                <a:path w="1355" h="5014" extrusionOk="0">
                  <a:moveTo>
                    <a:pt x="1" y="1"/>
                  </a:moveTo>
                  <a:lnTo>
                    <a:pt x="1" y="5014"/>
                  </a:lnTo>
                  <a:lnTo>
                    <a:pt x="1354" y="5014"/>
                  </a:lnTo>
                  <a:lnTo>
                    <a:pt x="1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607;p50">
              <a:extLst>
                <a:ext uri="{FF2B5EF4-FFF2-40B4-BE49-F238E27FC236}">
                  <a16:creationId xmlns:a16="http://schemas.microsoft.com/office/drawing/2014/main" id="{9FFB2892-9CAA-DAB9-A9F6-63DF51D4F037}"/>
                </a:ext>
              </a:extLst>
            </p:cNvPr>
            <p:cNvSpPr/>
            <p:nvPr/>
          </p:nvSpPr>
          <p:spPr>
            <a:xfrm>
              <a:off x="240615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59" y="2682"/>
                    <a:pt x="3459" y="1730"/>
                  </a:cubicBezTo>
                  <a:cubicBezTo>
                    <a:pt x="3459"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608;p50">
              <a:extLst>
                <a:ext uri="{FF2B5EF4-FFF2-40B4-BE49-F238E27FC236}">
                  <a16:creationId xmlns:a16="http://schemas.microsoft.com/office/drawing/2014/main" id="{2053EEE9-4A0B-CAEF-F127-64E5E4EBE4C5}"/>
                </a:ext>
              </a:extLst>
            </p:cNvPr>
            <p:cNvSpPr/>
            <p:nvPr/>
          </p:nvSpPr>
          <p:spPr>
            <a:xfrm>
              <a:off x="229150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609;p50">
              <a:extLst>
                <a:ext uri="{FF2B5EF4-FFF2-40B4-BE49-F238E27FC236}">
                  <a16:creationId xmlns:a16="http://schemas.microsoft.com/office/drawing/2014/main" id="{23CE80C8-4620-881E-8BC0-6B24A66B342F}"/>
                </a:ext>
              </a:extLst>
            </p:cNvPr>
            <p:cNvSpPr/>
            <p:nvPr/>
          </p:nvSpPr>
          <p:spPr>
            <a:xfrm>
              <a:off x="21242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2610;p50">
              <a:extLst>
                <a:ext uri="{FF2B5EF4-FFF2-40B4-BE49-F238E27FC236}">
                  <a16:creationId xmlns:a16="http://schemas.microsoft.com/office/drawing/2014/main" id="{34E15AC1-263A-7DEA-896B-244AEDB29D12}"/>
                </a:ext>
              </a:extLst>
            </p:cNvPr>
            <p:cNvSpPr/>
            <p:nvPr/>
          </p:nvSpPr>
          <p:spPr>
            <a:xfrm>
              <a:off x="2009550"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2611;p50">
              <a:extLst>
                <a:ext uri="{FF2B5EF4-FFF2-40B4-BE49-F238E27FC236}">
                  <a16:creationId xmlns:a16="http://schemas.microsoft.com/office/drawing/2014/main" id="{4726C3FF-41C7-65A1-CC45-447C3B954867}"/>
                </a:ext>
              </a:extLst>
            </p:cNvPr>
            <p:cNvSpPr/>
            <p:nvPr/>
          </p:nvSpPr>
          <p:spPr>
            <a:xfrm>
              <a:off x="1837850" y="4540775"/>
              <a:ext cx="689250" cy="31350"/>
            </a:xfrm>
            <a:custGeom>
              <a:avLst/>
              <a:gdLst/>
              <a:ahLst/>
              <a:cxnLst/>
              <a:rect l="l" t="t" r="r" b="b"/>
              <a:pathLst>
                <a:path w="27570" h="1254" extrusionOk="0">
                  <a:moveTo>
                    <a:pt x="1" y="0"/>
                  </a:moveTo>
                  <a:lnTo>
                    <a:pt x="1" y="1253"/>
                  </a:lnTo>
                  <a:lnTo>
                    <a:pt x="27570" y="1253"/>
                  </a:lnTo>
                  <a:lnTo>
                    <a:pt x="27570"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2612;p50">
              <a:extLst>
                <a:ext uri="{FF2B5EF4-FFF2-40B4-BE49-F238E27FC236}">
                  <a16:creationId xmlns:a16="http://schemas.microsoft.com/office/drawing/2014/main" id="{BBAF73D3-13C6-EEA9-7922-412DD0C18E02}"/>
                </a:ext>
              </a:extLst>
            </p:cNvPr>
            <p:cNvSpPr/>
            <p:nvPr/>
          </p:nvSpPr>
          <p:spPr>
            <a:xfrm>
              <a:off x="1837850" y="4352800"/>
              <a:ext cx="334625" cy="62675"/>
            </a:xfrm>
            <a:custGeom>
              <a:avLst/>
              <a:gdLst/>
              <a:ahLst/>
              <a:cxnLst/>
              <a:rect l="l" t="t" r="r" b="b"/>
              <a:pathLst>
                <a:path w="13385" h="2507" extrusionOk="0">
                  <a:moveTo>
                    <a:pt x="1" y="0"/>
                  </a:moveTo>
                  <a:lnTo>
                    <a:pt x="1"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2613;p50">
              <a:extLst>
                <a:ext uri="{FF2B5EF4-FFF2-40B4-BE49-F238E27FC236}">
                  <a16:creationId xmlns:a16="http://schemas.microsoft.com/office/drawing/2014/main" id="{8D0CB103-C01C-4D1B-182F-EED9010CE085}"/>
                </a:ext>
              </a:extLst>
            </p:cNvPr>
            <p:cNvSpPr/>
            <p:nvPr/>
          </p:nvSpPr>
          <p:spPr>
            <a:xfrm>
              <a:off x="2203775" y="4352800"/>
              <a:ext cx="271325" cy="62675"/>
            </a:xfrm>
            <a:custGeom>
              <a:avLst/>
              <a:gdLst/>
              <a:ahLst/>
              <a:cxnLst/>
              <a:rect l="l" t="t" r="r" b="b"/>
              <a:pathLst>
                <a:path w="10853" h="2507" extrusionOk="0">
                  <a:moveTo>
                    <a:pt x="1" y="0"/>
                  </a:moveTo>
                  <a:lnTo>
                    <a:pt x="1" y="2507"/>
                  </a:lnTo>
                  <a:lnTo>
                    <a:pt x="10853" y="2507"/>
                  </a:lnTo>
                  <a:lnTo>
                    <a:pt x="10853"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additive="base">
                                        <p:cTn id="4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P spid="17" grpId="0" build="p"/>
      <p:bldP spid="18" grpId="0" build="p"/>
      <p:bldP spid="19" grpId="0" build="p"/>
      <p:bldP spid="20" grpId="0" build="p"/>
      <p:bldP spid="2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oogle Shape;2437;p50">
            <a:extLst>
              <a:ext uri="{FF2B5EF4-FFF2-40B4-BE49-F238E27FC236}">
                <a16:creationId xmlns:a16="http://schemas.microsoft.com/office/drawing/2014/main" id="{EFC0CBD7-F91E-8738-1BBD-EDDE53CBC592}"/>
              </a:ext>
            </a:extLst>
          </p:cNvPr>
          <p:cNvGrpSpPr/>
          <p:nvPr/>
        </p:nvGrpSpPr>
        <p:grpSpPr>
          <a:xfrm>
            <a:off x="4112309" y="4872865"/>
            <a:ext cx="3107157" cy="266377"/>
            <a:chOff x="1555900" y="1202400"/>
            <a:chExt cx="4590275" cy="393525"/>
          </a:xfrm>
        </p:grpSpPr>
        <p:sp>
          <p:nvSpPr>
            <p:cNvPr id="38" name="Google Shape;2438;p50">
              <a:extLst>
                <a:ext uri="{FF2B5EF4-FFF2-40B4-BE49-F238E27FC236}">
                  <a16:creationId xmlns:a16="http://schemas.microsoft.com/office/drawing/2014/main" id="{48D74115-7B38-851A-46B4-9F775897C304}"/>
                </a:ext>
              </a:extLst>
            </p:cNvPr>
            <p:cNvSpPr/>
            <p:nvPr/>
          </p:nvSpPr>
          <p:spPr>
            <a:xfrm>
              <a:off x="5200650" y="1334600"/>
              <a:ext cx="136000" cy="104675"/>
            </a:xfrm>
            <a:custGeom>
              <a:avLst/>
              <a:gdLst/>
              <a:ahLst/>
              <a:cxnLst/>
              <a:rect l="l" t="t" r="r" b="b"/>
              <a:pathLst>
                <a:path w="5440" h="4187" extrusionOk="0">
                  <a:moveTo>
                    <a:pt x="1" y="1"/>
                  </a:moveTo>
                  <a:lnTo>
                    <a:pt x="1" y="4186"/>
                  </a:lnTo>
                  <a:lnTo>
                    <a:pt x="5439" y="4186"/>
                  </a:lnTo>
                  <a:lnTo>
                    <a:pt x="5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39;p50">
              <a:extLst>
                <a:ext uri="{FF2B5EF4-FFF2-40B4-BE49-F238E27FC236}">
                  <a16:creationId xmlns:a16="http://schemas.microsoft.com/office/drawing/2014/main" id="{210D4360-8CAF-0D4C-CE56-0AB1C9B79FFF}"/>
                </a:ext>
              </a:extLst>
            </p:cNvPr>
            <p:cNvSpPr/>
            <p:nvPr/>
          </p:nvSpPr>
          <p:spPr>
            <a:xfrm>
              <a:off x="3477600" y="1334600"/>
              <a:ext cx="135975" cy="104675"/>
            </a:xfrm>
            <a:custGeom>
              <a:avLst/>
              <a:gdLst/>
              <a:ahLst/>
              <a:cxnLst/>
              <a:rect l="l" t="t" r="r" b="b"/>
              <a:pathLst>
                <a:path w="5439" h="4187" extrusionOk="0">
                  <a:moveTo>
                    <a:pt x="0" y="1"/>
                  </a:moveTo>
                  <a:lnTo>
                    <a:pt x="0" y="4186"/>
                  </a:lnTo>
                  <a:lnTo>
                    <a:pt x="5439" y="4186"/>
                  </a:lnTo>
                  <a:lnTo>
                    <a:pt x="5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40;p50">
              <a:extLst>
                <a:ext uri="{FF2B5EF4-FFF2-40B4-BE49-F238E27FC236}">
                  <a16:creationId xmlns:a16="http://schemas.microsoft.com/office/drawing/2014/main" id="{86796B29-D0A3-1A11-172B-B6F4436FC907}"/>
                </a:ext>
              </a:extLst>
            </p:cNvPr>
            <p:cNvSpPr/>
            <p:nvPr/>
          </p:nvSpPr>
          <p:spPr>
            <a:xfrm>
              <a:off x="2485725" y="1491250"/>
              <a:ext cx="271325" cy="104675"/>
            </a:xfrm>
            <a:custGeom>
              <a:avLst/>
              <a:gdLst/>
              <a:ahLst/>
              <a:cxnLst/>
              <a:rect l="l" t="t" r="r" b="b"/>
              <a:pathLst>
                <a:path w="10853" h="4187" extrusionOk="0">
                  <a:moveTo>
                    <a:pt x="1" y="1"/>
                  </a:moveTo>
                  <a:lnTo>
                    <a:pt x="1"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41;p50">
              <a:extLst>
                <a:ext uri="{FF2B5EF4-FFF2-40B4-BE49-F238E27FC236}">
                  <a16:creationId xmlns:a16="http://schemas.microsoft.com/office/drawing/2014/main" id="{F4EF1B3D-3887-F551-96A1-700683175142}"/>
                </a:ext>
              </a:extLst>
            </p:cNvPr>
            <p:cNvSpPr/>
            <p:nvPr/>
          </p:nvSpPr>
          <p:spPr>
            <a:xfrm>
              <a:off x="1604150" y="1202400"/>
              <a:ext cx="1900400" cy="347775"/>
            </a:xfrm>
            <a:custGeom>
              <a:avLst/>
              <a:gdLst/>
              <a:ahLst/>
              <a:cxnLst/>
              <a:rect l="l" t="t" r="r" b="b"/>
              <a:pathLst>
                <a:path w="76016" h="13911" extrusionOk="0">
                  <a:moveTo>
                    <a:pt x="9524" y="1"/>
                  </a:moveTo>
                  <a:cubicBezTo>
                    <a:pt x="4386" y="1"/>
                    <a:pt x="0" y="8923"/>
                    <a:pt x="0" y="8923"/>
                  </a:cubicBezTo>
                  <a:lnTo>
                    <a:pt x="101" y="13910"/>
                  </a:lnTo>
                  <a:lnTo>
                    <a:pt x="75866" y="13910"/>
                  </a:lnTo>
                  <a:lnTo>
                    <a:pt x="76016" y="151"/>
                  </a:lnTo>
                  <a:cubicBezTo>
                    <a:pt x="76016" y="151"/>
                    <a:pt x="14637" y="1"/>
                    <a:pt x="9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42;p50">
              <a:extLst>
                <a:ext uri="{FF2B5EF4-FFF2-40B4-BE49-F238E27FC236}">
                  <a16:creationId xmlns:a16="http://schemas.microsoft.com/office/drawing/2014/main" id="{03B6B95D-2A94-2A7C-7514-4B24A835B057}"/>
                </a:ext>
              </a:extLst>
            </p:cNvPr>
            <p:cNvSpPr/>
            <p:nvPr/>
          </p:nvSpPr>
          <p:spPr>
            <a:xfrm>
              <a:off x="2025825" y="1334600"/>
              <a:ext cx="209300" cy="136000"/>
            </a:xfrm>
            <a:custGeom>
              <a:avLst/>
              <a:gdLst/>
              <a:ahLst/>
              <a:cxnLst/>
              <a:rect l="l" t="t" r="r" b="b"/>
              <a:pathLst>
                <a:path w="8372" h="5440" extrusionOk="0">
                  <a:moveTo>
                    <a:pt x="853" y="1"/>
                  </a:moveTo>
                  <a:cubicBezTo>
                    <a:pt x="377" y="1"/>
                    <a:pt x="1" y="377"/>
                    <a:pt x="1" y="828"/>
                  </a:cubicBezTo>
                  <a:lnTo>
                    <a:pt x="1" y="4587"/>
                  </a:lnTo>
                  <a:cubicBezTo>
                    <a:pt x="1" y="5064"/>
                    <a:pt x="377" y="5440"/>
                    <a:pt x="853" y="5440"/>
                  </a:cubicBezTo>
                  <a:lnTo>
                    <a:pt x="7520" y="5440"/>
                  </a:lnTo>
                  <a:cubicBezTo>
                    <a:pt x="7996" y="5440"/>
                    <a:pt x="8372" y="5064"/>
                    <a:pt x="8372" y="4587"/>
                  </a:cubicBezTo>
                  <a:lnTo>
                    <a:pt x="8372" y="828"/>
                  </a:lnTo>
                  <a:cubicBezTo>
                    <a:pt x="8372" y="377"/>
                    <a:pt x="7996"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43;p50">
              <a:extLst>
                <a:ext uri="{FF2B5EF4-FFF2-40B4-BE49-F238E27FC236}">
                  <a16:creationId xmlns:a16="http://schemas.microsoft.com/office/drawing/2014/main" id="{5D7C3EC8-C06C-5BBA-3E3A-7D742EB83AFB}"/>
                </a:ext>
              </a:extLst>
            </p:cNvPr>
            <p:cNvSpPr/>
            <p:nvPr/>
          </p:nvSpPr>
          <p:spPr>
            <a:xfrm>
              <a:off x="2276450" y="1334600"/>
              <a:ext cx="209300" cy="136000"/>
            </a:xfrm>
            <a:custGeom>
              <a:avLst/>
              <a:gdLst/>
              <a:ahLst/>
              <a:cxnLst/>
              <a:rect l="l" t="t" r="r" b="b"/>
              <a:pathLst>
                <a:path w="8372" h="5440" extrusionOk="0">
                  <a:moveTo>
                    <a:pt x="853" y="1"/>
                  </a:moveTo>
                  <a:cubicBezTo>
                    <a:pt x="377" y="1"/>
                    <a:pt x="1" y="377"/>
                    <a:pt x="1" y="828"/>
                  </a:cubicBezTo>
                  <a:lnTo>
                    <a:pt x="1" y="4587"/>
                  </a:lnTo>
                  <a:cubicBezTo>
                    <a:pt x="1" y="5064"/>
                    <a:pt x="377" y="5440"/>
                    <a:pt x="853" y="5440"/>
                  </a:cubicBezTo>
                  <a:lnTo>
                    <a:pt x="7520" y="5440"/>
                  </a:lnTo>
                  <a:cubicBezTo>
                    <a:pt x="7996" y="5440"/>
                    <a:pt x="8372" y="5064"/>
                    <a:pt x="8372" y="4587"/>
                  </a:cubicBezTo>
                  <a:lnTo>
                    <a:pt x="8372" y="828"/>
                  </a:lnTo>
                  <a:cubicBezTo>
                    <a:pt x="8372" y="377"/>
                    <a:pt x="7996"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44;p50">
              <a:extLst>
                <a:ext uri="{FF2B5EF4-FFF2-40B4-BE49-F238E27FC236}">
                  <a16:creationId xmlns:a16="http://schemas.microsoft.com/office/drawing/2014/main" id="{5D565AA7-05B6-4395-E294-452E8D4B432B}"/>
                </a:ext>
              </a:extLst>
            </p:cNvPr>
            <p:cNvSpPr/>
            <p:nvPr/>
          </p:nvSpPr>
          <p:spPr>
            <a:xfrm>
              <a:off x="2767700" y="1334600"/>
              <a:ext cx="208650" cy="136000"/>
            </a:xfrm>
            <a:custGeom>
              <a:avLst/>
              <a:gdLst/>
              <a:ahLst/>
              <a:cxnLst/>
              <a:rect l="l" t="t" r="r" b="b"/>
              <a:pathLst>
                <a:path w="8346"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45;p50">
              <a:extLst>
                <a:ext uri="{FF2B5EF4-FFF2-40B4-BE49-F238E27FC236}">
                  <a16:creationId xmlns:a16="http://schemas.microsoft.com/office/drawing/2014/main" id="{A4F18881-6D8C-67E0-07EA-DDDFF05AAEAB}"/>
                </a:ext>
              </a:extLst>
            </p:cNvPr>
            <p:cNvSpPr/>
            <p:nvPr/>
          </p:nvSpPr>
          <p:spPr>
            <a:xfrm>
              <a:off x="3018325" y="1334600"/>
              <a:ext cx="208675" cy="136000"/>
            </a:xfrm>
            <a:custGeom>
              <a:avLst/>
              <a:gdLst/>
              <a:ahLst/>
              <a:cxnLst/>
              <a:rect l="l" t="t" r="r" b="b"/>
              <a:pathLst>
                <a:path w="8347"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46;p50">
              <a:extLst>
                <a:ext uri="{FF2B5EF4-FFF2-40B4-BE49-F238E27FC236}">
                  <a16:creationId xmlns:a16="http://schemas.microsoft.com/office/drawing/2014/main" id="{9E3945F7-B28C-C723-93CD-E169A1BF03D5}"/>
                </a:ext>
              </a:extLst>
            </p:cNvPr>
            <p:cNvSpPr/>
            <p:nvPr/>
          </p:nvSpPr>
          <p:spPr>
            <a:xfrm>
              <a:off x="3258300" y="1334600"/>
              <a:ext cx="208675" cy="136000"/>
            </a:xfrm>
            <a:custGeom>
              <a:avLst/>
              <a:gdLst/>
              <a:ahLst/>
              <a:cxnLst/>
              <a:rect l="l" t="t" r="r" b="b"/>
              <a:pathLst>
                <a:path w="8347"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47;p50">
              <a:extLst>
                <a:ext uri="{FF2B5EF4-FFF2-40B4-BE49-F238E27FC236}">
                  <a16:creationId xmlns:a16="http://schemas.microsoft.com/office/drawing/2014/main" id="{5015B9A8-B5A9-344B-F1AB-5EB4D2D9E846}"/>
                </a:ext>
              </a:extLst>
            </p:cNvPr>
            <p:cNvSpPr/>
            <p:nvPr/>
          </p:nvSpPr>
          <p:spPr>
            <a:xfrm>
              <a:off x="2527075" y="1261300"/>
              <a:ext cx="94025" cy="292625"/>
            </a:xfrm>
            <a:custGeom>
              <a:avLst/>
              <a:gdLst/>
              <a:ahLst/>
              <a:cxnLst/>
              <a:rect l="l" t="t" r="r" b="b"/>
              <a:pathLst>
                <a:path w="3761" h="11705" extrusionOk="0">
                  <a:moveTo>
                    <a:pt x="1" y="1"/>
                  </a:moveTo>
                  <a:lnTo>
                    <a:pt x="1"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48;p50">
              <a:extLst>
                <a:ext uri="{FF2B5EF4-FFF2-40B4-BE49-F238E27FC236}">
                  <a16:creationId xmlns:a16="http://schemas.microsoft.com/office/drawing/2014/main" id="{CCE83230-95DB-4D44-DCA9-83B27177E7E1}"/>
                </a:ext>
              </a:extLst>
            </p:cNvPr>
            <p:cNvSpPr/>
            <p:nvPr/>
          </p:nvSpPr>
          <p:spPr>
            <a:xfrm>
              <a:off x="2542125" y="1271950"/>
              <a:ext cx="73325" cy="153525"/>
            </a:xfrm>
            <a:custGeom>
              <a:avLst/>
              <a:gdLst/>
              <a:ahLst/>
              <a:cxnLst/>
              <a:rect l="l" t="t" r="r" b="b"/>
              <a:pathLst>
                <a:path w="2933" h="6141" extrusionOk="0">
                  <a:moveTo>
                    <a:pt x="0" y="1"/>
                  </a:moveTo>
                  <a:lnTo>
                    <a:pt x="0"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49;p50">
              <a:extLst>
                <a:ext uri="{FF2B5EF4-FFF2-40B4-BE49-F238E27FC236}">
                  <a16:creationId xmlns:a16="http://schemas.microsoft.com/office/drawing/2014/main" id="{1BBECB01-4F0B-16F7-3586-419E6AA2D3CC}"/>
                </a:ext>
              </a:extLst>
            </p:cNvPr>
            <p:cNvSpPr/>
            <p:nvPr/>
          </p:nvSpPr>
          <p:spPr>
            <a:xfrm>
              <a:off x="2621075" y="1261300"/>
              <a:ext cx="94000" cy="292625"/>
            </a:xfrm>
            <a:custGeom>
              <a:avLst/>
              <a:gdLst/>
              <a:ahLst/>
              <a:cxnLst/>
              <a:rect l="l" t="t" r="r" b="b"/>
              <a:pathLst>
                <a:path w="3760" h="11705" extrusionOk="0">
                  <a:moveTo>
                    <a:pt x="0" y="1"/>
                  </a:moveTo>
                  <a:lnTo>
                    <a:pt x="0"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50;p50">
              <a:extLst>
                <a:ext uri="{FF2B5EF4-FFF2-40B4-BE49-F238E27FC236}">
                  <a16:creationId xmlns:a16="http://schemas.microsoft.com/office/drawing/2014/main" id="{6EC5997E-8753-8CC7-E221-6AECD236A750}"/>
                </a:ext>
              </a:extLst>
            </p:cNvPr>
            <p:cNvSpPr/>
            <p:nvPr/>
          </p:nvSpPr>
          <p:spPr>
            <a:xfrm>
              <a:off x="2636100" y="1271950"/>
              <a:ext cx="73350" cy="153525"/>
            </a:xfrm>
            <a:custGeom>
              <a:avLst/>
              <a:gdLst/>
              <a:ahLst/>
              <a:cxnLst/>
              <a:rect l="l" t="t" r="r" b="b"/>
              <a:pathLst>
                <a:path w="2934"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51;p50">
              <a:extLst>
                <a:ext uri="{FF2B5EF4-FFF2-40B4-BE49-F238E27FC236}">
                  <a16:creationId xmlns:a16="http://schemas.microsoft.com/office/drawing/2014/main" id="{BB2CE02E-30A4-32F2-D139-5C518F5B5EC1}"/>
                </a:ext>
              </a:extLst>
            </p:cNvPr>
            <p:cNvSpPr/>
            <p:nvPr/>
          </p:nvSpPr>
          <p:spPr>
            <a:xfrm>
              <a:off x="1555900" y="1449275"/>
              <a:ext cx="31350" cy="83975"/>
            </a:xfrm>
            <a:custGeom>
              <a:avLst/>
              <a:gdLst/>
              <a:ahLst/>
              <a:cxnLst/>
              <a:rect l="l" t="t" r="r" b="b"/>
              <a:pathLst>
                <a:path w="1254" h="3359" extrusionOk="0">
                  <a:moveTo>
                    <a:pt x="1" y="0"/>
                  </a:moveTo>
                  <a:lnTo>
                    <a:pt x="1" y="3359"/>
                  </a:lnTo>
                  <a:lnTo>
                    <a:pt x="1254" y="3359"/>
                  </a:lnTo>
                  <a:lnTo>
                    <a:pt x="1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52;p50">
              <a:extLst>
                <a:ext uri="{FF2B5EF4-FFF2-40B4-BE49-F238E27FC236}">
                  <a16:creationId xmlns:a16="http://schemas.microsoft.com/office/drawing/2014/main" id="{39801189-9897-87F7-F6D3-B59B8C609AE0}"/>
                </a:ext>
              </a:extLst>
            </p:cNvPr>
            <p:cNvSpPr/>
            <p:nvPr/>
          </p:nvSpPr>
          <p:spPr>
            <a:xfrm>
              <a:off x="1566550" y="1470575"/>
              <a:ext cx="83375" cy="31350"/>
            </a:xfrm>
            <a:custGeom>
              <a:avLst/>
              <a:gdLst/>
              <a:ahLst/>
              <a:cxnLst/>
              <a:rect l="l" t="t" r="r" b="b"/>
              <a:pathLst>
                <a:path w="3335" h="1254" extrusionOk="0">
                  <a:moveTo>
                    <a:pt x="1" y="1"/>
                  </a:moveTo>
                  <a:lnTo>
                    <a:pt x="1" y="1254"/>
                  </a:lnTo>
                  <a:lnTo>
                    <a:pt x="3334" y="1254"/>
                  </a:lnTo>
                  <a:lnTo>
                    <a:pt x="3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53;p50">
              <a:extLst>
                <a:ext uri="{FF2B5EF4-FFF2-40B4-BE49-F238E27FC236}">
                  <a16:creationId xmlns:a16="http://schemas.microsoft.com/office/drawing/2014/main" id="{EC283189-0C35-4FBB-1EBE-2D57E2E9C1A5}"/>
                </a:ext>
              </a:extLst>
            </p:cNvPr>
            <p:cNvSpPr/>
            <p:nvPr/>
          </p:nvSpPr>
          <p:spPr>
            <a:xfrm>
              <a:off x="1629200" y="1491250"/>
              <a:ext cx="271350" cy="104675"/>
            </a:xfrm>
            <a:custGeom>
              <a:avLst/>
              <a:gdLst/>
              <a:ahLst/>
              <a:cxnLst/>
              <a:rect l="l" t="t" r="r" b="b"/>
              <a:pathLst>
                <a:path w="10854" h="4187" extrusionOk="0">
                  <a:moveTo>
                    <a:pt x="1" y="1"/>
                  </a:moveTo>
                  <a:lnTo>
                    <a:pt x="1"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54;p50">
              <a:extLst>
                <a:ext uri="{FF2B5EF4-FFF2-40B4-BE49-F238E27FC236}">
                  <a16:creationId xmlns:a16="http://schemas.microsoft.com/office/drawing/2014/main" id="{EE21899F-F634-BAC7-195D-307566CDCAC8}"/>
                </a:ext>
              </a:extLst>
            </p:cNvPr>
            <p:cNvSpPr/>
            <p:nvPr/>
          </p:nvSpPr>
          <p:spPr>
            <a:xfrm>
              <a:off x="1931225"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55;p50">
              <a:extLst>
                <a:ext uri="{FF2B5EF4-FFF2-40B4-BE49-F238E27FC236}">
                  <a16:creationId xmlns:a16="http://schemas.microsoft.com/office/drawing/2014/main" id="{E421D430-9486-8CB2-0E26-FB7D08F4E07F}"/>
                </a:ext>
              </a:extLst>
            </p:cNvPr>
            <p:cNvSpPr/>
            <p:nvPr/>
          </p:nvSpPr>
          <p:spPr>
            <a:xfrm>
              <a:off x="20458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56;p50">
              <a:extLst>
                <a:ext uri="{FF2B5EF4-FFF2-40B4-BE49-F238E27FC236}">
                  <a16:creationId xmlns:a16="http://schemas.microsoft.com/office/drawing/2014/main" id="{7460F0EF-52AB-E577-ED94-15F972CD6F1D}"/>
                </a:ext>
              </a:extLst>
            </p:cNvPr>
            <p:cNvSpPr/>
            <p:nvPr/>
          </p:nvSpPr>
          <p:spPr>
            <a:xfrm>
              <a:off x="2213175"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57;p50">
              <a:extLst>
                <a:ext uri="{FF2B5EF4-FFF2-40B4-BE49-F238E27FC236}">
                  <a16:creationId xmlns:a16="http://schemas.microsoft.com/office/drawing/2014/main" id="{9189589B-3F15-D041-D4C4-DE187574C975}"/>
                </a:ext>
              </a:extLst>
            </p:cNvPr>
            <p:cNvSpPr/>
            <p:nvPr/>
          </p:nvSpPr>
          <p:spPr>
            <a:xfrm>
              <a:off x="232782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58;p50">
              <a:extLst>
                <a:ext uri="{FF2B5EF4-FFF2-40B4-BE49-F238E27FC236}">
                  <a16:creationId xmlns:a16="http://schemas.microsoft.com/office/drawing/2014/main" id="{059ADA3C-729F-C96F-480E-F56CEF86681D}"/>
                </a:ext>
              </a:extLst>
            </p:cNvPr>
            <p:cNvSpPr/>
            <p:nvPr/>
          </p:nvSpPr>
          <p:spPr>
            <a:xfrm>
              <a:off x="28917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59;p50">
              <a:extLst>
                <a:ext uri="{FF2B5EF4-FFF2-40B4-BE49-F238E27FC236}">
                  <a16:creationId xmlns:a16="http://schemas.microsoft.com/office/drawing/2014/main" id="{9C854F7E-8957-BA2B-BAA0-F0557D95BE59}"/>
                </a:ext>
              </a:extLst>
            </p:cNvPr>
            <p:cNvSpPr/>
            <p:nvPr/>
          </p:nvSpPr>
          <p:spPr>
            <a:xfrm>
              <a:off x="30064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8" y="3459"/>
                    <a:pt x="3460" y="2682"/>
                    <a:pt x="3460" y="1730"/>
                  </a:cubicBezTo>
                  <a:cubicBezTo>
                    <a:pt x="3460" y="752"/>
                    <a:pt x="2708"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60;p50">
              <a:extLst>
                <a:ext uri="{FF2B5EF4-FFF2-40B4-BE49-F238E27FC236}">
                  <a16:creationId xmlns:a16="http://schemas.microsoft.com/office/drawing/2014/main" id="{015374FC-EA0E-6967-52A0-6601D95A68C9}"/>
                </a:ext>
              </a:extLst>
            </p:cNvPr>
            <p:cNvSpPr/>
            <p:nvPr/>
          </p:nvSpPr>
          <p:spPr>
            <a:xfrm>
              <a:off x="31737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61;p50">
              <a:extLst>
                <a:ext uri="{FF2B5EF4-FFF2-40B4-BE49-F238E27FC236}">
                  <a16:creationId xmlns:a16="http://schemas.microsoft.com/office/drawing/2014/main" id="{AFD0A656-427C-FE46-24B7-51B78B28A07D}"/>
                </a:ext>
              </a:extLst>
            </p:cNvPr>
            <p:cNvSpPr/>
            <p:nvPr/>
          </p:nvSpPr>
          <p:spPr>
            <a:xfrm>
              <a:off x="3288375"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62;p50">
              <a:extLst>
                <a:ext uri="{FF2B5EF4-FFF2-40B4-BE49-F238E27FC236}">
                  <a16:creationId xmlns:a16="http://schemas.microsoft.com/office/drawing/2014/main" id="{A34B142C-634A-9125-32F9-78018CB7A29F}"/>
                </a:ext>
              </a:extLst>
            </p:cNvPr>
            <p:cNvSpPr/>
            <p:nvPr/>
          </p:nvSpPr>
          <p:spPr>
            <a:xfrm>
              <a:off x="4208800" y="1491250"/>
              <a:ext cx="271325" cy="104675"/>
            </a:xfrm>
            <a:custGeom>
              <a:avLst/>
              <a:gdLst/>
              <a:ahLst/>
              <a:cxnLst/>
              <a:rect l="l" t="t" r="r" b="b"/>
              <a:pathLst>
                <a:path w="10853" h="4187" extrusionOk="0">
                  <a:moveTo>
                    <a:pt x="0" y="1"/>
                  </a:moveTo>
                  <a:lnTo>
                    <a:pt x="0"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63;p50">
              <a:extLst>
                <a:ext uri="{FF2B5EF4-FFF2-40B4-BE49-F238E27FC236}">
                  <a16:creationId xmlns:a16="http://schemas.microsoft.com/office/drawing/2014/main" id="{32D34141-3DC7-CDC5-A9E6-949CF749D4A3}"/>
                </a:ext>
              </a:extLst>
            </p:cNvPr>
            <p:cNvSpPr/>
            <p:nvPr/>
          </p:nvSpPr>
          <p:spPr>
            <a:xfrm>
              <a:off x="3569075" y="1202400"/>
              <a:ext cx="1658550" cy="347775"/>
            </a:xfrm>
            <a:custGeom>
              <a:avLst/>
              <a:gdLst/>
              <a:ahLst/>
              <a:cxnLst/>
              <a:rect l="l" t="t" r="r" b="b"/>
              <a:pathLst>
                <a:path w="66342" h="13911" extrusionOk="0">
                  <a:moveTo>
                    <a:pt x="0" y="1"/>
                  </a:moveTo>
                  <a:lnTo>
                    <a:pt x="0" y="13910"/>
                  </a:lnTo>
                  <a:lnTo>
                    <a:pt x="66191" y="13910"/>
                  </a:lnTo>
                  <a:lnTo>
                    <a:pt x="66342" y="151"/>
                  </a:lnTo>
                  <a:cubicBezTo>
                    <a:pt x="66342" y="151"/>
                    <a:pt x="609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64;p50">
              <a:extLst>
                <a:ext uri="{FF2B5EF4-FFF2-40B4-BE49-F238E27FC236}">
                  <a16:creationId xmlns:a16="http://schemas.microsoft.com/office/drawing/2014/main" id="{4647CA87-0D78-4B4C-5095-61748BF8A075}"/>
                </a:ext>
              </a:extLst>
            </p:cNvPr>
            <p:cNvSpPr/>
            <p:nvPr/>
          </p:nvSpPr>
          <p:spPr>
            <a:xfrm>
              <a:off x="3686250" y="1334600"/>
              <a:ext cx="209300" cy="136000"/>
            </a:xfrm>
            <a:custGeom>
              <a:avLst/>
              <a:gdLst/>
              <a:ahLst/>
              <a:cxnLst/>
              <a:rect l="l" t="t" r="r" b="b"/>
              <a:pathLst>
                <a:path w="8372" h="5440" extrusionOk="0">
                  <a:moveTo>
                    <a:pt x="852" y="1"/>
                  </a:moveTo>
                  <a:cubicBezTo>
                    <a:pt x="376" y="1"/>
                    <a:pt x="0" y="377"/>
                    <a:pt x="0" y="828"/>
                  </a:cubicBezTo>
                  <a:lnTo>
                    <a:pt x="0" y="4587"/>
                  </a:lnTo>
                  <a:cubicBezTo>
                    <a:pt x="0" y="5064"/>
                    <a:pt x="376" y="5440"/>
                    <a:pt x="852" y="5440"/>
                  </a:cubicBezTo>
                  <a:lnTo>
                    <a:pt x="7519" y="5440"/>
                  </a:lnTo>
                  <a:cubicBezTo>
                    <a:pt x="7995" y="5440"/>
                    <a:pt x="8371" y="5064"/>
                    <a:pt x="8371" y="4587"/>
                  </a:cubicBezTo>
                  <a:lnTo>
                    <a:pt x="8371" y="828"/>
                  </a:lnTo>
                  <a:cubicBezTo>
                    <a:pt x="8371" y="377"/>
                    <a:pt x="7995"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65;p50">
              <a:extLst>
                <a:ext uri="{FF2B5EF4-FFF2-40B4-BE49-F238E27FC236}">
                  <a16:creationId xmlns:a16="http://schemas.microsoft.com/office/drawing/2014/main" id="{C4598BCC-9954-1B26-3C92-46F4C8A08228}"/>
                </a:ext>
              </a:extLst>
            </p:cNvPr>
            <p:cNvSpPr/>
            <p:nvPr/>
          </p:nvSpPr>
          <p:spPr>
            <a:xfrm>
              <a:off x="3936875" y="1334600"/>
              <a:ext cx="209300" cy="136000"/>
            </a:xfrm>
            <a:custGeom>
              <a:avLst/>
              <a:gdLst/>
              <a:ahLst/>
              <a:cxnLst/>
              <a:rect l="l" t="t" r="r" b="b"/>
              <a:pathLst>
                <a:path w="8372" h="5440" extrusionOk="0">
                  <a:moveTo>
                    <a:pt x="852" y="1"/>
                  </a:moveTo>
                  <a:cubicBezTo>
                    <a:pt x="376" y="1"/>
                    <a:pt x="0" y="377"/>
                    <a:pt x="0" y="828"/>
                  </a:cubicBezTo>
                  <a:lnTo>
                    <a:pt x="0" y="4587"/>
                  </a:lnTo>
                  <a:cubicBezTo>
                    <a:pt x="0" y="5064"/>
                    <a:pt x="376" y="5440"/>
                    <a:pt x="852" y="5440"/>
                  </a:cubicBezTo>
                  <a:lnTo>
                    <a:pt x="7519" y="5440"/>
                  </a:lnTo>
                  <a:cubicBezTo>
                    <a:pt x="7995" y="5440"/>
                    <a:pt x="8371" y="5064"/>
                    <a:pt x="8371" y="4587"/>
                  </a:cubicBezTo>
                  <a:lnTo>
                    <a:pt x="8371" y="828"/>
                  </a:lnTo>
                  <a:cubicBezTo>
                    <a:pt x="8371" y="377"/>
                    <a:pt x="7995"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66;p50">
              <a:extLst>
                <a:ext uri="{FF2B5EF4-FFF2-40B4-BE49-F238E27FC236}">
                  <a16:creationId xmlns:a16="http://schemas.microsoft.com/office/drawing/2014/main" id="{8A093A82-7AF4-BA2C-9538-2D8FD2E35943}"/>
                </a:ext>
              </a:extLst>
            </p:cNvPr>
            <p:cNvSpPr/>
            <p:nvPr/>
          </p:nvSpPr>
          <p:spPr>
            <a:xfrm>
              <a:off x="44907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67;p50">
              <a:extLst>
                <a:ext uri="{FF2B5EF4-FFF2-40B4-BE49-F238E27FC236}">
                  <a16:creationId xmlns:a16="http://schemas.microsoft.com/office/drawing/2014/main" id="{FFD47C17-5531-222C-15DD-499B1835D3D8}"/>
                </a:ext>
              </a:extLst>
            </p:cNvPr>
            <p:cNvSpPr/>
            <p:nvPr/>
          </p:nvSpPr>
          <p:spPr>
            <a:xfrm>
              <a:off x="4741375"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68;p50">
              <a:extLst>
                <a:ext uri="{FF2B5EF4-FFF2-40B4-BE49-F238E27FC236}">
                  <a16:creationId xmlns:a16="http://schemas.microsoft.com/office/drawing/2014/main" id="{EFA3E65E-81A3-A09C-22F7-74D2DF80724F}"/>
                </a:ext>
              </a:extLst>
            </p:cNvPr>
            <p:cNvSpPr/>
            <p:nvPr/>
          </p:nvSpPr>
          <p:spPr>
            <a:xfrm>
              <a:off x="49813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469;p50">
              <a:extLst>
                <a:ext uri="{FF2B5EF4-FFF2-40B4-BE49-F238E27FC236}">
                  <a16:creationId xmlns:a16="http://schemas.microsoft.com/office/drawing/2014/main" id="{4B4424CD-F7F0-5ED1-A960-1ABCFC2B2C1E}"/>
                </a:ext>
              </a:extLst>
            </p:cNvPr>
            <p:cNvSpPr/>
            <p:nvPr/>
          </p:nvSpPr>
          <p:spPr>
            <a:xfrm>
              <a:off x="4250150" y="1261300"/>
              <a:ext cx="94025" cy="292625"/>
            </a:xfrm>
            <a:custGeom>
              <a:avLst/>
              <a:gdLst/>
              <a:ahLst/>
              <a:cxnLst/>
              <a:rect l="l" t="t" r="r" b="b"/>
              <a:pathLst>
                <a:path w="3761" h="11705" extrusionOk="0">
                  <a:moveTo>
                    <a:pt x="1" y="1"/>
                  </a:moveTo>
                  <a:lnTo>
                    <a:pt x="1"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470;p50">
              <a:extLst>
                <a:ext uri="{FF2B5EF4-FFF2-40B4-BE49-F238E27FC236}">
                  <a16:creationId xmlns:a16="http://schemas.microsoft.com/office/drawing/2014/main" id="{368505E5-648B-B34A-DD20-0B3673D20331}"/>
                </a:ext>
              </a:extLst>
            </p:cNvPr>
            <p:cNvSpPr/>
            <p:nvPr/>
          </p:nvSpPr>
          <p:spPr>
            <a:xfrm>
              <a:off x="4344150" y="1261300"/>
              <a:ext cx="94000" cy="292625"/>
            </a:xfrm>
            <a:custGeom>
              <a:avLst/>
              <a:gdLst/>
              <a:ahLst/>
              <a:cxnLst/>
              <a:rect l="l" t="t" r="r" b="b"/>
              <a:pathLst>
                <a:path w="3760" h="11705" extrusionOk="0">
                  <a:moveTo>
                    <a:pt x="0" y="1"/>
                  </a:moveTo>
                  <a:lnTo>
                    <a:pt x="0" y="11705"/>
                  </a:lnTo>
                  <a:lnTo>
                    <a:pt x="3759" y="11705"/>
                  </a:lnTo>
                  <a:lnTo>
                    <a:pt x="3759"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471;p50">
              <a:extLst>
                <a:ext uri="{FF2B5EF4-FFF2-40B4-BE49-F238E27FC236}">
                  <a16:creationId xmlns:a16="http://schemas.microsoft.com/office/drawing/2014/main" id="{B7C1D030-82CC-CFE9-A561-9325962F6B0C}"/>
                </a:ext>
              </a:extLst>
            </p:cNvPr>
            <p:cNvSpPr/>
            <p:nvPr/>
          </p:nvSpPr>
          <p:spPr>
            <a:xfrm>
              <a:off x="36542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472;p50">
              <a:extLst>
                <a:ext uri="{FF2B5EF4-FFF2-40B4-BE49-F238E27FC236}">
                  <a16:creationId xmlns:a16="http://schemas.microsoft.com/office/drawing/2014/main" id="{977A5B90-0D40-959C-1DAF-B6449B175537}"/>
                </a:ext>
              </a:extLst>
            </p:cNvPr>
            <p:cNvSpPr/>
            <p:nvPr/>
          </p:nvSpPr>
          <p:spPr>
            <a:xfrm>
              <a:off x="37689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73;p50">
              <a:extLst>
                <a:ext uri="{FF2B5EF4-FFF2-40B4-BE49-F238E27FC236}">
                  <a16:creationId xmlns:a16="http://schemas.microsoft.com/office/drawing/2014/main" id="{CA4BD68D-5563-BA9B-7516-CAA4ADEA557B}"/>
                </a:ext>
              </a:extLst>
            </p:cNvPr>
            <p:cNvSpPr/>
            <p:nvPr/>
          </p:nvSpPr>
          <p:spPr>
            <a:xfrm>
              <a:off x="3936250"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74;p50">
              <a:extLst>
                <a:ext uri="{FF2B5EF4-FFF2-40B4-BE49-F238E27FC236}">
                  <a16:creationId xmlns:a16="http://schemas.microsoft.com/office/drawing/2014/main" id="{B942AE51-45A7-342D-51A8-1A75913A3CE8}"/>
                </a:ext>
              </a:extLst>
            </p:cNvPr>
            <p:cNvSpPr/>
            <p:nvPr/>
          </p:nvSpPr>
          <p:spPr>
            <a:xfrm>
              <a:off x="40509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75;p50">
              <a:extLst>
                <a:ext uri="{FF2B5EF4-FFF2-40B4-BE49-F238E27FC236}">
                  <a16:creationId xmlns:a16="http://schemas.microsoft.com/office/drawing/2014/main" id="{A455FB94-C4D6-B458-4D17-715482ED12E1}"/>
                </a:ext>
              </a:extLst>
            </p:cNvPr>
            <p:cNvSpPr/>
            <p:nvPr/>
          </p:nvSpPr>
          <p:spPr>
            <a:xfrm>
              <a:off x="4614825"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76;p50">
              <a:extLst>
                <a:ext uri="{FF2B5EF4-FFF2-40B4-BE49-F238E27FC236}">
                  <a16:creationId xmlns:a16="http://schemas.microsoft.com/office/drawing/2014/main" id="{DD0A28FB-53B0-1336-7187-054ACA7DC346}"/>
                </a:ext>
              </a:extLst>
            </p:cNvPr>
            <p:cNvSpPr/>
            <p:nvPr/>
          </p:nvSpPr>
          <p:spPr>
            <a:xfrm>
              <a:off x="47294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77;p50">
              <a:extLst>
                <a:ext uri="{FF2B5EF4-FFF2-40B4-BE49-F238E27FC236}">
                  <a16:creationId xmlns:a16="http://schemas.microsoft.com/office/drawing/2014/main" id="{13D17E42-9F6A-A1D6-4AB3-7C1FA0EDB17C}"/>
                </a:ext>
              </a:extLst>
            </p:cNvPr>
            <p:cNvSpPr/>
            <p:nvPr/>
          </p:nvSpPr>
          <p:spPr>
            <a:xfrm>
              <a:off x="4896775"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78;p50">
              <a:extLst>
                <a:ext uri="{FF2B5EF4-FFF2-40B4-BE49-F238E27FC236}">
                  <a16:creationId xmlns:a16="http://schemas.microsoft.com/office/drawing/2014/main" id="{A0C5E1D9-C441-9757-E2A2-EEF01CE2CFC7}"/>
                </a:ext>
              </a:extLst>
            </p:cNvPr>
            <p:cNvSpPr/>
            <p:nvPr/>
          </p:nvSpPr>
          <p:spPr>
            <a:xfrm>
              <a:off x="501142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8" y="3459"/>
                    <a:pt x="3460" y="2682"/>
                    <a:pt x="3460" y="1730"/>
                  </a:cubicBezTo>
                  <a:cubicBezTo>
                    <a:pt x="3460" y="752"/>
                    <a:pt x="2708"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79;p50">
              <a:extLst>
                <a:ext uri="{FF2B5EF4-FFF2-40B4-BE49-F238E27FC236}">
                  <a16:creationId xmlns:a16="http://schemas.microsoft.com/office/drawing/2014/main" id="{07CB7F39-1A06-110B-C6D1-EB38DB6C0FA2}"/>
                </a:ext>
              </a:extLst>
            </p:cNvPr>
            <p:cNvSpPr/>
            <p:nvPr/>
          </p:nvSpPr>
          <p:spPr>
            <a:xfrm>
              <a:off x="1678075" y="1339000"/>
              <a:ext cx="320200" cy="122200"/>
            </a:xfrm>
            <a:custGeom>
              <a:avLst/>
              <a:gdLst/>
              <a:ahLst/>
              <a:cxnLst/>
              <a:rect l="l" t="t" r="r" b="b"/>
              <a:pathLst>
                <a:path w="12808" h="4888" extrusionOk="0">
                  <a:moveTo>
                    <a:pt x="4011" y="0"/>
                  </a:moveTo>
                  <a:cubicBezTo>
                    <a:pt x="3033" y="0"/>
                    <a:pt x="226" y="2632"/>
                    <a:pt x="51" y="4086"/>
                  </a:cubicBezTo>
                  <a:cubicBezTo>
                    <a:pt x="1" y="4512"/>
                    <a:pt x="402" y="4888"/>
                    <a:pt x="853" y="4888"/>
                  </a:cubicBezTo>
                  <a:lnTo>
                    <a:pt x="12808" y="4888"/>
                  </a:lnTo>
                  <a:lnTo>
                    <a:pt x="12808"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80;p50">
              <a:extLst>
                <a:ext uri="{FF2B5EF4-FFF2-40B4-BE49-F238E27FC236}">
                  <a16:creationId xmlns:a16="http://schemas.microsoft.com/office/drawing/2014/main" id="{55E1ABE7-9895-CEDF-77FD-D6D3C6DC05F6}"/>
                </a:ext>
              </a:extLst>
            </p:cNvPr>
            <p:cNvSpPr/>
            <p:nvPr/>
          </p:nvSpPr>
          <p:spPr>
            <a:xfrm>
              <a:off x="4268950" y="1271950"/>
              <a:ext cx="73325" cy="153525"/>
            </a:xfrm>
            <a:custGeom>
              <a:avLst/>
              <a:gdLst/>
              <a:ahLst/>
              <a:cxnLst/>
              <a:rect l="l" t="t" r="r" b="b"/>
              <a:pathLst>
                <a:path w="2933"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81;p50">
              <a:extLst>
                <a:ext uri="{FF2B5EF4-FFF2-40B4-BE49-F238E27FC236}">
                  <a16:creationId xmlns:a16="http://schemas.microsoft.com/office/drawing/2014/main" id="{0F377F1B-50EB-4982-FD15-39318E785DB9}"/>
                </a:ext>
              </a:extLst>
            </p:cNvPr>
            <p:cNvSpPr/>
            <p:nvPr/>
          </p:nvSpPr>
          <p:spPr>
            <a:xfrm>
              <a:off x="4362925" y="1271950"/>
              <a:ext cx="73350" cy="153525"/>
            </a:xfrm>
            <a:custGeom>
              <a:avLst/>
              <a:gdLst/>
              <a:ahLst/>
              <a:cxnLst/>
              <a:rect l="l" t="t" r="r" b="b"/>
              <a:pathLst>
                <a:path w="2934"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82;p50">
              <a:extLst>
                <a:ext uri="{FF2B5EF4-FFF2-40B4-BE49-F238E27FC236}">
                  <a16:creationId xmlns:a16="http://schemas.microsoft.com/office/drawing/2014/main" id="{46221050-7CD5-83FF-1B5F-4239B0E8C3E8}"/>
                </a:ext>
              </a:extLst>
            </p:cNvPr>
            <p:cNvSpPr/>
            <p:nvPr/>
          </p:nvSpPr>
          <p:spPr>
            <a:xfrm>
              <a:off x="5289000" y="1202400"/>
              <a:ext cx="857175" cy="347775"/>
            </a:xfrm>
            <a:custGeom>
              <a:avLst/>
              <a:gdLst/>
              <a:ahLst/>
              <a:cxnLst/>
              <a:rect l="l" t="t" r="r" b="b"/>
              <a:pathLst>
                <a:path w="34287" h="13911" extrusionOk="0">
                  <a:moveTo>
                    <a:pt x="1" y="1"/>
                  </a:moveTo>
                  <a:lnTo>
                    <a:pt x="1" y="13910"/>
                  </a:lnTo>
                  <a:lnTo>
                    <a:pt x="34287" y="13910"/>
                  </a:lnTo>
                  <a:lnTo>
                    <a:pt x="34287" y="76"/>
                  </a:lnTo>
                  <a:cubicBezTo>
                    <a:pt x="20552" y="51"/>
                    <a:pt x="6016"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83;p50">
              <a:extLst>
                <a:ext uri="{FF2B5EF4-FFF2-40B4-BE49-F238E27FC236}">
                  <a16:creationId xmlns:a16="http://schemas.microsoft.com/office/drawing/2014/main" id="{B7809B4E-135D-C5E0-6702-BC971A4EDCC6}"/>
                </a:ext>
              </a:extLst>
            </p:cNvPr>
            <p:cNvSpPr/>
            <p:nvPr/>
          </p:nvSpPr>
          <p:spPr>
            <a:xfrm>
              <a:off x="5388625"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84;p50">
              <a:extLst>
                <a:ext uri="{FF2B5EF4-FFF2-40B4-BE49-F238E27FC236}">
                  <a16:creationId xmlns:a16="http://schemas.microsoft.com/office/drawing/2014/main" id="{DE2E9AB3-AF1C-1DA2-3135-A4C656912B16}"/>
                </a:ext>
              </a:extLst>
            </p:cNvPr>
            <p:cNvSpPr/>
            <p:nvPr/>
          </p:nvSpPr>
          <p:spPr>
            <a:xfrm>
              <a:off x="56392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85;p50">
              <a:extLst>
                <a:ext uri="{FF2B5EF4-FFF2-40B4-BE49-F238E27FC236}">
                  <a16:creationId xmlns:a16="http://schemas.microsoft.com/office/drawing/2014/main" id="{844DDC4F-64BA-F631-1863-616FF5C19317}"/>
                </a:ext>
              </a:extLst>
            </p:cNvPr>
            <p:cNvSpPr/>
            <p:nvPr/>
          </p:nvSpPr>
          <p:spPr>
            <a:xfrm>
              <a:off x="5314700"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86;p50">
              <a:extLst>
                <a:ext uri="{FF2B5EF4-FFF2-40B4-BE49-F238E27FC236}">
                  <a16:creationId xmlns:a16="http://schemas.microsoft.com/office/drawing/2014/main" id="{F86E25BB-F370-8720-DD39-72865A85B69D}"/>
                </a:ext>
              </a:extLst>
            </p:cNvPr>
            <p:cNvSpPr/>
            <p:nvPr/>
          </p:nvSpPr>
          <p:spPr>
            <a:xfrm>
              <a:off x="542935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59" y="2682"/>
                    <a:pt x="3459" y="1730"/>
                  </a:cubicBezTo>
                  <a:cubicBezTo>
                    <a:pt x="3459"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87;p50">
              <a:extLst>
                <a:ext uri="{FF2B5EF4-FFF2-40B4-BE49-F238E27FC236}">
                  <a16:creationId xmlns:a16="http://schemas.microsoft.com/office/drawing/2014/main" id="{D80A63B6-6203-31CD-1122-9403FE08AAAF}"/>
                </a:ext>
              </a:extLst>
            </p:cNvPr>
            <p:cNvSpPr/>
            <p:nvPr/>
          </p:nvSpPr>
          <p:spPr>
            <a:xfrm>
              <a:off x="559665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88;p50">
              <a:extLst>
                <a:ext uri="{FF2B5EF4-FFF2-40B4-BE49-F238E27FC236}">
                  <a16:creationId xmlns:a16="http://schemas.microsoft.com/office/drawing/2014/main" id="{837C0096-5B67-7649-720E-14899CE39533}"/>
                </a:ext>
              </a:extLst>
            </p:cNvPr>
            <p:cNvSpPr/>
            <p:nvPr/>
          </p:nvSpPr>
          <p:spPr>
            <a:xfrm>
              <a:off x="5711325"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89;p50">
              <a:extLst>
                <a:ext uri="{FF2B5EF4-FFF2-40B4-BE49-F238E27FC236}">
                  <a16:creationId xmlns:a16="http://schemas.microsoft.com/office/drawing/2014/main" id="{BB02B3A9-3EDA-1030-4C00-67514E829112}"/>
                </a:ext>
              </a:extLst>
            </p:cNvPr>
            <p:cNvSpPr/>
            <p:nvPr/>
          </p:nvSpPr>
          <p:spPr>
            <a:xfrm>
              <a:off x="58992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90;p50">
              <a:extLst>
                <a:ext uri="{FF2B5EF4-FFF2-40B4-BE49-F238E27FC236}">
                  <a16:creationId xmlns:a16="http://schemas.microsoft.com/office/drawing/2014/main" id="{50A99F6C-87BC-9808-4F46-CD64E05A26E6}"/>
                </a:ext>
              </a:extLst>
            </p:cNvPr>
            <p:cNvSpPr/>
            <p:nvPr/>
          </p:nvSpPr>
          <p:spPr>
            <a:xfrm>
              <a:off x="60139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91;p50">
              <a:extLst>
                <a:ext uri="{FF2B5EF4-FFF2-40B4-BE49-F238E27FC236}">
                  <a16:creationId xmlns:a16="http://schemas.microsoft.com/office/drawing/2014/main" id="{0C3A9388-DE81-0E04-F283-E325DF1E6FF2}"/>
                </a:ext>
              </a:extLst>
            </p:cNvPr>
            <p:cNvSpPr/>
            <p:nvPr/>
          </p:nvSpPr>
          <p:spPr>
            <a:xfrm>
              <a:off x="5921225" y="1355275"/>
              <a:ext cx="224950" cy="84000"/>
            </a:xfrm>
            <a:custGeom>
              <a:avLst/>
              <a:gdLst/>
              <a:ahLst/>
              <a:cxnLst/>
              <a:rect l="l" t="t" r="r" b="b"/>
              <a:pathLst>
                <a:path w="8998" h="3360" extrusionOk="0">
                  <a:moveTo>
                    <a:pt x="0" y="1"/>
                  </a:moveTo>
                  <a:lnTo>
                    <a:pt x="0" y="3359"/>
                  </a:lnTo>
                  <a:lnTo>
                    <a:pt x="8998" y="3359"/>
                  </a:lnTo>
                  <a:lnTo>
                    <a:pt x="8998"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92;p50">
              <a:extLst>
                <a:ext uri="{FF2B5EF4-FFF2-40B4-BE49-F238E27FC236}">
                  <a16:creationId xmlns:a16="http://schemas.microsoft.com/office/drawing/2014/main" id="{88AB4B20-C4A8-8FEE-5DE4-730B3E418EF6}"/>
                </a:ext>
              </a:extLst>
            </p:cNvPr>
            <p:cNvSpPr/>
            <p:nvPr/>
          </p:nvSpPr>
          <p:spPr>
            <a:xfrm>
              <a:off x="1837850" y="1276975"/>
              <a:ext cx="616575" cy="25"/>
            </a:xfrm>
            <a:custGeom>
              <a:avLst/>
              <a:gdLst/>
              <a:ahLst/>
              <a:cxnLst/>
              <a:rect l="l" t="t" r="r" b="b"/>
              <a:pathLst>
                <a:path w="24663" h="1" fill="none" extrusionOk="0">
                  <a:moveTo>
                    <a:pt x="1" y="0"/>
                  </a:moveTo>
                  <a:lnTo>
                    <a:pt x="24663"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93;p50">
              <a:extLst>
                <a:ext uri="{FF2B5EF4-FFF2-40B4-BE49-F238E27FC236}">
                  <a16:creationId xmlns:a16="http://schemas.microsoft.com/office/drawing/2014/main" id="{5809900F-4A48-CDB7-459A-6CF1DD7DA00B}"/>
                </a:ext>
              </a:extLst>
            </p:cNvPr>
            <p:cNvSpPr/>
            <p:nvPr/>
          </p:nvSpPr>
          <p:spPr>
            <a:xfrm>
              <a:off x="2777725" y="1276975"/>
              <a:ext cx="689250" cy="25"/>
            </a:xfrm>
            <a:custGeom>
              <a:avLst/>
              <a:gdLst/>
              <a:ahLst/>
              <a:cxnLst/>
              <a:rect l="l" t="t" r="r" b="b"/>
              <a:pathLst>
                <a:path w="27570" h="1" fill="none" extrusionOk="0">
                  <a:moveTo>
                    <a:pt x="0" y="0"/>
                  </a:moveTo>
                  <a:lnTo>
                    <a:pt x="27569"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94;p50">
              <a:extLst>
                <a:ext uri="{FF2B5EF4-FFF2-40B4-BE49-F238E27FC236}">
                  <a16:creationId xmlns:a16="http://schemas.microsoft.com/office/drawing/2014/main" id="{3F05F477-5105-CF46-29D2-0E748740A483}"/>
                </a:ext>
              </a:extLst>
            </p:cNvPr>
            <p:cNvSpPr/>
            <p:nvPr/>
          </p:nvSpPr>
          <p:spPr>
            <a:xfrm>
              <a:off x="3676225" y="1276975"/>
              <a:ext cx="469950" cy="25"/>
            </a:xfrm>
            <a:custGeom>
              <a:avLst/>
              <a:gdLst/>
              <a:ahLst/>
              <a:cxnLst/>
              <a:rect l="l" t="t" r="r" b="b"/>
              <a:pathLst>
                <a:path w="18798" h="1" fill="none" extrusionOk="0">
                  <a:moveTo>
                    <a:pt x="0" y="0"/>
                  </a:moveTo>
                  <a:lnTo>
                    <a:pt x="18797"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95;p50">
              <a:extLst>
                <a:ext uri="{FF2B5EF4-FFF2-40B4-BE49-F238E27FC236}">
                  <a16:creationId xmlns:a16="http://schemas.microsoft.com/office/drawing/2014/main" id="{76B9A2B8-D6C3-45BD-0A43-96E7528D1061}"/>
                </a:ext>
              </a:extLst>
            </p:cNvPr>
            <p:cNvSpPr/>
            <p:nvPr/>
          </p:nvSpPr>
          <p:spPr>
            <a:xfrm>
              <a:off x="4490750" y="1276975"/>
              <a:ext cx="699275" cy="25"/>
            </a:xfrm>
            <a:custGeom>
              <a:avLst/>
              <a:gdLst/>
              <a:ahLst/>
              <a:cxnLst/>
              <a:rect l="l" t="t" r="r" b="b"/>
              <a:pathLst>
                <a:path w="27971" h="1" fill="none" extrusionOk="0">
                  <a:moveTo>
                    <a:pt x="1" y="0"/>
                  </a:moveTo>
                  <a:lnTo>
                    <a:pt x="27971"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96;p50">
              <a:extLst>
                <a:ext uri="{FF2B5EF4-FFF2-40B4-BE49-F238E27FC236}">
                  <a16:creationId xmlns:a16="http://schemas.microsoft.com/office/drawing/2014/main" id="{5EB0E241-7F4B-A078-E9CF-BB829815DEB7}"/>
                </a:ext>
              </a:extLst>
            </p:cNvPr>
            <p:cNvSpPr/>
            <p:nvPr/>
          </p:nvSpPr>
          <p:spPr>
            <a:xfrm>
              <a:off x="5367950" y="1261300"/>
              <a:ext cx="684250" cy="21325"/>
            </a:xfrm>
            <a:custGeom>
              <a:avLst/>
              <a:gdLst/>
              <a:ahLst/>
              <a:cxnLst/>
              <a:rect l="l" t="t" r="r" b="b"/>
              <a:pathLst>
                <a:path w="27370" h="853" fill="none" extrusionOk="0">
                  <a:moveTo>
                    <a:pt x="1" y="627"/>
                  </a:moveTo>
                  <a:cubicBezTo>
                    <a:pt x="9174" y="1"/>
                    <a:pt x="18372" y="853"/>
                    <a:pt x="27369" y="627"/>
                  </a:cubicBez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372;p35">
            <a:extLst>
              <a:ext uri="{FF2B5EF4-FFF2-40B4-BE49-F238E27FC236}">
                <a16:creationId xmlns:a16="http://schemas.microsoft.com/office/drawing/2014/main" id="{368C57E3-CA93-2FBF-6252-E76B45771DE0}"/>
              </a:ext>
            </a:extLst>
          </p:cNvPr>
          <p:cNvSpPr/>
          <p:nvPr/>
        </p:nvSpPr>
        <p:spPr>
          <a:xfrm>
            <a:off x="4862945" y="2571750"/>
            <a:ext cx="4685341" cy="554302"/>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a:extLst>
              <a:ext uri="{FF2B5EF4-FFF2-40B4-BE49-F238E27FC236}">
                <a16:creationId xmlns:a16="http://schemas.microsoft.com/office/drawing/2014/main" id="{E57C2536-408C-F353-9DCE-875CB36D03B9}"/>
              </a:ext>
            </a:extLst>
          </p:cNvPr>
          <p:cNvPicPr>
            <a:picLocks noChangeAspect="1"/>
          </p:cNvPicPr>
          <p:nvPr/>
        </p:nvPicPr>
        <p:blipFill>
          <a:blip r:embed="rId2"/>
          <a:stretch>
            <a:fillRect/>
          </a:stretch>
        </p:blipFill>
        <p:spPr>
          <a:xfrm flipH="1">
            <a:off x="-56382" y="2714777"/>
            <a:ext cx="4628381" cy="268247"/>
          </a:xfrm>
          <a:prstGeom prst="rect">
            <a:avLst/>
          </a:prstGeom>
        </p:spPr>
      </p:pic>
      <p:sp>
        <p:nvSpPr>
          <p:cNvPr id="17" name="Google Shape;1616;p37">
            <a:extLst>
              <a:ext uri="{FF2B5EF4-FFF2-40B4-BE49-F238E27FC236}">
                <a16:creationId xmlns:a16="http://schemas.microsoft.com/office/drawing/2014/main" id="{D71D305A-341A-18E1-6DC0-05DC352C5233}"/>
              </a:ext>
            </a:extLst>
          </p:cNvPr>
          <p:cNvSpPr txBox="1">
            <a:spLocks/>
          </p:cNvSpPr>
          <p:nvPr/>
        </p:nvSpPr>
        <p:spPr>
          <a:xfrm>
            <a:off x="0"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customer satisfaction</a:t>
            </a:r>
          </a:p>
        </p:txBody>
      </p:sp>
      <p:sp>
        <p:nvSpPr>
          <p:cNvPr id="18" name="Google Shape;1616;p37">
            <a:extLst>
              <a:ext uri="{FF2B5EF4-FFF2-40B4-BE49-F238E27FC236}">
                <a16:creationId xmlns:a16="http://schemas.microsoft.com/office/drawing/2014/main" id="{133DC45C-EC8B-E2A6-2B4A-614A1E53FED0}"/>
              </a:ext>
            </a:extLst>
          </p:cNvPr>
          <p:cNvSpPr txBox="1">
            <a:spLocks/>
          </p:cNvSpPr>
          <p:nvPr/>
        </p:nvSpPr>
        <p:spPr>
          <a:xfrm>
            <a:off x="-1" y="1060807"/>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operating surplus</a:t>
            </a:r>
          </a:p>
        </p:txBody>
      </p:sp>
      <p:sp>
        <p:nvSpPr>
          <p:cNvPr id="19" name="Google Shape;1616;p37">
            <a:extLst>
              <a:ext uri="{FF2B5EF4-FFF2-40B4-BE49-F238E27FC236}">
                <a16:creationId xmlns:a16="http://schemas.microsoft.com/office/drawing/2014/main" id="{9144BB5F-965D-5C85-52FD-587DC415E3FD}"/>
              </a:ext>
            </a:extLst>
          </p:cNvPr>
          <p:cNvSpPr txBox="1">
            <a:spLocks/>
          </p:cNvSpPr>
          <p:nvPr/>
        </p:nvSpPr>
        <p:spPr>
          <a:xfrm>
            <a:off x="0" y="2040523"/>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healthcare and education</a:t>
            </a:r>
          </a:p>
        </p:txBody>
      </p:sp>
      <p:sp>
        <p:nvSpPr>
          <p:cNvPr id="20" name="Google Shape;1616;p37">
            <a:extLst>
              <a:ext uri="{FF2B5EF4-FFF2-40B4-BE49-F238E27FC236}">
                <a16:creationId xmlns:a16="http://schemas.microsoft.com/office/drawing/2014/main" id="{61F28ADA-531A-F971-57E6-36B094BB1A01}"/>
              </a:ext>
            </a:extLst>
          </p:cNvPr>
          <p:cNvSpPr txBox="1">
            <a:spLocks/>
          </p:cNvSpPr>
          <p:nvPr/>
        </p:nvSpPr>
        <p:spPr>
          <a:xfrm>
            <a:off x="-2" y="307497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variable</a:t>
            </a:r>
          </a:p>
        </p:txBody>
      </p:sp>
      <p:sp>
        <p:nvSpPr>
          <p:cNvPr id="21" name="Google Shape;1616;p37">
            <a:extLst>
              <a:ext uri="{FF2B5EF4-FFF2-40B4-BE49-F238E27FC236}">
                <a16:creationId xmlns:a16="http://schemas.microsoft.com/office/drawing/2014/main" id="{3FEDE193-B469-56BD-F092-3FA1BB57431A}"/>
              </a:ext>
            </a:extLst>
          </p:cNvPr>
          <p:cNvSpPr txBox="1">
            <a:spLocks/>
          </p:cNvSpPr>
          <p:nvPr/>
        </p:nvSpPr>
        <p:spPr>
          <a:xfrm>
            <a:off x="0" y="3958601"/>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waste</a:t>
            </a:r>
          </a:p>
        </p:txBody>
      </p:sp>
      <p:sp>
        <p:nvSpPr>
          <p:cNvPr id="22" name="Google Shape;1616;p37">
            <a:extLst>
              <a:ext uri="{FF2B5EF4-FFF2-40B4-BE49-F238E27FC236}">
                <a16:creationId xmlns:a16="http://schemas.microsoft.com/office/drawing/2014/main" id="{9F495565-7117-D26B-E2DC-09A05E58049A}"/>
              </a:ext>
            </a:extLst>
          </p:cNvPr>
          <p:cNvSpPr txBox="1">
            <a:spLocks/>
          </p:cNvSpPr>
          <p:nvPr/>
        </p:nvSpPr>
        <p:spPr>
          <a:xfrm>
            <a:off x="4571999"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performance</a:t>
            </a:r>
          </a:p>
        </p:txBody>
      </p:sp>
      <p:sp>
        <p:nvSpPr>
          <p:cNvPr id="23" name="Google Shape;1616;p37">
            <a:extLst>
              <a:ext uri="{FF2B5EF4-FFF2-40B4-BE49-F238E27FC236}">
                <a16:creationId xmlns:a16="http://schemas.microsoft.com/office/drawing/2014/main" id="{1BE5CB85-D28C-439A-59DB-E9F79891E162}"/>
              </a:ext>
            </a:extLst>
          </p:cNvPr>
          <p:cNvSpPr txBox="1">
            <a:spLocks/>
          </p:cNvSpPr>
          <p:nvPr/>
        </p:nvSpPr>
        <p:spPr>
          <a:xfrm>
            <a:off x="4571998" y="1060807"/>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tackle (a problem)</a:t>
            </a:r>
          </a:p>
        </p:txBody>
      </p:sp>
      <p:sp>
        <p:nvSpPr>
          <p:cNvPr id="24" name="Google Shape;1616;p37">
            <a:extLst>
              <a:ext uri="{FF2B5EF4-FFF2-40B4-BE49-F238E27FC236}">
                <a16:creationId xmlns:a16="http://schemas.microsoft.com/office/drawing/2014/main" id="{2A0A3A22-6D11-BC2D-B9E5-281FC4089822}"/>
              </a:ext>
            </a:extLst>
          </p:cNvPr>
          <p:cNvSpPr txBox="1">
            <a:spLocks/>
          </p:cNvSpPr>
          <p:nvPr/>
        </p:nvSpPr>
        <p:spPr>
          <a:xfrm>
            <a:off x="4571998" y="2040523"/>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enterprise</a:t>
            </a:r>
          </a:p>
        </p:txBody>
      </p:sp>
      <p:sp>
        <p:nvSpPr>
          <p:cNvPr id="25" name="Google Shape;1616;p37">
            <a:extLst>
              <a:ext uri="{FF2B5EF4-FFF2-40B4-BE49-F238E27FC236}">
                <a16:creationId xmlns:a16="http://schemas.microsoft.com/office/drawing/2014/main" id="{15DBF3CB-B8FB-FCF9-F56C-4EBBE66F6E33}"/>
              </a:ext>
            </a:extLst>
          </p:cNvPr>
          <p:cNvSpPr txBox="1">
            <a:spLocks/>
          </p:cNvSpPr>
          <p:nvPr/>
        </p:nvSpPr>
        <p:spPr>
          <a:xfrm>
            <a:off x="4571997" y="2977929"/>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investment</a:t>
            </a:r>
          </a:p>
        </p:txBody>
      </p:sp>
      <p:sp>
        <p:nvSpPr>
          <p:cNvPr id="26" name="Google Shape;1616;p37">
            <a:extLst>
              <a:ext uri="{FF2B5EF4-FFF2-40B4-BE49-F238E27FC236}">
                <a16:creationId xmlns:a16="http://schemas.microsoft.com/office/drawing/2014/main" id="{607FA72F-60CE-0144-2ECA-7BC3FF3648CD}"/>
              </a:ext>
            </a:extLst>
          </p:cNvPr>
          <p:cNvSpPr txBox="1">
            <a:spLocks/>
          </p:cNvSpPr>
          <p:nvPr/>
        </p:nvSpPr>
        <p:spPr>
          <a:xfrm>
            <a:off x="4571996" y="3958601"/>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scheme</a:t>
            </a:r>
          </a:p>
        </p:txBody>
      </p:sp>
      <p:sp>
        <p:nvSpPr>
          <p:cNvPr id="27" name="Google Shape;1617;p37">
            <a:extLst>
              <a:ext uri="{FF2B5EF4-FFF2-40B4-BE49-F238E27FC236}">
                <a16:creationId xmlns:a16="http://schemas.microsoft.com/office/drawing/2014/main" id="{5E6117BA-0F0D-2B26-CF8B-C27E66828C83}"/>
              </a:ext>
            </a:extLst>
          </p:cNvPr>
          <p:cNvSpPr txBox="1">
            <a:spLocks/>
          </p:cNvSpPr>
          <p:nvPr/>
        </p:nvSpPr>
        <p:spPr>
          <a:xfrm>
            <a:off x="69273" y="500710"/>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zadovoljstvo klijenata/potrošača</a:t>
            </a:r>
          </a:p>
        </p:txBody>
      </p:sp>
      <p:sp>
        <p:nvSpPr>
          <p:cNvPr id="28" name="Google Shape;1617;p37">
            <a:extLst>
              <a:ext uri="{FF2B5EF4-FFF2-40B4-BE49-F238E27FC236}">
                <a16:creationId xmlns:a16="http://schemas.microsoft.com/office/drawing/2014/main" id="{0FCF0B09-7176-DDB8-D2AA-A88B6A994E6A}"/>
              </a:ext>
            </a:extLst>
          </p:cNvPr>
          <p:cNvSpPr txBox="1">
            <a:spLocks/>
          </p:cNvSpPr>
          <p:nvPr/>
        </p:nvSpPr>
        <p:spPr>
          <a:xfrm>
            <a:off x="69273" y="1397295"/>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poslovni višak</a:t>
            </a:r>
          </a:p>
        </p:txBody>
      </p:sp>
      <p:sp>
        <p:nvSpPr>
          <p:cNvPr id="29" name="Google Shape;1617;p37">
            <a:extLst>
              <a:ext uri="{FF2B5EF4-FFF2-40B4-BE49-F238E27FC236}">
                <a16:creationId xmlns:a16="http://schemas.microsoft.com/office/drawing/2014/main" id="{1B51BE3B-A271-F505-8945-47B74AC3379B}"/>
              </a:ext>
            </a:extLst>
          </p:cNvPr>
          <p:cNvSpPr txBox="1">
            <a:spLocks/>
          </p:cNvSpPr>
          <p:nvPr/>
        </p:nvSpPr>
        <p:spPr>
          <a:xfrm>
            <a:off x="69273" y="2340170"/>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zdravstveni i obrazovni sistem</a:t>
            </a:r>
          </a:p>
        </p:txBody>
      </p:sp>
      <p:sp>
        <p:nvSpPr>
          <p:cNvPr id="30" name="Google Shape;1617;p37">
            <a:extLst>
              <a:ext uri="{FF2B5EF4-FFF2-40B4-BE49-F238E27FC236}">
                <a16:creationId xmlns:a16="http://schemas.microsoft.com/office/drawing/2014/main" id="{8F1B486C-550A-682D-C4A8-044C0618CFC0}"/>
              </a:ext>
            </a:extLst>
          </p:cNvPr>
          <p:cNvSpPr txBox="1">
            <a:spLocks/>
          </p:cNvSpPr>
          <p:nvPr/>
        </p:nvSpPr>
        <p:spPr>
          <a:xfrm>
            <a:off x="69273" y="3393780"/>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promenljiv, varijabilan (varijabla)</a:t>
            </a:r>
          </a:p>
        </p:txBody>
      </p:sp>
      <p:sp>
        <p:nvSpPr>
          <p:cNvPr id="31" name="Google Shape;1617;p37">
            <a:extLst>
              <a:ext uri="{FF2B5EF4-FFF2-40B4-BE49-F238E27FC236}">
                <a16:creationId xmlns:a16="http://schemas.microsoft.com/office/drawing/2014/main" id="{C48BC28B-38F2-77A5-415F-ECC29E9DD8C8}"/>
              </a:ext>
            </a:extLst>
          </p:cNvPr>
          <p:cNvSpPr txBox="1">
            <a:spLocks/>
          </p:cNvSpPr>
          <p:nvPr/>
        </p:nvSpPr>
        <p:spPr>
          <a:xfrm>
            <a:off x="69272" y="4238046"/>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gubitak</a:t>
            </a:r>
          </a:p>
        </p:txBody>
      </p:sp>
      <p:sp>
        <p:nvSpPr>
          <p:cNvPr id="32" name="Google Shape;1617;p37">
            <a:extLst>
              <a:ext uri="{FF2B5EF4-FFF2-40B4-BE49-F238E27FC236}">
                <a16:creationId xmlns:a16="http://schemas.microsoft.com/office/drawing/2014/main" id="{CF64699A-8B6D-17F2-1A34-B86DF08611E9}"/>
              </a:ext>
            </a:extLst>
          </p:cNvPr>
          <p:cNvSpPr txBox="1">
            <a:spLocks/>
          </p:cNvSpPr>
          <p:nvPr/>
        </p:nvSpPr>
        <p:spPr>
          <a:xfrm>
            <a:off x="4751540" y="496889"/>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radna svojstva/učinak (performanse)</a:t>
            </a:r>
          </a:p>
        </p:txBody>
      </p:sp>
      <p:sp>
        <p:nvSpPr>
          <p:cNvPr id="33" name="Google Shape;1617;p37">
            <a:extLst>
              <a:ext uri="{FF2B5EF4-FFF2-40B4-BE49-F238E27FC236}">
                <a16:creationId xmlns:a16="http://schemas.microsoft.com/office/drawing/2014/main" id="{CBDC878E-D1D2-0AE3-0351-16B5198A5A84}"/>
              </a:ext>
            </a:extLst>
          </p:cNvPr>
          <p:cNvSpPr txBox="1">
            <a:spLocks/>
          </p:cNvSpPr>
          <p:nvPr/>
        </p:nvSpPr>
        <p:spPr>
          <a:xfrm>
            <a:off x="4751539" y="1397295"/>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uhvatiti se u koštac</a:t>
            </a:r>
          </a:p>
        </p:txBody>
      </p:sp>
      <p:sp>
        <p:nvSpPr>
          <p:cNvPr id="34" name="Google Shape;1617;p37">
            <a:extLst>
              <a:ext uri="{FF2B5EF4-FFF2-40B4-BE49-F238E27FC236}">
                <a16:creationId xmlns:a16="http://schemas.microsoft.com/office/drawing/2014/main" id="{7E03F63E-4C5C-97B3-8C81-6016DB096F1E}"/>
              </a:ext>
            </a:extLst>
          </p:cNvPr>
          <p:cNvSpPr txBox="1">
            <a:spLocks/>
          </p:cNvSpPr>
          <p:nvPr/>
        </p:nvSpPr>
        <p:spPr>
          <a:xfrm>
            <a:off x="4862945" y="2317597"/>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preduzeće</a:t>
            </a:r>
          </a:p>
        </p:txBody>
      </p:sp>
      <p:sp>
        <p:nvSpPr>
          <p:cNvPr id="35" name="Google Shape;1617;p37">
            <a:extLst>
              <a:ext uri="{FF2B5EF4-FFF2-40B4-BE49-F238E27FC236}">
                <a16:creationId xmlns:a16="http://schemas.microsoft.com/office/drawing/2014/main" id="{7E5521CB-36EA-B311-54F0-E8150F7A4387}"/>
              </a:ext>
            </a:extLst>
          </p:cNvPr>
          <p:cNvSpPr txBox="1">
            <a:spLocks/>
          </p:cNvSpPr>
          <p:nvPr/>
        </p:nvSpPr>
        <p:spPr>
          <a:xfrm>
            <a:off x="4751538" y="3365581"/>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ulaganje</a:t>
            </a:r>
          </a:p>
        </p:txBody>
      </p:sp>
      <p:sp>
        <p:nvSpPr>
          <p:cNvPr id="36" name="Google Shape;1617;p37">
            <a:extLst>
              <a:ext uri="{FF2B5EF4-FFF2-40B4-BE49-F238E27FC236}">
                <a16:creationId xmlns:a16="http://schemas.microsoft.com/office/drawing/2014/main" id="{D05E65B9-9AEA-E6D5-70B1-9916F13DA07B}"/>
              </a:ext>
            </a:extLst>
          </p:cNvPr>
          <p:cNvSpPr txBox="1">
            <a:spLocks/>
          </p:cNvSpPr>
          <p:nvPr/>
        </p:nvSpPr>
        <p:spPr>
          <a:xfrm>
            <a:off x="4862944" y="4221753"/>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plan</a:t>
            </a:r>
          </a:p>
        </p:txBody>
      </p:sp>
    </p:spTree>
    <p:extLst>
      <p:ext uri="{BB962C8B-B14F-4D97-AF65-F5344CB8AC3E}">
        <p14:creationId xmlns:p14="http://schemas.microsoft.com/office/powerpoint/2010/main" val="285475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 calcmode="lin" valueType="num">
                                      <p:cBhvr additive="base">
                                        <p:cTn id="3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 calcmode="lin" valueType="num">
                                      <p:cBhvr additive="base">
                                        <p:cTn id="3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 calcmode="lin" valueType="num">
                                      <p:cBhvr additive="base">
                                        <p:cTn id="4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 calcmode="lin" valueType="num">
                                      <p:cBhvr additive="base">
                                        <p:cTn id="5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
                                            <p:txEl>
                                              <p:pRg st="0" end="0"/>
                                            </p:txEl>
                                          </p:spTgt>
                                        </p:tgtEl>
                                        <p:attrNameLst>
                                          <p:attrName>style.visibility</p:attrName>
                                        </p:attrNameLst>
                                      </p:cBhvr>
                                      <p:to>
                                        <p:strVal val="visible"/>
                                      </p:to>
                                    </p:set>
                                    <p:anim calcmode="lin" valueType="num">
                                      <p:cBhvr additive="base">
                                        <p:cTn id="61"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build="p"/>
      <p:bldP spid="29" grpId="0" build="p"/>
      <p:bldP spid="30" grpId="0" build="p"/>
      <p:bldP spid="31" grpId="0" build="p"/>
      <p:bldP spid="32" grpId="0" build="p"/>
      <p:bldP spid="33" grpId="0" build="p"/>
      <p:bldP spid="34" grpId="0" build="p"/>
      <p:bldP spid="35" grpId="0" build="p"/>
      <p:bldP spid="3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7" name="Google Shape;1617;p37"/>
          <p:cNvSpPr txBox="1">
            <a:spLocks noGrp="1"/>
          </p:cNvSpPr>
          <p:nvPr>
            <p:ph type="subTitle" idx="2"/>
          </p:nvPr>
        </p:nvSpPr>
        <p:spPr>
          <a:xfrm>
            <a:off x="821788" y="2669631"/>
            <a:ext cx="2938289"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sz="2000" dirty="0">
                <a:solidFill>
                  <a:schemeClr val="bg2">
                    <a:lumMod val="10000"/>
                  </a:schemeClr>
                </a:solidFill>
              </a:rPr>
              <a:t>napajanje</a:t>
            </a:r>
            <a:endParaRPr sz="2000" dirty="0">
              <a:solidFill>
                <a:schemeClr val="bg2">
                  <a:lumMod val="10000"/>
                </a:schemeClr>
              </a:solidFill>
            </a:endParaRPr>
          </a:p>
        </p:txBody>
      </p:sp>
      <p:sp>
        <p:nvSpPr>
          <p:cNvPr id="1621" name="Google Shape;1621;p37"/>
          <p:cNvSpPr/>
          <p:nvPr/>
        </p:nvSpPr>
        <p:spPr>
          <a:xfrm>
            <a:off x="5837875" y="451150"/>
            <a:ext cx="3038325" cy="293979"/>
          </a:xfrm>
          <a:custGeom>
            <a:avLst/>
            <a:gdLst/>
            <a:ahLst/>
            <a:cxnLst/>
            <a:rect l="l" t="t" r="r" b="b"/>
            <a:pathLst>
              <a:path w="121533" h="3413" extrusionOk="0">
                <a:moveTo>
                  <a:pt x="3294" y="2308"/>
                </a:moveTo>
                <a:cubicBezTo>
                  <a:pt x="8457" y="2208"/>
                  <a:pt x="15016" y="967"/>
                  <a:pt x="19888" y="1341"/>
                </a:cubicBezTo>
                <a:cubicBezTo>
                  <a:pt x="28034" y="1971"/>
                  <a:pt x="29758" y="137"/>
                  <a:pt x="36801" y="621"/>
                </a:cubicBezTo>
                <a:cubicBezTo>
                  <a:pt x="44966" y="1223"/>
                  <a:pt x="55457" y="1314"/>
                  <a:pt x="61551" y="1150"/>
                </a:cubicBezTo>
                <a:cubicBezTo>
                  <a:pt x="69068" y="958"/>
                  <a:pt x="74232" y="0"/>
                  <a:pt x="81439" y="767"/>
                </a:cubicBezTo>
                <a:cubicBezTo>
                  <a:pt x="84887" y="1150"/>
                  <a:pt x="81119" y="1825"/>
                  <a:pt x="90680" y="1104"/>
                </a:cubicBezTo>
                <a:cubicBezTo>
                  <a:pt x="94292" y="830"/>
                  <a:pt x="95688" y="812"/>
                  <a:pt x="99921" y="958"/>
                </a:cubicBezTo>
                <a:cubicBezTo>
                  <a:pt x="107119" y="1250"/>
                  <a:pt x="115576" y="1104"/>
                  <a:pt x="121533" y="1250"/>
                </a:cubicBezTo>
                <a:cubicBezTo>
                  <a:pt x="116679" y="1442"/>
                  <a:pt x="103515" y="1150"/>
                  <a:pt x="95378" y="1679"/>
                </a:cubicBezTo>
                <a:cubicBezTo>
                  <a:pt x="85352" y="2254"/>
                  <a:pt x="79559" y="2545"/>
                  <a:pt x="69378" y="2062"/>
                </a:cubicBezTo>
                <a:cubicBezTo>
                  <a:pt x="61396" y="1633"/>
                  <a:pt x="51680" y="1487"/>
                  <a:pt x="43534" y="1779"/>
                </a:cubicBezTo>
                <a:cubicBezTo>
                  <a:pt x="34767" y="2016"/>
                  <a:pt x="30069" y="3412"/>
                  <a:pt x="20672" y="2646"/>
                </a:cubicBezTo>
                <a:cubicBezTo>
                  <a:pt x="16448" y="2254"/>
                  <a:pt x="14879" y="2254"/>
                  <a:pt x="10656" y="2354"/>
                </a:cubicBezTo>
                <a:cubicBezTo>
                  <a:pt x="7837" y="2400"/>
                  <a:pt x="4388" y="2500"/>
                  <a:pt x="0" y="244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277175" y="353800"/>
            <a:ext cx="3038100" cy="371398"/>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rot="-2231248" flipH="1">
            <a:off x="571259" y="1598797"/>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rot="-2231248" flipH="1">
            <a:off x="156973" y="1980709"/>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flipH="1">
            <a:off x="146847" y="1564338"/>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txBox="1">
            <a:spLocks noGrp="1"/>
          </p:cNvSpPr>
          <p:nvPr>
            <p:ph type="subTitle" idx="1"/>
          </p:nvPr>
        </p:nvSpPr>
        <p:spPr>
          <a:xfrm>
            <a:off x="196180" y="2183550"/>
            <a:ext cx="4189504" cy="38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sz="2400" dirty="0"/>
              <a:t>power supply</a:t>
            </a:r>
            <a:endParaRPr sz="2400" dirty="0"/>
          </a:p>
        </p:txBody>
      </p:sp>
      <p:sp>
        <p:nvSpPr>
          <p:cNvPr id="16" name="Google Shape;1616;p37">
            <a:extLst>
              <a:ext uri="{FF2B5EF4-FFF2-40B4-BE49-F238E27FC236}">
                <a16:creationId xmlns:a16="http://schemas.microsoft.com/office/drawing/2014/main" id="{62B2E7CA-2007-83FF-D470-3CD2EB6A84A4}"/>
              </a:ext>
            </a:extLst>
          </p:cNvPr>
          <p:cNvSpPr txBox="1">
            <a:spLocks/>
          </p:cNvSpPr>
          <p:nvPr/>
        </p:nvSpPr>
        <p:spPr>
          <a:xfrm>
            <a:off x="4687450" y="204503"/>
            <a:ext cx="4189504"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communications system</a:t>
            </a:r>
          </a:p>
        </p:txBody>
      </p:sp>
      <p:sp>
        <p:nvSpPr>
          <p:cNvPr id="17" name="Google Shape;1617;p37">
            <a:extLst>
              <a:ext uri="{FF2B5EF4-FFF2-40B4-BE49-F238E27FC236}">
                <a16:creationId xmlns:a16="http://schemas.microsoft.com/office/drawing/2014/main" id="{23F63740-A6C4-7D9D-998D-1001FB24B8CF}"/>
              </a:ext>
            </a:extLst>
          </p:cNvPr>
          <p:cNvSpPr txBox="1">
            <a:spLocks/>
          </p:cNvSpPr>
          <p:nvPr/>
        </p:nvSpPr>
        <p:spPr>
          <a:xfrm>
            <a:off x="5508202" y="443458"/>
            <a:ext cx="2938289" cy="8585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sistem komunikacije,</a:t>
            </a:r>
          </a:p>
          <a:p>
            <a:pPr marL="0" indent="0" algn="ctr"/>
            <a:r>
              <a:rPr lang="sr-Latn-RS" sz="2000" dirty="0">
                <a:solidFill>
                  <a:schemeClr val="bg2">
                    <a:lumMod val="10000"/>
                  </a:schemeClr>
                </a:solidFill>
              </a:rPr>
              <a:t>komunikacijski sistem</a:t>
            </a:r>
          </a:p>
        </p:txBody>
      </p:sp>
      <p:sp>
        <p:nvSpPr>
          <p:cNvPr id="18" name="Google Shape;1616;p37">
            <a:extLst>
              <a:ext uri="{FF2B5EF4-FFF2-40B4-BE49-F238E27FC236}">
                <a16:creationId xmlns:a16="http://schemas.microsoft.com/office/drawing/2014/main" id="{C0A2F590-538C-E037-07CF-DFC1F6E195A9}"/>
              </a:ext>
            </a:extLst>
          </p:cNvPr>
          <p:cNvSpPr txBox="1">
            <a:spLocks/>
          </p:cNvSpPr>
          <p:nvPr/>
        </p:nvSpPr>
        <p:spPr>
          <a:xfrm>
            <a:off x="4956006" y="1220924"/>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assets</a:t>
            </a:r>
          </a:p>
        </p:txBody>
      </p:sp>
      <p:sp>
        <p:nvSpPr>
          <p:cNvPr id="19" name="Google Shape;1617;p37">
            <a:extLst>
              <a:ext uri="{FF2B5EF4-FFF2-40B4-BE49-F238E27FC236}">
                <a16:creationId xmlns:a16="http://schemas.microsoft.com/office/drawing/2014/main" id="{1C332C10-C607-8F0F-FDE5-0E80CEECBA99}"/>
              </a:ext>
            </a:extLst>
          </p:cNvPr>
          <p:cNvSpPr txBox="1">
            <a:spLocks/>
          </p:cNvSpPr>
          <p:nvPr/>
        </p:nvSpPr>
        <p:spPr>
          <a:xfrm>
            <a:off x="5644578" y="1609124"/>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aktiva, imovina, sredstvo</a:t>
            </a:r>
          </a:p>
        </p:txBody>
      </p:sp>
      <p:sp>
        <p:nvSpPr>
          <p:cNvPr id="20" name="Google Shape;1616;p37">
            <a:extLst>
              <a:ext uri="{FF2B5EF4-FFF2-40B4-BE49-F238E27FC236}">
                <a16:creationId xmlns:a16="http://schemas.microsoft.com/office/drawing/2014/main" id="{35DBFB84-9B7F-D756-4DEA-0B4F00BA1966}"/>
              </a:ext>
            </a:extLst>
          </p:cNvPr>
          <p:cNvSpPr txBox="1">
            <a:spLocks/>
          </p:cNvSpPr>
          <p:nvPr/>
        </p:nvSpPr>
        <p:spPr>
          <a:xfrm>
            <a:off x="4956006" y="2262248"/>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bids</a:t>
            </a:r>
          </a:p>
        </p:txBody>
      </p:sp>
      <p:sp>
        <p:nvSpPr>
          <p:cNvPr id="21" name="Google Shape;1616;p37">
            <a:extLst>
              <a:ext uri="{FF2B5EF4-FFF2-40B4-BE49-F238E27FC236}">
                <a16:creationId xmlns:a16="http://schemas.microsoft.com/office/drawing/2014/main" id="{334FF768-51AD-426B-3C55-97D756EA7C37}"/>
              </a:ext>
            </a:extLst>
          </p:cNvPr>
          <p:cNvSpPr txBox="1">
            <a:spLocks/>
          </p:cNvSpPr>
          <p:nvPr/>
        </p:nvSpPr>
        <p:spPr>
          <a:xfrm>
            <a:off x="4956006" y="3244035"/>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operation</a:t>
            </a:r>
          </a:p>
        </p:txBody>
      </p:sp>
      <p:sp>
        <p:nvSpPr>
          <p:cNvPr id="22" name="Google Shape;1616;p37">
            <a:extLst>
              <a:ext uri="{FF2B5EF4-FFF2-40B4-BE49-F238E27FC236}">
                <a16:creationId xmlns:a16="http://schemas.microsoft.com/office/drawing/2014/main" id="{C5B8A7D0-D17F-1EB9-BC5B-B6B7A7749AA3}"/>
              </a:ext>
            </a:extLst>
          </p:cNvPr>
          <p:cNvSpPr txBox="1">
            <a:spLocks/>
          </p:cNvSpPr>
          <p:nvPr/>
        </p:nvSpPr>
        <p:spPr>
          <a:xfrm>
            <a:off x="145312" y="204503"/>
            <a:ext cx="4311240"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fleet (of trains)</a:t>
            </a:r>
          </a:p>
        </p:txBody>
      </p:sp>
      <p:sp>
        <p:nvSpPr>
          <p:cNvPr id="23" name="Google Shape;1617;p37">
            <a:extLst>
              <a:ext uri="{FF2B5EF4-FFF2-40B4-BE49-F238E27FC236}">
                <a16:creationId xmlns:a16="http://schemas.microsoft.com/office/drawing/2014/main" id="{848E98E6-F562-58E6-882B-86851E122617}"/>
              </a:ext>
            </a:extLst>
          </p:cNvPr>
          <p:cNvSpPr txBox="1">
            <a:spLocks/>
          </p:cNvSpPr>
          <p:nvPr/>
        </p:nvSpPr>
        <p:spPr>
          <a:xfrm>
            <a:off x="555660" y="500710"/>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vozni park (železnice)</a:t>
            </a:r>
          </a:p>
        </p:txBody>
      </p:sp>
      <p:sp>
        <p:nvSpPr>
          <p:cNvPr id="24" name="Google Shape;1617;p37">
            <a:extLst>
              <a:ext uri="{FF2B5EF4-FFF2-40B4-BE49-F238E27FC236}">
                <a16:creationId xmlns:a16="http://schemas.microsoft.com/office/drawing/2014/main" id="{546ECB24-B577-AFF5-11AC-F83A106037E2}"/>
              </a:ext>
            </a:extLst>
          </p:cNvPr>
          <p:cNvSpPr txBox="1">
            <a:spLocks/>
          </p:cNvSpPr>
          <p:nvPr/>
        </p:nvSpPr>
        <p:spPr>
          <a:xfrm>
            <a:off x="5644577" y="2669631"/>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ponude</a:t>
            </a:r>
          </a:p>
        </p:txBody>
      </p:sp>
      <p:sp>
        <p:nvSpPr>
          <p:cNvPr id="25" name="Google Shape;1617;p37">
            <a:extLst>
              <a:ext uri="{FF2B5EF4-FFF2-40B4-BE49-F238E27FC236}">
                <a16:creationId xmlns:a16="http://schemas.microsoft.com/office/drawing/2014/main" id="{514B2392-74F9-C469-9932-9F6880C83EEC}"/>
              </a:ext>
            </a:extLst>
          </p:cNvPr>
          <p:cNvSpPr txBox="1">
            <a:spLocks/>
          </p:cNvSpPr>
          <p:nvPr/>
        </p:nvSpPr>
        <p:spPr>
          <a:xfrm>
            <a:off x="5650052" y="3630046"/>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funkcionisanje, rad</a:t>
            </a:r>
          </a:p>
        </p:txBody>
      </p:sp>
      <p:sp>
        <p:nvSpPr>
          <p:cNvPr id="2" name="Google Shape;1616;p37">
            <a:extLst>
              <a:ext uri="{FF2B5EF4-FFF2-40B4-BE49-F238E27FC236}">
                <a16:creationId xmlns:a16="http://schemas.microsoft.com/office/drawing/2014/main" id="{4D2E298E-A2DD-668E-9795-D0C940283696}"/>
              </a:ext>
            </a:extLst>
          </p:cNvPr>
          <p:cNvSpPr txBox="1">
            <a:spLocks/>
          </p:cNvSpPr>
          <p:nvPr/>
        </p:nvSpPr>
        <p:spPr>
          <a:xfrm>
            <a:off x="196180" y="1217630"/>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rolling stock</a:t>
            </a:r>
          </a:p>
        </p:txBody>
      </p:sp>
      <p:sp>
        <p:nvSpPr>
          <p:cNvPr id="3" name="Google Shape;1617;p37">
            <a:extLst>
              <a:ext uri="{FF2B5EF4-FFF2-40B4-BE49-F238E27FC236}">
                <a16:creationId xmlns:a16="http://schemas.microsoft.com/office/drawing/2014/main" id="{5AB6F9B2-3DEA-6C8D-17D0-EC1ED90147D9}"/>
              </a:ext>
            </a:extLst>
          </p:cNvPr>
          <p:cNvSpPr txBox="1">
            <a:spLocks/>
          </p:cNvSpPr>
          <p:nvPr/>
        </p:nvSpPr>
        <p:spPr>
          <a:xfrm>
            <a:off x="555659" y="1537773"/>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šinski vozni park</a:t>
            </a:r>
          </a:p>
        </p:txBody>
      </p:sp>
      <p:sp>
        <p:nvSpPr>
          <p:cNvPr id="4" name="Rectangle 3">
            <a:extLst>
              <a:ext uri="{FF2B5EF4-FFF2-40B4-BE49-F238E27FC236}">
                <a16:creationId xmlns:a16="http://schemas.microsoft.com/office/drawing/2014/main" id="{DD34AD03-5F5C-192E-2A2C-E9DC9BB427F5}"/>
              </a:ext>
            </a:extLst>
          </p:cNvPr>
          <p:cNvSpPr/>
          <p:nvPr/>
        </p:nvSpPr>
        <p:spPr>
          <a:xfrm>
            <a:off x="2897110" y="3303572"/>
            <a:ext cx="3118884" cy="17419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sr-Latn-RS" dirty="0"/>
              <a:t>Note: in English we differentiate between assets (what you own) and liabilities (what you owe).</a:t>
            </a:r>
            <a:br>
              <a:rPr lang="sr-Latn-RS" dirty="0"/>
            </a:br>
            <a:r>
              <a:rPr lang="sr-Latn-RS" dirty="0"/>
              <a:t>In Serbian, we have aktiva (supplies, real estate/office space, equipment, funds) vs. pasiva (which includes source of income).</a:t>
            </a:r>
            <a:endParaRPr lang="en-US" dirty="0"/>
          </a:p>
        </p:txBody>
      </p:sp>
    </p:spTree>
    <p:extLst>
      <p:ext uri="{BB962C8B-B14F-4D97-AF65-F5344CB8AC3E}">
        <p14:creationId xmlns:p14="http://schemas.microsoft.com/office/powerpoint/2010/main" val="6327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17">
                                            <p:txEl>
                                              <p:pRg st="0" end="0"/>
                                            </p:txEl>
                                          </p:spTgt>
                                        </p:tgtEl>
                                        <p:attrNameLst>
                                          <p:attrName>style.visibility</p:attrName>
                                        </p:attrNameLst>
                                      </p:cBhvr>
                                      <p:to>
                                        <p:strVal val="visible"/>
                                      </p:to>
                                    </p:set>
                                    <p:anim calcmode="lin" valueType="num">
                                      <p:cBhvr additive="base">
                                        <p:cTn id="19" dur="500" fill="hold"/>
                                        <p:tgtEl>
                                          <p:spTgt spid="16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 calcmode="lin" valueType="num">
                                      <p:cBhvr additive="base">
                                        <p:cTn id="5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 grpId="0" build="p"/>
      <p:bldP spid="17" grpId="0" build="p"/>
      <p:bldP spid="19" grpId="0" build="p"/>
      <p:bldP spid="23" grpId="0" build="p"/>
      <p:bldP spid="24" grpId="0" build="p"/>
      <p:bldP spid="25" grpId="0" build="p"/>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42;p29">
            <a:extLst>
              <a:ext uri="{FF2B5EF4-FFF2-40B4-BE49-F238E27FC236}">
                <a16:creationId xmlns:a16="http://schemas.microsoft.com/office/drawing/2014/main" id="{52D79F70-CF9B-5A56-148A-A0D8F479130B}"/>
              </a:ext>
            </a:extLst>
          </p:cNvPr>
          <p:cNvPicPr preferRelativeResize="0"/>
          <p:nvPr/>
        </p:nvPicPr>
        <p:blipFill>
          <a:blip r:embed="rId2">
            <a:alphaModFix/>
          </a:blip>
          <a:stretch>
            <a:fillRect/>
          </a:stretch>
        </p:blipFill>
        <p:spPr>
          <a:xfrm>
            <a:off x="6684335" y="3175590"/>
            <a:ext cx="2970200" cy="2404409"/>
          </a:xfrm>
          <a:prstGeom prst="rect">
            <a:avLst/>
          </a:prstGeom>
          <a:noFill/>
          <a:ln>
            <a:noFill/>
          </a:ln>
          <a:effectLst>
            <a:outerShdw blurRad="57150" dist="19050" dir="5400000" algn="bl" rotWithShape="0">
              <a:srgbClr val="000000">
                <a:alpha val="50000"/>
              </a:srgbClr>
            </a:outerShdw>
          </a:effectLst>
        </p:spPr>
      </p:pic>
      <p:sp>
        <p:nvSpPr>
          <p:cNvPr id="4" name="Google Shape;1616;p37">
            <a:extLst>
              <a:ext uri="{FF2B5EF4-FFF2-40B4-BE49-F238E27FC236}">
                <a16:creationId xmlns:a16="http://schemas.microsoft.com/office/drawing/2014/main" id="{2ECA2144-79F8-0234-4D98-9249DAC50F02}"/>
              </a:ext>
            </a:extLst>
          </p:cNvPr>
          <p:cNvSpPr txBox="1">
            <a:spLocks/>
          </p:cNvSpPr>
          <p:nvPr/>
        </p:nvSpPr>
        <p:spPr>
          <a:xfrm>
            <a:off x="0"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public ownership</a:t>
            </a:r>
          </a:p>
        </p:txBody>
      </p:sp>
      <p:sp>
        <p:nvSpPr>
          <p:cNvPr id="5" name="Google Shape;1616;p37">
            <a:extLst>
              <a:ext uri="{FF2B5EF4-FFF2-40B4-BE49-F238E27FC236}">
                <a16:creationId xmlns:a16="http://schemas.microsoft.com/office/drawing/2014/main" id="{58FA4495-E673-2481-FB16-1159184CA7DE}"/>
              </a:ext>
            </a:extLst>
          </p:cNvPr>
          <p:cNvSpPr txBox="1">
            <a:spLocks/>
          </p:cNvSpPr>
          <p:nvPr/>
        </p:nvSpPr>
        <p:spPr>
          <a:xfrm>
            <a:off x="-1" y="1136624"/>
            <a:ext cx="4217581" cy="10607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central government</a:t>
            </a:r>
          </a:p>
          <a:p>
            <a:pPr marL="0" indent="0" algn="ctr"/>
            <a:r>
              <a:rPr lang="sr-Latn-RS" sz="2400" dirty="0"/>
              <a:t>vs.</a:t>
            </a:r>
          </a:p>
          <a:p>
            <a:pPr marL="0" indent="0" algn="ctr"/>
            <a:r>
              <a:rPr lang="sr-Latn-RS" sz="2400" dirty="0"/>
              <a:t>local authority</a:t>
            </a:r>
          </a:p>
        </p:txBody>
      </p:sp>
      <p:sp>
        <p:nvSpPr>
          <p:cNvPr id="6" name="Google Shape;1616;p37">
            <a:extLst>
              <a:ext uri="{FF2B5EF4-FFF2-40B4-BE49-F238E27FC236}">
                <a16:creationId xmlns:a16="http://schemas.microsoft.com/office/drawing/2014/main" id="{58E2D756-C0AF-BA3E-ABBE-51AF41CD6DE7}"/>
              </a:ext>
            </a:extLst>
          </p:cNvPr>
          <p:cNvSpPr txBox="1">
            <a:spLocks/>
          </p:cNvSpPr>
          <p:nvPr/>
        </p:nvSpPr>
        <p:spPr>
          <a:xfrm>
            <a:off x="0" y="3355284"/>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line (business units)</a:t>
            </a:r>
          </a:p>
        </p:txBody>
      </p:sp>
      <p:sp>
        <p:nvSpPr>
          <p:cNvPr id="7" name="Google Shape;1616;p37">
            <a:extLst>
              <a:ext uri="{FF2B5EF4-FFF2-40B4-BE49-F238E27FC236}">
                <a16:creationId xmlns:a16="http://schemas.microsoft.com/office/drawing/2014/main" id="{69D2967B-9820-1ADB-7A5A-7FE4432E0C90}"/>
              </a:ext>
            </a:extLst>
          </p:cNvPr>
          <p:cNvSpPr txBox="1">
            <a:spLocks/>
          </p:cNvSpPr>
          <p:nvPr/>
        </p:nvSpPr>
        <p:spPr>
          <a:xfrm>
            <a:off x="4217580"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operating undertaking</a:t>
            </a:r>
          </a:p>
        </p:txBody>
      </p:sp>
      <p:sp>
        <p:nvSpPr>
          <p:cNvPr id="8" name="Google Shape;1616;p37">
            <a:extLst>
              <a:ext uri="{FF2B5EF4-FFF2-40B4-BE49-F238E27FC236}">
                <a16:creationId xmlns:a16="http://schemas.microsoft.com/office/drawing/2014/main" id="{14693583-C494-3547-0C73-498F0E14D872}"/>
              </a:ext>
            </a:extLst>
          </p:cNvPr>
          <p:cNvSpPr txBox="1">
            <a:spLocks/>
          </p:cNvSpPr>
          <p:nvPr/>
        </p:nvSpPr>
        <p:spPr>
          <a:xfrm>
            <a:off x="4217580" y="1278809"/>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asset supply</a:t>
            </a:r>
          </a:p>
        </p:txBody>
      </p:sp>
      <p:sp>
        <p:nvSpPr>
          <p:cNvPr id="9" name="Google Shape;1616;p37">
            <a:extLst>
              <a:ext uri="{FF2B5EF4-FFF2-40B4-BE49-F238E27FC236}">
                <a16:creationId xmlns:a16="http://schemas.microsoft.com/office/drawing/2014/main" id="{4F0F6F3E-7C53-1C37-6DFA-745CD06CF6C0}"/>
              </a:ext>
            </a:extLst>
          </p:cNvPr>
          <p:cNvSpPr txBox="1">
            <a:spLocks/>
          </p:cNvSpPr>
          <p:nvPr/>
        </p:nvSpPr>
        <p:spPr>
          <a:xfrm>
            <a:off x="4217580" y="2377650"/>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campaigning</a:t>
            </a:r>
          </a:p>
        </p:txBody>
      </p:sp>
      <p:sp>
        <p:nvSpPr>
          <p:cNvPr id="10" name="Google Shape;1616;p37">
            <a:extLst>
              <a:ext uri="{FF2B5EF4-FFF2-40B4-BE49-F238E27FC236}">
                <a16:creationId xmlns:a16="http://schemas.microsoft.com/office/drawing/2014/main" id="{24A008AE-5B8B-3F69-4731-77FBFCDC69D2}"/>
              </a:ext>
            </a:extLst>
          </p:cNvPr>
          <p:cNvSpPr txBox="1">
            <a:spLocks/>
          </p:cNvSpPr>
          <p:nvPr/>
        </p:nvSpPr>
        <p:spPr>
          <a:xfrm>
            <a:off x="4217580" y="3476491"/>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bond issue</a:t>
            </a:r>
          </a:p>
        </p:txBody>
      </p:sp>
      <p:sp>
        <p:nvSpPr>
          <p:cNvPr id="11" name="Google Shape;1617;p37">
            <a:extLst>
              <a:ext uri="{FF2B5EF4-FFF2-40B4-BE49-F238E27FC236}">
                <a16:creationId xmlns:a16="http://schemas.microsoft.com/office/drawing/2014/main" id="{2E8B5052-BB25-C393-FAA2-C8C4C4018366}"/>
              </a:ext>
            </a:extLst>
          </p:cNvPr>
          <p:cNvSpPr txBox="1">
            <a:spLocks/>
          </p:cNvSpPr>
          <p:nvPr/>
        </p:nvSpPr>
        <p:spPr>
          <a:xfrm>
            <a:off x="69273" y="488017"/>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javno/državno vlasništvo</a:t>
            </a:r>
          </a:p>
        </p:txBody>
      </p:sp>
      <p:sp>
        <p:nvSpPr>
          <p:cNvPr id="12" name="Google Shape;1617;p37">
            <a:extLst>
              <a:ext uri="{FF2B5EF4-FFF2-40B4-BE49-F238E27FC236}">
                <a16:creationId xmlns:a16="http://schemas.microsoft.com/office/drawing/2014/main" id="{0363B737-5AAF-EE51-7D8E-B035DA9E5327}"/>
              </a:ext>
            </a:extLst>
          </p:cNvPr>
          <p:cNvSpPr txBox="1">
            <a:spLocks/>
          </p:cNvSpPr>
          <p:nvPr/>
        </p:nvSpPr>
        <p:spPr>
          <a:xfrm>
            <a:off x="69273" y="2113950"/>
            <a:ext cx="3858491" cy="10607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centralna vlada</a:t>
            </a:r>
          </a:p>
          <a:p>
            <a:pPr marL="0" indent="0" algn="ctr"/>
            <a:r>
              <a:rPr lang="sr-Latn-RS" sz="2000" dirty="0">
                <a:solidFill>
                  <a:schemeClr val="bg2">
                    <a:lumMod val="10000"/>
                  </a:schemeClr>
                </a:solidFill>
              </a:rPr>
              <a:t>/</a:t>
            </a:r>
          </a:p>
          <a:p>
            <a:pPr marL="0" indent="0" algn="ctr"/>
            <a:r>
              <a:rPr lang="sr-Latn-RS" sz="2000" dirty="0">
                <a:solidFill>
                  <a:schemeClr val="bg2">
                    <a:lumMod val="10000"/>
                  </a:schemeClr>
                </a:solidFill>
              </a:rPr>
              <a:t>lokalna vlast</a:t>
            </a:r>
          </a:p>
        </p:txBody>
      </p:sp>
      <p:sp>
        <p:nvSpPr>
          <p:cNvPr id="13" name="Google Shape;1617;p37">
            <a:extLst>
              <a:ext uri="{FF2B5EF4-FFF2-40B4-BE49-F238E27FC236}">
                <a16:creationId xmlns:a16="http://schemas.microsoft.com/office/drawing/2014/main" id="{703CD24F-C627-D9AA-2CFB-8E7E6E095E10}"/>
              </a:ext>
            </a:extLst>
          </p:cNvPr>
          <p:cNvSpPr txBox="1">
            <a:spLocks/>
          </p:cNvSpPr>
          <p:nvPr/>
        </p:nvSpPr>
        <p:spPr>
          <a:xfrm>
            <a:off x="359090" y="3748008"/>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pruga (poslovne jedinice na pruzi)</a:t>
            </a:r>
          </a:p>
        </p:txBody>
      </p:sp>
      <p:sp>
        <p:nvSpPr>
          <p:cNvPr id="14" name="Google Shape;1617;p37">
            <a:extLst>
              <a:ext uri="{FF2B5EF4-FFF2-40B4-BE49-F238E27FC236}">
                <a16:creationId xmlns:a16="http://schemas.microsoft.com/office/drawing/2014/main" id="{52102FD6-1196-9FE1-808C-CFB0E21B2AF3}"/>
              </a:ext>
            </a:extLst>
          </p:cNvPr>
          <p:cNvSpPr txBox="1">
            <a:spLocks/>
          </p:cNvSpPr>
          <p:nvPr/>
        </p:nvSpPr>
        <p:spPr>
          <a:xfrm>
            <a:off x="4572000" y="484723"/>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radni poduhvat</a:t>
            </a:r>
          </a:p>
        </p:txBody>
      </p:sp>
      <p:sp>
        <p:nvSpPr>
          <p:cNvPr id="15" name="Google Shape;1617;p37">
            <a:extLst>
              <a:ext uri="{FF2B5EF4-FFF2-40B4-BE49-F238E27FC236}">
                <a16:creationId xmlns:a16="http://schemas.microsoft.com/office/drawing/2014/main" id="{DD5CEA4B-C165-2207-C76C-E6848E0FFCDB}"/>
              </a:ext>
            </a:extLst>
          </p:cNvPr>
          <p:cNvSpPr txBox="1">
            <a:spLocks/>
          </p:cNvSpPr>
          <p:nvPr/>
        </p:nvSpPr>
        <p:spPr>
          <a:xfrm>
            <a:off x="4572000" y="1669995"/>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snabdevanje sredstvima</a:t>
            </a:r>
          </a:p>
        </p:txBody>
      </p:sp>
      <p:sp>
        <p:nvSpPr>
          <p:cNvPr id="16" name="Google Shape;1617;p37">
            <a:extLst>
              <a:ext uri="{FF2B5EF4-FFF2-40B4-BE49-F238E27FC236}">
                <a16:creationId xmlns:a16="http://schemas.microsoft.com/office/drawing/2014/main" id="{F5AF9642-825C-1C6C-27E4-64A881D6C92A}"/>
              </a:ext>
            </a:extLst>
          </p:cNvPr>
          <p:cNvSpPr txBox="1">
            <a:spLocks/>
          </p:cNvSpPr>
          <p:nvPr/>
        </p:nvSpPr>
        <p:spPr>
          <a:xfrm>
            <a:off x="4572000" y="2765850"/>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borba</a:t>
            </a:r>
          </a:p>
        </p:txBody>
      </p:sp>
      <p:sp>
        <p:nvSpPr>
          <p:cNvPr id="17" name="Google Shape;1617;p37">
            <a:extLst>
              <a:ext uri="{FF2B5EF4-FFF2-40B4-BE49-F238E27FC236}">
                <a16:creationId xmlns:a16="http://schemas.microsoft.com/office/drawing/2014/main" id="{E8B9611E-00D6-2820-D30A-E8B9FACFE54B}"/>
              </a:ext>
            </a:extLst>
          </p:cNvPr>
          <p:cNvSpPr txBox="1">
            <a:spLocks/>
          </p:cNvSpPr>
          <p:nvPr/>
        </p:nvSpPr>
        <p:spPr>
          <a:xfrm>
            <a:off x="4397124" y="3850393"/>
            <a:ext cx="3858491" cy="8083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izdavanje</a:t>
            </a:r>
            <a:br>
              <a:rPr lang="sr-Latn-RS" sz="2000" dirty="0">
                <a:solidFill>
                  <a:schemeClr val="bg2">
                    <a:lumMod val="10000"/>
                  </a:schemeClr>
                </a:solidFill>
              </a:rPr>
            </a:br>
            <a:r>
              <a:rPr lang="sr-Latn-RS" sz="2000" dirty="0">
                <a:solidFill>
                  <a:schemeClr val="bg2">
                    <a:lumMod val="10000"/>
                  </a:schemeClr>
                </a:solidFill>
              </a:rPr>
              <a:t>obveznica</a:t>
            </a:r>
          </a:p>
        </p:txBody>
      </p:sp>
    </p:spTree>
    <p:extLst>
      <p:ext uri="{BB962C8B-B14F-4D97-AF65-F5344CB8AC3E}">
        <p14:creationId xmlns:p14="http://schemas.microsoft.com/office/powerpoint/2010/main" val="390063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additive="base">
                                        <p:cTn id="4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P spid="15" grpId="0" build="p"/>
      <p:bldP spid="16" grpId="0" build="p"/>
      <p:bldP spid="1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43"/>
          <p:cNvSpPr/>
          <p:nvPr/>
        </p:nvSpPr>
        <p:spPr>
          <a:xfrm flipH="1">
            <a:off x="-1626062" y="314463"/>
            <a:ext cx="10828625" cy="1112950"/>
          </a:xfrm>
          <a:custGeom>
            <a:avLst/>
            <a:gdLst/>
            <a:ahLst/>
            <a:cxnLst/>
            <a:rect l="l" t="t" r="r" b="b"/>
            <a:pathLst>
              <a:path w="313487" h="44518" extrusionOk="0">
                <a:moveTo>
                  <a:pt x="313487" y="1"/>
                </a:moveTo>
                <a:cubicBezTo>
                  <a:pt x="313487" y="1"/>
                  <a:pt x="213140" y="16051"/>
                  <a:pt x="210068" y="16051"/>
                </a:cubicBezTo>
                <a:cubicBezTo>
                  <a:pt x="207011" y="16051"/>
                  <a:pt x="103075" y="10487"/>
                  <a:pt x="103075" y="10487"/>
                </a:cubicBezTo>
                <a:lnTo>
                  <a:pt x="0" y="16051"/>
                </a:lnTo>
                <a:lnTo>
                  <a:pt x="0" y="29421"/>
                </a:lnTo>
                <a:cubicBezTo>
                  <a:pt x="1815" y="29204"/>
                  <a:pt x="5448" y="29107"/>
                  <a:pt x="10266" y="29107"/>
                </a:cubicBezTo>
                <a:cubicBezTo>
                  <a:pt x="33210" y="29107"/>
                  <a:pt x="83034" y="31301"/>
                  <a:pt x="91350" y="33089"/>
                </a:cubicBezTo>
                <a:cubicBezTo>
                  <a:pt x="101315" y="35234"/>
                  <a:pt x="223068" y="44518"/>
                  <a:pt x="227337" y="44518"/>
                </a:cubicBezTo>
                <a:cubicBezTo>
                  <a:pt x="227373" y="44518"/>
                  <a:pt x="227400" y="44517"/>
                  <a:pt x="227419" y="44516"/>
                </a:cubicBezTo>
                <a:cubicBezTo>
                  <a:pt x="229755" y="44343"/>
                  <a:pt x="313487" y="18575"/>
                  <a:pt x="313487" y="18575"/>
                </a:cubicBezTo>
                <a:lnTo>
                  <a:pt x="313487" y="1"/>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48" name="Google Shape;1948;p43"/>
          <p:cNvGraphicFramePr/>
          <p:nvPr>
            <p:extLst>
              <p:ext uri="{D42A27DB-BD31-4B8C-83A1-F6EECF244321}">
                <p14:modId xmlns:p14="http://schemas.microsoft.com/office/powerpoint/2010/main" val="879321333"/>
              </p:ext>
            </p:extLst>
          </p:nvPr>
        </p:nvGraphicFramePr>
        <p:xfrm>
          <a:off x="952499" y="198473"/>
          <a:ext cx="7801423" cy="3672138"/>
        </p:xfrm>
        <a:graphic>
          <a:graphicData uri="http://schemas.openxmlformats.org/drawingml/2006/table">
            <a:tbl>
              <a:tblPr>
                <a:noFill/>
                <a:tableStyleId>{8D24A9BA-2EEE-4A12-AA2B-F02B8520D710}</a:tableStyleId>
              </a:tblPr>
              <a:tblGrid>
                <a:gridCol w="1776524">
                  <a:extLst>
                    <a:ext uri="{9D8B030D-6E8A-4147-A177-3AD203B41FA5}">
                      <a16:colId xmlns:a16="http://schemas.microsoft.com/office/drawing/2014/main" val="20000"/>
                    </a:ext>
                  </a:extLst>
                </a:gridCol>
                <a:gridCol w="2047796">
                  <a:extLst>
                    <a:ext uri="{9D8B030D-6E8A-4147-A177-3AD203B41FA5}">
                      <a16:colId xmlns:a16="http://schemas.microsoft.com/office/drawing/2014/main" val="20001"/>
                    </a:ext>
                  </a:extLst>
                </a:gridCol>
                <a:gridCol w="1936976">
                  <a:extLst>
                    <a:ext uri="{9D8B030D-6E8A-4147-A177-3AD203B41FA5}">
                      <a16:colId xmlns:a16="http://schemas.microsoft.com/office/drawing/2014/main" val="20002"/>
                    </a:ext>
                  </a:extLst>
                </a:gridCol>
                <a:gridCol w="2040127">
                  <a:extLst>
                    <a:ext uri="{9D8B030D-6E8A-4147-A177-3AD203B41FA5}">
                      <a16:colId xmlns:a16="http://schemas.microsoft.com/office/drawing/2014/main" val="20003"/>
                    </a:ext>
                  </a:extLst>
                </a:gridCol>
              </a:tblGrid>
              <a:tr h="911455">
                <a:tc>
                  <a:txBody>
                    <a:bodyPr/>
                    <a:lstStyle/>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subsurface</a:t>
                      </a:r>
                    </a:p>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lines</a:t>
                      </a:r>
                      <a:endParaRPr sz="1800"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800" dirty="0">
                        <a:solidFill>
                          <a:schemeClr val="dk1"/>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accent2"/>
                          </a:solidFill>
                          <a:latin typeface="Bakbak One"/>
                          <a:ea typeface="Bakbak One"/>
                          <a:cs typeface="Bakbak One"/>
                          <a:sym typeface="Bakbak One"/>
                        </a:rPr>
                        <a:t>Built with the cut-and-cover method</a:t>
                      </a:r>
                      <a:br>
                        <a:rPr lang="sr-Latn-RS" dirty="0">
                          <a:solidFill>
                            <a:schemeClr val="accent2"/>
                          </a:solidFill>
                          <a:latin typeface="Bakbak One"/>
                          <a:ea typeface="Bakbak One"/>
                          <a:cs typeface="Bakbak One"/>
                          <a:sym typeface="Bakbak One"/>
                        </a:rPr>
                      </a:br>
                      <a:r>
                        <a:rPr lang="sr-Latn-RS" dirty="0">
                          <a:solidFill>
                            <a:schemeClr val="accent2"/>
                          </a:solidFill>
                          <a:latin typeface="Bakbak One"/>
                          <a:ea typeface="Bakbak One"/>
                          <a:cs typeface="Bakbak One"/>
                          <a:sym typeface="Bakbak One"/>
                        </a:rPr>
                        <a:t>(~5m below surface)</a:t>
                      </a:r>
                      <a:endParaRPr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dk1"/>
                          </a:solidFill>
                          <a:latin typeface="Abel" panose="02000506030000020004" pitchFamily="2" charset="0"/>
                        </a:rPr>
                        <a:t>District, Metropolitan, Cicle, Hammersmith&amp;City, East London lines</a:t>
                      </a:r>
                      <a:endParaRPr dirty="0">
                        <a:solidFill>
                          <a:schemeClr val="dk1"/>
                        </a:solidFill>
                        <a:latin typeface="Abel" panose="02000506030000020004" pitchFamily="2" charset="0"/>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47766">
                <a:tc>
                  <a:txBody>
                    <a:bodyPr/>
                    <a:lstStyle/>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deep-level</a:t>
                      </a:r>
                    </a:p>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lines</a:t>
                      </a:r>
                      <a:endParaRPr sz="1800"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dk1"/>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accent2"/>
                          </a:solidFill>
                          <a:latin typeface="Bakbak One"/>
                          <a:ea typeface="Bakbak One"/>
                          <a:cs typeface="Bakbak One"/>
                          <a:sym typeface="Bakbak One"/>
                        </a:rPr>
                        <a:t>Built by tunnel boring machines</a:t>
                      </a:r>
                      <a:endParaRPr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dk1"/>
                          </a:solidFill>
                          <a:latin typeface="Abel" panose="02000506030000020004" pitchFamily="2" charset="0"/>
                        </a:rPr>
                        <a:t>Bakerloo, Central,</a:t>
                      </a:r>
                    </a:p>
                    <a:p>
                      <a:pPr marL="0" lvl="0" indent="0" algn="l" rtl="0">
                        <a:spcBef>
                          <a:spcPts val="0"/>
                        </a:spcBef>
                        <a:spcAft>
                          <a:spcPts val="0"/>
                        </a:spcAft>
                        <a:buNone/>
                      </a:pPr>
                      <a:r>
                        <a:rPr lang="sr-Latn-RS" i="1" u="sng" dirty="0">
                          <a:solidFill>
                            <a:schemeClr val="dk1"/>
                          </a:solidFill>
                          <a:latin typeface="Abel" panose="02000506030000020004" pitchFamily="2" charset="0"/>
                        </a:rPr>
                        <a:t>Victoria, Waterloo&amp;City*</a:t>
                      </a:r>
                    </a:p>
                    <a:p>
                      <a:pPr marL="0" lvl="0" indent="0" algn="l" rtl="0">
                        <a:spcBef>
                          <a:spcPts val="0"/>
                        </a:spcBef>
                        <a:spcAft>
                          <a:spcPts val="0"/>
                        </a:spcAft>
                        <a:buNone/>
                      </a:pPr>
                      <a:r>
                        <a:rPr lang="sr-Latn-RS" i="0" u="none" dirty="0">
                          <a:solidFill>
                            <a:schemeClr val="dk1"/>
                          </a:solidFill>
                          <a:latin typeface="Abel" panose="02000506030000020004" pitchFamily="2" charset="0"/>
                        </a:rPr>
                        <a:t>Northern, Piccadilly, </a:t>
                      </a:r>
                      <a:r>
                        <a:rPr lang="sr-Latn-RS" i="1" u="sng" dirty="0">
                          <a:solidFill>
                            <a:schemeClr val="dk1"/>
                          </a:solidFill>
                          <a:latin typeface="Abel" panose="02000506030000020004" pitchFamily="2" charset="0"/>
                        </a:rPr>
                        <a:t>Jubilee**</a:t>
                      </a:r>
                      <a:endParaRPr i="1" u="sng" dirty="0">
                        <a:solidFill>
                          <a:schemeClr val="dk1"/>
                        </a:solidFill>
                        <a:latin typeface="Abel" panose="02000506030000020004" pitchFamily="2" charset="0"/>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75143">
                <a:tc>
                  <a:txBody>
                    <a:bodyPr/>
                    <a:lstStyle/>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National Rail</a:t>
                      </a:r>
                      <a:r>
                        <a:rPr lang="en" dirty="0">
                          <a:solidFill>
                            <a:schemeClr val="accent2"/>
                          </a:solidFill>
                          <a:latin typeface="Bakbak One"/>
                          <a:ea typeface="Bakbak One"/>
                          <a:cs typeface="Bakbak One"/>
                          <a:sym typeface="Bakbak One"/>
                        </a:rPr>
                        <a:t> </a:t>
                      </a:r>
                      <a:endParaRPr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dk1"/>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i="1" u="sng" dirty="0">
                          <a:solidFill>
                            <a:schemeClr val="accent2"/>
                          </a:solidFill>
                          <a:latin typeface="Bakbak One"/>
                          <a:ea typeface="Bakbak One"/>
                          <a:cs typeface="Bakbak One"/>
                          <a:sym typeface="Bakbak One"/>
                        </a:rPr>
                        <a:t>Victoria and Waterloo&amp;City</a:t>
                      </a:r>
                      <a:endParaRPr i="1" u="sng"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dk1"/>
                          </a:solidFill>
                          <a:latin typeface="Abel"/>
                          <a:ea typeface="Abel"/>
                          <a:cs typeface="Abel"/>
                          <a:sym typeface="Abel"/>
                        </a:rPr>
                        <a:t>The only 2 lines in London that do not emerge onto the surface</a:t>
                      </a:r>
                      <a:endParaRPr dirty="0">
                        <a:solidFill>
                          <a:schemeClr val="dk1"/>
                        </a:solidFill>
                        <a:latin typeface="Abel"/>
                        <a:ea typeface="Abel"/>
                        <a:cs typeface="Abel"/>
                        <a:sym typeface="Abe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89987">
                <a:tc>
                  <a:txBody>
                    <a:bodyPr/>
                    <a:lstStyle/>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through running</a:t>
                      </a:r>
                      <a:endParaRPr sz="1800"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dk1"/>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i="1" u="sng" dirty="0">
                          <a:solidFill>
                            <a:schemeClr val="accent2"/>
                          </a:solidFill>
                          <a:latin typeface="Bakbak One"/>
                          <a:ea typeface="Bakbak One"/>
                          <a:cs typeface="Bakbak One"/>
                          <a:sym typeface="Bakbak One"/>
                        </a:rPr>
                        <a:t>Jubilee</a:t>
                      </a:r>
                      <a:endParaRPr i="1" u="sng"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dk1"/>
                          </a:solidFill>
                          <a:latin typeface="Abel"/>
                          <a:ea typeface="Abel"/>
                          <a:cs typeface="Abel"/>
                          <a:sym typeface="Abel"/>
                        </a:rPr>
                        <a:t>The deepest line in London at 32m below sea level</a:t>
                      </a:r>
                      <a:endParaRPr dirty="0">
                        <a:solidFill>
                          <a:schemeClr val="dk1"/>
                        </a:solidFill>
                        <a:latin typeface="Abel"/>
                        <a:ea typeface="Abel"/>
                        <a:cs typeface="Abel"/>
                        <a:sym typeface="Abe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49" name="Google Shape;1949;p43"/>
          <p:cNvSpPr/>
          <p:nvPr/>
        </p:nvSpPr>
        <p:spPr>
          <a:xfrm flipH="1">
            <a:off x="68917" y="102073"/>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rot="-2231248" flipH="1">
            <a:off x="8503393" y="8137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9BF31B4C-A3B7-6BFA-9BD8-3A9B34D694D5}"/>
              </a:ext>
            </a:extLst>
          </p:cNvPr>
          <p:cNvSpPr txBox="1"/>
          <p:nvPr/>
        </p:nvSpPr>
        <p:spPr>
          <a:xfrm>
            <a:off x="2776148" y="254459"/>
            <a:ext cx="150982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r-Latn-RS" sz="1800" b="0" i="0" u="none" strike="noStrike" kern="0" cap="none" spc="0" normalizeH="0" baseline="0" noProof="0" dirty="0">
                <a:ln>
                  <a:noFill/>
                </a:ln>
                <a:solidFill>
                  <a:srgbClr val="274E13"/>
                </a:solidFill>
                <a:effectLst/>
                <a:uLnTx/>
                <a:uFillTx/>
                <a:latin typeface="Abel"/>
                <a:ea typeface="Abel"/>
                <a:cs typeface="Abel"/>
                <a:sym typeface="Abel"/>
              </a:rPr>
              <a:t>potpovršinske linije</a:t>
            </a:r>
            <a:endParaRPr kumimoji="0" lang="sr-Latn-RS" sz="1800" b="0" i="0" u="none" strike="noStrike" kern="0" cap="none" spc="0" normalizeH="0" baseline="0" noProof="0" dirty="0">
              <a:ln>
                <a:noFill/>
              </a:ln>
              <a:solidFill>
                <a:srgbClr val="274E13"/>
              </a:solidFill>
              <a:effectLst/>
              <a:uLnTx/>
              <a:uFillTx/>
              <a:latin typeface="Arial"/>
              <a:cs typeface="Arial"/>
              <a:sym typeface="Arial"/>
            </a:endParaRPr>
          </a:p>
          <a:p>
            <a:endParaRPr lang="en-US" dirty="0"/>
          </a:p>
        </p:txBody>
      </p:sp>
      <p:sp>
        <p:nvSpPr>
          <p:cNvPr id="5" name="TextBox 4">
            <a:extLst>
              <a:ext uri="{FF2B5EF4-FFF2-40B4-BE49-F238E27FC236}">
                <a16:creationId xmlns:a16="http://schemas.microsoft.com/office/drawing/2014/main" id="{6B1BCEA1-6140-4E12-4B01-18760BBDE317}"/>
              </a:ext>
            </a:extLst>
          </p:cNvPr>
          <p:cNvSpPr txBox="1"/>
          <p:nvPr/>
        </p:nvSpPr>
        <p:spPr>
          <a:xfrm>
            <a:off x="2776147" y="1135025"/>
            <a:ext cx="15098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r-Latn-RS" sz="1800" b="0" i="0" u="none" strike="noStrike" kern="0" cap="none" spc="0" normalizeH="0" baseline="0" noProof="0" dirty="0">
                <a:ln>
                  <a:noFill/>
                </a:ln>
                <a:solidFill>
                  <a:srgbClr val="274E13"/>
                </a:solidFill>
                <a:effectLst/>
                <a:uLnTx/>
                <a:uFillTx/>
                <a:latin typeface="Abel"/>
                <a:ea typeface="Abel"/>
                <a:cs typeface="Abel"/>
                <a:sym typeface="Abel"/>
              </a:rPr>
              <a:t>dubinske linije</a:t>
            </a:r>
            <a:endParaRPr kumimoji="0" lang="sr-Latn-RS" sz="1800" b="0" i="0" u="none" strike="noStrike" kern="0" cap="none" spc="0" normalizeH="0" baseline="0" noProof="0" dirty="0">
              <a:ln>
                <a:noFill/>
              </a:ln>
              <a:solidFill>
                <a:srgbClr val="274E13"/>
              </a:solidFill>
              <a:effectLst/>
              <a:uLnTx/>
              <a:uFillTx/>
              <a:latin typeface="Arial"/>
              <a:cs typeface="Arial"/>
              <a:sym typeface="Arial"/>
            </a:endParaRPr>
          </a:p>
          <a:p>
            <a:endParaRPr lang="en-US" dirty="0"/>
          </a:p>
        </p:txBody>
      </p:sp>
      <p:sp>
        <p:nvSpPr>
          <p:cNvPr id="6" name="TextBox 5">
            <a:extLst>
              <a:ext uri="{FF2B5EF4-FFF2-40B4-BE49-F238E27FC236}">
                <a16:creationId xmlns:a16="http://schemas.microsoft.com/office/drawing/2014/main" id="{59747A12-8BF1-63B0-D9F5-06FA3003E2AD}"/>
              </a:ext>
            </a:extLst>
          </p:cNvPr>
          <p:cNvSpPr txBox="1"/>
          <p:nvPr/>
        </p:nvSpPr>
        <p:spPr>
          <a:xfrm>
            <a:off x="2776149" y="2277227"/>
            <a:ext cx="200600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r-Latn-RS" sz="1800" b="0" i="0" u="none" strike="noStrike" kern="0" cap="none" spc="0" normalizeH="0" baseline="0" noProof="0" dirty="0">
                <a:ln>
                  <a:noFill/>
                </a:ln>
                <a:solidFill>
                  <a:srgbClr val="274E13"/>
                </a:solidFill>
                <a:effectLst/>
                <a:uLnTx/>
                <a:uFillTx/>
                <a:latin typeface="Abel"/>
                <a:ea typeface="Abel"/>
                <a:cs typeface="Abel"/>
                <a:sym typeface="Abel"/>
              </a:rPr>
              <a:t>Britanska nacionalna železnica</a:t>
            </a:r>
            <a:endParaRPr kumimoji="0" lang="sr-Latn-RS" sz="1800" b="0" i="0" u="none" strike="noStrike" kern="0" cap="none" spc="0" normalizeH="0" baseline="0" noProof="0" dirty="0">
              <a:ln>
                <a:noFill/>
              </a:ln>
              <a:solidFill>
                <a:srgbClr val="274E13"/>
              </a:solidFill>
              <a:effectLst/>
              <a:uLnTx/>
              <a:uFillTx/>
              <a:latin typeface="Arial"/>
              <a:cs typeface="Arial"/>
              <a:sym typeface="Arial"/>
            </a:endParaRPr>
          </a:p>
          <a:p>
            <a:endParaRPr lang="en-US" dirty="0"/>
          </a:p>
        </p:txBody>
      </p:sp>
      <p:sp>
        <p:nvSpPr>
          <p:cNvPr id="7" name="TextBox 6">
            <a:extLst>
              <a:ext uri="{FF2B5EF4-FFF2-40B4-BE49-F238E27FC236}">
                <a16:creationId xmlns:a16="http://schemas.microsoft.com/office/drawing/2014/main" id="{6CC0E309-52BE-EFFC-6169-B6D4FD4BB3C7}"/>
              </a:ext>
            </a:extLst>
          </p:cNvPr>
          <p:cNvSpPr txBox="1"/>
          <p:nvPr/>
        </p:nvSpPr>
        <p:spPr>
          <a:xfrm>
            <a:off x="2776148" y="3105237"/>
            <a:ext cx="186110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r-Latn-RS" sz="1800" b="0" i="0" u="none" strike="noStrike" kern="0" cap="none" spc="0" normalizeH="0" baseline="0" noProof="0" dirty="0">
                <a:ln>
                  <a:noFill/>
                </a:ln>
                <a:solidFill>
                  <a:srgbClr val="274E13"/>
                </a:solidFill>
                <a:effectLst/>
                <a:uLnTx/>
                <a:uFillTx/>
                <a:latin typeface="Abel"/>
                <a:ea typeface="Abel"/>
                <a:cs typeface="Abel"/>
                <a:sym typeface="Abel"/>
              </a:rPr>
              <a:t>dobra umreženost, povezanost</a:t>
            </a:r>
            <a:endParaRPr kumimoji="0" lang="sr-Latn-RS" sz="1800" b="0" i="0" u="none" strike="noStrike" kern="0" cap="none" spc="0" normalizeH="0" baseline="0" noProof="0" dirty="0">
              <a:ln>
                <a:noFill/>
              </a:ln>
              <a:solidFill>
                <a:srgbClr val="274E13"/>
              </a:solidFill>
              <a:effectLst/>
              <a:uLnTx/>
              <a:uFillTx/>
              <a:latin typeface="Arial"/>
              <a:cs typeface="Arial"/>
              <a:sym typeface="Aria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0AA95-7B62-DF05-35FD-7D45BC458DC8}"/>
              </a:ext>
            </a:extLst>
          </p:cNvPr>
          <p:cNvSpPr>
            <a:spLocks noGrp="1"/>
          </p:cNvSpPr>
          <p:nvPr>
            <p:ph type="title"/>
          </p:nvPr>
        </p:nvSpPr>
        <p:spPr>
          <a:xfrm>
            <a:off x="576013" y="254724"/>
            <a:ext cx="7717500" cy="572700"/>
          </a:xfrm>
        </p:spPr>
        <p:txBody>
          <a:bodyPr/>
          <a:lstStyle/>
          <a:p>
            <a:r>
              <a:rPr lang="sr-Latn-RS" dirty="0"/>
              <a:t>Additional vocabulary</a:t>
            </a:r>
            <a:endParaRPr lang="en-US" dirty="0"/>
          </a:p>
        </p:txBody>
      </p:sp>
      <p:sp>
        <p:nvSpPr>
          <p:cNvPr id="5" name="TextBox 4">
            <a:extLst>
              <a:ext uri="{FF2B5EF4-FFF2-40B4-BE49-F238E27FC236}">
                <a16:creationId xmlns:a16="http://schemas.microsoft.com/office/drawing/2014/main" id="{3D91735C-DD06-EC55-D35A-BA846BCF574E}"/>
              </a:ext>
            </a:extLst>
          </p:cNvPr>
          <p:cNvSpPr txBox="1"/>
          <p:nvPr/>
        </p:nvSpPr>
        <p:spPr>
          <a:xfrm>
            <a:off x="432390" y="1063645"/>
            <a:ext cx="8321750" cy="3016210"/>
          </a:xfrm>
          <a:prstGeom prst="rect">
            <a:avLst/>
          </a:prstGeom>
          <a:noFill/>
        </p:spPr>
        <p:txBody>
          <a:bodyPr wrap="square" numCol="2" rtlCol="0">
            <a:spAutoFit/>
          </a:bodyPr>
          <a:lstStyle/>
          <a:p>
            <a:r>
              <a:rPr lang="sr-Latn-RS" sz="1800" dirty="0">
                <a:latin typeface="Abel" panose="02000506030000020004" pitchFamily="2" charset="0"/>
              </a:rPr>
              <a:t>peron</a:t>
            </a:r>
          </a:p>
          <a:p>
            <a:endParaRPr lang="sr-Latn-RS" sz="1800" dirty="0">
              <a:latin typeface="Abel" panose="02000506030000020004" pitchFamily="2" charset="0"/>
            </a:endParaRPr>
          </a:p>
          <a:p>
            <a:r>
              <a:rPr lang="sr-Latn-RS" sz="1800" dirty="0">
                <a:latin typeface="Abel" panose="02000506030000020004" pitchFamily="2" charset="0"/>
              </a:rPr>
              <a:t>šine</a:t>
            </a:r>
          </a:p>
          <a:p>
            <a:endParaRPr lang="sr-Latn-RS" sz="1800" dirty="0">
              <a:latin typeface="Abel" panose="02000506030000020004" pitchFamily="2" charset="0"/>
            </a:endParaRPr>
          </a:p>
          <a:p>
            <a:r>
              <a:rPr lang="sr-Latn-RS" sz="1800" dirty="0">
                <a:latin typeface="Abel" panose="02000506030000020004" pitchFamily="2" charset="0"/>
              </a:rPr>
              <a:t>kolosek</a:t>
            </a:r>
          </a:p>
          <a:p>
            <a:endParaRPr lang="sr-Latn-RS" sz="1800" dirty="0">
              <a:latin typeface="Abel" panose="02000506030000020004" pitchFamily="2" charset="0"/>
            </a:endParaRPr>
          </a:p>
          <a:p>
            <a:r>
              <a:rPr lang="sr-Latn-RS" sz="1800" dirty="0">
                <a:latin typeface="Abel" panose="02000506030000020004" pitchFamily="2" charset="0"/>
              </a:rPr>
              <a:t>pruga</a:t>
            </a:r>
          </a:p>
          <a:p>
            <a:endParaRPr lang="sr-Latn-RS" sz="1800" dirty="0">
              <a:latin typeface="Abel" panose="02000506030000020004" pitchFamily="2" charset="0"/>
            </a:endParaRPr>
          </a:p>
          <a:p>
            <a:r>
              <a:rPr lang="sr-Latn-RS" sz="1800" dirty="0">
                <a:latin typeface="Abel" panose="02000506030000020004" pitchFamily="2" charset="0"/>
              </a:rPr>
              <a:t>vozovi velikih brzina</a:t>
            </a:r>
          </a:p>
          <a:p>
            <a:endParaRPr lang="sr-Latn-RS" dirty="0"/>
          </a:p>
          <a:p>
            <a:endParaRPr lang="sr-Latn-RS" dirty="0"/>
          </a:p>
          <a:p>
            <a:r>
              <a:rPr lang="sr-Latn-RS" sz="1600" dirty="0">
                <a:latin typeface="Abel" panose="02000506030000020004" pitchFamily="2" charset="0"/>
              </a:rPr>
              <a:t>Maglev trains: electromagnets lift the train up by 1cm: impossible to derail, collisions between 2 trains are impossible (synchronised electromagnetic waves), low energy consumption, low-intensity magnetic field (does not influence people), run only on maglev tracks – extremely expensive construction, low-expense upkeep.</a:t>
            </a:r>
            <a:endParaRPr lang="en-US" sz="1600" dirty="0">
              <a:latin typeface="Abel" panose="02000506030000020004" pitchFamily="2" charset="0"/>
            </a:endParaRPr>
          </a:p>
        </p:txBody>
      </p:sp>
      <p:sp>
        <p:nvSpPr>
          <p:cNvPr id="6" name="TextBox 5">
            <a:extLst>
              <a:ext uri="{FF2B5EF4-FFF2-40B4-BE49-F238E27FC236}">
                <a16:creationId xmlns:a16="http://schemas.microsoft.com/office/drawing/2014/main" id="{48FE0422-A79C-1B4A-045E-CDE05C2C3B6C}"/>
              </a:ext>
            </a:extLst>
          </p:cNvPr>
          <p:cNvSpPr txBox="1"/>
          <p:nvPr/>
        </p:nvSpPr>
        <p:spPr>
          <a:xfrm>
            <a:off x="1510665" y="1063645"/>
            <a:ext cx="1750828" cy="338554"/>
          </a:xfrm>
          <a:prstGeom prst="rect">
            <a:avLst/>
          </a:prstGeom>
          <a:noFill/>
        </p:spPr>
        <p:txBody>
          <a:bodyPr wrap="square" rtlCol="0">
            <a:spAutoFit/>
          </a:bodyPr>
          <a:lstStyle/>
          <a:p>
            <a:r>
              <a:rPr lang="sr-Latn-RS" sz="1600" dirty="0">
                <a:latin typeface="Abel" panose="02000506030000020004" pitchFamily="2" charset="0"/>
              </a:rPr>
              <a:t>platform</a:t>
            </a:r>
            <a:endParaRPr lang="en-US" sz="1600" dirty="0">
              <a:latin typeface="Abel" panose="02000506030000020004" pitchFamily="2" charset="0"/>
            </a:endParaRPr>
          </a:p>
        </p:txBody>
      </p:sp>
      <p:sp>
        <p:nvSpPr>
          <p:cNvPr id="7" name="TextBox 6">
            <a:extLst>
              <a:ext uri="{FF2B5EF4-FFF2-40B4-BE49-F238E27FC236}">
                <a16:creationId xmlns:a16="http://schemas.microsoft.com/office/drawing/2014/main" id="{3E70D14C-2806-CF98-7741-1693D1A38EFA}"/>
              </a:ext>
            </a:extLst>
          </p:cNvPr>
          <p:cNvSpPr txBox="1"/>
          <p:nvPr/>
        </p:nvSpPr>
        <p:spPr>
          <a:xfrm>
            <a:off x="1510665" y="1587790"/>
            <a:ext cx="1750828" cy="338554"/>
          </a:xfrm>
          <a:prstGeom prst="rect">
            <a:avLst/>
          </a:prstGeom>
          <a:noFill/>
        </p:spPr>
        <p:txBody>
          <a:bodyPr wrap="square" rtlCol="0">
            <a:spAutoFit/>
          </a:bodyPr>
          <a:lstStyle/>
          <a:p>
            <a:r>
              <a:rPr lang="sr-Latn-RS" sz="1600" dirty="0">
                <a:latin typeface="Abel" panose="02000506030000020004" pitchFamily="2" charset="0"/>
              </a:rPr>
              <a:t>rails</a:t>
            </a:r>
            <a:endParaRPr lang="en-US" sz="1600" dirty="0">
              <a:latin typeface="Abel" panose="02000506030000020004" pitchFamily="2" charset="0"/>
            </a:endParaRPr>
          </a:p>
        </p:txBody>
      </p:sp>
      <p:sp>
        <p:nvSpPr>
          <p:cNvPr id="8" name="TextBox 7">
            <a:extLst>
              <a:ext uri="{FF2B5EF4-FFF2-40B4-BE49-F238E27FC236}">
                <a16:creationId xmlns:a16="http://schemas.microsoft.com/office/drawing/2014/main" id="{AF082D89-265B-B69C-0200-0B05A72EC9F7}"/>
              </a:ext>
            </a:extLst>
          </p:cNvPr>
          <p:cNvSpPr txBox="1"/>
          <p:nvPr/>
        </p:nvSpPr>
        <p:spPr>
          <a:xfrm>
            <a:off x="1616149" y="2140400"/>
            <a:ext cx="1750828" cy="338554"/>
          </a:xfrm>
          <a:prstGeom prst="rect">
            <a:avLst/>
          </a:prstGeom>
          <a:noFill/>
        </p:spPr>
        <p:txBody>
          <a:bodyPr wrap="square" rtlCol="0">
            <a:spAutoFit/>
          </a:bodyPr>
          <a:lstStyle/>
          <a:p>
            <a:r>
              <a:rPr lang="sr-Latn-RS" sz="1600" dirty="0">
                <a:latin typeface="Abel" panose="02000506030000020004" pitchFamily="2" charset="0"/>
              </a:rPr>
              <a:t>track</a:t>
            </a:r>
            <a:endParaRPr lang="en-US" sz="1600" dirty="0">
              <a:latin typeface="Abel" panose="02000506030000020004" pitchFamily="2" charset="0"/>
            </a:endParaRPr>
          </a:p>
        </p:txBody>
      </p:sp>
      <p:sp>
        <p:nvSpPr>
          <p:cNvPr id="9" name="TextBox 8">
            <a:extLst>
              <a:ext uri="{FF2B5EF4-FFF2-40B4-BE49-F238E27FC236}">
                <a16:creationId xmlns:a16="http://schemas.microsoft.com/office/drawing/2014/main" id="{B47C49C7-B233-81B5-6411-40662D65AB97}"/>
              </a:ext>
            </a:extLst>
          </p:cNvPr>
          <p:cNvSpPr txBox="1"/>
          <p:nvPr/>
        </p:nvSpPr>
        <p:spPr>
          <a:xfrm>
            <a:off x="1616149" y="2727320"/>
            <a:ext cx="1750828" cy="338554"/>
          </a:xfrm>
          <a:prstGeom prst="rect">
            <a:avLst/>
          </a:prstGeom>
          <a:noFill/>
        </p:spPr>
        <p:txBody>
          <a:bodyPr wrap="square" rtlCol="0">
            <a:spAutoFit/>
          </a:bodyPr>
          <a:lstStyle/>
          <a:p>
            <a:r>
              <a:rPr lang="sr-Latn-RS" sz="1600" dirty="0">
                <a:latin typeface="Abel" panose="02000506030000020004" pitchFamily="2" charset="0"/>
              </a:rPr>
              <a:t>railway, railroad</a:t>
            </a:r>
            <a:endParaRPr lang="en-US" sz="1600" dirty="0">
              <a:latin typeface="Abel" panose="02000506030000020004" pitchFamily="2" charset="0"/>
            </a:endParaRPr>
          </a:p>
        </p:txBody>
      </p:sp>
      <p:sp>
        <p:nvSpPr>
          <p:cNvPr id="10" name="TextBox 9">
            <a:extLst>
              <a:ext uri="{FF2B5EF4-FFF2-40B4-BE49-F238E27FC236}">
                <a16:creationId xmlns:a16="http://schemas.microsoft.com/office/drawing/2014/main" id="{63793A7E-37FB-274F-E88C-B94A917FD62A}"/>
              </a:ext>
            </a:extLst>
          </p:cNvPr>
          <p:cNvSpPr txBox="1"/>
          <p:nvPr/>
        </p:nvSpPr>
        <p:spPr>
          <a:xfrm>
            <a:off x="2491563" y="3284360"/>
            <a:ext cx="1750828" cy="338554"/>
          </a:xfrm>
          <a:prstGeom prst="rect">
            <a:avLst/>
          </a:prstGeom>
          <a:noFill/>
        </p:spPr>
        <p:txBody>
          <a:bodyPr wrap="square" rtlCol="0">
            <a:spAutoFit/>
          </a:bodyPr>
          <a:lstStyle/>
          <a:p>
            <a:r>
              <a:rPr lang="sr-Latn-RS" sz="1600" dirty="0">
                <a:latin typeface="Abel" panose="02000506030000020004" pitchFamily="2" charset="0"/>
              </a:rPr>
              <a:t>high-speed trains</a:t>
            </a:r>
            <a:endParaRPr lang="en-US" sz="1600" dirty="0">
              <a:latin typeface="Abel" panose="02000506030000020004" pitchFamily="2" charset="0"/>
            </a:endParaRPr>
          </a:p>
        </p:txBody>
      </p:sp>
      <p:sp>
        <p:nvSpPr>
          <p:cNvPr id="11" name="Cloud 10">
            <a:extLst>
              <a:ext uri="{FF2B5EF4-FFF2-40B4-BE49-F238E27FC236}">
                <a16:creationId xmlns:a16="http://schemas.microsoft.com/office/drawing/2014/main" id="{5C3AE5E6-9708-BEED-02FD-D00EB404A4E0}"/>
              </a:ext>
            </a:extLst>
          </p:cNvPr>
          <p:cNvSpPr/>
          <p:nvPr/>
        </p:nvSpPr>
        <p:spPr>
          <a:xfrm>
            <a:off x="528926" y="3689597"/>
            <a:ext cx="2979818" cy="127724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1200" dirty="0"/>
              <a:t>Fun fact: usually, high-speed trains &gt;300km/h</a:t>
            </a:r>
          </a:p>
          <a:p>
            <a:pPr algn="ctr"/>
            <a:r>
              <a:rPr lang="sr-Latn-RS" sz="1200" dirty="0"/>
              <a:t>But, we consider them &gt;160km/h</a:t>
            </a:r>
            <a:endParaRPr lang="en-US" sz="1200" dirty="0"/>
          </a:p>
        </p:txBody>
      </p:sp>
      <p:pic>
        <p:nvPicPr>
          <p:cNvPr id="13" name="Picture 12">
            <a:extLst>
              <a:ext uri="{FF2B5EF4-FFF2-40B4-BE49-F238E27FC236}">
                <a16:creationId xmlns:a16="http://schemas.microsoft.com/office/drawing/2014/main" id="{91A5331E-3A0F-8A20-AE37-13A244D1C334}"/>
              </a:ext>
            </a:extLst>
          </p:cNvPr>
          <p:cNvPicPr>
            <a:picLocks noChangeAspect="1"/>
          </p:cNvPicPr>
          <p:nvPr/>
        </p:nvPicPr>
        <p:blipFill>
          <a:blip r:embed="rId2"/>
          <a:stretch>
            <a:fillRect/>
          </a:stretch>
        </p:blipFill>
        <p:spPr>
          <a:xfrm>
            <a:off x="4434763" y="2881812"/>
            <a:ext cx="4180311" cy="2038504"/>
          </a:xfrm>
          <a:prstGeom prst="rect">
            <a:avLst/>
          </a:prstGeom>
        </p:spPr>
      </p:pic>
    </p:spTree>
    <p:extLst>
      <p:ext uri="{BB962C8B-B14F-4D97-AF65-F5344CB8AC3E}">
        <p14:creationId xmlns:p14="http://schemas.microsoft.com/office/powerpoint/2010/main" val="108838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32"/>
          <p:cNvSpPr/>
          <p:nvPr/>
        </p:nvSpPr>
        <p:spPr>
          <a:xfrm>
            <a:off x="7727825" y="347300"/>
            <a:ext cx="840230" cy="840196"/>
          </a:xfrm>
          <a:custGeom>
            <a:avLst/>
            <a:gdLst/>
            <a:ahLst/>
            <a:cxnLst/>
            <a:rect l="l" t="t" r="r" b="b"/>
            <a:pathLst>
              <a:path w="25166" h="25165" extrusionOk="0">
                <a:moveTo>
                  <a:pt x="12583" y="1"/>
                </a:moveTo>
                <a:cubicBezTo>
                  <a:pt x="5638" y="1"/>
                  <a:pt x="1" y="5638"/>
                  <a:pt x="1" y="12583"/>
                </a:cubicBezTo>
                <a:cubicBezTo>
                  <a:pt x="1" y="19527"/>
                  <a:pt x="5638" y="25165"/>
                  <a:pt x="12583" y="25165"/>
                </a:cubicBezTo>
                <a:cubicBezTo>
                  <a:pt x="19527" y="25165"/>
                  <a:pt x="25165" y="19527"/>
                  <a:pt x="25165" y="12583"/>
                </a:cubicBezTo>
                <a:cubicBezTo>
                  <a:pt x="25165" y="5638"/>
                  <a:pt x="19527" y="1"/>
                  <a:pt x="12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1637787" y="74538"/>
            <a:ext cx="10828625" cy="1112950"/>
          </a:xfrm>
          <a:custGeom>
            <a:avLst/>
            <a:gdLst/>
            <a:ahLst/>
            <a:cxnLst/>
            <a:rect l="l" t="t" r="r" b="b"/>
            <a:pathLst>
              <a:path w="313487" h="44518" extrusionOk="0">
                <a:moveTo>
                  <a:pt x="313487" y="1"/>
                </a:moveTo>
                <a:cubicBezTo>
                  <a:pt x="313487" y="1"/>
                  <a:pt x="213140" y="16051"/>
                  <a:pt x="210068" y="16051"/>
                </a:cubicBezTo>
                <a:cubicBezTo>
                  <a:pt x="207011" y="16051"/>
                  <a:pt x="103075" y="10487"/>
                  <a:pt x="103075" y="10487"/>
                </a:cubicBezTo>
                <a:lnTo>
                  <a:pt x="0" y="16051"/>
                </a:lnTo>
                <a:lnTo>
                  <a:pt x="0" y="29421"/>
                </a:lnTo>
                <a:cubicBezTo>
                  <a:pt x="1815" y="29204"/>
                  <a:pt x="5448" y="29107"/>
                  <a:pt x="10266" y="29107"/>
                </a:cubicBezTo>
                <a:cubicBezTo>
                  <a:pt x="33210" y="29107"/>
                  <a:pt x="83034" y="31301"/>
                  <a:pt x="91350" y="33089"/>
                </a:cubicBezTo>
                <a:cubicBezTo>
                  <a:pt x="101315" y="35234"/>
                  <a:pt x="223068" y="44518"/>
                  <a:pt x="227337" y="44518"/>
                </a:cubicBezTo>
                <a:cubicBezTo>
                  <a:pt x="227373" y="44518"/>
                  <a:pt x="227400" y="44517"/>
                  <a:pt x="227419" y="44516"/>
                </a:cubicBezTo>
                <a:cubicBezTo>
                  <a:pt x="229755" y="44343"/>
                  <a:pt x="313487" y="18575"/>
                  <a:pt x="313487" y="18575"/>
                </a:cubicBezTo>
                <a:lnTo>
                  <a:pt x="313487" y="1"/>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txBox="1">
            <a:spLocks noGrp="1"/>
          </p:cNvSpPr>
          <p:nvPr>
            <p:ph type="title" idx="15"/>
          </p:nvPr>
        </p:nvSpPr>
        <p:spPr>
          <a:xfrm>
            <a:off x="713250" y="340659"/>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Table of contents</a:t>
            </a:r>
            <a:endParaRPr sz="4400" dirty="0"/>
          </a:p>
        </p:txBody>
      </p:sp>
      <p:sp>
        <p:nvSpPr>
          <p:cNvPr id="1217" name="Google Shape;1217;p32"/>
          <p:cNvSpPr txBox="1">
            <a:spLocks noGrp="1"/>
          </p:cNvSpPr>
          <p:nvPr>
            <p:ph type="title"/>
          </p:nvPr>
        </p:nvSpPr>
        <p:spPr>
          <a:xfrm flipH="1">
            <a:off x="713224" y="1417925"/>
            <a:ext cx="6486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218" name="Google Shape;1218;p32"/>
          <p:cNvSpPr txBox="1">
            <a:spLocks noGrp="1"/>
          </p:cNvSpPr>
          <p:nvPr>
            <p:ph type="subTitle" idx="1"/>
          </p:nvPr>
        </p:nvSpPr>
        <p:spPr>
          <a:xfrm flipH="1">
            <a:off x="1451399" y="1683425"/>
            <a:ext cx="19383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Grammar: Possessives</a:t>
            </a:r>
            <a:endParaRPr dirty="0"/>
          </a:p>
        </p:txBody>
      </p:sp>
      <p:sp>
        <p:nvSpPr>
          <p:cNvPr id="1220" name="Google Shape;1220;p32"/>
          <p:cNvSpPr txBox="1">
            <a:spLocks noGrp="1"/>
          </p:cNvSpPr>
          <p:nvPr>
            <p:ph type="title" idx="3"/>
          </p:nvPr>
        </p:nvSpPr>
        <p:spPr>
          <a:xfrm flipH="1">
            <a:off x="713224" y="2714350"/>
            <a:ext cx="6486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221" name="Google Shape;1221;p32"/>
          <p:cNvSpPr txBox="1">
            <a:spLocks noGrp="1"/>
          </p:cNvSpPr>
          <p:nvPr>
            <p:ph type="subTitle" idx="4"/>
          </p:nvPr>
        </p:nvSpPr>
        <p:spPr>
          <a:xfrm flipH="1">
            <a:off x="1451399" y="2925445"/>
            <a:ext cx="19383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Grammar exercises</a:t>
            </a:r>
            <a:endParaRPr dirty="0"/>
          </a:p>
        </p:txBody>
      </p:sp>
      <p:sp>
        <p:nvSpPr>
          <p:cNvPr id="1223" name="Google Shape;1223;p32"/>
          <p:cNvSpPr txBox="1">
            <a:spLocks noGrp="1"/>
          </p:cNvSpPr>
          <p:nvPr>
            <p:ph type="title" idx="6"/>
          </p:nvPr>
        </p:nvSpPr>
        <p:spPr>
          <a:xfrm>
            <a:off x="3782650" y="1417925"/>
            <a:ext cx="6486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224" name="Google Shape;1224;p32"/>
          <p:cNvSpPr txBox="1">
            <a:spLocks noGrp="1"/>
          </p:cNvSpPr>
          <p:nvPr>
            <p:ph type="subTitle" idx="7"/>
          </p:nvPr>
        </p:nvSpPr>
        <p:spPr>
          <a:xfrm>
            <a:off x="4442638" y="1683425"/>
            <a:ext cx="2920562"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Vocabulary:</a:t>
            </a:r>
          </a:p>
          <a:p>
            <a:pPr marL="0" lvl="0" indent="0" algn="l" rtl="0">
              <a:spcBef>
                <a:spcPts val="0"/>
              </a:spcBef>
              <a:spcAft>
                <a:spcPts val="0"/>
              </a:spcAft>
              <a:buNone/>
            </a:pPr>
            <a:r>
              <a:rPr lang="sr-Latn-RS" dirty="0"/>
              <a:t>London’s Underground</a:t>
            </a:r>
            <a:r>
              <a:rPr lang="en" dirty="0"/>
              <a:t> </a:t>
            </a:r>
            <a:endParaRPr dirty="0"/>
          </a:p>
        </p:txBody>
      </p:sp>
      <p:sp>
        <p:nvSpPr>
          <p:cNvPr id="1226" name="Google Shape;1226;p32"/>
          <p:cNvSpPr txBox="1">
            <a:spLocks noGrp="1"/>
          </p:cNvSpPr>
          <p:nvPr>
            <p:ph type="title" idx="9"/>
          </p:nvPr>
        </p:nvSpPr>
        <p:spPr>
          <a:xfrm>
            <a:off x="3782650" y="2714350"/>
            <a:ext cx="6486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227" name="Google Shape;1227;p32"/>
          <p:cNvSpPr txBox="1">
            <a:spLocks noGrp="1"/>
          </p:cNvSpPr>
          <p:nvPr>
            <p:ph type="subTitle" idx="13"/>
          </p:nvPr>
        </p:nvSpPr>
        <p:spPr>
          <a:xfrm>
            <a:off x="4442638" y="2945850"/>
            <a:ext cx="2570892"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Vocabulary exercises &amp; Discussion</a:t>
            </a:r>
            <a:endParaRPr dirty="0"/>
          </a:p>
        </p:txBody>
      </p:sp>
      <p:sp>
        <p:nvSpPr>
          <p:cNvPr id="1233" name="Google Shape;1233;p32"/>
          <p:cNvSpPr/>
          <p:nvPr/>
        </p:nvSpPr>
        <p:spPr>
          <a:xfrm>
            <a:off x="5687175" y="240497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4" name="Google Shape;1234;p32"/>
          <p:cNvGrpSpPr/>
          <p:nvPr/>
        </p:nvGrpSpPr>
        <p:grpSpPr>
          <a:xfrm>
            <a:off x="7697498" y="2089814"/>
            <a:ext cx="2353043" cy="3308282"/>
            <a:chOff x="6522575" y="4082000"/>
            <a:chExt cx="724950" cy="1019250"/>
          </a:xfrm>
        </p:grpSpPr>
        <p:sp>
          <p:nvSpPr>
            <p:cNvPr id="1235" name="Google Shape;1235;p32"/>
            <p:cNvSpPr/>
            <p:nvPr/>
          </p:nvSpPr>
          <p:spPr>
            <a:xfrm>
              <a:off x="6714575" y="4259900"/>
              <a:ext cx="340550" cy="244950"/>
            </a:xfrm>
            <a:custGeom>
              <a:avLst/>
              <a:gdLst/>
              <a:ahLst/>
              <a:cxnLst/>
              <a:rect l="l" t="t" r="r" b="b"/>
              <a:pathLst>
                <a:path w="13622" h="9798" extrusionOk="0">
                  <a:moveTo>
                    <a:pt x="6819" y="1"/>
                  </a:moveTo>
                  <a:cubicBezTo>
                    <a:pt x="6819" y="1"/>
                    <a:pt x="4624" y="7666"/>
                    <a:pt x="0" y="7666"/>
                  </a:cubicBezTo>
                  <a:cubicBezTo>
                    <a:pt x="0" y="7666"/>
                    <a:pt x="2728" y="9797"/>
                    <a:pt x="6819" y="9797"/>
                  </a:cubicBezTo>
                  <a:cubicBezTo>
                    <a:pt x="10910" y="9797"/>
                    <a:pt x="13621" y="7666"/>
                    <a:pt x="13621" y="7666"/>
                  </a:cubicBezTo>
                  <a:cubicBezTo>
                    <a:pt x="8998" y="7666"/>
                    <a:pt x="6819" y="1"/>
                    <a:pt x="6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6" name="Google Shape;1236;p32"/>
            <p:cNvGrpSpPr/>
            <p:nvPr/>
          </p:nvGrpSpPr>
          <p:grpSpPr>
            <a:xfrm>
              <a:off x="6522575" y="4082000"/>
              <a:ext cx="724950" cy="1019250"/>
              <a:chOff x="6522575" y="4082000"/>
              <a:chExt cx="724950" cy="1019250"/>
            </a:xfrm>
          </p:grpSpPr>
          <p:sp>
            <p:nvSpPr>
              <p:cNvPr id="1237" name="Google Shape;1237;p32"/>
              <p:cNvSpPr/>
              <p:nvPr/>
            </p:nvSpPr>
            <p:spPr>
              <a:xfrm>
                <a:off x="6765900" y="4082000"/>
                <a:ext cx="238275" cy="272775"/>
              </a:xfrm>
              <a:custGeom>
                <a:avLst/>
                <a:gdLst/>
                <a:ahLst/>
                <a:cxnLst/>
                <a:rect l="l" t="t" r="r" b="b"/>
                <a:pathLst>
                  <a:path w="9531" h="10911" extrusionOk="0">
                    <a:moveTo>
                      <a:pt x="4766" y="1"/>
                    </a:moveTo>
                    <a:cubicBezTo>
                      <a:pt x="4766" y="1"/>
                      <a:pt x="3527" y="9829"/>
                      <a:pt x="1" y="9829"/>
                    </a:cubicBezTo>
                    <a:cubicBezTo>
                      <a:pt x="1" y="9829"/>
                      <a:pt x="1835" y="10910"/>
                      <a:pt x="4766" y="10910"/>
                    </a:cubicBezTo>
                    <a:cubicBezTo>
                      <a:pt x="7681" y="10910"/>
                      <a:pt x="9531" y="9829"/>
                      <a:pt x="9531" y="9829"/>
                    </a:cubicBezTo>
                    <a:cubicBezTo>
                      <a:pt x="5988" y="9829"/>
                      <a:pt x="4766" y="1"/>
                      <a:pt x="4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6680875" y="4339450"/>
                <a:ext cx="408350" cy="293525"/>
              </a:xfrm>
              <a:custGeom>
                <a:avLst/>
                <a:gdLst/>
                <a:ahLst/>
                <a:cxnLst/>
                <a:rect l="l" t="t" r="r" b="b"/>
                <a:pathLst>
                  <a:path w="16334" h="11741" extrusionOk="0">
                    <a:moveTo>
                      <a:pt x="8167" y="1"/>
                    </a:moveTo>
                    <a:cubicBezTo>
                      <a:pt x="8167" y="1"/>
                      <a:pt x="5549" y="9186"/>
                      <a:pt x="0" y="9186"/>
                    </a:cubicBezTo>
                    <a:cubicBezTo>
                      <a:pt x="0" y="9186"/>
                      <a:pt x="3261" y="11741"/>
                      <a:pt x="8167" y="11741"/>
                    </a:cubicBezTo>
                    <a:cubicBezTo>
                      <a:pt x="13073" y="11741"/>
                      <a:pt x="16333" y="9186"/>
                      <a:pt x="16333" y="9186"/>
                    </a:cubicBezTo>
                    <a:cubicBezTo>
                      <a:pt x="10784" y="9186"/>
                      <a:pt x="8167" y="1"/>
                      <a:pt x="8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6605250" y="4450350"/>
                <a:ext cx="559600" cy="402075"/>
              </a:xfrm>
              <a:custGeom>
                <a:avLst/>
                <a:gdLst/>
                <a:ahLst/>
                <a:cxnLst/>
                <a:rect l="l" t="t" r="r" b="b"/>
                <a:pathLst>
                  <a:path w="22384" h="16083" extrusionOk="0">
                    <a:moveTo>
                      <a:pt x="11192" y="1"/>
                    </a:moveTo>
                    <a:cubicBezTo>
                      <a:pt x="11192" y="1"/>
                      <a:pt x="7602" y="12587"/>
                      <a:pt x="0" y="12587"/>
                    </a:cubicBezTo>
                    <a:cubicBezTo>
                      <a:pt x="0" y="12587"/>
                      <a:pt x="4467" y="16083"/>
                      <a:pt x="11192" y="16083"/>
                    </a:cubicBezTo>
                    <a:cubicBezTo>
                      <a:pt x="17916" y="16083"/>
                      <a:pt x="22383" y="12587"/>
                      <a:pt x="22383" y="12587"/>
                    </a:cubicBezTo>
                    <a:cubicBezTo>
                      <a:pt x="14781" y="12587"/>
                      <a:pt x="11192" y="1"/>
                      <a:pt x="1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6522575" y="4580450"/>
                <a:ext cx="724950" cy="520800"/>
              </a:xfrm>
              <a:custGeom>
                <a:avLst/>
                <a:gdLst/>
                <a:ahLst/>
                <a:cxnLst/>
                <a:rect l="l" t="t" r="r" b="b"/>
                <a:pathLst>
                  <a:path w="28998" h="20832" extrusionOk="0">
                    <a:moveTo>
                      <a:pt x="14499" y="1"/>
                    </a:moveTo>
                    <a:cubicBezTo>
                      <a:pt x="14499" y="1"/>
                      <a:pt x="9843" y="16302"/>
                      <a:pt x="0" y="16302"/>
                    </a:cubicBezTo>
                    <a:cubicBezTo>
                      <a:pt x="0" y="16302"/>
                      <a:pt x="5784" y="20832"/>
                      <a:pt x="14499" y="20832"/>
                    </a:cubicBezTo>
                    <a:cubicBezTo>
                      <a:pt x="23198" y="20832"/>
                      <a:pt x="28998" y="16302"/>
                      <a:pt x="28998" y="16302"/>
                    </a:cubicBezTo>
                    <a:cubicBezTo>
                      <a:pt x="19138" y="16302"/>
                      <a:pt x="14499" y="1"/>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41" name="Google Shape;1241;p32"/>
          <p:cNvSpPr/>
          <p:nvPr/>
        </p:nvSpPr>
        <p:spPr>
          <a:xfrm rot="-2231248" flipH="1">
            <a:off x="6494993" y="36408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rot="-2231248" flipH="1">
            <a:off x="7607768" y="14884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900;p25">
            <a:extLst>
              <a:ext uri="{FF2B5EF4-FFF2-40B4-BE49-F238E27FC236}">
                <a16:creationId xmlns:a16="http://schemas.microsoft.com/office/drawing/2014/main" id="{9C3AE307-0AD8-A111-89AA-24CBE74D1D31}"/>
              </a:ext>
            </a:extLst>
          </p:cNvPr>
          <p:cNvPicPr preferRelativeResize="0"/>
          <p:nvPr/>
        </p:nvPicPr>
        <p:blipFill>
          <a:blip r:embed="rId3">
            <a:alphaModFix/>
          </a:blip>
          <a:stretch>
            <a:fillRect/>
          </a:stretch>
        </p:blipFill>
        <p:spPr>
          <a:xfrm>
            <a:off x="5334130" y="2325730"/>
            <a:ext cx="3572599" cy="290422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CD6D3F-A11F-B7A3-1D16-7BE4A80AD3D3}"/>
              </a:ext>
            </a:extLst>
          </p:cNvPr>
          <p:cNvSpPr txBox="1"/>
          <p:nvPr/>
        </p:nvSpPr>
        <p:spPr>
          <a:xfrm>
            <a:off x="2364105" y="167432"/>
            <a:ext cx="6176010" cy="646331"/>
          </a:xfrm>
          <a:prstGeom prst="rect">
            <a:avLst/>
          </a:prstGeom>
          <a:noFill/>
        </p:spPr>
        <p:txBody>
          <a:bodyPr wrap="square">
            <a:spAutoFit/>
          </a:bodyPr>
          <a:lstStyle/>
          <a:p>
            <a:r>
              <a:rPr kumimoji="0" lang="sr-Latn-RS" sz="3600" b="0" i="0" u="none" strike="noStrike" kern="0" cap="none" spc="0" normalizeH="0" baseline="0" noProof="0" dirty="0">
                <a:ln>
                  <a:noFill/>
                </a:ln>
                <a:solidFill>
                  <a:srgbClr val="274E13"/>
                </a:solidFill>
                <a:effectLst/>
                <a:uLnTx/>
                <a:uFillTx/>
                <a:latin typeface="Bakbak One"/>
                <a:cs typeface="Bakbak One"/>
                <a:sym typeface="Bakbak One"/>
              </a:rPr>
              <a:t>Parts of a steam train</a:t>
            </a:r>
            <a:endParaRPr lang="en-US" sz="3600" dirty="0"/>
          </a:p>
        </p:txBody>
      </p:sp>
      <p:pic>
        <p:nvPicPr>
          <p:cNvPr id="7" name="Picture 6">
            <a:extLst>
              <a:ext uri="{FF2B5EF4-FFF2-40B4-BE49-F238E27FC236}">
                <a16:creationId xmlns:a16="http://schemas.microsoft.com/office/drawing/2014/main" id="{6CE11A9A-1D1F-6C52-DC17-D08A2E8FB24A}"/>
              </a:ext>
            </a:extLst>
          </p:cNvPr>
          <p:cNvPicPr>
            <a:picLocks noChangeAspect="1"/>
          </p:cNvPicPr>
          <p:nvPr/>
        </p:nvPicPr>
        <p:blipFill>
          <a:blip r:embed="rId2"/>
          <a:stretch>
            <a:fillRect/>
          </a:stretch>
        </p:blipFill>
        <p:spPr>
          <a:xfrm>
            <a:off x="68580" y="3168551"/>
            <a:ext cx="5455920" cy="1363980"/>
          </a:xfrm>
          <a:prstGeom prst="rect">
            <a:avLst/>
          </a:prstGeom>
        </p:spPr>
      </p:pic>
      <p:pic>
        <p:nvPicPr>
          <p:cNvPr id="9" name="Picture 8">
            <a:extLst>
              <a:ext uri="{FF2B5EF4-FFF2-40B4-BE49-F238E27FC236}">
                <a16:creationId xmlns:a16="http://schemas.microsoft.com/office/drawing/2014/main" id="{AE151BC7-A3A2-1566-C6AE-2EE7E52DD56B}"/>
              </a:ext>
            </a:extLst>
          </p:cNvPr>
          <p:cNvPicPr>
            <a:picLocks noChangeAspect="1"/>
          </p:cNvPicPr>
          <p:nvPr/>
        </p:nvPicPr>
        <p:blipFill rotWithShape="1">
          <a:blip r:embed="rId3"/>
          <a:srcRect l="5866" t="15402" r="4946" b="20775"/>
          <a:stretch/>
        </p:blipFill>
        <p:spPr>
          <a:xfrm>
            <a:off x="5524500" y="3168552"/>
            <a:ext cx="3543300" cy="1363980"/>
          </a:xfrm>
          <a:prstGeom prst="rect">
            <a:avLst/>
          </a:prstGeom>
        </p:spPr>
      </p:pic>
      <p:sp>
        <p:nvSpPr>
          <p:cNvPr id="10" name="TextBox 9">
            <a:extLst>
              <a:ext uri="{FF2B5EF4-FFF2-40B4-BE49-F238E27FC236}">
                <a16:creationId xmlns:a16="http://schemas.microsoft.com/office/drawing/2014/main" id="{A3C808E1-050D-B531-5820-D6F50EDF7EB2}"/>
              </a:ext>
            </a:extLst>
          </p:cNvPr>
          <p:cNvSpPr txBox="1"/>
          <p:nvPr/>
        </p:nvSpPr>
        <p:spPr>
          <a:xfrm>
            <a:off x="3984301" y="1742243"/>
            <a:ext cx="2842257"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sr-Latn-RS" sz="2000" dirty="0">
                <a:latin typeface="Abel" panose="02000506030000020004" pitchFamily="2" charset="0"/>
              </a:rPr>
              <a:t>Locomotive</a:t>
            </a:r>
            <a:br>
              <a:rPr lang="sr-Latn-RS" sz="2000" dirty="0">
                <a:latin typeface="Abel" panose="02000506030000020004" pitchFamily="2" charset="0"/>
              </a:rPr>
            </a:br>
            <a:r>
              <a:rPr lang="sr-Latn-RS" sz="2000" dirty="0">
                <a:latin typeface="Abel" panose="02000506030000020004" pitchFamily="2" charset="0"/>
              </a:rPr>
              <a:t>(firebox, boiler, throttle, steam dome, smokebox, valves, pistons...)</a:t>
            </a:r>
            <a:endParaRPr lang="en-US" sz="2000" dirty="0">
              <a:latin typeface="Abel" panose="02000506030000020004" pitchFamily="2" charset="0"/>
            </a:endParaRPr>
          </a:p>
        </p:txBody>
      </p:sp>
      <p:sp>
        <p:nvSpPr>
          <p:cNvPr id="11" name="TextBox 10">
            <a:extLst>
              <a:ext uri="{FF2B5EF4-FFF2-40B4-BE49-F238E27FC236}">
                <a16:creationId xmlns:a16="http://schemas.microsoft.com/office/drawing/2014/main" id="{B506DD00-3096-C4F3-89DB-1FECB63D1E5B}"/>
              </a:ext>
            </a:extLst>
          </p:cNvPr>
          <p:cNvSpPr txBox="1"/>
          <p:nvPr/>
        </p:nvSpPr>
        <p:spPr>
          <a:xfrm>
            <a:off x="2478405" y="1746767"/>
            <a:ext cx="874395"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r-Latn-RS" sz="2000" dirty="0">
                <a:latin typeface="Abel" panose="02000506030000020004" pitchFamily="2" charset="0"/>
              </a:rPr>
              <a:t>Tender</a:t>
            </a:r>
            <a:br>
              <a:rPr lang="sr-Latn-RS" sz="2000" dirty="0">
                <a:latin typeface="Abel" panose="02000506030000020004" pitchFamily="2" charset="0"/>
              </a:rPr>
            </a:br>
            <a:r>
              <a:rPr lang="sr-Latn-RS" sz="2000" dirty="0">
                <a:latin typeface="Abel" panose="02000506030000020004" pitchFamily="2" charset="0"/>
              </a:rPr>
              <a:t>(wood,</a:t>
            </a:r>
            <a:br>
              <a:rPr lang="sr-Latn-RS" sz="2000" dirty="0">
                <a:latin typeface="Abel" panose="02000506030000020004" pitchFamily="2" charset="0"/>
              </a:rPr>
            </a:br>
            <a:r>
              <a:rPr lang="sr-Latn-RS" sz="2000" dirty="0">
                <a:latin typeface="Abel" panose="02000506030000020004" pitchFamily="2" charset="0"/>
              </a:rPr>
              <a:t>coal, oil...)</a:t>
            </a:r>
            <a:endParaRPr lang="en-US" sz="2000" dirty="0">
              <a:latin typeface="Abel" panose="02000506030000020004" pitchFamily="2" charset="0"/>
            </a:endParaRPr>
          </a:p>
        </p:txBody>
      </p:sp>
      <p:sp>
        <p:nvSpPr>
          <p:cNvPr id="12" name="TextBox 11">
            <a:extLst>
              <a:ext uri="{FF2B5EF4-FFF2-40B4-BE49-F238E27FC236}">
                <a16:creationId xmlns:a16="http://schemas.microsoft.com/office/drawing/2014/main" id="{7041DAC6-4BBE-DBA4-1B1A-805D0755CBD0}"/>
              </a:ext>
            </a:extLst>
          </p:cNvPr>
          <p:cNvSpPr txBox="1"/>
          <p:nvPr/>
        </p:nvSpPr>
        <p:spPr>
          <a:xfrm>
            <a:off x="276699" y="1485901"/>
            <a:ext cx="1866900"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r-Latn-RS" sz="2000" b="1" dirty="0">
                <a:latin typeface="Abel" panose="02000506030000020004" pitchFamily="2" charset="0"/>
              </a:rPr>
              <a:t>Passenger</a:t>
            </a:r>
            <a:r>
              <a:rPr lang="sr-Latn-RS" sz="2000" dirty="0">
                <a:latin typeface="Abel" panose="02000506030000020004" pitchFamily="2" charset="0"/>
              </a:rPr>
              <a:t> – coach / carriage;</a:t>
            </a:r>
            <a:br>
              <a:rPr lang="sr-Latn-RS" sz="2000" dirty="0">
                <a:latin typeface="Abel" panose="02000506030000020004" pitchFamily="2" charset="0"/>
              </a:rPr>
            </a:br>
            <a:r>
              <a:rPr lang="sr-Latn-RS" sz="2000" b="1" dirty="0">
                <a:latin typeface="Abel" panose="02000506030000020004" pitchFamily="2" charset="0"/>
              </a:rPr>
              <a:t>Freight</a:t>
            </a:r>
            <a:r>
              <a:rPr lang="sr-Latn-RS" sz="2000" dirty="0">
                <a:latin typeface="Abel" panose="02000506030000020004" pitchFamily="2" charset="0"/>
              </a:rPr>
              <a:t> – </a:t>
            </a:r>
            <a:br>
              <a:rPr lang="sr-Latn-RS" sz="2000" dirty="0">
                <a:latin typeface="Abel" panose="02000506030000020004" pitchFamily="2" charset="0"/>
              </a:rPr>
            </a:br>
            <a:r>
              <a:rPr lang="sr-Latn-RS" sz="2000" dirty="0">
                <a:latin typeface="Abel" panose="02000506030000020004" pitchFamily="2" charset="0"/>
              </a:rPr>
              <a:t>wagon!</a:t>
            </a:r>
          </a:p>
          <a:p>
            <a:r>
              <a:rPr lang="sr-Latn-RS" sz="2000" b="1" dirty="0">
                <a:latin typeface="Abel" panose="02000506030000020004" pitchFamily="2" charset="0"/>
              </a:rPr>
              <a:t>Combined</a:t>
            </a:r>
            <a:r>
              <a:rPr lang="sr-Latn-RS" sz="2000" dirty="0">
                <a:latin typeface="Abel" panose="02000506030000020004" pitchFamily="2" charset="0"/>
              </a:rPr>
              <a:t> - both</a:t>
            </a:r>
            <a:endParaRPr lang="en-US" sz="2000" dirty="0">
              <a:latin typeface="Abel" panose="02000506030000020004" pitchFamily="2" charset="0"/>
            </a:endParaRPr>
          </a:p>
        </p:txBody>
      </p:sp>
      <p:sp>
        <p:nvSpPr>
          <p:cNvPr id="13" name="TextBox 12">
            <a:extLst>
              <a:ext uri="{FF2B5EF4-FFF2-40B4-BE49-F238E27FC236}">
                <a16:creationId xmlns:a16="http://schemas.microsoft.com/office/drawing/2014/main" id="{64B5AEBF-8654-827E-119B-8117830C22C4}"/>
              </a:ext>
            </a:extLst>
          </p:cNvPr>
          <p:cNvSpPr txBox="1"/>
          <p:nvPr/>
        </p:nvSpPr>
        <p:spPr>
          <a:xfrm>
            <a:off x="7831456" y="1736423"/>
            <a:ext cx="118871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r-Latn-RS" sz="2000" dirty="0">
                <a:latin typeface="Abel" panose="02000506030000020004" pitchFamily="2" charset="0"/>
              </a:rPr>
              <a:t>Caboose</a:t>
            </a:r>
            <a:br>
              <a:rPr lang="sr-Latn-RS" sz="2000" dirty="0">
                <a:latin typeface="Abel" panose="02000506030000020004" pitchFamily="2" charset="0"/>
              </a:rPr>
            </a:br>
            <a:r>
              <a:rPr lang="sr-Latn-RS" sz="2000" dirty="0">
                <a:latin typeface="Abel" panose="02000506030000020004" pitchFamily="2" charset="0"/>
              </a:rPr>
              <a:t>(rear end: crew, kitchen...)</a:t>
            </a:r>
            <a:endParaRPr lang="en-US" sz="2000" dirty="0">
              <a:latin typeface="Abel" panose="02000506030000020004" pitchFamily="2" charset="0"/>
            </a:endParaRPr>
          </a:p>
        </p:txBody>
      </p:sp>
      <p:pic>
        <p:nvPicPr>
          <p:cNvPr id="15" name="Picture 14">
            <a:extLst>
              <a:ext uri="{FF2B5EF4-FFF2-40B4-BE49-F238E27FC236}">
                <a16:creationId xmlns:a16="http://schemas.microsoft.com/office/drawing/2014/main" id="{229BC0D3-A494-58F1-ECE6-F42DA4AB75F6}"/>
              </a:ext>
            </a:extLst>
          </p:cNvPr>
          <p:cNvPicPr>
            <a:picLocks noChangeAspect="1"/>
          </p:cNvPicPr>
          <p:nvPr/>
        </p:nvPicPr>
        <p:blipFill>
          <a:blip r:embed="rId4"/>
          <a:stretch>
            <a:fillRect/>
          </a:stretch>
        </p:blipFill>
        <p:spPr>
          <a:xfrm>
            <a:off x="7034204" y="-254944"/>
            <a:ext cx="2137413" cy="2137413"/>
          </a:xfrm>
          <a:prstGeom prst="rect">
            <a:avLst/>
          </a:prstGeom>
        </p:spPr>
      </p:pic>
      <p:sp>
        <p:nvSpPr>
          <p:cNvPr id="2" name="Rectangle 1">
            <a:extLst>
              <a:ext uri="{FF2B5EF4-FFF2-40B4-BE49-F238E27FC236}">
                <a16:creationId xmlns:a16="http://schemas.microsoft.com/office/drawing/2014/main" id="{60B22B8C-654E-8CE8-C263-F035A934F7B0}"/>
              </a:ext>
            </a:extLst>
          </p:cNvPr>
          <p:cNvSpPr/>
          <p:nvPr/>
        </p:nvSpPr>
        <p:spPr>
          <a:xfrm>
            <a:off x="3984301" y="912108"/>
            <a:ext cx="2842257" cy="6463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sr-Latn-RS" dirty="0"/>
              <a:t>Locomotives can either be steam, diesel, or electric</a:t>
            </a:r>
            <a:endParaRPr lang="en-US" dirty="0"/>
          </a:p>
        </p:txBody>
      </p:sp>
    </p:spTree>
    <p:extLst>
      <p:ext uri="{BB962C8B-B14F-4D97-AF65-F5344CB8AC3E}">
        <p14:creationId xmlns:p14="http://schemas.microsoft.com/office/powerpoint/2010/main" val="294866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7BCC95-5006-72B7-6279-5840348A5C78}"/>
              </a:ext>
            </a:extLst>
          </p:cNvPr>
          <p:cNvSpPr>
            <a:spLocks noGrp="1"/>
          </p:cNvSpPr>
          <p:nvPr>
            <p:ph type="title"/>
          </p:nvPr>
        </p:nvSpPr>
        <p:spPr/>
        <p:txBody>
          <a:bodyPr/>
          <a:lstStyle/>
          <a:p>
            <a:r>
              <a:rPr lang="sr-Latn-RS" sz="4800" dirty="0"/>
              <a:t>Vocabulary exercises &amp; Discussion</a:t>
            </a:r>
            <a:endParaRPr lang="en-US" sz="4800" dirty="0"/>
          </a:p>
        </p:txBody>
      </p:sp>
      <p:sp>
        <p:nvSpPr>
          <p:cNvPr id="11" name="TextBox 10">
            <a:extLst>
              <a:ext uri="{FF2B5EF4-FFF2-40B4-BE49-F238E27FC236}">
                <a16:creationId xmlns:a16="http://schemas.microsoft.com/office/drawing/2014/main" id="{5A654A47-8572-048F-1499-BF45FE817DC7}"/>
              </a:ext>
            </a:extLst>
          </p:cNvPr>
          <p:cNvSpPr txBox="1"/>
          <p:nvPr/>
        </p:nvSpPr>
        <p:spPr>
          <a:xfrm>
            <a:off x="5849349" y="2110408"/>
            <a:ext cx="1659082"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274E13"/>
              </a:buClr>
              <a:buSzPts val="5000"/>
              <a:buFont typeface="Bakbak One"/>
              <a:buNone/>
              <a:tabLst/>
              <a:defRPr/>
            </a:pPr>
            <a:r>
              <a:rPr kumimoji="0" lang="en" sz="9000" b="0" i="1" u="none" strike="noStrike" kern="0" cap="none" spc="0" normalizeH="0" baseline="0" noProof="0" dirty="0">
                <a:ln>
                  <a:noFill/>
                </a:ln>
                <a:solidFill>
                  <a:srgbClr val="274E13"/>
                </a:solidFill>
                <a:effectLst/>
                <a:uLnTx/>
                <a:uFillTx/>
                <a:latin typeface="Bakbak One"/>
                <a:cs typeface="Bakbak One"/>
                <a:sym typeface="Bakbak One"/>
              </a:rPr>
              <a:t>0</a:t>
            </a:r>
            <a:r>
              <a:rPr lang="sr-Latn-RS" sz="9000" i="1" dirty="0">
                <a:solidFill>
                  <a:srgbClr val="274E13"/>
                </a:solidFill>
                <a:latin typeface="Bakbak One"/>
                <a:cs typeface="Bakbak One"/>
                <a:sym typeface="Bakbak One"/>
              </a:rPr>
              <a:t>4</a:t>
            </a:r>
            <a:endParaRPr kumimoji="0" lang="en" sz="9000" b="0" i="1" u="none" strike="noStrike" kern="0" cap="none" spc="0" normalizeH="0" baseline="0" noProof="0" dirty="0">
              <a:ln>
                <a:noFill/>
              </a:ln>
              <a:solidFill>
                <a:srgbClr val="274E13"/>
              </a:solidFill>
              <a:effectLst/>
              <a:uLnTx/>
              <a:uFillTx/>
              <a:latin typeface="Bakbak One"/>
              <a:cs typeface="Bakbak One"/>
              <a:sym typeface="Bakbak One"/>
            </a:endParaRPr>
          </a:p>
        </p:txBody>
      </p:sp>
    </p:spTree>
    <p:extLst>
      <p:ext uri="{BB962C8B-B14F-4D97-AF65-F5344CB8AC3E}">
        <p14:creationId xmlns:p14="http://schemas.microsoft.com/office/powerpoint/2010/main" val="159557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767E-7C30-2424-3CAE-B804E07891D2}"/>
              </a:ext>
            </a:extLst>
          </p:cNvPr>
          <p:cNvSpPr>
            <a:spLocks noGrp="1"/>
          </p:cNvSpPr>
          <p:nvPr>
            <p:ph type="title"/>
          </p:nvPr>
        </p:nvSpPr>
        <p:spPr>
          <a:xfrm>
            <a:off x="928866" y="0"/>
            <a:ext cx="7717500" cy="572700"/>
          </a:xfrm>
        </p:spPr>
        <p:txBody>
          <a:bodyPr/>
          <a:lstStyle/>
          <a:p>
            <a:r>
              <a:rPr lang="en-US" dirty="0"/>
              <a:t>Fill in the blanks with the following words:</a:t>
            </a:r>
          </a:p>
        </p:txBody>
      </p:sp>
      <p:sp>
        <p:nvSpPr>
          <p:cNvPr id="4" name="TextBox 3">
            <a:extLst>
              <a:ext uri="{FF2B5EF4-FFF2-40B4-BE49-F238E27FC236}">
                <a16:creationId xmlns:a16="http://schemas.microsoft.com/office/drawing/2014/main" id="{9FEF0F59-4E57-2EDC-A91A-27A2EF31A46A}"/>
              </a:ext>
            </a:extLst>
          </p:cNvPr>
          <p:cNvSpPr txBox="1"/>
          <p:nvPr/>
        </p:nvSpPr>
        <p:spPr>
          <a:xfrm>
            <a:off x="312234" y="1240820"/>
            <a:ext cx="8519532" cy="3477875"/>
          </a:xfrm>
          <a:prstGeom prst="rect">
            <a:avLst/>
          </a:prstGeom>
          <a:noFill/>
        </p:spPr>
        <p:txBody>
          <a:bodyPr wrap="square">
            <a:spAutoFit/>
          </a:bodyPr>
          <a:lstStyle/>
          <a:p>
            <a:pPr algn="just"/>
            <a:r>
              <a:rPr lang="en-US" sz="2000" dirty="0">
                <a:effectLst/>
                <a:latin typeface="Abel" panose="02000506030000020004" pitchFamily="2" charset="0"/>
                <a:ea typeface="Calibri" panose="020F0502020204030204" pitchFamily="34" charset="0"/>
              </a:rPr>
              <a:t>Propulsion for the train is provided by a _____ locomotive, or by individual ____ in self-propelled multiple units. Most modern trains are powered by ­­­____ locomotives or by electricity supplied by overhead wires or additional rails, although historically the steam locomotive was the dominant form of locomotive _____.</a:t>
            </a:r>
            <a:endParaRPr lang="sr-Latn-RS" sz="2000" dirty="0">
              <a:effectLst/>
              <a:latin typeface="Abel" panose="02000506030000020004" pitchFamily="2" charset="0"/>
              <a:ea typeface="Calibri" panose="020F0502020204030204" pitchFamily="34" charset="0"/>
            </a:endParaRPr>
          </a:p>
          <a:p>
            <a:pPr algn="just"/>
            <a:r>
              <a:rPr lang="en-US" sz="2000" dirty="0">
                <a:effectLst/>
                <a:latin typeface="Abel" panose="02000506030000020004" pitchFamily="2" charset="0"/>
                <a:ea typeface="Calibri" panose="020F0502020204030204" pitchFamily="34" charset="0"/>
              </a:rPr>
              <a:t>The cab, crew compartment or driver's compartment is the part of the locomotive housing the _____ (who operates the machinery using ____) and the controls necessary for the locomotive's operation; for example, the operation of _____, which are pieces of railway line that can be moved to change the direction of a train. On steam locomotives, the cab is normally ____ to the rear of the firebox. The cab of a diesel or electric locomotive is either ____ a cabin or forming one of the structural elements of a cab unit locomotive.</a:t>
            </a:r>
            <a:endParaRPr lang="en-US" sz="2000" dirty="0">
              <a:latin typeface="Abel" panose="02000506030000020004" pitchFamily="2" charset="0"/>
            </a:endParaRPr>
          </a:p>
        </p:txBody>
      </p:sp>
      <p:sp>
        <p:nvSpPr>
          <p:cNvPr id="5" name="TextBox 4">
            <a:extLst>
              <a:ext uri="{FF2B5EF4-FFF2-40B4-BE49-F238E27FC236}">
                <a16:creationId xmlns:a16="http://schemas.microsoft.com/office/drawing/2014/main" id="{FE94696C-03F0-F965-0E99-3EFD2A858DE0}"/>
              </a:ext>
            </a:extLst>
          </p:cNvPr>
          <p:cNvSpPr txBox="1"/>
          <p:nvPr/>
        </p:nvSpPr>
        <p:spPr>
          <a:xfrm>
            <a:off x="252761" y="584646"/>
            <a:ext cx="8638478" cy="6001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900" kern="100" dirty="0">
                <a:effectLst/>
                <a:latin typeface="Abel" panose="02000506030000020004" pitchFamily="2" charset="0"/>
                <a:ea typeface="Calibri" panose="020F0502020204030204" pitchFamily="34" charset="0"/>
                <a:cs typeface="Times New Roman" panose="02020603050405020304" pitchFamily="18" charset="0"/>
              </a:rPr>
              <a:t>diesel • train driver • inside • separate • switch points • power • motors • located • levers </a:t>
            </a:r>
            <a:endParaRPr lang="sr-Latn-RS" sz="1900" kern="100" dirty="0">
              <a:effectLst/>
              <a:latin typeface="Abel" panose="02000506030000020004" pitchFamily="2"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93384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540E-DEC8-B625-1A95-CDDC8DA2BD13}"/>
              </a:ext>
            </a:extLst>
          </p:cNvPr>
          <p:cNvSpPr>
            <a:spLocks noGrp="1"/>
          </p:cNvSpPr>
          <p:nvPr>
            <p:ph type="title"/>
          </p:nvPr>
        </p:nvSpPr>
        <p:spPr>
          <a:xfrm>
            <a:off x="148683" y="62653"/>
            <a:ext cx="9091961" cy="572700"/>
          </a:xfrm>
        </p:spPr>
        <p:txBody>
          <a:bodyPr/>
          <a:lstStyle/>
          <a:p>
            <a:r>
              <a:rPr lang="en-US" sz="2000" dirty="0"/>
              <a:t>Here are some common railway signs. Match the signs to their meanings.</a:t>
            </a:r>
          </a:p>
        </p:txBody>
      </p:sp>
      <p:sp>
        <p:nvSpPr>
          <p:cNvPr id="3" name="Text Placeholder 2">
            <a:extLst>
              <a:ext uri="{FF2B5EF4-FFF2-40B4-BE49-F238E27FC236}">
                <a16:creationId xmlns:a16="http://schemas.microsoft.com/office/drawing/2014/main" id="{81FE0460-E38F-1E9E-F066-675B66388133}"/>
              </a:ext>
            </a:extLst>
          </p:cNvPr>
          <p:cNvSpPr>
            <a:spLocks noGrp="1"/>
          </p:cNvSpPr>
          <p:nvPr>
            <p:ph type="body" idx="1"/>
          </p:nvPr>
        </p:nvSpPr>
        <p:spPr>
          <a:xfrm>
            <a:off x="148683" y="1053294"/>
            <a:ext cx="3951900" cy="3432822"/>
          </a:xfrm>
        </p:spPr>
        <p:txBody>
          <a:bodyPr/>
          <a:lstStyle/>
          <a:p>
            <a:pPr>
              <a:lnSpc>
                <a:spcPct val="150000"/>
              </a:lnSpc>
            </a:pPr>
            <a:r>
              <a:rPr lang="en-US" sz="2000" dirty="0"/>
              <a:t>1. railroad crossing</a:t>
            </a:r>
          </a:p>
          <a:p>
            <a:pPr>
              <a:lnSpc>
                <a:spcPct val="150000"/>
              </a:lnSpc>
            </a:pPr>
            <a:r>
              <a:rPr lang="en-US" sz="2000" dirty="0"/>
              <a:t>2. St Andrew Cross: stop and check for an approaching train</a:t>
            </a:r>
          </a:p>
          <a:p>
            <a:pPr>
              <a:lnSpc>
                <a:spcPct val="150000"/>
              </a:lnSpc>
            </a:pPr>
            <a:r>
              <a:rPr lang="en-US" sz="2000" dirty="0"/>
              <a:t>3. danger: high voltage</a:t>
            </a:r>
          </a:p>
          <a:p>
            <a:pPr>
              <a:lnSpc>
                <a:spcPct val="150000"/>
              </a:lnSpc>
            </a:pPr>
            <a:r>
              <a:rPr lang="en-US" sz="2000" dirty="0"/>
              <a:t>4. don't cross the tracks</a:t>
            </a:r>
          </a:p>
          <a:p>
            <a:pPr>
              <a:lnSpc>
                <a:spcPct val="150000"/>
              </a:lnSpc>
            </a:pPr>
            <a:r>
              <a:rPr lang="en-US" sz="2000" dirty="0"/>
              <a:t>5. step over the gap when getting on and off a train</a:t>
            </a:r>
          </a:p>
        </p:txBody>
      </p:sp>
      <p:pic>
        <p:nvPicPr>
          <p:cNvPr id="4" name="Picture 3">
            <a:extLst>
              <a:ext uri="{FF2B5EF4-FFF2-40B4-BE49-F238E27FC236}">
                <a16:creationId xmlns:a16="http://schemas.microsoft.com/office/drawing/2014/main" id="{175F8461-094B-8350-DE4D-A8088CBF6AF4}"/>
              </a:ext>
            </a:extLst>
          </p:cNvPr>
          <p:cNvPicPr>
            <a:picLocks noChangeAspect="1"/>
          </p:cNvPicPr>
          <p:nvPr/>
        </p:nvPicPr>
        <p:blipFill rotWithShape="1">
          <a:blip r:embed="rId2"/>
          <a:srcRect l="7909" t="5005" b="2996"/>
          <a:stretch/>
        </p:blipFill>
        <p:spPr bwMode="auto">
          <a:xfrm>
            <a:off x="4048501" y="1497141"/>
            <a:ext cx="5002327" cy="2019210"/>
          </a:xfrm>
          <a:prstGeom prst="rect">
            <a:avLst/>
          </a:prstGeom>
          <a:ln>
            <a:noFill/>
          </a:ln>
          <a:extLst>
            <a:ext uri="{53640926-AAD7-44D8-BBD7-CCE9431645EC}">
              <a14:shadowObscured xmlns:a14="http://schemas.microsoft.com/office/drawing/2010/main"/>
            </a:ext>
          </a:extLst>
        </p:spPr>
      </p:pic>
      <p:cxnSp>
        <p:nvCxnSpPr>
          <p:cNvPr id="6" name="Connector: Elbow 5">
            <a:extLst>
              <a:ext uri="{FF2B5EF4-FFF2-40B4-BE49-F238E27FC236}">
                <a16:creationId xmlns:a16="http://schemas.microsoft.com/office/drawing/2014/main" id="{F1F7EA9F-829C-2D29-9FDB-9BB056015807}"/>
              </a:ext>
            </a:extLst>
          </p:cNvPr>
          <p:cNvCxnSpPr>
            <a:cxnSpLocks/>
          </p:cNvCxnSpPr>
          <p:nvPr/>
        </p:nvCxnSpPr>
        <p:spPr>
          <a:xfrm flipV="1">
            <a:off x="3479181" y="1672683"/>
            <a:ext cx="2334321" cy="178419"/>
          </a:xfrm>
          <a:prstGeom prst="bentConnector3">
            <a:avLst>
              <a:gd name="adj1" fmla="val 29936"/>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21A5DCA2-826A-1431-72D7-5E6313BD885A}"/>
              </a:ext>
            </a:extLst>
          </p:cNvPr>
          <p:cNvCxnSpPr/>
          <p:nvPr/>
        </p:nvCxnSpPr>
        <p:spPr>
          <a:xfrm flipV="1">
            <a:off x="2929054" y="2356624"/>
            <a:ext cx="1063083" cy="4130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ctor: Elbow 13">
            <a:extLst>
              <a:ext uri="{FF2B5EF4-FFF2-40B4-BE49-F238E27FC236}">
                <a16:creationId xmlns:a16="http://schemas.microsoft.com/office/drawing/2014/main" id="{C70F969E-C85D-ED9D-FA20-41799B52F6AA}"/>
              </a:ext>
            </a:extLst>
          </p:cNvPr>
          <p:cNvCxnSpPr>
            <a:stCxn id="3" idx="0"/>
          </p:cNvCxnSpPr>
          <p:nvPr/>
        </p:nvCxnSpPr>
        <p:spPr>
          <a:xfrm rot="16200000" flipH="1">
            <a:off x="4010393" y="-832467"/>
            <a:ext cx="1716411" cy="5487933"/>
          </a:xfrm>
          <a:prstGeom prst="bentConnector4">
            <a:avLst>
              <a:gd name="adj1" fmla="val -13318"/>
              <a:gd name="adj2" fmla="val 90219"/>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4C51D004-B9AC-DDAD-887A-EFFB13233D78}"/>
              </a:ext>
            </a:extLst>
          </p:cNvPr>
          <p:cNvCxnSpPr/>
          <p:nvPr/>
        </p:nvCxnSpPr>
        <p:spPr>
          <a:xfrm flipV="1">
            <a:off x="3144644" y="2981093"/>
            <a:ext cx="1613210" cy="2601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Connector: Elbow 20">
            <a:extLst>
              <a:ext uri="{FF2B5EF4-FFF2-40B4-BE49-F238E27FC236}">
                <a16:creationId xmlns:a16="http://schemas.microsoft.com/office/drawing/2014/main" id="{48AEFE41-0B04-857D-F40D-0C9EF53E7560}"/>
              </a:ext>
            </a:extLst>
          </p:cNvPr>
          <p:cNvCxnSpPr/>
          <p:nvPr/>
        </p:nvCxnSpPr>
        <p:spPr>
          <a:xfrm flipV="1">
            <a:off x="2557346" y="2661424"/>
            <a:ext cx="6058830" cy="1524000"/>
          </a:xfrm>
          <a:prstGeom prst="bentConnector3">
            <a:avLst>
              <a:gd name="adj1" fmla="val 100184"/>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010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0414B7-7DC4-A1BA-5280-14CBB6B1BA28}"/>
              </a:ext>
            </a:extLst>
          </p:cNvPr>
          <p:cNvSpPr txBox="1"/>
          <p:nvPr/>
        </p:nvSpPr>
        <p:spPr>
          <a:xfrm>
            <a:off x="475785" y="52039"/>
            <a:ext cx="8616175" cy="3347711"/>
          </a:xfrm>
          <a:prstGeom prst="rect">
            <a:avLst/>
          </a:prstGeom>
          <a:noFill/>
        </p:spPr>
        <p:txBody>
          <a:bodyPr wrap="square">
            <a:spAutoFit/>
          </a:bodyPr>
          <a:lstStyle/>
          <a:p>
            <a:pPr algn="just">
              <a:lnSpc>
                <a:spcPct val="107000"/>
              </a:lnSpc>
              <a:spcAft>
                <a:spcPts val="800"/>
              </a:spcAft>
            </a:pPr>
            <a:r>
              <a:rPr lang="en-US" sz="1600" kern="100">
                <a:effectLst/>
                <a:latin typeface="Abel" panose="02000506030000020004" pitchFamily="2" charset="0"/>
                <a:ea typeface="Calibri" panose="020F0502020204030204" pitchFamily="34" charset="0"/>
                <a:cs typeface="Times New Roman" panose="02020603050405020304" pitchFamily="18" charset="0"/>
              </a:rPr>
              <a:t>You are probably familiar with the small buildings standing next to railway lines, but possibly do not know what they are used for. These constructions are known as signal boxes or switch towers, and were fundamental for the development of the railway system. The signal box was first used in the mid-19th century, and was a space for signal men to control the direction of trains and ensure the safety of passengers and vehicles. At first, this job was carried out manually by moving levers to move the track, but with the invention of electrical and electronic technology, the signal man's job changed radically.</a:t>
            </a:r>
            <a:endParaRPr lang="sr-Latn-RS" sz="1600" kern="100">
              <a:effectLst/>
              <a:latin typeface="Abel" panose="02000506030000020004"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kern="100">
                <a:effectLst/>
                <a:latin typeface="Abel" panose="02000506030000020004" pitchFamily="2" charset="0"/>
                <a:ea typeface="Calibri" panose="020F0502020204030204" pitchFamily="34" charset="0"/>
                <a:cs typeface="Times New Roman" panose="02020603050405020304" pitchFamily="18" charset="0"/>
              </a:rPr>
              <a:t>      First, he was able to control much larger areas of track from a control panel, and could communicate directly with trains by radio or telephone, and later he was able to perform all of these tasks by computer. Eventually, the signal box fell into disuse. Today most signaling is controlled centrally by very sophisticated computers, but for many years the simple signal box guaranteed safe rail travel al l over the world; and perhaps many of these little buildings still exist to remind us of their important role in the development of the railway system. Fun fact: the Guiness World Record for the smallest pub was made out of an old signal box!</a:t>
            </a:r>
            <a:endParaRPr lang="sr-Latn-RS" sz="1600" kern="100" dirty="0">
              <a:effectLst/>
              <a:latin typeface="Abel" panose="02000506030000020004"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99979D1-12B8-90E5-00A6-12D2609A35A4}"/>
              </a:ext>
            </a:extLst>
          </p:cNvPr>
          <p:cNvSpPr txBox="1"/>
          <p:nvPr/>
        </p:nvSpPr>
        <p:spPr>
          <a:xfrm>
            <a:off x="3828585" y="3503828"/>
            <a:ext cx="5129561" cy="14451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US" sz="1600" kern="100" dirty="0">
                <a:effectLst/>
                <a:latin typeface="Abel" panose="02000506030000020004" pitchFamily="2" charset="0"/>
                <a:ea typeface="Calibri" panose="020F0502020204030204" pitchFamily="34" charset="0"/>
                <a:cs typeface="Times New Roman" panose="02020603050405020304" pitchFamily="18" charset="0"/>
              </a:rPr>
              <a:t>1 What was the purpose of the signal box?</a:t>
            </a:r>
            <a:endParaRPr lang="sr-Latn-RS" sz="1600" kern="100" dirty="0">
              <a:effectLst/>
              <a:latin typeface="Abel" panose="0200050603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600" kern="100" dirty="0">
                <a:effectLst/>
                <a:latin typeface="Abel" panose="02000506030000020004" pitchFamily="2" charset="0"/>
                <a:ea typeface="Calibri" panose="020F0502020204030204" pitchFamily="34" charset="0"/>
                <a:cs typeface="Times New Roman" panose="02020603050405020304" pitchFamily="18" charset="0"/>
              </a:rPr>
              <a:t>2 What innovations changed the job of the signalman?</a:t>
            </a:r>
            <a:endParaRPr lang="sr-Latn-RS" sz="1600" kern="100" dirty="0">
              <a:effectLst/>
              <a:latin typeface="Abel" panose="0200050603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600" kern="100" dirty="0">
                <a:effectLst/>
                <a:latin typeface="Abel" panose="02000506030000020004" pitchFamily="2" charset="0"/>
                <a:ea typeface="Calibri" panose="020F0502020204030204" pitchFamily="34" charset="0"/>
                <a:cs typeface="Times New Roman" panose="02020603050405020304" pitchFamily="18" charset="0"/>
              </a:rPr>
              <a:t>3 How did the signalman communicate with trains?</a:t>
            </a:r>
            <a:endParaRPr lang="sr-Latn-RS" sz="1600" kern="100" dirty="0">
              <a:effectLst/>
              <a:latin typeface="Abel" panose="0200050603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600" kern="100" dirty="0">
                <a:effectLst/>
                <a:latin typeface="Abel" panose="02000506030000020004" pitchFamily="2" charset="0"/>
                <a:ea typeface="Calibri" panose="020F0502020204030204" pitchFamily="34" charset="0"/>
                <a:cs typeface="Times New Roman" panose="02020603050405020304" pitchFamily="18" charset="0"/>
              </a:rPr>
              <a:t>4 Why are signal boxes no longer in use? Why do they still exist?</a:t>
            </a:r>
            <a:endParaRPr lang="sr-Latn-RS" sz="1600" kern="100" dirty="0">
              <a:effectLst/>
              <a:latin typeface="Abel" panose="02000506030000020004"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D89BDE4-47CB-BAF2-503F-9B31C9C40FDD}"/>
              </a:ext>
            </a:extLst>
          </p:cNvPr>
          <p:cNvSpPr txBox="1"/>
          <p:nvPr/>
        </p:nvSpPr>
        <p:spPr>
          <a:xfrm>
            <a:off x="338252" y="3626232"/>
            <a:ext cx="3490333" cy="1200329"/>
          </a:xfrm>
          <a:prstGeom prst="rect">
            <a:avLst/>
          </a:prstGeom>
          <a:noFill/>
        </p:spPr>
        <p:txBody>
          <a:bodyPr wrap="square">
            <a:spAutoFit/>
          </a:bodyPr>
          <a:lstStyle/>
          <a:p>
            <a:r>
              <a:rPr lang="sr-Latn-RS" sz="2400" dirty="0">
                <a:solidFill>
                  <a:srgbClr val="274E13"/>
                </a:solidFill>
                <a:latin typeface="Bakbak One"/>
                <a:cs typeface="Bakbak One"/>
                <a:sym typeface="Bakbak One"/>
              </a:rPr>
              <a:t>Read the text and answer the questions in the box.</a:t>
            </a:r>
            <a:endParaRPr lang="en-US" sz="2400" dirty="0"/>
          </a:p>
        </p:txBody>
      </p:sp>
    </p:spTree>
    <p:extLst>
      <p:ext uri="{BB962C8B-B14F-4D97-AF65-F5344CB8AC3E}">
        <p14:creationId xmlns:p14="http://schemas.microsoft.com/office/powerpoint/2010/main" val="1740985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4"/>
        <p:cNvGrpSpPr/>
        <p:nvPr/>
      </p:nvGrpSpPr>
      <p:grpSpPr>
        <a:xfrm>
          <a:off x="0" y="0"/>
          <a:ext cx="0" cy="0"/>
          <a:chOff x="0" y="0"/>
          <a:chExt cx="0" cy="0"/>
        </a:xfrm>
      </p:grpSpPr>
      <p:sp>
        <p:nvSpPr>
          <p:cNvPr id="1956" name="Google Shape;1956;p44"/>
          <p:cNvSpPr txBox="1">
            <a:spLocks noGrp="1"/>
          </p:cNvSpPr>
          <p:nvPr>
            <p:ph type="title" idx="2"/>
          </p:nvPr>
        </p:nvSpPr>
        <p:spPr>
          <a:xfrm>
            <a:off x="333600" y="1002516"/>
            <a:ext cx="3098700" cy="67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1825</a:t>
            </a:r>
            <a:endParaRPr baseline="30000" dirty="0"/>
          </a:p>
        </p:txBody>
      </p:sp>
      <p:sp>
        <p:nvSpPr>
          <p:cNvPr id="1957" name="Google Shape;1957;p44"/>
          <p:cNvSpPr txBox="1">
            <a:spLocks noGrp="1"/>
          </p:cNvSpPr>
          <p:nvPr>
            <p:ph type="title"/>
          </p:nvPr>
        </p:nvSpPr>
        <p:spPr>
          <a:xfrm>
            <a:off x="4219424" y="998083"/>
            <a:ext cx="3098700" cy="67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574.8 </a:t>
            </a:r>
            <a:r>
              <a:rPr lang="en" i="0" dirty="0"/>
              <a:t>km/h</a:t>
            </a:r>
            <a:endParaRPr i="0" baseline="30000" dirty="0"/>
          </a:p>
        </p:txBody>
      </p:sp>
      <p:sp>
        <p:nvSpPr>
          <p:cNvPr id="1959" name="Google Shape;1959;p44"/>
          <p:cNvSpPr txBox="1">
            <a:spLocks noGrp="1"/>
          </p:cNvSpPr>
          <p:nvPr>
            <p:ph type="subTitle" idx="5"/>
          </p:nvPr>
        </p:nvSpPr>
        <p:spPr>
          <a:xfrm>
            <a:off x="256646" y="1704108"/>
            <a:ext cx="30987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World’s first railway Stockton-Darlington</a:t>
            </a:r>
            <a:endParaRPr dirty="0"/>
          </a:p>
        </p:txBody>
      </p:sp>
      <p:sp>
        <p:nvSpPr>
          <p:cNvPr id="1960" name="Google Shape;1960;p44"/>
          <p:cNvSpPr txBox="1">
            <a:spLocks noGrp="1"/>
          </p:cNvSpPr>
          <p:nvPr>
            <p:ph type="subTitle" idx="1"/>
          </p:nvPr>
        </p:nvSpPr>
        <p:spPr>
          <a:xfrm>
            <a:off x="4339775" y="1676683"/>
            <a:ext cx="30987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France TGV speed</a:t>
            </a:r>
            <a:endParaRPr dirty="0"/>
          </a:p>
        </p:txBody>
      </p:sp>
      <p:sp>
        <p:nvSpPr>
          <p:cNvPr id="1961" name="Google Shape;1961;p44"/>
          <p:cNvSpPr/>
          <p:nvPr/>
        </p:nvSpPr>
        <p:spPr>
          <a:xfrm flipH="1">
            <a:off x="7658792" y="226113"/>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flipH="1">
            <a:off x="5919425" y="668550"/>
            <a:ext cx="3038100" cy="371398"/>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rot="-2231248" flipH="1">
            <a:off x="1234668" y="6846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327;p44">
            <a:extLst>
              <a:ext uri="{FF2B5EF4-FFF2-40B4-BE49-F238E27FC236}">
                <a16:creationId xmlns:a16="http://schemas.microsoft.com/office/drawing/2014/main" id="{A033E01E-7323-D9A2-5AE1-DF9CDFB497F3}"/>
              </a:ext>
            </a:extLst>
          </p:cNvPr>
          <p:cNvPicPr preferRelativeResize="0"/>
          <p:nvPr/>
        </p:nvPicPr>
        <p:blipFill>
          <a:blip r:embed="rId3">
            <a:alphaModFix/>
          </a:blip>
          <a:stretch>
            <a:fillRect/>
          </a:stretch>
        </p:blipFill>
        <p:spPr>
          <a:xfrm>
            <a:off x="6763721" y="1140927"/>
            <a:ext cx="2380279" cy="2223105"/>
          </a:xfrm>
          <a:prstGeom prst="rect">
            <a:avLst/>
          </a:prstGeom>
          <a:noFill/>
          <a:ln>
            <a:noFill/>
          </a:ln>
          <a:effectLst>
            <a:outerShdw blurRad="57150" dist="19050" dir="5400000" algn="bl" rotWithShape="0">
              <a:srgbClr val="000000">
                <a:alpha val="50000"/>
              </a:srgbClr>
            </a:outerShdw>
          </a:effectLst>
        </p:spPr>
      </p:pic>
      <p:sp>
        <p:nvSpPr>
          <p:cNvPr id="18" name="Google Shape;1249;p33">
            <a:extLst>
              <a:ext uri="{FF2B5EF4-FFF2-40B4-BE49-F238E27FC236}">
                <a16:creationId xmlns:a16="http://schemas.microsoft.com/office/drawing/2014/main" id="{A4354991-92DB-3635-3735-89C4CA9E17F4}"/>
              </a:ext>
            </a:extLst>
          </p:cNvPr>
          <p:cNvSpPr txBox="1">
            <a:spLocks/>
          </p:cNvSpPr>
          <p:nvPr/>
        </p:nvSpPr>
        <p:spPr>
          <a:xfrm>
            <a:off x="836034" y="185865"/>
            <a:ext cx="7007482" cy="74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Bakbak One"/>
              <a:buNone/>
              <a:defRPr sz="3900" b="0" i="1" u="none" strike="noStrike" cap="none">
                <a:solidFill>
                  <a:schemeClr val="dk1"/>
                </a:solidFill>
                <a:latin typeface="Bakbak One"/>
                <a:ea typeface="Bakbak One"/>
                <a:cs typeface="Bakbak One"/>
                <a:sym typeface="Bakbak One"/>
              </a:defRPr>
            </a:lvl1pPr>
            <a:lvl2pPr marR="0" lvl="1"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2pPr>
            <a:lvl3pPr marR="0" lvl="2"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3pPr>
            <a:lvl4pPr marR="0" lvl="3"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4pPr>
            <a:lvl5pPr marR="0" lvl="4"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5pPr>
            <a:lvl6pPr marR="0" lvl="5"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6pPr>
            <a:lvl7pPr marR="0" lvl="6"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7pPr>
            <a:lvl8pPr marR="0" lvl="7"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8pPr>
            <a:lvl9pPr marR="0" lvl="8"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9pPr>
          </a:lstStyle>
          <a:p>
            <a:r>
              <a:rPr lang="sr-Latn-RS" dirty="0"/>
              <a:t>Mock Test time!</a:t>
            </a:r>
          </a:p>
        </p:txBody>
      </p:sp>
      <p:pic>
        <p:nvPicPr>
          <p:cNvPr id="3" name="Picture 2">
            <a:extLst>
              <a:ext uri="{FF2B5EF4-FFF2-40B4-BE49-F238E27FC236}">
                <a16:creationId xmlns:a16="http://schemas.microsoft.com/office/drawing/2014/main" id="{45E39D7B-F422-9552-871C-F8C7F672A774}"/>
              </a:ext>
            </a:extLst>
          </p:cNvPr>
          <p:cNvPicPr>
            <a:picLocks noChangeAspect="1"/>
          </p:cNvPicPr>
          <p:nvPr/>
        </p:nvPicPr>
        <p:blipFill>
          <a:blip r:embed="rId4"/>
          <a:stretch>
            <a:fillRect/>
          </a:stretch>
        </p:blipFill>
        <p:spPr>
          <a:xfrm>
            <a:off x="420124" y="2110747"/>
            <a:ext cx="2771743" cy="271574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8D7DB7-D841-13D3-0BBF-D30009D1B6BB}"/>
              </a:ext>
            </a:extLst>
          </p:cNvPr>
          <p:cNvSpPr txBox="1"/>
          <p:nvPr/>
        </p:nvSpPr>
        <p:spPr>
          <a:xfrm>
            <a:off x="304800" y="1489634"/>
            <a:ext cx="8724899" cy="1176669"/>
          </a:xfrm>
          <a:prstGeom prst="rect">
            <a:avLst/>
          </a:prstGeom>
          <a:noFill/>
        </p:spPr>
        <p:txBody>
          <a:bodyPr wrap="square">
            <a:spAutoFit/>
          </a:bodyPr>
          <a:lstStyle/>
          <a:p>
            <a:pPr>
              <a:lnSpc>
                <a:spcPct val="107000"/>
              </a:lnSpc>
              <a:spcAft>
                <a:spcPts val="800"/>
              </a:spcAft>
            </a:pPr>
            <a:r>
              <a:rPr lang="en-US" sz="1800" kern="100" dirty="0">
                <a:effectLst/>
                <a:latin typeface="Abel" panose="02000506030000020004" pitchFamily="2" charset="0"/>
                <a:ea typeface="Calibri" panose="020F0502020204030204" pitchFamily="34" charset="0"/>
                <a:cs typeface="Times New Roman" panose="02020603050405020304" pitchFamily="18" charset="0"/>
              </a:rPr>
              <a:t>Would you like to </a:t>
            </a:r>
            <a:r>
              <a:rPr lang="sr-Latn-RS" sz="1800" kern="100" dirty="0">
                <a:effectLst/>
                <a:latin typeface="Abel" panose="02000506030000020004" pitchFamily="2" charset="0"/>
                <a:ea typeface="Calibri" panose="020F0502020204030204" pitchFamily="34" charset="0"/>
                <a:cs typeface="Times New Roman" panose="02020603050405020304" pitchFamily="18" charset="0"/>
              </a:rPr>
              <a:t>learn how to drive a train? Why/why not?</a:t>
            </a:r>
          </a:p>
          <a:p>
            <a:pPr>
              <a:lnSpc>
                <a:spcPct val="107000"/>
              </a:lnSpc>
              <a:spcAft>
                <a:spcPts val="800"/>
              </a:spcAft>
            </a:pPr>
            <a:r>
              <a:rPr lang="en-US" sz="1800" kern="100" dirty="0">
                <a:effectLst/>
                <a:latin typeface="Abel" panose="02000506030000020004" pitchFamily="2" charset="0"/>
                <a:ea typeface="Calibri" panose="020F0502020204030204" pitchFamily="34" charset="0"/>
                <a:cs typeface="Times New Roman" panose="02020603050405020304" pitchFamily="18" charset="0"/>
              </a:rPr>
              <a:t>Would you prefer to drive a lorry or a train? Why?</a:t>
            </a:r>
            <a:endParaRPr lang="sr-Latn-RS" sz="1800" kern="100" dirty="0">
              <a:effectLst/>
              <a:latin typeface="Abel" panose="0200050603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Abel" panose="02000506030000020004" pitchFamily="2" charset="0"/>
                <a:ea typeface="Calibri" panose="020F0502020204030204" pitchFamily="34" charset="0"/>
                <a:cs typeface="Times New Roman" panose="02020603050405020304" pitchFamily="18" charset="0"/>
              </a:rPr>
              <a:t>Which means of transport is the most difficult to drive according to you? Why?</a:t>
            </a:r>
            <a:endParaRPr lang="sr-Latn-RS" sz="1800" kern="100" dirty="0">
              <a:effectLst/>
              <a:latin typeface="Abel" panose="02000506030000020004"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25B3191-5BEB-0CFE-B319-4E143EABCE91}"/>
              </a:ext>
            </a:extLst>
          </p:cNvPr>
          <p:cNvSpPr txBox="1"/>
          <p:nvPr/>
        </p:nvSpPr>
        <p:spPr>
          <a:xfrm>
            <a:off x="2356485" y="169962"/>
            <a:ext cx="6176010" cy="646331"/>
          </a:xfrm>
          <a:prstGeom prst="rect">
            <a:avLst/>
          </a:prstGeom>
          <a:noFill/>
        </p:spPr>
        <p:txBody>
          <a:bodyPr wrap="square">
            <a:spAutoFit/>
          </a:bodyPr>
          <a:lstStyle/>
          <a:p>
            <a:r>
              <a:rPr lang="sr-Latn-RS" sz="3600" dirty="0">
                <a:solidFill>
                  <a:srgbClr val="274E13"/>
                </a:solidFill>
                <a:latin typeface="Bakbak One"/>
                <a:cs typeface="Bakbak One"/>
                <a:sym typeface="Bakbak One"/>
              </a:rPr>
              <a:t>Discussion:</a:t>
            </a:r>
            <a:endParaRPr lang="en-US" sz="3600" dirty="0"/>
          </a:p>
        </p:txBody>
      </p:sp>
      <p:pic>
        <p:nvPicPr>
          <p:cNvPr id="6" name="Google Shape;934;p28">
            <a:extLst>
              <a:ext uri="{FF2B5EF4-FFF2-40B4-BE49-F238E27FC236}">
                <a16:creationId xmlns:a16="http://schemas.microsoft.com/office/drawing/2014/main" id="{1309AC26-45F6-3FAE-971C-96FF2672D3A6}"/>
              </a:ext>
            </a:extLst>
          </p:cNvPr>
          <p:cNvPicPr preferRelativeResize="0"/>
          <p:nvPr/>
        </p:nvPicPr>
        <p:blipFill>
          <a:blip r:embed="rId2">
            <a:alphaModFix/>
          </a:blip>
          <a:stretch>
            <a:fillRect/>
          </a:stretch>
        </p:blipFill>
        <p:spPr>
          <a:xfrm>
            <a:off x="6653773" y="0"/>
            <a:ext cx="2490227" cy="1928743"/>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404241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34"/>
          <p:cNvSpPr/>
          <p:nvPr/>
        </p:nvSpPr>
        <p:spPr>
          <a:xfrm>
            <a:off x="-94225" y="3782425"/>
            <a:ext cx="4442125" cy="1160325"/>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a:off x="-838450" y="4242475"/>
            <a:ext cx="5219975" cy="901025"/>
          </a:xfrm>
          <a:custGeom>
            <a:avLst/>
            <a:gdLst/>
            <a:ahLst/>
            <a:cxnLst/>
            <a:rect l="l" t="t" r="r" b="b"/>
            <a:pathLst>
              <a:path w="208799" h="36041" extrusionOk="0">
                <a:moveTo>
                  <a:pt x="11178" y="0"/>
                </a:moveTo>
                <a:lnTo>
                  <a:pt x="0" y="8522"/>
                </a:lnTo>
                <a:lnTo>
                  <a:pt x="0" y="36041"/>
                </a:lnTo>
                <a:lnTo>
                  <a:pt x="208798" y="36041"/>
                </a:lnTo>
                <a:lnTo>
                  <a:pt x="208798" y="19925"/>
                </a:lnTo>
                <a:lnTo>
                  <a:pt x="161254" y="27018"/>
                </a:lnTo>
                <a:lnTo>
                  <a:pt x="129800" y="19925"/>
                </a:lnTo>
                <a:lnTo>
                  <a:pt x="113259" y="16166"/>
                </a:lnTo>
                <a:lnTo>
                  <a:pt x="98021" y="23284"/>
                </a:lnTo>
                <a:lnTo>
                  <a:pt x="71955" y="3735"/>
                </a:lnTo>
                <a:lnTo>
                  <a:pt x="48472" y="23108"/>
                </a:lnTo>
                <a:lnTo>
                  <a:pt x="11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8" name="Google Shape;1258;p34"/>
          <p:cNvGrpSpPr/>
          <p:nvPr/>
        </p:nvGrpSpPr>
        <p:grpSpPr>
          <a:xfrm>
            <a:off x="4766341" y="1416933"/>
            <a:ext cx="1530872" cy="2106828"/>
            <a:chOff x="4219225" y="4565175"/>
            <a:chExt cx="389525" cy="536075"/>
          </a:xfrm>
        </p:grpSpPr>
        <p:grpSp>
          <p:nvGrpSpPr>
            <p:cNvPr id="1259" name="Google Shape;1259;p34"/>
            <p:cNvGrpSpPr/>
            <p:nvPr/>
          </p:nvGrpSpPr>
          <p:grpSpPr>
            <a:xfrm>
              <a:off x="4295625" y="4565175"/>
              <a:ext cx="237100" cy="294300"/>
              <a:chOff x="4295625" y="4565175"/>
              <a:chExt cx="237100" cy="294300"/>
            </a:xfrm>
          </p:grpSpPr>
          <p:sp>
            <p:nvSpPr>
              <p:cNvPr id="1260" name="Google Shape;1260;p34"/>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34"/>
            <p:cNvGrpSpPr/>
            <p:nvPr/>
          </p:nvGrpSpPr>
          <p:grpSpPr>
            <a:xfrm>
              <a:off x="4219225" y="4744250"/>
              <a:ext cx="389525" cy="357000"/>
              <a:chOff x="4219225" y="4744250"/>
              <a:chExt cx="389525" cy="357000"/>
            </a:xfrm>
          </p:grpSpPr>
          <p:sp>
            <p:nvSpPr>
              <p:cNvPr id="1263" name="Google Shape;1263;p34"/>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5" name="Google Shape;1265;p34"/>
          <p:cNvGrpSpPr/>
          <p:nvPr/>
        </p:nvGrpSpPr>
        <p:grpSpPr>
          <a:xfrm>
            <a:off x="4293618" y="1788397"/>
            <a:ext cx="945961" cy="1301858"/>
            <a:chOff x="4219225" y="4565175"/>
            <a:chExt cx="389525" cy="536075"/>
          </a:xfrm>
        </p:grpSpPr>
        <p:grpSp>
          <p:nvGrpSpPr>
            <p:cNvPr id="1266" name="Google Shape;1266;p34"/>
            <p:cNvGrpSpPr/>
            <p:nvPr/>
          </p:nvGrpSpPr>
          <p:grpSpPr>
            <a:xfrm>
              <a:off x="4295625" y="4565175"/>
              <a:ext cx="237100" cy="294300"/>
              <a:chOff x="4295625" y="4565175"/>
              <a:chExt cx="237100" cy="294300"/>
            </a:xfrm>
          </p:grpSpPr>
          <p:sp>
            <p:nvSpPr>
              <p:cNvPr id="1267" name="Google Shape;1267;p34"/>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4"/>
            <p:cNvGrpSpPr/>
            <p:nvPr/>
          </p:nvGrpSpPr>
          <p:grpSpPr>
            <a:xfrm>
              <a:off x="4219225" y="4744250"/>
              <a:ext cx="389525" cy="357000"/>
              <a:chOff x="4219225" y="4744250"/>
              <a:chExt cx="389525" cy="357000"/>
            </a:xfrm>
          </p:grpSpPr>
          <p:sp>
            <p:nvSpPr>
              <p:cNvPr id="1270" name="Google Shape;1270;p34"/>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2" name="Google Shape;1272;p34"/>
          <p:cNvSpPr/>
          <p:nvPr/>
        </p:nvSpPr>
        <p:spPr>
          <a:xfrm flipH="1">
            <a:off x="-1057094" y="1476025"/>
            <a:ext cx="8629070" cy="2306396"/>
          </a:xfrm>
          <a:custGeom>
            <a:avLst/>
            <a:gdLst/>
            <a:ahLst/>
            <a:cxnLst/>
            <a:rect l="l" t="t" r="r" b="b"/>
            <a:pathLst>
              <a:path w="195272" h="47557" extrusionOk="0">
                <a:moveTo>
                  <a:pt x="169456" y="6161"/>
                </a:moveTo>
                <a:cubicBezTo>
                  <a:pt x="153343" y="18559"/>
                  <a:pt x="158233" y="14907"/>
                  <a:pt x="149001" y="12290"/>
                </a:cubicBezTo>
                <a:lnTo>
                  <a:pt x="149001" y="12290"/>
                </a:lnTo>
                <a:cubicBezTo>
                  <a:pt x="139753" y="9688"/>
                  <a:pt x="141070" y="6020"/>
                  <a:pt x="130489" y="13340"/>
                </a:cubicBezTo>
                <a:lnTo>
                  <a:pt x="130489" y="13340"/>
                </a:lnTo>
                <a:cubicBezTo>
                  <a:pt x="125160" y="17023"/>
                  <a:pt x="118279" y="16318"/>
                  <a:pt x="111147" y="15628"/>
                </a:cubicBezTo>
                <a:lnTo>
                  <a:pt x="111147" y="15628"/>
                </a:lnTo>
                <a:cubicBezTo>
                  <a:pt x="104125" y="14938"/>
                  <a:pt x="96868" y="14233"/>
                  <a:pt x="90645" y="17760"/>
                </a:cubicBezTo>
                <a:lnTo>
                  <a:pt x="90645" y="17760"/>
                </a:lnTo>
                <a:cubicBezTo>
                  <a:pt x="78106" y="24829"/>
                  <a:pt x="65990" y="32980"/>
                  <a:pt x="62416" y="32494"/>
                </a:cubicBezTo>
                <a:lnTo>
                  <a:pt x="62416" y="32494"/>
                </a:lnTo>
                <a:cubicBezTo>
                  <a:pt x="29515" y="28058"/>
                  <a:pt x="1" y="47557"/>
                  <a:pt x="1" y="47557"/>
                </a:cubicBezTo>
                <a:lnTo>
                  <a:pt x="1" y="47557"/>
                </a:lnTo>
                <a:lnTo>
                  <a:pt x="195271" y="47557"/>
                </a:lnTo>
                <a:lnTo>
                  <a:pt x="195271" y="3935"/>
                </a:lnTo>
                <a:cubicBezTo>
                  <a:pt x="195271" y="3935"/>
                  <a:pt x="191525" y="1"/>
                  <a:pt x="184817" y="1"/>
                </a:cubicBezTo>
                <a:lnTo>
                  <a:pt x="184817" y="1"/>
                </a:lnTo>
                <a:cubicBezTo>
                  <a:pt x="180726" y="1"/>
                  <a:pt x="175553" y="1459"/>
                  <a:pt x="169456" y="61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4"/>
          <p:cNvSpPr txBox="1">
            <a:spLocks noGrp="1"/>
          </p:cNvSpPr>
          <p:nvPr>
            <p:ph type="title"/>
          </p:nvPr>
        </p:nvSpPr>
        <p:spPr>
          <a:xfrm>
            <a:off x="310583" y="2227874"/>
            <a:ext cx="5670221" cy="111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solidFill>
                  <a:schemeClr val="bg2">
                    <a:lumMod val="10000"/>
                  </a:schemeClr>
                </a:solidFill>
              </a:rPr>
              <a:t>Possessive Case</a:t>
            </a:r>
            <a:br>
              <a:rPr lang="sr-Latn-RS" dirty="0">
                <a:solidFill>
                  <a:schemeClr val="bg2">
                    <a:lumMod val="10000"/>
                  </a:schemeClr>
                </a:solidFill>
              </a:rPr>
            </a:br>
            <a:r>
              <a:rPr lang="sr-Latn-RS" sz="4400" dirty="0">
                <a:solidFill>
                  <a:schemeClr val="bg2">
                    <a:lumMod val="10000"/>
                  </a:schemeClr>
                </a:solidFill>
              </a:rPr>
              <a:t>(a.k.a. the Genitive)</a:t>
            </a:r>
            <a:endParaRPr i="1" dirty="0">
              <a:solidFill>
                <a:schemeClr val="bg2">
                  <a:lumMod val="10000"/>
                </a:schemeClr>
              </a:solidFill>
            </a:endParaRPr>
          </a:p>
        </p:txBody>
      </p:sp>
      <p:sp>
        <p:nvSpPr>
          <p:cNvPr id="1274" name="Google Shape;1274;p34"/>
          <p:cNvSpPr txBox="1">
            <a:spLocks noGrp="1"/>
          </p:cNvSpPr>
          <p:nvPr>
            <p:ph type="title" idx="2"/>
          </p:nvPr>
        </p:nvSpPr>
        <p:spPr>
          <a:xfrm>
            <a:off x="713225" y="686500"/>
            <a:ext cx="1303200" cy="133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grpSp>
        <p:nvGrpSpPr>
          <p:cNvPr id="1276" name="Google Shape;1276;p34"/>
          <p:cNvGrpSpPr/>
          <p:nvPr/>
        </p:nvGrpSpPr>
        <p:grpSpPr>
          <a:xfrm>
            <a:off x="4012765" y="-2"/>
            <a:ext cx="5136119" cy="5858475"/>
            <a:chOff x="1190625" y="238125"/>
            <a:chExt cx="5221225" cy="5955550"/>
          </a:xfrm>
        </p:grpSpPr>
        <p:sp>
          <p:nvSpPr>
            <p:cNvPr id="1277" name="Google Shape;1277;p34"/>
            <p:cNvSpPr/>
            <p:nvPr/>
          </p:nvSpPr>
          <p:spPr>
            <a:xfrm>
              <a:off x="1195625" y="3411700"/>
              <a:ext cx="2401675" cy="1947400"/>
            </a:xfrm>
            <a:custGeom>
              <a:avLst/>
              <a:gdLst/>
              <a:ahLst/>
              <a:cxnLst/>
              <a:rect l="l" t="t" r="r" b="b"/>
              <a:pathLst>
                <a:path w="96067" h="77896" extrusionOk="0">
                  <a:moveTo>
                    <a:pt x="93685" y="0"/>
                  </a:moveTo>
                  <a:lnTo>
                    <a:pt x="1" y="77895"/>
                  </a:lnTo>
                  <a:lnTo>
                    <a:pt x="13434" y="77895"/>
                  </a:lnTo>
                  <a:lnTo>
                    <a:pt x="96066" y="3634"/>
                  </a:lnTo>
                  <a:lnTo>
                    <a:pt x="936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a:off x="1190625" y="5355300"/>
              <a:ext cx="344625" cy="104050"/>
            </a:xfrm>
            <a:custGeom>
              <a:avLst/>
              <a:gdLst/>
              <a:ahLst/>
              <a:cxnLst/>
              <a:rect l="l" t="t" r="r" b="b"/>
              <a:pathLst>
                <a:path w="13785" h="4162" extrusionOk="0">
                  <a:moveTo>
                    <a:pt x="0" y="1"/>
                  </a:moveTo>
                  <a:lnTo>
                    <a:pt x="0" y="4161"/>
                  </a:lnTo>
                  <a:lnTo>
                    <a:pt x="13785" y="4161"/>
                  </a:lnTo>
                  <a:lnTo>
                    <a:pt x="13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a:off x="1524575" y="3787625"/>
              <a:ext cx="1754425" cy="1671725"/>
            </a:xfrm>
            <a:custGeom>
              <a:avLst/>
              <a:gdLst/>
              <a:ahLst/>
              <a:cxnLst/>
              <a:rect l="l" t="t" r="r" b="b"/>
              <a:pathLst>
                <a:path w="70177" h="66869" extrusionOk="0">
                  <a:moveTo>
                    <a:pt x="70176" y="1"/>
                  </a:moveTo>
                  <a:lnTo>
                    <a:pt x="0" y="62658"/>
                  </a:lnTo>
                  <a:lnTo>
                    <a:pt x="0" y="66868"/>
                  </a:lnTo>
                  <a:lnTo>
                    <a:pt x="1680" y="66868"/>
                  </a:lnTo>
                  <a:lnTo>
                    <a:pt x="701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a:off x="1725075" y="3382250"/>
              <a:ext cx="2440525" cy="2658550"/>
            </a:xfrm>
            <a:custGeom>
              <a:avLst/>
              <a:gdLst/>
              <a:ahLst/>
              <a:cxnLst/>
              <a:rect l="l" t="t" r="r" b="b"/>
              <a:pathLst>
                <a:path w="97621" h="106342" fill="none" extrusionOk="0">
                  <a:moveTo>
                    <a:pt x="1" y="106342"/>
                  </a:moveTo>
                  <a:lnTo>
                    <a:pt x="97620" y="0"/>
                  </a:lnTo>
                </a:path>
              </a:pathLst>
            </a:custGeom>
            <a:solidFill>
              <a:schemeClr val="lt2"/>
            </a:solidFill>
            <a:ln w="73300" cap="flat" cmpd="sng">
              <a:solidFill>
                <a:schemeClr val="l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a:off x="1781475" y="3434250"/>
              <a:ext cx="2436750" cy="2654800"/>
            </a:xfrm>
            <a:custGeom>
              <a:avLst/>
              <a:gdLst/>
              <a:ahLst/>
              <a:cxnLst/>
              <a:rect l="l" t="t" r="r" b="b"/>
              <a:pathLst>
                <a:path w="97470" h="106192" fill="none" extrusionOk="0">
                  <a:moveTo>
                    <a:pt x="0" y="106191"/>
                  </a:moveTo>
                  <a:lnTo>
                    <a:pt x="97469" y="0"/>
                  </a:lnTo>
                </a:path>
              </a:pathLst>
            </a:custGeom>
            <a:solidFill>
              <a:schemeClr val="dk1"/>
            </a:solidFill>
            <a:ln w="7330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a:off x="2853525" y="4020725"/>
              <a:ext cx="1728725" cy="2124700"/>
            </a:xfrm>
            <a:custGeom>
              <a:avLst/>
              <a:gdLst/>
              <a:ahLst/>
              <a:cxnLst/>
              <a:rect l="l" t="t" r="r" b="b"/>
              <a:pathLst>
                <a:path w="69149" h="84988" fill="none" extrusionOk="0">
                  <a:moveTo>
                    <a:pt x="1" y="84988"/>
                  </a:moveTo>
                  <a:lnTo>
                    <a:pt x="69149" y="0"/>
                  </a:lnTo>
                </a:path>
              </a:pathLst>
            </a:custGeom>
            <a:solidFill>
              <a:schemeClr val="lt2"/>
            </a:solidFill>
            <a:ln w="73300" cap="flat" cmpd="sng">
              <a:solidFill>
                <a:schemeClr val="l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a:off x="2909300" y="4152925"/>
              <a:ext cx="1649150" cy="2040750"/>
            </a:xfrm>
            <a:custGeom>
              <a:avLst/>
              <a:gdLst/>
              <a:ahLst/>
              <a:cxnLst/>
              <a:rect l="l" t="t" r="r" b="b"/>
              <a:pathLst>
                <a:path w="65966" h="81630" fill="none" extrusionOk="0">
                  <a:moveTo>
                    <a:pt x="0" y="81630"/>
                  </a:moveTo>
                  <a:lnTo>
                    <a:pt x="65966" y="0"/>
                  </a:lnTo>
                </a:path>
              </a:pathLst>
            </a:custGeom>
            <a:solidFill>
              <a:schemeClr val="dk1"/>
            </a:solidFill>
            <a:ln w="7330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a:off x="2349775" y="4713700"/>
              <a:ext cx="276325" cy="276350"/>
            </a:xfrm>
            <a:custGeom>
              <a:avLst/>
              <a:gdLst/>
              <a:ahLst/>
              <a:cxnLst/>
              <a:rect l="l" t="t" r="r" b="b"/>
              <a:pathLst>
                <a:path w="11053" h="11054" fill="none" extrusionOk="0">
                  <a:moveTo>
                    <a:pt x="0" y="11053"/>
                  </a:moveTo>
                  <a:lnTo>
                    <a:pt x="11053"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a:off x="3414925" y="4473725"/>
              <a:ext cx="276350" cy="276350"/>
            </a:xfrm>
            <a:custGeom>
              <a:avLst/>
              <a:gdLst/>
              <a:ahLst/>
              <a:cxnLst/>
              <a:rect l="l" t="t" r="r" b="b"/>
              <a:pathLst>
                <a:path w="11054" h="11054" fill="none" extrusionOk="0">
                  <a:moveTo>
                    <a:pt x="1" y="11053"/>
                  </a:moveTo>
                  <a:lnTo>
                    <a:pt x="11054"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a:off x="1785850" y="4985000"/>
              <a:ext cx="276350" cy="276350"/>
            </a:xfrm>
            <a:custGeom>
              <a:avLst/>
              <a:gdLst/>
              <a:ahLst/>
              <a:cxnLst/>
              <a:rect l="l" t="t" r="r" b="b"/>
              <a:pathLst>
                <a:path w="11054" h="11054" fill="none" extrusionOk="0">
                  <a:moveTo>
                    <a:pt x="1" y="11053"/>
                  </a:moveTo>
                  <a:lnTo>
                    <a:pt x="11053"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a:off x="3288375" y="4996900"/>
              <a:ext cx="256900" cy="294525"/>
            </a:xfrm>
            <a:custGeom>
              <a:avLst/>
              <a:gdLst/>
              <a:ahLst/>
              <a:cxnLst/>
              <a:rect l="l" t="t" r="r" b="b"/>
              <a:pathLst>
                <a:path w="10276" h="11781" fill="none" extrusionOk="0">
                  <a:moveTo>
                    <a:pt x="0" y="11780"/>
                  </a:moveTo>
                  <a:lnTo>
                    <a:pt x="10276"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a:off x="4345400" y="4399800"/>
              <a:ext cx="252525" cy="298250"/>
            </a:xfrm>
            <a:custGeom>
              <a:avLst/>
              <a:gdLst/>
              <a:ahLst/>
              <a:cxnLst/>
              <a:rect l="l" t="t" r="r" b="b"/>
              <a:pathLst>
                <a:path w="10101" h="11930" fill="none" extrusionOk="0">
                  <a:moveTo>
                    <a:pt x="0" y="11930"/>
                  </a:moveTo>
                  <a:lnTo>
                    <a:pt x="10100"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a:off x="3990125" y="4243150"/>
              <a:ext cx="253150" cy="298275"/>
            </a:xfrm>
            <a:custGeom>
              <a:avLst/>
              <a:gdLst/>
              <a:ahLst/>
              <a:cxnLst/>
              <a:rect l="l" t="t" r="r" b="b"/>
              <a:pathLst>
                <a:path w="10126" h="11931" fill="none" extrusionOk="0">
                  <a:moveTo>
                    <a:pt x="1" y="11930"/>
                  </a:moveTo>
                  <a:lnTo>
                    <a:pt x="10126"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a:off x="3708175" y="2313625"/>
              <a:ext cx="2599025" cy="2064925"/>
            </a:xfrm>
            <a:custGeom>
              <a:avLst/>
              <a:gdLst/>
              <a:ahLst/>
              <a:cxnLst/>
              <a:rect l="l" t="t" r="r" b="b"/>
              <a:pathLst>
                <a:path w="103961" h="82597" extrusionOk="0">
                  <a:moveTo>
                    <a:pt x="1611" y="0"/>
                  </a:moveTo>
                  <a:cubicBezTo>
                    <a:pt x="524" y="0"/>
                    <a:pt x="0" y="63"/>
                    <a:pt x="0" y="63"/>
                  </a:cubicBezTo>
                  <a:lnTo>
                    <a:pt x="15088" y="76079"/>
                  </a:lnTo>
                  <a:cubicBezTo>
                    <a:pt x="15088" y="76079"/>
                    <a:pt x="23905" y="82597"/>
                    <a:pt x="30841" y="82597"/>
                  </a:cubicBezTo>
                  <a:cubicBezTo>
                    <a:pt x="33009" y="82597"/>
                    <a:pt x="34993" y="81960"/>
                    <a:pt x="36467" y="80289"/>
                  </a:cubicBezTo>
                  <a:cubicBezTo>
                    <a:pt x="45640" y="69913"/>
                    <a:pt x="83660" y="37958"/>
                    <a:pt x="88196" y="34174"/>
                  </a:cubicBezTo>
                  <a:cubicBezTo>
                    <a:pt x="91892" y="31097"/>
                    <a:pt x="97933" y="30614"/>
                    <a:pt x="101365" y="30614"/>
                  </a:cubicBezTo>
                  <a:cubicBezTo>
                    <a:pt x="102937" y="30614"/>
                    <a:pt x="103961" y="30715"/>
                    <a:pt x="103961" y="30715"/>
                  </a:cubicBezTo>
                  <a:lnTo>
                    <a:pt x="103585" y="12695"/>
                  </a:lnTo>
                  <a:cubicBezTo>
                    <a:pt x="103585" y="12695"/>
                    <a:pt x="91065" y="14257"/>
                    <a:pt x="76115" y="14257"/>
                  </a:cubicBezTo>
                  <a:cubicBezTo>
                    <a:pt x="63887" y="14257"/>
                    <a:pt x="50033" y="13212"/>
                    <a:pt x="40076" y="9412"/>
                  </a:cubicBezTo>
                  <a:cubicBezTo>
                    <a:pt x="17828" y="893"/>
                    <a:pt x="5712" y="0"/>
                    <a:pt x="1611" y="0"/>
                  </a:cubicBezTo>
                  <a:close/>
                </a:path>
              </a:pathLst>
            </a:custGeom>
            <a:solidFill>
              <a:srgbClr val="71C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a:off x="3708175" y="2313625"/>
              <a:ext cx="2599025" cy="2064925"/>
            </a:xfrm>
            <a:custGeom>
              <a:avLst/>
              <a:gdLst/>
              <a:ahLst/>
              <a:cxnLst/>
              <a:rect l="l" t="t" r="r" b="b"/>
              <a:pathLst>
                <a:path w="103961" h="82597" extrusionOk="0">
                  <a:moveTo>
                    <a:pt x="1611" y="0"/>
                  </a:moveTo>
                  <a:cubicBezTo>
                    <a:pt x="524" y="0"/>
                    <a:pt x="0" y="63"/>
                    <a:pt x="0" y="63"/>
                  </a:cubicBezTo>
                  <a:lnTo>
                    <a:pt x="15088" y="76079"/>
                  </a:lnTo>
                  <a:cubicBezTo>
                    <a:pt x="15088" y="76079"/>
                    <a:pt x="23905" y="82597"/>
                    <a:pt x="30841" y="82597"/>
                  </a:cubicBezTo>
                  <a:cubicBezTo>
                    <a:pt x="33009" y="82597"/>
                    <a:pt x="34993" y="81960"/>
                    <a:pt x="36467" y="80289"/>
                  </a:cubicBezTo>
                  <a:cubicBezTo>
                    <a:pt x="45640" y="69913"/>
                    <a:pt x="83660" y="37958"/>
                    <a:pt x="88196" y="34174"/>
                  </a:cubicBezTo>
                  <a:cubicBezTo>
                    <a:pt x="91892" y="31097"/>
                    <a:pt x="97933" y="30614"/>
                    <a:pt x="101365" y="30614"/>
                  </a:cubicBezTo>
                  <a:cubicBezTo>
                    <a:pt x="102937" y="30614"/>
                    <a:pt x="103961" y="30715"/>
                    <a:pt x="103961" y="30715"/>
                  </a:cubicBezTo>
                  <a:lnTo>
                    <a:pt x="103585" y="12695"/>
                  </a:lnTo>
                  <a:cubicBezTo>
                    <a:pt x="103585" y="12695"/>
                    <a:pt x="91065" y="14257"/>
                    <a:pt x="76115" y="14257"/>
                  </a:cubicBezTo>
                  <a:cubicBezTo>
                    <a:pt x="63887" y="14257"/>
                    <a:pt x="50033" y="13212"/>
                    <a:pt x="40076" y="9412"/>
                  </a:cubicBezTo>
                  <a:cubicBezTo>
                    <a:pt x="17828" y="893"/>
                    <a:pt x="5712" y="0"/>
                    <a:pt x="1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a:off x="6079100" y="2824200"/>
              <a:ext cx="231250" cy="214075"/>
            </a:xfrm>
            <a:custGeom>
              <a:avLst/>
              <a:gdLst/>
              <a:ahLst/>
              <a:cxnLst/>
              <a:rect l="l" t="t" r="r" b="b"/>
              <a:pathLst>
                <a:path w="9250" h="8563" extrusionOk="0">
                  <a:moveTo>
                    <a:pt x="8900" y="1"/>
                  </a:moveTo>
                  <a:cubicBezTo>
                    <a:pt x="8029" y="1"/>
                    <a:pt x="7085" y="257"/>
                    <a:pt x="6215" y="257"/>
                  </a:cubicBezTo>
                  <a:cubicBezTo>
                    <a:pt x="6097" y="257"/>
                    <a:pt x="5980" y="252"/>
                    <a:pt x="5866" y="242"/>
                  </a:cubicBezTo>
                  <a:lnTo>
                    <a:pt x="26" y="442"/>
                  </a:lnTo>
                  <a:lnTo>
                    <a:pt x="1" y="8563"/>
                  </a:lnTo>
                  <a:cubicBezTo>
                    <a:pt x="3059" y="7861"/>
                    <a:pt x="5540" y="7836"/>
                    <a:pt x="9149" y="7786"/>
                  </a:cubicBezTo>
                  <a:lnTo>
                    <a:pt x="9249" y="16"/>
                  </a:lnTo>
                  <a:cubicBezTo>
                    <a:pt x="9134" y="6"/>
                    <a:pt x="9018" y="1"/>
                    <a:pt x="8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a:off x="5775225" y="2846525"/>
              <a:ext cx="231850" cy="296400"/>
            </a:xfrm>
            <a:custGeom>
              <a:avLst/>
              <a:gdLst/>
              <a:ahLst/>
              <a:cxnLst/>
              <a:rect l="l" t="t" r="r" b="b"/>
              <a:pathLst>
                <a:path w="9274" h="11856" extrusionOk="0">
                  <a:moveTo>
                    <a:pt x="51" y="0"/>
                  </a:moveTo>
                  <a:lnTo>
                    <a:pt x="0" y="11855"/>
                  </a:lnTo>
                  <a:cubicBezTo>
                    <a:pt x="3083" y="10702"/>
                    <a:pt x="6141" y="9725"/>
                    <a:pt x="9224" y="8898"/>
                  </a:cubicBezTo>
                  <a:lnTo>
                    <a:pt x="9274" y="101"/>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a:off x="5124225" y="2813950"/>
              <a:ext cx="236850" cy="688000"/>
            </a:xfrm>
            <a:custGeom>
              <a:avLst/>
              <a:gdLst/>
              <a:ahLst/>
              <a:cxnLst/>
              <a:rect l="l" t="t" r="r" b="b"/>
              <a:pathLst>
                <a:path w="9474" h="27520" extrusionOk="0">
                  <a:moveTo>
                    <a:pt x="301" y="0"/>
                  </a:moveTo>
                  <a:lnTo>
                    <a:pt x="0" y="27519"/>
                  </a:lnTo>
                  <a:cubicBezTo>
                    <a:pt x="2958" y="25238"/>
                    <a:pt x="6316" y="22707"/>
                    <a:pt x="9449" y="21003"/>
                  </a:cubicBezTo>
                  <a:lnTo>
                    <a:pt x="9474" y="1128"/>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a:off x="5457550" y="2827100"/>
              <a:ext cx="235000" cy="457425"/>
            </a:xfrm>
            <a:custGeom>
              <a:avLst/>
              <a:gdLst/>
              <a:ahLst/>
              <a:cxnLst/>
              <a:rect l="l" t="t" r="r" b="b"/>
              <a:pathLst>
                <a:path w="9400" h="18297" extrusionOk="0">
                  <a:moveTo>
                    <a:pt x="201" y="0"/>
                  </a:moveTo>
                  <a:lnTo>
                    <a:pt x="1" y="18296"/>
                  </a:lnTo>
                  <a:cubicBezTo>
                    <a:pt x="2532" y="16993"/>
                    <a:pt x="5063" y="15740"/>
                    <a:pt x="7620" y="14612"/>
                  </a:cubicBezTo>
                  <a:cubicBezTo>
                    <a:pt x="8171" y="14361"/>
                    <a:pt x="8697" y="14136"/>
                    <a:pt x="9249" y="13910"/>
                  </a:cubicBezTo>
                  <a:lnTo>
                    <a:pt x="9399" y="602"/>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a:off x="4741375" y="2710550"/>
              <a:ext cx="291400" cy="1037000"/>
            </a:xfrm>
            <a:custGeom>
              <a:avLst/>
              <a:gdLst/>
              <a:ahLst/>
              <a:cxnLst/>
              <a:rect l="l" t="t" r="r" b="b"/>
              <a:pathLst>
                <a:path w="11656" h="41480" extrusionOk="0">
                  <a:moveTo>
                    <a:pt x="1" y="1"/>
                  </a:moveTo>
                  <a:lnTo>
                    <a:pt x="2056" y="41480"/>
                  </a:lnTo>
                  <a:cubicBezTo>
                    <a:pt x="5615" y="38522"/>
                    <a:pt x="8071" y="36417"/>
                    <a:pt x="11329" y="34136"/>
                  </a:cubicBezTo>
                  <a:lnTo>
                    <a:pt x="11655" y="335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a:off x="4741375" y="2630975"/>
              <a:ext cx="1478750" cy="111500"/>
            </a:xfrm>
            <a:custGeom>
              <a:avLst/>
              <a:gdLst/>
              <a:ahLst/>
              <a:cxnLst/>
              <a:rect l="l" t="t" r="r" b="b"/>
              <a:pathLst>
                <a:path w="59150" h="4460" extrusionOk="0">
                  <a:moveTo>
                    <a:pt x="1" y="1"/>
                  </a:moveTo>
                  <a:cubicBezTo>
                    <a:pt x="1" y="1"/>
                    <a:pt x="201" y="101"/>
                    <a:pt x="627" y="251"/>
                  </a:cubicBezTo>
                  <a:cubicBezTo>
                    <a:pt x="1028" y="377"/>
                    <a:pt x="1630" y="577"/>
                    <a:pt x="2432" y="828"/>
                  </a:cubicBezTo>
                  <a:cubicBezTo>
                    <a:pt x="3209" y="1053"/>
                    <a:pt x="4161" y="1329"/>
                    <a:pt x="5264" y="1580"/>
                  </a:cubicBezTo>
                  <a:cubicBezTo>
                    <a:pt x="6367" y="1855"/>
                    <a:pt x="7620" y="2156"/>
                    <a:pt x="8998" y="2407"/>
                  </a:cubicBezTo>
                  <a:cubicBezTo>
                    <a:pt x="9675" y="2532"/>
                    <a:pt x="10402" y="2683"/>
                    <a:pt x="11129" y="2808"/>
                  </a:cubicBezTo>
                  <a:cubicBezTo>
                    <a:pt x="11881" y="2908"/>
                    <a:pt x="12658" y="3058"/>
                    <a:pt x="13460" y="3159"/>
                  </a:cubicBezTo>
                  <a:cubicBezTo>
                    <a:pt x="14237" y="3284"/>
                    <a:pt x="15064" y="3384"/>
                    <a:pt x="15891" y="3510"/>
                  </a:cubicBezTo>
                  <a:cubicBezTo>
                    <a:pt x="16718" y="3610"/>
                    <a:pt x="17595" y="3685"/>
                    <a:pt x="18447" y="3785"/>
                  </a:cubicBezTo>
                  <a:cubicBezTo>
                    <a:pt x="19324" y="3886"/>
                    <a:pt x="20201" y="3936"/>
                    <a:pt x="21104" y="4011"/>
                  </a:cubicBezTo>
                  <a:cubicBezTo>
                    <a:pt x="22006" y="4086"/>
                    <a:pt x="22908" y="4161"/>
                    <a:pt x="23836" y="4211"/>
                  </a:cubicBezTo>
                  <a:cubicBezTo>
                    <a:pt x="24738" y="4261"/>
                    <a:pt x="25665" y="4312"/>
                    <a:pt x="26592" y="4362"/>
                  </a:cubicBezTo>
                  <a:cubicBezTo>
                    <a:pt x="27520" y="4387"/>
                    <a:pt x="28447" y="4412"/>
                    <a:pt x="29400" y="4437"/>
                  </a:cubicBezTo>
                  <a:cubicBezTo>
                    <a:pt x="30018" y="4454"/>
                    <a:pt x="30639" y="4459"/>
                    <a:pt x="31260" y="4459"/>
                  </a:cubicBezTo>
                  <a:cubicBezTo>
                    <a:pt x="32502" y="4459"/>
                    <a:pt x="33744" y="4437"/>
                    <a:pt x="34963" y="4437"/>
                  </a:cubicBezTo>
                  <a:cubicBezTo>
                    <a:pt x="36793" y="4412"/>
                    <a:pt x="38598" y="4312"/>
                    <a:pt x="40352" y="4261"/>
                  </a:cubicBezTo>
                  <a:cubicBezTo>
                    <a:pt x="42081" y="4136"/>
                    <a:pt x="43786" y="4011"/>
                    <a:pt x="45365" y="3911"/>
                  </a:cubicBezTo>
                  <a:cubicBezTo>
                    <a:pt x="46969" y="3810"/>
                    <a:pt x="48472" y="3660"/>
                    <a:pt x="49876" y="3560"/>
                  </a:cubicBezTo>
                  <a:cubicBezTo>
                    <a:pt x="51279" y="3434"/>
                    <a:pt x="52532" y="3309"/>
                    <a:pt x="53685" y="3184"/>
                  </a:cubicBezTo>
                  <a:cubicBezTo>
                    <a:pt x="54813" y="3084"/>
                    <a:pt x="55791" y="2983"/>
                    <a:pt x="56593" y="2883"/>
                  </a:cubicBezTo>
                  <a:cubicBezTo>
                    <a:pt x="58221" y="2708"/>
                    <a:pt x="59149" y="2607"/>
                    <a:pt x="59149" y="2607"/>
                  </a:cubicBezTo>
                  <a:lnTo>
                    <a:pt x="59149" y="2607"/>
                  </a:lnTo>
                  <a:cubicBezTo>
                    <a:pt x="59149" y="2607"/>
                    <a:pt x="58221" y="2683"/>
                    <a:pt x="56593" y="2808"/>
                  </a:cubicBezTo>
                  <a:cubicBezTo>
                    <a:pt x="55791" y="2883"/>
                    <a:pt x="54788" y="2958"/>
                    <a:pt x="53660" y="3058"/>
                  </a:cubicBezTo>
                  <a:cubicBezTo>
                    <a:pt x="52532" y="3159"/>
                    <a:pt x="51254" y="3234"/>
                    <a:pt x="49851" y="3334"/>
                  </a:cubicBezTo>
                  <a:cubicBezTo>
                    <a:pt x="48472" y="3434"/>
                    <a:pt x="46969" y="3560"/>
                    <a:pt x="45365" y="3635"/>
                  </a:cubicBezTo>
                  <a:cubicBezTo>
                    <a:pt x="43760" y="3710"/>
                    <a:pt x="42081" y="3810"/>
                    <a:pt x="40327" y="3911"/>
                  </a:cubicBezTo>
                  <a:cubicBezTo>
                    <a:pt x="38598" y="3936"/>
                    <a:pt x="36793" y="4036"/>
                    <a:pt x="34963" y="4036"/>
                  </a:cubicBezTo>
                  <a:cubicBezTo>
                    <a:pt x="33904" y="4036"/>
                    <a:pt x="32844" y="4052"/>
                    <a:pt x="31784" y="4052"/>
                  </a:cubicBezTo>
                  <a:cubicBezTo>
                    <a:pt x="30989" y="4052"/>
                    <a:pt x="30194" y="4043"/>
                    <a:pt x="29400" y="4011"/>
                  </a:cubicBezTo>
                  <a:cubicBezTo>
                    <a:pt x="28472" y="3986"/>
                    <a:pt x="27545" y="3961"/>
                    <a:pt x="26618" y="3936"/>
                  </a:cubicBezTo>
                  <a:cubicBezTo>
                    <a:pt x="25690" y="3911"/>
                    <a:pt x="24763" y="3860"/>
                    <a:pt x="23861" y="3810"/>
                  </a:cubicBezTo>
                  <a:cubicBezTo>
                    <a:pt x="22933" y="3785"/>
                    <a:pt x="22031" y="3710"/>
                    <a:pt x="21129" y="3635"/>
                  </a:cubicBezTo>
                  <a:cubicBezTo>
                    <a:pt x="20252" y="3560"/>
                    <a:pt x="19349" y="3510"/>
                    <a:pt x="18497" y="3409"/>
                  </a:cubicBezTo>
                  <a:cubicBezTo>
                    <a:pt x="17620" y="3334"/>
                    <a:pt x="16768" y="3234"/>
                    <a:pt x="15941" y="3159"/>
                  </a:cubicBezTo>
                  <a:cubicBezTo>
                    <a:pt x="15089" y="3058"/>
                    <a:pt x="14287" y="2958"/>
                    <a:pt x="13485" y="2858"/>
                  </a:cubicBezTo>
                  <a:cubicBezTo>
                    <a:pt x="12708" y="2758"/>
                    <a:pt x="11931" y="2632"/>
                    <a:pt x="11179" y="2532"/>
                  </a:cubicBezTo>
                  <a:cubicBezTo>
                    <a:pt x="10452" y="2407"/>
                    <a:pt x="9725" y="2282"/>
                    <a:pt x="9049" y="2156"/>
                  </a:cubicBezTo>
                  <a:cubicBezTo>
                    <a:pt x="8347" y="2056"/>
                    <a:pt x="7695" y="1931"/>
                    <a:pt x="7069" y="1805"/>
                  </a:cubicBezTo>
                  <a:cubicBezTo>
                    <a:pt x="6442" y="1680"/>
                    <a:pt x="5840" y="1555"/>
                    <a:pt x="5289" y="1429"/>
                  </a:cubicBezTo>
                  <a:cubicBezTo>
                    <a:pt x="4186" y="1179"/>
                    <a:pt x="3234" y="953"/>
                    <a:pt x="2457" y="753"/>
                  </a:cubicBezTo>
                  <a:cubicBezTo>
                    <a:pt x="1655" y="527"/>
                    <a:pt x="1053" y="352"/>
                    <a:pt x="627" y="226"/>
                  </a:cubicBezTo>
                  <a:cubicBezTo>
                    <a:pt x="202" y="76"/>
                    <a:pt x="1" y="1"/>
                    <a:pt x="1" y="1"/>
                  </a:cubicBezTo>
                  <a:close/>
                </a:path>
              </a:pathLst>
            </a:custGeom>
            <a:solidFill>
              <a:srgbClr val="CBE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a:off x="2813425" y="2315200"/>
              <a:ext cx="1819575" cy="2078425"/>
            </a:xfrm>
            <a:custGeom>
              <a:avLst/>
              <a:gdLst/>
              <a:ahLst/>
              <a:cxnLst/>
              <a:rect l="l" t="t" r="r" b="b"/>
              <a:pathLst>
                <a:path w="72783" h="83137" extrusionOk="0">
                  <a:moveTo>
                    <a:pt x="36392" y="0"/>
                  </a:moveTo>
                  <a:cubicBezTo>
                    <a:pt x="16291" y="0"/>
                    <a:pt x="1" y="16291"/>
                    <a:pt x="1" y="36391"/>
                  </a:cubicBezTo>
                  <a:lnTo>
                    <a:pt x="201" y="79048"/>
                  </a:lnTo>
                  <a:cubicBezTo>
                    <a:pt x="201" y="82729"/>
                    <a:pt x="6614" y="83137"/>
                    <a:pt x="8887" y="83137"/>
                  </a:cubicBezTo>
                  <a:cubicBezTo>
                    <a:pt x="9385" y="83137"/>
                    <a:pt x="9684" y="83117"/>
                    <a:pt x="9675" y="83108"/>
                  </a:cubicBezTo>
                  <a:lnTo>
                    <a:pt x="63084" y="83108"/>
                  </a:lnTo>
                  <a:cubicBezTo>
                    <a:pt x="63134" y="83033"/>
                    <a:pt x="72432" y="76843"/>
                    <a:pt x="72432" y="72356"/>
                  </a:cubicBezTo>
                  <a:lnTo>
                    <a:pt x="72783" y="36391"/>
                  </a:lnTo>
                  <a:cubicBezTo>
                    <a:pt x="72783" y="16291"/>
                    <a:pt x="56492" y="0"/>
                    <a:pt x="36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a:off x="2990750" y="2492500"/>
              <a:ext cx="1464325" cy="1724350"/>
            </a:xfrm>
            <a:custGeom>
              <a:avLst/>
              <a:gdLst/>
              <a:ahLst/>
              <a:cxnLst/>
              <a:rect l="l" t="t" r="r" b="b"/>
              <a:pathLst>
                <a:path w="58573" h="68974" extrusionOk="0">
                  <a:moveTo>
                    <a:pt x="29299" y="1"/>
                  </a:moveTo>
                  <a:cubicBezTo>
                    <a:pt x="13133" y="1"/>
                    <a:pt x="0" y="13159"/>
                    <a:pt x="0" y="29274"/>
                  </a:cubicBezTo>
                  <a:lnTo>
                    <a:pt x="201" y="65239"/>
                  </a:lnTo>
                  <a:cubicBezTo>
                    <a:pt x="928" y="66167"/>
                    <a:pt x="2757" y="67721"/>
                    <a:pt x="4612" y="68974"/>
                  </a:cubicBezTo>
                  <a:lnTo>
                    <a:pt x="53635" y="68974"/>
                  </a:lnTo>
                  <a:cubicBezTo>
                    <a:pt x="56692" y="66467"/>
                    <a:pt x="57870" y="65114"/>
                    <a:pt x="58246" y="64538"/>
                  </a:cubicBezTo>
                  <a:lnTo>
                    <a:pt x="58572" y="29274"/>
                  </a:lnTo>
                  <a:cubicBezTo>
                    <a:pt x="58572" y="13134"/>
                    <a:pt x="45439" y="1"/>
                    <a:pt x="29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a:off x="2817825" y="3984375"/>
              <a:ext cx="1822075" cy="419200"/>
            </a:xfrm>
            <a:custGeom>
              <a:avLst/>
              <a:gdLst/>
              <a:ahLst/>
              <a:cxnLst/>
              <a:rect l="l" t="t" r="r" b="b"/>
              <a:pathLst>
                <a:path w="72883" h="16768" extrusionOk="0">
                  <a:moveTo>
                    <a:pt x="72883" y="0"/>
                  </a:moveTo>
                  <a:lnTo>
                    <a:pt x="0" y="51"/>
                  </a:lnTo>
                  <a:lnTo>
                    <a:pt x="25" y="12281"/>
                  </a:lnTo>
                  <a:cubicBezTo>
                    <a:pt x="25" y="15962"/>
                    <a:pt x="6438" y="16370"/>
                    <a:pt x="8711" y="16370"/>
                  </a:cubicBezTo>
                  <a:cubicBezTo>
                    <a:pt x="9209" y="16370"/>
                    <a:pt x="9508" y="16350"/>
                    <a:pt x="9499" y="16341"/>
                  </a:cubicBezTo>
                  <a:lnTo>
                    <a:pt x="62908" y="16341"/>
                  </a:lnTo>
                  <a:cubicBezTo>
                    <a:pt x="62958" y="16266"/>
                    <a:pt x="72256" y="16767"/>
                    <a:pt x="72256" y="12281"/>
                  </a:cubicBezTo>
                  <a:lnTo>
                    <a:pt x="72883" y="0"/>
                  </a:lnTo>
                  <a:close/>
                </a:path>
              </a:pathLst>
            </a:custGeom>
            <a:solidFill>
              <a:srgbClr val="559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a:off x="2817825" y="3984375"/>
              <a:ext cx="1822075" cy="419200"/>
            </a:xfrm>
            <a:custGeom>
              <a:avLst/>
              <a:gdLst/>
              <a:ahLst/>
              <a:cxnLst/>
              <a:rect l="l" t="t" r="r" b="b"/>
              <a:pathLst>
                <a:path w="72883" h="16768" extrusionOk="0">
                  <a:moveTo>
                    <a:pt x="72883" y="0"/>
                  </a:moveTo>
                  <a:lnTo>
                    <a:pt x="0" y="51"/>
                  </a:lnTo>
                  <a:lnTo>
                    <a:pt x="25" y="12281"/>
                  </a:lnTo>
                  <a:cubicBezTo>
                    <a:pt x="25" y="15962"/>
                    <a:pt x="6438" y="16370"/>
                    <a:pt x="8711" y="16370"/>
                  </a:cubicBezTo>
                  <a:cubicBezTo>
                    <a:pt x="9209" y="16370"/>
                    <a:pt x="9508" y="16350"/>
                    <a:pt x="9499" y="16341"/>
                  </a:cubicBezTo>
                  <a:lnTo>
                    <a:pt x="62908" y="16341"/>
                  </a:lnTo>
                  <a:cubicBezTo>
                    <a:pt x="62958" y="16266"/>
                    <a:pt x="72256" y="16767"/>
                    <a:pt x="72256" y="12281"/>
                  </a:cubicBezTo>
                  <a:lnTo>
                    <a:pt x="728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a:off x="2965050" y="4074600"/>
              <a:ext cx="198650" cy="198650"/>
            </a:xfrm>
            <a:custGeom>
              <a:avLst/>
              <a:gdLst/>
              <a:ahLst/>
              <a:cxnLst/>
              <a:rect l="l" t="t" r="r" b="b"/>
              <a:pathLst>
                <a:path w="7946" h="7946" extrusionOk="0">
                  <a:moveTo>
                    <a:pt x="3961" y="0"/>
                  </a:moveTo>
                  <a:cubicBezTo>
                    <a:pt x="1780" y="0"/>
                    <a:pt x="1" y="1780"/>
                    <a:pt x="1" y="3960"/>
                  </a:cubicBezTo>
                  <a:cubicBezTo>
                    <a:pt x="1" y="6166"/>
                    <a:pt x="1780" y="7945"/>
                    <a:pt x="3961" y="7945"/>
                  </a:cubicBezTo>
                  <a:cubicBezTo>
                    <a:pt x="6166" y="7945"/>
                    <a:pt x="7946" y="6166"/>
                    <a:pt x="7946" y="3960"/>
                  </a:cubicBezTo>
                  <a:cubicBezTo>
                    <a:pt x="7946" y="1780"/>
                    <a:pt x="6166" y="0"/>
                    <a:pt x="396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a:off x="2975700" y="4085875"/>
              <a:ext cx="176725" cy="176100"/>
            </a:xfrm>
            <a:custGeom>
              <a:avLst/>
              <a:gdLst/>
              <a:ahLst/>
              <a:cxnLst/>
              <a:rect l="l" t="t" r="r" b="b"/>
              <a:pathLst>
                <a:path w="7069" h="7044" extrusionOk="0">
                  <a:moveTo>
                    <a:pt x="3535" y="1"/>
                  </a:moveTo>
                  <a:cubicBezTo>
                    <a:pt x="1580" y="1"/>
                    <a:pt x="1" y="1580"/>
                    <a:pt x="1" y="3509"/>
                  </a:cubicBezTo>
                  <a:cubicBezTo>
                    <a:pt x="1" y="5464"/>
                    <a:pt x="1580" y="7043"/>
                    <a:pt x="3535" y="7043"/>
                  </a:cubicBezTo>
                  <a:cubicBezTo>
                    <a:pt x="5490" y="7043"/>
                    <a:pt x="7069" y="5464"/>
                    <a:pt x="7069" y="3509"/>
                  </a:cubicBezTo>
                  <a:cubicBezTo>
                    <a:pt x="7069" y="1580"/>
                    <a:pt x="5490" y="1"/>
                    <a:pt x="35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a:off x="4270200" y="4074600"/>
              <a:ext cx="198650" cy="198650"/>
            </a:xfrm>
            <a:custGeom>
              <a:avLst/>
              <a:gdLst/>
              <a:ahLst/>
              <a:cxnLst/>
              <a:rect l="l" t="t" r="r" b="b"/>
              <a:pathLst>
                <a:path w="7946" h="7946" extrusionOk="0">
                  <a:moveTo>
                    <a:pt x="3961" y="0"/>
                  </a:moveTo>
                  <a:cubicBezTo>
                    <a:pt x="1780" y="0"/>
                    <a:pt x="1" y="1780"/>
                    <a:pt x="1" y="3960"/>
                  </a:cubicBezTo>
                  <a:cubicBezTo>
                    <a:pt x="1" y="6166"/>
                    <a:pt x="1780" y="7945"/>
                    <a:pt x="3961" y="7945"/>
                  </a:cubicBezTo>
                  <a:cubicBezTo>
                    <a:pt x="6166" y="7945"/>
                    <a:pt x="7946" y="6166"/>
                    <a:pt x="7946" y="3960"/>
                  </a:cubicBezTo>
                  <a:cubicBezTo>
                    <a:pt x="7946" y="1780"/>
                    <a:pt x="6166" y="0"/>
                    <a:pt x="396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a:off x="4281475" y="4085875"/>
              <a:ext cx="176100" cy="176100"/>
            </a:xfrm>
            <a:custGeom>
              <a:avLst/>
              <a:gdLst/>
              <a:ahLst/>
              <a:cxnLst/>
              <a:rect l="l" t="t" r="r" b="b"/>
              <a:pathLst>
                <a:path w="7044" h="7044" extrusionOk="0">
                  <a:moveTo>
                    <a:pt x="3510" y="1"/>
                  </a:moveTo>
                  <a:cubicBezTo>
                    <a:pt x="1580" y="1"/>
                    <a:pt x="1" y="1580"/>
                    <a:pt x="1" y="3509"/>
                  </a:cubicBezTo>
                  <a:cubicBezTo>
                    <a:pt x="1" y="5464"/>
                    <a:pt x="1580" y="7043"/>
                    <a:pt x="3510" y="7043"/>
                  </a:cubicBezTo>
                  <a:cubicBezTo>
                    <a:pt x="5464" y="7043"/>
                    <a:pt x="7043" y="5464"/>
                    <a:pt x="7043" y="3509"/>
                  </a:cubicBezTo>
                  <a:cubicBezTo>
                    <a:pt x="7043" y="1580"/>
                    <a:pt x="5464" y="1"/>
                    <a:pt x="3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a:off x="3237625" y="4080875"/>
              <a:ext cx="960550" cy="21325"/>
            </a:xfrm>
            <a:custGeom>
              <a:avLst/>
              <a:gdLst/>
              <a:ahLst/>
              <a:cxnLst/>
              <a:rect l="l" t="t" r="r" b="b"/>
              <a:pathLst>
                <a:path w="38422" h="853" extrusionOk="0">
                  <a:moveTo>
                    <a:pt x="401" y="0"/>
                  </a:moveTo>
                  <a:cubicBezTo>
                    <a:pt x="176" y="0"/>
                    <a:pt x="0" y="176"/>
                    <a:pt x="0" y="401"/>
                  </a:cubicBezTo>
                  <a:lnTo>
                    <a:pt x="0" y="451"/>
                  </a:lnTo>
                  <a:cubicBezTo>
                    <a:pt x="0" y="677"/>
                    <a:pt x="176" y="852"/>
                    <a:pt x="401" y="852"/>
                  </a:cubicBezTo>
                  <a:lnTo>
                    <a:pt x="38020" y="852"/>
                  </a:lnTo>
                  <a:cubicBezTo>
                    <a:pt x="38246" y="852"/>
                    <a:pt x="38421" y="677"/>
                    <a:pt x="38421" y="451"/>
                  </a:cubicBezTo>
                  <a:lnTo>
                    <a:pt x="38421" y="401"/>
                  </a:lnTo>
                  <a:cubicBezTo>
                    <a:pt x="38421" y="176"/>
                    <a:pt x="38246" y="0"/>
                    <a:pt x="38020" y="0"/>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a:off x="3237625" y="4164825"/>
              <a:ext cx="960550" cy="20700"/>
            </a:xfrm>
            <a:custGeom>
              <a:avLst/>
              <a:gdLst/>
              <a:ahLst/>
              <a:cxnLst/>
              <a:rect l="l" t="t" r="r" b="b"/>
              <a:pathLst>
                <a:path w="38422" h="828" extrusionOk="0">
                  <a:moveTo>
                    <a:pt x="401" y="1"/>
                  </a:moveTo>
                  <a:cubicBezTo>
                    <a:pt x="176" y="1"/>
                    <a:pt x="0" y="176"/>
                    <a:pt x="0" y="402"/>
                  </a:cubicBezTo>
                  <a:lnTo>
                    <a:pt x="0" y="427"/>
                  </a:lnTo>
                  <a:cubicBezTo>
                    <a:pt x="0" y="652"/>
                    <a:pt x="176" y="828"/>
                    <a:pt x="401" y="828"/>
                  </a:cubicBezTo>
                  <a:lnTo>
                    <a:pt x="38020" y="828"/>
                  </a:lnTo>
                  <a:cubicBezTo>
                    <a:pt x="38246" y="828"/>
                    <a:pt x="38421" y="652"/>
                    <a:pt x="38421" y="427"/>
                  </a:cubicBezTo>
                  <a:lnTo>
                    <a:pt x="38421" y="402"/>
                  </a:lnTo>
                  <a:cubicBezTo>
                    <a:pt x="38421" y="176"/>
                    <a:pt x="38246" y="1"/>
                    <a:pt x="38020"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a:off x="3237625" y="4248150"/>
              <a:ext cx="960550" cy="20700"/>
            </a:xfrm>
            <a:custGeom>
              <a:avLst/>
              <a:gdLst/>
              <a:ahLst/>
              <a:cxnLst/>
              <a:rect l="l" t="t" r="r" b="b"/>
              <a:pathLst>
                <a:path w="38422" h="828" extrusionOk="0">
                  <a:moveTo>
                    <a:pt x="401" y="1"/>
                  </a:moveTo>
                  <a:cubicBezTo>
                    <a:pt x="176" y="1"/>
                    <a:pt x="0" y="176"/>
                    <a:pt x="0" y="402"/>
                  </a:cubicBezTo>
                  <a:lnTo>
                    <a:pt x="0" y="427"/>
                  </a:lnTo>
                  <a:cubicBezTo>
                    <a:pt x="0" y="653"/>
                    <a:pt x="176" y="828"/>
                    <a:pt x="401" y="828"/>
                  </a:cubicBezTo>
                  <a:lnTo>
                    <a:pt x="38020" y="828"/>
                  </a:lnTo>
                  <a:cubicBezTo>
                    <a:pt x="38246" y="828"/>
                    <a:pt x="38421" y="653"/>
                    <a:pt x="38421" y="427"/>
                  </a:cubicBezTo>
                  <a:lnTo>
                    <a:pt x="38421" y="402"/>
                  </a:lnTo>
                  <a:cubicBezTo>
                    <a:pt x="38421" y="176"/>
                    <a:pt x="38246" y="1"/>
                    <a:pt x="38020"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a:off x="3132975" y="3026350"/>
              <a:ext cx="1201175" cy="647275"/>
            </a:xfrm>
            <a:custGeom>
              <a:avLst/>
              <a:gdLst/>
              <a:ahLst/>
              <a:cxnLst/>
              <a:rect l="l" t="t" r="r" b="b"/>
              <a:pathLst>
                <a:path w="48047" h="25891" extrusionOk="0">
                  <a:moveTo>
                    <a:pt x="1329" y="0"/>
                  </a:moveTo>
                  <a:cubicBezTo>
                    <a:pt x="602" y="0"/>
                    <a:pt x="1" y="602"/>
                    <a:pt x="1" y="1329"/>
                  </a:cubicBezTo>
                  <a:lnTo>
                    <a:pt x="1" y="24562"/>
                  </a:lnTo>
                  <a:cubicBezTo>
                    <a:pt x="1" y="25314"/>
                    <a:pt x="602" y="25890"/>
                    <a:pt x="1329" y="25890"/>
                  </a:cubicBezTo>
                  <a:lnTo>
                    <a:pt x="46718" y="25890"/>
                  </a:lnTo>
                  <a:cubicBezTo>
                    <a:pt x="47445" y="25890"/>
                    <a:pt x="48046" y="25314"/>
                    <a:pt x="48046" y="24562"/>
                  </a:cubicBezTo>
                  <a:lnTo>
                    <a:pt x="48046" y="1329"/>
                  </a:lnTo>
                  <a:cubicBezTo>
                    <a:pt x="48046" y="602"/>
                    <a:pt x="47445" y="0"/>
                    <a:pt x="46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a:off x="3362925" y="2733750"/>
              <a:ext cx="678600" cy="198625"/>
            </a:xfrm>
            <a:custGeom>
              <a:avLst/>
              <a:gdLst/>
              <a:ahLst/>
              <a:cxnLst/>
              <a:rect l="l" t="t" r="r" b="b"/>
              <a:pathLst>
                <a:path w="27144" h="7945" extrusionOk="0">
                  <a:moveTo>
                    <a:pt x="1580" y="0"/>
                  </a:moveTo>
                  <a:cubicBezTo>
                    <a:pt x="803" y="0"/>
                    <a:pt x="1" y="652"/>
                    <a:pt x="1" y="1479"/>
                  </a:cubicBezTo>
                  <a:lnTo>
                    <a:pt x="1" y="6441"/>
                  </a:lnTo>
                  <a:cubicBezTo>
                    <a:pt x="1" y="7268"/>
                    <a:pt x="803" y="7945"/>
                    <a:pt x="1580" y="7945"/>
                  </a:cubicBezTo>
                  <a:lnTo>
                    <a:pt x="25565" y="7945"/>
                  </a:lnTo>
                  <a:cubicBezTo>
                    <a:pt x="26342" y="7945"/>
                    <a:pt x="27144" y="7268"/>
                    <a:pt x="27144" y="6441"/>
                  </a:cubicBezTo>
                  <a:lnTo>
                    <a:pt x="27144" y="1479"/>
                  </a:lnTo>
                  <a:cubicBezTo>
                    <a:pt x="27144" y="652"/>
                    <a:pt x="26342" y="0"/>
                    <a:pt x="25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a:off x="3404275" y="2765075"/>
              <a:ext cx="21325" cy="125325"/>
            </a:xfrm>
            <a:custGeom>
              <a:avLst/>
              <a:gdLst/>
              <a:ahLst/>
              <a:cxnLst/>
              <a:rect l="l" t="t" r="r" b="b"/>
              <a:pathLst>
                <a:path w="853" h="5013" extrusionOk="0">
                  <a:moveTo>
                    <a:pt x="427" y="0"/>
                  </a:moveTo>
                  <a:cubicBezTo>
                    <a:pt x="201" y="0"/>
                    <a:pt x="1" y="201"/>
                    <a:pt x="1" y="426"/>
                  </a:cubicBezTo>
                  <a:lnTo>
                    <a:pt x="1" y="4612"/>
                  </a:lnTo>
                  <a:cubicBezTo>
                    <a:pt x="1" y="4837"/>
                    <a:pt x="201" y="5013"/>
                    <a:pt x="427" y="5013"/>
                  </a:cubicBezTo>
                  <a:cubicBezTo>
                    <a:pt x="652" y="5013"/>
                    <a:pt x="853" y="4837"/>
                    <a:pt x="853" y="4612"/>
                  </a:cubicBezTo>
                  <a:lnTo>
                    <a:pt x="853" y="426"/>
                  </a:lnTo>
                  <a:cubicBezTo>
                    <a:pt x="853"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a:off x="3456925" y="2765075"/>
              <a:ext cx="20700" cy="125325"/>
            </a:xfrm>
            <a:custGeom>
              <a:avLst/>
              <a:gdLst/>
              <a:ahLst/>
              <a:cxnLst/>
              <a:rect l="l" t="t" r="r" b="b"/>
              <a:pathLst>
                <a:path w="828" h="5013" extrusionOk="0">
                  <a:moveTo>
                    <a:pt x="401" y="0"/>
                  </a:moveTo>
                  <a:cubicBezTo>
                    <a:pt x="176" y="0"/>
                    <a:pt x="0" y="201"/>
                    <a:pt x="0" y="426"/>
                  </a:cubicBezTo>
                  <a:lnTo>
                    <a:pt x="0" y="4612"/>
                  </a:lnTo>
                  <a:cubicBezTo>
                    <a:pt x="0" y="4837"/>
                    <a:pt x="176" y="5013"/>
                    <a:pt x="401" y="5013"/>
                  </a:cubicBezTo>
                  <a:cubicBezTo>
                    <a:pt x="652" y="5013"/>
                    <a:pt x="827" y="4837"/>
                    <a:pt x="827" y="4612"/>
                  </a:cubicBezTo>
                  <a:lnTo>
                    <a:pt x="827" y="426"/>
                  </a:lnTo>
                  <a:cubicBezTo>
                    <a:pt x="827" y="201"/>
                    <a:pt x="652" y="0"/>
                    <a:pt x="4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a:off x="3508925" y="2765075"/>
              <a:ext cx="20700" cy="125325"/>
            </a:xfrm>
            <a:custGeom>
              <a:avLst/>
              <a:gdLst/>
              <a:ahLst/>
              <a:cxnLst/>
              <a:rect l="l" t="t" r="r" b="b"/>
              <a:pathLst>
                <a:path w="828" h="5013" extrusionOk="0">
                  <a:moveTo>
                    <a:pt x="426" y="0"/>
                  </a:moveTo>
                  <a:cubicBezTo>
                    <a:pt x="176" y="0"/>
                    <a:pt x="0" y="201"/>
                    <a:pt x="0" y="426"/>
                  </a:cubicBezTo>
                  <a:lnTo>
                    <a:pt x="0" y="4612"/>
                  </a:lnTo>
                  <a:cubicBezTo>
                    <a:pt x="0" y="4837"/>
                    <a:pt x="176" y="5013"/>
                    <a:pt x="426" y="5013"/>
                  </a:cubicBezTo>
                  <a:cubicBezTo>
                    <a:pt x="652" y="5013"/>
                    <a:pt x="827" y="4837"/>
                    <a:pt x="827" y="4612"/>
                  </a:cubicBezTo>
                  <a:lnTo>
                    <a:pt x="827" y="426"/>
                  </a:lnTo>
                  <a:cubicBezTo>
                    <a:pt x="827"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a:off x="3560925" y="2765075"/>
              <a:ext cx="21325" cy="125325"/>
            </a:xfrm>
            <a:custGeom>
              <a:avLst/>
              <a:gdLst/>
              <a:ahLst/>
              <a:cxnLst/>
              <a:rect l="l" t="t" r="r" b="b"/>
              <a:pathLst>
                <a:path w="853" h="5013" extrusionOk="0">
                  <a:moveTo>
                    <a:pt x="427" y="0"/>
                  </a:moveTo>
                  <a:cubicBezTo>
                    <a:pt x="201" y="0"/>
                    <a:pt x="1" y="201"/>
                    <a:pt x="1" y="426"/>
                  </a:cubicBezTo>
                  <a:lnTo>
                    <a:pt x="1" y="4612"/>
                  </a:lnTo>
                  <a:cubicBezTo>
                    <a:pt x="1" y="4837"/>
                    <a:pt x="201" y="5013"/>
                    <a:pt x="427" y="5013"/>
                  </a:cubicBezTo>
                  <a:cubicBezTo>
                    <a:pt x="652" y="5013"/>
                    <a:pt x="853" y="4837"/>
                    <a:pt x="853" y="4612"/>
                  </a:cubicBezTo>
                  <a:lnTo>
                    <a:pt x="853" y="426"/>
                  </a:lnTo>
                  <a:cubicBezTo>
                    <a:pt x="853"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a:off x="3613550" y="2765075"/>
              <a:ext cx="20700" cy="125325"/>
            </a:xfrm>
            <a:custGeom>
              <a:avLst/>
              <a:gdLst/>
              <a:ahLst/>
              <a:cxnLst/>
              <a:rect l="l" t="t" r="r" b="b"/>
              <a:pathLst>
                <a:path w="828" h="5013" extrusionOk="0">
                  <a:moveTo>
                    <a:pt x="402" y="0"/>
                  </a:moveTo>
                  <a:cubicBezTo>
                    <a:pt x="176" y="0"/>
                    <a:pt x="1" y="201"/>
                    <a:pt x="1" y="426"/>
                  </a:cubicBezTo>
                  <a:lnTo>
                    <a:pt x="1" y="4612"/>
                  </a:lnTo>
                  <a:cubicBezTo>
                    <a:pt x="1" y="4837"/>
                    <a:pt x="176" y="5013"/>
                    <a:pt x="402" y="5013"/>
                  </a:cubicBezTo>
                  <a:cubicBezTo>
                    <a:pt x="652" y="5013"/>
                    <a:pt x="828" y="4837"/>
                    <a:pt x="828" y="4612"/>
                  </a:cubicBezTo>
                  <a:lnTo>
                    <a:pt x="828" y="426"/>
                  </a:lnTo>
                  <a:cubicBezTo>
                    <a:pt x="828" y="201"/>
                    <a:pt x="652" y="0"/>
                    <a:pt x="402"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a:off x="3665575" y="2765075"/>
              <a:ext cx="20700" cy="125325"/>
            </a:xfrm>
            <a:custGeom>
              <a:avLst/>
              <a:gdLst/>
              <a:ahLst/>
              <a:cxnLst/>
              <a:rect l="l" t="t" r="r" b="b"/>
              <a:pathLst>
                <a:path w="828" h="5013" extrusionOk="0">
                  <a:moveTo>
                    <a:pt x="426" y="0"/>
                  </a:moveTo>
                  <a:cubicBezTo>
                    <a:pt x="175" y="0"/>
                    <a:pt x="0" y="201"/>
                    <a:pt x="0" y="426"/>
                  </a:cubicBezTo>
                  <a:lnTo>
                    <a:pt x="0" y="4612"/>
                  </a:lnTo>
                  <a:cubicBezTo>
                    <a:pt x="0" y="4837"/>
                    <a:pt x="175" y="5013"/>
                    <a:pt x="426" y="5013"/>
                  </a:cubicBezTo>
                  <a:cubicBezTo>
                    <a:pt x="652" y="5013"/>
                    <a:pt x="827" y="4837"/>
                    <a:pt x="827" y="4612"/>
                  </a:cubicBezTo>
                  <a:lnTo>
                    <a:pt x="827" y="426"/>
                  </a:lnTo>
                  <a:cubicBezTo>
                    <a:pt x="827"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a:off x="3717575" y="2765075"/>
              <a:ext cx="21325" cy="125325"/>
            </a:xfrm>
            <a:custGeom>
              <a:avLst/>
              <a:gdLst/>
              <a:ahLst/>
              <a:cxnLst/>
              <a:rect l="l" t="t" r="r" b="b"/>
              <a:pathLst>
                <a:path w="853" h="5013" extrusionOk="0">
                  <a:moveTo>
                    <a:pt x="426" y="0"/>
                  </a:moveTo>
                  <a:cubicBezTo>
                    <a:pt x="201" y="0"/>
                    <a:pt x="0" y="201"/>
                    <a:pt x="0" y="426"/>
                  </a:cubicBezTo>
                  <a:lnTo>
                    <a:pt x="0" y="4612"/>
                  </a:lnTo>
                  <a:cubicBezTo>
                    <a:pt x="0" y="4837"/>
                    <a:pt x="201" y="5013"/>
                    <a:pt x="426" y="5013"/>
                  </a:cubicBezTo>
                  <a:cubicBezTo>
                    <a:pt x="652" y="5013"/>
                    <a:pt x="852" y="4837"/>
                    <a:pt x="852" y="4612"/>
                  </a:cubicBezTo>
                  <a:lnTo>
                    <a:pt x="852" y="426"/>
                  </a:lnTo>
                  <a:cubicBezTo>
                    <a:pt x="852"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a:off x="3770200" y="2765075"/>
              <a:ext cx="20700" cy="125325"/>
            </a:xfrm>
            <a:custGeom>
              <a:avLst/>
              <a:gdLst/>
              <a:ahLst/>
              <a:cxnLst/>
              <a:rect l="l" t="t" r="r" b="b"/>
              <a:pathLst>
                <a:path w="828" h="5013" extrusionOk="0">
                  <a:moveTo>
                    <a:pt x="402" y="0"/>
                  </a:moveTo>
                  <a:cubicBezTo>
                    <a:pt x="176" y="0"/>
                    <a:pt x="1" y="201"/>
                    <a:pt x="1" y="426"/>
                  </a:cubicBezTo>
                  <a:lnTo>
                    <a:pt x="1" y="4612"/>
                  </a:lnTo>
                  <a:cubicBezTo>
                    <a:pt x="1" y="4837"/>
                    <a:pt x="176" y="5013"/>
                    <a:pt x="402" y="5013"/>
                  </a:cubicBezTo>
                  <a:cubicBezTo>
                    <a:pt x="652" y="5013"/>
                    <a:pt x="828" y="4837"/>
                    <a:pt x="828" y="4612"/>
                  </a:cubicBezTo>
                  <a:lnTo>
                    <a:pt x="828" y="426"/>
                  </a:lnTo>
                  <a:cubicBezTo>
                    <a:pt x="828" y="201"/>
                    <a:pt x="652" y="0"/>
                    <a:pt x="402"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3822200" y="2765075"/>
              <a:ext cx="20700" cy="125325"/>
            </a:xfrm>
            <a:custGeom>
              <a:avLst/>
              <a:gdLst/>
              <a:ahLst/>
              <a:cxnLst/>
              <a:rect l="l" t="t" r="r" b="b"/>
              <a:pathLst>
                <a:path w="828" h="5013" extrusionOk="0">
                  <a:moveTo>
                    <a:pt x="427" y="0"/>
                  </a:moveTo>
                  <a:cubicBezTo>
                    <a:pt x="176" y="0"/>
                    <a:pt x="1" y="201"/>
                    <a:pt x="1" y="426"/>
                  </a:cubicBezTo>
                  <a:lnTo>
                    <a:pt x="1" y="4612"/>
                  </a:lnTo>
                  <a:cubicBezTo>
                    <a:pt x="1" y="4837"/>
                    <a:pt x="176" y="5013"/>
                    <a:pt x="427" y="5013"/>
                  </a:cubicBezTo>
                  <a:cubicBezTo>
                    <a:pt x="652" y="5013"/>
                    <a:pt x="828" y="4837"/>
                    <a:pt x="828" y="4612"/>
                  </a:cubicBezTo>
                  <a:lnTo>
                    <a:pt x="828" y="426"/>
                  </a:lnTo>
                  <a:cubicBezTo>
                    <a:pt x="828"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3874200" y="2765075"/>
              <a:ext cx="21350" cy="125325"/>
            </a:xfrm>
            <a:custGeom>
              <a:avLst/>
              <a:gdLst/>
              <a:ahLst/>
              <a:cxnLst/>
              <a:rect l="l" t="t" r="r" b="b"/>
              <a:pathLst>
                <a:path w="854" h="5013" extrusionOk="0">
                  <a:moveTo>
                    <a:pt x="427" y="0"/>
                  </a:moveTo>
                  <a:cubicBezTo>
                    <a:pt x="201" y="0"/>
                    <a:pt x="1" y="201"/>
                    <a:pt x="1" y="426"/>
                  </a:cubicBezTo>
                  <a:lnTo>
                    <a:pt x="1" y="4612"/>
                  </a:lnTo>
                  <a:cubicBezTo>
                    <a:pt x="1" y="4837"/>
                    <a:pt x="201" y="5013"/>
                    <a:pt x="427" y="5013"/>
                  </a:cubicBezTo>
                  <a:cubicBezTo>
                    <a:pt x="653" y="5013"/>
                    <a:pt x="853" y="4837"/>
                    <a:pt x="853" y="4612"/>
                  </a:cubicBezTo>
                  <a:lnTo>
                    <a:pt x="853" y="426"/>
                  </a:lnTo>
                  <a:cubicBezTo>
                    <a:pt x="853" y="201"/>
                    <a:pt x="653"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3926850" y="2765075"/>
              <a:ext cx="20700" cy="125325"/>
            </a:xfrm>
            <a:custGeom>
              <a:avLst/>
              <a:gdLst/>
              <a:ahLst/>
              <a:cxnLst/>
              <a:rect l="l" t="t" r="r" b="b"/>
              <a:pathLst>
                <a:path w="828" h="5013" extrusionOk="0">
                  <a:moveTo>
                    <a:pt x="401" y="0"/>
                  </a:moveTo>
                  <a:cubicBezTo>
                    <a:pt x="176" y="0"/>
                    <a:pt x="0" y="201"/>
                    <a:pt x="0" y="426"/>
                  </a:cubicBezTo>
                  <a:lnTo>
                    <a:pt x="0" y="4612"/>
                  </a:lnTo>
                  <a:cubicBezTo>
                    <a:pt x="0" y="4837"/>
                    <a:pt x="176" y="5013"/>
                    <a:pt x="401" y="5013"/>
                  </a:cubicBezTo>
                  <a:cubicBezTo>
                    <a:pt x="652" y="5013"/>
                    <a:pt x="827" y="4837"/>
                    <a:pt x="827" y="4612"/>
                  </a:cubicBezTo>
                  <a:lnTo>
                    <a:pt x="827" y="426"/>
                  </a:lnTo>
                  <a:cubicBezTo>
                    <a:pt x="827" y="201"/>
                    <a:pt x="652" y="0"/>
                    <a:pt x="4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3978850" y="2765075"/>
              <a:ext cx="20700" cy="125325"/>
            </a:xfrm>
            <a:custGeom>
              <a:avLst/>
              <a:gdLst/>
              <a:ahLst/>
              <a:cxnLst/>
              <a:rect l="l" t="t" r="r" b="b"/>
              <a:pathLst>
                <a:path w="828" h="5013" extrusionOk="0">
                  <a:moveTo>
                    <a:pt x="426" y="0"/>
                  </a:moveTo>
                  <a:cubicBezTo>
                    <a:pt x="176" y="0"/>
                    <a:pt x="0" y="201"/>
                    <a:pt x="0" y="426"/>
                  </a:cubicBezTo>
                  <a:lnTo>
                    <a:pt x="0" y="4612"/>
                  </a:lnTo>
                  <a:cubicBezTo>
                    <a:pt x="0" y="4837"/>
                    <a:pt x="176" y="5013"/>
                    <a:pt x="426" y="5013"/>
                  </a:cubicBezTo>
                  <a:cubicBezTo>
                    <a:pt x="652" y="5013"/>
                    <a:pt x="828" y="4837"/>
                    <a:pt x="828" y="4612"/>
                  </a:cubicBezTo>
                  <a:lnTo>
                    <a:pt x="828" y="426"/>
                  </a:lnTo>
                  <a:cubicBezTo>
                    <a:pt x="828"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3344125" y="3273225"/>
              <a:ext cx="193650" cy="193625"/>
            </a:xfrm>
            <a:custGeom>
              <a:avLst/>
              <a:gdLst/>
              <a:ahLst/>
              <a:cxnLst/>
              <a:rect l="l" t="t" r="r" b="b"/>
              <a:pathLst>
                <a:path w="7746" h="7745" fill="none" extrusionOk="0">
                  <a:moveTo>
                    <a:pt x="1" y="0"/>
                  </a:moveTo>
                  <a:lnTo>
                    <a:pt x="7745" y="7745"/>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3555275" y="3191775"/>
              <a:ext cx="355925" cy="355900"/>
            </a:xfrm>
            <a:custGeom>
              <a:avLst/>
              <a:gdLst/>
              <a:ahLst/>
              <a:cxnLst/>
              <a:rect l="l" t="t" r="r" b="b"/>
              <a:pathLst>
                <a:path w="14237" h="14236" fill="none" extrusionOk="0">
                  <a:moveTo>
                    <a:pt x="1" y="0"/>
                  </a:moveTo>
                  <a:lnTo>
                    <a:pt x="14237" y="14236"/>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3928725" y="3273225"/>
              <a:ext cx="194250" cy="193625"/>
            </a:xfrm>
            <a:custGeom>
              <a:avLst/>
              <a:gdLst/>
              <a:ahLst/>
              <a:cxnLst/>
              <a:rect l="l" t="t" r="r" b="b"/>
              <a:pathLst>
                <a:path w="7770" h="7745" fill="none" extrusionOk="0">
                  <a:moveTo>
                    <a:pt x="0" y="0"/>
                  </a:moveTo>
                  <a:lnTo>
                    <a:pt x="7770" y="7745"/>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a:off x="3132975" y="3788875"/>
              <a:ext cx="177350" cy="94025"/>
            </a:xfrm>
            <a:custGeom>
              <a:avLst/>
              <a:gdLst/>
              <a:ahLst/>
              <a:cxnLst/>
              <a:rect l="l" t="t" r="r" b="b"/>
              <a:pathLst>
                <a:path w="7094" h="3761" extrusionOk="0">
                  <a:moveTo>
                    <a:pt x="1254" y="1"/>
                  </a:moveTo>
                  <a:cubicBezTo>
                    <a:pt x="552" y="1"/>
                    <a:pt x="1" y="552"/>
                    <a:pt x="1" y="1254"/>
                  </a:cubicBezTo>
                  <a:lnTo>
                    <a:pt x="1" y="2507"/>
                  </a:lnTo>
                  <a:cubicBezTo>
                    <a:pt x="1" y="3184"/>
                    <a:pt x="552" y="3760"/>
                    <a:pt x="1254" y="3760"/>
                  </a:cubicBezTo>
                  <a:lnTo>
                    <a:pt x="5840" y="3760"/>
                  </a:lnTo>
                  <a:cubicBezTo>
                    <a:pt x="6542" y="3760"/>
                    <a:pt x="7093" y="3184"/>
                    <a:pt x="7093" y="2507"/>
                  </a:cubicBezTo>
                  <a:lnTo>
                    <a:pt x="7093" y="1254"/>
                  </a:lnTo>
                  <a:cubicBezTo>
                    <a:pt x="7093" y="552"/>
                    <a:pt x="6542" y="1"/>
                    <a:pt x="58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4156175" y="3788875"/>
              <a:ext cx="177975" cy="94025"/>
            </a:xfrm>
            <a:custGeom>
              <a:avLst/>
              <a:gdLst/>
              <a:ahLst/>
              <a:cxnLst/>
              <a:rect l="l" t="t" r="r" b="b"/>
              <a:pathLst>
                <a:path w="7119" h="3761" extrusionOk="0">
                  <a:moveTo>
                    <a:pt x="1253" y="1"/>
                  </a:moveTo>
                  <a:cubicBezTo>
                    <a:pt x="577" y="1"/>
                    <a:pt x="0" y="552"/>
                    <a:pt x="0" y="1254"/>
                  </a:cubicBezTo>
                  <a:lnTo>
                    <a:pt x="0" y="2507"/>
                  </a:lnTo>
                  <a:cubicBezTo>
                    <a:pt x="0" y="3184"/>
                    <a:pt x="577" y="3760"/>
                    <a:pt x="1253" y="3760"/>
                  </a:cubicBezTo>
                  <a:lnTo>
                    <a:pt x="5865" y="3760"/>
                  </a:lnTo>
                  <a:cubicBezTo>
                    <a:pt x="6542" y="3760"/>
                    <a:pt x="7118" y="3184"/>
                    <a:pt x="7118" y="2507"/>
                  </a:cubicBezTo>
                  <a:lnTo>
                    <a:pt x="7118" y="1254"/>
                  </a:lnTo>
                  <a:cubicBezTo>
                    <a:pt x="7118" y="552"/>
                    <a:pt x="6542" y="1"/>
                    <a:pt x="5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3341625" y="3798900"/>
              <a:ext cx="783250" cy="21325"/>
            </a:xfrm>
            <a:custGeom>
              <a:avLst/>
              <a:gdLst/>
              <a:ahLst/>
              <a:cxnLst/>
              <a:rect l="l" t="t" r="r" b="b"/>
              <a:pathLst>
                <a:path w="31330" h="853" extrusionOk="0">
                  <a:moveTo>
                    <a:pt x="427" y="1"/>
                  </a:moveTo>
                  <a:cubicBezTo>
                    <a:pt x="201" y="1"/>
                    <a:pt x="1" y="201"/>
                    <a:pt x="1" y="427"/>
                  </a:cubicBezTo>
                  <a:cubicBezTo>
                    <a:pt x="1" y="652"/>
                    <a:pt x="201" y="853"/>
                    <a:pt x="427" y="853"/>
                  </a:cubicBezTo>
                  <a:lnTo>
                    <a:pt x="30928" y="853"/>
                  </a:lnTo>
                  <a:cubicBezTo>
                    <a:pt x="31154" y="853"/>
                    <a:pt x="31329" y="652"/>
                    <a:pt x="31329" y="427"/>
                  </a:cubicBezTo>
                  <a:cubicBezTo>
                    <a:pt x="31329" y="201"/>
                    <a:pt x="31154" y="1"/>
                    <a:pt x="30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3341625" y="3851550"/>
              <a:ext cx="783250" cy="20700"/>
            </a:xfrm>
            <a:custGeom>
              <a:avLst/>
              <a:gdLst/>
              <a:ahLst/>
              <a:cxnLst/>
              <a:rect l="l" t="t" r="r" b="b"/>
              <a:pathLst>
                <a:path w="31330" h="828" extrusionOk="0">
                  <a:moveTo>
                    <a:pt x="427" y="0"/>
                  </a:moveTo>
                  <a:cubicBezTo>
                    <a:pt x="201" y="0"/>
                    <a:pt x="1" y="176"/>
                    <a:pt x="1" y="401"/>
                  </a:cubicBezTo>
                  <a:cubicBezTo>
                    <a:pt x="1" y="652"/>
                    <a:pt x="201" y="827"/>
                    <a:pt x="427" y="827"/>
                  </a:cubicBezTo>
                  <a:lnTo>
                    <a:pt x="30928" y="827"/>
                  </a:lnTo>
                  <a:cubicBezTo>
                    <a:pt x="31154" y="827"/>
                    <a:pt x="31329" y="652"/>
                    <a:pt x="31329" y="401"/>
                  </a:cubicBezTo>
                  <a:cubicBezTo>
                    <a:pt x="31329" y="176"/>
                    <a:pt x="31154" y="0"/>
                    <a:pt x="30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0" name="Google Shape;1330;p34"/>
            <p:cNvGrpSpPr/>
            <p:nvPr/>
          </p:nvGrpSpPr>
          <p:grpSpPr>
            <a:xfrm>
              <a:off x="3748900" y="238125"/>
              <a:ext cx="2662950" cy="5224975"/>
              <a:chOff x="3748900" y="238125"/>
              <a:chExt cx="2662950" cy="5224975"/>
            </a:xfrm>
          </p:grpSpPr>
          <p:sp>
            <p:nvSpPr>
              <p:cNvPr id="1331" name="Google Shape;1331;p34"/>
              <p:cNvSpPr/>
              <p:nvPr/>
            </p:nvSpPr>
            <p:spPr>
              <a:xfrm>
                <a:off x="4036500" y="1009425"/>
                <a:ext cx="400400" cy="188625"/>
              </a:xfrm>
              <a:custGeom>
                <a:avLst/>
                <a:gdLst/>
                <a:ahLst/>
                <a:cxnLst/>
                <a:rect l="l" t="t" r="r" b="b"/>
                <a:pathLst>
                  <a:path w="16016" h="7545" extrusionOk="0">
                    <a:moveTo>
                      <a:pt x="8020" y="0"/>
                    </a:moveTo>
                    <a:cubicBezTo>
                      <a:pt x="3735" y="0"/>
                      <a:pt x="251" y="3334"/>
                      <a:pt x="0" y="7544"/>
                    </a:cubicBezTo>
                    <a:lnTo>
                      <a:pt x="16015" y="7544"/>
                    </a:lnTo>
                    <a:cubicBezTo>
                      <a:pt x="15765" y="3334"/>
                      <a:pt x="12281" y="0"/>
                      <a:pt x="8020" y="0"/>
                    </a:cubicBezTo>
                    <a:close/>
                  </a:path>
                </a:pathLst>
              </a:custGeom>
              <a:solidFill>
                <a:srgbClr val="CBE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3748900" y="238125"/>
                <a:ext cx="2662950" cy="1755025"/>
              </a:xfrm>
              <a:custGeom>
                <a:avLst/>
                <a:gdLst/>
                <a:ahLst/>
                <a:cxnLst/>
                <a:rect l="l" t="t" r="r" b="b"/>
                <a:pathLst>
                  <a:path w="106518" h="70201" extrusionOk="0">
                    <a:moveTo>
                      <a:pt x="0" y="0"/>
                    </a:moveTo>
                    <a:lnTo>
                      <a:pt x="89023" y="70201"/>
                    </a:lnTo>
                    <a:lnTo>
                      <a:pt x="106517" y="70201"/>
                    </a:lnTo>
                    <a:lnTo>
                      <a:pt x="1065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3790875" y="394750"/>
                <a:ext cx="2381000" cy="981875"/>
              </a:xfrm>
              <a:custGeom>
                <a:avLst/>
                <a:gdLst/>
                <a:ahLst/>
                <a:cxnLst/>
                <a:rect l="l" t="t" r="r" b="b"/>
                <a:pathLst>
                  <a:path w="95240" h="39275" extrusionOk="0">
                    <a:moveTo>
                      <a:pt x="1" y="1"/>
                    </a:moveTo>
                    <a:lnTo>
                      <a:pt x="1" y="39274"/>
                    </a:lnTo>
                    <a:lnTo>
                      <a:pt x="95239" y="39274"/>
                    </a:lnTo>
                    <a:lnTo>
                      <a:pt x="95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4124850" y="248775"/>
                <a:ext cx="94000" cy="448650"/>
              </a:xfrm>
              <a:custGeom>
                <a:avLst/>
                <a:gdLst/>
                <a:ahLst/>
                <a:cxnLst/>
                <a:rect l="l" t="t" r="r" b="b"/>
                <a:pathLst>
                  <a:path w="3760" h="17946" extrusionOk="0">
                    <a:moveTo>
                      <a:pt x="0" y="0"/>
                    </a:moveTo>
                    <a:lnTo>
                      <a:pt x="0" y="17945"/>
                    </a:lnTo>
                    <a:lnTo>
                      <a:pt x="3759" y="17945"/>
                    </a:lnTo>
                    <a:lnTo>
                      <a:pt x="37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5659925" y="248775"/>
                <a:ext cx="94025" cy="448650"/>
              </a:xfrm>
              <a:custGeom>
                <a:avLst/>
                <a:gdLst/>
                <a:ahLst/>
                <a:cxnLst/>
                <a:rect l="l" t="t" r="r" b="b"/>
                <a:pathLst>
                  <a:path w="3761" h="17946" extrusionOk="0">
                    <a:moveTo>
                      <a:pt x="1" y="0"/>
                    </a:moveTo>
                    <a:lnTo>
                      <a:pt x="1" y="17945"/>
                    </a:lnTo>
                    <a:lnTo>
                      <a:pt x="3760" y="17945"/>
                    </a:lnTo>
                    <a:lnTo>
                      <a:pt x="37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3895525" y="501275"/>
                <a:ext cx="2171700" cy="770075"/>
              </a:xfrm>
              <a:custGeom>
                <a:avLst/>
                <a:gdLst/>
                <a:ahLst/>
                <a:cxnLst/>
                <a:rect l="l" t="t" r="r" b="b"/>
                <a:pathLst>
                  <a:path w="86868" h="30803" extrusionOk="0">
                    <a:moveTo>
                      <a:pt x="0" y="0"/>
                    </a:moveTo>
                    <a:lnTo>
                      <a:pt x="0" y="30803"/>
                    </a:lnTo>
                    <a:lnTo>
                      <a:pt x="86868" y="30803"/>
                    </a:lnTo>
                    <a:lnTo>
                      <a:pt x="86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4452525" y="666675"/>
                <a:ext cx="133500" cy="151050"/>
              </a:xfrm>
              <a:custGeom>
                <a:avLst/>
                <a:gdLst/>
                <a:ahLst/>
                <a:cxnLst/>
                <a:rect l="l" t="t" r="r" b="b"/>
                <a:pathLst>
                  <a:path w="5340" h="6042" extrusionOk="0">
                    <a:moveTo>
                      <a:pt x="2933" y="1"/>
                    </a:moveTo>
                    <a:cubicBezTo>
                      <a:pt x="2457" y="1"/>
                      <a:pt x="2056" y="101"/>
                      <a:pt x="1680" y="277"/>
                    </a:cubicBezTo>
                    <a:cubicBezTo>
                      <a:pt x="1329" y="452"/>
                      <a:pt x="1028" y="678"/>
                      <a:pt x="778" y="953"/>
                    </a:cubicBezTo>
                    <a:cubicBezTo>
                      <a:pt x="527" y="1229"/>
                      <a:pt x="327" y="1555"/>
                      <a:pt x="201" y="1906"/>
                    </a:cubicBezTo>
                    <a:cubicBezTo>
                      <a:pt x="51" y="2257"/>
                      <a:pt x="1" y="2607"/>
                      <a:pt x="1" y="2983"/>
                    </a:cubicBezTo>
                    <a:cubicBezTo>
                      <a:pt x="1" y="3359"/>
                      <a:pt x="76" y="3735"/>
                      <a:pt x="201" y="4086"/>
                    </a:cubicBezTo>
                    <a:cubicBezTo>
                      <a:pt x="352" y="4462"/>
                      <a:pt x="552" y="4788"/>
                      <a:pt x="803" y="5089"/>
                    </a:cubicBezTo>
                    <a:cubicBezTo>
                      <a:pt x="1054" y="5364"/>
                      <a:pt x="1354" y="5590"/>
                      <a:pt x="1705" y="5765"/>
                    </a:cubicBezTo>
                    <a:cubicBezTo>
                      <a:pt x="2056" y="5941"/>
                      <a:pt x="2457" y="6041"/>
                      <a:pt x="2883" y="6041"/>
                    </a:cubicBezTo>
                    <a:cubicBezTo>
                      <a:pt x="3134" y="6041"/>
                      <a:pt x="3359" y="6016"/>
                      <a:pt x="3610" y="5941"/>
                    </a:cubicBezTo>
                    <a:cubicBezTo>
                      <a:pt x="3861" y="5891"/>
                      <a:pt x="4111" y="5790"/>
                      <a:pt x="4312" y="5690"/>
                    </a:cubicBezTo>
                    <a:cubicBezTo>
                      <a:pt x="4537" y="5565"/>
                      <a:pt x="4738" y="5415"/>
                      <a:pt x="4913" y="5264"/>
                    </a:cubicBezTo>
                    <a:cubicBezTo>
                      <a:pt x="5089" y="5089"/>
                      <a:pt x="5239" y="4888"/>
                      <a:pt x="5339" y="4663"/>
                    </a:cubicBezTo>
                    <a:lnTo>
                      <a:pt x="4387" y="4111"/>
                    </a:lnTo>
                    <a:cubicBezTo>
                      <a:pt x="4312" y="4287"/>
                      <a:pt x="4237" y="4412"/>
                      <a:pt x="4111" y="4537"/>
                    </a:cubicBezTo>
                    <a:cubicBezTo>
                      <a:pt x="4011" y="4638"/>
                      <a:pt x="3886" y="4738"/>
                      <a:pt x="3735" y="4813"/>
                    </a:cubicBezTo>
                    <a:cubicBezTo>
                      <a:pt x="3610" y="4888"/>
                      <a:pt x="3485" y="4938"/>
                      <a:pt x="3334" y="4963"/>
                    </a:cubicBezTo>
                    <a:cubicBezTo>
                      <a:pt x="3184" y="5014"/>
                      <a:pt x="3059" y="5014"/>
                      <a:pt x="2908" y="5014"/>
                    </a:cubicBezTo>
                    <a:cubicBezTo>
                      <a:pt x="2658" y="5014"/>
                      <a:pt x="2432" y="4963"/>
                      <a:pt x="2206" y="4863"/>
                    </a:cubicBezTo>
                    <a:cubicBezTo>
                      <a:pt x="1981" y="4738"/>
                      <a:pt x="1805" y="4587"/>
                      <a:pt x="1655" y="4412"/>
                    </a:cubicBezTo>
                    <a:cubicBezTo>
                      <a:pt x="1505" y="4211"/>
                      <a:pt x="1379" y="4011"/>
                      <a:pt x="1304" y="3760"/>
                    </a:cubicBezTo>
                    <a:cubicBezTo>
                      <a:pt x="1204" y="3535"/>
                      <a:pt x="1179" y="3259"/>
                      <a:pt x="1179" y="3008"/>
                    </a:cubicBezTo>
                    <a:cubicBezTo>
                      <a:pt x="1179" y="2783"/>
                      <a:pt x="1204" y="2532"/>
                      <a:pt x="1279" y="2307"/>
                    </a:cubicBezTo>
                    <a:cubicBezTo>
                      <a:pt x="1354" y="2056"/>
                      <a:pt x="1455" y="1856"/>
                      <a:pt x="1605" y="1655"/>
                    </a:cubicBezTo>
                    <a:cubicBezTo>
                      <a:pt x="1755" y="1480"/>
                      <a:pt x="1931" y="1329"/>
                      <a:pt x="2131" y="1204"/>
                    </a:cubicBezTo>
                    <a:cubicBezTo>
                      <a:pt x="2357" y="1079"/>
                      <a:pt x="2607" y="1029"/>
                      <a:pt x="2908" y="1029"/>
                    </a:cubicBezTo>
                    <a:cubicBezTo>
                      <a:pt x="3033" y="1029"/>
                      <a:pt x="3159" y="1054"/>
                      <a:pt x="3309" y="1079"/>
                    </a:cubicBezTo>
                    <a:cubicBezTo>
                      <a:pt x="3460" y="1104"/>
                      <a:pt x="3585" y="1154"/>
                      <a:pt x="3710" y="1229"/>
                    </a:cubicBezTo>
                    <a:cubicBezTo>
                      <a:pt x="3836" y="1279"/>
                      <a:pt x="3961" y="1379"/>
                      <a:pt x="4061" y="1505"/>
                    </a:cubicBezTo>
                    <a:cubicBezTo>
                      <a:pt x="4186" y="1605"/>
                      <a:pt x="4287" y="1755"/>
                      <a:pt x="4362" y="1931"/>
                    </a:cubicBezTo>
                    <a:lnTo>
                      <a:pt x="5239" y="1304"/>
                    </a:lnTo>
                    <a:cubicBezTo>
                      <a:pt x="5039" y="928"/>
                      <a:pt x="4738" y="602"/>
                      <a:pt x="4337" y="377"/>
                    </a:cubicBezTo>
                    <a:cubicBezTo>
                      <a:pt x="3961" y="126"/>
                      <a:pt x="3485" y="1"/>
                      <a:pt x="2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4621700" y="667950"/>
                <a:ext cx="103425" cy="148500"/>
              </a:xfrm>
              <a:custGeom>
                <a:avLst/>
                <a:gdLst/>
                <a:ahLst/>
                <a:cxnLst/>
                <a:rect l="l" t="t" r="r" b="b"/>
                <a:pathLst>
                  <a:path w="4137" h="5940" extrusionOk="0">
                    <a:moveTo>
                      <a:pt x="1" y="0"/>
                    </a:moveTo>
                    <a:lnTo>
                      <a:pt x="1" y="5940"/>
                    </a:lnTo>
                    <a:lnTo>
                      <a:pt x="4136" y="5940"/>
                    </a:lnTo>
                    <a:lnTo>
                      <a:pt x="4136" y="4937"/>
                    </a:lnTo>
                    <a:lnTo>
                      <a:pt x="1179" y="4937"/>
                    </a:lnTo>
                    <a:lnTo>
                      <a:pt x="1179" y="3384"/>
                    </a:lnTo>
                    <a:lnTo>
                      <a:pt x="3660" y="3384"/>
                    </a:lnTo>
                    <a:lnTo>
                      <a:pt x="3660" y="2431"/>
                    </a:lnTo>
                    <a:lnTo>
                      <a:pt x="1179" y="2431"/>
                    </a:lnTo>
                    <a:lnTo>
                      <a:pt x="1179" y="1003"/>
                    </a:lnTo>
                    <a:lnTo>
                      <a:pt x="4061" y="1003"/>
                    </a:lnTo>
                    <a:lnTo>
                      <a:pt x="40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764575" y="667950"/>
                <a:ext cx="129100" cy="148500"/>
              </a:xfrm>
              <a:custGeom>
                <a:avLst/>
                <a:gdLst/>
                <a:ahLst/>
                <a:cxnLst/>
                <a:rect l="l" t="t" r="r" b="b"/>
                <a:pathLst>
                  <a:path w="5164" h="5940" extrusionOk="0">
                    <a:moveTo>
                      <a:pt x="0" y="0"/>
                    </a:moveTo>
                    <a:lnTo>
                      <a:pt x="0" y="5940"/>
                    </a:lnTo>
                    <a:lnTo>
                      <a:pt x="1153" y="5940"/>
                    </a:lnTo>
                    <a:lnTo>
                      <a:pt x="1153" y="2130"/>
                    </a:lnTo>
                    <a:lnTo>
                      <a:pt x="4211" y="5940"/>
                    </a:lnTo>
                    <a:lnTo>
                      <a:pt x="5163" y="5940"/>
                    </a:lnTo>
                    <a:lnTo>
                      <a:pt x="5163" y="0"/>
                    </a:lnTo>
                    <a:lnTo>
                      <a:pt x="3985" y="0"/>
                    </a:lnTo>
                    <a:lnTo>
                      <a:pt x="3985" y="3885"/>
                    </a:lnTo>
                    <a:lnTo>
                      <a:pt x="9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4928725" y="667950"/>
                <a:ext cx="123450" cy="148500"/>
              </a:xfrm>
              <a:custGeom>
                <a:avLst/>
                <a:gdLst/>
                <a:ahLst/>
                <a:cxnLst/>
                <a:rect l="l" t="t" r="r" b="b"/>
                <a:pathLst>
                  <a:path w="4938" h="5940" extrusionOk="0">
                    <a:moveTo>
                      <a:pt x="1" y="0"/>
                    </a:moveTo>
                    <a:lnTo>
                      <a:pt x="1" y="1003"/>
                    </a:lnTo>
                    <a:lnTo>
                      <a:pt x="1905" y="1003"/>
                    </a:lnTo>
                    <a:lnTo>
                      <a:pt x="1905" y="5940"/>
                    </a:lnTo>
                    <a:lnTo>
                      <a:pt x="3033" y="5940"/>
                    </a:lnTo>
                    <a:lnTo>
                      <a:pt x="3033" y="1003"/>
                    </a:lnTo>
                    <a:lnTo>
                      <a:pt x="4938" y="1003"/>
                    </a:lnTo>
                    <a:lnTo>
                      <a:pt x="49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5087875" y="667950"/>
                <a:ext cx="119700" cy="148500"/>
              </a:xfrm>
              <a:custGeom>
                <a:avLst/>
                <a:gdLst/>
                <a:ahLst/>
                <a:cxnLst/>
                <a:rect l="l" t="t" r="r" b="b"/>
                <a:pathLst>
                  <a:path w="4788" h="5940" extrusionOk="0">
                    <a:moveTo>
                      <a:pt x="2532" y="1003"/>
                    </a:moveTo>
                    <a:cubicBezTo>
                      <a:pt x="2632" y="1003"/>
                      <a:pt x="2732" y="1028"/>
                      <a:pt x="2833" y="1078"/>
                    </a:cubicBezTo>
                    <a:cubicBezTo>
                      <a:pt x="2933" y="1128"/>
                      <a:pt x="3033" y="1203"/>
                      <a:pt x="3108" y="1278"/>
                    </a:cubicBezTo>
                    <a:cubicBezTo>
                      <a:pt x="3184" y="1353"/>
                      <a:pt x="3234" y="1454"/>
                      <a:pt x="3284" y="1579"/>
                    </a:cubicBezTo>
                    <a:cubicBezTo>
                      <a:pt x="3334" y="1704"/>
                      <a:pt x="3359" y="1830"/>
                      <a:pt x="3359" y="1980"/>
                    </a:cubicBezTo>
                    <a:cubicBezTo>
                      <a:pt x="3359" y="2105"/>
                      <a:pt x="3334" y="2231"/>
                      <a:pt x="3284" y="2356"/>
                    </a:cubicBezTo>
                    <a:cubicBezTo>
                      <a:pt x="3259" y="2456"/>
                      <a:pt x="3209" y="2556"/>
                      <a:pt x="3133" y="2657"/>
                    </a:cubicBezTo>
                    <a:cubicBezTo>
                      <a:pt x="3058" y="2732"/>
                      <a:pt x="2983" y="2807"/>
                      <a:pt x="2883" y="2857"/>
                    </a:cubicBezTo>
                    <a:cubicBezTo>
                      <a:pt x="2808" y="2907"/>
                      <a:pt x="2707" y="2932"/>
                      <a:pt x="2582" y="2932"/>
                    </a:cubicBezTo>
                    <a:lnTo>
                      <a:pt x="1153" y="2932"/>
                    </a:lnTo>
                    <a:lnTo>
                      <a:pt x="1153" y="1003"/>
                    </a:lnTo>
                    <a:close/>
                    <a:moveTo>
                      <a:pt x="1" y="0"/>
                    </a:moveTo>
                    <a:lnTo>
                      <a:pt x="1" y="5940"/>
                    </a:lnTo>
                    <a:lnTo>
                      <a:pt x="1153" y="5940"/>
                    </a:lnTo>
                    <a:lnTo>
                      <a:pt x="1153" y="3935"/>
                    </a:lnTo>
                    <a:lnTo>
                      <a:pt x="2281" y="3935"/>
                    </a:lnTo>
                    <a:lnTo>
                      <a:pt x="3509" y="5940"/>
                    </a:lnTo>
                    <a:lnTo>
                      <a:pt x="4788" y="5940"/>
                    </a:lnTo>
                    <a:lnTo>
                      <a:pt x="3434" y="3709"/>
                    </a:lnTo>
                    <a:cubicBezTo>
                      <a:pt x="3760" y="3559"/>
                      <a:pt x="4036" y="3333"/>
                      <a:pt x="4211" y="3033"/>
                    </a:cubicBezTo>
                    <a:cubicBezTo>
                      <a:pt x="4412" y="2707"/>
                      <a:pt x="4512" y="2356"/>
                      <a:pt x="4512" y="1980"/>
                    </a:cubicBezTo>
                    <a:cubicBezTo>
                      <a:pt x="4512" y="1729"/>
                      <a:pt x="4462" y="1479"/>
                      <a:pt x="4361" y="1253"/>
                    </a:cubicBezTo>
                    <a:cubicBezTo>
                      <a:pt x="4286" y="1028"/>
                      <a:pt x="4136" y="802"/>
                      <a:pt x="3986" y="627"/>
                    </a:cubicBezTo>
                    <a:cubicBezTo>
                      <a:pt x="3810" y="426"/>
                      <a:pt x="3610" y="276"/>
                      <a:pt x="3384" y="176"/>
                    </a:cubicBezTo>
                    <a:cubicBezTo>
                      <a:pt x="3133" y="50"/>
                      <a:pt x="2883" y="0"/>
                      <a:pt x="2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5226975" y="667950"/>
                <a:ext cx="138500" cy="148500"/>
              </a:xfrm>
              <a:custGeom>
                <a:avLst/>
                <a:gdLst/>
                <a:ahLst/>
                <a:cxnLst/>
                <a:rect l="l" t="t" r="r" b="b"/>
                <a:pathLst>
                  <a:path w="5540" h="5940" extrusionOk="0">
                    <a:moveTo>
                      <a:pt x="2782" y="1303"/>
                    </a:moveTo>
                    <a:lnTo>
                      <a:pt x="3610" y="3634"/>
                    </a:lnTo>
                    <a:lnTo>
                      <a:pt x="1930" y="3634"/>
                    </a:lnTo>
                    <a:lnTo>
                      <a:pt x="2782" y="1303"/>
                    </a:lnTo>
                    <a:close/>
                    <a:moveTo>
                      <a:pt x="2256" y="0"/>
                    </a:moveTo>
                    <a:lnTo>
                      <a:pt x="1" y="5940"/>
                    </a:lnTo>
                    <a:lnTo>
                      <a:pt x="1178" y="5940"/>
                    </a:lnTo>
                    <a:lnTo>
                      <a:pt x="1730" y="4461"/>
                    </a:lnTo>
                    <a:lnTo>
                      <a:pt x="3810" y="4461"/>
                    </a:lnTo>
                    <a:lnTo>
                      <a:pt x="4361" y="5940"/>
                    </a:lnTo>
                    <a:lnTo>
                      <a:pt x="5539" y="5940"/>
                    </a:lnTo>
                    <a:lnTo>
                      <a:pt x="32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5398650" y="667950"/>
                <a:ext cx="104675" cy="148500"/>
              </a:xfrm>
              <a:custGeom>
                <a:avLst/>
                <a:gdLst/>
                <a:ahLst/>
                <a:cxnLst/>
                <a:rect l="l" t="t" r="r" b="b"/>
                <a:pathLst>
                  <a:path w="4187" h="5940" extrusionOk="0">
                    <a:moveTo>
                      <a:pt x="1" y="0"/>
                    </a:moveTo>
                    <a:lnTo>
                      <a:pt x="1" y="5940"/>
                    </a:lnTo>
                    <a:lnTo>
                      <a:pt x="4186" y="5940"/>
                    </a:lnTo>
                    <a:lnTo>
                      <a:pt x="4186" y="4937"/>
                    </a:lnTo>
                    <a:lnTo>
                      <a:pt x="1154" y="4937"/>
                    </a:lnTo>
                    <a:lnTo>
                      <a:pt x="1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4235125" y="885350"/>
                <a:ext cx="177950" cy="229350"/>
              </a:xfrm>
              <a:custGeom>
                <a:avLst/>
                <a:gdLst/>
                <a:ahLst/>
                <a:cxnLst/>
                <a:rect l="l" t="t" r="r" b="b"/>
                <a:pathLst>
                  <a:path w="7118" h="9174" extrusionOk="0">
                    <a:moveTo>
                      <a:pt x="3659" y="1"/>
                    </a:moveTo>
                    <a:cubicBezTo>
                      <a:pt x="3183" y="1"/>
                      <a:pt x="2757" y="51"/>
                      <a:pt x="2356" y="176"/>
                    </a:cubicBezTo>
                    <a:cubicBezTo>
                      <a:pt x="1980" y="302"/>
                      <a:pt x="1604" y="477"/>
                      <a:pt x="1303" y="703"/>
                    </a:cubicBezTo>
                    <a:cubicBezTo>
                      <a:pt x="1003" y="953"/>
                      <a:pt x="777" y="1254"/>
                      <a:pt x="602" y="1605"/>
                    </a:cubicBezTo>
                    <a:cubicBezTo>
                      <a:pt x="451" y="1956"/>
                      <a:pt x="351" y="2357"/>
                      <a:pt x="351" y="2833"/>
                    </a:cubicBezTo>
                    <a:cubicBezTo>
                      <a:pt x="351" y="3159"/>
                      <a:pt x="401" y="3460"/>
                      <a:pt x="501" y="3735"/>
                    </a:cubicBezTo>
                    <a:cubicBezTo>
                      <a:pt x="627" y="3961"/>
                      <a:pt x="777" y="4186"/>
                      <a:pt x="1003" y="4387"/>
                    </a:cubicBezTo>
                    <a:cubicBezTo>
                      <a:pt x="1203" y="4562"/>
                      <a:pt x="1479" y="4738"/>
                      <a:pt x="1780" y="4888"/>
                    </a:cubicBezTo>
                    <a:cubicBezTo>
                      <a:pt x="2105" y="5013"/>
                      <a:pt x="2481" y="5139"/>
                      <a:pt x="2907" y="5264"/>
                    </a:cubicBezTo>
                    <a:cubicBezTo>
                      <a:pt x="3258" y="5364"/>
                      <a:pt x="3584" y="5465"/>
                      <a:pt x="3885" y="5540"/>
                    </a:cubicBezTo>
                    <a:cubicBezTo>
                      <a:pt x="4161" y="5640"/>
                      <a:pt x="4411" y="5715"/>
                      <a:pt x="4612" y="5815"/>
                    </a:cubicBezTo>
                    <a:cubicBezTo>
                      <a:pt x="4812" y="5916"/>
                      <a:pt x="4988" y="6041"/>
                      <a:pt x="5088" y="6166"/>
                    </a:cubicBezTo>
                    <a:cubicBezTo>
                      <a:pt x="5188" y="6317"/>
                      <a:pt x="5263" y="6467"/>
                      <a:pt x="5263" y="6668"/>
                    </a:cubicBezTo>
                    <a:cubicBezTo>
                      <a:pt x="5263" y="7294"/>
                      <a:pt x="4762" y="7595"/>
                      <a:pt x="3810" y="7595"/>
                    </a:cubicBezTo>
                    <a:cubicBezTo>
                      <a:pt x="3459" y="7595"/>
                      <a:pt x="3108" y="7570"/>
                      <a:pt x="2782" y="7470"/>
                    </a:cubicBezTo>
                    <a:cubicBezTo>
                      <a:pt x="2456" y="7394"/>
                      <a:pt x="2156" y="7294"/>
                      <a:pt x="1880" y="7169"/>
                    </a:cubicBezTo>
                    <a:cubicBezTo>
                      <a:pt x="1604" y="7044"/>
                      <a:pt x="1379" y="6918"/>
                      <a:pt x="1178" y="6793"/>
                    </a:cubicBezTo>
                    <a:cubicBezTo>
                      <a:pt x="978" y="6668"/>
                      <a:pt x="852" y="6567"/>
                      <a:pt x="777" y="6492"/>
                    </a:cubicBezTo>
                    <a:lnTo>
                      <a:pt x="0" y="8021"/>
                    </a:lnTo>
                    <a:cubicBezTo>
                      <a:pt x="526" y="8372"/>
                      <a:pt x="1103" y="8673"/>
                      <a:pt x="1780" y="8873"/>
                    </a:cubicBezTo>
                    <a:cubicBezTo>
                      <a:pt x="2431" y="9074"/>
                      <a:pt x="3108" y="9174"/>
                      <a:pt x="3785" y="9174"/>
                    </a:cubicBezTo>
                    <a:cubicBezTo>
                      <a:pt x="4211" y="9174"/>
                      <a:pt x="4637" y="9124"/>
                      <a:pt x="5038" y="9049"/>
                    </a:cubicBezTo>
                    <a:cubicBezTo>
                      <a:pt x="5439" y="8948"/>
                      <a:pt x="5790" y="8773"/>
                      <a:pt x="6115" y="8572"/>
                    </a:cubicBezTo>
                    <a:cubicBezTo>
                      <a:pt x="6416" y="8347"/>
                      <a:pt x="6667" y="8071"/>
                      <a:pt x="6842" y="7745"/>
                    </a:cubicBezTo>
                    <a:cubicBezTo>
                      <a:pt x="7018" y="7394"/>
                      <a:pt x="7118" y="6968"/>
                      <a:pt x="7118" y="6492"/>
                    </a:cubicBezTo>
                    <a:cubicBezTo>
                      <a:pt x="7118" y="6091"/>
                      <a:pt x="7043" y="5740"/>
                      <a:pt x="6917" y="5465"/>
                    </a:cubicBezTo>
                    <a:cubicBezTo>
                      <a:pt x="6792" y="5164"/>
                      <a:pt x="6592" y="4913"/>
                      <a:pt x="6341" y="4713"/>
                    </a:cubicBezTo>
                    <a:cubicBezTo>
                      <a:pt x="6090" y="4512"/>
                      <a:pt x="5790" y="4337"/>
                      <a:pt x="5414" y="4211"/>
                    </a:cubicBezTo>
                    <a:cubicBezTo>
                      <a:pt x="5063" y="4061"/>
                      <a:pt x="4662" y="3936"/>
                      <a:pt x="4211" y="3835"/>
                    </a:cubicBezTo>
                    <a:cubicBezTo>
                      <a:pt x="3885" y="3735"/>
                      <a:pt x="3584" y="3660"/>
                      <a:pt x="3308" y="3585"/>
                    </a:cubicBezTo>
                    <a:cubicBezTo>
                      <a:pt x="3058" y="3510"/>
                      <a:pt x="2857" y="3434"/>
                      <a:pt x="2682" y="3334"/>
                    </a:cubicBezTo>
                    <a:cubicBezTo>
                      <a:pt x="2506" y="3234"/>
                      <a:pt x="2381" y="3134"/>
                      <a:pt x="2281" y="3008"/>
                    </a:cubicBezTo>
                    <a:cubicBezTo>
                      <a:pt x="2206" y="2883"/>
                      <a:pt x="2156" y="2733"/>
                      <a:pt x="2156" y="2532"/>
                    </a:cubicBezTo>
                    <a:cubicBezTo>
                      <a:pt x="2156" y="2231"/>
                      <a:pt x="2281" y="1981"/>
                      <a:pt x="2506" y="1805"/>
                    </a:cubicBezTo>
                    <a:cubicBezTo>
                      <a:pt x="2757" y="1605"/>
                      <a:pt x="3108" y="1530"/>
                      <a:pt x="3609" y="1530"/>
                    </a:cubicBezTo>
                    <a:cubicBezTo>
                      <a:pt x="3860" y="1530"/>
                      <a:pt x="4135" y="1555"/>
                      <a:pt x="4411" y="1630"/>
                    </a:cubicBezTo>
                    <a:cubicBezTo>
                      <a:pt x="4662" y="1705"/>
                      <a:pt x="4912" y="1780"/>
                      <a:pt x="5113" y="1881"/>
                    </a:cubicBezTo>
                    <a:cubicBezTo>
                      <a:pt x="5364" y="1981"/>
                      <a:pt x="5539" y="2081"/>
                      <a:pt x="5689" y="2181"/>
                    </a:cubicBezTo>
                    <a:cubicBezTo>
                      <a:pt x="5865" y="2282"/>
                      <a:pt x="5965" y="2357"/>
                      <a:pt x="6015" y="2407"/>
                    </a:cubicBezTo>
                    <a:lnTo>
                      <a:pt x="6792" y="1003"/>
                    </a:lnTo>
                    <a:cubicBezTo>
                      <a:pt x="6416" y="728"/>
                      <a:pt x="5940" y="477"/>
                      <a:pt x="5414" y="302"/>
                    </a:cubicBezTo>
                    <a:cubicBezTo>
                      <a:pt x="4862" y="101"/>
                      <a:pt x="4286" y="1"/>
                      <a:pt x="3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4450650" y="886600"/>
                <a:ext cx="188000" cy="225600"/>
              </a:xfrm>
              <a:custGeom>
                <a:avLst/>
                <a:gdLst/>
                <a:ahLst/>
                <a:cxnLst/>
                <a:rect l="l" t="t" r="r" b="b"/>
                <a:pathLst>
                  <a:path w="7520" h="9024" extrusionOk="0">
                    <a:moveTo>
                      <a:pt x="1" y="1"/>
                    </a:moveTo>
                    <a:lnTo>
                      <a:pt x="1" y="1530"/>
                    </a:lnTo>
                    <a:lnTo>
                      <a:pt x="2908" y="1530"/>
                    </a:lnTo>
                    <a:lnTo>
                      <a:pt x="2908" y="9024"/>
                    </a:lnTo>
                    <a:lnTo>
                      <a:pt x="4637" y="9024"/>
                    </a:lnTo>
                    <a:lnTo>
                      <a:pt x="4637" y="1530"/>
                    </a:lnTo>
                    <a:lnTo>
                      <a:pt x="7520" y="1530"/>
                    </a:lnTo>
                    <a:lnTo>
                      <a:pt x="75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4648025" y="886600"/>
                <a:ext cx="210550" cy="225600"/>
              </a:xfrm>
              <a:custGeom>
                <a:avLst/>
                <a:gdLst/>
                <a:ahLst/>
                <a:cxnLst/>
                <a:rect l="l" t="t" r="r" b="b"/>
                <a:pathLst>
                  <a:path w="8422" h="9024" extrusionOk="0">
                    <a:moveTo>
                      <a:pt x="4211" y="2006"/>
                    </a:moveTo>
                    <a:lnTo>
                      <a:pt x="5464" y="5540"/>
                    </a:lnTo>
                    <a:lnTo>
                      <a:pt x="2908" y="5540"/>
                    </a:lnTo>
                    <a:lnTo>
                      <a:pt x="4211" y="2006"/>
                    </a:lnTo>
                    <a:close/>
                    <a:moveTo>
                      <a:pt x="3434" y="1"/>
                    </a:moveTo>
                    <a:lnTo>
                      <a:pt x="0" y="9024"/>
                    </a:lnTo>
                    <a:lnTo>
                      <a:pt x="1805" y="9024"/>
                    </a:lnTo>
                    <a:lnTo>
                      <a:pt x="2632" y="6768"/>
                    </a:lnTo>
                    <a:lnTo>
                      <a:pt x="5790" y="6768"/>
                    </a:lnTo>
                    <a:lnTo>
                      <a:pt x="6617" y="9024"/>
                    </a:lnTo>
                    <a:lnTo>
                      <a:pt x="8422" y="9024"/>
                    </a:lnTo>
                    <a:lnTo>
                      <a:pt x="4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4867325" y="886600"/>
                <a:ext cx="188000" cy="225600"/>
              </a:xfrm>
              <a:custGeom>
                <a:avLst/>
                <a:gdLst/>
                <a:ahLst/>
                <a:cxnLst/>
                <a:rect l="l" t="t" r="r" b="b"/>
                <a:pathLst>
                  <a:path w="7520" h="9024" extrusionOk="0">
                    <a:moveTo>
                      <a:pt x="0" y="1"/>
                    </a:moveTo>
                    <a:lnTo>
                      <a:pt x="0" y="1530"/>
                    </a:lnTo>
                    <a:lnTo>
                      <a:pt x="2883" y="1530"/>
                    </a:lnTo>
                    <a:lnTo>
                      <a:pt x="2883" y="9024"/>
                    </a:lnTo>
                    <a:lnTo>
                      <a:pt x="4637" y="9024"/>
                    </a:lnTo>
                    <a:lnTo>
                      <a:pt x="4637" y="1530"/>
                    </a:lnTo>
                    <a:lnTo>
                      <a:pt x="7519" y="1530"/>
                    </a:lnTo>
                    <a:lnTo>
                      <a:pt x="75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5108550" y="886600"/>
                <a:ext cx="43900" cy="225600"/>
              </a:xfrm>
              <a:custGeom>
                <a:avLst/>
                <a:gdLst/>
                <a:ahLst/>
                <a:cxnLst/>
                <a:rect l="l" t="t" r="r" b="b"/>
                <a:pathLst>
                  <a:path w="1756" h="9024" extrusionOk="0">
                    <a:moveTo>
                      <a:pt x="1" y="1"/>
                    </a:moveTo>
                    <a:lnTo>
                      <a:pt x="1" y="9024"/>
                    </a:lnTo>
                    <a:lnTo>
                      <a:pt x="1755" y="9024"/>
                    </a:lnTo>
                    <a:lnTo>
                      <a:pt x="17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5211300" y="885350"/>
                <a:ext cx="219950" cy="228725"/>
              </a:xfrm>
              <a:custGeom>
                <a:avLst/>
                <a:gdLst/>
                <a:ahLst/>
                <a:cxnLst/>
                <a:rect l="l" t="t" r="r" b="b"/>
                <a:pathLst>
                  <a:path w="8798" h="9149" extrusionOk="0">
                    <a:moveTo>
                      <a:pt x="4412" y="1555"/>
                    </a:moveTo>
                    <a:cubicBezTo>
                      <a:pt x="4813" y="1555"/>
                      <a:pt x="5189" y="1630"/>
                      <a:pt x="5490" y="1805"/>
                    </a:cubicBezTo>
                    <a:cubicBezTo>
                      <a:pt x="5841" y="1956"/>
                      <a:pt x="6116" y="2181"/>
                      <a:pt x="6317" y="2457"/>
                    </a:cubicBezTo>
                    <a:cubicBezTo>
                      <a:pt x="6567" y="2758"/>
                      <a:pt x="6743" y="3059"/>
                      <a:pt x="6843" y="3434"/>
                    </a:cubicBezTo>
                    <a:cubicBezTo>
                      <a:pt x="6968" y="3785"/>
                      <a:pt x="7044" y="4186"/>
                      <a:pt x="7044" y="4562"/>
                    </a:cubicBezTo>
                    <a:cubicBezTo>
                      <a:pt x="7044" y="4938"/>
                      <a:pt x="6968" y="5314"/>
                      <a:pt x="6868" y="5665"/>
                    </a:cubicBezTo>
                    <a:cubicBezTo>
                      <a:pt x="6743" y="6016"/>
                      <a:pt x="6592" y="6342"/>
                      <a:pt x="6342" y="6643"/>
                    </a:cubicBezTo>
                    <a:cubicBezTo>
                      <a:pt x="6141" y="6918"/>
                      <a:pt x="5866" y="7169"/>
                      <a:pt x="5540" y="7344"/>
                    </a:cubicBezTo>
                    <a:cubicBezTo>
                      <a:pt x="5214" y="7495"/>
                      <a:pt x="4838" y="7595"/>
                      <a:pt x="4412" y="7595"/>
                    </a:cubicBezTo>
                    <a:cubicBezTo>
                      <a:pt x="3986" y="7595"/>
                      <a:pt x="3610" y="7495"/>
                      <a:pt x="3284" y="7344"/>
                    </a:cubicBezTo>
                    <a:cubicBezTo>
                      <a:pt x="2958" y="7169"/>
                      <a:pt x="2683" y="6943"/>
                      <a:pt x="2457" y="6668"/>
                    </a:cubicBezTo>
                    <a:cubicBezTo>
                      <a:pt x="2257" y="6392"/>
                      <a:pt x="2081" y="6066"/>
                      <a:pt x="1956" y="5690"/>
                    </a:cubicBezTo>
                    <a:cubicBezTo>
                      <a:pt x="1831" y="5339"/>
                      <a:pt x="1780" y="4963"/>
                      <a:pt x="1780" y="4562"/>
                    </a:cubicBezTo>
                    <a:cubicBezTo>
                      <a:pt x="1780" y="4186"/>
                      <a:pt x="1831" y="3835"/>
                      <a:pt x="1931" y="3460"/>
                    </a:cubicBezTo>
                    <a:cubicBezTo>
                      <a:pt x="2056" y="3109"/>
                      <a:pt x="2232" y="2783"/>
                      <a:pt x="2457" y="2507"/>
                    </a:cubicBezTo>
                    <a:cubicBezTo>
                      <a:pt x="2683" y="2206"/>
                      <a:pt x="2958" y="1981"/>
                      <a:pt x="3284" y="1830"/>
                    </a:cubicBezTo>
                    <a:cubicBezTo>
                      <a:pt x="3610" y="1630"/>
                      <a:pt x="3986" y="1555"/>
                      <a:pt x="4412" y="1555"/>
                    </a:cubicBezTo>
                    <a:close/>
                    <a:moveTo>
                      <a:pt x="4437" y="1"/>
                    </a:moveTo>
                    <a:cubicBezTo>
                      <a:pt x="3810" y="1"/>
                      <a:pt x="3209" y="126"/>
                      <a:pt x="2658" y="377"/>
                    </a:cubicBezTo>
                    <a:cubicBezTo>
                      <a:pt x="2131" y="627"/>
                      <a:pt x="1655" y="953"/>
                      <a:pt x="1254" y="1379"/>
                    </a:cubicBezTo>
                    <a:cubicBezTo>
                      <a:pt x="878" y="1805"/>
                      <a:pt x="552" y="2282"/>
                      <a:pt x="327" y="2833"/>
                    </a:cubicBezTo>
                    <a:cubicBezTo>
                      <a:pt x="101" y="3384"/>
                      <a:pt x="1" y="3961"/>
                      <a:pt x="1" y="4562"/>
                    </a:cubicBezTo>
                    <a:cubicBezTo>
                      <a:pt x="1" y="5139"/>
                      <a:pt x="101" y="5715"/>
                      <a:pt x="327" y="6267"/>
                    </a:cubicBezTo>
                    <a:cubicBezTo>
                      <a:pt x="527" y="6793"/>
                      <a:pt x="828" y="7294"/>
                      <a:pt x="1204" y="7720"/>
                    </a:cubicBezTo>
                    <a:cubicBezTo>
                      <a:pt x="1605" y="8146"/>
                      <a:pt x="2056" y="8497"/>
                      <a:pt x="2582" y="8748"/>
                    </a:cubicBezTo>
                    <a:cubicBezTo>
                      <a:pt x="3134" y="9023"/>
                      <a:pt x="3735" y="9149"/>
                      <a:pt x="4387" y="9149"/>
                    </a:cubicBezTo>
                    <a:cubicBezTo>
                      <a:pt x="5039" y="9149"/>
                      <a:pt x="5615" y="9023"/>
                      <a:pt x="6166" y="8773"/>
                    </a:cubicBezTo>
                    <a:cubicBezTo>
                      <a:pt x="6693" y="8522"/>
                      <a:pt x="7169" y="8171"/>
                      <a:pt x="7570" y="7770"/>
                    </a:cubicBezTo>
                    <a:cubicBezTo>
                      <a:pt x="7946" y="7344"/>
                      <a:pt x="8247" y="6868"/>
                      <a:pt x="8472" y="6317"/>
                    </a:cubicBezTo>
                    <a:cubicBezTo>
                      <a:pt x="8698" y="5765"/>
                      <a:pt x="8798" y="5189"/>
                      <a:pt x="8798" y="4587"/>
                    </a:cubicBezTo>
                    <a:cubicBezTo>
                      <a:pt x="8798" y="4011"/>
                      <a:pt x="8698" y="3460"/>
                      <a:pt x="8497" y="2908"/>
                    </a:cubicBezTo>
                    <a:cubicBezTo>
                      <a:pt x="8272" y="2357"/>
                      <a:pt x="7971" y="1881"/>
                      <a:pt x="7595" y="1429"/>
                    </a:cubicBezTo>
                    <a:cubicBezTo>
                      <a:pt x="7219" y="1003"/>
                      <a:pt x="6768" y="652"/>
                      <a:pt x="6217" y="402"/>
                    </a:cubicBezTo>
                    <a:cubicBezTo>
                      <a:pt x="5690" y="126"/>
                      <a:pt x="508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5490750" y="886600"/>
                <a:ext cx="195525" cy="225600"/>
              </a:xfrm>
              <a:custGeom>
                <a:avLst/>
                <a:gdLst/>
                <a:ahLst/>
                <a:cxnLst/>
                <a:rect l="l" t="t" r="r" b="b"/>
                <a:pathLst>
                  <a:path w="7821" h="9024" extrusionOk="0">
                    <a:moveTo>
                      <a:pt x="1" y="1"/>
                    </a:moveTo>
                    <a:lnTo>
                      <a:pt x="1" y="9024"/>
                    </a:lnTo>
                    <a:lnTo>
                      <a:pt x="1755" y="9024"/>
                    </a:lnTo>
                    <a:lnTo>
                      <a:pt x="1755" y="3234"/>
                    </a:lnTo>
                    <a:lnTo>
                      <a:pt x="6392" y="9024"/>
                    </a:lnTo>
                    <a:lnTo>
                      <a:pt x="7821" y="9024"/>
                    </a:lnTo>
                    <a:lnTo>
                      <a:pt x="7821" y="26"/>
                    </a:lnTo>
                    <a:lnTo>
                      <a:pt x="6066" y="26"/>
                    </a:lnTo>
                    <a:lnTo>
                      <a:pt x="6066" y="5916"/>
                    </a:lnTo>
                    <a:lnTo>
                      <a:pt x="1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6297150" y="1991250"/>
                <a:ext cx="114700" cy="1138500"/>
              </a:xfrm>
              <a:custGeom>
                <a:avLst/>
                <a:gdLst/>
                <a:ahLst/>
                <a:cxnLst/>
                <a:rect l="l" t="t" r="r" b="b"/>
                <a:pathLst>
                  <a:path w="4588" h="45540" extrusionOk="0">
                    <a:moveTo>
                      <a:pt x="1" y="1"/>
                    </a:moveTo>
                    <a:lnTo>
                      <a:pt x="1" y="45540"/>
                    </a:lnTo>
                    <a:lnTo>
                      <a:pt x="4587" y="45540"/>
                    </a:lnTo>
                    <a:lnTo>
                      <a:pt x="45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4166825" y="5218725"/>
                <a:ext cx="2245025" cy="244375"/>
              </a:xfrm>
              <a:custGeom>
                <a:avLst/>
                <a:gdLst/>
                <a:ahLst/>
                <a:cxnLst/>
                <a:rect l="l" t="t" r="r" b="b"/>
                <a:pathLst>
                  <a:path w="89801" h="9775" extrusionOk="0">
                    <a:moveTo>
                      <a:pt x="89800" y="0"/>
                    </a:moveTo>
                    <a:lnTo>
                      <a:pt x="0" y="401"/>
                    </a:lnTo>
                    <a:lnTo>
                      <a:pt x="0" y="9775"/>
                    </a:lnTo>
                    <a:lnTo>
                      <a:pt x="89800" y="9775"/>
                    </a:lnTo>
                    <a:lnTo>
                      <a:pt x="898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4166825" y="3055800"/>
                <a:ext cx="2245025" cy="2172975"/>
              </a:xfrm>
              <a:custGeom>
                <a:avLst/>
                <a:gdLst/>
                <a:ahLst/>
                <a:cxnLst/>
                <a:rect l="l" t="t" r="r" b="b"/>
                <a:pathLst>
                  <a:path w="89801" h="86919" extrusionOk="0">
                    <a:moveTo>
                      <a:pt x="72306" y="0"/>
                    </a:moveTo>
                    <a:lnTo>
                      <a:pt x="0" y="86918"/>
                    </a:lnTo>
                    <a:lnTo>
                      <a:pt x="89800" y="86918"/>
                    </a:lnTo>
                    <a:lnTo>
                      <a:pt x="898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4"/>
              <p:cNvSpPr/>
              <p:nvPr/>
            </p:nvSpPr>
            <p:spPr>
              <a:xfrm>
                <a:off x="4741375" y="4978125"/>
                <a:ext cx="1599675" cy="25"/>
              </a:xfrm>
              <a:custGeom>
                <a:avLst/>
                <a:gdLst/>
                <a:ahLst/>
                <a:cxnLst/>
                <a:rect l="l" t="t" r="r" b="b"/>
                <a:pathLst>
                  <a:path w="63987" h="1" fill="none" extrusionOk="0">
                    <a:moveTo>
                      <a:pt x="1" y="0"/>
                    </a:moveTo>
                    <a:lnTo>
                      <a:pt x="63986"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4"/>
              <p:cNvSpPr/>
              <p:nvPr/>
            </p:nvSpPr>
            <p:spPr>
              <a:xfrm>
                <a:off x="5002025" y="4716825"/>
                <a:ext cx="1338400" cy="25"/>
              </a:xfrm>
              <a:custGeom>
                <a:avLst/>
                <a:gdLst/>
                <a:ahLst/>
                <a:cxnLst/>
                <a:rect l="l" t="t" r="r" b="b"/>
                <a:pathLst>
                  <a:path w="53536" h="1" fill="none" extrusionOk="0">
                    <a:moveTo>
                      <a:pt x="1" y="1"/>
                    </a:moveTo>
                    <a:lnTo>
                      <a:pt x="53535"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5263325" y="4455550"/>
                <a:ext cx="1074575" cy="25"/>
              </a:xfrm>
              <a:custGeom>
                <a:avLst/>
                <a:gdLst/>
                <a:ahLst/>
                <a:cxnLst/>
                <a:rect l="l" t="t" r="r" b="b"/>
                <a:pathLst>
                  <a:path w="42983" h="1" fill="none" extrusionOk="0">
                    <a:moveTo>
                      <a:pt x="0" y="1"/>
                    </a:moveTo>
                    <a:lnTo>
                      <a:pt x="42983"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5482625" y="4194900"/>
                <a:ext cx="855900" cy="25"/>
              </a:xfrm>
              <a:custGeom>
                <a:avLst/>
                <a:gdLst/>
                <a:ahLst/>
                <a:cxnLst/>
                <a:rect l="l" t="t" r="r" b="b"/>
                <a:pathLst>
                  <a:path w="34236" h="1" fill="none" extrusionOk="0">
                    <a:moveTo>
                      <a:pt x="0" y="1"/>
                    </a:moveTo>
                    <a:lnTo>
                      <a:pt x="34236"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5659925" y="3933625"/>
                <a:ext cx="677350" cy="25"/>
              </a:xfrm>
              <a:custGeom>
                <a:avLst/>
                <a:gdLst/>
                <a:ahLst/>
                <a:cxnLst/>
                <a:rect l="l" t="t" r="r" b="b"/>
                <a:pathLst>
                  <a:path w="27094" h="1" fill="none" extrusionOk="0">
                    <a:moveTo>
                      <a:pt x="1" y="0"/>
                    </a:moveTo>
                    <a:lnTo>
                      <a:pt x="27094"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5921225" y="3672350"/>
                <a:ext cx="420450" cy="25"/>
              </a:xfrm>
              <a:custGeom>
                <a:avLst/>
                <a:gdLst/>
                <a:ahLst/>
                <a:cxnLst/>
                <a:rect l="l" t="t" r="r" b="b"/>
                <a:pathLst>
                  <a:path w="16818" h="1" fill="none" extrusionOk="0">
                    <a:moveTo>
                      <a:pt x="0" y="0"/>
                    </a:moveTo>
                    <a:lnTo>
                      <a:pt x="16817"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6098525" y="3411700"/>
                <a:ext cx="243150" cy="25"/>
              </a:xfrm>
              <a:custGeom>
                <a:avLst/>
                <a:gdLst/>
                <a:ahLst/>
                <a:cxnLst/>
                <a:rect l="l" t="t" r="r" b="b"/>
                <a:pathLst>
                  <a:path w="9726" h="1" fill="none" extrusionOk="0">
                    <a:moveTo>
                      <a:pt x="1" y="0"/>
                    </a:moveTo>
                    <a:lnTo>
                      <a:pt x="9725"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6216325" y="3228725"/>
                <a:ext cx="125350" cy="25"/>
              </a:xfrm>
              <a:custGeom>
                <a:avLst/>
                <a:gdLst/>
                <a:ahLst/>
                <a:cxnLst/>
                <a:rect l="l" t="t" r="r" b="b"/>
                <a:pathLst>
                  <a:path w="5014" h="1" fill="none" extrusionOk="0">
                    <a:moveTo>
                      <a:pt x="1" y="1"/>
                    </a:moveTo>
                    <a:lnTo>
                      <a:pt x="5013"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2" name="Google Shape;1362;p34"/>
          <p:cNvSpPr/>
          <p:nvPr/>
        </p:nvSpPr>
        <p:spPr>
          <a:xfrm>
            <a:off x="3743350" y="359025"/>
            <a:ext cx="1149750" cy="1149725"/>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a:off x="1704525" y="271725"/>
            <a:ext cx="3403700" cy="364450"/>
          </a:xfrm>
          <a:custGeom>
            <a:avLst/>
            <a:gdLst/>
            <a:ahLst/>
            <a:cxnLst/>
            <a:rect l="l" t="t" r="r" b="b"/>
            <a:pathLst>
              <a:path w="136148" h="14578" extrusionOk="0">
                <a:moveTo>
                  <a:pt x="102228" y="0"/>
                </a:moveTo>
                <a:cubicBezTo>
                  <a:pt x="82573" y="0"/>
                  <a:pt x="77181" y="2414"/>
                  <a:pt x="85034" y="3088"/>
                </a:cubicBezTo>
                <a:cubicBezTo>
                  <a:pt x="92886" y="3762"/>
                  <a:pt x="106946" y="7900"/>
                  <a:pt x="64140" y="7900"/>
                </a:cubicBezTo>
                <a:cubicBezTo>
                  <a:pt x="46663" y="7900"/>
                  <a:pt x="0" y="14577"/>
                  <a:pt x="71460" y="14577"/>
                </a:cubicBezTo>
                <a:lnTo>
                  <a:pt x="116790" y="14577"/>
                </a:lnTo>
                <a:cubicBezTo>
                  <a:pt x="136147" y="14577"/>
                  <a:pt x="125849" y="8997"/>
                  <a:pt x="112542" y="8997"/>
                </a:cubicBezTo>
                <a:cubicBezTo>
                  <a:pt x="106225" y="8997"/>
                  <a:pt x="134110" y="0"/>
                  <a:pt x="102228"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2231248" flipH="1">
            <a:off x="5706368" y="7475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33"/>
          <p:cNvSpPr/>
          <p:nvPr/>
        </p:nvSpPr>
        <p:spPr>
          <a:xfrm>
            <a:off x="-1682887" y="1208938"/>
            <a:ext cx="10828625" cy="1112950"/>
          </a:xfrm>
          <a:custGeom>
            <a:avLst/>
            <a:gdLst/>
            <a:ahLst/>
            <a:cxnLst/>
            <a:rect l="l" t="t" r="r" b="b"/>
            <a:pathLst>
              <a:path w="313487" h="44518" extrusionOk="0">
                <a:moveTo>
                  <a:pt x="313487" y="1"/>
                </a:moveTo>
                <a:cubicBezTo>
                  <a:pt x="313487" y="1"/>
                  <a:pt x="213140" y="16051"/>
                  <a:pt x="210068" y="16051"/>
                </a:cubicBezTo>
                <a:cubicBezTo>
                  <a:pt x="207011" y="16051"/>
                  <a:pt x="103075" y="10487"/>
                  <a:pt x="103075" y="10487"/>
                </a:cubicBezTo>
                <a:lnTo>
                  <a:pt x="0" y="16051"/>
                </a:lnTo>
                <a:lnTo>
                  <a:pt x="0" y="29421"/>
                </a:lnTo>
                <a:cubicBezTo>
                  <a:pt x="1815" y="29204"/>
                  <a:pt x="5448" y="29107"/>
                  <a:pt x="10266" y="29107"/>
                </a:cubicBezTo>
                <a:cubicBezTo>
                  <a:pt x="33210" y="29107"/>
                  <a:pt x="83034" y="31301"/>
                  <a:pt x="91350" y="33089"/>
                </a:cubicBezTo>
                <a:cubicBezTo>
                  <a:pt x="101315" y="35234"/>
                  <a:pt x="223068" y="44518"/>
                  <a:pt x="227337" y="44518"/>
                </a:cubicBezTo>
                <a:cubicBezTo>
                  <a:pt x="227373" y="44518"/>
                  <a:pt x="227400" y="44517"/>
                  <a:pt x="227419" y="44516"/>
                </a:cubicBezTo>
                <a:cubicBezTo>
                  <a:pt x="229755" y="44343"/>
                  <a:pt x="313487" y="18575"/>
                  <a:pt x="313487" y="18575"/>
                </a:cubicBezTo>
                <a:lnTo>
                  <a:pt x="313487" y="1"/>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3"/>
          <p:cNvSpPr/>
          <p:nvPr/>
        </p:nvSpPr>
        <p:spPr>
          <a:xfrm>
            <a:off x="124025" y="580325"/>
            <a:ext cx="2262175" cy="302175"/>
          </a:xfrm>
          <a:custGeom>
            <a:avLst/>
            <a:gdLst/>
            <a:ahLst/>
            <a:cxnLst/>
            <a:rect l="l" t="t" r="r" b="b"/>
            <a:pathLst>
              <a:path w="90487" h="12087" extrusionOk="0">
                <a:moveTo>
                  <a:pt x="19156" y="1"/>
                </a:moveTo>
                <a:cubicBezTo>
                  <a:pt x="0" y="1"/>
                  <a:pt x="15345" y="11802"/>
                  <a:pt x="15345" y="11802"/>
                </a:cubicBezTo>
                <a:cubicBezTo>
                  <a:pt x="15345" y="11802"/>
                  <a:pt x="31496" y="12086"/>
                  <a:pt x="48288" y="12086"/>
                </a:cubicBezTo>
                <a:cubicBezTo>
                  <a:pt x="68904" y="12086"/>
                  <a:pt x="90487" y="11658"/>
                  <a:pt x="84327" y="9749"/>
                </a:cubicBezTo>
                <a:cubicBezTo>
                  <a:pt x="73152" y="6285"/>
                  <a:pt x="34373" y="5846"/>
                  <a:pt x="37493" y="4514"/>
                </a:cubicBezTo>
                <a:cubicBezTo>
                  <a:pt x="40596" y="3166"/>
                  <a:pt x="44656" y="1097"/>
                  <a:pt x="21693" y="62"/>
                </a:cubicBezTo>
                <a:cubicBezTo>
                  <a:pt x="20787" y="21"/>
                  <a:pt x="19942" y="1"/>
                  <a:pt x="19156"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txBox="1">
            <a:spLocks noGrp="1"/>
          </p:cNvSpPr>
          <p:nvPr>
            <p:ph type="title"/>
          </p:nvPr>
        </p:nvSpPr>
        <p:spPr>
          <a:xfrm>
            <a:off x="3978366" y="133100"/>
            <a:ext cx="3938100" cy="7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dirty="0"/>
              <a:t>Relationships</a:t>
            </a:r>
            <a:endParaRPr dirty="0"/>
          </a:p>
        </p:txBody>
      </p:sp>
      <p:sp>
        <p:nvSpPr>
          <p:cNvPr id="1250" name="Google Shape;1250;p33"/>
          <p:cNvSpPr txBox="1">
            <a:spLocks noGrp="1"/>
          </p:cNvSpPr>
          <p:nvPr>
            <p:ph type="subTitle" idx="1"/>
          </p:nvPr>
        </p:nvSpPr>
        <p:spPr>
          <a:xfrm>
            <a:off x="2332075" y="882500"/>
            <a:ext cx="6890170" cy="207067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sr-Latn-RS" sz="2400" dirty="0"/>
              <a:t>Synthetic: </a:t>
            </a:r>
            <a:r>
              <a:rPr lang="sr-Latn-RS" sz="1800" dirty="0"/>
              <a:t>(relative clauses -&gt; -ing / multi word units -&gt; compounds</a:t>
            </a:r>
            <a:br>
              <a:rPr lang="sr-Latn-RS" sz="1800" dirty="0"/>
            </a:br>
            <a:r>
              <a:rPr lang="sr-Latn-RS" sz="1800" dirty="0"/>
              <a:t>		a.k.a. Saxon genitive)</a:t>
            </a:r>
            <a:endParaRPr lang="sr-Latn-RS" sz="2400" dirty="0"/>
          </a:p>
          <a:p>
            <a:pPr marL="285750" lvl="0" indent="-285750" algn="l" rtl="0">
              <a:spcBef>
                <a:spcPts val="0"/>
              </a:spcBef>
              <a:spcAft>
                <a:spcPts val="0"/>
              </a:spcAft>
              <a:buFont typeface="Arial" panose="020B0604020202020204" pitchFamily="34" charset="0"/>
              <a:buChar char="•"/>
            </a:pPr>
            <a:endParaRPr lang="sr-Latn-RS" sz="2400" dirty="0"/>
          </a:p>
          <a:p>
            <a:pPr marL="0" lvl="0" indent="0" algn="l" rtl="0">
              <a:spcBef>
                <a:spcPts val="0"/>
              </a:spcBef>
              <a:spcAft>
                <a:spcPts val="0"/>
              </a:spcAft>
            </a:pPr>
            <a:endParaRPr lang="sr-Latn-RS" sz="2400" dirty="0"/>
          </a:p>
          <a:p>
            <a:pPr marL="285750" lvl="0" indent="-285750" algn="l" rtl="0">
              <a:spcBef>
                <a:spcPts val="0"/>
              </a:spcBef>
              <a:spcAft>
                <a:spcPts val="0"/>
              </a:spcAft>
              <a:buFont typeface="Arial" panose="020B0604020202020204" pitchFamily="34" charset="0"/>
              <a:buChar char="•"/>
            </a:pPr>
            <a:r>
              <a:rPr lang="sr-Latn-RS" sz="2400" dirty="0"/>
              <a:t>Analytic: </a:t>
            </a:r>
            <a:r>
              <a:rPr lang="sr-Latn-RS" sz="1800" dirty="0"/>
              <a:t>(a.k.a. Norman genitive)</a:t>
            </a:r>
            <a:endParaRPr sz="2400" dirty="0"/>
          </a:p>
        </p:txBody>
      </p:sp>
      <p:sp>
        <p:nvSpPr>
          <p:cNvPr id="1251" name="Google Shape;1251;p33"/>
          <p:cNvSpPr/>
          <p:nvPr/>
        </p:nvSpPr>
        <p:spPr>
          <a:xfrm rot="-2231248" flipH="1">
            <a:off x="407199" y="120596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D0CCC5DC-F627-71AB-0727-9E7855E23641}"/>
              </a:ext>
            </a:extLst>
          </p:cNvPr>
          <p:cNvSpPr txBox="1"/>
          <p:nvPr/>
        </p:nvSpPr>
        <p:spPr>
          <a:xfrm>
            <a:off x="3445480" y="1824587"/>
            <a:ext cx="3374065" cy="36933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0" lang="sr-Latn-RS" sz="1800" b="0" i="0" u="none" strike="noStrike" kern="0" cap="none" spc="0" normalizeH="0" baseline="0" noProof="0" dirty="0">
                <a:ln>
                  <a:noFill/>
                </a:ln>
                <a:solidFill>
                  <a:schemeClr val="bg2">
                    <a:lumMod val="10000"/>
                  </a:schemeClr>
                </a:solidFill>
                <a:effectLst/>
                <a:uLnTx/>
                <a:uFillTx/>
                <a:latin typeface="Abel"/>
                <a:sym typeface="Abel"/>
              </a:rPr>
              <a:t>The ocean is </a:t>
            </a:r>
            <a:r>
              <a:rPr kumimoji="0" lang="sr-Latn-RS" sz="1800" b="1" i="0" u="none" strike="noStrike" kern="0" cap="none" spc="0" normalizeH="0" baseline="0" noProof="0" dirty="0">
                <a:ln>
                  <a:noFill/>
                </a:ln>
                <a:solidFill>
                  <a:schemeClr val="bg2">
                    <a:lumMod val="10000"/>
                  </a:schemeClr>
                </a:solidFill>
                <a:effectLst/>
                <a:uLnTx/>
                <a:uFillTx/>
                <a:latin typeface="Abel"/>
                <a:sym typeface="Abel"/>
              </a:rPr>
              <a:t>life’s</a:t>
            </a:r>
            <a:r>
              <a:rPr kumimoji="0" lang="sr-Latn-RS" sz="1800" b="0" i="0" u="none" strike="noStrike" kern="0" cap="none" spc="0" normalizeH="0" baseline="0" noProof="0" dirty="0">
                <a:ln>
                  <a:noFill/>
                </a:ln>
                <a:solidFill>
                  <a:schemeClr val="bg2">
                    <a:lumMod val="10000"/>
                  </a:schemeClr>
                </a:solidFill>
                <a:effectLst/>
                <a:uLnTx/>
                <a:uFillTx/>
                <a:latin typeface="Abel"/>
                <a:sym typeface="Abel"/>
              </a:rPr>
              <a:t> greatest mystery.</a:t>
            </a:r>
            <a:endParaRPr lang="en-US" dirty="0">
              <a:solidFill>
                <a:schemeClr val="bg2">
                  <a:lumMod val="10000"/>
                </a:schemeClr>
              </a:solidFill>
            </a:endParaRPr>
          </a:p>
        </p:txBody>
      </p:sp>
      <p:sp>
        <p:nvSpPr>
          <p:cNvPr id="4" name="TextBox 3">
            <a:extLst>
              <a:ext uri="{FF2B5EF4-FFF2-40B4-BE49-F238E27FC236}">
                <a16:creationId xmlns:a16="http://schemas.microsoft.com/office/drawing/2014/main" id="{14E95C62-9DD0-48B1-BF35-765EC29990AE}"/>
              </a:ext>
            </a:extLst>
          </p:cNvPr>
          <p:cNvSpPr txBox="1"/>
          <p:nvPr/>
        </p:nvSpPr>
        <p:spPr>
          <a:xfrm>
            <a:off x="3275358" y="2832501"/>
            <a:ext cx="3714307" cy="36933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0" lang="sr-Latn-RS" sz="1800" b="0" i="0" u="none" strike="noStrike" kern="0" cap="none" spc="0" normalizeH="0" baseline="0" noProof="0" dirty="0">
                <a:ln>
                  <a:noFill/>
                </a:ln>
                <a:solidFill>
                  <a:schemeClr val="bg2">
                    <a:lumMod val="10000"/>
                  </a:schemeClr>
                </a:solidFill>
                <a:effectLst/>
                <a:uLnTx/>
                <a:uFillTx/>
                <a:latin typeface="Abel"/>
                <a:sym typeface="Abel"/>
              </a:rPr>
              <a:t>It’s the </a:t>
            </a:r>
            <a:r>
              <a:rPr lang="sr-Latn-RS" sz="1800" dirty="0">
                <a:solidFill>
                  <a:schemeClr val="bg2">
                    <a:lumMod val="10000"/>
                  </a:schemeClr>
                </a:solidFill>
                <a:latin typeface="Abel"/>
                <a:sym typeface="Abel"/>
              </a:rPr>
              <a:t>circle </a:t>
            </a:r>
            <a:r>
              <a:rPr lang="sr-Latn-RS" sz="1800" b="1" dirty="0">
                <a:solidFill>
                  <a:schemeClr val="bg2">
                    <a:lumMod val="10000"/>
                  </a:schemeClr>
                </a:solidFill>
                <a:latin typeface="Abel"/>
                <a:sym typeface="Abel"/>
              </a:rPr>
              <a:t>of life, </a:t>
            </a:r>
            <a:r>
              <a:rPr lang="sr-Latn-RS" sz="1800" dirty="0">
                <a:solidFill>
                  <a:schemeClr val="bg2">
                    <a:lumMod val="10000"/>
                  </a:schemeClr>
                </a:solidFill>
                <a:latin typeface="Abel"/>
                <a:sym typeface="Abel"/>
              </a:rPr>
              <a:t>and it moves us all</a:t>
            </a:r>
            <a:r>
              <a:rPr kumimoji="0" lang="sr-Latn-RS" sz="1800" b="0" i="0" u="none" strike="noStrike" kern="0" cap="none" spc="0" normalizeH="0" baseline="0" noProof="0" dirty="0">
                <a:ln>
                  <a:noFill/>
                </a:ln>
                <a:solidFill>
                  <a:schemeClr val="bg2">
                    <a:lumMod val="10000"/>
                  </a:schemeClr>
                </a:solidFill>
                <a:effectLst/>
                <a:uLnTx/>
                <a:uFillTx/>
                <a:latin typeface="Abel"/>
                <a:sym typeface="Abel"/>
              </a:rPr>
              <a:t>.</a:t>
            </a:r>
            <a:endParaRPr lang="en-US"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grpSp>
        <p:nvGrpSpPr>
          <p:cNvPr id="1496" name="Google Shape;1496;p36"/>
          <p:cNvGrpSpPr/>
          <p:nvPr/>
        </p:nvGrpSpPr>
        <p:grpSpPr>
          <a:xfrm>
            <a:off x="2879025" y="4407050"/>
            <a:ext cx="853900" cy="770400"/>
            <a:chOff x="4219225" y="4330850"/>
            <a:chExt cx="853900" cy="770400"/>
          </a:xfrm>
        </p:grpSpPr>
        <p:grpSp>
          <p:nvGrpSpPr>
            <p:cNvPr id="1497" name="Google Shape;1497;p36"/>
            <p:cNvGrpSpPr/>
            <p:nvPr/>
          </p:nvGrpSpPr>
          <p:grpSpPr>
            <a:xfrm>
              <a:off x="4295625" y="4330850"/>
              <a:ext cx="777500" cy="770400"/>
              <a:chOff x="4295625" y="4330850"/>
              <a:chExt cx="777500" cy="770400"/>
            </a:xfrm>
          </p:grpSpPr>
          <p:sp>
            <p:nvSpPr>
              <p:cNvPr id="1498" name="Google Shape;1498;p36"/>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9" name="Google Shape;1499;p36"/>
              <p:cNvGrpSpPr/>
              <p:nvPr/>
            </p:nvGrpSpPr>
            <p:grpSpPr>
              <a:xfrm>
                <a:off x="4295625" y="4330850"/>
                <a:ext cx="777500" cy="770400"/>
                <a:chOff x="4295625" y="4330850"/>
                <a:chExt cx="777500" cy="770400"/>
              </a:xfrm>
            </p:grpSpPr>
            <p:sp>
              <p:nvSpPr>
                <p:cNvPr id="1500" name="Google Shape;1500;p36"/>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36"/>
                <p:cNvGrpSpPr/>
                <p:nvPr/>
              </p:nvGrpSpPr>
              <p:grpSpPr>
                <a:xfrm>
                  <a:off x="4295625" y="4330850"/>
                  <a:ext cx="777500" cy="770400"/>
                  <a:chOff x="4295625" y="4330850"/>
                  <a:chExt cx="777500" cy="770400"/>
                </a:xfrm>
              </p:grpSpPr>
              <p:sp>
                <p:nvSpPr>
                  <p:cNvPr id="1503" name="Google Shape;1503;p36"/>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06" name="Google Shape;1506;p36"/>
            <p:cNvGrpSpPr/>
            <p:nvPr/>
          </p:nvGrpSpPr>
          <p:grpSpPr>
            <a:xfrm>
              <a:off x="4219225" y="4744250"/>
              <a:ext cx="389525" cy="357000"/>
              <a:chOff x="4219225" y="4744250"/>
              <a:chExt cx="389525" cy="357000"/>
            </a:xfrm>
          </p:grpSpPr>
          <p:sp>
            <p:nvSpPr>
              <p:cNvPr id="1507" name="Google Shape;1507;p36"/>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9" name="Google Shape;1509;p36"/>
          <p:cNvSpPr txBox="1">
            <a:spLocks noGrp="1"/>
          </p:cNvSpPr>
          <p:nvPr>
            <p:ph type="title"/>
          </p:nvPr>
        </p:nvSpPr>
        <p:spPr>
          <a:xfrm>
            <a:off x="1010659" y="1153188"/>
            <a:ext cx="3124800" cy="4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sz="2800" dirty="0"/>
              <a:t>Beings</a:t>
            </a:r>
            <a:endParaRPr sz="2800" dirty="0"/>
          </a:p>
        </p:txBody>
      </p:sp>
      <p:sp>
        <p:nvSpPr>
          <p:cNvPr id="1510" name="Google Shape;1510;p36"/>
          <p:cNvSpPr txBox="1">
            <a:spLocks noGrp="1"/>
          </p:cNvSpPr>
          <p:nvPr>
            <p:ph type="title" idx="3"/>
          </p:nvPr>
        </p:nvSpPr>
        <p:spPr>
          <a:xfrm>
            <a:off x="4763904" y="1148002"/>
            <a:ext cx="3124800" cy="4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sz="2800" dirty="0"/>
              <a:t>Things</a:t>
            </a:r>
            <a:endParaRPr sz="2800" dirty="0"/>
          </a:p>
        </p:txBody>
      </p:sp>
      <p:sp>
        <p:nvSpPr>
          <p:cNvPr id="1511" name="Google Shape;1511;p36"/>
          <p:cNvSpPr txBox="1">
            <a:spLocks noGrp="1"/>
          </p:cNvSpPr>
          <p:nvPr>
            <p:ph type="subTitle" idx="1"/>
          </p:nvPr>
        </p:nvSpPr>
        <p:spPr>
          <a:xfrm>
            <a:off x="993641" y="1861141"/>
            <a:ext cx="3124800" cy="71060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r-Latn-RS" sz="2400" dirty="0"/>
              <a:t>John’s bicycle</a:t>
            </a:r>
            <a:endParaRPr sz="2400" dirty="0"/>
          </a:p>
        </p:txBody>
      </p:sp>
      <p:sp>
        <p:nvSpPr>
          <p:cNvPr id="1513" name="Google Shape;1513;p36"/>
          <p:cNvSpPr txBox="1">
            <a:spLocks noGrp="1"/>
          </p:cNvSpPr>
          <p:nvPr>
            <p:ph type="title" idx="4"/>
          </p:nvPr>
        </p:nvSpPr>
        <p:spPr>
          <a:xfrm>
            <a:off x="713219" y="-7312"/>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sz="4800" dirty="0"/>
              <a:t>’S vs. OF-</a:t>
            </a:r>
            <a:endParaRPr sz="4800" dirty="0"/>
          </a:p>
        </p:txBody>
      </p:sp>
      <p:grpSp>
        <p:nvGrpSpPr>
          <p:cNvPr id="1514" name="Google Shape;1514;p36"/>
          <p:cNvGrpSpPr/>
          <p:nvPr/>
        </p:nvGrpSpPr>
        <p:grpSpPr>
          <a:xfrm rot="127889">
            <a:off x="6158601" y="3415032"/>
            <a:ext cx="2323761" cy="719730"/>
            <a:chOff x="3962175" y="2631750"/>
            <a:chExt cx="3075700" cy="952625"/>
          </a:xfrm>
        </p:grpSpPr>
        <p:sp>
          <p:nvSpPr>
            <p:cNvPr id="1515" name="Google Shape;1515;p36"/>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6"/>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6"/>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6"/>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6"/>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36"/>
          <p:cNvGrpSpPr/>
          <p:nvPr/>
        </p:nvGrpSpPr>
        <p:grpSpPr>
          <a:xfrm>
            <a:off x="-139347" y="3868275"/>
            <a:ext cx="9276783" cy="1398672"/>
            <a:chOff x="-139347" y="3868275"/>
            <a:chExt cx="9276783" cy="1398672"/>
          </a:xfrm>
        </p:grpSpPr>
        <p:sp>
          <p:nvSpPr>
            <p:cNvPr id="1535" name="Google Shape;1535;p36"/>
            <p:cNvSpPr/>
            <p:nvPr/>
          </p:nvSpPr>
          <p:spPr>
            <a:xfrm flipH="1">
              <a:off x="-139347" y="4015425"/>
              <a:ext cx="9276772" cy="548850"/>
            </a:xfrm>
            <a:custGeom>
              <a:avLst/>
              <a:gdLst/>
              <a:ahLst/>
              <a:cxnLst/>
              <a:rect l="l" t="t" r="r" b="b"/>
              <a:pathLst>
                <a:path w="219946" h="21954" extrusionOk="0">
                  <a:moveTo>
                    <a:pt x="0" y="12956"/>
                  </a:moveTo>
                  <a:lnTo>
                    <a:pt x="0" y="21954"/>
                  </a:lnTo>
                  <a:lnTo>
                    <a:pt x="219946" y="8998"/>
                  </a:lnTo>
                  <a:lnTo>
                    <a:pt x="219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6" name="Google Shape;1536;p36"/>
            <p:cNvGrpSpPr/>
            <p:nvPr/>
          </p:nvGrpSpPr>
          <p:grpSpPr>
            <a:xfrm flipH="1">
              <a:off x="2134836" y="4216900"/>
              <a:ext cx="3484400" cy="1050047"/>
              <a:chOff x="3379075" y="4216900"/>
              <a:chExt cx="3484400" cy="1050047"/>
            </a:xfrm>
          </p:grpSpPr>
          <p:sp>
            <p:nvSpPr>
              <p:cNvPr id="1537" name="Google Shape;1537;p36"/>
              <p:cNvSpPr/>
              <p:nvPr/>
            </p:nvSpPr>
            <p:spPr>
              <a:xfrm>
                <a:off x="6638025"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6"/>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6"/>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6"/>
              <p:cNvSpPr/>
              <p:nvPr/>
            </p:nvSpPr>
            <p:spPr>
              <a:xfrm>
                <a:off x="4520150"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6"/>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6"/>
              <p:cNvSpPr/>
              <p:nvPr/>
            </p:nvSpPr>
            <p:spPr>
              <a:xfrm>
                <a:off x="3379075" y="43276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6"/>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36"/>
            <p:cNvGrpSpPr/>
            <p:nvPr/>
          </p:nvGrpSpPr>
          <p:grpSpPr>
            <a:xfrm flipH="1">
              <a:off x="-57406" y="3868275"/>
              <a:ext cx="9194843" cy="559600"/>
              <a:chOff x="-139125" y="3868275"/>
              <a:chExt cx="9194843" cy="559600"/>
            </a:xfrm>
          </p:grpSpPr>
          <p:sp>
            <p:nvSpPr>
              <p:cNvPr id="1545" name="Google Shape;1545;p36"/>
              <p:cNvSpPr/>
              <p:nvPr/>
            </p:nvSpPr>
            <p:spPr>
              <a:xfrm>
                <a:off x="-139125" y="3868275"/>
                <a:ext cx="9194843" cy="351450"/>
              </a:xfrm>
              <a:custGeom>
                <a:avLst/>
                <a:gdLst/>
                <a:ahLst/>
                <a:cxnLst/>
                <a:rect l="l" t="t" r="r" b="b"/>
                <a:pathLst>
                  <a:path w="219946" h="14058" extrusionOk="0">
                    <a:moveTo>
                      <a:pt x="0" y="12956"/>
                    </a:moveTo>
                    <a:lnTo>
                      <a:pt x="0" y="14058"/>
                    </a:lnTo>
                    <a:lnTo>
                      <a:pt x="219946" y="1102"/>
                    </a:lnTo>
                    <a:lnTo>
                      <a:pt x="2199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6"/>
              <p:cNvSpPr/>
              <p:nvPr/>
            </p:nvSpPr>
            <p:spPr>
              <a:xfrm>
                <a:off x="125427" y="418282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6"/>
              <p:cNvSpPr/>
              <p:nvPr/>
            </p:nvSpPr>
            <p:spPr>
              <a:xfrm>
                <a:off x="336927" y="4176300"/>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6"/>
              <p:cNvSpPr/>
              <p:nvPr/>
            </p:nvSpPr>
            <p:spPr>
              <a:xfrm>
                <a:off x="548427" y="4169300"/>
                <a:ext cx="33611" cy="245050"/>
              </a:xfrm>
              <a:custGeom>
                <a:avLst/>
                <a:gdLst/>
                <a:ahLst/>
                <a:cxnLst/>
                <a:rect l="l" t="t" r="r" b="b"/>
                <a:pathLst>
                  <a:path w="804" h="9802" extrusionOk="0">
                    <a:moveTo>
                      <a:pt x="1" y="9801"/>
                    </a:moveTo>
                    <a:lnTo>
                      <a:pt x="803" y="9801"/>
                    </a:lnTo>
                    <a:lnTo>
                      <a:pt x="8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6"/>
              <p:cNvSpPr/>
              <p:nvPr/>
            </p:nvSpPr>
            <p:spPr>
              <a:xfrm>
                <a:off x="759174" y="4162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6"/>
              <p:cNvSpPr/>
              <p:nvPr/>
            </p:nvSpPr>
            <p:spPr>
              <a:xfrm>
                <a:off x="970673" y="4155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6"/>
              <p:cNvSpPr/>
              <p:nvPr/>
            </p:nvSpPr>
            <p:spPr>
              <a:xfrm>
                <a:off x="1182173" y="4148775"/>
                <a:ext cx="34364" cy="244575"/>
              </a:xfrm>
              <a:custGeom>
                <a:avLst/>
                <a:gdLst/>
                <a:ahLst/>
                <a:cxnLst/>
                <a:rect l="l" t="t" r="r" b="b"/>
                <a:pathLst>
                  <a:path w="822" h="9783" extrusionOk="0">
                    <a:moveTo>
                      <a:pt x="0" y="9782"/>
                    </a:moveTo>
                    <a:lnTo>
                      <a:pt x="821" y="9782"/>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6"/>
              <p:cNvSpPr/>
              <p:nvPr/>
            </p:nvSpPr>
            <p:spPr>
              <a:xfrm>
                <a:off x="1393673" y="4141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6"/>
              <p:cNvSpPr/>
              <p:nvPr/>
            </p:nvSpPr>
            <p:spPr>
              <a:xfrm>
                <a:off x="1605172" y="4134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6"/>
              <p:cNvSpPr/>
              <p:nvPr/>
            </p:nvSpPr>
            <p:spPr>
              <a:xfrm>
                <a:off x="1816672" y="4127775"/>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6"/>
              <p:cNvSpPr/>
              <p:nvPr/>
            </p:nvSpPr>
            <p:spPr>
              <a:xfrm>
                <a:off x="2027377" y="4121225"/>
                <a:ext cx="34364" cy="244575"/>
              </a:xfrm>
              <a:custGeom>
                <a:avLst/>
                <a:gdLst/>
                <a:ahLst/>
                <a:cxnLst/>
                <a:rect l="l" t="t" r="r" b="b"/>
                <a:pathLst>
                  <a:path w="822" h="9783" extrusionOk="0">
                    <a:moveTo>
                      <a:pt x="0" y="9783"/>
                    </a:moveTo>
                    <a:lnTo>
                      <a:pt x="822" y="9783"/>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6"/>
              <p:cNvSpPr/>
              <p:nvPr/>
            </p:nvSpPr>
            <p:spPr>
              <a:xfrm>
                <a:off x="2238877" y="4114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6"/>
              <p:cNvSpPr/>
              <p:nvPr/>
            </p:nvSpPr>
            <p:spPr>
              <a:xfrm>
                <a:off x="2450377" y="4107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6"/>
              <p:cNvSpPr/>
              <p:nvPr/>
            </p:nvSpPr>
            <p:spPr>
              <a:xfrm>
                <a:off x="2661876" y="4100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6"/>
              <p:cNvSpPr/>
              <p:nvPr/>
            </p:nvSpPr>
            <p:spPr>
              <a:xfrm>
                <a:off x="2873376" y="40937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6"/>
              <p:cNvSpPr/>
              <p:nvPr/>
            </p:nvSpPr>
            <p:spPr>
              <a:xfrm>
                <a:off x="3084876" y="4086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6"/>
              <p:cNvSpPr/>
              <p:nvPr/>
            </p:nvSpPr>
            <p:spPr>
              <a:xfrm>
                <a:off x="3296375" y="4079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6"/>
              <p:cNvSpPr/>
              <p:nvPr/>
            </p:nvSpPr>
            <p:spPr>
              <a:xfrm>
                <a:off x="3507081" y="4072700"/>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6"/>
              <p:cNvSpPr/>
              <p:nvPr/>
            </p:nvSpPr>
            <p:spPr>
              <a:xfrm>
                <a:off x="3718580" y="4066175"/>
                <a:ext cx="34406" cy="244550"/>
              </a:xfrm>
              <a:custGeom>
                <a:avLst/>
                <a:gdLst/>
                <a:ahLst/>
                <a:cxnLst/>
                <a:rect l="l" t="t" r="r" b="b"/>
                <a:pathLst>
                  <a:path w="823" h="9782" extrusionOk="0">
                    <a:moveTo>
                      <a:pt x="1" y="9782"/>
                    </a:moveTo>
                    <a:lnTo>
                      <a:pt x="822" y="9782"/>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6"/>
              <p:cNvSpPr/>
              <p:nvPr/>
            </p:nvSpPr>
            <p:spPr>
              <a:xfrm>
                <a:off x="3930080" y="4059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6"/>
              <p:cNvSpPr/>
              <p:nvPr/>
            </p:nvSpPr>
            <p:spPr>
              <a:xfrm>
                <a:off x="4141580" y="4052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6"/>
              <p:cNvSpPr/>
              <p:nvPr/>
            </p:nvSpPr>
            <p:spPr>
              <a:xfrm>
                <a:off x="4353079" y="4045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6"/>
              <p:cNvSpPr/>
              <p:nvPr/>
            </p:nvSpPr>
            <p:spPr>
              <a:xfrm>
                <a:off x="4564579" y="4038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6"/>
              <p:cNvSpPr/>
              <p:nvPr/>
            </p:nvSpPr>
            <p:spPr>
              <a:xfrm>
                <a:off x="4775326" y="4031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6"/>
              <p:cNvSpPr/>
              <p:nvPr/>
            </p:nvSpPr>
            <p:spPr>
              <a:xfrm>
                <a:off x="4986826" y="4024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6"/>
              <p:cNvSpPr/>
              <p:nvPr/>
            </p:nvSpPr>
            <p:spPr>
              <a:xfrm>
                <a:off x="5198325" y="40181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6"/>
              <p:cNvSpPr/>
              <p:nvPr/>
            </p:nvSpPr>
            <p:spPr>
              <a:xfrm>
                <a:off x="5409825" y="4011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6"/>
              <p:cNvSpPr/>
              <p:nvPr/>
            </p:nvSpPr>
            <p:spPr>
              <a:xfrm>
                <a:off x="5621325" y="4004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6"/>
              <p:cNvSpPr/>
              <p:nvPr/>
            </p:nvSpPr>
            <p:spPr>
              <a:xfrm>
                <a:off x="5832824" y="3997100"/>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6"/>
              <p:cNvSpPr/>
              <p:nvPr/>
            </p:nvSpPr>
            <p:spPr>
              <a:xfrm>
                <a:off x="6043530" y="3990550"/>
                <a:ext cx="34364" cy="244575"/>
              </a:xfrm>
              <a:custGeom>
                <a:avLst/>
                <a:gdLst/>
                <a:ahLst/>
                <a:cxnLst/>
                <a:rect l="l" t="t" r="r" b="b"/>
                <a:pathLst>
                  <a:path w="822"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6"/>
              <p:cNvSpPr/>
              <p:nvPr/>
            </p:nvSpPr>
            <p:spPr>
              <a:xfrm>
                <a:off x="6255029" y="3983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6"/>
              <p:cNvSpPr/>
              <p:nvPr/>
            </p:nvSpPr>
            <p:spPr>
              <a:xfrm>
                <a:off x="6466529" y="3976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6"/>
              <p:cNvSpPr/>
              <p:nvPr/>
            </p:nvSpPr>
            <p:spPr>
              <a:xfrm>
                <a:off x="6678029" y="3969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6"/>
              <p:cNvSpPr/>
              <p:nvPr/>
            </p:nvSpPr>
            <p:spPr>
              <a:xfrm>
                <a:off x="6889528" y="3963025"/>
                <a:ext cx="34364" cy="244575"/>
              </a:xfrm>
              <a:custGeom>
                <a:avLst/>
                <a:gdLst/>
                <a:ahLst/>
                <a:cxnLst/>
                <a:rect l="l" t="t" r="r" b="b"/>
                <a:pathLst>
                  <a:path w="822" h="9783" extrusionOk="0">
                    <a:moveTo>
                      <a:pt x="1" y="9782"/>
                    </a:moveTo>
                    <a:lnTo>
                      <a:pt x="822" y="9782"/>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6"/>
              <p:cNvSpPr/>
              <p:nvPr/>
            </p:nvSpPr>
            <p:spPr>
              <a:xfrm>
                <a:off x="7101028" y="3956025"/>
                <a:ext cx="33611" cy="245050"/>
              </a:xfrm>
              <a:custGeom>
                <a:avLst/>
                <a:gdLst/>
                <a:ahLst/>
                <a:cxnLst/>
                <a:rect l="l" t="t" r="r" b="b"/>
                <a:pathLst>
                  <a:path w="804" h="9802" extrusionOk="0">
                    <a:moveTo>
                      <a:pt x="1" y="9801"/>
                    </a:moveTo>
                    <a:lnTo>
                      <a:pt x="803" y="9801"/>
                    </a:lnTo>
                    <a:lnTo>
                      <a:pt x="80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a:off x="7311733" y="3949025"/>
                <a:ext cx="34406" cy="245050"/>
              </a:xfrm>
              <a:custGeom>
                <a:avLst/>
                <a:gdLst/>
                <a:ahLst/>
                <a:cxnLst/>
                <a:rect l="l" t="t" r="r" b="b"/>
                <a:pathLst>
                  <a:path w="823" h="9802"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p:nvPr/>
            </p:nvSpPr>
            <p:spPr>
              <a:xfrm>
                <a:off x="7523233" y="3942025"/>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6"/>
              <p:cNvSpPr/>
              <p:nvPr/>
            </p:nvSpPr>
            <p:spPr>
              <a:xfrm>
                <a:off x="7734733" y="3935475"/>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6"/>
              <p:cNvSpPr/>
              <p:nvPr/>
            </p:nvSpPr>
            <p:spPr>
              <a:xfrm>
                <a:off x="7946232" y="3928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6"/>
              <p:cNvSpPr/>
              <p:nvPr/>
            </p:nvSpPr>
            <p:spPr>
              <a:xfrm>
                <a:off x="8157732" y="3921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8369232" y="3914475"/>
                <a:ext cx="33611" cy="245050"/>
              </a:xfrm>
              <a:custGeom>
                <a:avLst/>
                <a:gdLst/>
                <a:ahLst/>
                <a:cxnLst/>
                <a:rect l="l" t="t" r="r" b="b"/>
                <a:pathLst>
                  <a:path w="804" h="9802" extrusionOk="0">
                    <a:moveTo>
                      <a:pt x="1" y="9802"/>
                    </a:moveTo>
                    <a:lnTo>
                      <a:pt x="804" y="9802"/>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8580773" y="3907950"/>
                <a:ext cx="33569" cy="244575"/>
              </a:xfrm>
              <a:custGeom>
                <a:avLst/>
                <a:gdLst/>
                <a:ahLst/>
                <a:cxnLst/>
                <a:rect l="l" t="t" r="r" b="b"/>
                <a:pathLst>
                  <a:path w="803" h="9783" extrusionOk="0">
                    <a:moveTo>
                      <a:pt x="0" y="9783"/>
                    </a:moveTo>
                    <a:lnTo>
                      <a:pt x="803" y="9783"/>
                    </a:lnTo>
                    <a:lnTo>
                      <a:pt x="803"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6"/>
              <p:cNvSpPr/>
              <p:nvPr/>
            </p:nvSpPr>
            <p:spPr>
              <a:xfrm>
                <a:off x="8791478" y="3900950"/>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36"/>
            <p:cNvGrpSpPr/>
            <p:nvPr/>
          </p:nvGrpSpPr>
          <p:grpSpPr>
            <a:xfrm flipH="1">
              <a:off x="5406861" y="4293100"/>
              <a:ext cx="3484400" cy="973847"/>
              <a:chOff x="3379075" y="4293100"/>
              <a:chExt cx="3484400" cy="973847"/>
            </a:xfrm>
          </p:grpSpPr>
          <p:sp>
            <p:nvSpPr>
              <p:cNvPr id="1589" name="Google Shape;1589;p36"/>
              <p:cNvSpPr/>
              <p:nvPr/>
            </p:nvSpPr>
            <p:spPr>
              <a:xfrm>
                <a:off x="6638025"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5628575" y="43693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6"/>
              <p:cNvSpPr/>
              <p:nvPr/>
            </p:nvSpPr>
            <p:spPr>
              <a:xfrm>
                <a:off x="4520150" y="43693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6"/>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6"/>
              <p:cNvSpPr/>
              <p:nvPr/>
            </p:nvSpPr>
            <p:spPr>
              <a:xfrm>
                <a:off x="3379075" y="44038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6"/>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36"/>
            <p:cNvGrpSpPr/>
            <p:nvPr/>
          </p:nvGrpSpPr>
          <p:grpSpPr>
            <a:xfrm flipH="1">
              <a:off x="-109714" y="4175950"/>
              <a:ext cx="2474925" cy="1050047"/>
              <a:chOff x="3379075" y="4216900"/>
              <a:chExt cx="2474925" cy="1050047"/>
            </a:xfrm>
          </p:grpSpPr>
          <p:sp>
            <p:nvSpPr>
              <p:cNvPr id="1597" name="Google Shape;1597;p36"/>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6"/>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6"/>
              <p:cNvSpPr/>
              <p:nvPr/>
            </p:nvSpPr>
            <p:spPr>
              <a:xfrm>
                <a:off x="4520150"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3379075" y="42514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3" name="Google Shape;1603;p36"/>
          <p:cNvSpPr/>
          <p:nvPr/>
        </p:nvSpPr>
        <p:spPr>
          <a:xfrm>
            <a:off x="7778250" y="384063"/>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621450" y="21767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rot="-2231248" flipH="1">
            <a:off x="1561593" y="8349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rot="-2231248" flipH="1">
            <a:off x="593018" y="11322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 name="Straight Arrow Connector 2">
            <a:extLst>
              <a:ext uri="{FF2B5EF4-FFF2-40B4-BE49-F238E27FC236}">
                <a16:creationId xmlns:a16="http://schemas.microsoft.com/office/drawing/2014/main" id="{2D55B14D-617F-110B-8544-BB61399D01EE}"/>
              </a:ext>
            </a:extLst>
          </p:cNvPr>
          <p:cNvCxnSpPr>
            <a:cxnSpLocks/>
          </p:cNvCxnSpPr>
          <p:nvPr/>
        </p:nvCxnSpPr>
        <p:spPr>
          <a:xfrm flipH="1">
            <a:off x="2879025" y="701213"/>
            <a:ext cx="521210" cy="3950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1E2B63DA-7306-E41E-40AB-F6C89D97E64C}"/>
              </a:ext>
            </a:extLst>
          </p:cNvPr>
          <p:cNvCxnSpPr>
            <a:cxnSpLocks/>
          </p:cNvCxnSpPr>
          <p:nvPr/>
        </p:nvCxnSpPr>
        <p:spPr>
          <a:xfrm>
            <a:off x="5167687" y="697250"/>
            <a:ext cx="433590" cy="4661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Google Shape;1511;p36">
            <a:extLst>
              <a:ext uri="{FF2B5EF4-FFF2-40B4-BE49-F238E27FC236}">
                <a16:creationId xmlns:a16="http://schemas.microsoft.com/office/drawing/2014/main" id="{A0AB1735-5B24-207D-B8D0-37D9FEE15826}"/>
              </a:ext>
            </a:extLst>
          </p:cNvPr>
          <p:cNvSpPr txBox="1">
            <a:spLocks/>
          </p:cNvSpPr>
          <p:nvPr/>
        </p:nvSpPr>
        <p:spPr>
          <a:xfrm>
            <a:off x="4763904" y="1861141"/>
            <a:ext cx="3124800" cy="7106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buSzPts val="1100"/>
              <a:buFont typeface="Arial"/>
              <a:buNone/>
            </a:pPr>
            <a:r>
              <a:rPr lang="sr-Latn-RS" sz="2400" dirty="0"/>
              <a:t>Wheels of a bicycle</a:t>
            </a:r>
          </a:p>
        </p:txBody>
      </p:sp>
      <p:sp>
        <p:nvSpPr>
          <p:cNvPr id="11" name="Google Shape;1511;p36">
            <a:extLst>
              <a:ext uri="{FF2B5EF4-FFF2-40B4-BE49-F238E27FC236}">
                <a16:creationId xmlns:a16="http://schemas.microsoft.com/office/drawing/2014/main" id="{E500145B-3245-AF37-FA51-8020319C85A4}"/>
              </a:ext>
            </a:extLst>
          </p:cNvPr>
          <p:cNvSpPr txBox="1">
            <a:spLocks/>
          </p:cNvSpPr>
          <p:nvPr/>
        </p:nvSpPr>
        <p:spPr>
          <a:xfrm>
            <a:off x="2690311" y="2437175"/>
            <a:ext cx="3124800" cy="142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buSzPts val="1100"/>
              <a:buFont typeface="Arial"/>
              <a:buNone/>
            </a:pPr>
            <a:r>
              <a:rPr lang="sr-Latn-RS" sz="2400" b="1" dirty="0">
                <a:solidFill>
                  <a:schemeClr val="bg2">
                    <a:lumMod val="10000"/>
                  </a:schemeClr>
                </a:solidFill>
              </a:rPr>
              <a:t>Alternative</a:t>
            </a:r>
            <a:r>
              <a:rPr lang="sr-Latn-RS" sz="2400" b="1" dirty="0"/>
              <a:t>:</a:t>
            </a:r>
          </a:p>
          <a:p>
            <a:pPr marL="0" indent="0">
              <a:buSzPts val="1100"/>
              <a:buFont typeface="Arial"/>
              <a:buNone/>
            </a:pPr>
            <a:r>
              <a:rPr lang="sr-Latn-RS" sz="2400" dirty="0">
                <a:solidFill>
                  <a:schemeClr val="bg2">
                    <a:lumMod val="10000"/>
                  </a:schemeClr>
                </a:solidFill>
              </a:rPr>
              <a:t>Compound Nouns</a:t>
            </a:r>
            <a:br>
              <a:rPr lang="sr-Latn-RS" sz="2400" dirty="0"/>
            </a:br>
            <a:r>
              <a:rPr lang="sr-Latn-RS" sz="2400" dirty="0"/>
              <a:t>Bicycle wheels</a:t>
            </a:r>
          </a:p>
        </p:txBody>
      </p:sp>
      <p:sp>
        <p:nvSpPr>
          <p:cNvPr id="2" name="Rectangle: Rounded Corners 1">
            <a:extLst>
              <a:ext uri="{FF2B5EF4-FFF2-40B4-BE49-F238E27FC236}">
                <a16:creationId xmlns:a16="http://schemas.microsoft.com/office/drawing/2014/main" id="{AF2773A4-DF02-73B1-8E3A-2C6D920ECC74}"/>
              </a:ext>
            </a:extLst>
          </p:cNvPr>
          <p:cNvSpPr/>
          <p:nvPr/>
        </p:nvSpPr>
        <p:spPr>
          <a:xfrm>
            <a:off x="263235" y="3656725"/>
            <a:ext cx="3604265" cy="92822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sr-Latn-RS" dirty="0"/>
              <a:t>Note: Using both genitives is possible in colloquial speech to indicate annoyance.</a:t>
            </a:r>
            <a:br>
              <a:rPr lang="sr-Latn-RS"/>
            </a:br>
            <a:r>
              <a:rPr lang="sr-Latn-RS" i="1"/>
              <a:t>ex. </a:t>
            </a:r>
            <a:r>
              <a:rPr lang="sr-Latn-RS" i="1" dirty="0"/>
              <a:t>That ex-boyfriend of Sarah’s is awful.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1">
                                            <p:txEl>
                                              <p:pRg st="0" end="0"/>
                                            </p:txEl>
                                          </p:spTgt>
                                        </p:tgtEl>
                                        <p:attrNameLst>
                                          <p:attrName>style.visibility</p:attrName>
                                        </p:attrNameLst>
                                      </p:cBhvr>
                                      <p:to>
                                        <p:strVal val="visible"/>
                                      </p:to>
                                    </p:set>
                                    <p:anim calcmode="lin" valueType="num">
                                      <p:cBhvr additive="base">
                                        <p:cTn id="7" dur="500" fill="hold"/>
                                        <p:tgtEl>
                                          <p:spTgt spid="15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 grpId="0" build="p"/>
      <p:bldP spid="10" grpId="0" build="p"/>
      <p:bldP spid="11" grpId="0"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35"/>
          <p:cNvSpPr/>
          <p:nvPr/>
        </p:nvSpPr>
        <p:spPr>
          <a:xfrm>
            <a:off x="1594975" y="147500"/>
            <a:ext cx="822761" cy="822743"/>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5"/>
          <p:cNvSpPr txBox="1">
            <a:spLocks noGrp="1"/>
          </p:cNvSpPr>
          <p:nvPr>
            <p:ph type="title"/>
          </p:nvPr>
        </p:nvSpPr>
        <p:spPr>
          <a:xfrm>
            <a:off x="713219" y="37225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The Saxon Genitive</a:t>
            </a:r>
            <a:endParaRPr dirty="0"/>
          </a:p>
        </p:txBody>
      </p:sp>
      <p:sp>
        <p:nvSpPr>
          <p:cNvPr id="1371" name="Google Shape;1371;p35"/>
          <p:cNvSpPr/>
          <p:nvPr/>
        </p:nvSpPr>
        <p:spPr>
          <a:xfrm>
            <a:off x="231575" y="376250"/>
            <a:ext cx="3038325" cy="293979"/>
          </a:xfrm>
          <a:custGeom>
            <a:avLst/>
            <a:gdLst/>
            <a:ahLst/>
            <a:cxnLst/>
            <a:rect l="l" t="t" r="r" b="b"/>
            <a:pathLst>
              <a:path w="121533" h="3413" extrusionOk="0">
                <a:moveTo>
                  <a:pt x="3294" y="2308"/>
                </a:moveTo>
                <a:cubicBezTo>
                  <a:pt x="8457" y="2208"/>
                  <a:pt x="15016" y="967"/>
                  <a:pt x="19888" y="1341"/>
                </a:cubicBezTo>
                <a:cubicBezTo>
                  <a:pt x="28034" y="1971"/>
                  <a:pt x="29758" y="137"/>
                  <a:pt x="36801" y="621"/>
                </a:cubicBezTo>
                <a:cubicBezTo>
                  <a:pt x="44966" y="1223"/>
                  <a:pt x="55457" y="1314"/>
                  <a:pt x="61551" y="1150"/>
                </a:cubicBezTo>
                <a:cubicBezTo>
                  <a:pt x="69068" y="958"/>
                  <a:pt x="74232" y="0"/>
                  <a:pt x="81439" y="767"/>
                </a:cubicBezTo>
                <a:cubicBezTo>
                  <a:pt x="84887" y="1150"/>
                  <a:pt x="81119" y="1825"/>
                  <a:pt x="90680" y="1104"/>
                </a:cubicBezTo>
                <a:cubicBezTo>
                  <a:pt x="94292" y="830"/>
                  <a:pt x="95688" y="812"/>
                  <a:pt x="99921" y="958"/>
                </a:cubicBezTo>
                <a:cubicBezTo>
                  <a:pt x="107119" y="1250"/>
                  <a:pt x="115576" y="1104"/>
                  <a:pt x="121533" y="1250"/>
                </a:cubicBezTo>
                <a:cubicBezTo>
                  <a:pt x="116679" y="1442"/>
                  <a:pt x="103515" y="1150"/>
                  <a:pt x="95378" y="1679"/>
                </a:cubicBezTo>
                <a:cubicBezTo>
                  <a:pt x="85352" y="2254"/>
                  <a:pt x="79559" y="2545"/>
                  <a:pt x="69378" y="2062"/>
                </a:cubicBezTo>
                <a:cubicBezTo>
                  <a:pt x="61396" y="1633"/>
                  <a:pt x="51680" y="1487"/>
                  <a:pt x="43534" y="1779"/>
                </a:cubicBezTo>
                <a:cubicBezTo>
                  <a:pt x="34767" y="2016"/>
                  <a:pt x="30069" y="3412"/>
                  <a:pt x="20672" y="2646"/>
                </a:cubicBezTo>
                <a:cubicBezTo>
                  <a:pt x="16448" y="2254"/>
                  <a:pt x="14879" y="2254"/>
                  <a:pt x="10656" y="2354"/>
                </a:cubicBezTo>
                <a:cubicBezTo>
                  <a:pt x="7837" y="2400"/>
                  <a:pt x="4388" y="2500"/>
                  <a:pt x="0" y="244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5789750" y="824225"/>
            <a:ext cx="3038100" cy="371398"/>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5910175" y="4871050"/>
            <a:ext cx="3418975" cy="503825"/>
          </a:xfrm>
          <a:custGeom>
            <a:avLst/>
            <a:gdLst/>
            <a:ahLst/>
            <a:cxnLst/>
            <a:rect l="l" t="t" r="r" b="b"/>
            <a:pathLst>
              <a:path w="136759" h="20153" extrusionOk="0">
                <a:moveTo>
                  <a:pt x="0" y="20152"/>
                </a:moveTo>
                <a:cubicBezTo>
                  <a:pt x="0" y="20152"/>
                  <a:pt x="7171" y="14040"/>
                  <a:pt x="20882" y="12088"/>
                </a:cubicBezTo>
                <a:cubicBezTo>
                  <a:pt x="34603" y="10136"/>
                  <a:pt x="42293" y="5100"/>
                  <a:pt x="50650" y="4106"/>
                </a:cubicBezTo>
                <a:cubicBezTo>
                  <a:pt x="59006" y="3111"/>
                  <a:pt x="114198" y="0"/>
                  <a:pt x="136759" y="1460"/>
                </a:cubicBezTo>
                <a:lnTo>
                  <a:pt x="136759" y="201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rot="10800000" flipH="1">
            <a:off x="-202700" y="2579553"/>
            <a:ext cx="10068013" cy="452084"/>
          </a:xfrm>
          <a:custGeom>
            <a:avLst/>
            <a:gdLst/>
            <a:ahLst/>
            <a:cxnLst/>
            <a:rect l="l" t="t" r="r" b="b"/>
            <a:pathLst>
              <a:path w="272532" h="9206" extrusionOk="0">
                <a:moveTo>
                  <a:pt x="4097" y="301"/>
                </a:moveTo>
                <a:cubicBezTo>
                  <a:pt x="5109" y="165"/>
                  <a:pt x="6122" y="92"/>
                  <a:pt x="7481" y="55"/>
                </a:cubicBezTo>
                <a:cubicBezTo>
                  <a:pt x="9771" y="0"/>
                  <a:pt x="12791" y="55"/>
                  <a:pt x="15035" y="64"/>
                </a:cubicBezTo>
                <a:cubicBezTo>
                  <a:pt x="21156" y="82"/>
                  <a:pt x="27277" y="92"/>
                  <a:pt x="33399" y="128"/>
                </a:cubicBezTo>
                <a:cubicBezTo>
                  <a:pt x="51954" y="219"/>
                  <a:pt x="70519" y="265"/>
                  <a:pt x="89084" y="283"/>
                </a:cubicBezTo>
                <a:cubicBezTo>
                  <a:pt x="111033" y="311"/>
                  <a:pt x="132945" y="402"/>
                  <a:pt x="154886" y="484"/>
                </a:cubicBezTo>
                <a:cubicBezTo>
                  <a:pt x="172191" y="548"/>
                  <a:pt x="189515" y="511"/>
                  <a:pt x="206821" y="612"/>
                </a:cubicBezTo>
                <a:cubicBezTo>
                  <a:pt x="221399" y="694"/>
                  <a:pt x="235913" y="958"/>
                  <a:pt x="250473" y="1095"/>
                </a:cubicBezTo>
                <a:cubicBezTo>
                  <a:pt x="256768" y="1150"/>
                  <a:pt x="263190" y="1168"/>
                  <a:pt x="269421" y="1314"/>
                </a:cubicBezTo>
                <a:cubicBezTo>
                  <a:pt x="272532" y="1387"/>
                  <a:pt x="270069" y="3358"/>
                  <a:pt x="269831" y="3613"/>
                </a:cubicBezTo>
                <a:cubicBezTo>
                  <a:pt x="269257" y="4261"/>
                  <a:pt x="268509" y="4899"/>
                  <a:pt x="267669" y="5538"/>
                </a:cubicBezTo>
                <a:cubicBezTo>
                  <a:pt x="267268" y="5848"/>
                  <a:pt x="267514" y="5994"/>
                  <a:pt x="267879" y="6277"/>
                </a:cubicBezTo>
                <a:cubicBezTo>
                  <a:pt x="268290" y="6605"/>
                  <a:pt x="267423" y="6888"/>
                  <a:pt x="266337" y="7180"/>
                </a:cubicBezTo>
                <a:cubicBezTo>
                  <a:pt x="264440" y="7673"/>
                  <a:pt x="262050" y="8229"/>
                  <a:pt x="258136" y="8329"/>
                </a:cubicBezTo>
                <a:cubicBezTo>
                  <a:pt x="256987" y="8366"/>
                  <a:pt x="255801" y="8348"/>
                  <a:pt x="254651" y="8375"/>
                </a:cubicBezTo>
                <a:cubicBezTo>
                  <a:pt x="250500" y="8475"/>
                  <a:pt x="247526" y="9068"/>
                  <a:pt x="243366" y="9141"/>
                </a:cubicBezTo>
                <a:cubicBezTo>
                  <a:pt x="241460" y="9178"/>
                  <a:pt x="239544" y="9096"/>
                  <a:pt x="237628" y="9077"/>
                </a:cubicBezTo>
                <a:cubicBezTo>
                  <a:pt x="234673" y="9050"/>
                  <a:pt x="231744" y="9169"/>
                  <a:pt x="228779" y="9178"/>
                </a:cubicBezTo>
                <a:cubicBezTo>
                  <a:pt x="223260" y="9205"/>
                  <a:pt x="218024" y="8877"/>
                  <a:pt x="212769" y="8630"/>
                </a:cubicBezTo>
                <a:cubicBezTo>
                  <a:pt x="208883" y="8457"/>
                  <a:pt x="204632" y="8311"/>
                  <a:pt x="200526" y="8411"/>
                </a:cubicBezTo>
                <a:cubicBezTo>
                  <a:pt x="196604" y="8503"/>
                  <a:pt x="193812" y="8621"/>
                  <a:pt x="189962" y="8329"/>
                </a:cubicBezTo>
                <a:cubicBezTo>
                  <a:pt x="189086" y="8256"/>
                  <a:pt x="188256" y="8174"/>
                  <a:pt x="187308" y="8129"/>
                </a:cubicBezTo>
                <a:cubicBezTo>
                  <a:pt x="183868" y="7964"/>
                  <a:pt x="180447" y="8275"/>
                  <a:pt x="177209" y="7983"/>
                </a:cubicBezTo>
                <a:cubicBezTo>
                  <a:pt x="174317" y="7727"/>
                  <a:pt x="171115" y="7572"/>
                  <a:pt x="168086" y="7335"/>
                </a:cubicBezTo>
                <a:cubicBezTo>
                  <a:pt x="167092" y="7253"/>
                  <a:pt x="166097" y="7171"/>
                  <a:pt x="164975" y="7134"/>
                </a:cubicBezTo>
                <a:cubicBezTo>
                  <a:pt x="164099" y="7116"/>
                  <a:pt x="163205" y="7134"/>
                  <a:pt x="162321" y="7143"/>
                </a:cubicBezTo>
                <a:cubicBezTo>
                  <a:pt x="159447" y="7180"/>
                  <a:pt x="156537" y="7171"/>
                  <a:pt x="153700" y="7098"/>
                </a:cubicBezTo>
                <a:cubicBezTo>
                  <a:pt x="150114" y="7007"/>
                  <a:pt x="146611" y="6806"/>
                  <a:pt x="142944" y="6788"/>
                </a:cubicBezTo>
                <a:cubicBezTo>
                  <a:pt x="139824" y="6779"/>
                  <a:pt x="137352" y="7007"/>
                  <a:pt x="134350" y="7098"/>
                </a:cubicBezTo>
                <a:cubicBezTo>
                  <a:pt x="131969" y="7180"/>
                  <a:pt x="129889" y="7089"/>
                  <a:pt x="127581" y="7125"/>
                </a:cubicBezTo>
                <a:cubicBezTo>
                  <a:pt x="123339" y="7189"/>
                  <a:pt x="119891" y="7609"/>
                  <a:pt x="115722" y="7709"/>
                </a:cubicBezTo>
                <a:cubicBezTo>
                  <a:pt x="111872" y="7800"/>
                  <a:pt x="109071" y="7590"/>
                  <a:pt x="105623" y="8010"/>
                </a:cubicBezTo>
                <a:cubicBezTo>
                  <a:pt x="104811" y="8101"/>
                  <a:pt x="104072" y="8220"/>
                  <a:pt x="103069" y="8266"/>
                </a:cubicBezTo>
                <a:cubicBezTo>
                  <a:pt x="102184" y="8311"/>
                  <a:pt x="101244" y="8284"/>
                  <a:pt x="100323" y="8284"/>
                </a:cubicBezTo>
                <a:cubicBezTo>
                  <a:pt x="97248" y="8266"/>
                  <a:pt x="94356" y="8466"/>
                  <a:pt x="91465" y="8612"/>
                </a:cubicBezTo>
                <a:cubicBezTo>
                  <a:pt x="89001" y="8740"/>
                  <a:pt x="87898" y="8640"/>
                  <a:pt x="85644" y="8585"/>
                </a:cubicBezTo>
                <a:cubicBezTo>
                  <a:pt x="83500" y="8530"/>
                  <a:pt x="81484" y="8749"/>
                  <a:pt x="79341" y="8676"/>
                </a:cubicBezTo>
                <a:cubicBezTo>
                  <a:pt x="78592" y="8649"/>
                  <a:pt x="77927" y="8594"/>
                  <a:pt x="77279" y="8539"/>
                </a:cubicBezTo>
                <a:cubicBezTo>
                  <a:pt x="73913" y="8238"/>
                  <a:pt x="70939" y="8101"/>
                  <a:pt x="67061" y="8074"/>
                </a:cubicBezTo>
                <a:cubicBezTo>
                  <a:pt x="63075" y="8047"/>
                  <a:pt x="58632" y="8056"/>
                  <a:pt x="54782" y="7891"/>
                </a:cubicBezTo>
                <a:cubicBezTo>
                  <a:pt x="53259" y="7828"/>
                  <a:pt x="51808" y="7727"/>
                  <a:pt x="50267" y="7673"/>
                </a:cubicBezTo>
                <a:cubicBezTo>
                  <a:pt x="46170" y="7527"/>
                  <a:pt x="42540" y="7709"/>
                  <a:pt x="38580" y="7791"/>
                </a:cubicBezTo>
                <a:cubicBezTo>
                  <a:pt x="34284" y="7882"/>
                  <a:pt x="29731" y="7837"/>
                  <a:pt x="25380" y="7837"/>
                </a:cubicBezTo>
                <a:cubicBezTo>
                  <a:pt x="15527" y="7837"/>
                  <a:pt x="8813" y="8722"/>
                  <a:pt x="0" y="9178"/>
                </a:cubicBezTo>
                <a:cubicBezTo>
                  <a:pt x="0" y="9178"/>
                  <a:pt x="2318" y="557"/>
                  <a:pt x="4097" y="301"/>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1594975" y="3029375"/>
            <a:ext cx="5604629" cy="2169924"/>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txBox="1">
            <a:spLocks noGrp="1"/>
          </p:cNvSpPr>
          <p:nvPr>
            <p:ph type="subTitle" idx="5"/>
          </p:nvPr>
        </p:nvSpPr>
        <p:spPr>
          <a:xfrm>
            <a:off x="5417544" y="1202081"/>
            <a:ext cx="2846919"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sz="2400" b="1" i="1" dirty="0"/>
              <a:t>’  </a:t>
            </a:r>
            <a:r>
              <a:rPr lang="sr-Latn-RS" sz="2400" dirty="0"/>
              <a:t>to plural nouns:</a:t>
            </a:r>
            <a:endParaRPr sz="2400" b="1" i="1" dirty="0"/>
          </a:p>
        </p:txBody>
      </p:sp>
      <p:sp>
        <p:nvSpPr>
          <p:cNvPr id="1382" name="Google Shape;1382;p35"/>
          <p:cNvSpPr txBox="1">
            <a:spLocks noGrp="1"/>
          </p:cNvSpPr>
          <p:nvPr>
            <p:ph type="subTitle" idx="7"/>
          </p:nvPr>
        </p:nvSpPr>
        <p:spPr>
          <a:xfrm>
            <a:off x="1079310" y="1215250"/>
            <a:ext cx="3395707"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sz="2400" b="1" i="1" dirty="0"/>
              <a:t>’s </a:t>
            </a:r>
            <a:r>
              <a:rPr lang="sr-Latn-RS" sz="2400" dirty="0"/>
              <a:t>to singular nouns:</a:t>
            </a:r>
            <a:endParaRPr sz="2400" b="1" i="1" dirty="0"/>
          </a:p>
        </p:txBody>
      </p:sp>
      <p:sp>
        <p:nvSpPr>
          <p:cNvPr id="1383" name="Google Shape;1383;p35"/>
          <p:cNvSpPr txBox="1">
            <a:spLocks noGrp="1"/>
          </p:cNvSpPr>
          <p:nvPr>
            <p:ph type="subTitle" idx="8"/>
          </p:nvPr>
        </p:nvSpPr>
        <p:spPr>
          <a:xfrm>
            <a:off x="292577" y="1786400"/>
            <a:ext cx="388542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sz="1800" b="1" dirty="0"/>
              <a:t>Shinkansen’s</a:t>
            </a:r>
            <a:r>
              <a:rPr lang="sr-Latn-RS" sz="1800" dirty="0"/>
              <a:t> average delay is 24 seconds.</a:t>
            </a:r>
            <a:endParaRPr sz="1800" dirty="0"/>
          </a:p>
        </p:txBody>
      </p:sp>
      <p:grpSp>
        <p:nvGrpSpPr>
          <p:cNvPr id="1388" name="Google Shape;1388;p35"/>
          <p:cNvGrpSpPr/>
          <p:nvPr/>
        </p:nvGrpSpPr>
        <p:grpSpPr>
          <a:xfrm>
            <a:off x="-651050" y="2364325"/>
            <a:ext cx="2419653" cy="571601"/>
            <a:chOff x="3962175" y="2857795"/>
            <a:chExt cx="3075700" cy="726580"/>
          </a:xfrm>
        </p:grpSpPr>
        <p:sp>
          <p:nvSpPr>
            <p:cNvPr id="1389" name="Google Shape;1389;p35"/>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5"/>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5"/>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4046545" y="2857795"/>
              <a:ext cx="2817428" cy="356671"/>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35"/>
          <p:cNvGrpSpPr/>
          <p:nvPr/>
        </p:nvGrpSpPr>
        <p:grpSpPr>
          <a:xfrm rot="10800000" flipH="1">
            <a:off x="-651050" y="3096882"/>
            <a:ext cx="2419653" cy="280557"/>
            <a:chOff x="3962175" y="3227750"/>
            <a:chExt cx="3075700" cy="356625"/>
          </a:xfrm>
        </p:grpSpPr>
        <p:sp>
          <p:nvSpPr>
            <p:cNvPr id="1409" name="Google Shape;1409;p35"/>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rgbClr val="274E13">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5"/>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5"/>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35"/>
          <p:cNvGrpSpPr/>
          <p:nvPr/>
        </p:nvGrpSpPr>
        <p:grpSpPr>
          <a:xfrm>
            <a:off x="0" y="2932663"/>
            <a:ext cx="9144000" cy="135700"/>
            <a:chOff x="96675" y="2823075"/>
            <a:chExt cx="9144000" cy="135700"/>
          </a:xfrm>
        </p:grpSpPr>
        <p:grpSp>
          <p:nvGrpSpPr>
            <p:cNvPr id="1428" name="Google Shape;1428;p35"/>
            <p:cNvGrpSpPr/>
            <p:nvPr/>
          </p:nvGrpSpPr>
          <p:grpSpPr>
            <a:xfrm>
              <a:off x="96675" y="2823075"/>
              <a:ext cx="9144000" cy="135700"/>
              <a:chOff x="96675" y="2823075"/>
              <a:chExt cx="9144000" cy="135700"/>
            </a:xfrm>
          </p:grpSpPr>
          <p:grpSp>
            <p:nvGrpSpPr>
              <p:cNvPr id="1429" name="Google Shape;1429;p35"/>
              <p:cNvGrpSpPr/>
              <p:nvPr/>
            </p:nvGrpSpPr>
            <p:grpSpPr>
              <a:xfrm>
                <a:off x="96675" y="2823075"/>
                <a:ext cx="9144000" cy="135700"/>
                <a:chOff x="-584175" y="4743925"/>
                <a:chExt cx="9144000" cy="135700"/>
              </a:xfrm>
            </p:grpSpPr>
            <p:sp>
              <p:nvSpPr>
                <p:cNvPr id="1430" name="Google Shape;1430;p35"/>
                <p:cNvSpPr/>
                <p:nvPr/>
              </p:nvSpPr>
              <p:spPr>
                <a:xfrm>
                  <a:off x="-584175" y="4743925"/>
                  <a:ext cx="91440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35"/>
                <p:cNvGrpSpPr/>
                <p:nvPr/>
              </p:nvGrpSpPr>
              <p:grpSpPr>
                <a:xfrm>
                  <a:off x="-450100" y="4750325"/>
                  <a:ext cx="3095500" cy="129300"/>
                  <a:chOff x="-450100" y="4750325"/>
                  <a:chExt cx="3095500" cy="129300"/>
                </a:xfrm>
              </p:grpSpPr>
              <p:sp>
                <p:nvSpPr>
                  <p:cNvPr id="1432" name="Google Shape;1432;p35"/>
                  <p:cNvSpPr/>
                  <p:nvPr/>
                </p:nvSpPr>
                <p:spPr>
                  <a:xfrm rot="5400000">
                    <a:off x="-497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35"/>
              <p:cNvGrpSpPr/>
              <p:nvPr/>
            </p:nvGrpSpPr>
            <p:grpSpPr>
              <a:xfrm>
                <a:off x="3677725" y="2826275"/>
                <a:ext cx="2711075" cy="129300"/>
                <a:chOff x="-65675" y="4750325"/>
                <a:chExt cx="2711075" cy="129300"/>
              </a:xfrm>
            </p:grpSpPr>
            <p:sp>
              <p:nvSpPr>
                <p:cNvPr id="1442" name="Google Shape;1442;p35"/>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0" name="Google Shape;1450;p35"/>
            <p:cNvGrpSpPr/>
            <p:nvPr/>
          </p:nvGrpSpPr>
          <p:grpSpPr>
            <a:xfrm>
              <a:off x="6356775" y="2826275"/>
              <a:ext cx="2711075" cy="129300"/>
              <a:chOff x="-65675" y="4750325"/>
              <a:chExt cx="2711075" cy="129300"/>
            </a:xfrm>
          </p:grpSpPr>
          <p:sp>
            <p:nvSpPr>
              <p:cNvPr id="1451" name="Google Shape;1451;p35"/>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9" name="Google Shape;1459;p35"/>
          <p:cNvGrpSpPr/>
          <p:nvPr/>
        </p:nvGrpSpPr>
        <p:grpSpPr>
          <a:xfrm rot="10800000" flipH="1">
            <a:off x="0" y="2971321"/>
            <a:ext cx="9144000" cy="135700"/>
            <a:chOff x="96675" y="2823075"/>
            <a:chExt cx="9144000" cy="135700"/>
          </a:xfrm>
        </p:grpSpPr>
        <p:grpSp>
          <p:nvGrpSpPr>
            <p:cNvPr id="1460" name="Google Shape;1460;p35"/>
            <p:cNvGrpSpPr/>
            <p:nvPr/>
          </p:nvGrpSpPr>
          <p:grpSpPr>
            <a:xfrm>
              <a:off x="96675" y="2823075"/>
              <a:ext cx="9144000" cy="135700"/>
              <a:chOff x="96675" y="2823075"/>
              <a:chExt cx="9144000" cy="135700"/>
            </a:xfrm>
          </p:grpSpPr>
          <p:grpSp>
            <p:nvGrpSpPr>
              <p:cNvPr id="1461" name="Google Shape;1461;p35"/>
              <p:cNvGrpSpPr/>
              <p:nvPr/>
            </p:nvGrpSpPr>
            <p:grpSpPr>
              <a:xfrm>
                <a:off x="96675" y="2823075"/>
                <a:ext cx="9144000" cy="135700"/>
                <a:chOff x="-584175" y="4743925"/>
                <a:chExt cx="9144000" cy="135700"/>
              </a:xfrm>
            </p:grpSpPr>
            <p:sp>
              <p:nvSpPr>
                <p:cNvPr id="1462" name="Google Shape;1462;p35"/>
                <p:cNvSpPr/>
                <p:nvPr/>
              </p:nvSpPr>
              <p:spPr>
                <a:xfrm>
                  <a:off x="-584175" y="4743925"/>
                  <a:ext cx="91440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3" name="Google Shape;1463;p35"/>
                <p:cNvGrpSpPr/>
                <p:nvPr/>
              </p:nvGrpSpPr>
              <p:grpSpPr>
                <a:xfrm>
                  <a:off x="-450100" y="4750325"/>
                  <a:ext cx="3095500" cy="129300"/>
                  <a:chOff x="-450100" y="4750325"/>
                  <a:chExt cx="3095500" cy="129300"/>
                </a:xfrm>
              </p:grpSpPr>
              <p:sp>
                <p:nvSpPr>
                  <p:cNvPr id="1464" name="Google Shape;1464;p35"/>
                  <p:cNvSpPr/>
                  <p:nvPr/>
                </p:nvSpPr>
                <p:spPr>
                  <a:xfrm rot="5400000">
                    <a:off x="-497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5"/>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5"/>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5"/>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5"/>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5"/>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5"/>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3" name="Google Shape;1473;p35"/>
              <p:cNvGrpSpPr/>
              <p:nvPr/>
            </p:nvGrpSpPr>
            <p:grpSpPr>
              <a:xfrm>
                <a:off x="3677725" y="2826275"/>
                <a:ext cx="2711075" cy="129300"/>
                <a:chOff x="-65675" y="4750325"/>
                <a:chExt cx="2711075" cy="129300"/>
              </a:xfrm>
            </p:grpSpPr>
            <p:sp>
              <p:nvSpPr>
                <p:cNvPr id="1474" name="Google Shape;1474;p35"/>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5"/>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5"/>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5"/>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5"/>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5"/>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5"/>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5"/>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2" name="Google Shape;1482;p35"/>
            <p:cNvGrpSpPr/>
            <p:nvPr/>
          </p:nvGrpSpPr>
          <p:grpSpPr>
            <a:xfrm>
              <a:off x="6356775" y="2826275"/>
              <a:ext cx="2711075" cy="129300"/>
              <a:chOff x="-65675" y="4750325"/>
              <a:chExt cx="2711075" cy="129300"/>
            </a:xfrm>
          </p:grpSpPr>
          <p:sp>
            <p:nvSpPr>
              <p:cNvPr id="1483" name="Google Shape;1483;p35"/>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5"/>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5"/>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5"/>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5"/>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5"/>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5"/>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5"/>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1" name="Google Shape;1491;p35"/>
          <p:cNvSpPr/>
          <p:nvPr/>
        </p:nvSpPr>
        <p:spPr>
          <a:xfrm rot="-2231248" flipH="1">
            <a:off x="593018" y="102021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83;p35">
            <a:extLst>
              <a:ext uri="{FF2B5EF4-FFF2-40B4-BE49-F238E27FC236}">
                <a16:creationId xmlns:a16="http://schemas.microsoft.com/office/drawing/2014/main" id="{8DAF8E58-6287-1507-197E-6016E81E1CA7}"/>
              </a:ext>
            </a:extLst>
          </p:cNvPr>
          <p:cNvSpPr txBox="1">
            <a:spLocks/>
          </p:cNvSpPr>
          <p:nvPr/>
        </p:nvSpPr>
        <p:spPr>
          <a:xfrm>
            <a:off x="4536184" y="1793934"/>
            <a:ext cx="460963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r>
              <a:rPr lang="sr-Latn-RS" sz="1800" dirty="0"/>
              <a:t>Due to bankruptcy, all the </a:t>
            </a:r>
            <a:r>
              <a:rPr lang="sr-Latn-RS" sz="1800" b="1" dirty="0"/>
              <a:t>trains’</a:t>
            </a:r>
            <a:r>
              <a:rPr lang="sr-Latn-RS" sz="1800" dirty="0"/>
              <a:t> staff was laid off</a:t>
            </a:r>
            <a:r>
              <a:rPr lang="en-US" sz="1800" dirty="0"/>
              <a:t>.</a:t>
            </a:r>
          </a:p>
        </p:txBody>
      </p:sp>
      <p:sp>
        <p:nvSpPr>
          <p:cNvPr id="21" name="Google Shape;1382;p35">
            <a:extLst>
              <a:ext uri="{FF2B5EF4-FFF2-40B4-BE49-F238E27FC236}">
                <a16:creationId xmlns:a16="http://schemas.microsoft.com/office/drawing/2014/main" id="{C1C72FA5-3E0C-BEA2-920C-624C80F922F5}"/>
              </a:ext>
            </a:extLst>
          </p:cNvPr>
          <p:cNvSpPr txBox="1">
            <a:spLocks/>
          </p:cNvSpPr>
          <p:nvPr/>
        </p:nvSpPr>
        <p:spPr>
          <a:xfrm>
            <a:off x="607020" y="3215612"/>
            <a:ext cx="7487204" cy="37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r>
              <a:rPr lang="sr-Latn-RS" sz="2400" b="1" i="1" dirty="0"/>
              <a:t>Exception: </a:t>
            </a:r>
            <a:r>
              <a:rPr lang="sr-Latn-RS" sz="2400" dirty="0"/>
              <a:t>men, women, children (irregular plurals)</a:t>
            </a:r>
            <a:endParaRPr lang="sr-Latn-RS" sz="2400" b="1" i="1" dirty="0"/>
          </a:p>
        </p:txBody>
      </p:sp>
      <p:sp>
        <p:nvSpPr>
          <p:cNvPr id="22" name="Google Shape;1383;p35">
            <a:extLst>
              <a:ext uri="{FF2B5EF4-FFF2-40B4-BE49-F238E27FC236}">
                <a16:creationId xmlns:a16="http://schemas.microsoft.com/office/drawing/2014/main" id="{FB05F702-DB85-6327-9AE6-3592E4E7BE37}"/>
              </a:ext>
            </a:extLst>
          </p:cNvPr>
          <p:cNvSpPr txBox="1">
            <a:spLocks/>
          </p:cNvSpPr>
          <p:nvPr/>
        </p:nvSpPr>
        <p:spPr>
          <a:xfrm>
            <a:off x="2417736" y="3428531"/>
            <a:ext cx="388542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1800" b="1" dirty="0"/>
              <a:t>She likes to wear men’s perfumes.</a:t>
            </a:r>
          </a:p>
          <a:p>
            <a:pPr marL="0" indent="0" algn="ctr"/>
            <a:r>
              <a:rPr lang="sr-Latn-RS" sz="1800" b="1" dirty="0"/>
              <a:t>Excuse me, this is the women’s bathroom.</a:t>
            </a:r>
            <a:endParaRPr lang="en-US" sz="1800" dirty="0"/>
          </a:p>
        </p:txBody>
      </p:sp>
      <p:sp>
        <p:nvSpPr>
          <p:cNvPr id="2" name="Rectangle 1">
            <a:extLst>
              <a:ext uri="{FF2B5EF4-FFF2-40B4-BE49-F238E27FC236}">
                <a16:creationId xmlns:a16="http://schemas.microsoft.com/office/drawing/2014/main" id="{2A28A3AE-30C3-25B3-8A57-7E06A22B6248}"/>
              </a:ext>
            </a:extLst>
          </p:cNvPr>
          <p:cNvSpPr/>
          <p:nvPr/>
        </p:nvSpPr>
        <p:spPr>
          <a:xfrm>
            <a:off x="16996" y="4198512"/>
            <a:ext cx="6343831" cy="7415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1800" dirty="0">
                <a:solidFill>
                  <a:schemeClr val="bg2">
                    <a:lumMod val="10000"/>
                  </a:schemeClr>
                </a:solidFill>
              </a:rPr>
              <a:t>NOTE: even if the singular noun ends in an –s, since it’s </a:t>
            </a:r>
            <a:r>
              <a:rPr lang="sr-Latn-RS" sz="1800" i="1" dirty="0">
                <a:solidFill>
                  <a:schemeClr val="bg2">
                    <a:lumMod val="10000"/>
                  </a:schemeClr>
                </a:solidFill>
              </a:rPr>
              <a:t>singular</a:t>
            </a:r>
            <a:r>
              <a:rPr lang="sr-Latn-RS" sz="1800" dirty="0">
                <a:solidFill>
                  <a:schemeClr val="bg2">
                    <a:lumMod val="10000"/>
                  </a:schemeClr>
                </a:solidFill>
              </a:rPr>
              <a:t> we still add </a:t>
            </a:r>
            <a:r>
              <a:rPr lang="sr-Latn-RS" sz="1800" b="1" dirty="0">
                <a:solidFill>
                  <a:schemeClr val="bg2">
                    <a:lumMod val="10000"/>
                  </a:schemeClr>
                </a:solidFill>
              </a:rPr>
              <a:t>’s</a:t>
            </a:r>
            <a:r>
              <a:rPr lang="sr-Latn-RS" sz="1800" dirty="0">
                <a:solidFill>
                  <a:schemeClr val="bg2">
                    <a:lumMod val="10000"/>
                  </a:schemeClr>
                </a:solidFill>
              </a:rPr>
              <a:t>: class’s, actress’s, physics’s...</a:t>
            </a:r>
            <a:endParaRPr lang="en-US" sz="1800"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3">
                                            <p:txEl>
                                              <p:pRg st="0" end="0"/>
                                            </p:txEl>
                                          </p:spTgt>
                                        </p:tgtEl>
                                        <p:attrNameLst>
                                          <p:attrName>style.visibility</p:attrName>
                                        </p:attrNameLst>
                                      </p:cBhvr>
                                      <p:to>
                                        <p:strVal val="visible"/>
                                      </p:to>
                                    </p:set>
                                    <p:anim calcmode="lin" valueType="num">
                                      <p:cBhvr additive="base">
                                        <p:cTn id="7" dur="500" fill="hold"/>
                                        <p:tgtEl>
                                          <p:spTgt spid="13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build="p"/>
      <p:bldP spid="8" grpId="0" build="p"/>
      <p:bldP spid="2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39"/>
          <p:cNvSpPr txBox="1">
            <a:spLocks noGrp="1"/>
          </p:cNvSpPr>
          <p:nvPr>
            <p:ph type="title"/>
          </p:nvPr>
        </p:nvSpPr>
        <p:spPr>
          <a:xfrm>
            <a:off x="698774" y="28363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The Saxon Genitive</a:t>
            </a:r>
            <a:r>
              <a:rPr lang="en" dirty="0"/>
              <a:t> </a:t>
            </a:r>
            <a:endParaRPr dirty="0"/>
          </a:p>
        </p:txBody>
      </p:sp>
      <p:sp>
        <p:nvSpPr>
          <p:cNvPr id="1648" name="Google Shape;1648;p39"/>
          <p:cNvSpPr/>
          <p:nvPr/>
        </p:nvSpPr>
        <p:spPr>
          <a:xfrm>
            <a:off x="5972450" y="3348725"/>
            <a:ext cx="6828950" cy="1443150"/>
          </a:xfrm>
          <a:custGeom>
            <a:avLst/>
            <a:gdLst/>
            <a:ahLst/>
            <a:cxnLst/>
            <a:rect l="l" t="t" r="r" b="b"/>
            <a:pathLst>
              <a:path w="273158" h="57726" extrusionOk="0">
                <a:moveTo>
                  <a:pt x="119043" y="0"/>
                </a:moveTo>
                <a:cubicBezTo>
                  <a:pt x="118808" y="0"/>
                  <a:pt x="118606" y="15"/>
                  <a:pt x="118436" y="44"/>
                </a:cubicBezTo>
                <a:cubicBezTo>
                  <a:pt x="114815" y="687"/>
                  <a:pt x="1" y="57726"/>
                  <a:pt x="1" y="57726"/>
                </a:cubicBezTo>
                <a:lnTo>
                  <a:pt x="273157" y="57726"/>
                </a:lnTo>
                <a:cubicBezTo>
                  <a:pt x="273157" y="57726"/>
                  <a:pt x="133756" y="0"/>
                  <a:pt x="119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9"/>
          <p:cNvSpPr/>
          <p:nvPr/>
        </p:nvSpPr>
        <p:spPr>
          <a:xfrm>
            <a:off x="-1743225" y="3348725"/>
            <a:ext cx="6829325" cy="1443150"/>
          </a:xfrm>
          <a:custGeom>
            <a:avLst/>
            <a:gdLst/>
            <a:ahLst/>
            <a:cxnLst/>
            <a:rect l="l" t="t" r="r" b="b"/>
            <a:pathLst>
              <a:path w="273173" h="57726" extrusionOk="0">
                <a:moveTo>
                  <a:pt x="119057" y="0"/>
                </a:moveTo>
                <a:cubicBezTo>
                  <a:pt x="118823" y="0"/>
                  <a:pt x="118621" y="15"/>
                  <a:pt x="118451" y="44"/>
                </a:cubicBezTo>
                <a:cubicBezTo>
                  <a:pt x="114815" y="687"/>
                  <a:pt x="0" y="57726"/>
                  <a:pt x="0" y="57726"/>
                </a:cubicBezTo>
                <a:lnTo>
                  <a:pt x="273172" y="57726"/>
                </a:lnTo>
                <a:cubicBezTo>
                  <a:pt x="273172" y="57726"/>
                  <a:pt x="133756" y="0"/>
                  <a:pt x="119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9"/>
          <p:cNvSpPr/>
          <p:nvPr/>
        </p:nvSpPr>
        <p:spPr>
          <a:xfrm>
            <a:off x="3559000" y="3348725"/>
            <a:ext cx="6828925" cy="1443150"/>
          </a:xfrm>
          <a:custGeom>
            <a:avLst/>
            <a:gdLst/>
            <a:ahLst/>
            <a:cxnLst/>
            <a:rect l="l" t="t" r="r" b="b"/>
            <a:pathLst>
              <a:path w="273157" h="57726" extrusionOk="0">
                <a:moveTo>
                  <a:pt x="119057" y="0"/>
                </a:moveTo>
                <a:cubicBezTo>
                  <a:pt x="118823" y="0"/>
                  <a:pt x="118621" y="15"/>
                  <a:pt x="118451" y="44"/>
                </a:cubicBezTo>
                <a:cubicBezTo>
                  <a:pt x="114815" y="687"/>
                  <a:pt x="1" y="57726"/>
                  <a:pt x="1" y="57726"/>
                </a:cubicBezTo>
                <a:lnTo>
                  <a:pt x="273157" y="57726"/>
                </a:lnTo>
                <a:cubicBezTo>
                  <a:pt x="273157" y="57726"/>
                  <a:pt x="133755" y="0"/>
                  <a:pt x="119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888100" y="3740325"/>
            <a:ext cx="5829700" cy="1231825"/>
          </a:xfrm>
          <a:custGeom>
            <a:avLst/>
            <a:gdLst/>
            <a:ahLst/>
            <a:cxnLst/>
            <a:rect l="l" t="t" r="r" b="b"/>
            <a:pathLst>
              <a:path w="233188" h="49273" extrusionOk="0">
                <a:moveTo>
                  <a:pt x="101637" y="1"/>
                </a:moveTo>
                <a:cubicBezTo>
                  <a:pt x="101435" y="1"/>
                  <a:pt x="101261" y="13"/>
                  <a:pt x="101115" y="39"/>
                </a:cubicBezTo>
                <a:cubicBezTo>
                  <a:pt x="98012" y="572"/>
                  <a:pt x="0" y="49272"/>
                  <a:pt x="0" y="49272"/>
                </a:cubicBezTo>
                <a:lnTo>
                  <a:pt x="233187" y="49272"/>
                </a:lnTo>
                <a:cubicBezTo>
                  <a:pt x="233187" y="49272"/>
                  <a:pt x="114207" y="1"/>
                  <a:pt x="101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2571900" y="3541650"/>
            <a:ext cx="5829700" cy="1231825"/>
          </a:xfrm>
          <a:custGeom>
            <a:avLst/>
            <a:gdLst/>
            <a:ahLst/>
            <a:cxnLst/>
            <a:rect l="l" t="t" r="r" b="b"/>
            <a:pathLst>
              <a:path w="233188" h="49273" extrusionOk="0">
                <a:moveTo>
                  <a:pt x="101637" y="1"/>
                </a:moveTo>
                <a:cubicBezTo>
                  <a:pt x="101436" y="1"/>
                  <a:pt x="101262" y="14"/>
                  <a:pt x="101116" y="39"/>
                </a:cubicBezTo>
                <a:cubicBezTo>
                  <a:pt x="98013" y="572"/>
                  <a:pt x="1" y="49272"/>
                  <a:pt x="1" y="49272"/>
                </a:cubicBezTo>
                <a:lnTo>
                  <a:pt x="233188" y="49272"/>
                </a:lnTo>
                <a:cubicBezTo>
                  <a:pt x="233188" y="49272"/>
                  <a:pt x="114208"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2883050" y="3542625"/>
            <a:ext cx="2344900" cy="1076450"/>
          </a:xfrm>
          <a:custGeom>
            <a:avLst/>
            <a:gdLst/>
            <a:ahLst/>
            <a:cxnLst/>
            <a:rect l="l" t="t" r="r" b="b"/>
            <a:pathLst>
              <a:path w="93796" h="43058" extrusionOk="0">
                <a:moveTo>
                  <a:pt x="88670" y="0"/>
                </a:moveTo>
                <a:cubicBezTo>
                  <a:pt x="86256" y="423"/>
                  <a:pt x="26490" y="29938"/>
                  <a:pt x="0" y="43058"/>
                </a:cubicBezTo>
                <a:lnTo>
                  <a:pt x="0" y="43058"/>
                </a:lnTo>
                <a:lnTo>
                  <a:pt x="23324" y="34233"/>
                </a:lnTo>
                <a:lnTo>
                  <a:pt x="71601" y="32477"/>
                </a:lnTo>
                <a:cubicBezTo>
                  <a:pt x="72447" y="32462"/>
                  <a:pt x="72541" y="31129"/>
                  <a:pt x="71726" y="30957"/>
                </a:cubicBezTo>
                <a:lnTo>
                  <a:pt x="53481" y="27023"/>
                </a:lnTo>
                <a:cubicBezTo>
                  <a:pt x="52870" y="26882"/>
                  <a:pt x="52713" y="26004"/>
                  <a:pt x="53230" y="25612"/>
                </a:cubicBezTo>
                <a:lnTo>
                  <a:pt x="57917" y="22211"/>
                </a:lnTo>
                <a:cubicBezTo>
                  <a:pt x="58011" y="22148"/>
                  <a:pt x="58136" y="22101"/>
                  <a:pt x="58246" y="22085"/>
                </a:cubicBezTo>
                <a:lnTo>
                  <a:pt x="92918" y="18433"/>
                </a:lnTo>
                <a:cubicBezTo>
                  <a:pt x="93796" y="18339"/>
                  <a:pt x="93764" y="16929"/>
                  <a:pt x="92886" y="16897"/>
                </a:cubicBezTo>
                <a:lnTo>
                  <a:pt x="63905" y="15471"/>
                </a:lnTo>
                <a:cubicBezTo>
                  <a:pt x="63184" y="15439"/>
                  <a:pt x="62980" y="14374"/>
                  <a:pt x="63622" y="14013"/>
                </a:cubicBezTo>
                <a:lnTo>
                  <a:pt x="88670" y="0"/>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5690900" y="3971050"/>
            <a:ext cx="4251675" cy="820825"/>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229425" y="4674849"/>
            <a:ext cx="9418794" cy="522030"/>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26076" y="4674850"/>
            <a:ext cx="3290726" cy="482695"/>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7" name="Google Shape;1657;p39"/>
          <p:cNvGrpSpPr/>
          <p:nvPr/>
        </p:nvGrpSpPr>
        <p:grpSpPr>
          <a:xfrm>
            <a:off x="-139347" y="3868275"/>
            <a:ext cx="9276783" cy="1398672"/>
            <a:chOff x="-139347" y="3868275"/>
            <a:chExt cx="9276783" cy="1398672"/>
          </a:xfrm>
        </p:grpSpPr>
        <p:sp>
          <p:nvSpPr>
            <p:cNvPr id="1658" name="Google Shape;1658;p39"/>
            <p:cNvSpPr/>
            <p:nvPr/>
          </p:nvSpPr>
          <p:spPr>
            <a:xfrm flipH="1">
              <a:off x="-139347" y="4015425"/>
              <a:ext cx="9276772" cy="548850"/>
            </a:xfrm>
            <a:custGeom>
              <a:avLst/>
              <a:gdLst/>
              <a:ahLst/>
              <a:cxnLst/>
              <a:rect l="l" t="t" r="r" b="b"/>
              <a:pathLst>
                <a:path w="219946" h="21954" extrusionOk="0">
                  <a:moveTo>
                    <a:pt x="0" y="12956"/>
                  </a:moveTo>
                  <a:lnTo>
                    <a:pt x="0" y="21954"/>
                  </a:lnTo>
                  <a:lnTo>
                    <a:pt x="219946" y="8998"/>
                  </a:lnTo>
                  <a:lnTo>
                    <a:pt x="219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9" name="Google Shape;1659;p39"/>
            <p:cNvGrpSpPr/>
            <p:nvPr/>
          </p:nvGrpSpPr>
          <p:grpSpPr>
            <a:xfrm flipH="1">
              <a:off x="2134836" y="4216900"/>
              <a:ext cx="3484400" cy="1050047"/>
              <a:chOff x="3379075" y="4216900"/>
              <a:chExt cx="3484400" cy="1050047"/>
            </a:xfrm>
          </p:grpSpPr>
          <p:sp>
            <p:nvSpPr>
              <p:cNvPr id="1660" name="Google Shape;1660;p39"/>
              <p:cNvSpPr/>
              <p:nvPr/>
            </p:nvSpPr>
            <p:spPr>
              <a:xfrm>
                <a:off x="6638025"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9"/>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9"/>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9"/>
              <p:cNvSpPr/>
              <p:nvPr/>
            </p:nvSpPr>
            <p:spPr>
              <a:xfrm>
                <a:off x="4520150"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9"/>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9"/>
              <p:cNvSpPr/>
              <p:nvPr/>
            </p:nvSpPr>
            <p:spPr>
              <a:xfrm>
                <a:off x="3379075" y="43276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9"/>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39"/>
            <p:cNvGrpSpPr/>
            <p:nvPr/>
          </p:nvGrpSpPr>
          <p:grpSpPr>
            <a:xfrm flipH="1">
              <a:off x="-57406" y="3868275"/>
              <a:ext cx="9194843" cy="559600"/>
              <a:chOff x="-139125" y="3868275"/>
              <a:chExt cx="9194843" cy="559600"/>
            </a:xfrm>
          </p:grpSpPr>
          <p:sp>
            <p:nvSpPr>
              <p:cNvPr id="1668" name="Google Shape;1668;p39"/>
              <p:cNvSpPr/>
              <p:nvPr/>
            </p:nvSpPr>
            <p:spPr>
              <a:xfrm>
                <a:off x="-139125" y="3868275"/>
                <a:ext cx="9194843" cy="351450"/>
              </a:xfrm>
              <a:custGeom>
                <a:avLst/>
                <a:gdLst/>
                <a:ahLst/>
                <a:cxnLst/>
                <a:rect l="l" t="t" r="r" b="b"/>
                <a:pathLst>
                  <a:path w="219946" h="14058" extrusionOk="0">
                    <a:moveTo>
                      <a:pt x="0" y="12956"/>
                    </a:moveTo>
                    <a:lnTo>
                      <a:pt x="0" y="14058"/>
                    </a:lnTo>
                    <a:lnTo>
                      <a:pt x="219946" y="1102"/>
                    </a:lnTo>
                    <a:lnTo>
                      <a:pt x="2199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9"/>
              <p:cNvSpPr/>
              <p:nvPr/>
            </p:nvSpPr>
            <p:spPr>
              <a:xfrm>
                <a:off x="125427" y="418282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9"/>
              <p:cNvSpPr/>
              <p:nvPr/>
            </p:nvSpPr>
            <p:spPr>
              <a:xfrm>
                <a:off x="336927" y="4176300"/>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9"/>
              <p:cNvSpPr/>
              <p:nvPr/>
            </p:nvSpPr>
            <p:spPr>
              <a:xfrm>
                <a:off x="548427" y="4169300"/>
                <a:ext cx="33611" cy="245050"/>
              </a:xfrm>
              <a:custGeom>
                <a:avLst/>
                <a:gdLst/>
                <a:ahLst/>
                <a:cxnLst/>
                <a:rect l="l" t="t" r="r" b="b"/>
                <a:pathLst>
                  <a:path w="804" h="9802" extrusionOk="0">
                    <a:moveTo>
                      <a:pt x="1" y="9801"/>
                    </a:moveTo>
                    <a:lnTo>
                      <a:pt x="803" y="9801"/>
                    </a:lnTo>
                    <a:lnTo>
                      <a:pt x="8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9"/>
              <p:cNvSpPr/>
              <p:nvPr/>
            </p:nvSpPr>
            <p:spPr>
              <a:xfrm>
                <a:off x="759174" y="4162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9"/>
              <p:cNvSpPr/>
              <p:nvPr/>
            </p:nvSpPr>
            <p:spPr>
              <a:xfrm>
                <a:off x="970673" y="4155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9"/>
              <p:cNvSpPr/>
              <p:nvPr/>
            </p:nvSpPr>
            <p:spPr>
              <a:xfrm>
                <a:off x="1182173" y="4148775"/>
                <a:ext cx="34364" cy="244575"/>
              </a:xfrm>
              <a:custGeom>
                <a:avLst/>
                <a:gdLst/>
                <a:ahLst/>
                <a:cxnLst/>
                <a:rect l="l" t="t" r="r" b="b"/>
                <a:pathLst>
                  <a:path w="822" h="9783" extrusionOk="0">
                    <a:moveTo>
                      <a:pt x="0" y="9782"/>
                    </a:moveTo>
                    <a:lnTo>
                      <a:pt x="821" y="9782"/>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9"/>
              <p:cNvSpPr/>
              <p:nvPr/>
            </p:nvSpPr>
            <p:spPr>
              <a:xfrm>
                <a:off x="1393673" y="4141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9"/>
              <p:cNvSpPr/>
              <p:nvPr/>
            </p:nvSpPr>
            <p:spPr>
              <a:xfrm>
                <a:off x="1605172" y="4134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9"/>
              <p:cNvSpPr/>
              <p:nvPr/>
            </p:nvSpPr>
            <p:spPr>
              <a:xfrm>
                <a:off x="1816672" y="4127775"/>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9"/>
              <p:cNvSpPr/>
              <p:nvPr/>
            </p:nvSpPr>
            <p:spPr>
              <a:xfrm>
                <a:off x="2027377" y="4121225"/>
                <a:ext cx="34364" cy="244575"/>
              </a:xfrm>
              <a:custGeom>
                <a:avLst/>
                <a:gdLst/>
                <a:ahLst/>
                <a:cxnLst/>
                <a:rect l="l" t="t" r="r" b="b"/>
                <a:pathLst>
                  <a:path w="822" h="9783" extrusionOk="0">
                    <a:moveTo>
                      <a:pt x="0" y="9783"/>
                    </a:moveTo>
                    <a:lnTo>
                      <a:pt x="822" y="9783"/>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9"/>
              <p:cNvSpPr/>
              <p:nvPr/>
            </p:nvSpPr>
            <p:spPr>
              <a:xfrm>
                <a:off x="2238877" y="4114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9"/>
              <p:cNvSpPr/>
              <p:nvPr/>
            </p:nvSpPr>
            <p:spPr>
              <a:xfrm>
                <a:off x="2450377" y="4107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9"/>
              <p:cNvSpPr/>
              <p:nvPr/>
            </p:nvSpPr>
            <p:spPr>
              <a:xfrm>
                <a:off x="2661876" y="4100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9"/>
              <p:cNvSpPr/>
              <p:nvPr/>
            </p:nvSpPr>
            <p:spPr>
              <a:xfrm>
                <a:off x="2873376" y="40937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9"/>
              <p:cNvSpPr/>
              <p:nvPr/>
            </p:nvSpPr>
            <p:spPr>
              <a:xfrm>
                <a:off x="3084876" y="4086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3296375" y="4079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3507081" y="4072700"/>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3718580" y="4066175"/>
                <a:ext cx="34406" cy="244550"/>
              </a:xfrm>
              <a:custGeom>
                <a:avLst/>
                <a:gdLst/>
                <a:ahLst/>
                <a:cxnLst/>
                <a:rect l="l" t="t" r="r" b="b"/>
                <a:pathLst>
                  <a:path w="823" h="9782" extrusionOk="0">
                    <a:moveTo>
                      <a:pt x="1" y="9782"/>
                    </a:moveTo>
                    <a:lnTo>
                      <a:pt x="822" y="9782"/>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3930080" y="4059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4141580" y="4052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4353079" y="4045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4564579" y="4038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4775326" y="4031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4986826" y="4024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5198325" y="40181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5409825" y="4011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5621325" y="4004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5832824" y="3997100"/>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6043530" y="3990550"/>
                <a:ext cx="34364" cy="244575"/>
              </a:xfrm>
              <a:custGeom>
                <a:avLst/>
                <a:gdLst/>
                <a:ahLst/>
                <a:cxnLst/>
                <a:rect l="l" t="t" r="r" b="b"/>
                <a:pathLst>
                  <a:path w="822"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6255029" y="3983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6466529" y="3976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6678029" y="3969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6889528" y="3963025"/>
                <a:ext cx="34364" cy="244575"/>
              </a:xfrm>
              <a:custGeom>
                <a:avLst/>
                <a:gdLst/>
                <a:ahLst/>
                <a:cxnLst/>
                <a:rect l="l" t="t" r="r" b="b"/>
                <a:pathLst>
                  <a:path w="822" h="9783" extrusionOk="0">
                    <a:moveTo>
                      <a:pt x="1" y="9782"/>
                    </a:moveTo>
                    <a:lnTo>
                      <a:pt x="822" y="9782"/>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7101028" y="3956025"/>
                <a:ext cx="33611" cy="245050"/>
              </a:xfrm>
              <a:custGeom>
                <a:avLst/>
                <a:gdLst/>
                <a:ahLst/>
                <a:cxnLst/>
                <a:rect l="l" t="t" r="r" b="b"/>
                <a:pathLst>
                  <a:path w="804" h="9802" extrusionOk="0">
                    <a:moveTo>
                      <a:pt x="1" y="9801"/>
                    </a:moveTo>
                    <a:lnTo>
                      <a:pt x="803" y="9801"/>
                    </a:lnTo>
                    <a:lnTo>
                      <a:pt x="80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7311733" y="3949025"/>
                <a:ext cx="34406" cy="245050"/>
              </a:xfrm>
              <a:custGeom>
                <a:avLst/>
                <a:gdLst/>
                <a:ahLst/>
                <a:cxnLst/>
                <a:rect l="l" t="t" r="r" b="b"/>
                <a:pathLst>
                  <a:path w="823" h="9802"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7523233" y="3942025"/>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7734733" y="3935475"/>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7946232" y="3928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8157732" y="3921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9"/>
              <p:cNvSpPr/>
              <p:nvPr/>
            </p:nvSpPr>
            <p:spPr>
              <a:xfrm>
                <a:off x="8369232" y="3914475"/>
                <a:ext cx="33611" cy="245050"/>
              </a:xfrm>
              <a:custGeom>
                <a:avLst/>
                <a:gdLst/>
                <a:ahLst/>
                <a:cxnLst/>
                <a:rect l="l" t="t" r="r" b="b"/>
                <a:pathLst>
                  <a:path w="804" h="9802" extrusionOk="0">
                    <a:moveTo>
                      <a:pt x="1" y="9802"/>
                    </a:moveTo>
                    <a:lnTo>
                      <a:pt x="804" y="9802"/>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a:off x="8580773" y="3907950"/>
                <a:ext cx="33569" cy="244575"/>
              </a:xfrm>
              <a:custGeom>
                <a:avLst/>
                <a:gdLst/>
                <a:ahLst/>
                <a:cxnLst/>
                <a:rect l="l" t="t" r="r" b="b"/>
                <a:pathLst>
                  <a:path w="803" h="9783" extrusionOk="0">
                    <a:moveTo>
                      <a:pt x="0" y="9783"/>
                    </a:moveTo>
                    <a:lnTo>
                      <a:pt x="803" y="9783"/>
                    </a:lnTo>
                    <a:lnTo>
                      <a:pt x="803"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a:off x="8791478" y="3900950"/>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39"/>
            <p:cNvGrpSpPr/>
            <p:nvPr/>
          </p:nvGrpSpPr>
          <p:grpSpPr>
            <a:xfrm flipH="1">
              <a:off x="5406861" y="4293100"/>
              <a:ext cx="3484400" cy="973847"/>
              <a:chOff x="3379075" y="4293100"/>
              <a:chExt cx="3484400" cy="973847"/>
            </a:xfrm>
          </p:grpSpPr>
          <p:sp>
            <p:nvSpPr>
              <p:cNvPr id="1712" name="Google Shape;1712;p39"/>
              <p:cNvSpPr/>
              <p:nvPr/>
            </p:nvSpPr>
            <p:spPr>
              <a:xfrm>
                <a:off x="6638025"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a:off x="5628575" y="43693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a:off x="4520150" y="43693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9"/>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3379075" y="44038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9"/>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39"/>
            <p:cNvGrpSpPr/>
            <p:nvPr/>
          </p:nvGrpSpPr>
          <p:grpSpPr>
            <a:xfrm flipH="1">
              <a:off x="-109714" y="4175950"/>
              <a:ext cx="2474925" cy="1050047"/>
              <a:chOff x="3379075" y="4216900"/>
              <a:chExt cx="2474925" cy="1050047"/>
            </a:xfrm>
          </p:grpSpPr>
          <p:sp>
            <p:nvSpPr>
              <p:cNvPr id="1720" name="Google Shape;1720;p39"/>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9"/>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9"/>
              <p:cNvSpPr/>
              <p:nvPr/>
            </p:nvSpPr>
            <p:spPr>
              <a:xfrm>
                <a:off x="4520150"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9"/>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9"/>
              <p:cNvSpPr/>
              <p:nvPr/>
            </p:nvSpPr>
            <p:spPr>
              <a:xfrm>
                <a:off x="3379075" y="42514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26" name="Google Shape;1726;p39"/>
          <p:cNvSpPr/>
          <p:nvPr/>
        </p:nvSpPr>
        <p:spPr>
          <a:xfrm>
            <a:off x="441225" y="298363"/>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26075" y="740800"/>
            <a:ext cx="3038100" cy="371398"/>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9"/>
          <p:cNvSpPr/>
          <p:nvPr/>
        </p:nvSpPr>
        <p:spPr>
          <a:xfrm rot="-2231248" flipH="1">
            <a:off x="8470168" y="8018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927;p27">
            <a:extLst>
              <a:ext uri="{FF2B5EF4-FFF2-40B4-BE49-F238E27FC236}">
                <a16:creationId xmlns:a16="http://schemas.microsoft.com/office/drawing/2014/main" id="{F7A891B9-87EA-A17F-B543-3291D5A36ADD}"/>
              </a:ext>
            </a:extLst>
          </p:cNvPr>
          <p:cNvPicPr preferRelativeResize="0"/>
          <p:nvPr/>
        </p:nvPicPr>
        <p:blipFill>
          <a:blip r:embed="rId3">
            <a:alphaModFix/>
          </a:blip>
          <a:stretch>
            <a:fillRect/>
          </a:stretch>
        </p:blipFill>
        <p:spPr>
          <a:xfrm flipH="1">
            <a:off x="-79035" y="2739214"/>
            <a:ext cx="3309435" cy="2457665"/>
          </a:xfrm>
          <a:prstGeom prst="rect">
            <a:avLst/>
          </a:prstGeom>
          <a:noFill/>
          <a:ln>
            <a:noFill/>
          </a:ln>
          <a:effectLst>
            <a:outerShdw blurRad="57150" dist="19050" dir="5400000" algn="bl" rotWithShape="0">
              <a:srgbClr val="000000">
                <a:alpha val="50000"/>
              </a:srgbClr>
            </a:outerShdw>
          </a:effectLst>
        </p:spPr>
      </p:pic>
      <p:sp>
        <p:nvSpPr>
          <p:cNvPr id="11" name="Google Shape;1383;p35">
            <a:extLst>
              <a:ext uri="{FF2B5EF4-FFF2-40B4-BE49-F238E27FC236}">
                <a16:creationId xmlns:a16="http://schemas.microsoft.com/office/drawing/2014/main" id="{BDE621FE-2647-B5AD-0E1B-6EDE9475FCC8}"/>
              </a:ext>
            </a:extLst>
          </p:cNvPr>
          <p:cNvSpPr txBox="1">
            <a:spLocks/>
          </p:cNvSpPr>
          <p:nvPr/>
        </p:nvSpPr>
        <p:spPr>
          <a:xfrm>
            <a:off x="1060966" y="879811"/>
            <a:ext cx="7557126"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bg2">
                    <a:lumMod val="10000"/>
                  </a:schemeClr>
                </a:solidFill>
                <a:latin typeface="Abel" panose="02000506030000020004" pitchFamily="2" charset="0"/>
              </a:rPr>
              <a:t>S</a:t>
            </a:r>
            <a:r>
              <a:rPr lang="sr-Latn-RS" sz="1800" b="1" dirty="0">
                <a:solidFill>
                  <a:schemeClr val="bg2">
                    <a:lumMod val="10000"/>
                  </a:schemeClr>
                </a:solidFill>
                <a:latin typeface="Abel" panose="02000506030000020004" pitchFamily="2" charset="0"/>
              </a:rPr>
              <a:t>ometimes complex multi-word units take the saxon genitive</a:t>
            </a:r>
            <a:r>
              <a:rPr lang="en-US" sz="1800" dirty="0">
                <a:solidFill>
                  <a:schemeClr val="bg2">
                    <a:lumMod val="10000"/>
                  </a:schemeClr>
                </a:solidFill>
                <a:latin typeface="Abel" panose="02000506030000020004" pitchFamily="2" charset="0"/>
              </a:rPr>
              <a:t>.</a:t>
            </a:r>
          </a:p>
        </p:txBody>
      </p:sp>
      <p:sp>
        <p:nvSpPr>
          <p:cNvPr id="16" name="Google Shape;1383;p35">
            <a:extLst>
              <a:ext uri="{FF2B5EF4-FFF2-40B4-BE49-F238E27FC236}">
                <a16:creationId xmlns:a16="http://schemas.microsoft.com/office/drawing/2014/main" id="{AB6CD3A0-341E-7293-B249-07B63FD16715}"/>
              </a:ext>
            </a:extLst>
          </p:cNvPr>
          <p:cNvSpPr txBox="1">
            <a:spLocks/>
          </p:cNvSpPr>
          <p:nvPr/>
        </p:nvSpPr>
        <p:spPr>
          <a:xfrm>
            <a:off x="840580" y="2379592"/>
            <a:ext cx="8182918"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bg2">
                    <a:lumMod val="10000"/>
                  </a:schemeClr>
                </a:solidFill>
                <a:latin typeface="Abel" panose="02000506030000020004" pitchFamily="2" charset="0"/>
              </a:rPr>
              <a:t>S</a:t>
            </a:r>
            <a:r>
              <a:rPr lang="sr-Latn-RS" sz="1800" b="1" dirty="0">
                <a:solidFill>
                  <a:schemeClr val="bg2">
                    <a:lumMod val="10000"/>
                  </a:schemeClr>
                </a:solidFill>
                <a:latin typeface="Abel" panose="02000506030000020004" pitchFamily="2" charset="0"/>
              </a:rPr>
              <a:t>ometimes complex multi-word units DO NOT take the genitive, but remain as a compound</a:t>
            </a:r>
            <a:r>
              <a:rPr lang="en-US" sz="1800" dirty="0">
                <a:solidFill>
                  <a:schemeClr val="bg2">
                    <a:lumMod val="10000"/>
                  </a:schemeClr>
                </a:solidFill>
                <a:latin typeface="Abel" panose="02000506030000020004" pitchFamily="2" charset="0"/>
              </a:rPr>
              <a:t>.</a:t>
            </a:r>
          </a:p>
        </p:txBody>
      </p:sp>
      <p:sp>
        <p:nvSpPr>
          <p:cNvPr id="17" name="Google Shape;1383;p35">
            <a:extLst>
              <a:ext uri="{FF2B5EF4-FFF2-40B4-BE49-F238E27FC236}">
                <a16:creationId xmlns:a16="http://schemas.microsoft.com/office/drawing/2014/main" id="{D05EEFC8-FEB1-45C9-EC91-940FA4F8730D}"/>
              </a:ext>
            </a:extLst>
          </p:cNvPr>
          <p:cNvSpPr txBox="1">
            <a:spLocks/>
          </p:cNvSpPr>
          <p:nvPr/>
        </p:nvSpPr>
        <p:spPr>
          <a:xfrm>
            <a:off x="1163598" y="1326686"/>
            <a:ext cx="7235094"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sr-Latn-RS" sz="1800" dirty="0">
                <a:solidFill>
                  <a:schemeClr val="bg2">
                    <a:lumMod val="25000"/>
                  </a:schemeClr>
                </a:solidFill>
                <a:latin typeface="Abel" panose="02000506030000020004" pitchFamily="2" charset="0"/>
              </a:rPr>
              <a:t>The price of these shoes is more than </a:t>
            </a:r>
            <a:r>
              <a:rPr lang="sr-Latn-RS" sz="1800" b="1" i="1" dirty="0">
                <a:solidFill>
                  <a:schemeClr val="bg2">
                    <a:lumMod val="25000"/>
                  </a:schemeClr>
                </a:solidFill>
                <a:latin typeface="Abel" panose="02000506030000020004" pitchFamily="2" charset="0"/>
              </a:rPr>
              <a:t>a month’s salary </a:t>
            </a:r>
            <a:r>
              <a:rPr lang="sr-Latn-RS" sz="1800" dirty="0">
                <a:solidFill>
                  <a:schemeClr val="bg2">
                    <a:lumMod val="25000"/>
                  </a:schemeClr>
                </a:solidFill>
                <a:latin typeface="Abel" panose="02000506030000020004" pitchFamily="2" charset="0"/>
              </a:rPr>
              <a:t>for me.</a:t>
            </a:r>
          </a:p>
          <a:p>
            <a:pPr algn="ctr"/>
            <a:r>
              <a:rPr lang="sr-Latn-RS" sz="1800" dirty="0">
                <a:solidFill>
                  <a:schemeClr val="bg2">
                    <a:lumMod val="25000"/>
                  </a:schemeClr>
                </a:solidFill>
                <a:latin typeface="Abel" panose="02000506030000020004" pitchFamily="2" charset="0"/>
              </a:rPr>
              <a:t>All in </a:t>
            </a:r>
            <a:r>
              <a:rPr lang="sr-Latn-RS" sz="1800" b="1" i="1" dirty="0">
                <a:solidFill>
                  <a:schemeClr val="bg2">
                    <a:lumMod val="25000"/>
                  </a:schemeClr>
                </a:solidFill>
                <a:latin typeface="Abel" panose="02000506030000020004" pitchFamily="2" charset="0"/>
              </a:rPr>
              <a:t>a day’s work</a:t>
            </a:r>
            <a:r>
              <a:rPr lang="sr-Latn-RS" sz="1800" dirty="0">
                <a:solidFill>
                  <a:schemeClr val="bg2">
                    <a:lumMod val="25000"/>
                  </a:schemeClr>
                </a:solidFill>
                <a:latin typeface="Abel" panose="02000506030000020004" pitchFamily="2" charset="0"/>
              </a:rPr>
              <a:t>!</a:t>
            </a:r>
          </a:p>
          <a:p>
            <a:pPr algn="ctr"/>
            <a:r>
              <a:rPr lang="sr-Latn-RS" sz="1800" dirty="0">
                <a:solidFill>
                  <a:schemeClr val="bg2">
                    <a:lumMod val="25000"/>
                  </a:schemeClr>
                </a:solidFill>
                <a:latin typeface="Abel" panose="02000506030000020004" pitchFamily="2" charset="0"/>
              </a:rPr>
              <a:t>Consider the Saxon genitive in these cases as a replacement for “worth of“.</a:t>
            </a:r>
            <a:endParaRPr lang="en-US" sz="1800" dirty="0">
              <a:solidFill>
                <a:schemeClr val="bg2">
                  <a:lumMod val="25000"/>
                </a:schemeClr>
              </a:solidFill>
              <a:latin typeface="Abel" panose="02000506030000020004" pitchFamily="2" charset="0"/>
            </a:endParaRPr>
          </a:p>
        </p:txBody>
      </p:sp>
      <p:sp>
        <p:nvSpPr>
          <p:cNvPr id="18" name="Google Shape;1383;p35">
            <a:extLst>
              <a:ext uri="{FF2B5EF4-FFF2-40B4-BE49-F238E27FC236}">
                <a16:creationId xmlns:a16="http://schemas.microsoft.com/office/drawing/2014/main" id="{3D926BCB-367D-F448-F1C5-17714EB95390}"/>
              </a:ext>
            </a:extLst>
          </p:cNvPr>
          <p:cNvSpPr txBox="1">
            <a:spLocks/>
          </p:cNvSpPr>
          <p:nvPr/>
        </p:nvSpPr>
        <p:spPr>
          <a:xfrm>
            <a:off x="1236601" y="2845475"/>
            <a:ext cx="7235094"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sr-Latn-RS" sz="1800" dirty="0">
                <a:solidFill>
                  <a:schemeClr val="bg2">
                    <a:lumMod val="25000"/>
                  </a:schemeClr>
                </a:solidFill>
                <a:latin typeface="Abel" panose="02000506030000020004" pitchFamily="2" charset="0"/>
              </a:rPr>
              <a:t>The trip to Cologne is either </a:t>
            </a:r>
            <a:r>
              <a:rPr lang="sr-Latn-RS" sz="1800" b="1" i="1" dirty="0">
                <a:solidFill>
                  <a:schemeClr val="bg2">
                    <a:lumMod val="25000"/>
                  </a:schemeClr>
                </a:solidFill>
                <a:latin typeface="Abel" panose="02000506030000020004" pitchFamily="2" charset="0"/>
              </a:rPr>
              <a:t>a three-hour flight</a:t>
            </a:r>
            <a:r>
              <a:rPr lang="sr-Latn-RS" sz="1800" dirty="0">
                <a:solidFill>
                  <a:schemeClr val="bg2">
                    <a:lumMod val="25000"/>
                  </a:schemeClr>
                </a:solidFill>
                <a:latin typeface="Abel" panose="02000506030000020004" pitchFamily="2" charset="0"/>
              </a:rPr>
              <a:t>, or </a:t>
            </a:r>
            <a:r>
              <a:rPr lang="sr-Latn-RS" sz="1800" b="1" i="1" dirty="0">
                <a:solidFill>
                  <a:schemeClr val="bg2">
                    <a:lumMod val="25000"/>
                  </a:schemeClr>
                </a:solidFill>
                <a:latin typeface="Abel" panose="02000506030000020004" pitchFamily="2" charset="0"/>
              </a:rPr>
              <a:t>a fifteen-hour drive</a:t>
            </a:r>
            <a:r>
              <a:rPr lang="sr-Latn-RS" sz="1800" dirty="0">
                <a:solidFill>
                  <a:schemeClr val="bg2">
                    <a:lumMod val="25000"/>
                  </a:schemeClr>
                </a:solidFill>
                <a:latin typeface="Abel" panose="02000506030000020004" pitchFamily="2" charset="0"/>
              </a:rPr>
              <a:t>.</a:t>
            </a:r>
          </a:p>
          <a:p>
            <a:pPr algn="ctr"/>
            <a:r>
              <a:rPr lang="sr-Latn-RS" sz="1800" b="1" i="1" dirty="0">
                <a:solidFill>
                  <a:schemeClr val="bg2">
                    <a:lumMod val="25000"/>
                  </a:schemeClr>
                </a:solidFill>
                <a:latin typeface="Abel" panose="02000506030000020004" pitchFamily="2" charset="0"/>
              </a:rPr>
              <a:t>A three-ton cargo </a:t>
            </a:r>
            <a:r>
              <a:rPr lang="sr-Latn-RS" sz="1800" dirty="0">
                <a:solidFill>
                  <a:schemeClr val="bg2">
                    <a:lumMod val="25000"/>
                  </a:schemeClr>
                </a:solidFill>
                <a:latin typeface="Abel" panose="02000506030000020004" pitchFamily="2" charset="0"/>
              </a:rPr>
              <a:t>is currently being hauled.</a:t>
            </a:r>
            <a:endParaRPr lang="en-US" sz="1800" dirty="0">
              <a:solidFill>
                <a:schemeClr val="bg2">
                  <a:lumMod val="25000"/>
                </a:schemeClr>
              </a:solidFill>
              <a:latin typeface="Abel" panose="02000506030000020004" pitchFamily="2" charset="0"/>
            </a:endParaRPr>
          </a:p>
        </p:txBody>
      </p:sp>
      <p:sp>
        <p:nvSpPr>
          <p:cNvPr id="3" name="Rectangle: Rounded Corners 2">
            <a:extLst>
              <a:ext uri="{FF2B5EF4-FFF2-40B4-BE49-F238E27FC236}">
                <a16:creationId xmlns:a16="http://schemas.microsoft.com/office/drawing/2014/main" id="{0C5B8A9E-0FCD-7CC2-85EA-2D69C5A10858}"/>
              </a:ext>
            </a:extLst>
          </p:cNvPr>
          <p:cNvSpPr/>
          <p:nvPr/>
        </p:nvSpPr>
        <p:spPr>
          <a:xfrm>
            <a:off x="5553188" y="3608350"/>
            <a:ext cx="3457698" cy="1027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a:latin typeface="Abel" panose="02000506030000020004" pitchFamily="2" charset="0"/>
              </a:rPr>
              <a:t>Mostly used with people and animals, but can also go with </a:t>
            </a:r>
            <a:r>
              <a:rPr lang="en-US" sz="1600" dirty="0">
                <a:latin typeface="Abel" panose="02000506030000020004" pitchFamily="2" charset="0"/>
              </a:rPr>
              <a:t>countries, </a:t>
            </a:r>
            <a:r>
              <a:rPr lang="en-US" sz="1600" dirty="0" err="1">
                <a:latin typeface="Abel" panose="02000506030000020004" pitchFamily="2" charset="0"/>
              </a:rPr>
              <a:t>organisations</a:t>
            </a:r>
            <a:r>
              <a:rPr lang="en-US" sz="1600" dirty="0">
                <a:latin typeface="Abel" panose="02000506030000020004" pitchFamily="2" charset="0"/>
              </a:rPr>
              <a:t>, groups of people</a:t>
            </a:r>
            <a:r>
              <a:rPr lang="sr-Latn-RS" sz="1600" dirty="0">
                <a:latin typeface="Abel" panose="02000506030000020004" pitchFamily="2" charset="0"/>
              </a:rPr>
              <a:t>,</a:t>
            </a:r>
            <a:r>
              <a:rPr lang="en-US" sz="1600" dirty="0">
                <a:latin typeface="Abel" panose="02000506030000020004" pitchFamily="2" charset="0"/>
              </a:rPr>
              <a:t> time expressions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additive="base">
                                        <p:cTn id="1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 calcmode="lin" valueType="num">
                                      <p:cBhvr additive="base">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38"/>
          <p:cNvSpPr txBox="1">
            <a:spLocks noGrp="1"/>
          </p:cNvSpPr>
          <p:nvPr>
            <p:ph type="title"/>
          </p:nvPr>
        </p:nvSpPr>
        <p:spPr>
          <a:xfrm>
            <a:off x="1786493" y="98874"/>
            <a:ext cx="6486900" cy="18862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i="1" dirty="0"/>
              <a:t>Grammar</a:t>
            </a:r>
            <a:endParaRPr i="1" dirty="0"/>
          </a:p>
          <a:p>
            <a:pPr marL="0" lvl="0" indent="0" algn="ctr" rtl="0">
              <a:spcBef>
                <a:spcPts val="0"/>
              </a:spcBef>
              <a:spcAft>
                <a:spcPts val="0"/>
              </a:spcAft>
              <a:buNone/>
            </a:pPr>
            <a:r>
              <a:rPr lang="sr-Latn-RS" i="1" dirty="0">
                <a:solidFill>
                  <a:schemeClr val="accent2"/>
                </a:solidFill>
              </a:rPr>
              <a:t>practice</a:t>
            </a:r>
            <a:endParaRPr i="1" dirty="0">
              <a:solidFill>
                <a:schemeClr val="accent2"/>
              </a:solidFill>
            </a:endParaRPr>
          </a:p>
        </p:txBody>
      </p:sp>
      <p:grpSp>
        <p:nvGrpSpPr>
          <p:cNvPr id="1631" name="Google Shape;1631;p38"/>
          <p:cNvGrpSpPr/>
          <p:nvPr/>
        </p:nvGrpSpPr>
        <p:grpSpPr>
          <a:xfrm>
            <a:off x="6931148" y="2805430"/>
            <a:ext cx="942352" cy="795360"/>
            <a:chOff x="6931148" y="2805430"/>
            <a:chExt cx="942352" cy="795360"/>
          </a:xfrm>
        </p:grpSpPr>
        <p:sp>
          <p:nvSpPr>
            <p:cNvPr id="1632" name="Google Shape;1632;p38"/>
            <p:cNvSpPr/>
            <p:nvPr/>
          </p:nvSpPr>
          <p:spPr>
            <a:xfrm>
              <a:off x="6931148" y="2805430"/>
              <a:ext cx="358509" cy="795360"/>
            </a:xfrm>
            <a:custGeom>
              <a:avLst/>
              <a:gdLst/>
              <a:ahLst/>
              <a:cxnLst/>
              <a:rect l="l" t="t" r="r" b="b"/>
              <a:pathLst>
                <a:path w="7299" h="16193" extrusionOk="0">
                  <a:moveTo>
                    <a:pt x="7298" y="16193"/>
                  </a:moveTo>
                  <a:lnTo>
                    <a:pt x="7298" y="0"/>
                  </a:lnTo>
                  <a:lnTo>
                    <a:pt x="6833" y="593"/>
                  </a:lnTo>
                  <a:lnTo>
                    <a:pt x="6833" y="1031"/>
                  </a:lnTo>
                  <a:cubicBezTo>
                    <a:pt x="6833" y="1031"/>
                    <a:pt x="6322" y="922"/>
                    <a:pt x="6158" y="1131"/>
                  </a:cubicBezTo>
                  <a:cubicBezTo>
                    <a:pt x="6158" y="1131"/>
                    <a:pt x="5957" y="1460"/>
                    <a:pt x="6322" y="1597"/>
                  </a:cubicBezTo>
                  <a:lnTo>
                    <a:pt x="6322" y="1925"/>
                  </a:lnTo>
                  <a:lnTo>
                    <a:pt x="5893" y="1925"/>
                  </a:lnTo>
                  <a:lnTo>
                    <a:pt x="5893" y="1432"/>
                  </a:lnTo>
                  <a:lnTo>
                    <a:pt x="5537" y="1706"/>
                  </a:lnTo>
                  <a:lnTo>
                    <a:pt x="5537" y="2080"/>
                  </a:lnTo>
                  <a:cubicBezTo>
                    <a:pt x="5537" y="2080"/>
                    <a:pt x="5090" y="2190"/>
                    <a:pt x="5163" y="2527"/>
                  </a:cubicBezTo>
                  <a:lnTo>
                    <a:pt x="4945" y="2509"/>
                  </a:lnTo>
                  <a:lnTo>
                    <a:pt x="4945" y="2299"/>
                  </a:lnTo>
                  <a:lnTo>
                    <a:pt x="4534" y="2454"/>
                  </a:lnTo>
                  <a:cubicBezTo>
                    <a:pt x="4534" y="2454"/>
                    <a:pt x="4425" y="3631"/>
                    <a:pt x="5191" y="3768"/>
                  </a:cubicBezTo>
                  <a:lnTo>
                    <a:pt x="5191" y="4598"/>
                  </a:lnTo>
                  <a:lnTo>
                    <a:pt x="4935" y="4598"/>
                  </a:lnTo>
                  <a:cubicBezTo>
                    <a:pt x="4935" y="4598"/>
                    <a:pt x="4981" y="4242"/>
                    <a:pt x="4589" y="4169"/>
                  </a:cubicBezTo>
                  <a:lnTo>
                    <a:pt x="4570" y="4023"/>
                  </a:lnTo>
                  <a:cubicBezTo>
                    <a:pt x="4570" y="4023"/>
                    <a:pt x="4744" y="4023"/>
                    <a:pt x="4726" y="3886"/>
                  </a:cubicBezTo>
                  <a:cubicBezTo>
                    <a:pt x="4726" y="3886"/>
                    <a:pt x="4744" y="3686"/>
                    <a:pt x="4452" y="3731"/>
                  </a:cubicBezTo>
                  <a:cubicBezTo>
                    <a:pt x="4452" y="3731"/>
                    <a:pt x="4114" y="3740"/>
                    <a:pt x="4078" y="4096"/>
                  </a:cubicBezTo>
                  <a:cubicBezTo>
                    <a:pt x="4078" y="4096"/>
                    <a:pt x="4069" y="4333"/>
                    <a:pt x="4160" y="4388"/>
                  </a:cubicBezTo>
                  <a:lnTo>
                    <a:pt x="4187" y="4525"/>
                  </a:lnTo>
                  <a:lnTo>
                    <a:pt x="3905" y="4534"/>
                  </a:lnTo>
                  <a:cubicBezTo>
                    <a:pt x="3905" y="4534"/>
                    <a:pt x="3813" y="5747"/>
                    <a:pt x="4516" y="6112"/>
                  </a:cubicBezTo>
                  <a:lnTo>
                    <a:pt x="4516" y="6815"/>
                  </a:lnTo>
                  <a:lnTo>
                    <a:pt x="4370" y="6815"/>
                  </a:lnTo>
                  <a:cubicBezTo>
                    <a:pt x="4370" y="6815"/>
                    <a:pt x="4206" y="6359"/>
                    <a:pt x="3905" y="6350"/>
                  </a:cubicBezTo>
                  <a:lnTo>
                    <a:pt x="3731" y="6331"/>
                  </a:lnTo>
                  <a:lnTo>
                    <a:pt x="3731" y="6140"/>
                  </a:lnTo>
                  <a:cubicBezTo>
                    <a:pt x="3731" y="6140"/>
                    <a:pt x="3941" y="6122"/>
                    <a:pt x="3932" y="5976"/>
                  </a:cubicBezTo>
                  <a:cubicBezTo>
                    <a:pt x="3932" y="5976"/>
                    <a:pt x="3886" y="5720"/>
                    <a:pt x="3567" y="5757"/>
                  </a:cubicBezTo>
                  <a:cubicBezTo>
                    <a:pt x="3567" y="5757"/>
                    <a:pt x="3074" y="5820"/>
                    <a:pt x="3093" y="6596"/>
                  </a:cubicBezTo>
                  <a:lnTo>
                    <a:pt x="3138" y="6888"/>
                  </a:lnTo>
                  <a:lnTo>
                    <a:pt x="2956" y="7070"/>
                  </a:lnTo>
                  <a:lnTo>
                    <a:pt x="2956" y="7271"/>
                  </a:lnTo>
                  <a:lnTo>
                    <a:pt x="3375" y="7271"/>
                  </a:lnTo>
                  <a:lnTo>
                    <a:pt x="3375" y="8201"/>
                  </a:lnTo>
                  <a:lnTo>
                    <a:pt x="3485" y="8201"/>
                  </a:lnTo>
                  <a:lnTo>
                    <a:pt x="3476" y="8384"/>
                  </a:lnTo>
                  <a:lnTo>
                    <a:pt x="3676" y="8384"/>
                  </a:lnTo>
                  <a:lnTo>
                    <a:pt x="3667" y="8557"/>
                  </a:lnTo>
                  <a:lnTo>
                    <a:pt x="4114" y="8539"/>
                  </a:lnTo>
                  <a:lnTo>
                    <a:pt x="4114" y="8950"/>
                  </a:lnTo>
                  <a:lnTo>
                    <a:pt x="3576" y="8950"/>
                  </a:lnTo>
                  <a:lnTo>
                    <a:pt x="3576" y="9862"/>
                  </a:lnTo>
                  <a:lnTo>
                    <a:pt x="3330" y="9862"/>
                  </a:lnTo>
                  <a:cubicBezTo>
                    <a:pt x="3330" y="9862"/>
                    <a:pt x="3357" y="9150"/>
                    <a:pt x="3166" y="9123"/>
                  </a:cubicBezTo>
                  <a:cubicBezTo>
                    <a:pt x="3166" y="9123"/>
                    <a:pt x="2892" y="9059"/>
                    <a:pt x="2956" y="8867"/>
                  </a:cubicBezTo>
                  <a:lnTo>
                    <a:pt x="3321" y="8831"/>
                  </a:lnTo>
                  <a:cubicBezTo>
                    <a:pt x="3321" y="8831"/>
                    <a:pt x="3275" y="8439"/>
                    <a:pt x="2755" y="8448"/>
                  </a:cubicBezTo>
                  <a:cubicBezTo>
                    <a:pt x="2755" y="8448"/>
                    <a:pt x="2043" y="8521"/>
                    <a:pt x="1870" y="9223"/>
                  </a:cubicBezTo>
                  <a:lnTo>
                    <a:pt x="1870" y="9980"/>
                  </a:lnTo>
                  <a:lnTo>
                    <a:pt x="1140" y="9980"/>
                  </a:lnTo>
                  <a:lnTo>
                    <a:pt x="1140" y="10619"/>
                  </a:lnTo>
                  <a:lnTo>
                    <a:pt x="1259" y="10619"/>
                  </a:lnTo>
                  <a:lnTo>
                    <a:pt x="1259" y="10966"/>
                  </a:lnTo>
                  <a:lnTo>
                    <a:pt x="1414" y="10966"/>
                  </a:lnTo>
                  <a:lnTo>
                    <a:pt x="1414" y="11157"/>
                  </a:lnTo>
                  <a:lnTo>
                    <a:pt x="1004" y="11157"/>
                  </a:lnTo>
                  <a:lnTo>
                    <a:pt x="1305" y="11586"/>
                  </a:lnTo>
                  <a:lnTo>
                    <a:pt x="1305" y="11759"/>
                  </a:lnTo>
                  <a:lnTo>
                    <a:pt x="511" y="11759"/>
                  </a:lnTo>
                  <a:lnTo>
                    <a:pt x="511" y="12097"/>
                  </a:lnTo>
                  <a:lnTo>
                    <a:pt x="794" y="12097"/>
                  </a:lnTo>
                  <a:lnTo>
                    <a:pt x="794" y="12270"/>
                  </a:lnTo>
                  <a:lnTo>
                    <a:pt x="639" y="12270"/>
                  </a:lnTo>
                  <a:lnTo>
                    <a:pt x="639" y="12480"/>
                  </a:lnTo>
                  <a:lnTo>
                    <a:pt x="0" y="12480"/>
                  </a:lnTo>
                  <a:lnTo>
                    <a:pt x="0" y="13520"/>
                  </a:lnTo>
                  <a:lnTo>
                    <a:pt x="374" y="13520"/>
                  </a:lnTo>
                  <a:lnTo>
                    <a:pt x="374" y="13684"/>
                  </a:lnTo>
                  <a:lnTo>
                    <a:pt x="547" y="13684"/>
                  </a:lnTo>
                  <a:lnTo>
                    <a:pt x="547" y="13940"/>
                  </a:lnTo>
                  <a:lnTo>
                    <a:pt x="155" y="13940"/>
                  </a:lnTo>
                  <a:lnTo>
                    <a:pt x="155" y="14277"/>
                  </a:lnTo>
                  <a:lnTo>
                    <a:pt x="556" y="14277"/>
                  </a:lnTo>
                  <a:lnTo>
                    <a:pt x="556" y="14788"/>
                  </a:lnTo>
                  <a:lnTo>
                    <a:pt x="556" y="1619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7514942" y="2805430"/>
              <a:ext cx="358558" cy="795360"/>
            </a:xfrm>
            <a:custGeom>
              <a:avLst/>
              <a:gdLst/>
              <a:ahLst/>
              <a:cxnLst/>
              <a:rect l="l" t="t" r="r" b="b"/>
              <a:pathLst>
                <a:path w="7300" h="16193" extrusionOk="0">
                  <a:moveTo>
                    <a:pt x="1" y="16193"/>
                  </a:moveTo>
                  <a:lnTo>
                    <a:pt x="1" y="0"/>
                  </a:lnTo>
                  <a:lnTo>
                    <a:pt x="466" y="593"/>
                  </a:lnTo>
                  <a:lnTo>
                    <a:pt x="466" y="1031"/>
                  </a:lnTo>
                  <a:cubicBezTo>
                    <a:pt x="466" y="1031"/>
                    <a:pt x="977" y="922"/>
                    <a:pt x="1141" y="1131"/>
                  </a:cubicBezTo>
                  <a:cubicBezTo>
                    <a:pt x="1141" y="1131"/>
                    <a:pt x="1351" y="1460"/>
                    <a:pt x="977" y="1597"/>
                  </a:cubicBezTo>
                  <a:lnTo>
                    <a:pt x="977" y="1925"/>
                  </a:lnTo>
                  <a:lnTo>
                    <a:pt x="1406" y="1925"/>
                  </a:lnTo>
                  <a:lnTo>
                    <a:pt x="1406" y="1432"/>
                  </a:lnTo>
                  <a:lnTo>
                    <a:pt x="1762" y="1706"/>
                  </a:lnTo>
                  <a:lnTo>
                    <a:pt x="1762" y="2080"/>
                  </a:lnTo>
                  <a:cubicBezTo>
                    <a:pt x="1762" y="2080"/>
                    <a:pt x="2209" y="2190"/>
                    <a:pt x="2136" y="2527"/>
                  </a:cubicBezTo>
                  <a:lnTo>
                    <a:pt x="2355" y="2509"/>
                  </a:lnTo>
                  <a:lnTo>
                    <a:pt x="2355" y="2299"/>
                  </a:lnTo>
                  <a:lnTo>
                    <a:pt x="2765" y="2454"/>
                  </a:lnTo>
                  <a:cubicBezTo>
                    <a:pt x="2765" y="2454"/>
                    <a:pt x="2875" y="3631"/>
                    <a:pt x="2108" y="3768"/>
                  </a:cubicBezTo>
                  <a:lnTo>
                    <a:pt x="2108" y="4598"/>
                  </a:lnTo>
                  <a:lnTo>
                    <a:pt x="2364" y="4598"/>
                  </a:lnTo>
                  <a:cubicBezTo>
                    <a:pt x="2364" y="4598"/>
                    <a:pt x="2318" y="4242"/>
                    <a:pt x="2710" y="4169"/>
                  </a:cubicBezTo>
                  <a:lnTo>
                    <a:pt x="2729" y="4023"/>
                  </a:lnTo>
                  <a:cubicBezTo>
                    <a:pt x="2729" y="4023"/>
                    <a:pt x="2555" y="4023"/>
                    <a:pt x="2573" y="3886"/>
                  </a:cubicBezTo>
                  <a:cubicBezTo>
                    <a:pt x="2573" y="3886"/>
                    <a:pt x="2555" y="3686"/>
                    <a:pt x="2847" y="3731"/>
                  </a:cubicBezTo>
                  <a:cubicBezTo>
                    <a:pt x="2847" y="3731"/>
                    <a:pt x="3185" y="3740"/>
                    <a:pt x="3221" y="4096"/>
                  </a:cubicBezTo>
                  <a:cubicBezTo>
                    <a:pt x="3221" y="4096"/>
                    <a:pt x="3230" y="4333"/>
                    <a:pt x="3139" y="4388"/>
                  </a:cubicBezTo>
                  <a:lnTo>
                    <a:pt x="3112" y="4525"/>
                  </a:lnTo>
                  <a:lnTo>
                    <a:pt x="3395" y="4534"/>
                  </a:lnTo>
                  <a:cubicBezTo>
                    <a:pt x="3395" y="4534"/>
                    <a:pt x="3486" y="5747"/>
                    <a:pt x="2783" y="6112"/>
                  </a:cubicBezTo>
                  <a:lnTo>
                    <a:pt x="2783" y="6815"/>
                  </a:lnTo>
                  <a:lnTo>
                    <a:pt x="2929" y="6815"/>
                  </a:lnTo>
                  <a:cubicBezTo>
                    <a:pt x="2929" y="6815"/>
                    <a:pt x="3093" y="6359"/>
                    <a:pt x="3404" y="6350"/>
                  </a:cubicBezTo>
                  <a:lnTo>
                    <a:pt x="3568" y="6331"/>
                  </a:lnTo>
                  <a:lnTo>
                    <a:pt x="3568" y="6140"/>
                  </a:lnTo>
                  <a:cubicBezTo>
                    <a:pt x="3568" y="6140"/>
                    <a:pt x="3358" y="6122"/>
                    <a:pt x="3367" y="5976"/>
                  </a:cubicBezTo>
                  <a:cubicBezTo>
                    <a:pt x="3367" y="5976"/>
                    <a:pt x="3413" y="5720"/>
                    <a:pt x="3732" y="5757"/>
                  </a:cubicBezTo>
                  <a:cubicBezTo>
                    <a:pt x="3732" y="5757"/>
                    <a:pt x="4225" y="5820"/>
                    <a:pt x="4206" y="6596"/>
                  </a:cubicBezTo>
                  <a:lnTo>
                    <a:pt x="4161" y="6888"/>
                  </a:lnTo>
                  <a:lnTo>
                    <a:pt x="4343" y="7070"/>
                  </a:lnTo>
                  <a:lnTo>
                    <a:pt x="4343" y="7271"/>
                  </a:lnTo>
                  <a:lnTo>
                    <a:pt x="3924" y="7271"/>
                  </a:lnTo>
                  <a:lnTo>
                    <a:pt x="3924" y="8201"/>
                  </a:lnTo>
                  <a:lnTo>
                    <a:pt x="3814" y="8201"/>
                  </a:lnTo>
                  <a:lnTo>
                    <a:pt x="3823" y="8384"/>
                  </a:lnTo>
                  <a:lnTo>
                    <a:pt x="3623" y="8384"/>
                  </a:lnTo>
                  <a:lnTo>
                    <a:pt x="3632" y="8557"/>
                  </a:lnTo>
                  <a:lnTo>
                    <a:pt x="3185" y="8539"/>
                  </a:lnTo>
                  <a:lnTo>
                    <a:pt x="3185" y="8950"/>
                  </a:lnTo>
                  <a:lnTo>
                    <a:pt x="3723" y="8950"/>
                  </a:lnTo>
                  <a:lnTo>
                    <a:pt x="3723" y="9862"/>
                  </a:lnTo>
                  <a:lnTo>
                    <a:pt x="3969" y="9862"/>
                  </a:lnTo>
                  <a:cubicBezTo>
                    <a:pt x="3969" y="9862"/>
                    <a:pt x="3942" y="9150"/>
                    <a:pt x="4133" y="9123"/>
                  </a:cubicBezTo>
                  <a:cubicBezTo>
                    <a:pt x="4133" y="9123"/>
                    <a:pt x="4407" y="9059"/>
                    <a:pt x="4343" y="8867"/>
                  </a:cubicBezTo>
                  <a:lnTo>
                    <a:pt x="3978" y="8831"/>
                  </a:lnTo>
                  <a:cubicBezTo>
                    <a:pt x="3978" y="8831"/>
                    <a:pt x="4024" y="8439"/>
                    <a:pt x="4544" y="8448"/>
                  </a:cubicBezTo>
                  <a:cubicBezTo>
                    <a:pt x="4544" y="8448"/>
                    <a:pt x="5256" y="8521"/>
                    <a:pt x="5429" y="9223"/>
                  </a:cubicBezTo>
                  <a:lnTo>
                    <a:pt x="5429" y="9980"/>
                  </a:lnTo>
                  <a:lnTo>
                    <a:pt x="6159" y="9980"/>
                  </a:lnTo>
                  <a:lnTo>
                    <a:pt x="6159" y="10619"/>
                  </a:lnTo>
                  <a:lnTo>
                    <a:pt x="6040" y="10619"/>
                  </a:lnTo>
                  <a:lnTo>
                    <a:pt x="6040" y="10966"/>
                  </a:lnTo>
                  <a:lnTo>
                    <a:pt x="5885" y="10966"/>
                  </a:lnTo>
                  <a:lnTo>
                    <a:pt x="5885" y="11157"/>
                  </a:lnTo>
                  <a:lnTo>
                    <a:pt x="6296" y="11157"/>
                  </a:lnTo>
                  <a:lnTo>
                    <a:pt x="5994" y="11586"/>
                  </a:lnTo>
                  <a:lnTo>
                    <a:pt x="5994" y="11759"/>
                  </a:lnTo>
                  <a:lnTo>
                    <a:pt x="6788" y="11759"/>
                  </a:lnTo>
                  <a:lnTo>
                    <a:pt x="6788" y="12097"/>
                  </a:lnTo>
                  <a:lnTo>
                    <a:pt x="6505" y="12097"/>
                  </a:lnTo>
                  <a:lnTo>
                    <a:pt x="6505" y="12270"/>
                  </a:lnTo>
                  <a:lnTo>
                    <a:pt x="6660" y="12270"/>
                  </a:lnTo>
                  <a:lnTo>
                    <a:pt x="6660" y="12480"/>
                  </a:lnTo>
                  <a:lnTo>
                    <a:pt x="7299" y="12480"/>
                  </a:lnTo>
                  <a:lnTo>
                    <a:pt x="7299" y="13520"/>
                  </a:lnTo>
                  <a:lnTo>
                    <a:pt x="6925" y="13520"/>
                  </a:lnTo>
                  <a:lnTo>
                    <a:pt x="6925" y="13684"/>
                  </a:lnTo>
                  <a:lnTo>
                    <a:pt x="6752" y="13684"/>
                  </a:lnTo>
                  <a:lnTo>
                    <a:pt x="6752" y="13940"/>
                  </a:lnTo>
                  <a:lnTo>
                    <a:pt x="7144" y="13940"/>
                  </a:lnTo>
                  <a:lnTo>
                    <a:pt x="7144" y="14277"/>
                  </a:lnTo>
                  <a:lnTo>
                    <a:pt x="6743" y="14277"/>
                  </a:lnTo>
                  <a:lnTo>
                    <a:pt x="6743" y="14788"/>
                  </a:lnTo>
                  <a:lnTo>
                    <a:pt x="6743" y="1619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4" name="Google Shape;1634;p38"/>
          <p:cNvSpPr/>
          <p:nvPr/>
        </p:nvSpPr>
        <p:spPr>
          <a:xfrm>
            <a:off x="7547200" y="456513"/>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rot="-2231248" flipH="1">
            <a:off x="1078018" y="119818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rot="-2231248" flipH="1">
            <a:off x="817368" y="20461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2483534B-D332-3C9B-58FD-3B41C311CBD5}"/>
              </a:ext>
            </a:extLst>
          </p:cNvPr>
          <p:cNvSpPr txBox="1"/>
          <p:nvPr/>
        </p:nvSpPr>
        <p:spPr>
          <a:xfrm>
            <a:off x="853603" y="-23193"/>
            <a:ext cx="1659082"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274E13"/>
              </a:buClr>
              <a:buSzPts val="5000"/>
              <a:buFont typeface="Bakbak One"/>
              <a:buNone/>
              <a:tabLst/>
              <a:defRPr/>
            </a:pPr>
            <a:r>
              <a:rPr kumimoji="0" lang="en" sz="9000" b="0" i="1" u="none" strike="noStrike" kern="0" cap="none" spc="0" normalizeH="0" baseline="0" noProof="0" dirty="0">
                <a:ln>
                  <a:noFill/>
                </a:ln>
                <a:solidFill>
                  <a:srgbClr val="274E13"/>
                </a:solidFill>
                <a:effectLst/>
                <a:uLnTx/>
                <a:uFillTx/>
                <a:latin typeface="Bakbak One"/>
                <a:cs typeface="Bakbak One"/>
                <a:sym typeface="Bakbak One"/>
              </a:rPr>
              <a:t>0</a:t>
            </a:r>
            <a:r>
              <a:rPr kumimoji="0" lang="sr-Latn-RS" sz="9000" b="0" i="1" u="none" strike="noStrike" kern="0" cap="none" spc="0" normalizeH="0" baseline="0" noProof="0" dirty="0">
                <a:ln>
                  <a:noFill/>
                </a:ln>
                <a:solidFill>
                  <a:srgbClr val="274E13"/>
                </a:solidFill>
                <a:effectLst/>
                <a:uLnTx/>
                <a:uFillTx/>
                <a:latin typeface="Bakbak One"/>
                <a:cs typeface="Bakbak One"/>
                <a:sym typeface="Bakbak One"/>
              </a:rPr>
              <a:t>2</a:t>
            </a:r>
            <a:endParaRPr kumimoji="0" lang="en" sz="9000" b="0" i="1" u="none" strike="noStrike" kern="0" cap="none" spc="0" normalizeH="0" baseline="0" noProof="0" dirty="0">
              <a:ln>
                <a:noFill/>
              </a:ln>
              <a:solidFill>
                <a:srgbClr val="274E13"/>
              </a:solidFill>
              <a:effectLst/>
              <a:uLnTx/>
              <a:uFillTx/>
              <a:latin typeface="Bakbak One"/>
              <a:cs typeface="Bakbak One"/>
              <a:sym typeface="Bakbak One"/>
            </a:endParaRPr>
          </a:p>
        </p:txBody>
      </p:sp>
      <p:sp>
        <p:nvSpPr>
          <p:cNvPr id="7" name="TextBox 6">
            <a:extLst>
              <a:ext uri="{FF2B5EF4-FFF2-40B4-BE49-F238E27FC236}">
                <a16:creationId xmlns:a16="http://schemas.microsoft.com/office/drawing/2014/main" id="{79FFB961-C03E-CEE7-2712-B4AEDC75E249}"/>
              </a:ext>
            </a:extLst>
          </p:cNvPr>
          <p:cNvSpPr txBox="1"/>
          <p:nvPr/>
        </p:nvSpPr>
        <p:spPr>
          <a:xfrm>
            <a:off x="1786493" y="1985111"/>
            <a:ext cx="6873344" cy="1200329"/>
          </a:xfrm>
          <a:prstGeom prst="rect">
            <a:avLst/>
          </a:prstGeom>
          <a:noFill/>
        </p:spPr>
        <p:txBody>
          <a:bodyPr wrap="square">
            <a:spAutoFit/>
          </a:bodyPr>
          <a:lstStyle/>
          <a:p>
            <a:r>
              <a:rPr kumimoji="0" lang="sr-Latn-RS" sz="3600" b="0" i="1" u="none" strike="noStrike" kern="0" cap="none" spc="0" normalizeH="0" baseline="0" noProof="0" dirty="0">
                <a:ln>
                  <a:noFill/>
                </a:ln>
                <a:solidFill>
                  <a:srgbClr val="D9ECD3">
                    <a:lumMod val="10000"/>
                  </a:srgbClr>
                </a:solidFill>
                <a:effectLst/>
                <a:uLnTx/>
                <a:uFillTx/>
                <a:latin typeface="Bakbak One"/>
                <a:cs typeface="Bakbak One"/>
                <a:sym typeface="Bakbak One"/>
              </a:rPr>
              <a:t>Grammar book, </a:t>
            </a:r>
            <a:r>
              <a:rPr kumimoji="0" lang="sr-Latn-RS" sz="3600" b="0" i="0" u="none" strike="noStrike" kern="0" cap="none" spc="0" normalizeH="0" baseline="0" noProof="0" dirty="0">
                <a:ln>
                  <a:noFill/>
                </a:ln>
                <a:solidFill>
                  <a:srgbClr val="D9ECD3">
                    <a:lumMod val="10000"/>
                  </a:srgbClr>
                </a:solidFill>
                <a:effectLst/>
                <a:uLnTx/>
                <a:uFillTx/>
                <a:latin typeface="Bakbak One"/>
                <a:cs typeface="Bakbak One"/>
                <a:sym typeface="Bakbak One"/>
              </a:rPr>
              <a:t>Exercise XXIV, XXV, XXVI (page 51)</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5853233E-C2A1-F840-B5DD-1EC41C936527}"/>
              </a:ext>
            </a:extLst>
          </p:cNvPr>
          <p:cNvSpPr>
            <a:spLocks noGrp="1"/>
          </p:cNvSpPr>
          <p:nvPr>
            <p:ph type="subTitle" idx="15"/>
          </p:nvPr>
        </p:nvSpPr>
        <p:spPr>
          <a:xfrm>
            <a:off x="-74341" y="671941"/>
            <a:ext cx="8772291" cy="3799618"/>
          </a:xfrm>
        </p:spPr>
        <p:txBody>
          <a:bodyPr numCol="2"/>
          <a:lstStyle/>
          <a:p>
            <a:pPr indent="0">
              <a:lnSpc>
                <a:spcPct val="170000"/>
              </a:lnSpc>
            </a:pPr>
            <a:r>
              <a:rPr lang="en-US" sz="1800" dirty="0"/>
              <a:t> 1. </a:t>
            </a:r>
            <a:r>
              <a:rPr lang="en-US" sz="1800" u="sng" dirty="0"/>
              <a:t>Jane</a:t>
            </a:r>
            <a:r>
              <a:rPr lang="en-US" sz="1800" dirty="0"/>
              <a:t> / house - _________________</a:t>
            </a:r>
          </a:p>
          <a:p>
            <a:pPr indent="0">
              <a:lnSpc>
                <a:spcPct val="170000"/>
              </a:lnSpc>
            </a:pPr>
            <a:r>
              <a:rPr lang="en-US" sz="1800" dirty="0"/>
              <a:t> 2. </a:t>
            </a:r>
            <a:r>
              <a:rPr lang="en-US" sz="1800" u="sng" dirty="0"/>
              <a:t>book</a:t>
            </a:r>
            <a:r>
              <a:rPr lang="en-US" sz="1800" dirty="0"/>
              <a:t> / title - __________________</a:t>
            </a:r>
          </a:p>
          <a:p>
            <a:pPr indent="0">
              <a:lnSpc>
                <a:spcPct val="170000"/>
              </a:lnSpc>
            </a:pPr>
            <a:r>
              <a:rPr lang="en-US" sz="1800" dirty="0"/>
              <a:t> 3. </a:t>
            </a:r>
            <a:r>
              <a:rPr lang="en-US" sz="1800" u="sng" dirty="0"/>
              <a:t>film</a:t>
            </a:r>
            <a:r>
              <a:rPr lang="en-US" sz="1800" dirty="0"/>
              <a:t> / director - ________________</a:t>
            </a:r>
          </a:p>
          <a:p>
            <a:pPr indent="0">
              <a:lnSpc>
                <a:spcPct val="170000"/>
              </a:lnSpc>
            </a:pPr>
            <a:r>
              <a:rPr lang="en-US" sz="1800" dirty="0"/>
              <a:t> 4. </a:t>
            </a:r>
            <a:r>
              <a:rPr lang="en-US" sz="1800" u="sng" dirty="0"/>
              <a:t>my brother</a:t>
            </a:r>
            <a:r>
              <a:rPr lang="en-US" sz="1800" dirty="0"/>
              <a:t> / wife - ______________</a:t>
            </a:r>
          </a:p>
          <a:p>
            <a:pPr indent="0">
              <a:lnSpc>
                <a:spcPct val="170000"/>
              </a:lnSpc>
            </a:pPr>
            <a:r>
              <a:rPr lang="en-US" sz="1800" dirty="0"/>
              <a:t> 5. </a:t>
            </a:r>
            <a:r>
              <a:rPr lang="en-US" sz="1800" u="sng" dirty="0"/>
              <a:t>boy</a:t>
            </a:r>
            <a:r>
              <a:rPr lang="en-US" sz="1800" dirty="0"/>
              <a:t> / name -__________________</a:t>
            </a:r>
          </a:p>
          <a:p>
            <a:pPr indent="0">
              <a:lnSpc>
                <a:spcPct val="170000"/>
              </a:lnSpc>
            </a:pPr>
            <a:r>
              <a:rPr lang="en-US" sz="1800" dirty="0"/>
              <a:t> 6. </a:t>
            </a:r>
            <a:r>
              <a:rPr lang="en-US" sz="1800" u="sng" dirty="0"/>
              <a:t>girls</a:t>
            </a:r>
            <a:r>
              <a:rPr lang="en-US" sz="1800" dirty="0"/>
              <a:t> / school - _________________</a:t>
            </a:r>
          </a:p>
          <a:p>
            <a:pPr indent="0">
              <a:lnSpc>
                <a:spcPct val="170000"/>
              </a:lnSpc>
            </a:pPr>
            <a:r>
              <a:rPr lang="en-US" sz="1800" dirty="0"/>
              <a:t> 7. </a:t>
            </a:r>
            <a:r>
              <a:rPr lang="en-US" sz="1800" u="sng" dirty="0"/>
              <a:t>children</a:t>
            </a:r>
            <a:r>
              <a:rPr lang="en-US" sz="1800" dirty="0"/>
              <a:t> / parents -______________</a:t>
            </a:r>
          </a:p>
          <a:p>
            <a:pPr indent="0">
              <a:lnSpc>
                <a:spcPct val="170000"/>
              </a:lnSpc>
            </a:pPr>
            <a:r>
              <a:rPr lang="en-US" sz="1800" dirty="0"/>
              <a:t> 8. </a:t>
            </a:r>
            <a:r>
              <a:rPr lang="en-US" sz="1800" u="sng" dirty="0"/>
              <a:t>problem</a:t>
            </a:r>
            <a:r>
              <a:rPr lang="en-US" sz="1800" dirty="0"/>
              <a:t> / cause - ______________</a:t>
            </a:r>
          </a:p>
          <a:p>
            <a:pPr indent="0">
              <a:lnSpc>
                <a:spcPct val="170000"/>
              </a:lnSpc>
            </a:pPr>
            <a:r>
              <a:rPr lang="en-US" sz="1800" dirty="0"/>
              <a:t> 9. </a:t>
            </a:r>
            <a:r>
              <a:rPr lang="en-US" sz="1800" u="sng" dirty="0"/>
              <a:t>page</a:t>
            </a:r>
            <a:r>
              <a:rPr lang="en-US" sz="1800" dirty="0"/>
              <a:t> / top - ___________________</a:t>
            </a:r>
          </a:p>
          <a:p>
            <a:pPr indent="0">
              <a:lnSpc>
                <a:spcPct val="170000"/>
              </a:lnSpc>
            </a:pPr>
            <a:r>
              <a:rPr lang="en-US" sz="1800" dirty="0"/>
              <a:t> 10. </a:t>
            </a:r>
            <a:r>
              <a:rPr lang="en-US" sz="1800" u="sng" dirty="0"/>
              <a:t>street</a:t>
            </a:r>
            <a:r>
              <a:rPr lang="en-US" sz="1800" dirty="0"/>
              <a:t> / name - _______________</a:t>
            </a:r>
          </a:p>
          <a:p>
            <a:pPr indent="0">
              <a:lnSpc>
                <a:spcPct val="170000"/>
              </a:lnSpc>
            </a:pPr>
            <a:r>
              <a:rPr lang="en-US" sz="1800" dirty="0"/>
              <a:t> 11. </a:t>
            </a:r>
            <a:r>
              <a:rPr lang="en-US" sz="1800" u="sng" dirty="0"/>
              <a:t>men</a:t>
            </a:r>
            <a:r>
              <a:rPr lang="en-US" sz="1800" dirty="0"/>
              <a:t> / work - _________________</a:t>
            </a:r>
          </a:p>
          <a:p>
            <a:pPr indent="0">
              <a:lnSpc>
                <a:spcPct val="170000"/>
              </a:lnSpc>
            </a:pPr>
            <a:r>
              <a:rPr lang="en-US" sz="1800" dirty="0"/>
              <a:t> 12. </a:t>
            </a:r>
            <a:r>
              <a:rPr lang="en-US" sz="1800" u="sng" dirty="0"/>
              <a:t>waitress</a:t>
            </a:r>
            <a:r>
              <a:rPr lang="en-US" sz="1800" dirty="0"/>
              <a:t> / job - _______________</a:t>
            </a:r>
          </a:p>
          <a:p>
            <a:pPr indent="0">
              <a:lnSpc>
                <a:spcPct val="170000"/>
              </a:lnSpc>
            </a:pPr>
            <a:r>
              <a:rPr lang="en-US" sz="1800" dirty="0"/>
              <a:t> 13. </a:t>
            </a:r>
            <a:r>
              <a:rPr lang="en-US" sz="1800" u="sng" dirty="0"/>
              <a:t>car</a:t>
            </a:r>
            <a:r>
              <a:rPr lang="en-US" sz="1800" dirty="0"/>
              <a:t> / key - ___________________</a:t>
            </a:r>
            <a:endParaRPr lang="sr-Latn-RS" sz="1800" dirty="0"/>
          </a:p>
          <a:p>
            <a:pPr indent="0">
              <a:lnSpc>
                <a:spcPct val="170000"/>
              </a:lnSpc>
            </a:pPr>
            <a:r>
              <a:rPr lang="sr-Latn-RS" sz="1800" dirty="0"/>
              <a:t> 14. </a:t>
            </a:r>
            <a:r>
              <a:rPr lang="sr-Latn-RS" sz="1800" u="sng" dirty="0"/>
              <a:t>Britain</a:t>
            </a:r>
            <a:r>
              <a:rPr lang="sr-Latn-RS" sz="1800" dirty="0"/>
              <a:t> / scientists - _____________</a:t>
            </a:r>
          </a:p>
          <a:p>
            <a:pPr indent="0">
              <a:lnSpc>
                <a:spcPct val="170000"/>
              </a:lnSpc>
            </a:pPr>
            <a:r>
              <a:rPr lang="sr-Latn-RS" sz="1800" dirty="0"/>
              <a:t>15. </a:t>
            </a:r>
            <a:r>
              <a:rPr lang="sr-Latn-RS" sz="1800" u="sng" dirty="0"/>
              <a:t>NATO</a:t>
            </a:r>
            <a:r>
              <a:rPr lang="sr-Latn-RS" sz="1800" dirty="0"/>
              <a:t> / alphabet - ______________</a:t>
            </a:r>
            <a:endParaRPr lang="en-US" sz="1800" dirty="0"/>
          </a:p>
        </p:txBody>
      </p:sp>
      <p:sp>
        <p:nvSpPr>
          <p:cNvPr id="14" name="Title 13">
            <a:extLst>
              <a:ext uri="{FF2B5EF4-FFF2-40B4-BE49-F238E27FC236}">
                <a16:creationId xmlns:a16="http://schemas.microsoft.com/office/drawing/2014/main" id="{263E5C4C-96AB-3DD9-C611-B24E0E737F65}"/>
              </a:ext>
            </a:extLst>
          </p:cNvPr>
          <p:cNvSpPr>
            <a:spLocks noGrp="1"/>
          </p:cNvSpPr>
          <p:nvPr>
            <p:ph type="title"/>
          </p:nvPr>
        </p:nvSpPr>
        <p:spPr>
          <a:xfrm>
            <a:off x="0" y="147957"/>
            <a:ext cx="9144000" cy="572700"/>
          </a:xfrm>
        </p:spPr>
        <p:txBody>
          <a:bodyPr/>
          <a:lstStyle/>
          <a:p>
            <a:r>
              <a:rPr lang="sr-Latn-RS" dirty="0"/>
              <a:t>C</a:t>
            </a:r>
            <a:r>
              <a:rPr lang="en-US" dirty="0"/>
              <a:t>an the underlined words take the ´s genitive or not?</a:t>
            </a:r>
          </a:p>
        </p:txBody>
      </p:sp>
      <p:sp>
        <p:nvSpPr>
          <p:cNvPr id="15" name="Multiplication Sign 14">
            <a:extLst>
              <a:ext uri="{FF2B5EF4-FFF2-40B4-BE49-F238E27FC236}">
                <a16:creationId xmlns:a16="http://schemas.microsoft.com/office/drawing/2014/main" id="{9FCED5A9-1325-6E5A-BB83-E263F5E19BD8}"/>
              </a:ext>
            </a:extLst>
          </p:cNvPr>
          <p:cNvSpPr/>
          <p:nvPr/>
        </p:nvSpPr>
        <p:spPr>
          <a:xfrm>
            <a:off x="1921728" y="1142089"/>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9D203F50-E5ED-5948-E7FF-3567454286AC}"/>
              </a:ext>
            </a:extLst>
          </p:cNvPr>
          <p:cNvSpPr/>
          <p:nvPr/>
        </p:nvSpPr>
        <p:spPr>
          <a:xfrm>
            <a:off x="2445836" y="1625308"/>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AA1A076C-A642-8BF5-64EF-498ADEE8A422}"/>
              </a:ext>
            </a:extLst>
          </p:cNvPr>
          <p:cNvSpPr/>
          <p:nvPr/>
        </p:nvSpPr>
        <p:spPr>
          <a:xfrm>
            <a:off x="2583367" y="3988340"/>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18AEC1AE-6A40-091C-B8F3-D91C25488732}"/>
              </a:ext>
            </a:extLst>
          </p:cNvPr>
          <p:cNvSpPr/>
          <p:nvPr/>
        </p:nvSpPr>
        <p:spPr>
          <a:xfrm>
            <a:off x="6218665" y="761422"/>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1BC24CC5-5059-B07F-BA6A-8C3524B8F0BF}"/>
              </a:ext>
            </a:extLst>
          </p:cNvPr>
          <p:cNvSpPr/>
          <p:nvPr/>
        </p:nvSpPr>
        <p:spPr>
          <a:xfrm>
            <a:off x="6742773" y="1142089"/>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AD507F58-1FDD-FE8A-9B21-51A2665C65FE}"/>
              </a:ext>
            </a:extLst>
          </p:cNvPr>
          <p:cNvSpPr/>
          <p:nvPr/>
        </p:nvSpPr>
        <p:spPr>
          <a:xfrm>
            <a:off x="6742773" y="2561546"/>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18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Railroad Minitheme by Slidesgo">
  <a:themeElements>
    <a:clrScheme name="Simple Light">
      <a:dk1>
        <a:srgbClr val="274E13"/>
      </a:dk1>
      <a:lt1>
        <a:srgbClr val="FFFFFF"/>
      </a:lt1>
      <a:dk2>
        <a:srgbClr val="D9ECD3"/>
      </a:dk2>
      <a:lt2>
        <a:srgbClr val="89B177"/>
      </a:lt2>
      <a:accent1>
        <a:srgbClr val="7A9E6A"/>
      </a:accent1>
      <a:accent2>
        <a:srgbClr val="38761D"/>
      </a:accent2>
      <a:accent3>
        <a:srgbClr val="6A8060"/>
      </a:accent3>
      <a:accent4>
        <a:srgbClr val="638C50"/>
      </a:accent4>
      <a:accent5>
        <a:srgbClr val="65A649"/>
      </a:accent5>
      <a:accent6>
        <a:srgbClr val="9DAB9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3607</TotalTime>
  <Words>1768</Words>
  <Application>Microsoft Office PowerPoint</Application>
  <PresentationFormat>On-screen Show (16:9)</PresentationFormat>
  <Paragraphs>242</Paragraphs>
  <Slides>26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Chivo</vt:lpstr>
      <vt:lpstr>Abhaya Libre</vt:lpstr>
      <vt:lpstr>Bakbak One</vt:lpstr>
      <vt:lpstr>Fredoka One</vt:lpstr>
      <vt:lpstr>Abel</vt:lpstr>
      <vt:lpstr>Arial</vt:lpstr>
      <vt:lpstr>Roboto Condensed Light</vt:lpstr>
      <vt:lpstr>Railroad Minitheme by Slidesgo</vt:lpstr>
      <vt:lpstr>Possessives &amp; London’s Underground</vt:lpstr>
      <vt:lpstr>Table of contents</vt:lpstr>
      <vt:lpstr>Possessive Case (a.k.a. the Genitive)</vt:lpstr>
      <vt:lpstr>Relationships</vt:lpstr>
      <vt:lpstr>Beings</vt:lpstr>
      <vt:lpstr>The Saxon Genitive</vt:lpstr>
      <vt:lpstr>The Saxon Genitive </vt:lpstr>
      <vt:lpstr>Grammar practice</vt:lpstr>
      <vt:lpstr>Can the underlined words take the ´s genitive or not?</vt:lpstr>
      <vt:lpstr>Compare the following phrases – all of them are correct, but do not always mean the same:</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vocabulary</vt:lpstr>
      <vt:lpstr>PowerPoint Presentation</vt:lpstr>
      <vt:lpstr>Vocabulary exercises &amp; Discussion</vt:lpstr>
      <vt:lpstr>Fill in the blanks with the following words:</vt:lpstr>
      <vt:lpstr>Here are some common railway signs. Match the signs to their meanings.</vt:lpstr>
      <vt:lpstr>PowerPoint Presentation</vt:lpstr>
      <vt:lpstr>1825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Railroad minitheme</dc:title>
  <cp:lastModifiedBy>Sofija Stefanović</cp:lastModifiedBy>
  <cp:revision>35</cp:revision>
  <dcterms:modified xsi:type="dcterms:W3CDTF">2026-05-27T18:27:27Z</dcterms:modified>
</cp:coreProperties>
</file>